
<file path=[Content_Types].xml><?xml version="1.0" encoding="utf-8"?>
<Types xmlns="http://schemas.openxmlformats.org/package/2006/content-types">
  <Default Extension="emf" ContentType="image/x-emf"/>
  <Default Extension="fntdata" ContentType="application/x-fontdata"/>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12" r:id="rId1"/>
  </p:sldMasterIdLst>
  <p:notesMasterIdLst>
    <p:notesMasterId r:id="rId97"/>
  </p:notesMasterIdLst>
  <p:sldIdLst>
    <p:sldId id="256" r:id="rId2"/>
    <p:sldId id="260" r:id="rId3"/>
    <p:sldId id="258" r:id="rId4"/>
    <p:sldId id="259" r:id="rId5"/>
    <p:sldId id="261" r:id="rId6"/>
    <p:sldId id="403" r:id="rId7"/>
    <p:sldId id="257" r:id="rId8"/>
    <p:sldId id="341" r:id="rId9"/>
    <p:sldId id="264" r:id="rId10"/>
    <p:sldId id="289" r:id="rId11"/>
    <p:sldId id="288" r:id="rId12"/>
    <p:sldId id="290" r:id="rId13"/>
    <p:sldId id="355" r:id="rId14"/>
    <p:sldId id="269" r:id="rId15"/>
    <p:sldId id="344" r:id="rId16"/>
    <p:sldId id="345" r:id="rId17"/>
    <p:sldId id="270" r:id="rId18"/>
    <p:sldId id="268" r:id="rId19"/>
    <p:sldId id="391" r:id="rId20"/>
    <p:sldId id="275" r:id="rId21"/>
    <p:sldId id="389" r:id="rId22"/>
    <p:sldId id="276" r:id="rId23"/>
    <p:sldId id="361" r:id="rId24"/>
    <p:sldId id="348" r:id="rId25"/>
    <p:sldId id="390" r:id="rId26"/>
    <p:sldId id="287" r:id="rId27"/>
    <p:sldId id="396" r:id="rId28"/>
    <p:sldId id="397" r:id="rId29"/>
    <p:sldId id="410" r:id="rId30"/>
    <p:sldId id="411" r:id="rId31"/>
    <p:sldId id="412" r:id="rId32"/>
    <p:sldId id="413" r:id="rId33"/>
    <p:sldId id="414" r:id="rId34"/>
    <p:sldId id="415" r:id="rId35"/>
    <p:sldId id="416" r:id="rId36"/>
    <p:sldId id="417" r:id="rId37"/>
    <p:sldId id="418" r:id="rId38"/>
    <p:sldId id="419" r:id="rId39"/>
    <p:sldId id="420" r:id="rId40"/>
    <p:sldId id="421" r:id="rId41"/>
    <p:sldId id="423" r:id="rId42"/>
    <p:sldId id="271" r:id="rId43"/>
    <p:sldId id="392" r:id="rId44"/>
    <p:sldId id="267" r:id="rId45"/>
    <p:sldId id="349" r:id="rId46"/>
    <p:sldId id="358" r:id="rId47"/>
    <p:sldId id="295" r:id="rId48"/>
    <p:sldId id="347" r:id="rId49"/>
    <p:sldId id="399" r:id="rId50"/>
    <p:sldId id="398" r:id="rId51"/>
    <p:sldId id="402" r:id="rId52"/>
    <p:sldId id="400" r:id="rId53"/>
    <p:sldId id="401" r:id="rId54"/>
    <p:sldId id="356" r:id="rId55"/>
    <p:sldId id="362" r:id="rId56"/>
    <p:sldId id="404" r:id="rId57"/>
    <p:sldId id="405" r:id="rId58"/>
    <p:sldId id="350" r:id="rId59"/>
    <p:sldId id="351" r:id="rId60"/>
    <p:sldId id="299" r:id="rId61"/>
    <p:sldId id="352" r:id="rId62"/>
    <p:sldId id="279" r:id="rId63"/>
    <p:sldId id="370" r:id="rId64"/>
    <p:sldId id="272" r:id="rId65"/>
    <p:sldId id="373" r:id="rId66"/>
    <p:sldId id="371" r:id="rId67"/>
    <p:sldId id="374" r:id="rId68"/>
    <p:sldId id="376" r:id="rId69"/>
    <p:sldId id="375" r:id="rId70"/>
    <p:sldId id="378" r:id="rId71"/>
    <p:sldId id="372" r:id="rId72"/>
    <p:sldId id="406" r:id="rId73"/>
    <p:sldId id="385" r:id="rId74"/>
    <p:sldId id="380" r:id="rId75"/>
    <p:sldId id="407" r:id="rId76"/>
    <p:sldId id="393" r:id="rId77"/>
    <p:sldId id="353" r:id="rId78"/>
    <p:sldId id="383" r:id="rId79"/>
    <p:sldId id="382" r:id="rId80"/>
    <p:sldId id="377" r:id="rId81"/>
    <p:sldId id="365" r:id="rId82"/>
    <p:sldId id="366" r:id="rId83"/>
    <p:sldId id="367" r:id="rId84"/>
    <p:sldId id="422" r:id="rId85"/>
    <p:sldId id="354" r:id="rId86"/>
    <p:sldId id="384" r:id="rId87"/>
    <p:sldId id="386" r:id="rId88"/>
    <p:sldId id="409" r:id="rId89"/>
    <p:sldId id="394" r:id="rId90"/>
    <p:sldId id="408" r:id="rId91"/>
    <p:sldId id="388" r:id="rId92"/>
    <p:sldId id="263" r:id="rId93"/>
    <p:sldId id="302" r:id="rId94"/>
    <p:sldId id="395" r:id="rId95"/>
    <p:sldId id="315" r:id="rId96"/>
  </p:sldIdLst>
  <p:sldSz cx="9144000" cy="5143500" type="screen16x9"/>
  <p:notesSz cx="6858000" cy="9144000"/>
  <p:embeddedFontLst>
    <p:embeddedFont>
      <p:font typeface="Barlow Semi Condensed" panose="00000506000000000000" pitchFamily="2" charset="0"/>
      <p:regular r:id="rId98"/>
      <p:bold r:id="rId99"/>
      <p:italic r:id="rId100"/>
      <p:boldItalic r:id="rId101"/>
    </p:embeddedFont>
    <p:embeddedFont>
      <p:font typeface="Bebas Neue" panose="020B0604020202020204" charset="0"/>
      <p:regular r:id="rId102"/>
    </p:embeddedFont>
    <p:embeddedFont>
      <p:font typeface="Calistoga" panose="020B0604020202020204" charset="0"/>
      <p:regular r:id="rId103"/>
    </p:embeddedFont>
    <p:embeddedFont>
      <p:font typeface="Fira Sans Condensed Medium" panose="020B0604020202020204" pitchFamily="34" charset="0"/>
      <p:regular r:id="rId104"/>
      <p:bold r:id="rId105"/>
      <p:italic r:id="rId106"/>
      <p:boldItalic r:id="rId107"/>
    </p:embeddedFont>
    <p:embeddedFont>
      <p:font typeface="Fira Sans Extra Condensed Medium" panose="020B0604020202020204" charset="0"/>
      <p:regular r:id="rId108"/>
      <p:bold r:id="rId109"/>
      <p:italic r:id="rId110"/>
      <p:boldItalic r:id="rId111"/>
    </p:embeddedFont>
    <p:embeddedFont>
      <p:font typeface="Voces" panose="020B0604020202020204" charset="0"/>
      <p:regular r:id="rId11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2ED886E-AFD7-4E47-9DAA-A98C92207266}">
  <a:tblStyle styleId="{32ED886E-AFD7-4E47-9DAA-A98C9220726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546"/>
    <p:restoredTop sz="95215" autoAdjust="0"/>
  </p:normalViewPr>
  <p:slideViewPr>
    <p:cSldViewPr snapToGrid="0">
      <p:cViewPr varScale="1">
        <p:scale>
          <a:sx n="142" d="100"/>
          <a:sy n="142" d="100"/>
        </p:scale>
        <p:origin x="1728" y="120"/>
      </p:cViewPr>
      <p:guideLst>
        <p:guide orient="horz" pos="1620"/>
        <p:guide pos="2880"/>
      </p:guideLst>
    </p:cSldViewPr>
  </p:slideViewPr>
  <p:notesTextViewPr>
    <p:cViewPr>
      <p:scale>
        <a:sx n="1" d="1"/>
        <a:sy n="1" d="1"/>
      </p:scale>
      <p:origin x="0" y="0"/>
    </p:cViewPr>
  </p:notesTextViewPr>
  <p:sorterViewPr>
    <p:cViewPr>
      <p:scale>
        <a:sx n="79" d="100"/>
        <a:sy n="79"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font" Target="fonts/font15.fntdata"/><Relationship Id="rId16" Type="http://schemas.openxmlformats.org/officeDocument/2006/relationships/slide" Target="slides/slide15.xml"/><Relationship Id="rId107" Type="http://schemas.openxmlformats.org/officeDocument/2006/relationships/font" Target="fonts/font10.fntdata"/><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font" Target="fonts/font5.fntdata"/><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presProps" Target="pres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font" Target="fonts/font6.fntdata"/><Relationship Id="rId108" Type="http://schemas.openxmlformats.org/officeDocument/2006/relationships/font" Target="fonts/font11.fntdata"/><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font" Target="fonts/font9.fntdata"/><Relationship Id="rId114"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font" Target="fonts/font2.fntdata"/><Relationship Id="rId10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font" Target="fonts/font12.fntdata"/><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notesMaster" Target="notesMasters/notesMaster1.xml"/><Relationship Id="rId104" Type="http://schemas.openxmlformats.org/officeDocument/2006/relationships/font" Target="fonts/font7.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font" Target="fonts/font13.fntdata"/><Relationship Id="rId115"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font" Target="fonts/font3.fntdata"/><Relationship Id="rId105" Type="http://schemas.openxmlformats.org/officeDocument/2006/relationships/font" Target="fonts/font8.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font" Target="fonts/font1.fntdata"/><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font" Target="fonts/font1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0"/>
        <p:cNvGrpSpPr/>
        <p:nvPr/>
      </p:nvGrpSpPr>
      <p:grpSpPr>
        <a:xfrm>
          <a:off x="0" y="0"/>
          <a:ext cx="0" cy="0"/>
          <a:chOff x="0" y="0"/>
          <a:chExt cx="0" cy="0"/>
        </a:xfrm>
      </p:grpSpPr>
      <p:sp>
        <p:nvSpPr>
          <p:cNvPr id="2521" name="Google Shape;2521;gf28780cc0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2" name="Google Shape;2522;gf28780cc0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8"/>
        <p:cNvGrpSpPr/>
        <p:nvPr/>
      </p:nvGrpSpPr>
      <p:grpSpPr>
        <a:xfrm>
          <a:off x="0" y="0"/>
          <a:ext cx="0" cy="0"/>
          <a:chOff x="0" y="0"/>
          <a:chExt cx="0" cy="0"/>
        </a:xfrm>
      </p:grpSpPr>
      <p:sp>
        <p:nvSpPr>
          <p:cNvPr id="3319" name="Google Shape;3319;gf0f595bbf6_2_6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20" name="Google Shape;3320;gf0f595bbf6_2_6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1"/>
        <p:cNvGrpSpPr/>
        <p:nvPr/>
      </p:nvGrpSpPr>
      <p:grpSpPr>
        <a:xfrm>
          <a:off x="0" y="0"/>
          <a:ext cx="0" cy="0"/>
          <a:chOff x="0" y="0"/>
          <a:chExt cx="0" cy="0"/>
        </a:xfrm>
      </p:grpSpPr>
      <p:sp>
        <p:nvSpPr>
          <p:cNvPr id="3262" name="Google Shape;3262;g1129499af1d_0_4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63" name="Google Shape;3263;g1129499af1d_0_4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2"/>
        <p:cNvGrpSpPr/>
        <p:nvPr/>
      </p:nvGrpSpPr>
      <p:grpSpPr>
        <a:xfrm>
          <a:off x="0" y="0"/>
          <a:ext cx="0" cy="0"/>
          <a:chOff x="0" y="0"/>
          <a:chExt cx="0" cy="0"/>
        </a:xfrm>
      </p:grpSpPr>
      <p:sp>
        <p:nvSpPr>
          <p:cNvPr id="3373" name="Google Shape;3373;g1129499af1d_0_5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4" name="Google Shape;3374;g1129499af1d_0_5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3"/>
        <p:cNvGrpSpPr/>
        <p:nvPr/>
      </p:nvGrpSpPr>
      <p:grpSpPr>
        <a:xfrm>
          <a:off x="0" y="0"/>
          <a:ext cx="0" cy="0"/>
          <a:chOff x="0" y="0"/>
          <a:chExt cx="0" cy="0"/>
        </a:xfrm>
      </p:grpSpPr>
      <p:sp>
        <p:nvSpPr>
          <p:cNvPr id="2814" name="Google Shape;2814;gf0f595bbf6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5" name="Google Shape;2815;gf0f595bbf6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6"/>
        <p:cNvGrpSpPr/>
        <p:nvPr/>
      </p:nvGrpSpPr>
      <p:grpSpPr>
        <a:xfrm>
          <a:off x="0" y="0"/>
          <a:ext cx="0" cy="0"/>
          <a:chOff x="0" y="0"/>
          <a:chExt cx="0" cy="0"/>
        </a:xfrm>
      </p:grpSpPr>
      <p:sp>
        <p:nvSpPr>
          <p:cNvPr id="2527" name="Google Shape;2527;gf0f595bbf6_2_11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8" name="Google Shape;2528;gf0f595bbf6_2_11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566156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6"/>
        <p:cNvGrpSpPr/>
        <p:nvPr/>
      </p:nvGrpSpPr>
      <p:grpSpPr>
        <a:xfrm>
          <a:off x="0" y="0"/>
          <a:ext cx="0" cy="0"/>
          <a:chOff x="0" y="0"/>
          <a:chExt cx="0" cy="0"/>
        </a:xfrm>
      </p:grpSpPr>
      <p:sp>
        <p:nvSpPr>
          <p:cNvPr id="2527" name="Google Shape;2527;gf0f595bbf6_2_11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8" name="Google Shape;2528;gf0f595bbf6_2_11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Not going into this in depth here, but something to look for as we move through the grievance process.</a:t>
            </a:r>
            <a:endParaRPr dirty="0"/>
          </a:p>
        </p:txBody>
      </p:sp>
    </p:spTree>
    <p:extLst>
      <p:ext uri="{BB962C8B-B14F-4D97-AF65-F5344CB8AC3E}">
        <p14:creationId xmlns:p14="http://schemas.microsoft.com/office/powerpoint/2010/main" val="11696109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2"/>
        <p:cNvGrpSpPr/>
        <p:nvPr/>
      </p:nvGrpSpPr>
      <p:grpSpPr>
        <a:xfrm>
          <a:off x="0" y="0"/>
          <a:ext cx="0" cy="0"/>
          <a:chOff x="0" y="0"/>
          <a:chExt cx="0" cy="0"/>
        </a:xfrm>
      </p:grpSpPr>
      <p:sp>
        <p:nvSpPr>
          <p:cNvPr id="2843" name="Google Shape;2843;g1129499af1d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4" name="Google Shape;2844;g1129499af1d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6"/>
        <p:cNvGrpSpPr/>
        <p:nvPr/>
      </p:nvGrpSpPr>
      <p:grpSpPr>
        <a:xfrm>
          <a:off x="0" y="0"/>
          <a:ext cx="0" cy="0"/>
          <a:chOff x="0" y="0"/>
          <a:chExt cx="0" cy="0"/>
        </a:xfrm>
      </p:grpSpPr>
      <p:sp>
        <p:nvSpPr>
          <p:cNvPr id="2807" name="Google Shape;2807;gf0f595bbf6_2_13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8" name="Google Shape;2808;gf0f595bbf6_2_13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2"/>
        <p:cNvGrpSpPr/>
        <p:nvPr/>
      </p:nvGrpSpPr>
      <p:grpSpPr>
        <a:xfrm>
          <a:off x="0" y="0"/>
          <a:ext cx="0" cy="0"/>
          <a:chOff x="0" y="0"/>
          <a:chExt cx="0" cy="0"/>
        </a:xfrm>
      </p:grpSpPr>
      <p:sp>
        <p:nvSpPr>
          <p:cNvPr id="2843" name="Google Shape;2843;g1129499af1d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4" name="Google Shape;2844;g1129499af1d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328070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1"/>
        <p:cNvGrpSpPr/>
        <p:nvPr/>
      </p:nvGrpSpPr>
      <p:grpSpPr>
        <a:xfrm>
          <a:off x="0" y="0"/>
          <a:ext cx="0" cy="0"/>
          <a:chOff x="0" y="0"/>
          <a:chExt cx="0" cy="0"/>
        </a:xfrm>
      </p:grpSpPr>
      <p:sp>
        <p:nvSpPr>
          <p:cNvPr id="2942" name="Google Shape;2942;gf0f595bbf6_0_2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3" name="Google Shape;2943;gf0f595bbf6_0_2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1"/>
        <p:cNvGrpSpPr/>
        <p:nvPr/>
      </p:nvGrpSpPr>
      <p:grpSpPr>
        <a:xfrm>
          <a:off x="0" y="0"/>
          <a:ext cx="0" cy="0"/>
          <a:chOff x="0" y="0"/>
          <a:chExt cx="0" cy="0"/>
        </a:xfrm>
      </p:grpSpPr>
      <p:sp>
        <p:nvSpPr>
          <p:cNvPr id="2582" name="Google Shape;2582;gf0f595bbf6_2_13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3" name="Google Shape;2583;gf0f595bbf6_2_13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1"/>
        <p:cNvGrpSpPr/>
        <p:nvPr/>
      </p:nvGrpSpPr>
      <p:grpSpPr>
        <a:xfrm>
          <a:off x="0" y="0"/>
          <a:ext cx="0" cy="0"/>
          <a:chOff x="0" y="0"/>
          <a:chExt cx="0" cy="0"/>
        </a:xfrm>
      </p:grpSpPr>
      <p:sp>
        <p:nvSpPr>
          <p:cNvPr id="2942" name="Google Shape;2942;gf0f595bbf6_0_2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3" name="Google Shape;2943;gf0f595bbf6_0_2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59076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1"/>
        <p:cNvGrpSpPr/>
        <p:nvPr/>
      </p:nvGrpSpPr>
      <p:grpSpPr>
        <a:xfrm>
          <a:off x="0" y="0"/>
          <a:ext cx="0" cy="0"/>
          <a:chOff x="0" y="0"/>
          <a:chExt cx="0" cy="0"/>
        </a:xfrm>
      </p:grpSpPr>
      <p:sp>
        <p:nvSpPr>
          <p:cNvPr id="2982" name="Google Shape;2982;gf0f595bbf6_2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3" name="Google Shape;2983;gf0f595bbf6_2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At any point, Complainant might request an advisor</a:t>
            </a:r>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3"/>
        <p:cNvGrpSpPr/>
        <p:nvPr/>
      </p:nvGrpSpPr>
      <p:grpSpPr>
        <a:xfrm>
          <a:off x="0" y="0"/>
          <a:ext cx="0" cy="0"/>
          <a:chOff x="0" y="0"/>
          <a:chExt cx="0" cy="0"/>
        </a:xfrm>
      </p:grpSpPr>
      <p:sp>
        <p:nvSpPr>
          <p:cNvPr id="3104" name="Google Shape;3104;gcb2461b86d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5" name="Google Shape;3105;gcb2461b86d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Review initial email and A. Pennington’s notes from first meeting</a:t>
            </a:r>
            <a:endParaRPr dirty="0"/>
          </a:p>
        </p:txBody>
      </p:sp>
    </p:spTree>
    <p:extLst>
      <p:ext uri="{BB962C8B-B14F-4D97-AF65-F5344CB8AC3E}">
        <p14:creationId xmlns:p14="http://schemas.microsoft.com/office/powerpoint/2010/main" val="9879061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1"/>
        <p:cNvGrpSpPr/>
        <p:nvPr/>
      </p:nvGrpSpPr>
      <p:grpSpPr>
        <a:xfrm>
          <a:off x="0" y="0"/>
          <a:ext cx="0" cy="0"/>
          <a:chOff x="0" y="0"/>
          <a:chExt cx="0" cy="0"/>
        </a:xfrm>
      </p:grpSpPr>
      <p:sp>
        <p:nvSpPr>
          <p:cNvPr id="2942" name="Google Shape;2942;gf0f595bbf6_0_2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3" name="Google Shape;2943;gf0f595bbf6_0_2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195684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1"/>
        <p:cNvGrpSpPr/>
        <p:nvPr/>
      </p:nvGrpSpPr>
      <p:grpSpPr>
        <a:xfrm>
          <a:off x="0" y="0"/>
          <a:ext cx="0" cy="0"/>
          <a:chOff x="0" y="0"/>
          <a:chExt cx="0" cy="0"/>
        </a:xfrm>
      </p:grpSpPr>
      <p:sp>
        <p:nvSpPr>
          <p:cNvPr id="2982" name="Google Shape;2982;gf0f595bbf6_2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3" name="Google Shape;2983;gf0f595bbf6_2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262017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6"/>
        <p:cNvGrpSpPr/>
        <p:nvPr/>
      </p:nvGrpSpPr>
      <p:grpSpPr>
        <a:xfrm>
          <a:off x="0" y="0"/>
          <a:ext cx="0" cy="0"/>
          <a:chOff x="0" y="0"/>
          <a:chExt cx="0" cy="0"/>
        </a:xfrm>
      </p:grpSpPr>
      <p:sp>
        <p:nvSpPr>
          <p:cNvPr id="3237" name="Google Shape;3237;gf0f595bbf6_2_4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8" name="Google Shape;3238;gf0f595bbf6_2_4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lvl="0"/>
            <a:r>
              <a:rPr lang="en-US" b="1" dirty="0"/>
              <a:t>Harassment (Sexual Misconduct) Occurring in a School’s “Education Program or Activity” and “in the United States”</a:t>
            </a:r>
          </a:p>
          <a:p>
            <a:pPr lvl="0">
              <a:buFont typeface="Arial" panose="020B0604020202020204" pitchFamily="34" charset="0"/>
              <a:buChar char="•"/>
            </a:pPr>
            <a:r>
              <a:rPr lang="en-US" dirty="0"/>
              <a:t>Title IX mandatory dismissal</a:t>
            </a:r>
          </a:p>
          <a:p>
            <a:pPr lvl="0">
              <a:buFont typeface="Arial" panose="020B0604020202020204" pitchFamily="34" charset="0"/>
              <a:buChar char="•"/>
            </a:pPr>
            <a:r>
              <a:rPr lang="en-US" dirty="0"/>
              <a:t>Process A and Process B</a:t>
            </a:r>
          </a:p>
          <a:p>
            <a:pPr lvl="0">
              <a:buFont typeface="Arial" panose="020B0604020202020204" pitchFamily="34" charset="0"/>
              <a:buChar char="•"/>
            </a:pPr>
            <a:r>
              <a:rPr lang="en-US" dirty="0"/>
              <a:t>Student Code of Conduct</a:t>
            </a:r>
          </a:p>
          <a:p>
            <a:pPr lvl="1">
              <a:buFont typeface="Arial" panose="020B0604020202020204" pitchFamily="34" charset="0"/>
              <a:buChar char="•"/>
            </a:pPr>
            <a:r>
              <a:rPr lang="en-US" dirty="0"/>
              <a:t>Off-Campus Conduct</a:t>
            </a:r>
          </a:p>
          <a:p>
            <a:pPr lvl="1">
              <a:buFont typeface="Arial" panose="020B0604020202020204" pitchFamily="34" charset="0"/>
              <a:buChar char="•"/>
            </a:pPr>
            <a:r>
              <a:rPr lang="en-US" dirty="0"/>
              <a:t>Violence Risk Assessment through Care Team</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1"/>
        <p:cNvGrpSpPr/>
        <p:nvPr/>
      </p:nvGrpSpPr>
      <p:grpSpPr>
        <a:xfrm>
          <a:off x="0" y="0"/>
          <a:ext cx="0" cy="0"/>
          <a:chOff x="0" y="0"/>
          <a:chExt cx="0" cy="0"/>
        </a:xfrm>
      </p:grpSpPr>
      <p:sp>
        <p:nvSpPr>
          <p:cNvPr id="2982" name="Google Shape;2982;gf0f595bbf6_2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3" name="Google Shape;2983;gf0f595bbf6_2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018426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7"/>
        <p:cNvGrpSpPr/>
        <p:nvPr/>
      </p:nvGrpSpPr>
      <p:grpSpPr>
        <a:xfrm>
          <a:off x="0" y="0"/>
          <a:ext cx="0" cy="0"/>
          <a:chOff x="0" y="0"/>
          <a:chExt cx="0" cy="0"/>
        </a:xfrm>
      </p:grpSpPr>
      <p:sp>
        <p:nvSpPr>
          <p:cNvPr id="2868" name="Google Shape;2868;gf0f595bbf6_2_15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9" name="Google Shape;2869;gf0f595bbf6_2_15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1"/>
        <p:cNvGrpSpPr/>
        <p:nvPr/>
      </p:nvGrpSpPr>
      <p:grpSpPr>
        <a:xfrm>
          <a:off x="0" y="0"/>
          <a:ext cx="0" cy="0"/>
          <a:chOff x="0" y="0"/>
          <a:chExt cx="0" cy="0"/>
        </a:xfrm>
      </p:grpSpPr>
      <p:sp>
        <p:nvSpPr>
          <p:cNvPr id="2792" name="Google Shape;2792;g1136cd2c28b_1_2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3" name="Google Shape;2793;g1136cd2c28b_1_2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1"/>
        <p:cNvGrpSpPr/>
        <p:nvPr/>
      </p:nvGrpSpPr>
      <p:grpSpPr>
        <a:xfrm>
          <a:off x="0" y="0"/>
          <a:ext cx="0" cy="0"/>
          <a:chOff x="0" y="0"/>
          <a:chExt cx="0" cy="0"/>
        </a:xfrm>
      </p:grpSpPr>
      <p:sp>
        <p:nvSpPr>
          <p:cNvPr id="2792" name="Google Shape;2792;g1136cd2c28b_1_2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3" name="Google Shape;2793;g1136cd2c28b_1_2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955142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2"/>
        <p:cNvGrpSpPr/>
        <p:nvPr/>
      </p:nvGrpSpPr>
      <p:grpSpPr>
        <a:xfrm>
          <a:off x="0" y="0"/>
          <a:ext cx="0" cy="0"/>
          <a:chOff x="0" y="0"/>
          <a:chExt cx="0" cy="0"/>
        </a:xfrm>
      </p:grpSpPr>
      <p:sp>
        <p:nvSpPr>
          <p:cNvPr id="2533" name="Google Shape;2533;ge17eeee9ba_0_1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4" name="Google Shape;2534;ge17eeee9ba_0_1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8"/>
        <p:cNvGrpSpPr/>
        <p:nvPr/>
      </p:nvGrpSpPr>
      <p:grpSpPr>
        <a:xfrm>
          <a:off x="0" y="0"/>
          <a:ext cx="0" cy="0"/>
          <a:chOff x="0" y="0"/>
          <a:chExt cx="0" cy="0"/>
        </a:xfrm>
      </p:grpSpPr>
      <p:sp>
        <p:nvSpPr>
          <p:cNvPr id="3609" name="Google Shape;3609;g1129499af1d_0_3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10" name="Google Shape;3610;g1129499af1d_0_3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2"/>
        <p:cNvGrpSpPr/>
        <p:nvPr/>
      </p:nvGrpSpPr>
      <p:grpSpPr>
        <a:xfrm>
          <a:off x="0" y="0"/>
          <a:ext cx="0" cy="0"/>
          <a:chOff x="0" y="0"/>
          <a:chExt cx="0" cy="0"/>
        </a:xfrm>
      </p:grpSpPr>
      <p:sp>
        <p:nvSpPr>
          <p:cNvPr id="2843" name="Google Shape;2843;g1129499af1d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4" name="Google Shape;2844;g1129499af1d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992588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This was Will’s slide</a:t>
            </a:r>
          </a:p>
        </p:txBody>
      </p:sp>
    </p:spTree>
    <p:extLst>
      <p:ext uri="{BB962C8B-B14F-4D97-AF65-F5344CB8AC3E}">
        <p14:creationId xmlns:p14="http://schemas.microsoft.com/office/powerpoint/2010/main" val="19821273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1"/>
        <p:cNvGrpSpPr/>
        <p:nvPr/>
      </p:nvGrpSpPr>
      <p:grpSpPr>
        <a:xfrm>
          <a:off x="0" y="0"/>
          <a:ext cx="0" cy="0"/>
          <a:chOff x="0" y="0"/>
          <a:chExt cx="0" cy="0"/>
        </a:xfrm>
      </p:grpSpPr>
      <p:sp>
        <p:nvSpPr>
          <p:cNvPr id="2792" name="Google Shape;2792;g1136cd2c28b_1_2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3" name="Google Shape;2793;g1136cd2c28b_1_2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304573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1"/>
        <p:cNvGrpSpPr/>
        <p:nvPr/>
      </p:nvGrpSpPr>
      <p:grpSpPr>
        <a:xfrm>
          <a:off x="0" y="0"/>
          <a:ext cx="0" cy="0"/>
          <a:chOff x="0" y="0"/>
          <a:chExt cx="0" cy="0"/>
        </a:xfrm>
      </p:grpSpPr>
      <p:sp>
        <p:nvSpPr>
          <p:cNvPr id="2792" name="Google Shape;2792;g1136cd2c28b_1_2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3" name="Google Shape;2793;g1136cd2c28b_1_2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7962199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5"/>
        <p:cNvGrpSpPr/>
        <p:nvPr/>
      </p:nvGrpSpPr>
      <p:grpSpPr>
        <a:xfrm>
          <a:off x="0" y="0"/>
          <a:ext cx="0" cy="0"/>
          <a:chOff x="0" y="0"/>
          <a:chExt cx="0" cy="0"/>
        </a:xfrm>
      </p:grpSpPr>
      <p:sp>
        <p:nvSpPr>
          <p:cNvPr id="3736" name="Google Shape;3736;g1129499af1d_0_3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37" name="Google Shape;3737;g1129499af1d_0_3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 meant “hearing chair”</a:t>
            </a:r>
            <a:endParaRPr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2"/>
        <p:cNvGrpSpPr/>
        <p:nvPr/>
      </p:nvGrpSpPr>
      <p:grpSpPr>
        <a:xfrm>
          <a:off x="0" y="0"/>
          <a:ext cx="0" cy="0"/>
          <a:chOff x="0" y="0"/>
          <a:chExt cx="0" cy="0"/>
        </a:xfrm>
      </p:grpSpPr>
      <p:sp>
        <p:nvSpPr>
          <p:cNvPr id="2843" name="Google Shape;2843;g1129499af1d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4" name="Google Shape;2844;g1129499af1d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3479236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3"/>
        <p:cNvGrpSpPr/>
        <p:nvPr/>
      </p:nvGrpSpPr>
      <p:grpSpPr>
        <a:xfrm>
          <a:off x="0" y="0"/>
          <a:ext cx="0" cy="0"/>
          <a:chOff x="0" y="0"/>
          <a:chExt cx="0" cy="0"/>
        </a:xfrm>
      </p:grpSpPr>
      <p:sp>
        <p:nvSpPr>
          <p:cNvPr id="3104" name="Google Shape;3104;gcb2461b86d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5" name="Google Shape;3105;gcb2461b86d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4"/>
        <p:cNvGrpSpPr/>
        <p:nvPr/>
      </p:nvGrpSpPr>
      <p:grpSpPr>
        <a:xfrm>
          <a:off x="0" y="0"/>
          <a:ext cx="0" cy="0"/>
          <a:chOff x="0" y="0"/>
          <a:chExt cx="0" cy="0"/>
        </a:xfrm>
      </p:grpSpPr>
      <p:sp>
        <p:nvSpPr>
          <p:cNvPr id="2885" name="Google Shape;2885;gf0f595bbf6_2_17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86" name="Google Shape;2886;gf0f595bbf6_2_17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Should we move these to intake or investigations from the perspective of “investigators are looking for signs of these while investigating”?</a:t>
            </a:r>
            <a:endParaRPr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1"/>
        <p:cNvGrpSpPr/>
        <p:nvPr/>
      </p:nvGrpSpPr>
      <p:grpSpPr>
        <a:xfrm>
          <a:off x="0" y="0"/>
          <a:ext cx="0" cy="0"/>
          <a:chOff x="0" y="0"/>
          <a:chExt cx="0" cy="0"/>
        </a:xfrm>
      </p:grpSpPr>
      <p:sp>
        <p:nvSpPr>
          <p:cNvPr id="2792" name="Google Shape;2792;g1136cd2c28b_1_2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3" name="Google Shape;2793;g1136cd2c28b_1_2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464053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5"/>
        <p:cNvGrpSpPr/>
        <p:nvPr/>
      </p:nvGrpSpPr>
      <p:grpSpPr>
        <a:xfrm>
          <a:off x="0" y="0"/>
          <a:ext cx="0" cy="0"/>
          <a:chOff x="0" y="0"/>
          <a:chExt cx="0" cy="0"/>
        </a:xfrm>
      </p:grpSpPr>
      <p:sp>
        <p:nvSpPr>
          <p:cNvPr id="2556" name="Google Shape;2556;g1126405626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7" name="Google Shape;2557;g1126405626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1"/>
        <p:cNvGrpSpPr/>
        <p:nvPr/>
      </p:nvGrpSpPr>
      <p:grpSpPr>
        <a:xfrm>
          <a:off x="0" y="0"/>
          <a:ext cx="0" cy="0"/>
          <a:chOff x="0" y="0"/>
          <a:chExt cx="0" cy="0"/>
        </a:xfrm>
      </p:grpSpPr>
      <p:sp>
        <p:nvSpPr>
          <p:cNvPr id="2792" name="Google Shape;2792;g1136cd2c28b_1_2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3" name="Google Shape;2793;g1136cd2c28b_1_2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“Date Rape Drugs”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*Research has historically focused on white, cisgender, heterosexual, “traditionally aged” college students at PWIs. More recent research suggests that this may not be reflective of the experiences of many, or even most, students of color. More research is needed--always, across the board--but especially for people who identify with/are part of historically marginalized communities.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GHB has surpassed Rohypnol </a:t>
            </a:r>
            <a:r>
              <a:rPr lang="en-US" sz="1100" dirty="0"/>
              <a:t>(“</a:t>
            </a:r>
            <a:r>
              <a:rPr lang="en-US" sz="1100" dirty="0" err="1"/>
              <a:t>Roofiies</a:t>
            </a:r>
            <a:r>
              <a:rPr lang="en-US" sz="1100" dirty="0"/>
              <a:t>”-  Benzodiazepine) </a:t>
            </a:r>
            <a:r>
              <a:rPr lang="en-US" dirty="0"/>
              <a:t>as a weapon in drug-facilitated sexual assaults--</a:t>
            </a:r>
            <a:endParaRPr dirty="0"/>
          </a:p>
        </p:txBody>
      </p:sp>
    </p:spTree>
    <p:extLst>
      <p:ext uri="{BB962C8B-B14F-4D97-AF65-F5344CB8AC3E}">
        <p14:creationId xmlns:p14="http://schemas.microsoft.com/office/powerpoint/2010/main" val="405418876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1"/>
        <p:cNvGrpSpPr/>
        <p:nvPr/>
      </p:nvGrpSpPr>
      <p:grpSpPr>
        <a:xfrm>
          <a:off x="0" y="0"/>
          <a:ext cx="0" cy="0"/>
          <a:chOff x="0" y="0"/>
          <a:chExt cx="0" cy="0"/>
        </a:xfrm>
      </p:grpSpPr>
      <p:sp>
        <p:nvSpPr>
          <p:cNvPr id="2792" name="Google Shape;2792;g1136cd2c28b_1_2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3" name="Google Shape;2793;g1136cd2c28b_1_2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Should have/not have: only saw them drink one beer but they’re on medication that amplifies the effects and R was not aware</a:t>
            </a:r>
            <a:endParaRPr dirty="0"/>
          </a:p>
        </p:txBody>
      </p:sp>
    </p:spTree>
    <p:extLst>
      <p:ext uri="{BB962C8B-B14F-4D97-AF65-F5344CB8AC3E}">
        <p14:creationId xmlns:p14="http://schemas.microsoft.com/office/powerpoint/2010/main" val="337350196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1"/>
        <p:cNvGrpSpPr/>
        <p:nvPr/>
      </p:nvGrpSpPr>
      <p:grpSpPr>
        <a:xfrm>
          <a:off x="0" y="0"/>
          <a:ext cx="0" cy="0"/>
          <a:chOff x="0" y="0"/>
          <a:chExt cx="0" cy="0"/>
        </a:xfrm>
      </p:grpSpPr>
      <p:sp>
        <p:nvSpPr>
          <p:cNvPr id="2792" name="Google Shape;2792;g1136cd2c28b_1_2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3" name="Google Shape;2793;g1136cd2c28b_1_2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18996819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1"/>
        <p:cNvGrpSpPr/>
        <p:nvPr/>
      </p:nvGrpSpPr>
      <p:grpSpPr>
        <a:xfrm>
          <a:off x="0" y="0"/>
          <a:ext cx="0" cy="0"/>
          <a:chOff x="0" y="0"/>
          <a:chExt cx="0" cy="0"/>
        </a:xfrm>
      </p:grpSpPr>
      <p:sp>
        <p:nvSpPr>
          <p:cNvPr id="2792" name="Google Shape;2792;g1136cd2c28b_1_2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3" name="Google Shape;2793;g1136cd2c28b_1_2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Not just sexual activity</a:t>
            </a:r>
            <a:endParaRPr dirty="0"/>
          </a:p>
        </p:txBody>
      </p:sp>
    </p:spTree>
    <p:extLst>
      <p:ext uri="{BB962C8B-B14F-4D97-AF65-F5344CB8AC3E}">
        <p14:creationId xmlns:p14="http://schemas.microsoft.com/office/powerpoint/2010/main" val="93672484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1"/>
        <p:cNvGrpSpPr/>
        <p:nvPr/>
      </p:nvGrpSpPr>
      <p:grpSpPr>
        <a:xfrm>
          <a:off x="0" y="0"/>
          <a:ext cx="0" cy="0"/>
          <a:chOff x="0" y="0"/>
          <a:chExt cx="0" cy="0"/>
        </a:xfrm>
      </p:grpSpPr>
      <p:sp>
        <p:nvSpPr>
          <p:cNvPr id="2792" name="Google Shape;2792;g1136cd2c28b_1_2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3" name="Google Shape;2793;g1136cd2c28b_1_2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4305885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2"/>
        <p:cNvGrpSpPr/>
        <p:nvPr/>
      </p:nvGrpSpPr>
      <p:grpSpPr>
        <a:xfrm>
          <a:off x="0" y="0"/>
          <a:ext cx="0" cy="0"/>
          <a:chOff x="0" y="0"/>
          <a:chExt cx="0" cy="0"/>
        </a:xfrm>
      </p:grpSpPr>
      <p:sp>
        <p:nvSpPr>
          <p:cNvPr id="2843" name="Google Shape;2843;g1129499af1d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4" name="Google Shape;2844;g1129499af1d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1988233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427156843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1"/>
        <p:cNvGrpSpPr/>
        <p:nvPr/>
      </p:nvGrpSpPr>
      <p:grpSpPr>
        <a:xfrm>
          <a:off x="0" y="0"/>
          <a:ext cx="0" cy="0"/>
          <a:chOff x="0" y="0"/>
          <a:chExt cx="0" cy="0"/>
        </a:xfrm>
      </p:grpSpPr>
      <p:sp>
        <p:nvSpPr>
          <p:cNvPr id="2792" name="Google Shape;2792;g1136cd2c28b_1_2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3" name="Google Shape;2793;g1136cd2c28b_1_2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067189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2"/>
        <p:cNvGrpSpPr/>
        <p:nvPr/>
      </p:nvGrpSpPr>
      <p:grpSpPr>
        <a:xfrm>
          <a:off x="0" y="0"/>
          <a:ext cx="0" cy="0"/>
          <a:chOff x="0" y="0"/>
          <a:chExt cx="0" cy="0"/>
        </a:xfrm>
      </p:grpSpPr>
      <p:sp>
        <p:nvSpPr>
          <p:cNvPr id="2843" name="Google Shape;2843;g1129499af1d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4" name="Google Shape;2844;g1129499af1d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4631259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33013046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8"/>
        <p:cNvGrpSpPr/>
        <p:nvPr/>
      </p:nvGrpSpPr>
      <p:grpSpPr>
        <a:xfrm>
          <a:off x="0" y="0"/>
          <a:ext cx="0" cy="0"/>
          <a:chOff x="0" y="0"/>
          <a:chExt cx="0" cy="0"/>
        </a:xfrm>
      </p:grpSpPr>
      <p:sp>
        <p:nvSpPr>
          <p:cNvPr id="2599" name="Google Shape;2599;gcde4a31ab4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0" name="Google Shape;2600;gcde4a31ab4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5"/>
        <p:cNvGrpSpPr/>
        <p:nvPr/>
      </p:nvGrpSpPr>
      <p:grpSpPr>
        <a:xfrm>
          <a:off x="0" y="0"/>
          <a:ext cx="0" cy="0"/>
          <a:chOff x="0" y="0"/>
          <a:chExt cx="0" cy="0"/>
        </a:xfrm>
      </p:grpSpPr>
      <p:sp>
        <p:nvSpPr>
          <p:cNvPr id="2626" name="Google Shape;2626;ge17f27ca78_1_20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7" name="Google Shape;2627;ge17f27ca78_1_20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Bias: could be biased against respondents generally or biased against a particular respondent</a:t>
            </a:r>
            <a:endParaRPr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6"/>
        <p:cNvGrpSpPr/>
        <p:nvPr/>
      </p:nvGrpSpPr>
      <p:grpSpPr>
        <a:xfrm>
          <a:off x="0" y="0"/>
          <a:ext cx="0" cy="0"/>
          <a:chOff x="0" y="0"/>
          <a:chExt cx="0" cy="0"/>
        </a:xfrm>
      </p:grpSpPr>
      <p:sp>
        <p:nvSpPr>
          <p:cNvPr id="3767" name="Google Shape;3767;g11264056266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68" name="Google Shape;3768;g11264056266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Discussion of upcoming training and meetings.</a:t>
            </a:r>
          </a:p>
        </p:txBody>
      </p:sp>
    </p:spTree>
    <p:extLst>
      <p:ext uri="{BB962C8B-B14F-4D97-AF65-F5344CB8AC3E}">
        <p14:creationId xmlns:p14="http://schemas.microsoft.com/office/powerpoint/2010/main" val="174130877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2"/>
        <p:cNvGrpSpPr/>
        <p:nvPr/>
      </p:nvGrpSpPr>
      <p:grpSpPr>
        <a:xfrm>
          <a:off x="0" y="0"/>
          <a:ext cx="0" cy="0"/>
          <a:chOff x="0" y="0"/>
          <a:chExt cx="0" cy="0"/>
        </a:xfrm>
      </p:grpSpPr>
      <p:sp>
        <p:nvSpPr>
          <p:cNvPr id="4203" name="Google Shape;4203;gf0f595bbf6_2_9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04" name="Google Shape;4204;gf0f595bbf6_2_9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1"/>
        <p:cNvGrpSpPr/>
        <p:nvPr/>
      </p:nvGrpSpPr>
      <p:grpSpPr>
        <a:xfrm>
          <a:off x="0" y="0"/>
          <a:ext cx="0" cy="0"/>
          <a:chOff x="0" y="0"/>
          <a:chExt cx="0" cy="0"/>
        </a:xfrm>
      </p:grpSpPr>
      <p:sp>
        <p:nvSpPr>
          <p:cNvPr id="2582" name="Google Shape;2582;gf0f595bbf6_2_13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3" name="Google Shape;2583;gf0f595bbf6_2_13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470183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6"/>
        <p:cNvGrpSpPr/>
        <p:nvPr/>
      </p:nvGrpSpPr>
      <p:grpSpPr>
        <a:xfrm>
          <a:off x="0" y="0"/>
          <a:ext cx="0" cy="0"/>
          <a:chOff x="0" y="0"/>
          <a:chExt cx="0" cy="0"/>
        </a:xfrm>
      </p:grpSpPr>
      <p:sp>
        <p:nvSpPr>
          <p:cNvPr id="2527" name="Google Shape;2527;gf0f595bbf6_2_11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8" name="Google Shape;2528;gf0f595bbf6_2_11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8"/>
        <p:cNvGrpSpPr/>
        <p:nvPr/>
      </p:nvGrpSpPr>
      <p:grpSpPr>
        <a:xfrm>
          <a:off x="0" y="0"/>
          <a:ext cx="0" cy="0"/>
          <a:chOff x="0" y="0"/>
          <a:chExt cx="0" cy="0"/>
        </a:xfrm>
      </p:grpSpPr>
      <p:sp>
        <p:nvSpPr>
          <p:cNvPr id="2619" name="Google Shape;2619;g11264056266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0" name="Google Shape;2620;g11264056266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4"/>
        <p:cNvGrpSpPr/>
        <p:nvPr/>
      </p:nvGrpSpPr>
      <p:grpSpPr>
        <a:xfrm>
          <a:off x="0" y="0"/>
          <a:ext cx="0" cy="0"/>
          <a:chOff x="0" y="0"/>
          <a:chExt cx="0" cy="0"/>
        </a:xfrm>
      </p:grpSpPr>
      <p:sp>
        <p:nvSpPr>
          <p:cNvPr id="2695" name="Google Shape;2695;g11264056266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6" name="Google Shape;2696;g11264056266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slide" Target="../slides/slide18.xml"/><Relationship Id="rId2" Type="http://schemas.openxmlformats.org/officeDocument/2006/relationships/slide" Target="../slides/slide2.xml"/><Relationship Id="rId1" Type="http://schemas.openxmlformats.org/officeDocument/2006/relationships/slideMaster" Target="../slideMasters/slideMaster1.xml"/><Relationship Id="rId6" Type="http://schemas.openxmlformats.org/officeDocument/2006/relationships/slide" Target="../slides/slide93.xml"/><Relationship Id="rId5" Type="http://schemas.openxmlformats.org/officeDocument/2006/relationships/slide" Target="../slides/slide60.xml"/><Relationship Id="rId4" Type="http://schemas.openxmlformats.org/officeDocument/2006/relationships/slide" Target="../slides/slide47.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2"/>
        </a:solidFill>
        <a:effectLst/>
      </p:bgPr>
    </p:bg>
    <p:spTree>
      <p:nvGrpSpPr>
        <p:cNvPr id="1" name="Shape 8"/>
        <p:cNvGrpSpPr/>
        <p:nvPr/>
      </p:nvGrpSpPr>
      <p:grpSpPr>
        <a:xfrm>
          <a:off x="0" y="0"/>
          <a:ext cx="0" cy="0"/>
          <a:chOff x="0" y="0"/>
          <a:chExt cx="0" cy="0"/>
        </a:xfrm>
      </p:grpSpPr>
      <p:sp>
        <p:nvSpPr>
          <p:cNvPr id="9" name="Google Shape;9;p2"/>
          <p:cNvSpPr/>
          <p:nvPr/>
        </p:nvSpPr>
        <p:spPr>
          <a:xfrm>
            <a:off x="1895986" y="4021295"/>
            <a:ext cx="7282212" cy="1563322"/>
          </a:xfrm>
          <a:custGeom>
            <a:avLst/>
            <a:gdLst/>
            <a:ahLst/>
            <a:cxnLst/>
            <a:rect l="l" t="t" r="r" b="b"/>
            <a:pathLst>
              <a:path w="85085" h="35856" extrusionOk="0">
                <a:moveTo>
                  <a:pt x="21963" y="0"/>
                </a:moveTo>
                <a:cubicBezTo>
                  <a:pt x="20489" y="0"/>
                  <a:pt x="19021" y="128"/>
                  <a:pt x="17560" y="444"/>
                </a:cubicBezTo>
                <a:cubicBezTo>
                  <a:pt x="11658" y="1763"/>
                  <a:pt x="6819" y="5942"/>
                  <a:pt x="3007" y="10671"/>
                </a:cubicBezTo>
                <a:cubicBezTo>
                  <a:pt x="1980" y="11954"/>
                  <a:pt x="954" y="13311"/>
                  <a:pt x="1" y="14704"/>
                </a:cubicBezTo>
                <a:lnTo>
                  <a:pt x="1" y="35855"/>
                </a:lnTo>
                <a:lnTo>
                  <a:pt x="85084" y="35855"/>
                </a:lnTo>
                <a:lnTo>
                  <a:pt x="85084" y="13494"/>
                </a:lnTo>
                <a:cubicBezTo>
                  <a:pt x="81602" y="11111"/>
                  <a:pt x="77973" y="8948"/>
                  <a:pt x="74233" y="7079"/>
                </a:cubicBezTo>
                <a:cubicBezTo>
                  <a:pt x="69285" y="4476"/>
                  <a:pt x="64152" y="1947"/>
                  <a:pt x="58617" y="1323"/>
                </a:cubicBezTo>
                <a:cubicBezTo>
                  <a:pt x="57606" y="1211"/>
                  <a:pt x="56597" y="1165"/>
                  <a:pt x="55588" y="1165"/>
                </a:cubicBezTo>
                <a:cubicBezTo>
                  <a:pt x="50695" y="1165"/>
                  <a:pt x="45815" y="2258"/>
                  <a:pt x="40893" y="2258"/>
                </a:cubicBezTo>
                <a:cubicBezTo>
                  <a:pt x="40533" y="2258"/>
                  <a:pt x="40172" y="2252"/>
                  <a:pt x="39811" y="2240"/>
                </a:cubicBezTo>
                <a:cubicBezTo>
                  <a:pt x="33831" y="2035"/>
                  <a:pt x="27850" y="0"/>
                  <a:pt x="219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rot="-5216394">
            <a:off x="7760494" y="3184712"/>
            <a:ext cx="1854010" cy="932631"/>
          </a:xfrm>
          <a:custGeom>
            <a:avLst/>
            <a:gdLst/>
            <a:ahLst/>
            <a:cxnLst/>
            <a:rect l="l" t="t" r="r" b="b"/>
            <a:pathLst>
              <a:path w="46796" h="23540" extrusionOk="0">
                <a:moveTo>
                  <a:pt x="32976" y="1448"/>
                </a:moveTo>
                <a:lnTo>
                  <a:pt x="32976" y="1448"/>
                </a:lnTo>
                <a:cubicBezTo>
                  <a:pt x="32682" y="1814"/>
                  <a:pt x="32426" y="2217"/>
                  <a:pt x="32206" y="2621"/>
                </a:cubicBezTo>
                <a:cubicBezTo>
                  <a:pt x="31913" y="3134"/>
                  <a:pt x="31656" y="3610"/>
                  <a:pt x="31363" y="4124"/>
                </a:cubicBezTo>
                <a:cubicBezTo>
                  <a:pt x="31106" y="4600"/>
                  <a:pt x="30813" y="5077"/>
                  <a:pt x="30446" y="5517"/>
                </a:cubicBezTo>
                <a:cubicBezTo>
                  <a:pt x="29823" y="6433"/>
                  <a:pt x="29090" y="7276"/>
                  <a:pt x="28320" y="8083"/>
                </a:cubicBezTo>
                <a:cubicBezTo>
                  <a:pt x="27550" y="8853"/>
                  <a:pt x="26707" y="9586"/>
                  <a:pt x="25791" y="10246"/>
                </a:cubicBezTo>
                <a:cubicBezTo>
                  <a:pt x="24911" y="10869"/>
                  <a:pt x="23994" y="11419"/>
                  <a:pt x="23041" y="11932"/>
                </a:cubicBezTo>
                <a:cubicBezTo>
                  <a:pt x="23555" y="11162"/>
                  <a:pt x="24068" y="10392"/>
                  <a:pt x="24618" y="9696"/>
                </a:cubicBezTo>
                <a:cubicBezTo>
                  <a:pt x="25314" y="8853"/>
                  <a:pt x="26011" y="8009"/>
                  <a:pt x="26744" y="7203"/>
                </a:cubicBezTo>
                <a:cubicBezTo>
                  <a:pt x="27514" y="6396"/>
                  <a:pt x="28283" y="5627"/>
                  <a:pt x="29090" y="4857"/>
                </a:cubicBezTo>
                <a:cubicBezTo>
                  <a:pt x="29896" y="4087"/>
                  <a:pt x="30703" y="3354"/>
                  <a:pt x="31546" y="2621"/>
                </a:cubicBezTo>
                <a:cubicBezTo>
                  <a:pt x="32023" y="2217"/>
                  <a:pt x="32462" y="1814"/>
                  <a:pt x="32976" y="1448"/>
                </a:cubicBezTo>
                <a:close/>
                <a:moveTo>
                  <a:pt x="46026" y="7826"/>
                </a:moveTo>
                <a:lnTo>
                  <a:pt x="46026" y="7826"/>
                </a:lnTo>
                <a:cubicBezTo>
                  <a:pt x="43350" y="9182"/>
                  <a:pt x="40491" y="10282"/>
                  <a:pt x="37595" y="11052"/>
                </a:cubicBezTo>
                <a:cubicBezTo>
                  <a:pt x="34479" y="11858"/>
                  <a:pt x="31253" y="12335"/>
                  <a:pt x="28027" y="12445"/>
                </a:cubicBezTo>
                <a:cubicBezTo>
                  <a:pt x="27633" y="12454"/>
                  <a:pt x="27236" y="12459"/>
                  <a:pt x="26839" y="12459"/>
                </a:cubicBezTo>
                <a:cubicBezTo>
                  <a:pt x="25646" y="12459"/>
                  <a:pt x="24443" y="12418"/>
                  <a:pt x="23261" y="12335"/>
                </a:cubicBezTo>
                <a:cubicBezTo>
                  <a:pt x="24288" y="11968"/>
                  <a:pt x="25314" y="11675"/>
                  <a:pt x="26341" y="11345"/>
                </a:cubicBezTo>
                <a:cubicBezTo>
                  <a:pt x="29456" y="10429"/>
                  <a:pt x="32609" y="9659"/>
                  <a:pt x="35798" y="9072"/>
                </a:cubicBezTo>
                <a:cubicBezTo>
                  <a:pt x="38988" y="8486"/>
                  <a:pt x="42213" y="8046"/>
                  <a:pt x="45476" y="7863"/>
                </a:cubicBezTo>
                <a:lnTo>
                  <a:pt x="46026" y="7826"/>
                </a:lnTo>
                <a:close/>
                <a:moveTo>
                  <a:pt x="25754" y="2034"/>
                </a:moveTo>
                <a:lnTo>
                  <a:pt x="25754" y="2034"/>
                </a:lnTo>
                <a:cubicBezTo>
                  <a:pt x="25204" y="3391"/>
                  <a:pt x="24618" y="4784"/>
                  <a:pt x="23958" y="6103"/>
                </a:cubicBezTo>
                <a:cubicBezTo>
                  <a:pt x="23151" y="7753"/>
                  <a:pt x="22235" y="9329"/>
                  <a:pt x="21208" y="10832"/>
                </a:cubicBezTo>
                <a:cubicBezTo>
                  <a:pt x="20732" y="11565"/>
                  <a:pt x="20219" y="12262"/>
                  <a:pt x="19705" y="12995"/>
                </a:cubicBezTo>
                <a:cubicBezTo>
                  <a:pt x="20035" y="11345"/>
                  <a:pt x="20585" y="9769"/>
                  <a:pt x="21318" y="8266"/>
                </a:cubicBezTo>
                <a:cubicBezTo>
                  <a:pt x="21722" y="7460"/>
                  <a:pt x="22162" y="6653"/>
                  <a:pt x="22675" y="5883"/>
                </a:cubicBezTo>
                <a:cubicBezTo>
                  <a:pt x="23225" y="5113"/>
                  <a:pt x="23774" y="4380"/>
                  <a:pt x="24398" y="3684"/>
                </a:cubicBezTo>
                <a:cubicBezTo>
                  <a:pt x="24838" y="3134"/>
                  <a:pt x="25314" y="2584"/>
                  <a:pt x="25754" y="2034"/>
                </a:cubicBezTo>
                <a:close/>
                <a:moveTo>
                  <a:pt x="20145" y="1191"/>
                </a:moveTo>
                <a:cubicBezTo>
                  <a:pt x="19925" y="2144"/>
                  <a:pt x="19705" y="3097"/>
                  <a:pt x="19449" y="4014"/>
                </a:cubicBezTo>
                <a:cubicBezTo>
                  <a:pt x="19119" y="5150"/>
                  <a:pt x="18752" y="6250"/>
                  <a:pt x="18349" y="7313"/>
                </a:cubicBezTo>
                <a:cubicBezTo>
                  <a:pt x="17946" y="8376"/>
                  <a:pt x="17506" y="9439"/>
                  <a:pt x="16993" y="10465"/>
                </a:cubicBezTo>
                <a:cubicBezTo>
                  <a:pt x="16443" y="11455"/>
                  <a:pt x="15893" y="12445"/>
                  <a:pt x="15233" y="13398"/>
                </a:cubicBezTo>
                <a:cubicBezTo>
                  <a:pt x="14647" y="14241"/>
                  <a:pt x="14023" y="15084"/>
                  <a:pt x="13327" y="15854"/>
                </a:cubicBezTo>
                <a:cubicBezTo>
                  <a:pt x="13547" y="14864"/>
                  <a:pt x="13767" y="13875"/>
                  <a:pt x="14060" y="12958"/>
                </a:cubicBezTo>
                <a:cubicBezTo>
                  <a:pt x="14353" y="11858"/>
                  <a:pt x="14720" y="10795"/>
                  <a:pt x="15160" y="9769"/>
                </a:cubicBezTo>
                <a:cubicBezTo>
                  <a:pt x="15600" y="8706"/>
                  <a:pt x="16040" y="7679"/>
                  <a:pt x="16516" y="6726"/>
                </a:cubicBezTo>
                <a:cubicBezTo>
                  <a:pt x="17029" y="5700"/>
                  <a:pt x="17616" y="4747"/>
                  <a:pt x="18239" y="3830"/>
                </a:cubicBezTo>
                <a:cubicBezTo>
                  <a:pt x="18532" y="3354"/>
                  <a:pt x="18862" y="2914"/>
                  <a:pt x="19192" y="2437"/>
                </a:cubicBezTo>
                <a:cubicBezTo>
                  <a:pt x="19522" y="1998"/>
                  <a:pt x="19779" y="1594"/>
                  <a:pt x="20145" y="1191"/>
                </a:cubicBezTo>
                <a:close/>
                <a:moveTo>
                  <a:pt x="22073" y="13485"/>
                </a:moveTo>
                <a:cubicBezTo>
                  <a:pt x="22652" y="13485"/>
                  <a:pt x="23232" y="13513"/>
                  <a:pt x="23811" y="13581"/>
                </a:cubicBezTo>
                <a:cubicBezTo>
                  <a:pt x="25387" y="13728"/>
                  <a:pt x="26964" y="13911"/>
                  <a:pt x="28540" y="14131"/>
                </a:cubicBezTo>
                <a:cubicBezTo>
                  <a:pt x="30116" y="14351"/>
                  <a:pt x="31656" y="14645"/>
                  <a:pt x="33196" y="14938"/>
                </a:cubicBezTo>
                <a:cubicBezTo>
                  <a:pt x="34772" y="15231"/>
                  <a:pt x="36275" y="15598"/>
                  <a:pt x="37778" y="16001"/>
                </a:cubicBezTo>
                <a:cubicBezTo>
                  <a:pt x="39281" y="16367"/>
                  <a:pt x="40747" y="16807"/>
                  <a:pt x="42177" y="17247"/>
                </a:cubicBezTo>
                <a:cubicBezTo>
                  <a:pt x="40894" y="17247"/>
                  <a:pt x="39611" y="17247"/>
                  <a:pt x="38291" y="17211"/>
                </a:cubicBezTo>
                <a:cubicBezTo>
                  <a:pt x="36751" y="17137"/>
                  <a:pt x="35212" y="17027"/>
                  <a:pt x="33635" y="16844"/>
                </a:cubicBezTo>
                <a:cubicBezTo>
                  <a:pt x="32096" y="16697"/>
                  <a:pt x="30593" y="16477"/>
                  <a:pt x="29053" y="16184"/>
                </a:cubicBezTo>
                <a:cubicBezTo>
                  <a:pt x="27550" y="15891"/>
                  <a:pt x="26047" y="15524"/>
                  <a:pt x="24581" y="15121"/>
                </a:cubicBezTo>
                <a:cubicBezTo>
                  <a:pt x="23078" y="14681"/>
                  <a:pt x="21612" y="14205"/>
                  <a:pt x="20145" y="13618"/>
                </a:cubicBezTo>
                <a:lnTo>
                  <a:pt x="20072" y="13581"/>
                </a:lnTo>
                <a:cubicBezTo>
                  <a:pt x="20739" y="13523"/>
                  <a:pt x="21406" y="13485"/>
                  <a:pt x="22073" y="13485"/>
                </a:cubicBezTo>
                <a:close/>
                <a:moveTo>
                  <a:pt x="14353" y="3794"/>
                </a:moveTo>
                <a:cubicBezTo>
                  <a:pt x="14243" y="4490"/>
                  <a:pt x="14133" y="5187"/>
                  <a:pt x="13950" y="5883"/>
                </a:cubicBezTo>
                <a:cubicBezTo>
                  <a:pt x="13730" y="6946"/>
                  <a:pt x="13437" y="7973"/>
                  <a:pt x="13107" y="8999"/>
                </a:cubicBezTo>
                <a:cubicBezTo>
                  <a:pt x="12814" y="10026"/>
                  <a:pt x="12447" y="11015"/>
                  <a:pt x="12044" y="12005"/>
                </a:cubicBezTo>
                <a:cubicBezTo>
                  <a:pt x="11604" y="12995"/>
                  <a:pt x="11164" y="13985"/>
                  <a:pt x="10688" y="14938"/>
                </a:cubicBezTo>
                <a:cubicBezTo>
                  <a:pt x="10174" y="15891"/>
                  <a:pt x="9661" y="16807"/>
                  <a:pt x="9111" y="17724"/>
                </a:cubicBezTo>
                <a:cubicBezTo>
                  <a:pt x="9045" y="17757"/>
                  <a:pt x="9009" y="17790"/>
                  <a:pt x="8976" y="17849"/>
                </a:cubicBezTo>
                <a:lnTo>
                  <a:pt x="8976" y="17849"/>
                </a:lnTo>
                <a:cubicBezTo>
                  <a:pt x="9747" y="13838"/>
                  <a:pt x="11063" y="9972"/>
                  <a:pt x="12924" y="6360"/>
                </a:cubicBezTo>
                <a:cubicBezTo>
                  <a:pt x="13400" y="5480"/>
                  <a:pt x="13840" y="4637"/>
                  <a:pt x="14353" y="3794"/>
                </a:cubicBezTo>
                <a:close/>
                <a:moveTo>
                  <a:pt x="16296" y="15084"/>
                </a:moveTo>
                <a:cubicBezTo>
                  <a:pt x="17433" y="15084"/>
                  <a:pt x="18532" y="15231"/>
                  <a:pt x="19632" y="15488"/>
                </a:cubicBezTo>
                <a:cubicBezTo>
                  <a:pt x="21098" y="15818"/>
                  <a:pt x="22528" y="16184"/>
                  <a:pt x="23958" y="16551"/>
                </a:cubicBezTo>
                <a:cubicBezTo>
                  <a:pt x="25387" y="16917"/>
                  <a:pt x="26817" y="17321"/>
                  <a:pt x="28247" y="17724"/>
                </a:cubicBezTo>
                <a:cubicBezTo>
                  <a:pt x="29640" y="18164"/>
                  <a:pt x="31069" y="18604"/>
                  <a:pt x="32499" y="19043"/>
                </a:cubicBezTo>
                <a:cubicBezTo>
                  <a:pt x="33672" y="19447"/>
                  <a:pt x="34882" y="19887"/>
                  <a:pt x="36055" y="20290"/>
                </a:cubicBezTo>
                <a:cubicBezTo>
                  <a:pt x="35029" y="20143"/>
                  <a:pt x="33965" y="19997"/>
                  <a:pt x="32902" y="19777"/>
                </a:cubicBezTo>
                <a:cubicBezTo>
                  <a:pt x="31509" y="19520"/>
                  <a:pt x="30080" y="19190"/>
                  <a:pt x="28650" y="18860"/>
                </a:cubicBezTo>
                <a:cubicBezTo>
                  <a:pt x="27257" y="18494"/>
                  <a:pt x="25827" y="18090"/>
                  <a:pt x="24434" y="17687"/>
                </a:cubicBezTo>
                <a:cubicBezTo>
                  <a:pt x="23005" y="17284"/>
                  <a:pt x="21648" y="16844"/>
                  <a:pt x="20255" y="16404"/>
                </a:cubicBezTo>
                <a:cubicBezTo>
                  <a:pt x="18936" y="15964"/>
                  <a:pt x="17616" y="15524"/>
                  <a:pt x="16296" y="15084"/>
                </a:cubicBezTo>
                <a:close/>
                <a:moveTo>
                  <a:pt x="570" y="19997"/>
                </a:moveTo>
                <a:cubicBezTo>
                  <a:pt x="533" y="19997"/>
                  <a:pt x="497" y="20033"/>
                  <a:pt x="497" y="20107"/>
                </a:cubicBezTo>
                <a:lnTo>
                  <a:pt x="497" y="20363"/>
                </a:lnTo>
                <a:cubicBezTo>
                  <a:pt x="497" y="20400"/>
                  <a:pt x="533" y="20436"/>
                  <a:pt x="570" y="20436"/>
                </a:cubicBezTo>
                <a:cubicBezTo>
                  <a:pt x="607" y="20436"/>
                  <a:pt x="643" y="20400"/>
                  <a:pt x="643" y="20363"/>
                </a:cubicBezTo>
                <a:lnTo>
                  <a:pt x="643" y="20107"/>
                </a:lnTo>
                <a:cubicBezTo>
                  <a:pt x="643" y="20033"/>
                  <a:pt x="607" y="19997"/>
                  <a:pt x="570" y="19997"/>
                </a:cubicBezTo>
                <a:close/>
                <a:moveTo>
                  <a:pt x="12337" y="17321"/>
                </a:moveTo>
                <a:cubicBezTo>
                  <a:pt x="13034" y="17321"/>
                  <a:pt x="13693" y="17357"/>
                  <a:pt x="14390" y="17431"/>
                </a:cubicBezTo>
                <a:cubicBezTo>
                  <a:pt x="15746" y="17614"/>
                  <a:pt x="17103" y="17944"/>
                  <a:pt x="18459" y="18347"/>
                </a:cubicBezTo>
                <a:cubicBezTo>
                  <a:pt x="19779" y="18714"/>
                  <a:pt x="21098" y="19117"/>
                  <a:pt x="22418" y="19520"/>
                </a:cubicBezTo>
                <a:cubicBezTo>
                  <a:pt x="23738" y="19923"/>
                  <a:pt x="25057" y="20326"/>
                  <a:pt x="26341" y="20803"/>
                </a:cubicBezTo>
                <a:cubicBezTo>
                  <a:pt x="27147" y="21096"/>
                  <a:pt x="27953" y="21390"/>
                  <a:pt x="28723" y="21719"/>
                </a:cubicBezTo>
                <a:cubicBezTo>
                  <a:pt x="28063" y="21573"/>
                  <a:pt x="27404" y="21463"/>
                  <a:pt x="26744" y="21353"/>
                </a:cubicBezTo>
                <a:cubicBezTo>
                  <a:pt x="25351" y="21133"/>
                  <a:pt x="24031" y="20950"/>
                  <a:pt x="22675" y="20693"/>
                </a:cubicBezTo>
                <a:cubicBezTo>
                  <a:pt x="21318" y="20473"/>
                  <a:pt x="19962" y="20253"/>
                  <a:pt x="18642" y="19923"/>
                </a:cubicBezTo>
                <a:cubicBezTo>
                  <a:pt x="17286" y="19630"/>
                  <a:pt x="15966" y="19300"/>
                  <a:pt x="14647" y="18933"/>
                </a:cubicBezTo>
                <a:cubicBezTo>
                  <a:pt x="13364" y="18530"/>
                  <a:pt x="12081" y="18090"/>
                  <a:pt x="10834" y="17540"/>
                </a:cubicBezTo>
                <a:cubicBezTo>
                  <a:pt x="11311" y="17431"/>
                  <a:pt x="11824" y="17357"/>
                  <a:pt x="12337" y="17321"/>
                </a:cubicBezTo>
                <a:close/>
                <a:moveTo>
                  <a:pt x="34277" y="1"/>
                </a:moveTo>
                <a:cubicBezTo>
                  <a:pt x="34258" y="1"/>
                  <a:pt x="34240" y="6"/>
                  <a:pt x="34222" y="18"/>
                </a:cubicBezTo>
                <a:lnTo>
                  <a:pt x="34112" y="165"/>
                </a:lnTo>
                <a:lnTo>
                  <a:pt x="33929" y="311"/>
                </a:lnTo>
                <a:cubicBezTo>
                  <a:pt x="33159" y="934"/>
                  <a:pt x="32426" y="1558"/>
                  <a:pt x="31693" y="2181"/>
                </a:cubicBezTo>
                <a:cubicBezTo>
                  <a:pt x="30849" y="2914"/>
                  <a:pt x="30006" y="3647"/>
                  <a:pt x="29200" y="4417"/>
                </a:cubicBezTo>
                <a:cubicBezTo>
                  <a:pt x="28393" y="5187"/>
                  <a:pt x="27624" y="5957"/>
                  <a:pt x="26854" y="6763"/>
                </a:cubicBezTo>
                <a:cubicBezTo>
                  <a:pt x="26084" y="7570"/>
                  <a:pt x="25387" y="8376"/>
                  <a:pt x="24728" y="9256"/>
                </a:cubicBezTo>
                <a:cubicBezTo>
                  <a:pt x="24031" y="10136"/>
                  <a:pt x="23408" y="11015"/>
                  <a:pt x="22858" y="11968"/>
                </a:cubicBezTo>
                <a:cubicBezTo>
                  <a:pt x="22748" y="12042"/>
                  <a:pt x="22675" y="12078"/>
                  <a:pt x="22565" y="12115"/>
                </a:cubicBezTo>
                <a:cubicBezTo>
                  <a:pt x="22491" y="12152"/>
                  <a:pt x="22455" y="12225"/>
                  <a:pt x="22491" y="12262"/>
                </a:cubicBezTo>
                <a:cubicBezTo>
                  <a:pt x="21538" y="12592"/>
                  <a:pt x="20585" y="12922"/>
                  <a:pt x="19595" y="13288"/>
                </a:cubicBezTo>
                <a:cubicBezTo>
                  <a:pt x="19595" y="13288"/>
                  <a:pt x="19595" y="13252"/>
                  <a:pt x="19595" y="13252"/>
                </a:cubicBezTo>
                <a:cubicBezTo>
                  <a:pt x="20145" y="12592"/>
                  <a:pt x="20659" y="11895"/>
                  <a:pt x="21172" y="11199"/>
                </a:cubicBezTo>
                <a:cubicBezTo>
                  <a:pt x="21648" y="10539"/>
                  <a:pt x="22198" y="9696"/>
                  <a:pt x="22675" y="8889"/>
                </a:cubicBezTo>
                <a:cubicBezTo>
                  <a:pt x="23628" y="7313"/>
                  <a:pt x="24471" y="5700"/>
                  <a:pt x="25241" y="4014"/>
                </a:cubicBezTo>
                <a:cubicBezTo>
                  <a:pt x="25644" y="3061"/>
                  <a:pt x="26011" y="2107"/>
                  <a:pt x="26341" y="1118"/>
                </a:cubicBezTo>
                <a:cubicBezTo>
                  <a:pt x="26341" y="1047"/>
                  <a:pt x="26295" y="1006"/>
                  <a:pt x="26242" y="1006"/>
                </a:cubicBezTo>
                <a:cubicBezTo>
                  <a:pt x="26214" y="1006"/>
                  <a:pt x="26183" y="1018"/>
                  <a:pt x="26157" y="1044"/>
                </a:cubicBezTo>
                <a:cubicBezTo>
                  <a:pt x="25644" y="1851"/>
                  <a:pt x="25057" y="2621"/>
                  <a:pt x="24434" y="3317"/>
                </a:cubicBezTo>
                <a:cubicBezTo>
                  <a:pt x="23811" y="4050"/>
                  <a:pt x="23225" y="4747"/>
                  <a:pt x="22675" y="5517"/>
                </a:cubicBezTo>
                <a:cubicBezTo>
                  <a:pt x="21612" y="7020"/>
                  <a:pt x="20768" y="8669"/>
                  <a:pt x="20145" y="10392"/>
                </a:cubicBezTo>
                <a:cubicBezTo>
                  <a:pt x="19815" y="11382"/>
                  <a:pt x="19522" y="12372"/>
                  <a:pt x="19339" y="13398"/>
                </a:cubicBezTo>
                <a:cubicBezTo>
                  <a:pt x="18899" y="13545"/>
                  <a:pt x="18496" y="13691"/>
                  <a:pt x="18092" y="13875"/>
                </a:cubicBezTo>
                <a:cubicBezTo>
                  <a:pt x="17286" y="14168"/>
                  <a:pt x="16443" y="14498"/>
                  <a:pt x="15636" y="14828"/>
                </a:cubicBezTo>
                <a:lnTo>
                  <a:pt x="15563" y="14791"/>
                </a:lnTo>
                <a:cubicBezTo>
                  <a:pt x="15490" y="14791"/>
                  <a:pt x="15380" y="14864"/>
                  <a:pt x="15416" y="14938"/>
                </a:cubicBezTo>
                <a:lnTo>
                  <a:pt x="15270" y="14974"/>
                </a:lnTo>
                <a:lnTo>
                  <a:pt x="15196" y="14974"/>
                </a:lnTo>
                <a:cubicBezTo>
                  <a:pt x="15196" y="14974"/>
                  <a:pt x="15160" y="14974"/>
                  <a:pt x="15160" y="15011"/>
                </a:cubicBezTo>
                <a:cubicBezTo>
                  <a:pt x="14683" y="15231"/>
                  <a:pt x="14207" y="15414"/>
                  <a:pt x="13730" y="15634"/>
                </a:cubicBezTo>
                <a:cubicBezTo>
                  <a:pt x="13840" y="15488"/>
                  <a:pt x="13987" y="15304"/>
                  <a:pt x="14133" y="15194"/>
                </a:cubicBezTo>
                <a:cubicBezTo>
                  <a:pt x="14500" y="14754"/>
                  <a:pt x="14867" y="14315"/>
                  <a:pt x="15196" y="13875"/>
                </a:cubicBezTo>
                <a:cubicBezTo>
                  <a:pt x="15856" y="12922"/>
                  <a:pt x="16479" y="11932"/>
                  <a:pt x="17029" y="10942"/>
                </a:cubicBezTo>
                <a:cubicBezTo>
                  <a:pt x="17579" y="9916"/>
                  <a:pt x="18056" y="8853"/>
                  <a:pt x="18496" y="7789"/>
                </a:cubicBezTo>
                <a:cubicBezTo>
                  <a:pt x="18899" y="6726"/>
                  <a:pt x="19302" y="5627"/>
                  <a:pt x="19632" y="4490"/>
                </a:cubicBezTo>
                <a:cubicBezTo>
                  <a:pt x="19925" y="3391"/>
                  <a:pt x="20219" y="2254"/>
                  <a:pt x="20439" y="1118"/>
                </a:cubicBezTo>
                <a:cubicBezTo>
                  <a:pt x="20475" y="971"/>
                  <a:pt x="20512" y="824"/>
                  <a:pt x="20549" y="714"/>
                </a:cubicBezTo>
                <a:cubicBezTo>
                  <a:pt x="20549" y="609"/>
                  <a:pt x="20473" y="523"/>
                  <a:pt x="20404" y="523"/>
                </a:cubicBezTo>
                <a:cubicBezTo>
                  <a:pt x="20376" y="523"/>
                  <a:pt x="20349" y="537"/>
                  <a:pt x="20329" y="568"/>
                </a:cubicBezTo>
                <a:cubicBezTo>
                  <a:pt x="19632" y="1448"/>
                  <a:pt x="18936" y="2364"/>
                  <a:pt x="18312" y="3317"/>
                </a:cubicBezTo>
                <a:cubicBezTo>
                  <a:pt x="17689" y="4270"/>
                  <a:pt x="17103" y="5223"/>
                  <a:pt x="16553" y="6213"/>
                </a:cubicBezTo>
                <a:cubicBezTo>
                  <a:pt x="16040" y="7203"/>
                  <a:pt x="15526" y="8229"/>
                  <a:pt x="15086" y="9256"/>
                </a:cubicBezTo>
                <a:cubicBezTo>
                  <a:pt x="14683" y="10319"/>
                  <a:pt x="14280" y="11345"/>
                  <a:pt x="13950" y="12445"/>
                </a:cubicBezTo>
                <a:cubicBezTo>
                  <a:pt x="13584" y="13508"/>
                  <a:pt x="13327" y="14571"/>
                  <a:pt x="13070" y="15708"/>
                </a:cubicBezTo>
                <a:cubicBezTo>
                  <a:pt x="13070" y="15781"/>
                  <a:pt x="13070" y="15891"/>
                  <a:pt x="13034" y="15964"/>
                </a:cubicBezTo>
                <a:cubicBezTo>
                  <a:pt x="11751" y="16551"/>
                  <a:pt x="10504" y="17137"/>
                  <a:pt x="9221" y="17724"/>
                </a:cubicBezTo>
                <a:cubicBezTo>
                  <a:pt x="9734" y="16954"/>
                  <a:pt x="10248" y="16184"/>
                  <a:pt x="10688" y="15341"/>
                </a:cubicBezTo>
                <a:cubicBezTo>
                  <a:pt x="11201" y="14388"/>
                  <a:pt x="11641" y="13435"/>
                  <a:pt x="12081" y="12445"/>
                </a:cubicBezTo>
                <a:cubicBezTo>
                  <a:pt x="12520" y="11492"/>
                  <a:pt x="12887" y="10465"/>
                  <a:pt x="13254" y="9439"/>
                </a:cubicBezTo>
                <a:cubicBezTo>
                  <a:pt x="13584" y="8413"/>
                  <a:pt x="13877" y="7386"/>
                  <a:pt x="14133" y="6323"/>
                </a:cubicBezTo>
                <a:cubicBezTo>
                  <a:pt x="14353" y="5297"/>
                  <a:pt x="14573" y="4234"/>
                  <a:pt x="14720" y="3171"/>
                </a:cubicBezTo>
                <a:lnTo>
                  <a:pt x="14793" y="2767"/>
                </a:lnTo>
                <a:cubicBezTo>
                  <a:pt x="14793" y="2667"/>
                  <a:pt x="14716" y="2610"/>
                  <a:pt x="14640" y="2610"/>
                </a:cubicBezTo>
                <a:cubicBezTo>
                  <a:pt x="14578" y="2610"/>
                  <a:pt x="14516" y="2648"/>
                  <a:pt x="14500" y="2731"/>
                </a:cubicBezTo>
                <a:lnTo>
                  <a:pt x="14463" y="3097"/>
                </a:lnTo>
                <a:cubicBezTo>
                  <a:pt x="14427" y="3134"/>
                  <a:pt x="14390" y="3134"/>
                  <a:pt x="14390" y="3171"/>
                </a:cubicBezTo>
                <a:cubicBezTo>
                  <a:pt x="13290" y="4930"/>
                  <a:pt x="12337" y="6763"/>
                  <a:pt x="11494" y="8669"/>
                </a:cubicBezTo>
                <a:cubicBezTo>
                  <a:pt x="10688" y="10575"/>
                  <a:pt x="9991" y="12518"/>
                  <a:pt x="9441" y="14498"/>
                </a:cubicBezTo>
                <a:cubicBezTo>
                  <a:pt x="9148" y="15634"/>
                  <a:pt x="8891" y="16734"/>
                  <a:pt x="8671" y="17870"/>
                </a:cubicBezTo>
                <a:cubicBezTo>
                  <a:pt x="8671" y="17907"/>
                  <a:pt x="8671" y="17980"/>
                  <a:pt x="8708" y="17980"/>
                </a:cubicBezTo>
                <a:cubicBezTo>
                  <a:pt x="5959" y="19300"/>
                  <a:pt x="3356" y="20876"/>
                  <a:pt x="936" y="22709"/>
                </a:cubicBezTo>
                <a:cubicBezTo>
                  <a:pt x="643" y="22929"/>
                  <a:pt x="350" y="23186"/>
                  <a:pt x="57" y="23406"/>
                </a:cubicBezTo>
                <a:cubicBezTo>
                  <a:pt x="0" y="23462"/>
                  <a:pt x="52" y="23540"/>
                  <a:pt x="112" y="23540"/>
                </a:cubicBezTo>
                <a:cubicBezTo>
                  <a:pt x="131" y="23540"/>
                  <a:pt x="150" y="23533"/>
                  <a:pt x="167" y="23516"/>
                </a:cubicBezTo>
                <a:cubicBezTo>
                  <a:pt x="2696" y="21573"/>
                  <a:pt x="5409" y="19887"/>
                  <a:pt x="8268" y="18494"/>
                </a:cubicBezTo>
                <a:cubicBezTo>
                  <a:pt x="8928" y="18164"/>
                  <a:pt x="9588" y="17870"/>
                  <a:pt x="10248" y="17540"/>
                </a:cubicBezTo>
                <a:cubicBezTo>
                  <a:pt x="10248" y="17577"/>
                  <a:pt x="10284" y="17577"/>
                  <a:pt x="10321" y="17577"/>
                </a:cubicBezTo>
                <a:cubicBezTo>
                  <a:pt x="11531" y="18127"/>
                  <a:pt x="12777" y="18567"/>
                  <a:pt x="14023" y="18970"/>
                </a:cubicBezTo>
                <a:cubicBezTo>
                  <a:pt x="15343" y="19373"/>
                  <a:pt x="16663" y="19703"/>
                  <a:pt x="17982" y="20033"/>
                </a:cubicBezTo>
                <a:cubicBezTo>
                  <a:pt x="19339" y="20326"/>
                  <a:pt x="20659" y="20583"/>
                  <a:pt x="22015" y="20803"/>
                </a:cubicBezTo>
                <a:cubicBezTo>
                  <a:pt x="23371" y="21060"/>
                  <a:pt x="24764" y="21280"/>
                  <a:pt x="26121" y="21500"/>
                </a:cubicBezTo>
                <a:cubicBezTo>
                  <a:pt x="27514" y="21646"/>
                  <a:pt x="28870" y="21939"/>
                  <a:pt x="30226" y="22306"/>
                </a:cubicBezTo>
                <a:cubicBezTo>
                  <a:pt x="30373" y="22379"/>
                  <a:pt x="30556" y="22416"/>
                  <a:pt x="30703" y="22489"/>
                </a:cubicBezTo>
                <a:cubicBezTo>
                  <a:pt x="30721" y="22498"/>
                  <a:pt x="30738" y="22502"/>
                  <a:pt x="30755" y="22502"/>
                </a:cubicBezTo>
                <a:cubicBezTo>
                  <a:pt x="30873" y="22502"/>
                  <a:pt x="30941" y="22297"/>
                  <a:pt x="30813" y="22233"/>
                </a:cubicBezTo>
                <a:cubicBezTo>
                  <a:pt x="29530" y="21683"/>
                  <a:pt x="28247" y="21133"/>
                  <a:pt x="26927" y="20693"/>
                </a:cubicBezTo>
                <a:cubicBezTo>
                  <a:pt x="25607" y="20217"/>
                  <a:pt x="24288" y="19777"/>
                  <a:pt x="22968" y="19373"/>
                </a:cubicBezTo>
                <a:cubicBezTo>
                  <a:pt x="21612" y="18970"/>
                  <a:pt x="20292" y="18567"/>
                  <a:pt x="18936" y="18200"/>
                </a:cubicBezTo>
                <a:cubicBezTo>
                  <a:pt x="17579" y="17797"/>
                  <a:pt x="16223" y="17467"/>
                  <a:pt x="14830" y="17247"/>
                </a:cubicBezTo>
                <a:cubicBezTo>
                  <a:pt x="14230" y="17150"/>
                  <a:pt x="13629" y="17103"/>
                  <a:pt x="13029" y="17103"/>
                </a:cubicBezTo>
                <a:cubicBezTo>
                  <a:pt x="12273" y="17103"/>
                  <a:pt x="11517" y="17177"/>
                  <a:pt x="10761" y="17321"/>
                </a:cubicBezTo>
                <a:lnTo>
                  <a:pt x="10651" y="17357"/>
                </a:lnTo>
                <a:cubicBezTo>
                  <a:pt x="11384" y="16991"/>
                  <a:pt x="12154" y="16624"/>
                  <a:pt x="12924" y="16294"/>
                </a:cubicBezTo>
                <a:lnTo>
                  <a:pt x="12924" y="16294"/>
                </a:lnTo>
                <a:lnTo>
                  <a:pt x="12850" y="16404"/>
                </a:lnTo>
                <a:cubicBezTo>
                  <a:pt x="12850" y="16430"/>
                  <a:pt x="12869" y="16456"/>
                  <a:pt x="12892" y="16456"/>
                </a:cubicBezTo>
                <a:cubicBezTo>
                  <a:pt x="12902" y="16456"/>
                  <a:pt x="12913" y="16451"/>
                  <a:pt x="12924" y="16441"/>
                </a:cubicBezTo>
                <a:cubicBezTo>
                  <a:pt x="12997" y="16404"/>
                  <a:pt x="13070" y="16331"/>
                  <a:pt x="13144" y="16257"/>
                </a:cubicBezTo>
                <a:cubicBezTo>
                  <a:pt x="13180" y="16257"/>
                  <a:pt x="13254" y="16221"/>
                  <a:pt x="13254" y="16184"/>
                </a:cubicBezTo>
                <a:cubicBezTo>
                  <a:pt x="14023" y="15818"/>
                  <a:pt x="14830" y="15488"/>
                  <a:pt x="15636" y="15158"/>
                </a:cubicBezTo>
                <a:cubicBezTo>
                  <a:pt x="16993" y="15634"/>
                  <a:pt x="18312" y="16074"/>
                  <a:pt x="19669" y="16477"/>
                </a:cubicBezTo>
                <a:cubicBezTo>
                  <a:pt x="20988" y="16917"/>
                  <a:pt x="22491" y="17357"/>
                  <a:pt x="23848" y="17797"/>
                </a:cubicBezTo>
                <a:cubicBezTo>
                  <a:pt x="25241" y="18200"/>
                  <a:pt x="26670" y="18604"/>
                  <a:pt x="28100" y="18970"/>
                </a:cubicBezTo>
                <a:cubicBezTo>
                  <a:pt x="29493" y="19337"/>
                  <a:pt x="30923" y="19667"/>
                  <a:pt x="32352" y="19923"/>
                </a:cubicBezTo>
                <a:cubicBezTo>
                  <a:pt x="33782" y="20217"/>
                  <a:pt x="35248" y="20473"/>
                  <a:pt x="36678" y="20656"/>
                </a:cubicBezTo>
                <a:lnTo>
                  <a:pt x="37228" y="20693"/>
                </a:lnTo>
                <a:cubicBezTo>
                  <a:pt x="37375" y="20693"/>
                  <a:pt x="37375" y="20473"/>
                  <a:pt x="37265" y="20436"/>
                </a:cubicBezTo>
                <a:cubicBezTo>
                  <a:pt x="35872" y="19923"/>
                  <a:pt x="34442" y="19447"/>
                  <a:pt x="33049" y="18970"/>
                </a:cubicBezTo>
                <a:cubicBezTo>
                  <a:pt x="31619" y="18494"/>
                  <a:pt x="30226" y="18054"/>
                  <a:pt x="28797" y="17614"/>
                </a:cubicBezTo>
                <a:cubicBezTo>
                  <a:pt x="27367" y="17211"/>
                  <a:pt x="25901" y="16807"/>
                  <a:pt x="24471" y="16441"/>
                </a:cubicBezTo>
                <a:cubicBezTo>
                  <a:pt x="23041" y="16038"/>
                  <a:pt x="21575" y="15708"/>
                  <a:pt x="20145" y="15378"/>
                </a:cubicBezTo>
                <a:cubicBezTo>
                  <a:pt x="18826" y="15048"/>
                  <a:pt x="17506" y="14901"/>
                  <a:pt x="16186" y="14901"/>
                </a:cubicBezTo>
                <a:lnTo>
                  <a:pt x="17139" y="14535"/>
                </a:lnTo>
                <a:cubicBezTo>
                  <a:pt x="17873" y="14241"/>
                  <a:pt x="18569" y="13985"/>
                  <a:pt x="19302" y="13691"/>
                </a:cubicBezTo>
                <a:lnTo>
                  <a:pt x="19522" y="13655"/>
                </a:lnTo>
                <a:cubicBezTo>
                  <a:pt x="20952" y="14241"/>
                  <a:pt x="22418" y="14754"/>
                  <a:pt x="23921" y="15194"/>
                </a:cubicBezTo>
                <a:cubicBezTo>
                  <a:pt x="25424" y="15634"/>
                  <a:pt x="26927" y="16001"/>
                  <a:pt x="28430" y="16294"/>
                </a:cubicBezTo>
                <a:cubicBezTo>
                  <a:pt x="29970" y="16587"/>
                  <a:pt x="31509" y="16844"/>
                  <a:pt x="33012" y="17027"/>
                </a:cubicBezTo>
                <a:cubicBezTo>
                  <a:pt x="34552" y="17211"/>
                  <a:pt x="36128" y="17321"/>
                  <a:pt x="37705" y="17394"/>
                </a:cubicBezTo>
                <a:cubicBezTo>
                  <a:pt x="38832" y="17448"/>
                  <a:pt x="39978" y="17482"/>
                  <a:pt x="41116" y="17482"/>
                </a:cubicBezTo>
                <a:cubicBezTo>
                  <a:pt x="41532" y="17482"/>
                  <a:pt x="41948" y="17477"/>
                  <a:pt x="42360" y="17467"/>
                </a:cubicBezTo>
                <a:lnTo>
                  <a:pt x="42947" y="17467"/>
                </a:lnTo>
                <a:cubicBezTo>
                  <a:pt x="43057" y="17467"/>
                  <a:pt x="43093" y="17284"/>
                  <a:pt x="42947" y="17211"/>
                </a:cubicBezTo>
                <a:cubicBezTo>
                  <a:pt x="41444" y="16734"/>
                  <a:pt x="39904" y="16294"/>
                  <a:pt x="38364" y="15891"/>
                </a:cubicBezTo>
                <a:cubicBezTo>
                  <a:pt x="36861" y="15488"/>
                  <a:pt x="35285" y="15121"/>
                  <a:pt x="33709" y="14791"/>
                </a:cubicBezTo>
                <a:cubicBezTo>
                  <a:pt x="32169" y="14498"/>
                  <a:pt x="30593" y="14241"/>
                  <a:pt x="29017" y="13985"/>
                </a:cubicBezTo>
                <a:cubicBezTo>
                  <a:pt x="27440" y="13765"/>
                  <a:pt x="25864" y="13545"/>
                  <a:pt x="24288" y="13398"/>
                </a:cubicBezTo>
                <a:cubicBezTo>
                  <a:pt x="23591" y="13325"/>
                  <a:pt x="22885" y="13288"/>
                  <a:pt x="22180" y="13288"/>
                </a:cubicBezTo>
                <a:cubicBezTo>
                  <a:pt x="21474" y="13288"/>
                  <a:pt x="20768" y="13325"/>
                  <a:pt x="20072" y="13398"/>
                </a:cubicBezTo>
                <a:cubicBezTo>
                  <a:pt x="20915" y="13105"/>
                  <a:pt x="21758" y="12812"/>
                  <a:pt x="22601" y="12518"/>
                </a:cubicBezTo>
                <a:cubicBezTo>
                  <a:pt x="23974" y="12659"/>
                  <a:pt x="25347" y="12726"/>
                  <a:pt x="26720" y="12726"/>
                </a:cubicBezTo>
                <a:cubicBezTo>
                  <a:pt x="28573" y="12726"/>
                  <a:pt x="30426" y="12603"/>
                  <a:pt x="32279" y="12372"/>
                </a:cubicBezTo>
                <a:cubicBezTo>
                  <a:pt x="35505" y="11932"/>
                  <a:pt x="38658" y="11125"/>
                  <a:pt x="41700" y="9989"/>
                </a:cubicBezTo>
                <a:cubicBezTo>
                  <a:pt x="43423" y="9366"/>
                  <a:pt x="45073" y="8596"/>
                  <a:pt x="46686" y="7753"/>
                </a:cubicBezTo>
                <a:cubicBezTo>
                  <a:pt x="46796" y="7716"/>
                  <a:pt x="46759" y="7533"/>
                  <a:pt x="46649" y="7496"/>
                </a:cubicBezTo>
                <a:cubicBezTo>
                  <a:pt x="43387" y="7679"/>
                  <a:pt x="40161" y="8046"/>
                  <a:pt x="36935" y="8596"/>
                </a:cubicBezTo>
                <a:cubicBezTo>
                  <a:pt x="33709" y="9146"/>
                  <a:pt x="30520" y="9879"/>
                  <a:pt x="27367" y="10759"/>
                </a:cubicBezTo>
                <a:cubicBezTo>
                  <a:pt x="26084" y="11125"/>
                  <a:pt x="24801" y="11529"/>
                  <a:pt x="23518" y="11968"/>
                </a:cubicBezTo>
                <a:cubicBezTo>
                  <a:pt x="24251" y="11565"/>
                  <a:pt x="24911" y="11162"/>
                  <a:pt x="25607" y="10722"/>
                </a:cubicBezTo>
                <a:cubicBezTo>
                  <a:pt x="26524" y="10062"/>
                  <a:pt x="27367" y="9366"/>
                  <a:pt x="28173" y="8596"/>
                </a:cubicBezTo>
                <a:cubicBezTo>
                  <a:pt x="28980" y="7789"/>
                  <a:pt x="29713" y="6946"/>
                  <a:pt x="30373" y="6067"/>
                </a:cubicBezTo>
                <a:cubicBezTo>
                  <a:pt x="30703" y="5590"/>
                  <a:pt x="31033" y="5150"/>
                  <a:pt x="31289" y="4674"/>
                </a:cubicBezTo>
                <a:cubicBezTo>
                  <a:pt x="31583" y="4234"/>
                  <a:pt x="31876" y="3720"/>
                  <a:pt x="32133" y="3244"/>
                </a:cubicBezTo>
                <a:cubicBezTo>
                  <a:pt x="32609" y="2217"/>
                  <a:pt x="33269" y="1264"/>
                  <a:pt x="34039" y="495"/>
                </a:cubicBezTo>
                <a:lnTo>
                  <a:pt x="34369" y="201"/>
                </a:lnTo>
                <a:cubicBezTo>
                  <a:pt x="34461" y="140"/>
                  <a:pt x="34373" y="1"/>
                  <a:pt x="34277"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1897050" y="1201948"/>
            <a:ext cx="5349900" cy="1923300"/>
          </a:xfrm>
          <a:prstGeom prst="rect">
            <a:avLst/>
          </a:prstGeom>
        </p:spPr>
        <p:txBody>
          <a:bodyPr spcFirstLastPara="1" wrap="square" lIns="91425" tIns="91425" rIns="91425" bIns="91425" anchor="t" anchorCtr="0">
            <a:noAutofit/>
          </a:bodyPr>
          <a:lstStyle>
            <a:lvl1pPr lvl="0" algn="ctr">
              <a:spcBef>
                <a:spcPts val="0"/>
              </a:spcBef>
              <a:spcAft>
                <a:spcPts val="0"/>
              </a:spcAft>
              <a:buSzPts val="5200"/>
              <a:buNone/>
              <a:defRPr sz="6300">
                <a:solidFill>
                  <a:schemeClr val="lt1"/>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2" name="Google Shape;12;p2"/>
          <p:cNvSpPr txBox="1">
            <a:spLocks noGrp="1"/>
          </p:cNvSpPr>
          <p:nvPr>
            <p:ph type="subTitle" idx="1"/>
          </p:nvPr>
        </p:nvSpPr>
        <p:spPr>
          <a:xfrm>
            <a:off x="2101800" y="3331550"/>
            <a:ext cx="4940400" cy="4572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1750">
                <a:solidFill>
                  <a:schemeClr val="lt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3" name="Google Shape;13;p2"/>
          <p:cNvSpPr/>
          <p:nvPr/>
        </p:nvSpPr>
        <p:spPr>
          <a:xfrm rot="1261409">
            <a:off x="-215992" y="3242195"/>
            <a:ext cx="3158359" cy="1823059"/>
          </a:xfrm>
          <a:custGeom>
            <a:avLst/>
            <a:gdLst/>
            <a:ahLst/>
            <a:cxnLst/>
            <a:rect l="l" t="t" r="r" b="b"/>
            <a:pathLst>
              <a:path w="58983" h="34046" extrusionOk="0">
                <a:moveTo>
                  <a:pt x="11649" y="1"/>
                </a:moveTo>
                <a:cubicBezTo>
                  <a:pt x="11530" y="1"/>
                  <a:pt x="11410" y="15"/>
                  <a:pt x="11291" y="46"/>
                </a:cubicBezTo>
                <a:cubicBezTo>
                  <a:pt x="10814" y="230"/>
                  <a:pt x="10411" y="559"/>
                  <a:pt x="10118" y="963"/>
                </a:cubicBezTo>
                <a:lnTo>
                  <a:pt x="0" y="12327"/>
                </a:lnTo>
                <a:cubicBezTo>
                  <a:pt x="7662" y="19218"/>
                  <a:pt x="15506" y="26183"/>
                  <a:pt x="24964" y="30252"/>
                </a:cubicBezTo>
                <a:cubicBezTo>
                  <a:pt x="30870" y="32789"/>
                  <a:pt x="37293" y="34045"/>
                  <a:pt x="43716" y="34045"/>
                </a:cubicBezTo>
                <a:cubicBezTo>
                  <a:pt x="48895" y="34045"/>
                  <a:pt x="54074" y="33229"/>
                  <a:pt x="58983" y="31609"/>
                </a:cubicBezTo>
                <a:lnTo>
                  <a:pt x="58983" y="15882"/>
                </a:lnTo>
                <a:cubicBezTo>
                  <a:pt x="58470" y="15992"/>
                  <a:pt x="57883" y="16066"/>
                  <a:pt x="57260" y="16176"/>
                </a:cubicBezTo>
                <a:cubicBezTo>
                  <a:pt x="56135" y="16285"/>
                  <a:pt x="54997" y="16341"/>
                  <a:pt x="53854" y="16341"/>
                </a:cubicBezTo>
                <a:cubicBezTo>
                  <a:pt x="52315" y="16341"/>
                  <a:pt x="50768" y="16239"/>
                  <a:pt x="49232" y="16029"/>
                </a:cubicBezTo>
                <a:cubicBezTo>
                  <a:pt x="36218" y="14379"/>
                  <a:pt x="23901" y="9174"/>
                  <a:pt x="13637" y="963"/>
                </a:cubicBezTo>
                <a:cubicBezTo>
                  <a:pt x="13071" y="522"/>
                  <a:pt x="12369" y="1"/>
                  <a:pt x="116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3113637" flipH="1">
            <a:off x="-437435" y="-125999"/>
            <a:ext cx="2701620" cy="2155606"/>
          </a:xfrm>
          <a:custGeom>
            <a:avLst/>
            <a:gdLst/>
            <a:ahLst/>
            <a:cxnLst/>
            <a:rect l="l" t="t" r="r" b="b"/>
            <a:pathLst>
              <a:path w="85084" h="67888" extrusionOk="0">
                <a:moveTo>
                  <a:pt x="1" y="0"/>
                </a:moveTo>
                <a:lnTo>
                  <a:pt x="1" y="30903"/>
                </a:lnTo>
                <a:lnTo>
                  <a:pt x="28337" y="61109"/>
                </a:lnTo>
                <a:cubicBezTo>
                  <a:pt x="29914" y="62795"/>
                  <a:pt x="31526" y="64482"/>
                  <a:pt x="33506" y="65691"/>
                </a:cubicBezTo>
                <a:cubicBezTo>
                  <a:pt x="36362" y="67405"/>
                  <a:pt x="39723" y="67888"/>
                  <a:pt x="43095" y="67888"/>
                </a:cubicBezTo>
                <a:cubicBezTo>
                  <a:pt x="44267" y="67888"/>
                  <a:pt x="45440" y="67829"/>
                  <a:pt x="46593" y="67744"/>
                </a:cubicBezTo>
                <a:cubicBezTo>
                  <a:pt x="47253" y="67744"/>
                  <a:pt x="47913" y="67598"/>
                  <a:pt x="48499" y="67268"/>
                </a:cubicBezTo>
                <a:cubicBezTo>
                  <a:pt x="49122" y="66791"/>
                  <a:pt x="49452" y="66058"/>
                  <a:pt x="49746" y="65325"/>
                </a:cubicBezTo>
                <a:cubicBezTo>
                  <a:pt x="52752" y="57883"/>
                  <a:pt x="56637" y="50845"/>
                  <a:pt x="61293" y="44356"/>
                </a:cubicBezTo>
                <a:cubicBezTo>
                  <a:pt x="63822" y="40837"/>
                  <a:pt x="66718" y="37355"/>
                  <a:pt x="70677" y="35595"/>
                </a:cubicBezTo>
                <a:cubicBezTo>
                  <a:pt x="72400" y="34825"/>
                  <a:pt x="74233" y="34422"/>
                  <a:pt x="75993" y="33872"/>
                </a:cubicBezTo>
                <a:cubicBezTo>
                  <a:pt x="79145" y="32882"/>
                  <a:pt x="82115" y="31379"/>
                  <a:pt x="85047" y="29840"/>
                </a:cubicBezTo>
                <a:lnTo>
                  <a:pt x="85084" y="8688"/>
                </a:lnTo>
                <a:lnTo>
                  <a:pt x="85084" y="8688"/>
                </a:lnTo>
                <a:cubicBezTo>
                  <a:pt x="84937" y="8835"/>
                  <a:pt x="84791" y="9018"/>
                  <a:pt x="84644" y="9165"/>
                </a:cubicBezTo>
                <a:cubicBezTo>
                  <a:pt x="82078" y="11914"/>
                  <a:pt x="79182" y="14297"/>
                  <a:pt x="75993" y="16276"/>
                </a:cubicBezTo>
                <a:cubicBezTo>
                  <a:pt x="69242" y="20370"/>
                  <a:pt x="61568" y="22478"/>
                  <a:pt x="53829" y="22478"/>
                </a:cubicBezTo>
                <a:cubicBezTo>
                  <a:pt x="49719" y="22478"/>
                  <a:pt x="45590" y="21884"/>
                  <a:pt x="41571" y="20675"/>
                </a:cubicBezTo>
                <a:cubicBezTo>
                  <a:pt x="36585" y="19172"/>
                  <a:pt x="31966" y="16716"/>
                  <a:pt x="27347" y="14334"/>
                </a:cubicBez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 name="Google Shape;15;p2"/>
          <p:cNvGrpSpPr/>
          <p:nvPr/>
        </p:nvGrpSpPr>
        <p:grpSpPr>
          <a:xfrm flipH="1">
            <a:off x="1407484" y="24650"/>
            <a:ext cx="1386501" cy="673098"/>
            <a:chOff x="6262493" y="240300"/>
            <a:chExt cx="1386501" cy="673098"/>
          </a:xfrm>
        </p:grpSpPr>
        <p:sp>
          <p:nvSpPr>
            <p:cNvPr id="16" name="Google Shape;16;p2"/>
            <p:cNvSpPr/>
            <p:nvPr/>
          </p:nvSpPr>
          <p:spPr>
            <a:xfrm rot="-2993311">
              <a:off x="6741361" y="379346"/>
              <a:ext cx="49012" cy="45865"/>
            </a:xfrm>
            <a:custGeom>
              <a:avLst/>
              <a:gdLst/>
              <a:ahLst/>
              <a:cxnLst/>
              <a:rect l="l" t="t" r="r" b="b"/>
              <a:pathLst>
                <a:path w="1137" h="1064" extrusionOk="0">
                  <a:moveTo>
                    <a:pt x="184" y="587"/>
                  </a:moveTo>
                  <a:cubicBezTo>
                    <a:pt x="184" y="672"/>
                    <a:pt x="200" y="750"/>
                    <a:pt x="230" y="816"/>
                  </a:cubicBezTo>
                  <a:lnTo>
                    <a:pt x="230" y="816"/>
                  </a:lnTo>
                  <a:lnTo>
                    <a:pt x="220" y="807"/>
                  </a:lnTo>
                  <a:lnTo>
                    <a:pt x="184" y="697"/>
                  </a:lnTo>
                  <a:lnTo>
                    <a:pt x="184" y="587"/>
                  </a:lnTo>
                  <a:close/>
                  <a:moveTo>
                    <a:pt x="880" y="807"/>
                  </a:moveTo>
                  <a:lnTo>
                    <a:pt x="807" y="917"/>
                  </a:lnTo>
                  <a:lnTo>
                    <a:pt x="784" y="924"/>
                  </a:lnTo>
                  <a:lnTo>
                    <a:pt x="784" y="924"/>
                  </a:lnTo>
                  <a:cubicBezTo>
                    <a:pt x="820" y="891"/>
                    <a:pt x="850" y="852"/>
                    <a:pt x="880" y="807"/>
                  </a:cubicBezTo>
                  <a:close/>
                  <a:moveTo>
                    <a:pt x="657" y="1004"/>
                  </a:moveTo>
                  <a:lnTo>
                    <a:pt x="624" y="1027"/>
                  </a:lnTo>
                  <a:lnTo>
                    <a:pt x="587" y="1027"/>
                  </a:lnTo>
                  <a:cubicBezTo>
                    <a:pt x="613" y="1020"/>
                    <a:pt x="636" y="1013"/>
                    <a:pt x="657" y="1004"/>
                  </a:cubicBezTo>
                  <a:close/>
                  <a:moveTo>
                    <a:pt x="587" y="0"/>
                  </a:moveTo>
                  <a:cubicBezTo>
                    <a:pt x="440" y="0"/>
                    <a:pt x="257" y="74"/>
                    <a:pt x="147" y="147"/>
                  </a:cubicBezTo>
                  <a:cubicBezTo>
                    <a:pt x="110" y="220"/>
                    <a:pt x="37" y="294"/>
                    <a:pt x="37" y="404"/>
                  </a:cubicBezTo>
                  <a:cubicBezTo>
                    <a:pt x="0" y="477"/>
                    <a:pt x="0" y="587"/>
                    <a:pt x="37" y="697"/>
                  </a:cubicBezTo>
                  <a:cubicBezTo>
                    <a:pt x="37" y="807"/>
                    <a:pt x="110" y="917"/>
                    <a:pt x="220" y="953"/>
                  </a:cubicBezTo>
                  <a:cubicBezTo>
                    <a:pt x="293" y="1002"/>
                    <a:pt x="381" y="1034"/>
                    <a:pt x="464" y="1040"/>
                  </a:cubicBezTo>
                  <a:lnTo>
                    <a:pt x="464" y="1040"/>
                  </a:lnTo>
                  <a:cubicBezTo>
                    <a:pt x="491" y="1050"/>
                    <a:pt x="520" y="1058"/>
                    <a:pt x="550" y="1063"/>
                  </a:cubicBezTo>
                  <a:cubicBezTo>
                    <a:pt x="660" y="1063"/>
                    <a:pt x="770" y="1063"/>
                    <a:pt x="844" y="990"/>
                  </a:cubicBezTo>
                  <a:cubicBezTo>
                    <a:pt x="953" y="953"/>
                    <a:pt x="1027" y="843"/>
                    <a:pt x="1063" y="733"/>
                  </a:cubicBezTo>
                  <a:lnTo>
                    <a:pt x="1137" y="660"/>
                  </a:lnTo>
                  <a:cubicBezTo>
                    <a:pt x="1137" y="587"/>
                    <a:pt x="1137" y="477"/>
                    <a:pt x="1137" y="404"/>
                  </a:cubicBezTo>
                  <a:cubicBezTo>
                    <a:pt x="1100" y="294"/>
                    <a:pt x="1063" y="220"/>
                    <a:pt x="990" y="184"/>
                  </a:cubicBezTo>
                  <a:cubicBezTo>
                    <a:pt x="880" y="74"/>
                    <a:pt x="734" y="0"/>
                    <a:pt x="5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rot="-2993311">
              <a:off x="6637232" y="391853"/>
              <a:ext cx="39529" cy="31640"/>
            </a:xfrm>
            <a:custGeom>
              <a:avLst/>
              <a:gdLst/>
              <a:ahLst/>
              <a:cxnLst/>
              <a:rect l="l" t="t" r="r" b="b"/>
              <a:pathLst>
                <a:path w="917" h="734" extrusionOk="0">
                  <a:moveTo>
                    <a:pt x="477" y="0"/>
                  </a:moveTo>
                  <a:cubicBezTo>
                    <a:pt x="0" y="37"/>
                    <a:pt x="0" y="697"/>
                    <a:pt x="477" y="733"/>
                  </a:cubicBezTo>
                  <a:cubicBezTo>
                    <a:pt x="917" y="697"/>
                    <a:pt x="917" y="37"/>
                    <a:pt x="4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rot="-2993311">
              <a:off x="6632824" y="249830"/>
              <a:ext cx="41124" cy="34830"/>
            </a:xfrm>
            <a:custGeom>
              <a:avLst/>
              <a:gdLst/>
              <a:ahLst/>
              <a:cxnLst/>
              <a:rect l="l" t="t" r="r" b="b"/>
              <a:pathLst>
                <a:path w="954" h="808" extrusionOk="0">
                  <a:moveTo>
                    <a:pt x="477" y="1"/>
                  </a:moveTo>
                  <a:cubicBezTo>
                    <a:pt x="1" y="74"/>
                    <a:pt x="1" y="734"/>
                    <a:pt x="477" y="807"/>
                  </a:cubicBezTo>
                  <a:cubicBezTo>
                    <a:pt x="954" y="734"/>
                    <a:pt x="954" y="74"/>
                    <a:pt x="4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rot="-2993311">
              <a:off x="6438067" y="361479"/>
              <a:ext cx="36382" cy="26898"/>
            </a:xfrm>
            <a:custGeom>
              <a:avLst/>
              <a:gdLst/>
              <a:ahLst/>
              <a:cxnLst/>
              <a:rect l="l" t="t" r="r" b="b"/>
              <a:pathLst>
                <a:path w="844" h="624" extrusionOk="0">
                  <a:moveTo>
                    <a:pt x="441" y="0"/>
                  </a:moveTo>
                  <a:cubicBezTo>
                    <a:pt x="1" y="0"/>
                    <a:pt x="1" y="623"/>
                    <a:pt x="441" y="623"/>
                  </a:cubicBezTo>
                  <a:cubicBezTo>
                    <a:pt x="844" y="623"/>
                    <a:pt x="844" y="0"/>
                    <a:pt x="4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rot="-2993311">
              <a:off x="6268374" y="310309"/>
              <a:ext cx="55349" cy="41124"/>
            </a:xfrm>
            <a:custGeom>
              <a:avLst/>
              <a:gdLst/>
              <a:ahLst/>
              <a:cxnLst/>
              <a:rect l="l" t="t" r="r" b="b"/>
              <a:pathLst>
                <a:path w="1284" h="954" extrusionOk="0">
                  <a:moveTo>
                    <a:pt x="624" y="1"/>
                  </a:moveTo>
                  <a:cubicBezTo>
                    <a:pt x="1" y="1"/>
                    <a:pt x="1" y="954"/>
                    <a:pt x="624" y="954"/>
                  </a:cubicBezTo>
                  <a:cubicBezTo>
                    <a:pt x="1284" y="954"/>
                    <a:pt x="1284" y="1"/>
                    <a:pt x="6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rot="-2993311">
              <a:off x="6973065" y="431123"/>
              <a:ext cx="50607" cy="42719"/>
            </a:xfrm>
            <a:custGeom>
              <a:avLst/>
              <a:gdLst/>
              <a:ahLst/>
              <a:cxnLst/>
              <a:rect l="l" t="t" r="r" b="b"/>
              <a:pathLst>
                <a:path w="1174" h="991" extrusionOk="0">
                  <a:moveTo>
                    <a:pt x="587" y="0"/>
                  </a:moveTo>
                  <a:cubicBezTo>
                    <a:pt x="0" y="74"/>
                    <a:pt x="0" y="954"/>
                    <a:pt x="587" y="990"/>
                  </a:cubicBezTo>
                  <a:cubicBezTo>
                    <a:pt x="1173" y="954"/>
                    <a:pt x="1173" y="74"/>
                    <a:pt x="5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rot="-2993311">
              <a:off x="6926179" y="649809"/>
              <a:ext cx="53754" cy="53797"/>
            </a:xfrm>
            <a:custGeom>
              <a:avLst/>
              <a:gdLst/>
              <a:ahLst/>
              <a:cxnLst/>
              <a:rect l="l" t="t" r="r" b="b"/>
              <a:pathLst>
                <a:path w="1247" h="1248" extrusionOk="0">
                  <a:moveTo>
                    <a:pt x="587" y="1"/>
                  </a:moveTo>
                  <a:cubicBezTo>
                    <a:pt x="477" y="38"/>
                    <a:pt x="403" y="74"/>
                    <a:pt x="330" y="148"/>
                  </a:cubicBezTo>
                  <a:cubicBezTo>
                    <a:pt x="293" y="184"/>
                    <a:pt x="257" y="221"/>
                    <a:pt x="220" y="257"/>
                  </a:cubicBezTo>
                  <a:cubicBezTo>
                    <a:pt x="183" y="294"/>
                    <a:pt x="110" y="367"/>
                    <a:pt x="110" y="404"/>
                  </a:cubicBezTo>
                  <a:cubicBezTo>
                    <a:pt x="55" y="477"/>
                    <a:pt x="28" y="551"/>
                    <a:pt x="19" y="624"/>
                  </a:cubicBezTo>
                  <a:lnTo>
                    <a:pt x="19" y="624"/>
                  </a:lnTo>
                  <a:lnTo>
                    <a:pt x="0" y="661"/>
                  </a:lnTo>
                  <a:cubicBezTo>
                    <a:pt x="0" y="697"/>
                    <a:pt x="0" y="771"/>
                    <a:pt x="0" y="844"/>
                  </a:cubicBezTo>
                  <a:cubicBezTo>
                    <a:pt x="0" y="917"/>
                    <a:pt x="74" y="1027"/>
                    <a:pt x="147" y="1101"/>
                  </a:cubicBezTo>
                  <a:cubicBezTo>
                    <a:pt x="183" y="1174"/>
                    <a:pt x="257" y="1211"/>
                    <a:pt x="330" y="1247"/>
                  </a:cubicBezTo>
                  <a:cubicBezTo>
                    <a:pt x="440" y="1247"/>
                    <a:pt x="530" y="1247"/>
                    <a:pt x="614" y="1216"/>
                  </a:cubicBezTo>
                  <a:lnTo>
                    <a:pt x="614" y="1216"/>
                  </a:lnTo>
                  <a:cubicBezTo>
                    <a:pt x="685" y="1203"/>
                    <a:pt x="751" y="1175"/>
                    <a:pt x="807" y="1137"/>
                  </a:cubicBezTo>
                  <a:cubicBezTo>
                    <a:pt x="880" y="1101"/>
                    <a:pt x="917" y="1064"/>
                    <a:pt x="990" y="1027"/>
                  </a:cubicBezTo>
                  <a:cubicBezTo>
                    <a:pt x="1027" y="991"/>
                    <a:pt x="1063" y="954"/>
                    <a:pt x="1100" y="917"/>
                  </a:cubicBezTo>
                  <a:cubicBezTo>
                    <a:pt x="1173" y="807"/>
                    <a:pt x="1247" y="661"/>
                    <a:pt x="1247" y="551"/>
                  </a:cubicBezTo>
                  <a:cubicBezTo>
                    <a:pt x="1247" y="221"/>
                    <a:pt x="990" y="1"/>
                    <a:pt x="6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rot="-2993311">
              <a:off x="7118756" y="565411"/>
              <a:ext cx="52159" cy="39529"/>
            </a:xfrm>
            <a:custGeom>
              <a:avLst/>
              <a:gdLst/>
              <a:ahLst/>
              <a:cxnLst/>
              <a:rect l="l" t="t" r="r" b="b"/>
              <a:pathLst>
                <a:path w="1210" h="917" extrusionOk="0">
                  <a:moveTo>
                    <a:pt x="513" y="0"/>
                  </a:moveTo>
                  <a:cubicBezTo>
                    <a:pt x="367" y="0"/>
                    <a:pt x="257" y="74"/>
                    <a:pt x="183" y="147"/>
                  </a:cubicBezTo>
                  <a:cubicBezTo>
                    <a:pt x="0" y="330"/>
                    <a:pt x="0" y="624"/>
                    <a:pt x="183" y="770"/>
                  </a:cubicBezTo>
                  <a:cubicBezTo>
                    <a:pt x="257" y="880"/>
                    <a:pt x="367" y="917"/>
                    <a:pt x="513" y="917"/>
                  </a:cubicBezTo>
                  <a:lnTo>
                    <a:pt x="770" y="880"/>
                  </a:lnTo>
                  <a:cubicBezTo>
                    <a:pt x="880" y="880"/>
                    <a:pt x="990" y="843"/>
                    <a:pt x="1063" y="770"/>
                  </a:cubicBezTo>
                  <a:cubicBezTo>
                    <a:pt x="1137" y="697"/>
                    <a:pt x="1173" y="587"/>
                    <a:pt x="1210" y="477"/>
                  </a:cubicBezTo>
                  <a:cubicBezTo>
                    <a:pt x="1173" y="367"/>
                    <a:pt x="1137" y="257"/>
                    <a:pt x="1063" y="184"/>
                  </a:cubicBezTo>
                  <a:lnTo>
                    <a:pt x="990" y="110"/>
                  </a:lnTo>
                  <a:cubicBezTo>
                    <a:pt x="917" y="74"/>
                    <a:pt x="843" y="37"/>
                    <a:pt x="770" y="37"/>
                  </a:cubicBezTo>
                  <a:lnTo>
                    <a:pt x="51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rot="-2993311">
              <a:off x="7122773" y="771558"/>
              <a:ext cx="58495" cy="44313"/>
            </a:xfrm>
            <a:custGeom>
              <a:avLst/>
              <a:gdLst/>
              <a:ahLst/>
              <a:cxnLst/>
              <a:rect l="l" t="t" r="r" b="b"/>
              <a:pathLst>
                <a:path w="1357" h="1028" extrusionOk="0">
                  <a:moveTo>
                    <a:pt x="660" y="1"/>
                  </a:moveTo>
                  <a:cubicBezTo>
                    <a:pt x="0" y="1"/>
                    <a:pt x="0" y="1027"/>
                    <a:pt x="660" y="1027"/>
                  </a:cubicBezTo>
                  <a:cubicBezTo>
                    <a:pt x="1357" y="1027"/>
                    <a:pt x="1357" y="1"/>
                    <a:pt x="6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rot="-2993311">
              <a:off x="7260626" y="735949"/>
              <a:ext cx="56901" cy="42719"/>
            </a:xfrm>
            <a:custGeom>
              <a:avLst/>
              <a:gdLst/>
              <a:ahLst/>
              <a:cxnLst/>
              <a:rect l="l" t="t" r="r" b="b"/>
              <a:pathLst>
                <a:path w="1320" h="991" extrusionOk="0">
                  <a:moveTo>
                    <a:pt x="660" y="1"/>
                  </a:moveTo>
                  <a:cubicBezTo>
                    <a:pt x="0" y="1"/>
                    <a:pt x="0" y="991"/>
                    <a:pt x="660" y="991"/>
                  </a:cubicBezTo>
                  <a:cubicBezTo>
                    <a:pt x="1320" y="991"/>
                    <a:pt x="1320" y="1"/>
                    <a:pt x="6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rot="-2993311">
              <a:off x="7382313" y="791605"/>
              <a:ext cx="34787" cy="26898"/>
            </a:xfrm>
            <a:custGeom>
              <a:avLst/>
              <a:gdLst/>
              <a:ahLst/>
              <a:cxnLst/>
              <a:rect l="l" t="t" r="r" b="b"/>
              <a:pathLst>
                <a:path w="807" h="624" extrusionOk="0">
                  <a:moveTo>
                    <a:pt x="403" y="0"/>
                  </a:moveTo>
                  <a:cubicBezTo>
                    <a:pt x="0" y="0"/>
                    <a:pt x="0" y="623"/>
                    <a:pt x="403" y="623"/>
                  </a:cubicBezTo>
                  <a:cubicBezTo>
                    <a:pt x="807" y="623"/>
                    <a:pt x="807" y="0"/>
                    <a:pt x="4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rot="-2993311">
              <a:off x="7599961" y="867152"/>
              <a:ext cx="42719" cy="36382"/>
            </a:xfrm>
            <a:custGeom>
              <a:avLst/>
              <a:gdLst/>
              <a:ahLst/>
              <a:cxnLst/>
              <a:rect l="l" t="t" r="r" b="b"/>
              <a:pathLst>
                <a:path w="991" h="844" extrusionOk="0">
                  <a:moveTo>
                    <a:pt x="477" y="0"/>
                  </a:moveTo>
                  <a:cubicBezTo>
                    <a:pt x="0" y="74"/>
                    <a:pt x="0" y="770"/>
                    <a:pt x="477" y="843"/>
                  </a:cubicBezTo>
                  <a:cubicBezTo>
                    <a:pt x="990" y="770"/>
                    <a:pt x="990" y="74"/>
                    <a:pt x="4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Google Shape;28;p2"/>
          <p:cNvSpPr/>
          <p:nvPr/>
        </p:nvSpPr>
        <p:spPr>
          <a:xfrm flipH="1">
            <a:off x="-104526" y="-63248"/>
            <a:ext cx="1441024" cy="328543"/>
          </a:xfrm>
          <a:custGeom>
            <a:avLst/>
            <a:gdLst/>
            <a:ahLst/>
            <a:cxnLst/>
            <a:rect l="l" t="t" r="r" b="b"/>
            <a:pathLst>
              <a:path w="45383" h="10347" extrusionOk="0">
                <a:moveTo>
                  <a:pt x="0" y="0"/>
                </a:moveTo>
                <a:cubicBezTo>
                  <a:pt x="807" y="1173"/>
                  <a:pt x="1540" y="2347"/>
                  <a:pt x="2346" y="3520"/>
                </a:cubicBezTo>
                <a:cubicBezTo>
                  <a:pt x="2860" y="4326"/>
                  <a:pt x="3373" y="5133"/>
                  <a:pt x="3923" y="5902"/>
                </a:cubicBezTo>
                <a:cubicBezTo>
                  <a:pt x="5022" y="7552"/>
                  <a:pt x="6195" y="9275"/>
                  <a:pt x="8065" y="9971"/>
                </a:cubicBezTo>
                <a:cubicBezTo>
                  <a:pt x="8872" y="10265"/>
                  <a:pt x="9727" y="10346"/>
                  <a:pt x="10588" y="10346"/>
                </a:cubicBezTo>
                <a:cubicBezTo>
                  <a:pt x="11018" y="10346"/>
                  <a:pt x="11450" y="10326"/>
                  <a:pt x="11877" y="10301"/>
                </a:cubicBezTo>
                <a:cubicBezTo>
                  <a:pt x="23022" y="9751"/>
                  <a:pt x="34202" y="9055"/>
                  <a:pt x="45346" y="8285"/>
                </a:cubicBezTo>
                <a:lnTo>
                  <a:pt x="453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29" name="Google Shape;29;p2"/>
          <p:cNvSpPr/>
          <p:nvPr/>
        </p:nvSpPr>
        <p:spPr>
          <a:xfrm rot="6741749">
            <a:off x="7918060" y="96680"/>
            <a:ext cx="1491548" cy="885622"/>
          </a:xfrm>
          <a:custGeom>
            <a:avLst/>
            <a:gdLst/>
            <a:ahLst/>
            <a:cxnLst/>
            <a:rect l="l" t="t" r="r" b="b"/>
            <a:pathLst>
              <a:path w="52789" h="31344" extrusionOk="0">
                <a:moveTo>
                  <a:pt x="1" y="1"/>
                </a:moveTo>
                <a:lnTo>
                  <a:pt x="1" y="18587"/>
                </a:lnTo>
                <a:cubicBezTo>
                  <a:pt x="5866" y="19393"/>
                  <a:pt x="11621" y="21043"/>
                  <a:pt x="16680" y="24122"/>
                </a:cubicBezTo>
                <a:cubicBezTo>
                  <a:pt x="19759" y="25991"/>
                  <a:pt x="22509" y="28448"/>
                  <a:pt x="24671" y="31344"/>
                </a:cubicBezTo>
                <a:lnTo>
                  <a:pt x="52788" y="31344"/>
                </a:lnTo>
                <a:cubicBezTo>
                  <a:pt x="47546" y="20786"/>
                  <a:pt x="36915" y="13418"/>
                  <a:pt x="26138" y="8249"/>
                </a:cubicBezTo>
                <a:cubicBezTo>
                  <a:pt x="23498" y="6966"/>
                  <a:pt x="20786" y="5830"/>
                  <a:pt x="18073" y="4767"/>
                </a:cubicBezTo>
                <a:cubicBezTo>
                  <a:pt x="13234" y="2897"/>
                  <a:pt x="8249" y="1467"/>
                  <a:pt x="3153" y="588"/>
                </a:cubicBezTo>
                <a:cubicBezTo>
                  <a:pt x="2163" y="404"/>
                  <a:pt x="1100" y="184"/>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1654375" y="1486672"/>
            <a:ext cx="2413200" cy="2413200"/>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 name="Google Shape;31;p2"/>
          <p:cNvGrpSpPr/>
          <p:nvPr/>
        </p:nvGrpSpPr>
        <p:grpSpPr>
          <a:xfrm>
            <a:off x="1208850" y="3315150"/>
            <a:ext cx="1015989" cy="1055050"/>
            <a:chOff x="1208850" y="3315150"/>
            <a:chExt cx="1015989" cy="1055050"/>
          </a:xfrm>
        </p:grpSpPr>
        <p:sp>
          <p:nvSpPr>
            <p:cNvPr id="32" name="Google Shape;32;p2"/>
            <p:cNvSpPr/>
            <p:nvPr/>
          </p:nvSpPr>
          <p:spPr>
            <a:xfrm>
              <a:off x="1878411" y="3315150"/>
              <a:ext cx="59829" cy="47509"/>
            </a:xfrm>
            <a:custGeom>
              <a:avLst/>
              <a:gdLst/>
              <a:ahLst/>
              <a:cxnLst/>
              <a:rect l="l" t="t" r="r" b="b"/>
              <a:pathLst>
                <a:path w="1248" h="991" extrusionOk="0">
                  <a:moveTo>
                    <a:pt x="514" y="0"/>
                  </a:moveTo>
                  <a:cubicBezTo>
                    <a:pt x="221" y="0"/>
                    <a:pt x="1" y="220"/>
                    <a:pt x="1" y="477"/>
                  </a:cubicBezTo>
                  <a:cubicBezTo>
                    <a:pt x="1" y="770"/>
                    <a:pt x="221" y="990"/>
                    <a:pt x="514" y="990"/>
                  </a:cubicBezTo>
                  <a:lnTo>
                    <a:pt x="514" y="954"/>
                  </a:lnTo>
                  <a:lnTo>
                    <a:pt x="771" y="954"/>
                  </a:lnTo>
                  <a:cubicBezTo>
                    <a:pt x="1027" y="954"/>
                    <a:pt x="1247" y="734"/>
                    <a:pt x="1247" y="477"/>
                  </a:cubicBezTo>
                  <a:cubicBezTo>
                    <a:pt x="1247" y="184"/>
                    <a:pt x="1027" y="0"/>
                    <a:pt x="7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1881959" y="3554139"/>
              <a:ext cx="66828" cy="56329"/>
            </a:xfrm>
            <a:custGeom>
              <a:avLst/>
              <a:gdLst/>
              <a:ahLst/>
              <a:cxnLst/>
              <a:rect l="l" t="t" r="r" b="b"/>
              <a:pathLst>
                <a:path w="1394" h="1175" extrusionOk="0">
                  <a:moveTo>
                    <a:pt x="697" y="1"/>
                  </a:moveTo>
                  <a:cubicBezTo>
                    <a:pt x="0" y="74"/>
                    <a:pt x="0" y="1101"/>
                    <a:pt x="697" y="1174"/>
                  </a:cubicBezTo>
                  <a:cubicBezTo>
                    <a:pt x="1393" y="1101"/>
                    <a:pt x="1393" y="74"/>
                    <a:pt x="6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1653466" y="3392480"/>
              <a:ext cx="59829" cy="43961"/>
            </a:xfrm>
            <a:custGeom>
              <a:avLst/>
              <a:gdLst/>
              <a:ahLst/>
              <a:cxnLst/>
              <a:rect l="l" t="t" r="r" b="b"/>
              <a:pathLst>
                <a:path w="1248" h="917" extrusionOk="0">
                  <a:moveTo>
                    <a:pt x="624" y="0"/>
                  </a:moveTo>
                  <a:cubicBezTo>
                    <a:pt x="1" y="0"/>
                    <a:pt x="1" y="917"/>
                    <a:pt x="624" y="917"/>
                  </a:cubicBezTo>
                  <a:cubicBezTo>
                    <a:pt x="1247" y="917"/>
                    <a:pt x="1247" y="0"/>
                    <a:pt x="6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1621824" y="3791833"/>
              <a:ext cx="67595" cy="45303"/>
            </a:xfrm>
            <a:custGeom>
              <a:avLst/>
              <a:gdLst/>
              <a:ahLst/>
              <a:cxnLst/>
              <a:rect l="l" t="t" r="r" b="b"/>
              <a:pathLst>
                <a:path w="1410" h="945" extrusionOk="0">
                  <a:moveTo>
                    <a:pt x="606" y="1"/>
                  </a:moveTo>
                  <a:cubicBezTo>
                    <a:pt x="560" y="1"/>
                    <a:pt x="514" y="10"/>
                    <a:pt x="477" y="28"/>
                  </a:cubicBezTo>
                  <a:cubicBezTo>
                    <a:pt x="331" y="28"/>
                    <a:pt x="221" y="65"/>
                    <a:pt x="147" y="138"/>
                  </a:cubicBezTo>
                  <a:cubicBezTo>
                    <a:pt x="37" y="248"/>
                    <a:pt x="1" y="358"/>
                    <a:pt x="1" y="468"/>
                  </a:cubicBezTo>
                  <a:cubicBezTo>
                    <a:pt x="1" y="615"/>
                    <a:pt x="37" y="725"/>
                    <a:pt x="147" y="835"/>
                  </a:cubicBezTo>
                  <a:lnTo>
                    <a:pt x="221" y="908"/>
                  </a:lnTo>
                  <a:cubicBezTo>
                    <a:pt x="294" y="945"/>
                    <a:pt x="367" y="945"/>
                    <a:pt x="477" y="945"/>
                  </a:cubicBezTo>
                  <a:lnTo>
                    <a:pt x="734" y="945"/>
                  </a:lnTo>
                  <a:cubicBezTo>
                    <a:pt x="881" y="945"/>
                    <a:pt x="991" y="908"/>
                    <a:pt x="1064" y="835"/>
                  </a:cubicBezTo>
                  <a:cubicBezTo>
                    <a:pt x="1409" y="559"/>
                    <a:pt x="1202" y="22"/>
                    <a:pt x="809" y="22"/>
                  </a:cubicBezTo>
                  <a:cubicBezTo>
                    <a:pt x="784" y="22"/>
                    <a:pt x="759" y="24"/>
                    <a:pt x="734" y="28"/>
                  </a:cubicBezTo>
                  <a:cubicBezTo>
                    <a:pt x="697" y="10"/>
                    <a:pt x="652" y="1"/>
                    <a:pt x="6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1423248" y="3652563"/>
              <a:ext cx="52782" cy="40461"/>
            </a:xfrm>
            <a:custGeom>
              <a:avLst/>
              <a:gdLst/>
              <a:ahLst/>
              <a:cxnLst/>
              <a:rect l="l" t="t" r="r" b="b"/>
              <a:pathLst>
                <a:path w="1101" h="844" extrusionOk="0">
                  <a:moveTo>
                    <a:pt x="550" y="1"/>
                  </a:moveTo>
                  <a:cubicBezTo>
                    <a:pt x="0" y="1"/>
                    <a:pt x="0" y="844"/>
                    <a:pt x="550" y="844"/>
                  </a:cubicBezTo>
                  <a:cubicBezTo>
                    <a:pt x="1100" y="844"/>
                    <a:pt x="1100" y="1"/>
                    <a:pt x="5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1447842" y="3851185"/>
              <a:ext cx="3548" cy="5321"/>
            </a:xfrm>
            <a:custGeom>
              <a:avLst/>
              <a:gdLst/>
              <a:ahLst/>
              <a:cxnLst/>
              <a:rect l="l" t="t" r="r" b="b"/>
              <a:pathLst>
                <a:path w="74" h="111" extrusionOk="0">
                  <a:moveTo>
                    <a:pt x="37" y="0"/>
                  </a:moveTo>
                  <a:cubicBezTo>
                    <a:pt x="1" y="37"/>
                    <a:pt x="1" y="73"/>
                    <a:pt x="37" y="110"/>
                  </a:cubicBezTo>
                  <a:cubicBezTo>
                    <a:pt x="74" y="73"/>
                    <a:pt x="74" y="37"/>
                    <a:pt x="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1208850" y="4042712"/>
              <a:ext cx="42187" cy="35236"/>
            </a:xfrm>
            <a:custGeom>
              <a:avLst/>
              <a:gdLst/>
              <a:ahLst/>
              <a:cxnLst/>
              <a:rect l="l" t="t" r="r" b="b"/>
              <a:pathLst>
                <a:path w="880" h="735" extrusionOk="0">
                  <a:moveTo>
                    <a:pt x="440" y="1"/>
                  </a:moveTo>
                  <a:cubicBezTo>
                    <a:pt x="0" y="38"/>
                    <a:pt x="0" y="697"/>
                    <a:pt x="440" y="734"/>
                  </a:cubicBezTo>
                  <a:cubicBezTo>
                    <a:pt x="880" y="697"/>
                    <a:pt x="880" y="38"/>
                    <a:pt x="4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2154463" y="3607402"/>
              <a:ext cx="59829" cy="47509"/>
            </a:xfrm>
            <a:custGeom>
              <a:avLst/>
              <a:gdLst/>
              <a:ahLst/>
              <a:cxnLst/>
              <a:rect l="l" t="t" r="r" b="b"/>
              <a:pathLst>
                <a:path w="1248" h="991" extrusionOk="0">
                  <a:moveTo>
                    <a:pt x="514" y="0"/>
                  </a:moveTo>
                  <a:cubicBezTo>
                    <a:pt x="221" y="0"/>
                    <a:pt x="1" y="220"/>
                    <a:pt x="1" y="477"/>
                  </a:cubicBezTo>
                  <a:cubicBezTo>
                    <a:pt x="1" y="770"/>
                    <a:pt x="221" y="990"/>
                    <a:pt x="514" y="990"/>
                  </a:cubicBezTo>
                  <a:lnTo>
                    <a:pt x="514" y="954"/>
                  </a:lnTo>
                  <a:lnTo>
                    <a:pt x="771" y="954"/>
                  </a:lnTo>
                  <a:cubicBezTo>
                    <a:pt x="1027" y="954"/>
                    <a:pt x="1247" y="734"/>
                    <a:pt x="1247" y="477"/>
                  </a:cubicBezTo>
                  <a:cubicBezTo>
                    <a:pt x="1247" y="184"/>
                    <a:pt x="1027" y="0"/>
                    <a:pt x="7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1947113" y="3820071"/>
              <a:ext cx="63281" cy="64240"/>
            </a:xfrm>
            <a:custGeom>
              <a:avLst/>
              <a:gdLst/>
              <a:ahLst/>
              <a:cxnLst/>
              <a:rect l="l" t="t" r="r" b="b"/>
              <a:pathLst>
                <a:path w="1320" h="1340" extrusionOk="0">
                  <a:moveTo>
                    <a:pt x="733" y="0"/>
                  </a:moveTo>
                  <a:cubicBezTo>
                    <a:pt x="587" y="0"/>
                    <a:pt x="440" y="73"/>
                    <a:pt x="330" y="183"/>
                  </a:cubicBezTo>
                  <a:lnTo>
                    <a:pt x="294" y="220"/>
                  </a:lnTo>
                  <a:cubicBezTo>
                    <a:pt x="211" y="302"/>
                    <a:pt x="152" y="407"/>
                    <a:pt x="123" y="522"/>
                  </a:cubicBezTo>
                  <a:lnTo>
                    <a:pt x="123" y="522"/>
                  </a:lnTo>
                  <a:cubicBezTo>
                    <a:pt x="106" y="547"/>
                    <a:pt x="90" y="570"/>
                    <a:pt x="74" y="587"/>
                  </a:cubicBezTo>
                  <a:cubicBezTo>
                    <a:pt x="0" y="697"/>
                    <a:pt x="0" y="843"/>
                    <a:pt x="37" y="990"/>
                  </a:cubicBezTo>
                  <a:cubicBezTo>
                    <a:pt x="74" y="1063"/>
                    <a:pt x="110" y="1173"/>
                    <a:pt x="220" y="1246"/>
                  </a:cubicBezTo>
                  <a:cubicBezTo>
                    <a:pt x="301" y="1311"/>
                    <a:pt x="402" y="1340"/>
                    <a:pt x="503" y="1340"/>
                  </a:cubicBezTo>
                  <a:cubicBezTo>
                    <a:pt x="632" y="1340"/>
                    <a:pt x="761" y="1292"/>
                    <a:pt x="843" y="1210"/>
                  </a:cubicBezTo>
                  <a:lnTo>
                    <a:pt x="852" y="1201"/>
                  </a:lnTo>
                  <a:lnTo>
                    <a:pt x="852" y="1201"/>
                  </a:lnTo>
                  <a:cubicBezTo>
                    <a:pt x="946" y="1177"/>
                    <a:pt x="1031" y="1132"/>
                    <a:pt x="1100" y="1063"/>
                  </a:cubicBezTo>
                  <a:lnTo>
                    <a:pt x="1137" y="990"/>
                  </a:lnTo>
                  <a:cubicBezTo>
                    <a:pt x="1247" y="880"/>
                    <a:pt x="1320" y="733"/>
                    <a:pt x="1320" y="587"/>
                  </a:cubicBezTo>
                  <a:cubicBezTo>
                    <a:pt x="1320" y="403"/>
                    <a:pt x="1247" y="257"/>
                    <a:pt x="1137" y="183"/>
                  </a:cubicBezTo>
                  <a:cubicBezTo>
                    <a:pt x="1027" y="73"/>
                    <a:pt x="880" y="0"/>
                    <a:pt x="7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2158010" y="3846391"/>
              <a:ext cx="66828" cy="56329"/>
            </a:xfrm>
            <a:custGeom>
              <a:avLst/>
              <a:gdLst/>
              <a:ahLst/>
              <a:cxnLst/>
              <a:rect l="l" t="t" r="r" b="b"/>
              <a:pathLst>
                <a:path w="1394" h="1175" extrusionOk="0">
                  <a:moveTo>
                    <a:pt x="697" y="1"/>
                  </a:moveTo>
                  <a:cubicBezTo>
                    <a:pt x="0" y="74"/>
                    <a:pt x="0" y="1101"/>
                    <a:pt x="697" y="1174"/>
                  </a:cubicBezTo>
                  <a:cubicBezTo>
                    <a:pt x="1393" y="1101"/>
                    <a:pt x="1393" y="74"/>
                    <a:pt x="6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1929518" y="3684732"/>
              <a:ext cx="59829" cy="43961"/>
            </a:xfrm>
            <a:custGeom>
              <a:avLst/>
              <a:gdLst/>
              <a:ahLst/>
              <a:cxnLst/>
              <a:rect l="l" t="t" r="r" b="b"/>
              <a:pathLst>
                <a:path w="1248" h="917" extrusionOk="0">
                  <a:moveTo>
                    <a:pt x="624" y="0"/>
                  </a:moveTo>
                  <a:cubicBezTo>
                    <a:pt x="1" y="0"/>
                    <a:pt x="1" y="917"/>
                    <a:pt x="624" y="917"/>
                  </a:cubicBezTo>
                  <a:cubicBezTo>
                    <a:pt x="1247" y="917"/>
                    <a:pt x="1247" y="0"/>
                    <a:pt x="6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1897876" y="4084085"/>
              <a:ext cx="67595" cy="45303"/>
            </a:xfrm>
            <a:custGeom>
              <a:avLst/>
              <a:gdLst/>
              <a:ahLst/>
              <a:cxnLst/>
              <a:rect l="l" t="t" r="r" b="b"/>
              <a:pathLst>
                <a:path w="1410" h="945" extrusionOk="0">
                  <a:moveTo>
                    <a:pt x="606" y="1"/>
                  </a:moveTo>
                  <a:cubicBezTo>
                    <a:pt x="560" y="1"/>
                    <a:pt x="514" y="10"/>
                    <a:pt x="477" y="28"/>
                  </a:cubicBezTo>
                  <a:cubicBezTo>
                    <a:pt x="331" y="28"/>
                    <a:pt x="221" y="65"/>
                    <a:pt x="147" y="138"/>
                  </a:cubicBezTo>
                  <a:cubicBezTo>
                    <a:pt x="37" y="248"/>
                    <a:pt x="1" y="358"/>
                    <a:pt x="1" y="468"/>
                  </a:cubicBezTo>
                  <a:cubicBezTo>
                    <a:pt x="1" y="615"/>
                    <a:pt x="37" y="725"/>
                    <a:pt x="147" y="835"/>
                  </a:cubicBezTo>
                  <a:lnTo>
                    <a:pt x="221" y="908"/>
                  </a:lnTo>
                  <a:cubicBezTo>
                    <a:pt x="294" y="945"/>
                    <a:pt x="367" y="945"/>
                    <a:pt x="477" y="945"/>
                  </a:cubicBezTo>
                  <a:lnTo>
                    <a:pt x="734" y="945"/>
                  </a:lnTo>
                  <a:cubicBezTo>
                    <a:pt x="881" y="945"/>
                    <a:pt x="991" y="908"/>
                    <a:pt x="1064" y="835"/>
                  </a:cubicBezTo>
                  <a:cubicBezTo>
                    <a:pt x="1409" y="559"/>
                    <a:pt x="1202" y="22"/>
                    <a:pt x="809" y="22"/>
                  </a:cubicBezTo>
                  <a:cubicBezTo>
                    <a:pt x="784" y="22"/>
                    <a:pt x="759" y="24"/>
                    <a:pt x="734" y="28"/>
                  </a:cubicBezTo>
                  <a:cubicBezTo>
                    <a:pt x="697" y="10"/>
                    <a:pt x="652" y="1"/>
                    <a:pt x="6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1699299" y="3944815"/>
              <a:ext cx="52782" cy="40461"/>
            </a:xfrm>
            <a:custGeom>
              <a:avLst/>
              <a:gdLst/>
              <a:ahLst/>
              <a:cxnLst/>
              <a:rect l="l" t="t" r="r" b="b"/>
              <a:pathLst>
                <a:path w="1101" h="844" extrusionOk="0">
                  <a:moveTo>
                    <a:pt x="550" y="1"/>
                  </a:moveTo>
                  <a:cubicBezTo>
                    <a:pt x="0" y="1"/>
                    <a:pt x="0" y="844"/>
                    <a:pt x="550" y="844"/>
                  </a:cubicBezTo>
                  <a:cubicBezTo>
                    <a:pt x="1100" y="844"/>
                    <a:pt x="1100" y="1"/>
                    <a:pt x="5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1723893" y="4143437"/>
              <a:ext cx="3548" cy="5321"/>
            </a:xfrm>
            <a:custGeom>
              <a:avLst/>
              <a:gdLst/>
              <a:ahLst/>
              <a:cxnLst/>
              <a:rect l="l" t="t" r="r" b="b"/>
              <a:pathLst>
                <a:path w="74" h="111" extrusionOk="0">
                  <a:moveTo>
                    <a:pt x="37" y="0"/>
                  </a:moveTo>
                  <a:cubicBezTo>
                    <a:pt x="1" y="37"/>
                    <a:pt x="1" y="73"/>
                    <a:pt x="37" y="110"/>
                  </a:cubicBezTo>
                  <a:cubicBezTo>
                    <a:pt x="74" y="73"/>
                    <a:pt x="74" y="37"/>
                    <a:pt x="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1484901" y="4334964"/>
              <a:ext cx="42187" cy="35236"/>
            </a:xfrm>
            <a:custGeom>
              <a:avLst/>
              <a:gdLst/>
              <a:ahLst/>
              <a:cxnLst/>
              <a:rect l="l" t="t" r="r" b="b"/>
              <a:pathLst>
                <a:path w="880" h="735" extrusionOk="0">
                  <a:moveTo>
                    <a:pt x="440" y="1"/>
                  </a:moveTo>
                  <a:cubicBezTo>
                    <a:pt x="0" y="38"/>
                    <a:pt x="0" y="697"/>
                    <a:pt x="440" y="734"/>
                  </a:cubicBezTo>
                  <a:cubicBezTo>
                    <a:pt x="880" y="697"/>
                    <a:pt x="880" y="38"/>
                    <a:pt x="4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47;p2"/>
          <p:cNvSpPr/>
          <p:nvPr/>
        </p:nvSpPr>
        <p:spPr>
          <a:xfrm rot="-168174">
            <a:off x="4363558" y="-69167"/>
            <a:ext cx="2347041" cy="346449"/>
          </a:xfrm>
          <a:custGeom>
            <a:avLst/>
            <a:gdLst/>
            <a:ahLst/>
            <a:cxnLst/>
            <a:rect l="l" t="t" r="r" b="b"/>
            <a:pathLst>
              <a:path w="93882" h="13858" fill="none" extrusionOk="0">
                <a:moveTo>
                  <a:pt x="0" y="1"/>
                </a:moveTo>
                <a:cubicBezTo>
                  <a:pt x="6195" y="3667"/>
                  <a:pt x="11217" y="9678"/>
                  <a:pt x="18219" y="11401"/>
                </a:cubicBezTo>
                <a:cubicBezTo>
                  <a:pt x="27970" y="13857"/>
                  <a:pt x="37501" y="7186"/>
                  <a:pt x="47362" y="5243"/>
                </a:cubicBezTo>
                <a:cubicBezTo>
                  <a:pt x="54291" y="3886"/>
                  <a:pt x="61439" y="4876"/>
                  <a:pt x="67781" y="7992"/>
                </a:cubicBezTo>
                <a:cubicBezTo>
                  <a:pt x="71044" y="9642"/>
                  <a:pt x="74233" y="11878"/>
                  <a:pt x="77862" y="12061"/>
                </a:cubicBezTo>
                <a:cubicBezTo>
                  <a:pt x="83911" y="12318"/>
                  <a:pt x="88529" y="6892"/>
                  <a:pt x="93882" y="4106"/>
                </a:cubicBezTo>
              </a:path>
            </a:pathLst>
          </a:custGeom>
          <a:solidFill>
            <a:schemeClr val="accent1"/>
          </a:solidFill>
          <a:ln w="19050" cap="flat" cmpd="sng">
            <a:solidFill>
              <a:schemeClr val="accent1"/>
            </a:solidFill>
            <a:prstDash val="solid"/>
            <a:miter lim="3665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 name="Google Shape;48;p2"/>
          <p:cNvGrpSpPr/>
          <p:nvPr/>
        </p:nvGrpSpPr>
        <p:grpSpPr>
          <a:xfrm rot="-2005385">
            <a:off x="7522888" y="205445"/>
            <a:ext cx="647404" cy="667404"/>
            <a:chOff x="8430750" y="977888"/>
            <a:chExt cx="647424" cy="667425"/>
          </a:xfrm>
        </p:grpSpPr>
        <p:sp>
          <p:nvSpPr>
            <p:cNvPr id="49" name="Google Shape;49;p2"/>
            <p:cNvSpPr/>
            <p:nvPr/>
          </p:nvSpPr>
          <p:spPr>
            <a:xfrm>
              <a:off x="9016595" y="977888"/>
              <a:ext cx="52350" cy="41570"/>
            </a:xfrm>
            <a:custGeom>
              <a:avLst/>
              <a:gdLst/>
              <a:ahLst/>
              <a:cxnLst/>
              <a:rect l="l" t="t" r="r" b="b"/>
              <a:pathLst>
                <a:path w="1248" h="991" extrusionOk="0">
                  <a:moveTo>
                    <a:pt x="514" y="0"/>
                  </a:moveTo>
                  <a:cubicBezTo>
                    <a:pt x="221" y="0"/>
                    <a:pt x="1" y="220"/>
                    <a:pt x="1" y="477"/>
                  </a:cubicBezTo>
                  <a:cubicBezTo>
                    <a:pt x="1" y="770"/>
                    <a:pt x="221" y="990"/>
                    <a:pt x="514" y="990"/>
                  </a:cubicBezTo>
                  <a:lnTo>
                    <a:pt x="514" y="954"/>
                  </a:lnTo>
                  <a:lnTo>
                    <a:pt x="771" y="954"/>
                  </a:lnTo>
                  <a:cubicBezTo>
                    <a:pt x="1027" y="954"/>
                    <a:pt x="1247" y="734"/>
                    <a:pt x="1247" y="477"/>
                  </a:cubicBezTo>
                  <a:cubicBezTo>
                    <a:pt x="1247" y="184"/>
                    <a:pt x="1027" y="0"/>
                    <a:pt x="7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8835170" y="1163966"/>
              <a:ext cx="55371" cy="56210"/>
            </a:xfrm>
            <a:custGeom>
              <a:avLst/>
              <a:gdLst/>
              <a:ahLst/>
              <a:cxnLst/>
              <a:rect l="l" t="t" r="r" b="b"/>
              <a:pathLst>
                <a:path w="1320" h="1340" extrusionOk="0">
                  <a:moveTo>
                    <a:pt x="733" y="0"/>
                  </a:moveTo>
                  <a:cubicBezTo>
                    <a:pt x="587" y="0"/>
                    <a:pt x="440" y="73"/>
                    <a:pt x="330" y="183"/>
                  </a:cubicBezTo>
                  <a:lnTo>
                    <a:pt x="294" y="220"/>
                  </a:lnTo>
                  <a:cubicBezTo>
                    <a:pt x="211" y="302"/>
                    <a:pt x="152" y="407"/>
                    <a:pt x="123" y="522"/>
                  </a:cubicBezTo>
                  <a:lnTo>
                    <a:pt x="123" y="522"/>
                  </a:lnTo>
                  <a:cubicBezTo>
                    <a:pt x="106" y="547"/>
                    <a:pt x="90" y="570"/>
                    <a:pt x="74" y="587"/>
                  </a:cubicBezTo>
                  <a:cubicBezTo>
                    <a:pt x="0" y="697"/>
                    <a:pt x="0" y="843"/>
                    <a:pt x="37" y="990"/>
                  </a:cubicBezTo>
                  <a:cubicBezTo>
                    <a:pt x="74" y="1063"/>
                    <a:pt x="110" y="1173"/>
                    <a:pt x="220" y="1246"/>
                  </a:cubicBezTo>
                  <a:cubicBezTo>
                    <a:pt x="301" y="1311"/>
                    <a:pt x="402" y="1340"/>
                    <a:pt x="503" y="1340"/>
                  </a:cubicBezTo>
                  <a:cubicBezTo>
                    <a:pt x="632" y="1340"/>
                    <a:pt x="761" y="1292"/>
                    <a:pt x="843" y="1210"/>
                  </a:cubicBezTo>
                  <a:lnTo>
                    <a:pt x="852" y="1201"/>
                  </a:lnTo>
                  <a:lnTo>
                    <a:pt x="852" y="1201"/>
                  </a:lnTo>
                  <a:cubicBezTo>
                    <a:pt x="946" y="1177"/>
                    <a:pt x="1031" y="1132"/>
                    <a:pt x="1100" y="1063"/>
                  </a:cubicBezTo>
                  <a:lnTo>
                    <a:pt x="1137" y="990"/>
                  </a:lnTo>
                  <a:cubicBezTo>
                    <a:pt x="1247" y="880"/>
                    <a:pt x="1320" y="733"/>
                    <a:pt x="1320" y="587"/>
                  </a:cubicBezTo>
                  <a:cubicBezTo>
                    <a:pt x="1320" y="403"/>
                    <a:pt x="1247" y="257"/>
                    <a:pt x="1137" y="183"/>
                  </a:cubicBezTo>
                  <a:cubicBezTo>
                    <a:pt x="1027" y="73"/>
                    <a:pt x="880" y="0"/>
                    <a:pt x="7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9019699" y="1186995"/>
              <a:ext cx="58475" cy="49288"/>
            </a:xfrm>
            <a:custGeom>
              <a:avLst/>
              <a:gdLst/>
              <a:ahLst/>
              <a:cxnLst/>
              <a:rect l="l" t="t" r="r" b="b"/>
              <a:pathLst>
                <a:path w="1394" h="1175" extrusionOk="0">
                  <a:moveTo>
                    <a:pt x="697" y="1"/>
                  </a:moveTo>
                  <a:cubicBezTo>
                    <a:pt x="0" y="74"/>
                    <a:pt x="0" y="1101"/>
                    <a:pt x="697" y="1174"/>
                  </a:cubicBezTo>
                  <a:cubicBezTo>
                    <a:pt x="1393" y="1101"/>
                    <a:pt x="1393" y="74"/>
                    <a:pt x="6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8819775" y="1045549"/>
              <a:ext cx="52350" cy="38466"/>
            </a:xfrm>
            <a:custGeom>
              <a:avLst/>
              <a:gdLst/>
              <a:ahLst/>
              <a:cxnLst/>
              <a:rect l="l" t="t" r="r" b="b"/>
              <a:pathLst>
                <a:path w="1248" h="917" extrusionOk="0">
                  <a:moveTo>
                    <a:pt x="624" y="0"/>
                  </a:moveTo>
                  <a:cubicBezTo>
                    <a:pt x="1" y="0"/>
                    <a:pt x="1" y="917"/>
                    <a:pt x="624" y="917"/>
                  </a:cubicBezTo>
                  <a:cubicBezTo>
                    <a:pt x="1247" y="917"/>
                    <a:pt x="1247" y="0"/>
                    <a:pt x="6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8792090" y="1394971"/>
              <a:ext cx="59146" cy="39640"/>
            </a:xfrm>
            <a:custGeom>
              <a:avLst/>
              <a:gdLst/>
              <a:ahLst/>
              <a:cxnLst/>
              <a:rect l="l" t="t" r="r" b="b"/>
              <a:pathLst>
                <a:path w="1410" h="945" extrusionOk="0">
                  <a:moveTo>
                    <a:pt x="606" y="1"/>
                  </a:moveTo>
                  <a:cubicBezTo>
                    <a:pt x="560" y="1"/>
                    <a:pt x="514" y="10"/>
                    <a:pt x="477" y="28"/>
                  </a:cubicBezTo>
                  <a:cubicBezTo>
                    <a:pt x="331" y="28"/>
                    <a:pt x="221" y="65"/>
                    <a:pt x="147" y="138"/>
                  </a:cubicBezTo>
                  <a:cubicBezTo>
                    <a:pt x="37" y="248"/>
                    <a:pt x="1" y="358"/>
                    <a:pt x="1" y="468"/>
                  </a:cubicBezTo>
                  <a:cubicBezTo>
                    <a:pt x="1" y="615"/>
                    <a:pt x="37" y="725"/>
                    <a:pt x="147" y="835"/>
                  </a:cubicBezTo>
                  <a:lnTo>
                    <a:pt x="221" y="908"/>
                  </a:lnTo>
                  <a:cubicBezTo>
                    <a:pt x="294" y="945"/>
                    <a:pt x="367" y="945"/>
                    <a:pt x="477" y="945"/>
                  </a:cubicBezTo>
                  <a:lnTo>
                    <a:pt x="734" y="945"/>
                  </a:lnTo>
                  <a:cubicBezTo>
                    <a:pt x="881" y="945"/>
                    <a:pt x="991" y="908"/>
                    <a:pt x="1064" y="835"/>
                  </a:cubicBezTo>
                  <a:cubicBezTo>
                    <a:pt x="1409" y="559"/>
                    <a:pt x="1202" y="22"/>
                    <a:pt x="809" y="22"/>
                  </a:cubicBezTo>
                  <a:cubicBezTo>
                    <a:pt x="784" y="22"/>
                    <a:pt x="759" y="24"/>
                    <a:pt x="734" y="28"/>
                  </a:cubicBezTo>
                  <a:cubicBezTo>
                    <a:pt x="697" y="10"/>
                    <a:pt x="652"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8618341" y="1273113"/>
              <a:ext cx="46184" cy="35404"/>
            </a:xfrm>
            <a:custGeom>
              <a:avLst/>
              <a:gdLst/>
              <a:ahLst/>
              <a:cxnLst/>
              <a:rect l="l" t="t" r="r" b="b"/>
              <a:pathLst>
                <a:path w="1101" h="844" extrusionOk="0">
                  <a:moveTo>
                    <a:pt x="550" y="1"/>
                  </a:moveTo>
                  <a:cubicBezTo>
                    <a:pt x="0" y="1"/>
                    <a:pt x="0" y="844"/>
                    <a:pt x="550" y="844"/>
                  </a:cubicBezTo>
                  <a:cubicBezTo>
                    <a:pt x="1100" y="844"/>
                    <a:pt x="1100" y="1"/>
                    <a:pt x="5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8639861" y="1446901"/>
              <a:ext cx="3104" cy="4656"/>
            </a:xfrm>
            <a:custGeom>
              <a:avLst/>
              <a:gdLst/>
              <a:ahLst/>
              <a:cxnLst/>
              <a:rect l="l" t="t" r="r" b="b"/>
              <a:pathLst>
                <a:path w="74" h="111" extrusionOk="0">
                  <a:moveTo>
                    <a:pt x="37" y="0"/>
                  </a:moveTo>
                  <a:cubicBezTo>
                    <a:pt x="1" y="37"/>
                    <a:pt x="1" y="73"/>
                    <a:pt x="37" y="110"/>
                  </a:cubicBezTo>
                  <a:cubicBezTo>
                    <a:pt x="74" y="73"/>
                    <a:pt x="74" y="37"/>
                    <a:pt x="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8430750" y="1614481"/>
              <a:ext cx="36914" cy="30831"/>
            </a:xfrm>
            <a:custGeom>
              <a:avLst/>
              <a:gdLst/>
              <a:ahLst/>
              <a:cxnLst/>
              <a:rect l="l" t="t" r="r" b="b"/>
              <a:pathLst>
                <a:path w="880" h="735" extrusionOk="0">
                  <a:moveTo>
                    <a:pt x="440" y="1"/>
                  </a:moveTo>
                  <a:cubicBezTo>
                    <a:pt x="0" y="38"/>
                    <a:pt x="0" y="697"/>
                    <a:pt x="440" y="734"/>
                  </a:cubicBezTo>
                  <a:cubicBezTo>
                    <a:pt x="880" y="697"/>
                    <a:pt x="880" y="38"/>
                    <a:pt x="4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 name="Google Shape;57;p2"/>
          <p:cNvGrpSpPr/>
          <p:nvPr/>
        </p:nvGrpSpPr>
        <p:grpSpPr>
          <a:xfrm rot="7165379">
            <a:off x="4023606" y="-222934"/>
            <a:ext cx="745446" cy="1353354"/>
            <a:chOff x="4614150" y="3299838"/>
            <a:chExt cx="745375" cy="1353225"/>
          </a:xfrm>
        </p:grpSpPr>
        <p:sp>
          <p:nvSpPr>
            <p:cNvPr id="58" name="Google Shape;58;p2"/>
            <p:cNvSpPr/>
            <p:nvPr/>
          </p:nvSpPr>
          <p:spPr>
            <a:xfrm>
              <a:off x="4614150" y="3299838"/>
              <a:ext cx="392375" cy="1353225"/>
            </a:xfrm>
            <a:custGeom>
              <a:avLst/>
              <a:gdLst/>
              <a:ahLst/>
              <a:cxnLst/>
              <a:rect l="l" t="t" r="r" b="b"/>
              <a:pathLst>
                <a:path w="15695" h="54129" extrusionOk="0">
                  <a:moveTo>
                    <a:pt x="14358" y="2801"/>
                  </a:moveTo>
                  <a:lnTo>
                    <a:pt x="14358" y="2801"/>
                  </a:lnTo>
                  <a:cubicBezTo>
                    <a:pt x="14462" y="5734"/>
                    <a:pt x="14554" y="8661"/>
                    <a:pt x="14668" y="11566"/>
                  </a:cubicBezTo>
                  <a:cubicBezTo>
                    <a:pt x="14741" y="13473"/>
                    <a:pt x="14814" y="15379"/>
                    <a:pt x="14888" y="17285"/>
                  </a:cubicBezTo>
                  <a:cubicBezTo>
                    <a:pt x="14961" y="19118"/>
                    <a:pt x="15071" y="20951"/>
                    <a:pt x="15071" y="22784"/>
                  </a:cubicBezTo>
                  <a:cubicBezTo>
                    <a:pt x="15071" y="23673"/>
                    <a:pt x="14972" y="24562"/>
                    <a:pt x="14779" y="25434"/>
                  </a:cubicBezTo>
                  <a:lnTo>
                    <a:pt x="14779" y="25434"/>
                  </a:lnTo>
                  <a:cubicBezTo>
                    <a:pt x="14239" y="22643"/>
                    <a:pt x="13853" y="19829"/>
                    <a:pt x="13678" y="16992"/>
                  </a:cubicBezTo>
                  <a:cubicBezTo>
                    <a:pt x="13458" y="13436"/>
                    <a:pt x="13531" y="9843"/>
                    <a:pt x="13898" y="6324"/>
                  </a:cubicBezTo>
                  <a:cubicBezTo>
                    <a:pt x="14006" y="5140"/>
                    <a:pt x="14164" y="3968"/>
                    <a:pt x="14358" y="2801"/>
                  </a:cubicBezTo>
                  <a:close/>
                  <a:moveTo>
                    <a:pt x="14512" y="0"/>
                  </a:moveTo>
                  <a:cubicBezTo>
                    <a:pt x="14401" y="0"/>
                    <a:pt x="14296" y="61"/>
                    <a:pt x="14264" y="202"/>
                  </a:cubicBezTo>
                  <a:cubicBezTo>
                    <a:pt x="13568" y="3758"/>
                    <a:pt x="13165" y="7351"/>
                    <a:pt x="13055" y="10980"/>
                  </a:cubicBezTo>
                  <a:cubicBezTo>
                    <a:pt x="12945" y="14572"/>
                    <a:pt x="13128" y="18165"/>
                    <a:pt x="13605" y="21721"/>
                  </a:cubicBezTo>
                  <a:cubicBezTo>
                    <a:pt x="13815" y="23370"/>
                    <a:pt x="14098" y="24995"/>
                    <a:pt x="14455" y="26616"/>
                  </a:cubicBezTo>
                  <a:lnTo>
                    <a:pt x="14455" y="26616"/>
                  </a:lnTo>
                  <a:cubicBezTo>
                    <a:pt x="14298" y="27095"/>
                    <a:pt x="14112" y="27566"/>
                    <a:pt x="13898" y="28026"/>
                  </a:cubicBezTo>
                  <a:cubicBezTo>
                    <a:pt x="13165" y="29639"/>
                    <a:pt x="12248" y="31178"/>
                    <a:pt x="11405" y="32755"/>
                  </a:cubicBezTo>
                  <a:cubicBezTo>
                    <a:pt x="9609" y="36054"/>
                    <a:pt x="7813" y="39390"/>
                    <a:pt x="6016" y="42689"/>
                  </a:cubicBezTo>
                  <a:cubicBezTo>
                    <a:pt x="4037" y="46428"/>
                    <a:pt x="2021" y="50131"/>
                    <a:pt x="78" y="53870"/>
                  </a:cubicBezTo>
                  <a:cubicBezTo>
                    <a:pt x="0" y="53999"/>
                    <a:pt x="106" y="54129"/>
                    <a:pt x="213" y="54129"/>
                  </a:cubicBezTo>
                  <a:cubicBezTo>
                    <a:pt x="257" y="54129"/>
                    <a:pt x="302" y="54107"/>
                    <a:pt x="334" y="54053"/>
                  </a:cubicBezTo>
                  <a:cubicBezTo>
                    <a:pt x="4074" y="47418"/>
                    <a:pt x="7703" y="40746"/>
                    <a:pt x="11368" y="34074"/>
                  </a:cubicBezTo>
                  <a:cubicBezTo>
                    <a:pt x="12248" y="32461"/>
                    <a:pt x="13165" y="30848"/>
                    <a:pt x="14008" y="29199"/>
                  </a:cubicBezTo>
                  <a:cubicBezTo>
                    <a:pt x="14266" y="28705"/>
                    <a:pt x="14499" y="28200"/>
                    <a:pt x="14702" y="27686"/>
                  </a:cubicBezTo>
                  <a:lnTo>
                    <a:pt x="14702" y="27686"/>
                  </a:lnTo>
                  <a:cubicBezTo>
                    <a:pt x="14703" y="27690"/>
                    <a:pt x="14704" y="27693"/>
                    <a:pt x="14704" y="27696"/>
                  </a:cubicBezTo>
                  <a:cubicBezTo>
                    <a:pt x="14748" y="27826"/>
                    <a:pt x="14848" y="27882"/>
                    <a:pt x="14949" y="27882"/>
                  </a:cubicBezTo>
                  <a:cubicBezTo>
                    <a:pt x="15104" y="27882"/>
                    <a:pt x="15262" y="27749"/>
                    <a:pt x="15218" y="27549"/>
                  </a:cubicBezTo>
                  <a:cubicBezTo>
                    <a:pt x="15158" y="27278"/>
                    <a:pt x="15099" y="27007"/>
                    <a:pt x="15042" y="26736"/>
                  </a:cubicBezTo>
                  <a:lnTo>
                    <a:pt x="15042" y="26736"/>
                  </a:lnTo>
                  <a:cubicBezTo>
                    <a:pt x="15294" y="25946"/>
                    <a:pt x="15478" y="25139"/>
                    <a:pt x="15584" y="24323"/>
                  </a:cubicBezTo>
                  <a:cubicBezTo>
                    <a:pt x="15694" y="22490"/>
                    <a:pt x="15694" y="20621"/>
                    <a:pt x="15548" y="18788"/>
                  </a:cubicBezTo>
                  <a:lnTo>
                    <a:pt x="15328" y="13069"/>
                  </a:lnTo>
                  <a:lnTo>
                    <a:pt x="14814" y="276"/>
                  </a:lnTo>
                  <a:cubicBezTo>
                    <a:pt x="14814" y="108"/>
                    <a:pt x="14659" y="0"/>
                    <a:pt x="145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4966375" y="3928438"/>
              <a:ext cx="105750" cy="68825"/>
            </a:xfrm>
            <a:custGeom>
              <a:avLst/>
              <a:gdLst/>
              <a:ahLst/>
              <a:cxnLst/>
              <a:rect l="l" t="t" r="r" b="b"/>
              <a:pathLst>
                <a:path w="4230" h="2753" extrusionOk="0">
                  <a:moveTo>
                    <a:pt x="2945" y="942"/>
                  </a:moveTo>
                  <a:cubicBezTo>
                    <a:pt x="2269" y="1517"/>
                    <a:pt x="1471" y="1952"/>
                    <a:pt x="606" y="2228"/>
                  </a:cubicBezTo>
                  <a:lnTo>
                    <a:pt x="606" y="2228"/>
                  </a:lnTo>
                  <a:cubicBezTo>
                    <a:pt x="1355" y="1737"/>
                    <a:pt x="2134" y="1308"/>
                    <a:pt x="2945" y="942"/>
                  </a:cubicBezTo>
                  <a:close/>
                  <a:moveTo>
                    <a:pt x="3975" y="1"/>
                  </a:moveTo>
                  <a:cubicBezTo>
                    <a:pt x="3946" y="1"/>
                    <a:pt x="3913" y="7"/>
                    <a:pt x="3878" y="23"/>
                  </a:cubicBezTo>
                  <a:cubicBezTo>
                    <a:pt x="2522" y="499"/>
                    <a:pt x="1275" y="1196"/>
                    <a:pt x="212" y="2149"/>
                  </a:cubicBezTo>
                  <a:cubicBezTo>
                    <a:pt x="135" y="2206"/>
                    <a:pt x="149" y="2294"/>
                    <a:pt x="201" y="2349"/>
                  </a:cubicBezTo>
                  <a:lnTo>
                    <a:pt x="201" y="2349"/>
                  </a:lnTo>
                  <a:cubicBezTo>
                    <a:pt x="0" y="2444"/>
                    <a:pt x="91" y="2753"/>
                    <a:pt x="304" y="2753"/>
                  </a:cubicBezTo>
                  <a:cubicBezTo>
                    <a:pt x="333" y="2753"/>
                    <a:pt x="363" y="2747"/>
                    <a:pt x="395" y="2735"/>
                  </a:cubicBezTo>
                  <a:cubicBezTo>
                    <a:pt x="1862" y="2405"/>
                    <a:pt x="3145" y="1599"/>
                    <a:pt x="4135" y="426"/>
                  </a:cubicBezTo>
                  <a:cubicBezTo>
                    <a:pt x="4229" y="268"/>
                    <a:pt x="4161" y="1"/>
                    <a:pt x="39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4885025" y="4000888"/>
              <a:ext cx="221825" cy="150500"/>
            </a:xfrm>
            <a:custGeom>
              <a:avLst/>
              <a:gdLst/>
              <a:ahLst/>
              <a:cxnLst/>
              <a:rect l="l" t="t" r="r" b="b"/>
              <a:pathLst>
                <a:path w="8873" h="6020" extrusionOk="0">
                  <a:moveTo>
                    <a:pt x="7560" y="967"/>
                  </a:moveTo>
                  <a:cubicBezTo>
                    <a:pt x="6722" y="1773"/>
                    <a:pt x="5775" y="2459"/>
                    <a:pt x="4749" y="3026"/>
                  </a:cubicBezTo>
                  <a:cubicBezTo>
                    <a:pt x="4057" y="3391"/>
                    <a:pt x="3329" y="3719"/>
                    <a:pt x="2600" y="3975"/>
                  </a:cubicBezTo>
                  <a:lnTo>
                    <a:pt x="2600" y="3975"/>
                  </a:lnTo>
                  <a:cubicBezTo>
                    <a:pt x="3110" y="3576"/>
                    <a:pt x="3655" y="3187"/>
                    <a:pt x="4199" y="2843"/>
                  </a:cubicBezTo>
                  <a:cubicBezTo>
                    <a:pt x="5261" y="2117"/>
                    <a:pt x="6386" y="1497"/>
                    <a:pt x="7560" y="967"/>
                  </a:cubicBezTo>
                  <a:close/>
                  <a:moveTo>
                    <a:pt x="8605" y="0"/>
                  </a:moveTo>
                  <a:cubicBezTo>
                    <a:pt x="8580" y="0"/>
                    <a:pt x="8553" y="6"/>
                    <a:pt x="8525" y="20"/>
                  </a:cubicBezTo>
                  <a:cubicBezTo>
                    <a:pt x="8490" y="35"/>
                    <a:pt x="8454" y="49"/>
                    <a:pt x="8419" y="64"/>
                  </a:cubicBezTo>
                  <a:lnTo>
                    <a:pt x="8419" y="64"/>
                  </a:lnTo>
                  <a:lnTo>
                    <a:pt x="8415" y="57"/>
                  </a:lnTo>
                  <a:cubicBezTo>
                    <a:pt x="8411" y="62"/>
                    <a:pt x="8407" y="66"/>
                    <a:pt x="8404" y="70"/>
                  </a:cubicBezTo>
                  <a:lnTo>
                    <a:pt x="8404" y="70"/>
                  </a:lnTo>
                  <a:cubicBezTo>
                    <a:pt x="6835" y="721"/>
                    <a:pt x="5337" y="1512"/>
                    <a:pt x="3979" y="2477"/>
                  </a:cubicBezTo>
                  <a:cubicBezTo>
                    <a:pt x="3283" y="2953"/>
                    <a:pt x="2586" y="3466"/>
                    <a:pt x="1963" y="4016"/>
                  </a:cubicBezTo>
                  <a:cubicBezTo>
                    <a:pt x="1846" y="4108"/>
                    <a:pt x="1731" y="4202"/>
                    <a:pt x="1619" y="4296"/>
                  </a:cubicBezTo>
                  <a:lnTo>
                    <a:pt x="1619" y="4296"/>
                  </a:lnTo>
                  <a:cubicBezTo>
                    <a:pt x="1201" y="4473"/>
                    <a:pt x="800" y="4697"/>
                    <a:pt x="424" y="4969"/>
                  </a:cubicBezTo>
                  <a:cubicBezTo>
                    <a:pt x="301" y="5092"/>
                    <a:pt x="375" y="5280"/>
                    <a:pt x="503" y="5347"/>
                  </a:cubicBezTo>
                  <a:lnTo>
                    <a:pt x="503" y="5347"/>
                  </a:lnTo>
                  <a:cubicBezTo>
                    <a:pt x="352" y="5508"/>
                    <a:pt x="203" y="5675"/>
                    <a:pt x="57" y="5849"/>
                  </a:cubicBezTo>
                  <a:cubicBezTo>
                    <a:pt x="0" y="5934"/>
                    <a:pt x="75" y="6019"/>
                    <a:pt x="163" y="6019"/>
                  </a:cubicBezTo>
                  <a:cubicBezTo>
                    <a:pt x="189" y="6019"/>
                    <a:pt x="215" y="6012"/>
                    <a:pt x="240" y="5996"/>
                  </a:cubicBezTo>
                  <a:cubicBezTo>
                    <a:pt x="615" y="5684"/>
                    <a:pt x="977" y="5360"/>
                    <a:pt x="1341" y="5038"/>
                  </a:cubicBezTo>
                  <a:lnTo>
                    <a:pt x="1341" y="5038"/>
                  </a:lnTo>
                  <a:cubicBezTo>
                    <a:pt x="1882" y="4793"/>
                    <a:pt x="2436" y="4578"/>
                    <a:pt x="2990" y="4419"/>
                  </a:cubicBezTo>
                  <a:cubicBezTo>
                    <a:pt x="5189" y="3576"/>
                    <a:pt x="7169" y="2220"/>
                    <a:pt x="8745" y="424"/>
                  </a:cubicBezTo>
                  <a:cubicBezTo>
                    <a:pt x="8873" y="296"/>
                    <a:pt x="8777" y="0"/>
                    <a:pt x="86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4826900" y="3820363"/>
              <a:ext cx="94175" cy="404475"/>
            </a:xfrm>
            <a:custGeom>
              <a:avLst/>
              <a:gdLst/>
              <a:ahLst/>
              <a:cxnLst/>
              <a:rect l="l" t="t" r="r" b="b"/>
              <a:pathLst>
                <a:path w="3767" h="16179" extrusionOk="0">
                  <a:moveTo>
                    <a:pt x="1818" y="1860"/>
                  </a:moveTo>
                  <a:cubicBezTo>
                    <a:pt x="2831" y="5239"/>
                    <a:pt x="2905" y="8838"/>
                    <a:pt x="2015" y="12300"/>
                  </a:cubicBezTo>
                  <a:cubicBezTo>
                    <a:pt x="1789" y="13270"/>
                    <a:pt x="1477" y="14211"/>
                    <a:pt x="1080" y="15149"/>
                  </a:cubicBezTo>
                  <a:lnTo>
                    <a:pt x="1080" y="15149"/>
                  </a:lnTo>
                  <a:cubicBezTo>
                    <a:pt x="696" y="13444"/>
                    <a:pt x="579" y="11667"/>
                    <a:pt x="806" y="9918"/>
                  </a:cubicBezTo>
                  <a:cubicBezTo>
                    <a:pt x="989" y="7865"/>
                    <a:pt x="1392" y="5848"/>
                    <a:pt x="1649" y="3796"/>
                  </a:cubicBezTo>
                  <a:cubicBezTo>
                    <a:pt x="1729" y="3152"/>
                    <a:pt x="1788" y="2509"/>
                    <a:pt x="1818" y="1860"/>
                  </a:cubicBezTo>
                  <a:close/>
                  <a:moveTo>
                    <a:pt x="1506" y="1"/>
                  </a:moveTo>
                  <a:cubicBezTo>
                    <a:pt x="1378" y="1"/>
                    <a:pt x="1263" y="84"/>
                    <a:pt x="1282" y="240"/>
                  </a:cubicBezTo>
                  <a:cubicBezTo>
                    <a:pt x="1283" y="264"/>
                    <a:pt x="1284" y="288"/>
                    <a:pt x="1285" y="313"/>
                  </a:cubicBezTo>
                  <a:lnTo>
                    <a:pt x="1285" y="313"/>
                  </a:lnTo>
                  <a:lnTo>
                    <a:pt x="1282" y="313"/>
                  </a:lnTo>
                  <a:cubicBezTo>
                    <a:pt x="1283" y="316"/>
                    <a:pt x="1284" y="319"/>
                    <a:pt x="1286" y="322"/>
                  </a:cubicBezTo>
                  <a:lnTo>
                    <a:pt x="1286" y="322"/>
                  </a:lnTo>
                  <a:cubicBezTo>
                    <a:pt x="1447" y="4508"/>
                    <a:pt x="0" y="8515"/>
                    <a:pt x="146" y="12667"/>
                  </a:cubicBezTo>
                  <a:cubicBezTo>
                    <a:pt x="146" y="13767"/>
                    <a:pt x="329" y="14903"/>
                    <a:pt x="659" y="15966"/>
                  </a:cubicBezTo>
                  <a:cubicBezTo>
                    <a:pt x="718" y="16114"/>
                    <a:pt x="843" y="16178"/>
                    <a:pt x="964" y="16178"/>
                  </a:cubicBezTo>
                  <a:cubicBezTo>
                    <a:pt x="1142" y="16178"/>
                    <a:pt x="1311" y="16038"/>
                    <a:pt x="1246" y="15819"/>
                  </a:cubicBezTo>
                  <a:cubicBezTo>
                    <a:pt x="1226" y="15747"/>
                    <a:pt x="1207" y="15675"/>
                    <a:pt x="1189" y="15602"/>
                  </a:cubicBezTo>
                  <a:lnTo>
                    <a:pt x="1189" y="15602"/>
                  </a:lnTo>
                  <a:cubicBezTo>
                    <a:pt x="3504" y="10803"/>
                    <a:pt x="3767" y="5250"/>
                    <a:pt x="1834" y="301"/>
                  </a:cubicBezTo>
                  <a:lnTo>
                    <a:pt x="1834" y="301"/>
                  </a:lnTo>
                  <a:cubicBezTo>
                    <a:pt x="1833" y="280"/>
                    <a:pt x="1833" y="260"/>
                    <a:pt x="1832" y="240"/>
                  </a:cubicBezTo>
                  <a:lnTo>
                    <a:pt x="1832" y="240"/>
                  </a:lnTo>
                  <a:lnTo>
                    <a:pt x="1811" y="243"/>
                  </a:lnTo>
                  <a:lnTo>
                    <a:pt x="1811" y="243"/>
                  </a:lnTo>
                  <a:cubicBezTo>
                    <a:pt x="1806" y="229"/>
                    <a:pt x="1801" y="216"/>
                    <a:pt x="1795" y="203"/>
                  </a:cubicBezTo>
                  <a:cubicBezTo>
                    <a:pt x="1744" y="66"/>
                    <a:pt x="1620" y="1"/>
                    <a:pt x="15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4792125" y="4126163"/>
              <a:ext cx="278775" cy="191100"/>
            </a:xfrm>
            <a:custGeom>
              <a:avLst/>
              <a:gdLst/>
              <a:ahLst/>
              <a:cxnLst/>
              <a:rect l="l" t="t" r="r" b="b"/>
              <a:pathLst>
                <a:path w="11151" h="7644" extrusionOk="0">
                  <a:moveTo>
                    <a:pt x="9635" y="1083"/>
                  </a:moveTo>
                  <a:lnTo>
                    <a:pt x="9635" y="1083"/>
                  </a:lnTo>
                  <a:cubicBezTo>
                    <a:pt x="7676" y="3053"/>
                    <a:pt x="5406" y="4709"/>
                    <a:pt x="2893" y="5934"/>
                  </a:cubicBezTo>
                  <a:cubicBezTo>
                    <a:pt x="2462" y="6140"/>
                    <a:pt x="2031" y="6327"/>
                    <a:pt x="1595" y="6509"/>
                  </a:cubicBezTo>
                  <a:lnTo>
                    <a:pt x="1595" y="6509"/>
                  </a:lnTo>
                  <a:cubicBezTo>
                    <a:pt x="2044" y="6089"/>
                    <a:pt x="2499" y="5675"/>
                    <a:pt x="2966" y="5274"/>
                  </a:cubicBezTo>
                  <a:cubicBezTo>
                    <a:pt x="3773" y="4614"/>
                    <a:pt x="4616" y="3991"/>
                    <a:pt x="5459" y="3404"/>
                  </a:cubicBezTo>
                  <a:cubicBezTo>
                    <a:pt x="6801" y="2519"/>
                    <a:pt x="8187" y="1745"/>
                    <a:pt x="9635" y="1083"/>
                  </a:cubicBezTo>
                  <a:close/>
                  <a:moveTo>
                    <a:pt x="10847" y="0"/>
                  </a:moveTo>
                  <a:cubicBezTo>
                    <a:pt x="10813" y="0"/>
                    <a:pt x="10776" y="10"/>
                    <a:pt x="10738" y="32"/>
                  </a:cubicBezTo>
                  <a:cubicBezTo>
                    <a:pt x="10693" y="50"/>
                    <a:pt x="10648" y="68"/>
                    <a:pt x="10603" y="87"/>
                  </a:cubicBezTo>
                  <a:lnTo>
                    <a:pt x="10603" y="87"/>
                  </a:lnTo>
                  <a:lnTo>
                    <a:pt x="10591" y="68"/>
                  </a:lnTo>
                  <a:cubicBezTo>
                    <a:pt x="10581" y="80"/>
                    <a:pt x="10570" y="92"/>
                    <a:pt x="10559" y="104"/>
                  </a:cubicBezTo>
                  <a:lnTo>
                    <a:pt x="10559" y="104"/>
                  </a:lnTo>
                  <a:cubicBezTo>
                    <a:pt x="7620" y="1310"/>
                    <a:pt x="4861" y="3006"/>
                    <a:pt x="2453" y="5090"/>
                  </a:cubicBezTo>
                  <a:cubicBezTo>
                    <a:pt x="1746" y="5656"/>
                    <a:pt x="1106" y="6291"/>
                    <a:pt x="502" y="6960"/>
                  </a:cubicBezTo>
                  <a:lnTo>
                    <a:pt x="502" y="6960"/>
                  </a:lnTo>
                  <a:cubicBezTo>
                    <a:pt x="444" y="6985"/>
                    <a:pt x="386" y="7009"/>
                    <a:pt x="327" y="7033"/>
                  </a:cubicBezTo>
                  <a:cubicBezTo>
                    <a:pt x="1" y="7164"/>
                    <a:pt x="81" y="7643"/>
                    <a:pt x="361" y="7643"/>
                  </a:cubicBezTo>
                  <a:cubicBezTo>
                    <a:pt x="396" y="7643"/>
                    <a:pt x="434" y="7636"/>
                    <a:pt x="474" y="7620"/>
                  </a:cubicBezTo>
                  <a:cubicBezTo>
                    <a:pt x="2087" y="7107"/>
                    <a:pt x="3590" y="6373"/>
                    <a:pt x="5019" y="5494"/>
                  </a:cubicBezTo>
                  <a:cubicBezTo>
                    <a:pt x="6449" y="4614"/>
                    <a:pt x="7769" y="3624"/>
                    <a:pt x="9015" y="2524"/>
                  </a:cubicBezTo>
                  <a:cubicBezTo>
                    <a:pt x="9712" y="1865"/>
                    <a:pt x="10371" y="1205"/>
                    <a:pt x="10995" y="472"/>
                  </a:cubicBezTo>
                  <a:cubicBezTo>
                    <a:pt x="11151" y="316"/>
                    <a:pt x="11041" y="0"/>
                    <a:pt x="108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4949500" y="3520763"/>
              <a:ext cx="410025" cy="513450"/>
            </a:xfrm>
            <a:custGeom>
              <a:avLst/>
              <a:gdLst/>
              <a:ahLst/>
              <a:cxnLst/>
              <a:rect l="l" t="t" r="r" b="b"/>
              <a:pathLst>
                <a:path w="16401" h="20538" extrusionOk="0">
                  <a:moveTo>
                    <a:pt x="15215" y="1042"/>
                  </a:moveTo>
                  <a:lnTo>
                    <a:pt x="15215" y="1042"/>
                  </a:lnTo>
                  <a:cubicBezTo>
                    <a:pt x="13595" y="3789"/>
                    <a:pt x="11966" y="6517"/>
                    <a:pt x="9978" y="9035"/>
                  </a:cubicBezTo>
                  <a:cubicBezTo>
                    <a:pt x="8915" y="10428"/>
                    <a:pt x="7742" y="11711"/>
                    <a:pt x="6459" y="12920"/>
                  </a:cubicBezTo>
                  <a:cubicBezTo>
                    <a:pt x="5375" y="13869"/>
                    <a:pt x="4228" y="14755"/>
                    <a:pt x="3134" y="15724"/>
                  </a:cubicBezTo>
                  <a:lnTo>
                    <a:pt x="3134" y="15724"/>
                  </a:lnTo>
                  <a:cubicBezTo>
                    <a:pt x="3373" y="15291"/>
                    <a:pt x="3582" y="14839"/>
                    <a:pt x="3783" y="14387"/>
                  </a:cubicBezTo>
                  <a:cubicBezTo>
                    <a:pt x="4406" y="12957"/>
                    <a:pt x="5103" y="11564"/>
                    <a:pt x="5873" y="10244"/>
                  </a:cubicBezTo>
                  <a:cubicBezTo>
                    <a:pt x="7412" y="7605"/>
                    <a:pt x="9428" y="5259"/>
                    <a:pt x="11775" y="3316"/>
                  </a:cubicBezTo>
                  <a:cubicBezTo>
                    <a:pt x="12852" y="2442"/>
                    <a:pt x="13999" y="1684"/>
                    <a:pt x="15215" y="1042"/>
                  </a:cubicBezTo>
                  <a:close/>
                  <a:moveTo>
                    <a:pt x="16018" y="0"/>
                  </a:moveTo>
                  <a:cubicBezTo>
                    <a:pt x="15962" y="0"/>
                    <a:pt x="15903" y="16"/>
                    <a:pt x="15844" y="53"/>
                  </a:cubicBezTo>
                  <a:cubicBezTo>
                    <a:pt x="13094" y="1373"/>
                    <a:pt x="10638" y="3243"/>
                    <a:pt x="8622" y="5552"/>
                  </a:cubicBezTo>
                  <a:cubicBezTo>
                    <a:pt x="6606" y="7825"/>
                    <a:pt x="4956" y="10428"/>
                    <a:pt x="3783" y="13287"/>
                  </a:cubicBezTo>
                  <a:cubicBezTo>
                    <a:pt x="3303" y="14408"/>
                    <a:pt x="2880" y="15665"/>
                    <a:pt x="2149" y="16676"/>
                  </a:cubicBezTo>
                  <a:lnTo>
                    <a:pt x="2149" y="16676"/>
                  </a:lnTo>
                  <a:cubicBezTo>
                    <a:pt x="1918" y="16920"/>
                    <a:pt x="1695" y="17171"/>
                    <a:pt x="1482" y="17433"/>
                  </a:cubicBezTo>
                  <a:lnTo>
                    <a:pt x="1482" y="17433"/>
                  </a:lnTo>
                  <a:cubicBezTo>
                    <a:pt x="1386" y="17521"/>
                    <a:pt x="1286" y="17606"/>
                    <a:pt x="1180" y="17686"/>
                  </a:cubicBezTo>
                  <a:cubicBezTo>
                    <a:pt x="1096" y="17728"/>
                    <a:pt x="1109" y="17807"/>
                    <a:pt x="1156" y="17852"/>
                  </a:cubicBezTo>
                  <a:lnTo>
                    <a:pt x="1156" y="17852"/>
                  </a:lnTo>
                  <a:cubicBezTo>
                    <a:pt x="1152" y="17858"/>
                    <a:pt x="1148" y="17864"/>
                    <a:pt x="1144" y="17869"/>
                  </a:cubicBezTo>
                  <a:cubicBezTo>
                    <a:pt x="667" y="18566"/>
                    <a:pt x="301" y="19372"/>
                    <a:pt x="44" y="20179"/>
                  </a:cubicBezTo>
                  <a:cubicBezTo>
                    <a:pt x="0" y="20397"/>
                    <a:pt x="165" y="20538"/>
                    <a:pt x="336" y="20538"/>
                  </a:cubicBezTo>
                  <a:cubicBezTo>
                    <a:pt x="452" y="20538"/>
                    <a:pt x="571" y="20473"/>
                    <a:pt x="631" y="20325"/>
                  </a:cubicBezTo>
                  <a:cubicBezTo>
                    <a:pt x="1180" y="18932"/>
                    <a:pt x="2060" y="17686"/>
                    <a:pt x="3197" y="16696"/>
                  </a:cubicBezTo>
                  <a:cubicBezTo>
                    <a:pt x="4333" y="15633"/>
                    <a:pt x="5543" y="14680"/>
                    <a:pt x="6716" y="13653"/>
                  </a:cubicBezTo>
                  <a:cubicBezTo>
                    <a:pt x="9245" y="11271"/>
                    <a:pt x="11445" y="8558"/>
                    <a:pt x="13241" y="5589"/>
                  </a:cubicBezTo>
                  <a:cubicBezTo>
                    <a:pt x="14304" y="3902"/>
                    <a:pt x="15294" y="2180"/>
                    <a:pt x="16284" y="457"/>
                  </a:cubicBezTo>
                  <a:cubicBezTo>
                    <a:pt x="16401" y="252"/>
                    <a:pt x="16237" y="0"/>
                    <a:pt x="160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4966375" y="3928438"/>
              <a:ext cx="105750" cy="68825"/>
            </a:xfrm>
            <a:custGeom>
              <a:avLst/>
              <a:gdLst/>
              <a:ahLst/>
              <a:cxnLst/>
              <a:rect l="l" t="t" r="r" b="b"/>
              <a:pathLst>
                <a:path w="4230" h="2753" extrusionOk="0">
                  <a:moveTo>
                    <a:pt x="2945" y="942"/>
                  </a:moveTo>
                  <a:cubicBezTo>
                    <a:pt x="2269" y="1517"/>
                    <a:pt x="1471" y="1952"/>
                    <a:pt x="606" y="2228"/>
                  </a:cubicBezTo>
                  <a:lnTo>
                    <a:pt x="606" y="2228"/>
                  </a:lnTo>
                  <a:cubicBezTo>
                    <a:pt x="1355" y="1737"/>
                    <a:pt x="2134" y="1308"/>
                    <a:pt x="2945" y="942"/>
                  </a:cubicBezTo>
                  <a:close/>
                  <a:moveTo>
                    <a:pt x="3975" y="1"/>
                  </a:moveTo>
                  <a:cubicBezTo>
                    <a:pt x="3946" y="1"/>
                    <a:pt x="3913" y="7"/>
                    <a:pt x="3878" y="23"/>
                  </a:cubicBezTo>
                  <a:cubicBezTo>
                    <a:pt x="2522" y="499"/>
                    <a:pt x="1275" y="1196"/>
                    <a:pt x="212" y="2149"/>
                  </a:cubicBezTo>
                  <a:cubicBezTo>
                    <a:pt x="135" y="2206"/>
                    <a:pt x="149" y="2294"/>
                    <a:pt x="201" y="2349"/>
                  </a:cubicBezTo>
                  <a:lnTo>
                    <a:pt x="201" y="2349"/>
                  </a:lnTo>
                  <a:cubicBezTo>
                    <a:pt x="0" y="2444"/>
                    <a:pt x="91" y="2753"/>
                    <a:pt x="304" y="2753"/>
                  </a:cubicBezTo>
                  <a:cubicBezTo>
                    <a:pt x="333" y="2753"/>
                    <a:pt x="363" y="2747"/>
                    <a:pt x="395" y="2735"/>
                  </a:cubicBezTo>
                  <a:cubicBezTo>
                    <a:pt x="1862" y="2405"/>
                    <a:pt x="3145" y="1599"/>
                    <a:pt x="4135" y="426"/>
                  </a:cubicBezTo>
                  <a:cubicBezTo>
                    <a:pt x="4229" y="268"/>
                    <a:pt x="4161" y="1"/>
                    <a:pt x="39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1">
  <p:cSld name="CUSTOM_14_1">
    <p:spTree>
      <p:nvGrpSpPr>
        <p:cNvPr id="1" name="Shape 560"/>
        <p:cNvGrpSpPr/>
        <p:nvPr/>
      </p:nvGrpSpPr>
      <p:grpSpPr>
        <a:xfrm>
          <a:off x="0" y="0"/>
          <a:ext cx="0" cy="0"/>
          <a:chOff x="0" y="0"/>
          <a:chExt cx="0" cy="0"/>
        </a:xfrm>
      </p:grpSpPr>
      <p:sp>
        <p:nvSpPr>
          <p:cNvPr id="561" name="Google Shape;561;p16"/>
          <p:cNvSpPr txBox="1">
            <a:spLocks noGrp="1"/>
          </p:cNvSpPr>
          <p:nvPr>
            <p:ph type="ctrTitle"/>
          </p:nvPr>
        </p:nvSpPr>
        <p:spPr>
          <a:xfrm>
            <a:off x="713250" y="420624"/>
            <a:ext cx="7717500" cy="5760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b="0">
                <a:solidFill>
                  <a:schemeClr val="accent3"/>
                </a:solidFill>
                <a:latin typeface="Calistoga"/>
                <a:ea typeface="Calistoga"/>
                <a:cs typeface="Calistoga"/>
                <a:sym typeface="Calistoga"/>
              </a:defRPr>
            </a:lvl1pPr>
            <a:lvl2pPr lvl="1" algn="r" rtl="0">
              <a:spcBef>
                <a:spcPts val="0"/>
              </a:spcBef>
              <a:spcAft>
                <a:spcPts val="0"/>
              </a:spcAft>
              <a:buClr>
                <a:schemeClr val="accent4"/>
              </a:buClr>
              <a:buSzPts val="1800"/>
              <a:buNone/>
              <a:defRPr sz="1800">
                <a:solidFill>
                  <a:schemeClr val="accent4"/>
                </a:solidFill>
              </a:defRPr>
            </a:lvl2pPr>
            <a:lvl3pPr lvl="2" algn="r" rtl="0">
              <a:spcBef>
                <a:spcPts val="0"/>
              </a:spcBef>
              <a:spcAft>
                <a:spcPts val="0"/>
              </a:spcAft>
              <a:buClr>
                <a:schemeClr val="accent4"/>
              </a:buClr>
              <a:buSzPts val="1800"/>
              <a:buNone/>
              <a:defRPr sz="1800">
                <a:solidFill>
                  <a:schemeClr val="accent4"/>
                </a:solidFill>
              </a:defRPr>
            </a:lvl3pPr>
            <a:lvl4pPr lvl="3" algn="r" rtl="0">
              <a:spcBef>
                <a:spcPts val="0"/>
              </a:spcBef>
              <a:spcAft>
                <a:spcPts val="0"/>
              </a:spcAft>
              <a:buClr>
                <a:schemeClr val="accent4"/>
              </a:buClr>
              <a:buSzPts val="1800"/>
              <a:buNone/>
              <a:defRPr sz="1800">
                <a:solidFill>
                  <a:schemeClr val="accent4"/>
                </a:solidFill>
              </a:defRPr>
            </a:lvl4pPr>
            <a:lvl5pPr lvl="4" algn="r" rtl="0">
              <a:spcBef>
                <a:spcPts val="0"/>
              </a:spcBef>
              <a:spcAft>
                <a:spcPts val="0"/>
              </a:spcAft>
              <a:buClr>
                <a:schemeClr val="accent4"/>
              </a:buClr>
              <a:buSzPts val="1800"/>
              <a:buNone/>
              <a:defRPr sz="1800">
                <a:solidFill>
                  <a:schemeClr val="accent4"/>
                </a:solidFill>
              </a:defRPr>
            </a:lvl5pPr>
            <a:lvl6pPr lvl="5" algn="r" rtl="0">
              <a:spcBef>
                <a:spcPts val="0"/>
              </a:spcBef>
              <a:spcAft>
                <a:spcPts val="0"/>
              </a:spcAft>
              <a:buClr>
                <a:schemeClr val="accent4"/>
              </a:buClr>
              <a:buSzPts val="1800"/>
              <a:buNone/>
              <a:defRPr sz="1800">
                <a:solidFill>
                  <a:schemeClr val="accent4"/>
                </a:solidFill>
              </a:defRPr>
            </a:lvl6pPr>
            <a:lvl7pPr lvl="6" algn="r" rtl="0">
              <a:spcBef>
                <a:spcPts val="0"/>
              </a:spcBef>
              <a:spcAft>
                <a:spcPts val="0"/>
              </a:spcAft>
              <a:buClr>
                <a:schemeClr val="accent4"/>
              </a:buClr>
              <a:buSzPts val="1800"/>
              <a:buNone/>
              <a:defRPr sz="1800">
                <a:solidFill>
                  <a:schemeClr val="accent4"/>
                </a:solidFill>
              </a:defRPr>
            </a:lvl7pPr>
            <a:lvl8pPr lvl="7" algn="r" rtl="0">
              <a:spcBef>
                <a:spcPts val="0"/>
              </a:spcBef>
              <a:spcAft>
                <a:spcPts val="0"/>
              </a:spcAft>
              <a:buClr>
                <a:schemeClr val="accent4"/>
              </a:buClr>
              <a:buSzPts val="1800"/>
              <a:buNone/>
              <a:defRPr sz="1800">
                <a:solidFill>
                  <a:schemeClr val="accent4"/>
                </a:solidFill>
              </a:defRPr>
            </a:lvl8pPr>
            <a:lvl9pPr lvl="8" algn="r" rtl="0">
              <a:spcBef>
                <a:spcPts val="0"/>
              </a:spcBef>
              <a:spcAft>
                <a:spcPts val="0"/>
              </a:spcAft>
              <a:buClr>
                <a:schemeClr val="accent4"/>
              </a:buClr>
              <a:buSzPts val="1800"/>
              <a:buNone/>
              <a:defRPr sz="1800">
                <a:solidFill>
                  <a:schemeClr val="accent4"/>
                </a:solidFill>
              </a:defRPr>
            </a:lvl9pPr>
          </a:lstStyle>
          <a:p>
            <a:endParaRPr/>
          </a:p>
        </p:txBody>
      </p:sp>
      <p:sp>
        <p:nvSpPr>
          <p:cNvPr id="562" name="Google Shape;562;p16"/>
          <p:cNvSpPr/>
          <p:nvPr/>
        </p:nvSpPr>
        <p:spPr>
          <a:xfrm rot="1711316">
            <a:off x="7425012" y="-481926"/>
            <a:ext cx="2560119" cy="2042852"/>
          </a:xfrm>
          <a:custGeom>
            <a:avLst/>
            <a:gdLst/>
            <a:ahLst/>
            <a:cxnLst/>
            <a:rect l="l" t="t" r="r" b="b"/>
            <a:pathLst>
              <a:path w="85084" h="67888" extrusionOk="0">
                <a:moveTo>
                  <a:pt x="1" y="0"/>
                </a:moveTo>
                <a:lnTo>
                  <a:pt x="1" y="30903"/>
                </a:lnTo>
                <a:lnTo>
                  <a:pt x="28337" y="61109"/>
                </a:lnTo>
                <a:cubicBezTo>
                  <a:pt x="29914" y="62795"/>
                  <a:pt x="31526" y="64482"/>
                  <a:pt x="33506" y="65691"/>
                </a:cubicBezTo>
                <a:cubicBezTo>
                  <a:pt x="36362" y="67405"/>
                  <a:pt x="39723" y="67888"/>
                  <a:pt x="43095" y="67888"/>
                </a:cubicBezTo>
                <a:cubicBezTo>
                  <a:pt x="44267" y="67888"/>
                  <a:pt x="45440" y="67829"/>
                  <a:pt x="46593" y="67744"/>
                </a:cubicBezTo>
                <a:cubicBezTo>
                  <a:pt x="47253" y="67744"/>
                  <a:pt x="47913" y="67598"/>
                  <a:pt x="48499" y="67268"/>
                </a:cubicBezTo>
                <a:cubicBezTo>
                  <a:pt x="49122" y="66791"/>
                  <a:pt x="49452" y="66058"/>
                  <a:pt x="49746" y="65325"/>
                </a:cubicBezTo>
                <a:cubicBezTo>
                  <a:pt x="52752" y="57883"/>
                  <a:pt x="56637" y="50845"/>
                  <a:pt x="61293" y="44356"/>
                </a:cubicBezTo>
                <a:cubicBezTo>
                  <a:pt x="63822" y="40837"/>
                  <a:pt x="66718" y="37355"/>
                  <a:pt x="70677" y="35595"/>
                </a:cubicBezTo>
                <a:cubicBezTo>
                  <a:pt x="72400" y="34825"/>
                  <a:pt x="74233" y="34422"/>
                  <a:pt x="75993" y="33872"/>
                </a:cubicBezTo>
                <a:cubicBezTo>
                  <a:pt x="79145" y="32882"/>
                  <a:pt x="82115" y="31379"/>
                  <a:pt x="85047" y="29840"/>
                </a:cubicBezTo>
                <a:lnTo>
                  <a:pt x="85084" y="8688"/>
                </a:lnTo>
                <a:lnTo>
                  <a:pt x="85084" y="8688"/>
                </a:lnTo>
                <a:cubicBezTo>
                  <a:pt x="84937" y="8835"/>
                  <a:pt x="84791" y="9018"/>
                  <a:pt x="84644" y="9165"/>
                </a:cubicBezTo>
                <a:cubicBezTo>
                  <a:pt x="82078" y="11914"/>
                  <a:pt x="79182" y="14297"/>
                  <a:pt x="75993" y="16276"/>
                </a:cubicBezTo>
                <a:cubicBezTo>
                  <a:pt x="69242" y="20370"/>
                  <a:pt x="61568" y="22478"/>
                  <a:pt x="53829" y="22478"/>
                </a:cubicBezTo>
                <a:cubicBezTo>
                  <a:pt x="49719" y="22478"/>
                  <a:pt x="45590" y="21884"/>
                  <a:pt x="41571" y="20675"/>
                </a:cubicBezTo>
                <a:cubicBezTo>
                  <a:pt x="36585" y="19172"/>
                  <a:pt x="31966" y="16716"/>
                  <a:pt x="27347" y="14334"/>
                </a:cubicBez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16"/>
          <p:cNvSpPr/>
          <p:nvPr/>
        </p:nvSpPr>
        <p:spPr>
          <a:xfrm rot="-377868">
            <a:off x="7189827" y="104997"/>
            <a:ext cx="1134615" cy="258684"/>
          </a:xfrm>
          <a:custGeom>
            <a:avLst/>
            <a:gdLst/>
            <a:ahLst/>
            <a:cxnLst/>
            <a:rect l="l" t="t" r="r" b="b"/>
            <a:pathLst>
              <a:path w="45383" h="10347" extrusionOk="0">
                <a:moveTo>
                  <a:pt x="0" y="0"/>
                </a:moveTo>
                <a:cubicBezTo>
                  <a:pt x="807" y="1173"/>
                  <a:pt x="1540" y="2347"/>
                  <a:pt x="2346" y="3520"/>
                </a:cubicBezTo>
                <a:cubicBezTo>
                  <a:pt x="2860" y="4326"/>
                  <a:pt x="3373" y="5133"/>
                  <a:pt x="3923" y="5902"/>
                </a:cubicBezTo>
                <a:cubicBezTo>
                  <a:pt x="5022" y="7552"/>
                  <a:pt x="6195" y="9275"/>
                  <a:pt x="8065" y="9971"/>
                </a:cubicBezTo>
                <a:cubicBezTo>
                  <a:pt x="8872" y="10265"/>
                  <a:pt x="9727" y="10346"/>
                  <a:pt x="10588" y="10346"/>
                </a:cubicBezTo>
                <a:cubicBezTo>
                  <a:pt x="11018" y="10346"/>
                  <a:pt x="11450" y="10326"/>
                  <a:pt x="11877" y="10301"/>
                </a:cubicBezTo>
                <a:cubicBezTo>
                  <a:pt x="23022" y="9751"/>
                  <a:pt x="34202" y="9055"/>
                  <a:pt x="45346" y="8285"/>
                </a:cubicBezTo>
                <a:lnTo>
                  <a:pt x="453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64" name="Google Shape;564;p16"/>
          <p:cNvGrpSpPr/>
          <p:nvPr/>
        </p:nvGrpSpPr>
        <p:grpSpPr>
          <a:xfrm>
            <a:off x="8269938" y="4025456"/>
            <a:ext cx="1394686" cy="1143285"/>
            <a:chOff x="8269938" y="4025456"/>
            <a:chExt cx="1394686" cy="1143285"/>
          </a:xfrm>
        </p:grpSpPr>
        <p:sp>
          <p:nvSpPr>
            <p:cNvPr id="565" name="Google Shape;565;p16"/>
            <p:cNvSpPr/>
            <p:nvPr/>
          </p:nvSpPr>
          <p:spPr>
            <a:xfrm rot="-2013558">
              <a:off x="8894326" y="4511869"/>
              <a:ext cx="26665" cy="19714"/>
            </a:xfrm>
            <a:custGeom>
              <a:avLst/>
              <a:gdLst/>
              <a:ahLst/>
              <a:cxnLst/>
              <a:rect l="l" t="t" r="r" b="b"/>
              <a:pathLst>
                <a:path w="844" h="624" extrusionOk="0">
                  <a:moveTo>
                    <a:pt x="403" y="0"/>
                  </a:moveTo>
                  <a:cubicBezTo>
                    <a:pt x="0" y="0"/>
                    <a:pt x="0" y="624"/>
                    <a:pt x="403" y="624"/>
                  </a:cubicBezTo>
                  <a:cubicBezTo>
                    <a:pt x="843" y="624"/>
                    <a:pt x="843" y="0"/>
                    <a:pt x="40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16"/>
            <p:cNvSpPr/>
            <p:nvPr/>
          </p:nvSpPr>
          <p:spPr>
            <a:xfrm rot="-2013558">
              <a:off x="8995390" y="4474742"/>
              <a:ext cx="28971" cy="20883"/>
            </a:xfrm>
            <a:custGeom>
              <a:avLst/>
              <a:gdLst/>
              <a:ahLst/>
              <a:cxnLst/>
              <a:rect l="l" t="t" r="r" b="b"/>
              <a:pathLst>
                <a:path w="917" h="661" extrusionOk="0">
                  <a:moveTo>
                    <a:pt x="220" y="1"/>
                  </a:moveTo>
                  <a:cubicBezTo>
                    <a:pt x="184" y="37"/>
                    <a:pt x="147" y="37"/>
                    <a:pt x="110" y="74"/>
                  </a:cubicBezTo>
                  <a:cubicBezTo>
                    <a:pt x="74" y="111"/>
                    <a:pt x="74" y="147"/>
                    <a:pt x="37" y="184"/>
                  </a:cubicBezTo>
                  <a:cubicBezTo>
                    <a:pt x="37" y="221"/>
                    <a:pt x="0" y="257"/>
                    <a:pt x="0" y="331"/>
                  </a:cubicBezTo>
                  <a:lnTo>
                    <a:pt x="0" y="404"/>
                  </a:lnTo>
                  <a:cubicBezTo>
                    <a:pt x="37" y="477"/>
                    <a:pt x="74" y="514"/>
                    <a:pt x="110" y="551"/>
                  </a:cubicBezTo>
                  <a:lnTo>
                    <a:pt x="147" y="624"/>
                  </a:lnTo>
                  <a:cubicBezTo>
                    <a:pt x="220" y="624"/>
                    <a:pt x="294" y="661"/>
                    <a:pt x="330" y="661"/>
                  </a:cubicBezTo>
                  <a:lnTo>
                    <a:pt x="624" y="661"/>
                  </a:lnTo>
                  <a:cubicBezTo>
                    <a:pt x="660" y="661"/>
                    <a:pt x="697" y="661"/>
                    <a:pt x="733" y="624"/>
                  </a:cubicBezTo>
                  <a:cubicBezTo>
                    <a:pt x="770" y="624"/>
                    <a:pt x="807" y="587"/>
                    <a:pt x="843" y="551"/>
                  </a:cubicBezTo>
                  <a:cubicBezTo>
                    <a:pt x="880" y="514"/>
                    <a:pt x="880" y="477"/>
                    <a:pt x="880" y="441"/>
                  </a:cubicBezTo>
                  <a:cubicBezTo>
                    <a:pt x="917" y="404"/>
                    <a:pt x="917" y="367"/>
                    <a:pt x="917" y="331"/>
                  </a:cubicBezTo>
                  <a:lnTo>
                    <a:pt x="917" y="257"/>
                  </a:lnTo>
                  <a:cubicBezTo>
                    <a:pt x="917" y="184"/>
                    <a:pt x="880" y="147"/>
                    <a:pt x="843" y="111"/>
                  </a:cubicBezTo>
                  <a:lnTo>
                    <a:pt x="770" y="37"/>
                  </a:lnTo>
                  <a:cubicBezTo>
                    <a:pt x="733" y="37"/>
                    <a:pt x="660" y="1"/>
                    <a:pt x="6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16"/>
            <p:cNvSpPr/>
            <p:nvPr/>
          </p:nvSpPr>
          <p:spPr>
            <a:xfrm rot="-2013558">
              <a:off x="8901213" y="4426711"/>
              <a:ext cx="35954" cy="32068"/>
            </a:xfrm>
            <a:custGeom>
              <a:avLst/>
              <a:gdLst/>
              <a:ahLst/>
              <a:cxnLst/>
              <a:rect l="l" t="t" r="r" b="b"/>
              <a:pathLst>
                <a:path w="1138" h="1015" extrusionOk="0">
                  <a:moveTo>
                    <a:pt x="501" y="1"/>
                  </a:moveTo>
                  <a:cubicBezTo>
                    <a:pt x="242" y="1"/>
                    <a:pt x="1" y="199"/>
                    <a:pt x="1" y="501"/>
                  </a:cubicBezTo>
                  <a:cubicBezTo>
                    <a:pt x="1" y="758"/>
                    <a:pt x="221" y="978"/>
                    <a:pt x="477" y="1014"/>
                  </a:cubicBezTo>
                  <a:cubicBezTo>
                    <a:pt x="917" y="978"/>
                    <a:pt x="1137" y="464"/>
                    <a:pt x="844" y="134"/>
                  </a:cubicBezTo>
                  <a:cubicBezTo>
                    <a:pt x="740" y="42"/>
                    <a:pt x="619" y="1"/>
                    <a:pt x="5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16"/>
            <p:cNvSpPr/>
            <p:nvPr/>
          </p:nvSpPr>
          <p:spPr>
            <a:xfrm rot="-2013558">
              <a:off x="9048875" y="4245738"/>
              <a:ext cx="37091" cy="30140"/>
            </a:xfrm>
            <a:custGeom>
              <a:avLst/>
              <a:gdLst/>
              <a:ahLst/>
              <a:cxnLst/>
              <a:rect l="l" t="t" r="r" b="b"/>
              <a:pathLst>
                <a:path w="1174" h="954" extrusionOk="0">
                  <a:moveTo>
                    <a:pt x="331" y="0"/>
                  </a:moveTo>
                  <a:lnTo>
                    <a:pt x="221" y="73"/>
                  </a:lnTo>
                  <a:cubicBezTo>
                    <a:pt x="147" y="73"/>
                    <a:pt x="111" y="110"/>
                    <a:pt x="111" y="183"/>
                  </a:cubicBezTo>
                  <a:cubicBezTo>
                    <a:pt x="74" y="183"/>
                    <a:pt x="37" y="220"/>
                    <a:pt x="37" y="257"/>
                  </a:cubicBezTo>
                  <a:cubicBezTo>
                    <a:pt x="1" y="330"/>
                    <a:pt x="1" y="367"/>
                    <a:pt x="1" y="440"/>
                  </a:cubicBezTo>
                  <a:lnTo>
                    <a:pt x="1" y="550"/>
                  </a:lnTo>
                  <a:lnTo>
                    <a:pt x="37" y="660"/>
                  </a:lnTo>
                  <a:cubicBezTo>
                    <a:pt x="74" y="697"/>
                    <a:pt x="111" y="733"/>
                    <a:pt x="147" y="770"/>
                  </a:cubicBezTo>
                  <a:cubicBezTo>
                    <a:pt x="184" y="807"/>
                    <a:pt x="257" y="843"/>
                    <a:pt x="294" y="843"/>
                  </a:cubicBezTo>
                  <a:lnTo>
                    <a:pt x="294" y="953"/>
                  </a:lnTo>
                  <a:lnTo>
                    <a:pt x="404" y="953"/>
                  </a:lnTo>
                  <a:lnTo>
                    <a:pt x="376" y="934"/>
                  </a:lnTo>
                  <a:lnTo>
                    <a:pt x="376" y="934"/>
                  </a:lnTo>
                  <a:cubicBezTo>
                    <a:pt x="400" y="946"/>
                    <a:pt x="424" y="953"/>
                    <a:pt x="441" y="953"/>
                  </a:cubicBezTo>
                  <a:lnTo>
                    <a:pt x="697" y="953"/>
                  </a:lnTo>
                  <a:cubicBezTo>
                    <a:pt x="734" y="953"/>
                    <a:pt x="807" y="953"/>
                    <a:pt x="881" y="916"/>
                  </a:cubicBezTo>
                  <a:cubicBezTo>
                    <a:pt x="991" y="880"/>
                    <a:pt x="1100" y="770"/>
                    <a:pt x="1137" y="660"/>
                  </a:cubicBezTo>
                  <a:cubicBezTo>
                    <a:pt x="1137" y="587"/>
                    <a:pt x="1174" y="550"/>
                    <a:pt x="1174" y="477"/>
                  </a:cubicBezTo>
                  <a:lnTo>
                    <a:pt x="1174" y="330"/>
                  </a:lnTo>
                  <a:cubicBezTo>
                    <a:pt x="1137" y="257"/>
                    <a:pt x="1100" y="183"/>
                    <a:pt x="1027" y="147"/>
                  </a:cubicBezTo>
                  <a:lnTo>
                    <a:pt x="954" y="73"/>
                  </a:lnTo>
                  <a:cubicBezTo>
                    <a:pt x="881" y="37"/>
                    <a:pt x="771" y="0"/>
                    <a:pt x="697" y="0"/>
                  </a:cubicBezTo>
                  <a:lnTo>
                    <a:pt x="477" y="0"/>
                  </a:lnTo>
                  <a:cubicBezTo>
                    <a:pt x="461" y="0"/>
                    <a:pt x="446" y="2"/>
                    <a:pt x="433" y="5"/>
                  </a:cubicBezTo>
                  <a:lnTo>
                    <a:pt x="433" y="5"/>
                  </a:lnTo>
                  <a:lnTo>
                    <a:pt x="44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16"/>
            <p:cNvSpPr/>
            <p:nvPr/>
          </p:nvSpPr>
          <p:spPr>
            <a:xfrm rot="-2013558">
              <a:off x="9034284" y="4398380"/>
              <a:ext cx="38260" cy="32478"/>
            </a:xfrm>
            <a:custGeom>
              <a:avLst/>
              <a:gdLst/>
              <a:ahLst/>
              <a:cxnLst/>
              <a:rect l="l" t="t" r="r" b="b"/>
              <a:pathLst>
                <a:path w="1211" h="1028" extrusionOk="0">
                  <a:moveTo>
                    <a:pt x="550" y="1"/>
                  </a:moveTo>
                  <a:cubicBezTo>
                    <a:pt x="257" y="1"/>
                    <a:pt x="0" y="221"/>
                    <a:pt x="0" y="514"/>
                  </a:cubicBezTo>
                  <a:cubicBezTo>
                    <a:pt x="0" y="807"/>
                    <a:pt x="257" y="1027"/>
                    <a:pt x="550" y="1027"/>
                  </a:cubicBezTo>
                  <a:cubicBezTo>
                    <a:pt x="1210" y="1027"/>
                    <a:pt x="1210" y="1"/>
                    <a:pt x="5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16"/>
            <p:cNvSpPr/>
            <p:nvPr/>
          </p:nvSpPr>
          <p:spPr>
            <a:xfrm rot="-2013558">
              <a:off x="9231110" y="4505430"/>
              <a:ext cx="32447" cy="40598"/>
            </a:xfrm>
            <a:custGeom>
              <a:avLst/>
              <a:gdLst/>
              <a:ahLst/>
              <a:cxnLst/>
              <a:rect l="l" t="t" r="r" b="b"/>
              <a:pathLst>
                <a:path w="1027" h="1285" extrusionOk="0">
                  <a:moveTo>
                    <a:pt x="367" y="1"/>
                  </a:moveTo>
                  <a:cubicBezTo>
                    <a:pt x="293" y="38"/>
                    <a:pt x="183" y="74"/>
                    <a:pt x="147" y="148"/>
                  </a:cubicBezTo>
                  <a:lnTo>
                    <a:pt x="37" y="258"/>
                  </a:lnTo>
                  <a:cubicBezTo>
                    <a:pt x="0" y="331"/>
                    <a:pt x="0" y="404"/>
                    <a:pt x="0" y="514"/>
                  </a:cubicBezTo>
                  <a:lnTo>
                    <a:pt x="0" y="624"/>
                  </a:lnTo>
                  <a:cubicBezTo>
                    <a:pt x="0" y="661"/>
                    <a:pt x="0" y="734"/>
                    <a:pt x="0" y="771"/>
                  </a:cubicBezTo>
                  <a:cubicBezTo>
                    <a:pt x="0" y="844"/>
                    <a:pt x="0" y="917"/>
                    <a:pt x="37" y="991"/>
                  </a:cubicBezTo>
                  <a:cubicBezTo>
                    <a:pt x="37" y="1027"/>
                    <a:pt x="73" y="1101"/>
                    <a:pt x="147" y="1137"/>
                  </a:cubicBezTo>
                  <a:cubicBezTo>
                    <a:pt x="183" y="1174"/>
                    <a:pt x="257" y="1211"/>
                    <a:pt x="293" y="1247"/>
                  </a:cubicBezTo>
                  <a:cubicBezTo>
                    <a:pt x="367" y="1284"/>
                    <a:pt x="440" y="1284"/>
                    <a:pt x="513" y="1284"/>
                  </a:cubicBezTo>
                  <a:lnTo>
                    <a:pt x="660" y="1284"/>
                  </a:lnTo>
                  <a:cubicBezTo>
                    <a:pt x="733" y="1284"/>
                    <a:pt x="807" y="1211"/>
                    <a:pt x="880" y="1174"/>
                  </a:cubicBezTo>
                  <a:lnTo>
                    <a:pt x="953" y="1064"/>
                  </a:lnTo>
                  <a:cubicBezTo>
                    <a:pt x="990" y="954"/>
                    <a:pt x="1026" y="881"/>
                    <a:pt x="1026" y="807"/>
                  </a:cubicBezTo>
                  <a:cubicBezTo>
                    <a:pt x="1026" y="734"/>
                    <a:pt x="1026" y="697"/>
                    <a:pt x="1026" y="661"/>
                  </a:cubicBezTo>
                  <a:lnTo>
                    <a:pt x="1026" y="514"/>
                  </a:lnTo>
                  <a:cubicBezTo>
                    <a:pt x="1026" y="441"/>
                    <a:pt x="1026" y="368"/>
                    <a:pt x="990" y="331"/>
                  </a:cubicBezTo>
                  <a:cubicBezTo>
                    <a:pt x="916" y="184"/>
                    <a:pt x="843" y="111"/>
                    <a:pt x="697" y="38"/>
                  </a:cubicBezTo>
                  <a:cubicBezTo>
                    <a:pt x="660" y="1"/>
                    <a:pt x="587" y="1"/>
                    <a:pt x="5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16"/>
            <p:cNvSpPr/>
            <p:nvPr/>
          </p:nvSpPr>
          <p:spPr>
            <a:xfrm rot="-2013558">
              <a:off x="8918978" y="4331086"/>
              <a:ext cx="50992" cy="54468"/>
            </a:xfrm>
            <a:custGeom>
              <a:avLst/>
              <a:gdLst/>
              <a:ahLst/>
              <a:cxnLst/>
              <a:rect l="l" t="t" r="r" b="b"/>
              <a:pathLst>
                <a:path w="1614" h="1724" extrusionOk="0">
                  <a:moveTo>
                    <a:pt x="681" y="911"/>
                  </a:moveTo>
                  <a:lnTo>
                    <a:pt x="681" y="911"/>
                  </a:lnTo>
                  <a:cubicBezTo>
                    <a:pt x="687" y="913"/>
                    <a:pt x="692" y="915"/>
                    <a:pt x="697" y="917"/>
                  </a:cubicBezTo>
                  <a:lnTo>
                    <a:pt x="734" y="990"/>
                  </a:lnTo>
                  <a:lnTo>
                    <a:pt x="734" y="990"/>
                  </a:lnTo>
                  <a:lnTo>
                    <a:pt x="681" y="911"/>
                  </a:lnTo>
                  <a:close/>
                  <a:moveTo>
                    <a:pt x="807" y="1"/>
                  </a:moveTo>
                  <a:cubicBezTo>
                    <a:pt x="797" y="4"/>
                    <a:pt x="786" y="8"/>
                    <a:pt x="776" y="13"/>
                  </a:cubicBezTo>
                  <a:lnTo>
                    <a:pt x="776" y="13"/>
                  </a:lnTo>
                  <a:cubicBezTo>
                    <a:pt x="773" y="13"/>
                    <a:pt x="770" y="13"/>
                    <a:pt x="767" y="13"/>
                  </a:cubicBezTo>
                  <a:cubicBezTo>
                    <a:pt x="709" y="13"/>
                    <a:pt x="648" y="22"/>
                    <a:pt x="587" y="37"/>
                  </a:cubicBezTo>
                  <a:cubicBezTo>
                    <a:pt x="587" y="37"/>
                    <a:pt x="551" y="37"/>
                    <a:pt x="514" y="74"/>
                  </a:cubicBezTo>
                  <a:lnTo>
                    <a:pt x="404" y="111"/>
                  </a:lnTo>
                  <a:lnTo>
                    <a:pt x="258" y="221"/>
                  </a:lnTo>
                  <a:lnTo>
                    <a:pt x="221" y="257"/>
                  </a:lnTo>
                  <a:cubicBezTo>
                    <a:pt x="111" y="367"/>
                    <a:pt x="38" y="514"/>
                    <a:pt x="38" y="661"/>
                  </a:cubicBezTo>
                  <a:cubicBezTo>
                    <a:pt x="1" y="807"/>
                    <a:pt x="1" y="954"/>
                    <a:pt x="38" y="1100"/>
                  </a:cubicBezTo>
                  <a:cubicBezTo>
                    <a:pt x="38" y="1174"/>
                    <a:pt x="74" y="1247"/>
                    <a:pt x="111" y="1320"/>
                  </a:cubicBezTo>
                  <a:cubicBezTo>
                    <a:pt x="148" y="1394"/>
                    <a:pt x="184" y="1467"/>
                    <a:pt x="221" y="1504"/>
                  </a:cubicBezTo>
                  <a:lnTo>
                    <a:pt x="258" y="1540"/>
                  </a:lnTo>
                  <a:lnTo>
                    <a:pt x="404" y="1650"/>
                  </a:lnTo>
                  <a:lnTo>
                    <a:pt x="441" y="1650"/>
                  </a:lnTo>
                  <a:cubicBezTo>
                    <a:pt x="514" y="1687"/>
                    <a:pt x="551" y="1687"/>
                    <a:pt x="624" y="1724"/>
                  </a:cubicBezTo>
                  <a:lnTo>
                    <a:pt x="844" y="1724"/>
                  </a:lnTo>
                  <a:cubicBezTo>
                    <a:pt x="954" y="1687"/>
                    <a:pt x="1064" y="1687"/>
                    <a:pt x="1174" y="1614"/>
                  </a:cubicBezTo>
                  <a:lnTo>
                    <a:pt x="1211" y="1614"/>
                  </a:lnTo>
                  <a:cubicBezTo>
                    <a:pt x="1284" y="1577"/>
                    <a:pt x="1321" y="1540"/>
                    <a:pt x="1357" y="1504"/>
                  </a:cubicBezTo>
                  <a:lnTo>
                    <a:pt x="1394" y="1467"/>
                  </a:lnTo>
                  <a:cubicBezTo>
                    <a:pt x="1431" y="1394"/>
                    <a:pt x="1467" y="1357"/>
                    <a:pt x="1504" y="1320"/>
                  </a:cubicBezTo>
                  <a:cubicBezTo>
                    <a:pt x="1541" y="1247"/>
                    <a:pt x="1577" y="1174"/>
                    <a:pt x="1614" y="1100"/>
                  </a:cubicBezTo>
                  <a:cubicBezTo>
                    <a:pt x="1614" y="1064"/>
                    <a:pt x="1614" y="1027"/>
                    <a:pt x="1614" y="990"/>
                  </a:cubicBezTo>
                  <a:cubicBezTo>
                    <a:pt x="1614" y="917"/>
                    <a:pt x="1614" y="844"/>
                    <a:pt x="1614" y="771"/>
                  </a:cubicBezTo>
                  <a:cubicBezTo>
                    <a:pt x="1614" y="661"/>
                    <a:pt x="1614" y="587"/>
                    <a:pt x="1577" y="514"/>
                  </a:cubicBezTo>
                  <a:cubicBezTo>
                    <a:pt x="1541" y="404"/>
                    <a:pt x="1467" y="294"/>
                    <a:pt x="1394" y="221"/>
                  </a:cubicBezTo>
                  <a:cubicBezTo>
                    <a:pt x="1357" y="184"/>
                    <a:pt x="1321" y="147"/>
                    <a:pt x="1247" y="111"/>
                  </a:cubicBezTo>
                  <a:lnTo>
                    <a:pt x="1211" y="74"/>
                  </a:lnTo>
                  <a:cubicBezTo>
                    <a:pt x="1137" y="37"/>
                    <a:pt x="1101" y="1"/>
                    <a:pt x="10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16"/>
            <p:cNvSpPr/>
            <p:nvPr/>
          </p:nvSpPr>
          <p:spPr>
            <a:xfrm rot="-2013558">
              <a:off x="8746499" y="4254228"/>
              <a:ext cx="53299" cy="39397"/>
            </a:xfrm>
            <a:custGeom>
              <a:avLst/>
              <a:gdLst/>
              <a:ahLst/>
              <a:cxnLst/>
              <a:rect l="l" t="t" r="r" b="b"/>
              <a:pathLst>
                <a:path w="1687" h="1247" extrusionOk="0">
                  <a:moveTo>
                    <a:pt x="844" y="0"/>
                  </a:moveTo>
                  <a:cubicBezTo>
                    <a:pt x="1" y="0"/>
                    <a:pt x="1" y="1247"/>
                    <a:pt x="844" y="1247"/>
                  </a:cubicBezTo>
                  <a:cubicBezTo>
                    <a:pt x="1687" y="1247"/>
                    <a:pt x="1687" y="0"/>
                    <a:pt x="8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16"/>
            <p:cNvSpPr/>
            <p:nvPr/>
          </p:nvSpPr>
          <p:spPr>
            <a:xfrm rot="-2013558">
              <a:off x="8749279" y="4135941"/>
              <a:ext cx="57943" cy="44042"/>
            </a:xfrm>
            <a:custGeom>
              <a:avLst/>
              <a:gdLst/>
              <a:ahLst/>
              <a:cxnLst/>
              <a:rect l="l" t="t" r="r" b="b"/>
              <a:pathLst>
                <a:path w="1834" h="1394" extrusionOk="0">
                  <a:moveTo>
                    <a:pt x="917" y="1"/>
                  </a:moveTo>
                  <a:cubicBezTo>
                    <a:pt x="0" y="1"/>
                    <a:pt x="0" y="1394"/>
                    <a:pt x="917" y="1394"/>
                  </a:cubicBezTo>
                  <a:cubicBezTo>
                    <a:pt x="1833" y="1394"/>
                    <a:pt x="1833" y="1"/>
                    <a:pt x="9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16"/>
            <p:cNvSpPr/>
            <p:nvPr/>
          </p:nvSpPr>
          <p:spPr>
            <a:xfrm rot="-2013558">
              <a:off x="8675168" y="4367599"/>
              <a:ext cx="73013" cy="56774"/>
            </a:xfrm>
            <a:custGeom>
              <a:avLst/>
              <a:gdLst/>
              <a:ahLst/>
              <a:cxnLst/>
              <a:rect l="l" t="t" r="r" b="b"/>
              <a:pathLst>
                <a:path w="2311" h="1797" extrusionOk="0">
                  <a:moveTo>
                    <a:pt x="1137" y="1"/>
                  </a:moveTo>
                  <a:cubicBezTo>
                    <a:pt x="1" y="1"/>
                    <a:pt x="1" y="1797"/>
                    <a:pt x="1137" y="1797"/>
                  </a:cubicBezTo>
                  <a:cubicBezTo>
                    <a:pt x="2273" y="1797"/>
                    <a:pt x="2310" y="1"/>
                    <a:pt x="11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16"/>
            <p:cNvSpPr/>
            <p:nvPr/>
          </p:nvSpPr>
          <p:spPr>
            <a:xfrm rot="-2013558">
              <a:off x="8638655" y="4200894"/>
              <a:ext cx="49855" cy="44042"/>
            </a:xfrm>
            <a:custGeom>
              <a:avLst/>
              <a:gdLst/>
              <a:ahLst/>
              <a:cxnLst/>
              <a:rect l="l" t="t" r="r" b="b"/>
              <a:pathLst>
                <a:path w="1578" h="1394" extrusionOk="0">
                  <a:moveTo>
                    <a:pt x="624" y="0"/>
                  </a:moveTo>
                  <a:cubicBezTo>
                    <a:pt x="477" y="37"/>
                    <a:pt x="294" y="110"/>
                    <a:pt x="184" y="220"/>
                  </a:cubicBezTo>
                  <a:cubicBezTo>
                    <a:pt x="74" y="330"/>
                    <a:pt x="1" y="514"/>
                    <a:pt x="1" y="660"/>
                  </a:cubicBezTo>
                  <a:cubicBezTo>
                    <a:pt x="1" y="843"/>
                    <a:pt x="74" y="990"/>
                    <a:pt x="184" y="1137"/>
                  </a:cubicBezTo>
                  <a:lnTo>
                    <a:pt x="331" y="1247"/>
                  </a:lnTo>
                  <a:cubicBezTo>
                    <a:pt x="404" y="1283"/>
                    <a:pt x="551" y="1320"/>
                    <a:pt x="661" y="1320"/>
                  </a:cubicBezTo>
                  <a:lnTo>
                    <a:pt x="624" y="1393"/>
                  </a:lnTo>
                  <a:lnTo>
                    <a:pt x="917" y="1393"/>
                  </a:lnTo>
                  <a:cubicBezTo>
                    <a:pt x="1101" y="1393"/>
                    <a:pt x="1247" y="1320"/>
                    <a:pt x="1394" y="1173"/>
                  </a:cubicBezTo>
                  <a:cubicBezTo>
                    <a:pt x="1504" y="1063"/>
                    <a:pt x="1577" y="880"/>
                    <a:pt x="1577" y="697"/>
                  </a:cubicBezTo>
                  <a:cubicBezTo>
                    <a:pt x="1577" y="330"/>
                    <a:pt x="1284" y="0"/>
                    <a:pt x="9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16"/>
            <p:cNvSpPr/>
            <p:nvPr/>
          </p:nvSpPr>
          <p:spPr>
            <a:xfrm rot="-2013558">
              <a:off x="8524079" y="4215804"/>
              <a:ext cx="25528" cy="19714"/>
            </a:xfrm>
            <a:custGeom>
              <a:avLst/>
              <a:gdLst/>
              <a:ahLst/>
              <a:cxnLst/>
              <a:rect l="l" t="t" r="r" b="b"/>
              <a:pathLst>
                <a:path w="808" h="624" extrusionOk="0">
                  <a:moveTo>
                    <a:pt x="404" y="1"/>
                  </a:moveTo>
                  <a:cubicBezTo>
                    <a:pt x="1" y="1"/>
                    <a:pt x="1" y="624"/>
                    <a:pt x="404" y="624"/>
                  </a:cubicBezTo>
                  <a:cubicBezTo>
                    <a:pt x="807" y="624"/>
                    <a:pt x="807" y="1"/>
                    <a:pt x="4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16"/>
            <p:cNvSpPr/>
            <p:nvPr/>
          </p:nvSpPr>
          <p:spPr>
            <a:xfrm rot="-2013558">
              <a:off x="8357708" y="4088982"/>
              <a:ext cx="28971" cy="22052"/>
            </a:xfrm>
            <a:custGeom>
              <a:avLst/>
              <a:gdLst/>
              <a:ahLst/>
              <a:cxnLst/>
              <a:rect l="l" t="t" r="r" b="b"/>
              <a:pathLst>
                <a:path w="917" h="698" extrusionOk="0">
                  <a:moveTo>
                    <a:pt x="440" y="1"/>
                  </a:moveTo>
                  <a:cubicBezTo>
                    <a:pt x="0" y="1"/>
                    <a:pt x="0" y="697"/>
                    <a:pt x="440" y="697"/>
                  </a:cubicBezTo>
                  <a:cubicBezTo>
                    <a:pt x="917" y="697"/>
                    <a:pt x="917" y="1"/>
                    <a:pt x="44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16"/>
            <p:cNvSpPr/>
            <p:nvPr/>
          </p:nvSpPr>
          <p:spPr>
            <a:xfrm rot="-2013558">
              <a:off x="8279106" y="4030869"/>
              <a:ext cx="25528" cy="19714"/>
            </a:xfrm>
            <a:custGeom>
              <a:avLst/>
              <a:gdLst/>
              <a:ahLst/>
              <a:cxnLst/>
              <a:rect l="l" t="t" r="r" b="b"/>
              <a:pathLst>
                <a:path w="808" h="624" extrusionOk="0">
                  <a:moveTo>
                    <a:pt x="404" y="0"/>
                  </a:moveTo>
                  <a:cubicBezTo>
                    <a:pt x="1" y="0"/>
                    <a:pt x="1" y="623"/>
                    <a:pt x="404" y="623"/>
                  </a:cubicBezTo>
                  <a:cubicBezTo>
                    <a:pt x="807" y="623"/>
                    <a:pt x="807" y="0"/>
                    <a:pt x="4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16"/>
            <p:cNvSpPr/>
            <p:nvPr/>
          </p:nvSpPr>
          <p:spPr>
            <a:xfrm rot="-2013558">
              <a:off x="9202968" y="4330334"/>
              <a:ext cx="66062" cy="48654"/>
            </a:xfrm>
            <a:custGeom>
              <a:avLst/>
              <a:gdLst/>
              <a:ahLst/>
              <a:cxnLst/>
              <a:rect l="l" t="t" r="r" b="b"/>
              <a:pathLst>
                <a:path w="2091" h="1540" extrusionOk="0">
                  <a:moveTo>
                    <a:pt x="1027" y="0"/>
                  </a:moveTo>
                  <a:cubicBezTo>
                    <a:pt x="1" y="0"/>
                    <a:pt x="1" y="1540"/>
                    <a:pt x="1027" y="1540"/>
                  </a:cubicBezTo>
                  <a:cubicBezTo>
                    <a:pt x="2090" y="1540"/>
                    <a:pt x="2090" y="0"/>
                    <a:pt x="10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16"/>
            <p:cNvSpPr/>
            <p:nvPr/>
          </p:nvSpPr>
          <p:spPr>
            <a:xfrm rot="-2013558">
              <a:off x="8980813" y="4622503"/>
              <a:ext cx="69538" cy="54752"/>
            </a:xfrm>
            <a:custGeom>
              <a:avLst/>
              <a:gdLst/>
              <a:ahLst/>
              <a:cxnLst/>
              <a:rect l="l" t="t" r="r" b="b"/>
              <a:pathLst>
                <a:path w="2201" h="1733" extrusionOk="0">
                  <a:moveTo>
                    <a:pt x="1320" y="1"/>
                  </a:moveTo>
                  <a:cubicBezTo>
                    <a:pt x="1186" y="1"/>
                    <a:pt x="1051" y="35"/>
                    <a:pt x="917" y="89"/>
                  </a:cubicBezTo>
                  <a:lnTo>
                    <a:pt x="367" y="345"/>
                  </a:lnTo>
                  <a:cubicBezTo>
                    <a:pt x="221" y="455"/>
                    <a:pt x="74" y="602"/>
                    <a:pt x="37" y="822"/>
                  </a:cubicBezTo>
                  <a:cubicBezTo>
                    <a:pt x="1" y="1005"/>
                    <a:pt x="37" y="1188"/>
                    <a:pt x="111" y="1372"/>
                  </a:cubicBezTo>
                  <a:cubicBezTo>
                    <a:pt x="259" y="1594"/>
                    <a:pt x="507" y="1733"/>
                    <a:pt x="765" y="1733"/>
                  </a:cubicBezTo>
                  <a:cubicBezTo>
                    <a:pt x="890" y="1733"/>
                    <a:pt x="1017" y="1700"/>
                    <a:pt x="1137" y="1628"/>
                  </a:cubicBezTo>
                  <a:lnTo>
                    <a:pt x="1650" y="1335"/>
                  </a:lnTo>
                  <a:cubicBezTo>
                    <a:pt x="2200" y="1005"/>
                    <a:pt x="2090" y="199"/>
                    <a:pt x="1467" y="15"/>
                  </a:cubicBezTo>
                  <a:cubicBezTo>
                    <a:pt x="1418" y="5"/>
                    <a:pt x="1369" y="1"/>
                    <a:pt x="13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16"/>
            <p:cNvSpPr/>
            <p:nvPr/>
          </p:nvSpPr>
          <p:spPr>
            <a:xfrm rot="-2013558">
              <a:off x="9375273" y="4601435"/>
              <a:ext cx="38260" cy="30140"/>
            </a:xfrm>
            <a:custGeom>
              <a:avLst/>
              <a:gdLst/>
              <a:ahLst/>
              <a:cxnLst/>
              <a:rect l="l" t="t" r="r" b="b"/>
              <a:pathLst>
                <a:path w="1211" h="954" extrusionOk="0">
                  <a:moveTo>
                    <a:pt x="734" y="0"/>
                  </a:moveTo>
                  <a:lnTo>
                    <a:pt x="734" y="37"/>
                  </a:lnTo>
                  <a:lnTo>
                    <a:pt x="477" y="37"/>
                  </a:lnTo>
                  <a:cubicBezTo>
                    <a:pt x="330" y="37"/>
                    <a:pt x="220" y="73"/>
                    <a:pt x="147" y="183"/>
                  </a:cubicBezTo>
                  <a:cubicBezTo>
                    <a:pt x="74" y="257"/>
                    <a:pt x="1" y="367"/>
                    <a:pt x="1" y="477"/>
                  </a:cubicBezTo>
                  <a:cubicBezTo>
                    <a:pt x="1" y="623"/>
                    <a:pt x="37" y="733"/>
                    <a:pt x="147" y="807"/>
                  </a:cubicBezTo>
                  <a:cubicBezTo>
                    <a:pt x="220" y="880"/>
                    <a:pt x="330" y="953"/>
                    <a:pt x="477" y="953"/>
                  </a:cubicBezTo>
                  <a:lnTo>
                    <a:pt x="734" y="953"/>
                  </a:lnTo>
                  <a:cubicBezTo>
                    <a:pt x="844" y="953"/>
                    <a:pt x="990" y="880"/>
                    <a:pt x="1064" y="807"/>
                  </a:cubicBezTo>
                  <a:cubicBezTo>
                    <a:pt x="1174" y="697"/>
                    <a:pt x="1210" y="587"/>
                    <a:pt x="1210" y="477"/>
                  </a:cubicBezTo>
                  <a:cubicBezTo>
                    <a:pt x="1210" y="330"/>
                    <a:pt x="1174" y="220"/>
                    <a:pt x="1064" y="147"/>
                  </a:cubicBezTo>
                  <a:cubicBezTo>
                    <a:pt x="990" y="37"/>
                    <a:pt x="844" y="0"/>
                    <a:pt x="7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16"/>
            <p:cNvSpPr/>
            <p:nvPr/>
          </p:nvSpPr>
          <p:spPr>
            <a:xfrm rot="-2013558">
              <a:off x="9455065" y="4684575"/>
              <a:ext cx="38260" cy="29003"/>
            </a:xfrm>
            <a:custGeom>
              <a:avLst/>
              <a:gdLst/>
              <a:ahLst/>
              <a:cxnLst/>
              <a:rect l="l" t="t" r="r" b="b"/>
              <a:pathLst>
                <a:path w="1211" h="918" extrusionOk="0">
                  <a:moveTo>
                    <a:pt x="624" y="1"/>
                  </a:moveTo>
                  <a:cubicBezTo>
                    <a:pt x="0" y="1"/>
                    <a:pt x="0" y="917"/>
                    <a:pt x="624" y="917"/>
                  </a:cubicBezTo>
                  <a:cubicBezTo>
                    <a:pt x="1210" y="917"/>
                    <a:pt x="1210" y="1"/>
                    <a:pt x="6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16"/>
            <p:cNvSpPr/>
            <p:nvPr/>
          </p:nvSpPr>
          <p:spPr>
            <a:xfrm rot="-2013558">
              <a:off x="9617713" y="4777270"/>
              <a:ext cx="41735" cy="31309"/>
            </a:xfrm>
            <a:custGeom>
              <a:avLst/>
              <a:gdLst/>
              <a:ahLst/>
              <a:cxnLst/>
              <a:rect l="l" t="t" r="r" b="b"/>
              <a:pathLst>
                <a:path w="1321" h="991" extrusionOk="0">
                  <a:moveTo>
                    <a:pt x="661" y="1"/>
                  </a:moveTo>
                  <a:cubicBezTo>
                    <a:pt x="1" y="1"/>
                    <a:pt x="1" y="991"/>
                    <a:pt x="661" y="991"/>
                  </a:cubicBezTo>
                  <a:cubicBezTo>
                    <a:pt x="1320" y="991"/>
                    <a:pt x="1320" y="1"/>
                    <a:pt x="6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16"/>
            <p:cNvSpPr/>
            <p:nvPr/>
          </p:nvSpPr>
          <p:spPr>
            <a:xfrm>
              <a:off x="8269938" y="4501212"/>
              <a:ext cx="931205" cy="667529"/>
            </a:xfrm>
            <a:custGeom>
              <a:avLst/>
              <a:gdLst/>
              <a:ahLst/>
              <a:cxnLst/>
              <a:rect l="l" t="t" r="r" b="b"/>
              <a:pathLst>
                <a:path w="20713" h="14848" extrusionOk="0">
                  <a:moveTo>
                    <a:pt x="6709" y="1"/>
                  </a:moveTo>
                  <a:cubicBezTo>
                    <a:pt x="4656" y="3887"/>
                    <a:pt x="2420" y="7699"/>
                    <a:pt x="0" y="11365"/>
                  </a:cubicBezTo>
                  <a:cubicBezTo>
                    <a:pt x="5111" y="13675"/>
                    <a:pt x="10630" y="14847"/>
                    <a:pt x="16201" y="14847"/>
                  </a:cubicBezTo>
                  <a:cubicBezTo>
                    <a:pt x="17703" y="14847"/>
                    <a:pt x="19210" y="14762"/>
                    <a:pt x="20712" y="14591"/>
                  </a:cubicBezTo>
                  <a:lnTo>
                    <a:pt x="20712" y="6086"/>
                  </a:lnTo>
                  <a:cubicBezTo>
                    <a:pt x="17596" y="6013"/>
                    <a:pt x="14554" y="5206"/>
                    <a:pt x="11804" y="3777"/>
                  </a:cubicBezTo>
                  <a:cubicBezTo>
                    <a:pt x="9898" y="2824"/>
                    <a:pt x="8175" y="1541"/>
                    <a:pt x="67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5" name="Google Shape;585;p16"/>
          <p:cNvGrpSpPr/>
          <p:nvPr/>
        </p:nvGrpSpPr>
        <p:grpSpPr>
          <a:xfrm>
            <a:off x="255975" y="3937900"/>
            <a:ext cx="745375" cy="1353225"/>
            <a:chOff x="255975" y="3937900"/>
            <a:chExt cx="745375" cy="1353225"/>
          </a:xfrm>
        </p:grpSpPr>
        <p:sp>
          <p:nvSpPr>
            <p:cNvPr id="586" name="Google Shape;586;p16"/>
            <p:cNvSpPr/>
            <p:nvPr/>
          </p:nvSpPr>
          <p:spPr>
            <a:xfrm>
              <a:off x="255975" y="3937900"/>
              <a:ext cx="392375" cy="1353225"/>
            </a:xfrm>
            <a:custGeom>
              <a:avLst/>
              <a:gdLst/>
              <a:ahLst/>
              <a:cxnLst/>
              <a:rect l="l" t="t" r="r" b="b"/>
              <a:pathLst>
                <a:path w="15695" h="54129" extrusionOk="0">
                  <a:moveTo>
                    <a:pt x="14358" y="2801"/>
                  </a:moveTo>
                  <a:lnTo>
                    <a:pt x="14358" y="2801"/>
                  </a:lnTo>
                  <a:cubicBezTo>
                    <a:pt x="14462" y="5734"/>
                    <a:pt x="14554" y="8661"/>
                    <a:pt x="14668" y="11566"/>
                  </a:cubicBezTo>
                  <a:cubicBezTo>
                    <a:pt x="14741" y="13473"/>
                    <a:pt x="14814" y="15379"/>
                    <a:pt x="14888" y="17285"/>
                  </a:cubicBezTo>
                  <a:cubicBezTo>
                    <a:pt x="14961" y="19118"/>
                    <a:pt x="15071" y="20951"/>
                    <a:pt x="15071" y="22784"/>
                  </a:cubicBezTo>
                  <a:cubicBezTo>
                    <a:pt x="15071" y="23673"/>
                    <a:pt x="14972" y="24562"/>
                    <a:pt x="14779" y="25434"/>
                  </a:cubicBezTo>
                  <a:lnTo>
                    <a:pt x="14779" y="25434"/>
                  </a:lnTo>
                  <a:cubicBezTo>
                    <a:pt x="14239" y="22643"/>
                    <a:pt x="13853" y="19829"/>
                    <a:pt x="13678" y="16992"/>
                  </a:cubicBezTo>
                  <a:cubicBezTo>
                    <a:pt x="13458" y="13436"/>
                    <a:pt x="13531" y="9843"/>
                    <a:pt x="13898" y="6324"/>
                  </a:cubicBezTo>
                  <a:cubicBezTo>
                    <a:pt x="14006" y="5140"/>
                    <a:pt x="14164" y="3968"/>
                    <a:pt x="14358" y="2801"/>
                  </a:cubicBezTo>
                  <a:close/>
                  <a:moveTo>
                    <a:pt x="14512" y="0"/>
                  </a:moveTo>
                  <a:cubicBezTo>
                    <a:pt x="14401" y="0"/>
                    <a:pt x="14296" y="61"/>
                    <a:pt x="14264" y="202"/>
                  </a:cubicBezTo>
                  <a:cubicBezTo>
                    <a:pt x="13568" y="3758"/>
                    <a:pt x="13165" y="7351"/>
                    <a:pt x="13055" y="10980"/>
                  </a:cubicBezTo>
                  <a:cubicBezTo>
                    <a:pt x="12945" y="14572"/>
                    <a:pt x="13128" y="18165"/>
                    <a:pt x="13605" y="21721"/>
                  </a:cubicBezTo>
                  <a:cubicBezTo>
                    <a:pt x="13815" y="23370"/>
                    <a:pt x="14098" y="24995"/>
                    <a:pt x="14455" y="26616"/>
                  </a:cubicBezTo>
                  <a:lnTo>
                    <a:pt x="14455" y="26616"/>
                  </a:lnTo>
                  <a:cubicBezTo>
                    <a:pt x="14298" y="27095"/>
                    <a:pt x="14112" y="27566"/>
                    <a:pt x="13898" y="28026"/>
                  </a:cubicBezTo>
                  <a:cubicBezTo>
                    <a:pt x="13165" y="29639"/>
                    <a:pt x="12248" y="31178"/>
                    <a:pt x="11405" y="32755"/>
                  </a:cubicBezTo>
                  <a:cubicBezTo>
                    <a:pt x="9609" y="36054"/>
                    <a:pt x="7813" y="39390"/>
                    <a:pt x="6016" y="42689"/>
                  </a:cubicBezTo>
                  <a:cubicBezTo>
                    <a:pt x="4037" y="46428"/>
                    <a:pt x="2021" y="50131"/>
                    <a:pt x="78" y="53870"/>
                  </a:cubicBezTo>
                  <a:cubicBezTo>
                    <a:pt x="0" y="53999"/>
                    <a:pt x="106" y="54129"/>
                    <a:pt x="213" y="54129"/>
                  </a:cubicBezTo>
                  <a:cubicBezTo>
                    <a:pt x="257" y="54129"/>
                    <a:pt x="302" y="54107"/>
                    <a:pt x="334" y="54053"/>
                  </a:cubicBezTo>
                  <a:cubicBezTo>
                    <a:pt x="4074" y="47418"/>
                    <a:pt x="7703" y="40746"/>
                    <a:pt x="11368" y="34074"/>
                  </a:cubicBezTo>
                  <a:cubicBezTo>
                    <a:pt x="12248" y="32461"/>
                    <a:pt x="13165" y="30848"/>
                    <a:pt x="14008" y="29199"/>
                  </a:cubicBezTo>
                  <a:cubicBezTo>
                    <a:pt x="14266" y="28705"/>
                    <a:pt x="14499" y="28200"/>
                    <a:pt x="14702" y="27686"/>
                  </a:cubicBezTo>
                  <a:lnTo>
                    <a:pt x="14702" y="27686"/>
                  </a:lnTo>
                  <a:cubicBezTo>
                    <a:pt x="14703" y="27690"/>
                    <a:pt x="14704" y="27693"/>
                    <a:pt x="14704" y="27696"/>
                  </a:cubicBezTo>
                  <a:cubicBezTo>
                    <a:pt x="14748" y="27826"/>
                    <a:pt x="14848" y="27882"/>
                    <a:pt x="14949" y="27882"/>
                  </a:cubicBezTo>
                  <a:cubicBezTo>
                    <a:pt x="15104" y="27882"/>
                    <a:pt x="15262" y="27749"/>
                    <a:pt x="15218" y="27549"/>
                  </a:cubicBezTo>
                  <a:cubicBezTo>
                    <a:pt x="15158" y="27278"/>
                    <a:pt x="15099" y="27007"/>
                    <a:pt x="15042" y="26736"/>
                  </a:cubicBezTo>
                  <a:lnTo>
                    <a:pt x="15042" y="26736"/>
                  </a:lnTo>
                  <a:cubicBezTo>
                    <a:pt x="15294" y="25946"/>
                    <a:pt x="15478" y="25139"/>
                    <a:pt x="15584" y="24323"/>
                  </a:cubicBezTo>
                  <a:cubicBezTo>
                    <a:pt x="15694" y="22490"/>
                    <a:pt x="15694" y="20621"/>
                    <a:pt x="15548" y="18788"/>
                  </a:cubicBezTo>
                  <a:lnTo>
                    <a:pt x="15328" y="13069"/>
                  </a:lnTo>
                  <a:lnTo>
                    <a:pt x="14814" y="276"/>
                  </a:lnTo>
                  <a:cubicBezTo>
                    <a:pt x="14814" y="108"/>
                    <a:pt x="14659" y="0"/>
                    <a:pt x="145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16"/>
            <p:cNvSpPr/>
            <p:nvPr/>
          </p:nvSpPr>
          <p:spPr>
            <a:xfrm>
              <a:off x="526850" y="4638950"/>
              <a:ext cx="221825" cy="150500"/>
            </a:xfrm>
            <a:custGeom>
              <a:avLst/>
              <a:gdLst/>
              <a:ahLst/>
              <a:cxnLst/>
              <a:rect l="l" t="t" r="r" b="b"/>
              <a:pathLst>
                <a:path w="8873" h="6020" extrusionOk="0">
                  <a:moveTo>
                    <a:pt x="7560" y="967"/>
                  </a:moveTo>
                  <a:cubicBezTo>
                    <a:pt x="6722" y="1773"/>
                    <a:pt x="5775" y="2459"/>
                    <a:pt x="4749" y="3026"/>
                  </a:cubicBezTo>
                  <a:cubicBezTo>
                    <a:pt x="4057" y="3391"/>
                    <a:pt x="3329" y="3719"/>
                    <a:pt x="2600" y="3975"/>
                  </a:cubicBezTo>
                  <a:lnTo>
                    <a:pt x="2600" y="3975"/>
                  </a:lnTo>
                  <a:cubicBezTo>
                    <a:pt x="3110" y="3576"/>
                    <a:pt x="3655" y="3187"/>
                    <a:pt x="4199" y="2843"/>
                  </a:cubicBezTo>
                  <a:cubicBezTo>
                    <a:pt x="5261" y="2117"/>
                    <a:pt x="6386" y="1497"/>
                    <a:pt x="7560" y="967"/>
                  </a:cubicBezTo>
                  <a:close/>
                  <a:moveTo>
                    <a:pt x="8605" y="0"/>
                  </a:moveTo>
                  <a:cubicBezTo>
                    <a:pt x="8580" y="0"/>
                    <a:pt x="8553" y="6"/>
                    <a:pt x="8525" y="20"/>
                  </a:cubicBezTo>
                  <a:cubicBezTo>
                    <a:pt x="8490" y="35"/>
                    <a:pt x="8454" y="49"/>
                    <a:pt x="8419" y="64"/>
                  </a:cubicBezTo>
                  <a:lnTo>
                    <a:pt x="8419" y="64"/>
                  </a:lnTo>
                  <a:lnTo>
                    <a:pt x="8415" y="57"/>
                  </a:lnTo>
                  <a:cubicBezTo>
                    <a:pt x="8411" y="62"/>
                    <a:pt x="8407" y="66"/>
                    <a:pt x="8404" y="70"/>
                  </a:cubicBezTo>
                  <a:lnTo>
                    <a:pt x="8404" y="70"/>
                  </a:lnTo>
                  <a:cubicBezTo>
                    <a:pt x="6835" y="721"/>
                    <a:pt x="5337" y="1512"/>
                    <a:pt x="3979" y="2477"/>
                  </a:cubicBezTo>
                  <a:cubicBezTo>
                    <a:pt x="3283" y="2953"/>
                    <a:pt x="2586" y="3466"/>
                    <a:pt x="1963" y="4016"/>
                  </a:cubicBezTo>
                  <a:cubicBezTo>
                    <a:pt x="1846" y="4108"/>
                    <a:pt x="1731" y="4202"/>
                    <a:pt x="1619" y="4296"/>
                  </a:cubicBezTo>
                  <a:lnTo>
                    <a:pt x="1619" y="4296"/>
                  </a:lnTo>
                  <a:cubicBezTo>
                    <a:pt x="1201" y="4473"/>
                    <a:pt x="800" y="4697"/>
                    <a:pt x="424" y="4969"/>
                  </a:cubicBezTo>
                  <a:cubicBezTo>
                    <a:pt x="301" y="5092"/>
                    <a:pt x="375" y="5280"/>
                    <a:pt x="503" y="5347"/>
                  </a:cubicBezTo>
                  <a:lnTo>
                    <a:pt x="503" y="5347"/>
                  </a:lnTo>
                  <a:cubicBezTo>
                    <a:pt x="352" y="5508"/>
                    <a:pt x="203" y="5675"/>
                    <a:pt x="57" y="5849"/>
                  </a:cubicBezTo>
                  <a:cubicBezTo>
                    <a:pt x="0" y="5934"/>
                    <a:pt x="75" y="6019"/>
                    <a:pt x="163" y="6019"/>
                  </a:cubicBezTo>
                  <a:cubicBezTo>
                    <a:pt x="189" y="6019"/>
                    <a:pt x="215" y="6012"/>
                    <a:pt x="240" y="5996"/>
                  </a:cubicBezTo>
                  <a:cubicBezTo>
                    <a:pt x="615" y="5684"/>
                    <a:pt x="977" y="5360"/>
                    <a:pt x="1341" y="5038"/>
                  </a:cubicBezTo>
                  <a:lnTo>
                    <a:pt x="1341" y="5038"/>
                  </a:lnTo>
                  <a:cubicBezTo>
                    <a:pt x="1882" y="4793"/>
                    <a:pt x="2436" y="4578"/>
                    <a:pt x="2990" y="4419"/>
                  </a:cubicBezTo>
                  <a:cubicBezTo>
                    <a:pt x="5189" y="3576"/>
                    <a:pt x="7169" y="2220"/>
                    <a:pt x="8745" y="424"/>
                  </a:cubicBezTo>
                  <a:cubicBezTo>
                    <a:pt x="8873" y="296"/>
                    <a:pt x="8777" y="0"/>
                    <a:pt x="86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16"/>
            <p:cNvSpPr/>
            <p:nvPr/>
          </p:nvSpPr>
          <p:spPr>
            <a:xfrm>
              <a:off x="468725" y="4458425"/>
              <a:ext cx="94175" cy="404475"/>
            </a:xfrm>
            <a:custGeom>
              <a:avLst/>
              <a:gdLst/>
              <a:ahLst/>
              <a:cxnLst/>
              <a:rect l="l" t="t" r="r" b="b"/>
              <a:pathLst>
                <a:path w="3767" h="16179" extrusionOk="0">
                  <a:moveTo>
                    <a:pt x="1818" y="1860"/>
                  </a:moveTo>
                  <a:cubicBezTo>
                    <a:pt x="2831" y="5239"/>
                    <a:pt x="2905" y="8838"/>
                    <a:pt x="2015" y="12300"/>
                  </a:cubicBezTo>
                  <a:cubicBezTo>
                    <a:pt x="1789" y="13270"/>
                    <a:pt x="1477" y="14211"/>
                    <a:pt x="1080" y="15149"/>
                  </a:cubicBezTo>
                  <a:lnTo>
                    <a:pt x="1080" y="15149"/>
                  </a:lnTo>
                  <a:cubicBezTo>
                    <a:pt x="696" y="13444"/>
                    <a:pt x="579" y="11667"/>
                    <a:pt x="806" y="9918"/>
                  </a:cubicBezTo>
                  <a:cubicBezTo>
                    <a:pt x="989" y="7865"/>
                    <a:pt x="1392" y="5848"/>
                    <a:pt x="1649" y="3796"/>
                  </a:cubicBezTo>
                  <a:cubicBezTo>
                    <a:pt x="1729" y="3152"/>
                    <a:pt x="1788" y="2509"/>
                    <a:pt x="1818" y="1860"/>
                  </a:cubicBezTo>
                  <a:close/>
                  <a:moveTo>
                    <a:pt x="1506" y="1"/>
                  </a:moveTo>
                  <a:cubicBezTo>
                    <a:pt x="1378" y="1"/>
                    <a:pt x="1263" y="84"/>
                    <a:pt x="1282" y="240"/>
                  </a:cubicBezTo>
                  <a:cubicBezTo>
                    <a:pt x="1283" y="264"/>
                    <a:pt x="1284" y="288"/>
                    <a:pt x="1285" y="313"/>
                  </a:cubicBezTo>
                  <a:lnTo>
                    <a:pt x="1285" y="313"/>
                  </a:lnTo>
                  <a:lnTo>
                    <a:pt x="1282" y="313"/>
                  </a:lnTo>
                  <a:cubicBezTo>
                    <a:pt x="1283" y="316"/>
                    <a:pt x="1284" y="319"/>
                    <a:pt x="1286" y="322"/>
                  </a:cubicBezTo>
                  <a:lnTo>
                    <a:pt x="1286" y="322"/>
                  </a:lnTo>
                  <a:cubicBezTo>
                    <a:pt x="1447" y="4508"/>
                    <a:pt x="0" y="8515"/>
                    <a:pt x="146" y="12667"/>
                  </a:cubicBezTo>
                  <a:cubicBezTo>
                    <a:pt x="146" y="13767"/>
                    <a:pt x="329" y="14903"/>
                    <a:pt x="659" y="15966"/>
                  </a:cubicBezTo>
                  <a:cubicBezTo>
                    <a:pt x="718" y="16114"/>
                    <a:pt x="843" y="16178"/>
                    <a:pt x="964" y="16178"/>
                  </a:cubicBezTo>
                  <a:cubicBezTo>
                    <a:pt x="1142" y="16178"/>
                    <a:pt x="1311" y="16038"/>
                    <a:pt x="1246" y="15819"/>
                  </a:cubicBezTo>
                  <a:cubicBezTo>
                    <a:pt x="1226" y="15747"/>
                    <a:pt x="1207" y="15675"/>
                    <a:pt x="1189" y="15602"/>
                  </a:cubicBezTo>
                  <a:lnTo>
                    <a:pt x="1189" y="15602"/>
                  </a:lnTo>
                  <a:cubicBezTo>
                    <a:pt x="3504" y="10803"/>
                    <a:pt x="3767" y="5250"/>
                    <a:pt x="1834" y="301"/>
                  </a:cubicBezTo>
                  <a:lnTo>
                    <a:pt x="1834" y="301"/>
                  </a:lnTo>
                  <a:cubicBezTo>
                    <a:pt x="1833" y="280"/>
                    <a:pt x="1833" y="260"/>
                    <a:pt x="1832" y="240"/>
                  </a:cubicBezTo>
                  <a:lnTo>
                    <a:pt x="1832" y="240"/>
                  </a:lnTo>
                  <a:lnTo>
                    <a:pt x="1811" y="243"/>
                  </a:lnTo>
                  <a:lnTo>
                    <a:pt x="1811" y="243"/>
                  </a:lnTo>
                  <a:cubicBezTo>
                    <a:pt x="1806" y="229"/>
                    <a:pt x="1801" y="216"/>
                    <a:pt x="1795" y="203"/>
                  </a:cubicBezTo>
                  <a:cubicBezTo>
                    <a:pt x="1744" y="66"/>
                    <a:pt x="1620" y="1"/>
                    <a:pt x="15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16"/>
            <p:cNvSpPr/>
            <p:nvPr/>
          </p:nvSpPr>
          <p:spPr>
            <a:xfrm>
              <a:off x="433950" y="4764225"/>
              <a:ext cx="278775" cy="191100"/>
            </a:xfrm>
            <a:custGeom>
              <a:avLst/>
              <a:gdLst/>
              <a:ahLst/>
              <a:cxnLst/>
              <a:rect l="l" t="t" r="r" b="b"/>
              <a:pathLst>
                <a:path w="11151" h="7644" extrusionOk="0">
                  <a:moveTo>
                    <a:pt x="9635" y="1083"/>
                  </a:moveTo>
                  <a:lnTo>
                    <a:pt x="9635" y="1083"/>
                  </a:lnTo>
                  <a:cubicBezTo>
                    <a:pt x="7676" y="3053"/>
                    <a:pt x="5406" y="4709"/>
                    <a:pt x="2893" y="5934"/>
                  </a:cubicBezTo>
                  <a:cubicBezTo>
                    <a:pt x="2462" y="6140"/>
                    <a:pt x="2031" y="6327"/>
                    <a:pt x="1595" y="6509"/>
                  </a:cubicBezTo>
                  <a:lnTo>
                    <a:pt x="1595" y="6509"/>
                  </a:lnTo>
                  <a:cubicBezTo>
                    <a:pt x="2044" y="6089"/>
                    <a:pt x="2499" y="5675"/>
                    <a:pt x="2966" y="5274"/>
                  </a:cubicBezTo>
                  <a:cubicBezTo>
                    <a:pt x="3773" y="4614"/>
                    <a:pt x="4616" y="3991"/>
                    <a:pt x="5459" y="3404"/>
                  </a:cubicBezTo>
                  <a:cubicBezTo>
                    <a:pt x="6801" y="2519"/>
                    <a:pt x="8187" y="1745"/>
                    <a:pt x="9635" y="1083"/>
                  </a:cubicBezTo>
                  <a:close/>
                  <a:moveTo>
                    <a:pt x="10847" y="0"/>
                  </a:moveTo>
                  <a:cubicBezTo>
                    <a:pt x="10813" y="0"/>
                    <a:pt x="10776" y="10"/>
                    <a:pt x="10738" y="32"/>
                  </a:cubicBezTo>
                  <a:cubicBezTo>
                    <a:pt x="10693" y="50"/>
                    <a:pt x="10648" y="68"/>
                    <a:pt x="10603" y="87"/>
                  </a:cubicBezTo>
                  <a:lnTo>
                    <a:pt x="10603" y="87"/>
                  </a:lnTo>
                  <a:lnTo>
                    <a:pt x="10591" y="68"/>
                  </a:lnTo>
                  <a:cubicBezTo>
                    <a:pt x="10581" y="80"/>
                    <a:pt x="10570" y="92"/>
                    <a:pt x="10559" y="104"/>
                  </a:cubicBezTo>
                  <a:lnTo>
                    <a:pt x="10559" y="104"/>
                  </a:lnTo>
                  <a:cubicBezTo>
                    <a:pt x="7620" y="1310"/>
                    <a:pt x="4861" y="3006"/>
                    <a:pt x="2453" y="5090"/>
                  </a:cubicBezTo>
                  <a:cubicBezTo>
                    <a:pt x="1746" y="5656"/>
                    <a:pt x="1106" y="6291"/>
                    <a:pt x="502" y="6960"/>
                  </a:cubicBezTo>
                  <a:lnTo>
                    <a:pt x="502" y="6960"/>
                  </a:lnTo>
                  <a:cubicBezTo>
                    <a:pt x="444" y="6985"/>
                    <a:pt x="386" y="7009"/>
                    <a:pt x="327" y="7033"/>
                  </a:cubicBezTo>
                  <a:cubicBezTo>
                    <a:pt x="1" y="7164"/>
                    <a:pt x="81" y="7643"/>
                    <a:pt x="361" y="7643"/>
                  </a:cubicBezTo>
                  <a:cubicBezTo>
                    <a:pt x="396" y="7643"/>
                    <a:pt x="434" y="7636"/>
                    <a:pt x="474" y="7620"/>
                  </a:cubicBezTo>
                  <a:cubicBezTo>
                    <a:pt x="2087" y="7107"/>
                    <a:pt x="3590" y="6373"/>
                    <a:pt x="5019" y="5494"/>
                  </a:cubicBezTo>
                  <a:cubicBezTo>
                    <a:pt x="6449" y="4614"/>
                    <a:pt x="7769" y="3624"/>
                    <a:pt x="9015" y="2524"/>
                  </a:cubicBezTo>
                  <a:cubicBezTo>
                    <a:pt x="9712" y="1865"/>
                    <a:pt x="10371" y="1205"/>
                    <a:pt x="10995" y="472"/>
                  </a:cubicBezTo>
                  <a:cubicBezTo>
                    <a:pt x="11151" y="316"/>
                    <a:pt x="11041" y="0"/>
                    <a:pt x="108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16"/>
            <p:cNvSpPr/>
            <p:nvPr/>
          </p:nvSpPr>
          <p:spPr>
            <a:xfrm>
              <a:off x="591325" y="4158825"/>
              <a:ext cx="410025" cy="513450"/>
            </a:xfrm>
            <a:custGeom>
              <a:avLst/>
              <a:gdLst/>
              <a:ahLst/>
              <a:cxnLst/>
              <a:rect l="l" t="t" r="r" b="b"/>
              <a:pathLst>
                <a:path w="16401" h="20538" extrusionOk="0">
                  <a:moveTo>
                    <a:pt x="15215" y="1042"/>
                  </a:moveTo>
                  <a:lnTo>
                    <a:pt x="15215" y="1042"/>
                  </a:lnTo>
                  <a:cubicBezTo>
                    <a:pt x="13595" y="3789"/>
                    <a:pt x="11966" y="6517"/>
                    <a:pt x="9978" y="9035"/>
                  </a:cubicBezTo>
                  <a:cubicBezTo>
                    <a:pt x="8915" y="10428"/>
                    <a:pt x="7742" y="11711"/>
                    <a:pt x="6459" y="12920"/>
                  </a:cubicBezTo>
                  <a:cubicBezTo>
                    <a:pt x="5375" y="13869"/>
                    <a:pt x="4228" y="14755"/>
                    <a:pt x="3134" y="15724"/>
                  </a:cubicBezTo>
                  <a:lnTo>
                    <a:pt x="3134" y="15724"/>
                  </a:lnTo>
                  <a:cubicBezTo>
                    <a:pt x="3373" y="15291"/>
                    <a:pt x="3582" y="14839"/>
                    <a:pt x="3783" y="14387"/>
                  </a:cubicBezTo>
                  <a:cubicBezTo>
                    <a:pt x="4406" y="12957"/>
                    <a:pt x="5103" y="11564"/>
                    <a:pt x="5873" y="10244"/>
                  </a:cubicBezTo>
                  <a:cubicBezTo>
                    <a:pt x="7412" y="7605"/>
                    <a:pt x="9428" y="5259"/>
                    <a:pt x="11775" y="3316"/>
                  </a:cubicBezTo>
                  <a:cubicBezTo>
                    <a:pt x="12852" y="2442"/>
                    <a:pt x="13999" y="1684"/>
                    <a:pt x="15215" y="1042"/>
                  </a:cubicBezTo>
                  <a:close/>
                  <a:moveTo>
                    <a:pt x="16018" y="0"/>
                  </a:moveTo>
                  <a:cubicBezTo>
                    <a:pt x="15962" y="0"/>
                    <a:pt x="15903" y="16"/>
                    <a:pt x="15844" y="53"/>
                  </a:cubicBezTo>
                  <a:cubicBezTo>
                    <a:pt x="13094" y="1373"/>
                    <a:pt x="10638" y="3243"/>
                    <a:pt x="8622" y="5552"/>
                  </a:cubicBezTo>
                  <a:cubicBezTo>
                    <a:pt x="6606" y="7825"/>
                    <a:pt x="4956" y="10428"/>
                    <a:pt x="3783" y="13287"/>
                  </a:cubicBezTo>
                  <a:cubicBezTo>
                    <a:pt x="3303" y="14408"/>
                    <a:pt x="2880" y="15665"/>
                    <a:pt x="2149" y="16676"/>
                  </a:cubicBezTo>
                  <a:lnTo>
                    <a:pt x="2149" y="16676"/>
                  </a:lnTo>
                  <a:cubicBezTo>
                    <a:pt x="1918" y="16920"/>
                    <a:pt x="1695" y="17171"/>
                    <a:pt x="1482" y="17433"/>
                  </a:cubicBezTo>
                  <a:lnTo>
                    <a:pt x="1482" y="17433"/>
                  </a:lnTo>
                  <a:cubicBezTo>
                    <a:pt x="1386" y="17521"/>
                    <a:pt x="1286" y="17606"/>
                    <a:pt x="1180" y="17686"/>
                  </a:cubicBezTo>
                  <a:cubicBezTo>
                    <a:pt x="1096" y="17728"/>
                    <a:pt x="1109" y="17807"/>
                    <a:pt x="1156" y="17852"/>
                  </a:cubicBezTo>
                  <a:lnTo>
                    <a:pt x="1156" y="17852"/>
                  </a:lnTo>
                  <a:cubicBezTo>
                    <a:pt x="1152" y="17858"/>
                    <a:pt x="1148" y="17864"/>
                    <a:pt x="1144" y="17869"/>
                  </a:cubicBezTo>
                  <a:cubicBezTo>
                    <a:pt x="667" y="18566"/>
                    <a:pt x="301" y="19372"/>
                    <a:pt x="44" y="20179"/>
                  </a:cubicBezTo>
                  <a:cubicBezTo>
                    <a:pt x="0" y="20397"/>
                    <a:pt x="165" y="20538"/>
                    <a:pt x="336" y="20538"/>
                  </a:cubicBezTo>
                  <a:cubicBezTo>
                    <a:pt x="452" y="20538"/>
                    <a:pt x="571" y="20473"/>
                    <a:pt x="631" y="20325"/>
                  </a:cubicBezTo>
                  <a:cubicBezTo>
                    <a:pt x="1180" y="18932"/>
                    <a:pt x="2060" y="17686"/>
                    <a:pt x="3197" y="16696"/>
                  </a:cubicBezTo>
                  <a:cubicBezTo>
                    <a:pt x="4333" y="15633"/>
                    <a:pt x="5543" y="14680"/>
                    <a:pt x="6716" y="13653"/>
                  </a:cubicBezTo>
                  <a:cubicBezTo>
                    <a:pt x="9245" y="11271"/>
                    <a:pt x="11445" y="8558"/>
                    <a:pt x="13241" y="5589"/>
                  </a:cubicBezTo>
                  <a:cubicBezTo>
                    <a:pt x="14304" y="3902"/>
                    <a:pt x="15294" y="2180"/>
                    <a:pt x="16284" y="457"/>
                  </a:cubicBezTo>
                  <a:cubicBezTo>
                    <a:pt x="16401" y="252"/>
                    <a:pt x="16237" y="0"/>
                    <a:pt x="160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1" name="Google Shape;591;p16"/>
          <p:cNvGrpSpPr/>
          <p:nvPr/>
        </p:nvGrpSpPr>
        <p:grpSpPr>
          <a:xfrm>
            <a:off x="0" y="4100486"/>
            <a:ext cx="696291" cy="1016185"/>
            <a:chOff x="0" y="4100486"/>
            <a:chExt cx="696291" cy="1016185"/>
          </a:xfrm>
        </p:grpSpPr>
        <p:sp>
          <p:nvSpPr>
            <p:cNvPr id="592" name="Google Shape;592;p16"/>
            <p:cNvSpPr/>
            <p:nvPr/>
          </p:nvSpPr>
          <p:spPr>
            <a:xfrm rot="1098150">
              <a:off x="599692" y="4108212"/>
              <a:ext cx="56577" cy="45770"/>
            </a:xfrm>
            <a:custGeom>
              <a:avLst/>
              <a:gdLst/>
              <a:ahLst/>
              <a:cxnLst/>
              <a:rect l="l" t="t" r="r" b="b"/>
              <a:pathLst>
                <a:path w="1356" h="1097" extrusionOk="0">
                  <a:moveTo>
                    <a:pt x="277" y="334"/>
                  </a:moveTo>
                  <a:cubicBezTo>
                    <a:pt x="261" y="384"/>
                    <a:pt x="248" y="411"/>
                    <a:pt x="243" y="411"/>
                  </a:cubicBezTo>
                  <a:cubicBezTo>
                    <a:pt x="240" y="411"/>
                    <a:pt x="243" y="390"/>
                    <a:pt x="257" y="347"/>
                  </a:cubicBezTo>
                  <a:lnTo>
                    <a:pt x="277" y="334"/>
                  </a:lnTo>
                  <a:close/>
                  <a:moveTo>
                    <a:pt x="243" y="686"/>
                  </a:moveTo>
                  <a:lnTo>
                    <a:pt x="243" y="686"/>
                  </a:lnTo>
                  <a:cubicBezTo>
                    <a:pt x="248" y="686"/>
                    <a:pt x="261" y="713"/>
                    <a:pt x="277" y="764"/>
                  </a:cubicBezTo>
                  <a:lnTo>
                    <a:pt x="277" y="764"/>
                  </a:lnTo>
                  <a:lnTo>
                    <a:pt x="257" y="750"/>
                  </a:lnTo>
                  <a:cubicBezTo>
                    <a:pt x="243" y="707"/>
                    <a:pt x="240" y="686"/>
                    <a:pt x="243" y="686"/>
                  </a:cubicBezTo>
                  <a:close/>
                  <a:moveTo>
                    <a:pt x="846" y="1"/>
                  </a:moveTo>
                  <a:cubicBezTo>
                    <a:pt x="811" y="1"/>
                    <a:pt x="774" y="6"/>
                    <a:pt x="734" y="17"/>
                  </a:cubicBezTo>
                  <a:cubicBezTo>
                    <a:pt x="660" y="17"/>
                    <a:pt x="550" y="54"/>
                    <a:pt x="477" y="90"/>
                  </a:cubicBezTo>
                  <a:cubicBezTo>
                    <a:pt x="418" y="120"/>
                    <a:pt x="360" y="172"/>
                    <a:pt x="320" y="230"/>
                  </a:cubicBezTo>
                  <a:lnTo>
                    <a:pt x="320" y="230"/>
                  </a:lnTo>
                  <a:cubicBezTo>
                    <a:pt x="299" y="234"/>
                    <a:pt x="278" y="237"/>
                    <a:pt x="257" y="237"/>
                  </a:cubicBezTo>
                  <a:cubicBezTo>
                    <a:pt x="110" y="274"/>
                    <a:pt x="0" y="384"/>
                    <a:pt x="0" y="530"/>
                  </a:cubicBezTo>
                  <a:cubicBezTo>
                    <a:pt x="0" y="714"/>
                    <a:pt x="110" y="824"/>
                    <a:pt x="257" y="860"/>
                  </a:cubicBezTo>
                  <a:cubicBezTo>
                    <a:pt x="284" y="860"/>
                    <a:pt x="311" y="865"/>
                    <a:pt x="337" y="871"/>
                  </a:cubicBezTo>
                  <a:lnTo>
                    <a:pt x="337" y="871"/>
                  </a:lnTo>
                  <a:cubicBezTo>
                    <a:pt x="385" y="927"/>
                    <a:pt x="420" y="978"/>
                    <a:pt x="477" y="1007"/>
                  </a:cubicBezTo>
                  <a:cubicBezTo>
                    <a:pt x="550" y="1044"/>
                    <a:pt x="660" y="1080"/>
                    <a:pt x="734" y="1080"/>
                  </a:cubicBezTo>
                  <a:cubicBezTo>
                    <a:pt x="774" y="1091"/>
                    <a:pt x="811" y="1096"/>
                    <a:pt x="846" y="1096"/>
                  </a:cubicBezTo>
                  <a:cubicBezTo>
                    <a:pt x="1356" y="1096"/>
                    <a:pt x="1356" y="1"/>
                    <a:pt x="8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16"/>
            <p:cNvSpPr/>
            <p:nvPr/>
          </p:nvSpPr>
          <p:spPr>
            <a:xfrm rot="1098150">
              <a:off x="632151" y="4355199"/>
              <a:ext cx="58162" cy="47439"/>
            </a:xfrm>
            <a:custGeom>
              <a:avLst/>
              <a:gdLst/>
              <a:ahLst/>
              <a:cxnLst/>
              <a:rect l="l" t="t" r="r" b="b"/>
              <a:pathLst>
                <a:path w="1394" h="1137" extrusionOk="0">
                  <a:moveTo>
                    <a:pt x="697" y="0"/>
                  </a:moveTo>
                  <a:cubicBezTo>
                    <a:pt x="0" y="73"/>
                    <a:pt x="0" y="1063"/>
                    <a:pt x="697" y="1137"/>
                  </a:cubicBezTo>
                  <a:cubicBezTo>
                    <a:pt x="1393" y="1063"/>
                    <a:pt x="1393" y="73"/>
                    <a:pt x="6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16"/>
            <p:cNvSpPr/>
            <p:nvPr/>
          </p:nvSpPr>
          <p:spPr>
            <a:xfrm rot="1098150">
              <a:off x="383990" y="4198850"/>
              <a:ext cx="84156" cy="62752"/>
            </a:xfrm>
            <a:custGeom>
              <a:avLst/>
              <a:gdLst/>
              <a:ahLst/>
              <a:cxnLst/>
              <a:rect l="l" t="t" r="r" b="b"/>
              <a:pathLst>
                <a:path w="2017" h="1504" extrusionOk="0">
                  <a:moveTo>
                    <a:pt x="1027" y="1"/>
                  </a:moveTo>
                  <a:cubicBezTo>
                    <a:pt x="0" y="1"/>
                    <a:pt x="0" y="1504"/>
                    <a:pt x="1027" y="1504"/>
                  </a:cubicBezTo>
                  <a:cubicBezTo>
                    <a:pt x="2017" y="1504"/>
                    <a:pt x="2017" y="1"/>
                    <a:pt x="10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16"/>
            <p:cNvSpPr/>
            <p:nvPr/>
          </p:nvSpPr>
          <p:spPr>
            <a:xfrm rot="1098150">
              <a:off x="421557" y="4472492"/>
              <a:ext cx="67341" cy="55116"/>
            </a:xfrm>
            <a:custGeom>
              <a:avLst/>
              <a:gdLst/>
              <a:ahLst/>
              <a:cxnLst/>
              <a:rect l="l" t="t" r="r" b="b"/>
              <a:pathLst>
                <a:path w="1614" h="1321" extrusionOk="0">
                  <a:moveTo>
                    <a:pt x="807" y="1"/>
                  </a:moveTo>
                  <a:cubicBezTo>
                    <a:pt x="0" y="38"/>
                    <a:pt x="0" y="1247"/>
                    <a:pt x="807" y="1321"/>
                  </a:cubicBezTo>
                  <a:cubicBezTo>
                    <a:pt x="1613" y="1247"/>
                    <a:pt x="1613" y="38"/>
                    <a:pt x="8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16"/>
            <p:cNvSpPr/>
            <p:nvPr/>
          </p:nvSpPr>
          <p:spPr>
            <a:xfrm rot="1098150">
              <a:off x="240468" y="4483511"/>
              <a:ext cx="67300" cy="56660"/>
            </a:xfrm>
            <a:custGeom>
              <a:avLst/>
              <a:gdLst/>
              <a:ahLst/>
              <a:cxnLst/>
              <a:rect l="l" t="t" r="r" b="b"/>
              <a:pathLst>
                <a:path w="1613" h="1358" extrusionOk="0">
                  <a:moveTo>
                    <a:pt x="806" y="1"/>
                  </a:moveTo>
                  <a:cubicBezTo>
                    <a:pt x="0" y="74"/>
                    <a:pt x="0" y="1284"/>
                    <a:pt x="806" y="1357"/>
                  </a:cubicBezTo>
                  <a:cubicBezTo>
                    <a:pt x="1613" y="1284"/>
                    <a:pt x="1613" y="74"/>
                    <a:pt x="8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16"/>
            <p:cNvSpPr/>
            <p:nvPr/>
          </p:nvSpPr>
          <p:spPr>
            <a:xfrm rot="1098150">
              <a:off x="278601" y="4630479"/>
              <a:ext cx="62752" cy="47439"/>
            </a:xfrm>
            <a:custGeom>
              <a:avLst/>
              <a:gdLst/>
              <a:ahLst/>
              <a:cxnLst/>
              <a:rect l="l" t="t" r="r" b="b"/>
              <a:pathLst>
                <a:path w="1504" h="1137" extrusionOk="0">
                  <a:moveTo>
                    <a:pt x="734" y="0"/>
                  </a:moveTo>
                  <a:cubicBezTo>
                    <a:pt x="1" y="0"/>
                    <a:pt x="1" y="1136"/>
                    <a:pt x="734" y="1136"/>
                  </a:cubicBezTo>
                  <a:cubicBezTo>
                    <a:pt x="1504" y="1136"/>
                    <a:pt x="1504" y="0"/>
                    <a:pt x="7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16"/>
            <p:cNvSpPr/>
            <p:nvPr/>
          </p:nvSpPr>
          <p:spPr>
            <a:xfrm rot="1098150">
              <a:off x="164017" y="4755635"/>
              <a:ext cx="64254" cy="52029"/>
            </a:xfrm>
            <a:custGeom>
              <a:avLst/>
              <a:gdLst/>
              <a:ahLst/>
              <a:cxnLst/>
              <a:rect l="l" t="t" r="r" b="b"/>
              <a:pathLst>
                <a:path w="1540" h="1247" extrusionOk="0">
                  <a:moveTo>
                    <a:pt x="770" y="1"/>
                  </a:moveTo>
                  <a:cubicBezTo>
                    <a:pt x="0" y="74"/>
                    <a:pt x="0" y="1210"/>
                    <a:pt x="770" y="1247"/>
                  </a:cubicBezTo>
                  <a:cubicBezTo>
                    <a:pt x="1540" y="1210"/>
                    <a:pt x="1540" y="74"/>
                    <a:pt x="7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16"/>
            <p:cNvSpPr/>
            <p:nvPr/>
          </p:nvSpPr>
          <p:spPr>
            <a:xfrm rot="1098150">
              <a:off x="67289" y="4902924"/>
              <a:ext cx="67341" cy="50527"/>
            </a:xfrm>
            <a:custGeom>
              <a:avLst/>
              <a:gdLst/>
              <a:ahLst/>
              <a:cxnLst/>
              <a:rect l="l" t="t" r="r" b="b"/>
              <a:pathLst>
                <a:path w="1614" h="1211" extrusionOk="0">
                  <a:moveTo>
                    <a:pt x="807" y="1"/>
                  </a:moveTo>
                  <a:cubicBezTo>
                    <a:pt x="1" y="1"/>
                    <a:pt x="1" y="1210"/>
                    <a:pt x="807" y="1210"/>
                  </a:cubicBezTo>
                  <a:cubicBezTo>
                    <a:pt x="1613" y="1210"/>
                    <a:pt x="1613" y="1"/>
                    <a:pt x="8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16"/>
            <p:cNvSpPr/>
            <p:nvPr/>
          </p:nvSpPr>
          <p:spPr>
            <a:xfrm rot="1098150">
              <a:off x="5861" y="5060579"/>
              <a:ext cx="62752" cy="47439"/>
            </a:xfrm>
            <a:custGeom>
              <a:avLst/>
              <a:gdLst/>
              <a:ahLst/>
              <a:cxnLst/>
              <a:rect l="l" t="t" r="r" b="b"/>
              <a:pathLst>
                <a:path w="1504" h="1137" extrusionOk="0">
                  <a:moveTo>
                    <a:pt x="770" y="1"/>
                  </a:moveTo>
                  <a:cubicBezTo>
                    <a:pt x="1" y="1"/>
                    <a:pt x="1" y="1137"/>
                    <a:pt x="770" y="1137"/>
                  </a:cubicBezTo>
                  <a:cubicBezTo>
                    <a:pt x="1504" y="1137"/>
                    <a:pt x="1504" y="1"/>
                    <a:pt x="7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1" name="Google Shape;601;p16"/>
          <p:cNvSpPr/>
          <p:nvPr/>
        </p:nvSpPr>
        <p:spPr>
          <a:xfrm rot="-5400000">
            <a:off x="-930702" y="2159364"/>
            <a:ext cx="2127125" cy="643625"/>
          </a:xfrm>
          <a:custGeom>
            <a:avLst/>
            <a:gdLst/>
            <a:ahLst/>
            <a:cxnLst/>
            <a:rect l="l" t="t" r="r" b="b"/>
            <a:pathLst>
              <a:path w="85085" h="25745" extrusionOk="0">
                <a:moveTo>
                  <a:pt x="1" y="0"/>
                </a:moveTo>
                <a:lnTo>
                  <a:pt x="1" y="2530"/>
                </a:lnTo>
                <a:cubicBezTo>
                  <a:pt x="7662" y="6306"/>
                  <a:pt x="12941" y="13674"/>
                  <a:pt x="19906" y="18696"/>
                </a:cubicBezTo>
                <a:cubicBezTo>
                  <a:pt x="20126" y="18879"/>
                  <a:pt x="20346" y="19026"/>
                  <a:pt x="20603" y="19209"/>
                </a:cubicBezTo>
                <a:cubicBezTo>
                  <a:pt x="26913" y="23518"/>
                  <a:pt x="34555" y="25744"/>
                  <a:pt x="42184" y="25744"/>
                </a:cubicBezTo>
                <a:cubicBezTo>
                  <a:pt x="47275" y="25744"/>
                  <a:pt x="52360" y="24753"/>
                  <a:pt x="57041" y="22728"/>
                </a:cubicBezTo>
                <a:cubicBezTo>
                  <a:pt x="67232" y="18329"/>
                  <a:pt x="74967" y="9751"/>
                  <a:pt x="85084" y="5206"/>
                </a:cubicBezTo>
                <a:lnTo>
                  <a:pt x="850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16"/>
          <p:cNvSpPr/>
          <p:nvPr/>
        </p:nvSpPr>
        <p:spPr>
          <a:xfrm rot="1504459" flipH="1">
            <a:off x="7450847" y="3899981"/>
            <a:ext cx="1432256" cy="1173966"/>
          </a:xfrm>
          <a:custGeom>
            <a:avLst/>
            <a:gdLst/>
            <a:ahLst/>
            <a:cxnLst/>
            <a:rect l="l" t="t" r="r" b="b"/>
            <a:pathLst>
              <a:path w="62527" h="51251" extrusionOk="0">
                <a:moveTo>
                  <a:pt x="35889" y="3192"/>
                </a:moveTo>
                <a:cubicBezTo>
                  <a:pt x="34936" y="4989"/>
                  <a:pt x="34020" y="6785"/>
                  <a:pt x="33030" y="8581"/>
                </a:cubicBezTo>
                <a:cubicBezTo>
                  <a:pt x="31930" y="10634"/>
                  <a:pt x="30830" y="12650"/>
                  <a:pt x="29731" y="14666"/>
                </a:cubicBezTo>
                <a:cubicBezTo>
                  <a:pt x="28594" y="16682"/>
                  <a:pt x="27458" y="18662"/>
                  <a:pt x="26285" y="20678"/>
                </a:cubicBezTo>
                <a:cubicBezTo>
                  <a:pt x="25112" y="22658"/>
                  <a:pt x="23939" y="24637"/>
                  <a:pt x="22766" y="26580"/>
                </a:cubicBezTo>
                <a:cubicBezTo>
                  <a:pt x="22252" y="27460"/>
                  <a:pt x="21702" y="28303"/>
                  <a:pt x="21189" y="29146"/>
                </a:cubicBezTo>
                <a:cubicBezTo>
                  <a:pt x="21629" y="28046"/>
                  <a:pt x="22032" y="26983"/>
                  <a:pt x="22472" y="25884"/>
                </a:cubicBezTo>
                <a:cubicBezTo>
                  <a:pt x="23279" y="23794"/>
                  <a:pt x="24159" y="21741"/>
                  <a:pt x="25075" y="19688"/>
                </a:cubicBezTo>
                <a:cubicBezTo>
                  <a:pt x="25991" y="17636"/>
                  <a:pt x="26981" y="15693"/>
                  <a:pt x="28081" y="13750"/>
                </a:cubicBezTo>
                <a:cubicBezTo>
                  <a:pt x="29144" y="11807"/>
                  <a:pt x="30317" y="9974"/>
                  <a:pt x="31600" y="8178"/>
                </a:cubicBezTo>
                <a:cubicBezTo>
                  <a:pt x="32920" y="6418"/>
                  <a:pt x="34349" y="4732"/>
                  <a:pt x="35889" y="3192"/>
                </a:cubicBezTo>
                <a:close/>
                <a:moveTo>
                  <a:pt x="60780" y="7078"/>
                </a:moveTo>
                <a:lnTo>
                  <a:pt x="60780" y="7078"/>
                </a:lnTo>
                <a:cubicBezTo>
                  <a:pt x="56161" y="10011"/>
                  <a:pt x="51469" y="12907"/>
                  <a:pt x="46777" y="15766"/>
                </a:cubicBezTo>
                <a:lnTo>
                  <a:pt x="46740" y="15766"/>
                </a:lnTo>
                <a:cubicBezTo>
                  <a:pt x="41534" y="18919"/>
                  <a:pt x="36256" y="21998"/>
                  <a:pt x="30940" y="25041"/>
                </a:cubicBezTo>
                <a:cubicBezTo>
                  <a:pt x="28521" y="26434"/>
                  <a:pt x="26065" y="27790"/>
                  <a:pt x="23572" y="29183"/>
                </a:cubicBezTo>
                <a:lnTo>
                  <a:pt x="23755" y="28963"/>
                </a:lnTo>
                <a:cubicBezTo>
                  <a:pt x="26578" y="26800"/>
                  <a:pt x="29437" y="24711"/>
                  <a:pt x="32370" y="22731"/>
                </a:cubicBezTo>
                <a:cubicBezTo>
                  <a:pt x="36806" y="19688"/>
                  <a:pt x="41388" y="16902"/>
                  <a:pt x="46080" y="14300"/>
                </a:cubicBezTo>
                <a:cubicBezTo>
                  <a:pt x="50772" y="11697"/>
                  <a:pt x="55575" y="9314"/>
                  <a:pt x="60523" y="7188"/>
                </a:cubicBezTo>
                <a:lnTo>
                  <a:pt x="60780" y="7078"/>
                </a:lnTo>
                <a:close/>
                <a:moveTo>
                  <a:pt x="46557" y="1543"/>
                </a:moveTo>
                <a:cubicBezTo>
                  <a:pt x="43917" y="5135"/>
                  <a:pt x="41205" y="8691"/>
                  <a:pt x="38382" y="12137"/>
                </a:cubicBezTo>
                <a:cubicBezTo>
                  <a:pt x="35193" y="16023"/>
                  <a:pt x="31893" y="19835"/>
                  <a:pt x="28521" y="23574"/>
                </a:cubicBezTo>
                <a:cubicBezTo>
                  <a:pt x="26835" y="25407"/>
                  <a:pt x="25112" y="27203"/>
                  <a:pt x="23389" y="29000"/>
                </a:cubicBezTo>
                <a:lnTo>
                  <a:pt x="22656" y="29586"/>
                </a:lnTo>
                <a:cubicBezTo>
                  <a:pt x="25552" y="25627"/>
                  <a:pt x="28558" y="21778"/>
                  <a:pt x="31673" y="18002"/>
                </a:cubicBezTo>
                <a:cubicBezTo>
                  <a:pt x="34936" y="14080"/>
                  <a:pt x="38345" y="10231"/>
                  <a:pt x="41864" y="6455"/>
                </a:cubicBezTo>
                <a:cubicBezTo>
                  <a:pt x="43404" y="4805"/>
                  <a:pt x="44980" y="3156"/>
                  <a:pt x="46557" y="1543"/>
                </a:cubicBezTo>
                <a:close/>
                <a:moveTo>
                  <a:pt x="20199" y="31016"/>
                </a:moveTo>
                <a:lnTo>
                  <a:pt x="20089" y="31272"/>
                </a:lnTo>
                <a:lnTo>
                  <a:pt x="19906" y="31786"/>
                </a:lnTo>
                <a:lnTo>
                  <a:pt x="19503" y="32115"/>
                </a:lnTo>
                <a:cubicBezTo>
                  <a:pt x="19723" y="31749"/>
                  <a:pt x="19943" y="31382"/>
                  <a:pt x="20199" y="31016"/>
                </a:cubicBezTo>
                <a:close/>
                <a:moveTo>
                  <a:pt x="19833" y="32152"/>
                </a:moveTo>
                <a:cubicBezTo>
                  <a:pt x="19833" y="32189"/>
                  <a:pt x="19833" y="32189"/>
                  <a:pt x="19870" y="32189"/>
                </a:cubicBezTo>
                <a:cubicBezTo>
                  <a:pt x="19723" y="32262"/>
                  <a:pt x="19613" y="32335"/>
                  <a:pt x="19503" y="32445"/>
                </a:cubicBezTo>
                <a:lnTo>
                  <a:pt x="19466" y="32409"/>
                </a:lnTo>
                <a:lnTo>
                  <a:pt x="19503" y="32409"/>
                </a:lnTo>
                <a:lnTo>
                  <a:pt x="19833" y="32152"/>
                </a:lnTo>
                <a:close/>
                <a:moveTo>
                  <a:pt x="44870" y="27020"/>
                </a:moveTo>
                <a:lnTo>
                  <a:pt x="44870" y="27020"/>
                </a:lnTo>
                <a:cubicBezTo>
                  <a:pt x="43441" y="27460"/>
                  <a:pt x="42011" y="27827"/>
                  <a:pt x="40581" y="28193"/>
                </a:cubicBezTo>
                <a:cubicBezTo>
                  <a:pt x="38748" y="28706"/>
                  <a:pt x="36916" y="29146"/>
                  <a:pt x="35046" y="29586"/>
                </a:cubicBezTo>
                <a:cubicBezTo>
                  <a:pt x="33176" y="30026"/>
                  <a:pt x="31344" y="30429"/>
                  <a:pt x="29474" y="30832"/>
                </a:cubicBezTo>
                <a:cubicBezTo>
                  <a:pt x="27604" y="31236"/>
                  <a:pt x="25735" y="31602"/>
                  <a:pt x="23865" y="31932"/>
                </a:cubicBezTo>
                <a:cubicBezTo>
                  <a:pt x="22216" y="32189"/>
                  <a:pt x="20566" y="32555"/>
                  <a:pt x="18953" y="33032"/>
                </a:cubicBezTo>
                <a:lnTo>
                  <a:pt x="18953" y="32995"/>
                </a:lnTo>
                <a:cubicBezTo>
                  <a:pt x="19540" y="32555"/>
                  <a:pt x="20163" y="32189"/>
                  <a:pt x="20859" y="31896"/>
                </a:cubicBezTo>
                <a:cubicBezTo>
                  <a:pt x="21666" y="31529"/>
                  <a:pt x="22509" y="31236"/>
                  <a:pt x="23352" y="30942"/>
                </a:cubicBezTo>
                <a:cubicBezTo>
                  <a:pt x="25112" y="30393"/>
                  <a:pt x="26871" y="29916"/>
                  <a:pt x="28667" y="29549"/>
                </a:cubicBezTo>
                <a:cubicBezTo>
                  <a:pt x="30500" y="29183"/>
                  <a:pt x="32297" y="28853"/>
                  <a:pt x="34130" y="28523"/>
                </a:cubicBezTo>
                <a:cubicBezTo>
                  <a:pt x="35962" y="28193"/>
                  <a:pt x="37869" y="27863"/>
                  <a:pt x="39738" y="27607"/>
                </a:cubicBezTo>
                <a:cubicBezTo>
                  <a:pt x="41461" y="27350"/>
                  <a:pt x="43147" y="27167"/>
                  <a:pt x="44870" y="27020"/>
                </a:cubicBezTo>
                <a:close/>
                <a:moveTo>
                  <a:pt x="24818" y="13933"/>
                </a:moveTo>
                <a:lnTo>
                  <a:pt x="24818" y="13933"/>
                </a:lnTo>
                <a:cubicBezTo>
                  <a:pt x="24122" y="16536"/>
                  <a:pt x="23279" y="19139"/>
                  <a:pt x="22289" y="21631"/>
                </a:cubicBezTo>
                <a:cubicBezTo>
                  <a:pt x="20933" y="25004"/>
                  <a:pt x="19356" y="28230"/>
                  <a:pt x="17560" y="31346"/>
                </a:cubicBezTo>
                <a:cubicBezTo>
                  <a:pt x="16680" y="32885"/>
                  <a:pt x="15764" y="34352"/>
                  <a:pt x="14774" y="35818"/>
                </a:cubicBezTo>
                <a:cubicBezTo>
                  <a:pt x="15764" y="32629"/>
                  <a:pt x="17010" y="29549"/>
                  <a:pt x="18477" y="26543"/>
                </a:cubicBezTo>
                <a:cubicBezTo>
                  <a:pt x="20016" y="23318"/>
                  <a:pt x="21702" y="20128"/>
                  <a:pt x="23352" y="16939"/>
                </a:cubicBezTo>
                <a:cubicBezTo>
                  <a:pt x="23792" y="16023"/>
                  <a:pt x="24232" y="15143"/>
                  <a:pt x="24672" y="14226"/>
                </a:cubicBezTo>
                <a:lnTo>
                  <a:pt x="24818" y="13933"/>
                </a:lnTo>
                <a:close/>
                <a:moveTo>
                  <a:pt x="45823" y="30576"/>
                </a:moveTo>
                <a:lnTo>
                  <a:pt x="45823" y="30576"/>
                </a:lnTo>
                <a:cubicBezTo>
                  <a:pt x="44174" y="30942"/>
                  <a:pt x="42561" y="31272"/>
                  <a:pt x="40911" y="31602"/>
                </a:cubicBezTo>
                <a:cubicBezTo>
                  <a:pt x="38712" y="32042"/>
                  <a:pt x="36549" y="32445"/>
                  <a:pt x="34349" y="32849"/>
                </a:cubicBezTo>
                <a:cubicBezTo>
                  <a:pt x="32187" y="33215"/>
                  <a:pt x="29987" y="33582"/>
                  <a:pt x="27824" y="33912"/>
                </a:cubicBezTo>
                <a:cubicBezTo>
                  <a:pt x="25625" y="34242"/>
                  <a:pt x="23462" y="34535"/>
                  <a:pt x="21299" y="34828"/>
                </a:cubicBezTo>
                <a:cubicBezTo>
                  <a:pt x="19466" y="35048"/>
                  <a:pt x="17670" y="35415"/>
                  <a:pt x="15910" y="35891"/>
                </a:cubicBezTo>
                <a:cubicBezTo>
                  <a:pt x="17084" y="35268"/>
                  <a:pt x="18330" y="34755"/>
                  <a:pt x="19613" y="34352"/>
                </a:cubicBezTo>
                <a:cubicBezTo>
                  <a:pt x="21556" y="33802"/>
                  <a:pt x="23535" y="33362"/>
                  <a:pt x="25552" y="33032"/>
                </a:cubicBezTo>
                <a:cubicBezTo>
                  <a:pt x="27861" y="32629"/>
                  <a:pt x="30170" y="32262"/>
                  <a:pt x="32517" y="31932"/>
                </a:cubicBezTo>
                <a:cubicBezTo>
                  <a:pt x="34863" y="31602"/>
                  <a:pt x="37209" y="31346"/>
                  <a:pt x="39555" y="31089"/>
                </a:cubicBezTo>
                <a:cubicBezTo>
                  <a:pt x="41644" y="30906"/>
                  <a:pt x="43734" y="30722"/>
                  <a:pt x="45823" y="30576"/>
                </a:cubicBezTo>
                <a:close/>
                <a:moveTo>
                  <a:pt x="19063" y="17709"/>
                </a:moveTo>
                <a:lnTo>
                  <a:pt x="19063" y="17709"/>
                </a:lnTo>
                <a:cubicBezTo>
                  <a:pt x="18806" y="18955"/>
                  <a:pt x="18550" y="20238"/>
                  <a:pt x="18257" y="21485"/>
                </a:cubicBezTo>
                <a:cubicBezTo>
                  <a:pt x="17890" y="23024"/>
                  <a:pt x="17523" y="24564"/>
                  <a:pt x="17084" y="26104"/>
                </a:cubicBezTo>
                <a:cubicBezTo>
                  <a:pt x="16607" y="27643"/>
                  <a:pt x="16167" y="29146"/>
                  <a:pt x="15581" y="30649"/>
                </a:cubicBezTo>
                <a:cubicBezTo>
                  <a:pt x="14994" y="32115"/>
                  <a:pt x="14371" y="33545"/>
                  <a:pt x="13674" y="34975"/>
                </a:cubicBezTo>
                <a:cubicBezTo>
                  <a:pt x="13308" y="35671"/>
                  <a:pt x="12941" y="36331"/>
                  <a:pt x="12538" y="37028"/>
                </a:cubicBezTo>
                <a:cubicBezTo>
                  <a:pt x="12208" y="37614"/>
                  <a:pt x="11878" y="38164"/>
                  <a:pt x="11511" y="38714"/>
                </a:cubicBezTo>
                <a:cubicBezTo>
                  <a:pt x="11915" y="37541"/>
                  <a:pt x="12318" y="36404"/>
                  <a:pt x="12685" y="35231"/>
                </a:cubicBezTo>
                <a:cubicBezTo>
                  <a:pt x="13234" y="33728"/>
                  <a:pt x="13748" y="32189"/>
                  <a:pt x="14261" y="30649"/>
                </a:cubicBezTo>
                <a:lnTo>
                  <a:pt x="15837" y="26030"/>
                </a:lnTo>
                <a:cubicBezTo>
                  <a:pt x="16350" y="24527"/>
                  <a:pt x="16827" y="23061"/>
                  <a:pt x="17377" y="21595"/>
                </a:cubicBezTo>
                <a:cubicBezTo>
                  <a:pt x="17853" y="20275"/>
                  <a:pt x="18403" y="18955"/>
                  <a:pt x="19063" y="17709"/>
                </a:cubicBezTo>
                <a:close/>
                <a:moveTo>
                  <a:pt x="42087" y="34599"/>
                </a:moveTo>
                <a:cubicBezTo>
                  <a:pt x="42452" y="34599"/>
                  <a:pt x="42818" y="34602"/>
                  <a:pt x="43184" y="34608"/>
                </a:cubicBezTo>
                <a:cubicBezTo>
                  <a:pt x="39262" y="35415"/>
                  <a:pt x="35339" y="36111"/>
                  <a:pt x="31417" y="36771"/>
                </a:cubicBezTo>
                <a:cubicBezTo>
                  <a:pt x="27055" y="37468"/>
                  <a:pt x="22729" y="38054"/>
                  <a:pt x="18367" y="38604"/>
                </a:cubicBezTo>
                <a:cubicBezTo>
                  <a:pt x="16240" y="38861"/>
                  <a:pt x="14151" y="39081"/>
                  <a:pt x="12025" y="39300"/>
                </a:cubicBezTo>
                <a:cubicBezTo>
                  <a:pt x="13491" y="38567"/>
                  <a:pt x="15031" y="38091"/>
                  <a:pt x="16644" y="37797"/>
                </a:cubicBezTo>
                <a:cubicBezTo>
                  <a:pt x="18733" y="37358"/>
                  <a:pt x="20859" y="37101"/>
                  <a:pt x="22985" y="36734"/>
                </a:cubicBezTo>
                <a:cubicBezTo>
                  <a:pt x="25258" y="36368"/>
                  <a:pt x="27494" y="36001"/>
                  <a:pt x="29767" y="35671"/>
                </a:cubicBezTo>
                <a:cubicBezTo>
                  <a:pt x="32040" y="35305"/>
                  <a:pt x="34349" y="35011"/>
                  <a:pt x="36659" y="34828"/>
                </a:cubicBezTo>
                <a:cubicBezTo>
                  <a:pt x="38461" y="34675"/>
                  <a:pt x="40264" y="34599"/>
                  <a:pt x="42087" y="34599"/>
                </a:cubicBezTo>
                <a:close/>
                <a:moveTo>
                  <a:pt x="13161" y="22951"/>
                </a:moveTo>
                <a:lnTo>
                  <a:pt x="13161" y="22951"/>
                </a:lnTo>
                <a:cubicBezTo>
                  <a:pt x="12904" y="25407"/>
                  <a:pt x="12428" y="27827"/>
                  <a:pt x="11805" y="30209"/>
                </a:cubicBezTo>
                <a:cubicBezTo>
                  <a:pt x="11072" y="32959"/>
                  <a:pt x="10192" y="35708"/>
                  <a:pt x="9275" y="38421"/>
                </a:cubicBezTo>
                <a:cubicBezTo>
                  <a:pt x="8835" y="39850"/>
                  <a:pt x="8286" y="41243"/>
                  <a:pt x="7626" y="42563"/>
                </a:cubicBezTo>
                <a:cubicBezTo>
                  <a:pt x="8286" y="39997"/>
                  <a:pt x="8945" y="37468"/>
                  <a:pt x="9679" y="34902"/>
                </a:cubicBezTo>
                <a:cubicBezTo>
                  <a:pt x="10448" y="32079"/>
                  <a:pt x="11255" y="29293"/>
                  <a:pt x="12061" y="26507"/>
                </a:cubicBezTo>
                <a:cubicBezTo>
                  <a:pt x="12428" y="25297"/>
                  <a:pt x="12795" y="24124"/>
                  <a:pt x="13161" y="22951"/>
                </a:cubicBezTo>
                <a:close/>
                <a:moveTo>
                  <a:pt x="37795" y="37174"/>
                </a:moveTo>
                <a:cubicBezTo>
                  <a:pt x="34130" y="37981"/>
                  <a:pt x="30464" y="38714"/>
                  <a:pt x="26798" y="39447"/>
                </a:cubicBezTo>
                <a:cubicBezTo>
                  <a:pt x="22692" y="40254"/>
                  <a:pt x="18623" y="40987"/>
                  <a:pt x="14517" y="41683"/>
                </a:cubicBezTo>
                <a:cubicBezTo>
                  <a:pt x="12465" y="42013"/>
                  <a:pt x="10375" y="42343"/>
                  <a:pt x="8359" y="42673"/>
                </a:cubicBezTo>
                <a:cubicBezTo>
                  <a:pt x="10045" y="41903"/>
                  <a:pt x="11805" y="41280"/>
                  <a:pt x="13601" y="40877"/>
                </a:cubicBezTo>
                <a:lnTo>
                  <a:pt x="13564" y="40877"/>
                </a:lnTo>
                <a:cubicBezTo>
                  <a:pt x="15544" y="40400"/>
                  <a:pt x="17523" y="39997"/>
                  <a:pt x="19540" y="39594"/>
                </a:cubicBezTo>
                <a:cubicBezTo>
                  <a:pt x="21592" y="39154"/>
                  <a:pt x="23645" y="38751"/>
                  <a:pt x="25735" y="38384"/>
                </a:cubicBezTo>
                <a:cubicBezTo>
                  <a:pt x="27824" y="38017"/>
                  <a:pt x="29877" y="37724"/>
                  <a:pt x="31967" y="37504"/>
                </a:cubicBezTo>
                <a:cubicBezTo>
                  <a:pt x="33910" y="37284"/>
                  <a:pt x="35852" y="37174"/>
                  <a:pt x="37795" y="37174"/>
                </a:cubicBezTo>
                <a:close/>
                <a:moveTo>
                  <a:pt x="7516" y="43003"/>
                </a:moveTo>
                <a:lnTo>
                  <a:pt x="7479" y="43076"/>
                </a:lnTo>
                <a:lnTo>
                  <a:pt x="7479" y="43003"/>
                </a:lnTo>
                <a:close/>
                <a:moveTo>
                  <a:pt x="47747" y="1"/>
                </a:moveTo>
                <a:cubicBezTo>
                  <a:pt x="47716" y="1"/>
                  <a:pt x="47684" y="12"/>
                  <a:pt x="47656" y="40"/>
                </a:cubicBezTo>
                <a:cubicBezTo>
                  <a:pt x="43991" y="3706"/>
                  <a:pt x="40435" y="7445"/>
                  <a:pt x="37026" y="11330"/>
                </a:cubicBezTo>
                <a:cubicBezTo>
                  <a:pt x="33616" y="15180"/>
                  <a:pt x="30317" y="19139"/>
                  <a:pt x="27164" y="23208"/>
                </a:cubicBezTo>
                <a:cubicBezTo>
                  <a:pt x="25368" y="25480"/>
                  <a:pt x="23645" y="27790"/>
                  <a:pt x="21959" y="30099"/>
                </a:cubicBezTo>
                <a:cubicBezTo>
                  <a:pt x="21922" y="30136"/>
                  <a:pt x="21922" y="30136"/>
                  <a:pt x="21922" y="30173"/>
                </a:cubicBezTo>
                <a:lnTo>
                  <a:pt x="21006" y="30906"/>
                </a:lnTo>
                <a:lnTo>
                  <a:pt x="20346" y="31419"/>
                </a:lnTo>
                <a:lnTo>
                  <a:pt x="20969" y="29843"/>
                </a:lnTo>
                <a:cubicBezTo>
                  <a:pt x="21482" y="29036"/>
                  <a:pt x="21959" y="28230"/>
                  <a:pt x="22472" y="27423"/>
                </a:cubicBezTo>
                <a:cubicBezTo>
                  <a:pt x="23682" y="25444"/>
                  <a:pt x="24892" y="23464"/>
                  <a:pt x="26065" y="21485"/>
                </a:cubicBezTo>
                <a:cubicBezTo>
                  <a:pt x="27201" y="19505"/>
                  <a:pt x="28374" y="17489"/>
                  <a:pt x="29511" y="15473"/>
                </a:cubicBezTo>
                <a:cubicBezTo>
                  <a:pt x="30647" y="13493"/>
                  <a:pt x="31747" y="11477"/>
                  <a:pt x="32847" y="9461"/>
                </a:cubicBezTo>
                <a:cubicBezTo>
                  <a:pt x="33946" y="7445"/>
                  <a:pt x="35009" y="5392"/>
                  <a:pt x="36109" y="3339"/>
                </a:cubicBezTo>
                <a:lnTo>
                  <a:pt x="36512" y="2569"/>
                </a:lnTo>
                <a:cubicBezTo>
                  <a:pt x="36567" y="2487"/>
                  <a:pt x="36478" y="2384"/>
                  <a:pt x="36383" y="2384"/>
                </a:cubicBezTo>
                <a:cubicBezTo>
                  <a:pt x="36352" y="2384"/>
                  <a:pt x="36320" y="2395"/>
                  <a:pt x="36292" y="2423"/>
                </a:cubicBezTo>
                <a:cubicBezTo>
                  <a:pt x="34716" y="3962"/>
                  <a:pt x="33250" y="5612"/>
                  <a:pt x="31893" y="7371"/>
                </a:cubicBezTo>
                <a:cubicBezTo>
                  <a:pt x="30574" y="9131"/>
                  <a:pt x="29327" y="10964"/>
                  <a:pt x="28228" y="12870"/>
                </a:cubicBezTo>
                <a:cubicBezTo>
                  <a:pt x="27128" y="14813"/>
                  <a:pt x="26101" y="16792"/>
                  <a:pt x="25185" y="18809"/>
                </a:cubicBezTo>
                <a:cubicBezTo>
                  <a:pt x="24232" y="20825"/>
                  <a:pt x="23352" y="22878"/>
                  <a:pt x="22509" y="24967"/>
                </a:cubicBezTo>
                <a:cubicBezTo>
                  <a:pt x="21776" y="26763"/>
                  <a:pt x="21116" y="28596"/>
                  <a:pt x="20419" y="30393"/>
                </a:cubicBezTo>
                <a:lnTo>
                  <a:pt x="19246" y="32299"/>
                </a:lnTo>
                <a:lnTo>
                  <a:pt x="17963" y="33362"/>
                </a:lnTo>
                <a:lnTo>
                  <a:pt x="17890" y="33399"/>
                </a:lnTo>
                <a:cubicBezTo>
                  <a:pt x="17853" y="33399"/>
                  <a:pt x="17853" y="33435"/>
                  <a:pt x="17853" y="33472"/>
                </a:cubicBezTo>
                <a:cubicBezTo>
                  <a:pt x="16864" y="34315"/>
                  <a:pt x="15874" y="35158"/>
                  <a:pt x="14921" y="36038"/>
                </a:cubicBezTo>
                <a:cubicBezTo>
                  <a:pt x="16827" y="33215"/>
                  <a:pt x="18550" y="30319"/>
                  <a:pt x="20053" y="27277"/>
                </a:cubicBezTo>
                <a:cubicBezTo>
                  <a:pt x="21666" y="24051"/>
                  <a:pt x="23022" y="20715"/>
                  <a:pt x="24122" y="17306"/>
                </a:cubicBezTo>
                <a:cubicBezTo>
                  <a:pt x="24672" y="15546"/>
                  <a:pt x="25185" y="13750"/>
                  <a:pt x="25625" y="11917"/>
                </a:cubicBezTo>
                <a:cubicBezTo>
                  <a:pt x="25662" y="11770"/>
                  <a:pt x="25698" y="11587"/>
                  <a:pt x="25735" y="11404"/>
                </a:cubicBezTo>
                <a:cubicBezTo>
                  <a:pt x="25757" y="11294"/>
                  <a:pt x="25674" y="11224"/>
                  <a:pt x="25589" y="11224"/>
                </a:cubicBezTo>
                <a:cubicBezTo>
                  <a:pt x="25531" y="11224"/>
                  <a:pt x="25471" y="11256"/>
                  <a:pt x="25442" y="11330"/>
                </a:cubicBezTo>
                <a:cubicBezTo>
                  <a:pt x="25405" y="11514"/>
                  <a:pt x="25368" y="11697"/>
                  <a:pt x="25332" y="11880"/>
                </a:cubicBezTo>
                <a:cubicBezTo>
                  <a:pt x="25112" y="12577"/>
                  <a:pt x="24855" y="13273"/>
                  <a:pt x="24525" y="13933"/>
                </a:cubicBezTo>
                <a:cubicBezTo>
                  <a:pt x="24159" y="14740"/>
                  <a:pt x="23755" y="15546"/>
                  <a:pt x="23352" y="16316"/>
                </a:cubicBezTo>
                <a:cubicBezTo>
                  <a:pt x="22546" y="17929"/>
                  <a:pt x="21739" y="19542"/>
                  <a:pt x="20896" y="21118"/>
                </a:cubicBezTo>
                <a:cubicBezTo>
                  <a:pt x="19283" y="24307"/>
                  <a:pt x="17670" y="27497"/>
                  <a:pt x="16277" y="30796"/>
                </a:cubicBezTo>
                <a:cubicBezTo>
                  <a:pt x="15507" y="32665"/>
                  <a:pt x="14847" y="34535"/>
                  <a:pt x="14297" y="36478"/>
                </a:cubicBezTo>
                <a:cubicBezTo>
                  <a:pt x="14297" y="36514"/>
                  <a:pt x="14297" y="36551"/>
                  <a:pt x="14297" y="36588"/>
                </a:cubicBezTo>
                <a:cubicBezTo>
                  <a:pt x="13271" y="37504"/>
                  <a:pt x="12281" y="38421"/>
                  <a:pt x="11292" y="39337"/>
                </a:cubicBezTo>
                <a:lnTo>
                  <a:pt x="11255" y="39337"/>
                </a:lnTo>
                <a:lnTo>
                  <a:pt x="11328" y="39190"/>
                </a:lnTo>
                <a:cubicBezTo>
                  <a:pt x="12171" y="38054"/>
                  <a:pt x="12941" y="36881"/>
                  <a:pt x="13601" y="35635"/>
                </a:cubicBezTo>
                <a:cubicBezTo>
                  <a:pt x="14334" y="34242"/>
                  <a:pt x="15031" y="32812"/>
                  <a:pt x="15581" y="31309"/>
                </a:cubicBezTo>
                <a:cubicBezTo>
                  <a:pt x="16167" y="29843"/>
                  <a:pt x="16680" y="28340"/>
                  <a:pt x="17157" y="26800"/>
                </a:cubicBezTo>
                <a:cubicBezTo>
                  <a:pt x="17633" y="25297"/>
                  <a:pt x="18037" y="23721"/>
                  <a:pt x="18403" y="22145"/>
                </a:cubicBezTo>
                <a:cubicBezTo>
                  <a:pt x="18770" y="20568"/>
                  <a:pt x="19100" y="19029"/>
                  <a:pt x="19393" y="17452"/>
                </a:cubicBezTo>
                <a:lnTo>
                  <a:pt x="19503" y="16866"/>
                </a:lnTo>
                <a:cubicBezTo>
                  <a:pt x="19527" y="16768"/>
                  <a:pt x="19438" y="16687"/>
                  <a:pt x="19354" y="16687"/>
                </a:cubicBezTo>
                <a:cubicBezTo>
                  <a:pt x="19312" y="16687"/>
                  <a:pt x="19271" y="16707"/>
                  <a:pt x="19246" y="16756"/>
                </a:cubicBezTo>
                <a:cubicBezTo>
                  <a:pt x="18550" y="18112"/>
                  <a:pt x="17890" y="19505"/>
                  <a:pt x="17377" y="20935"/>
                </a:cubicBezTo>
                <a:cubicBezTo>
                  <a:pt x="16827" y="22401"/>
                  <a:pt x="16314" y="23831"/>
                  <a:pt x="15837" y="25297"/>
                </a:cubicBezTo>
                <a:cubicBezTo>
                  <a:pt x="15287" y="26837"/>
                  <a:pt x="14774" y="28413"/>
                  <a:pt x="14224" y="29916"/>
                </a:cubicBezTo>
                <a:lnTo>
                  <a:pt x="12648" y="34572"/>
                </a:lnTo>
                <a:lnTo>
                  <a:pt x="11035" y="39227"/>
                </a:lnTo>
                <a:lnTo>
                  <a:pt x="10962" y="39447"/>
                </a:lnTo>
                <a:cubicBezTo>
                  <a:pt x="10925" y="39447"/>
                  <a:pt x="10925" y="39484"/>
                  <a:pt x="10925" y="39557"/>
                </a:cubicBezTo>
                <a:cubicBezTo>
                  <a:pt x="10925" y="39630"/>
                  <a:pt x="10888" y="39704"/>
                  <a:pt x="10852" y="39814"/>
                </a:cubicBezTo>
                <a:cubicBezTo>
                  <a:pt x="10192" y="40400"/>
                  <a:pt x="9569" y="41023"/>
                  <a:pt x="8909" y="41647"/>
                </a:cubicBezTo>
                <a:cubicBezTo>
                  <a:pt x="8542" y="42013"/>
                  <a:pt x="8176" y="42380"/>
                  <a:pt x="7846" y="42746"/>
                </a:cubicBezTo>
                <a:cubicBezTo>
                  <a:pt x="9092" y="40254"/>
                  <a:pt x="9862" y="37578"/>
                  <a:pt x="10705" y="34938"/>
                </a:cubicBezTo>
                <a:cubicBezTo>
                  <a:pt x="11621" y="32189"/>
                  <a:pt x="12355" y="29366"/>
                  <a:pt x="12941" y="26543"/>
                </a:cubicBezTo>
                <a:cubicBezTo>
                  <a:pt x="13271" y="24931"/>
                  <a:pt x="13454" y="23318"/>
                  <a:pt x="13564" y="21705"/>
                </a:cubicBezTo>
                <a:cubicBezTo>
                  <a:pt x="13564" y="21622"/>
                  <a:pt x="13495" y="21575"/>
                  <a:pt x="13421" y="21575"/>
                </a:cubicBezTo>
                <a:cubicBezTo>
                  <a:pt x="13364" y="21575"/>
                  <a:pt x="13303" y="21604"/>
                  <a:pt x="13271" y="21668"/>
                </a:cubicBezTo>
                <a:cubicBezTo>
                  <a:pt x="12428" y="24454"/>
                  <a:pt x="11585" y="27277"/>
                  <a:pt x="10778" y="30063"/>
                </a:cubicBezTo>
                <a:cubicBezTo>
                  <a:pt x="9972" y="32885"/>
                  <a:pt x="9165" y="35708"/>
                  <a:pt x="8396" y="38531"/>
                </a:cubicBezTo>
                <a:cubicBezTo>
                  <a:pt x="7956" y="40107"/>
                  <a:pt x="7552" y="41683"/>
                  <a:pt x="7149" y="43296"/>
                </a:cubicBezTo>
                <a:cubicBezTo>
                  <a:pt x="7113" y="43333"/>
                  <a:pt x="7113" y="43369"/>
                  <a:pt x="7149" y="43406"/>
                </a:cubicBezTo>
                <a:cubicBezTo>
                  <a:pt x="4656" y="45899"/>
                  <a:pt x="2310" y="48465"/>
                  <a:pt x="1" y="51068"/>
                </a:cubicBezTo>
                <a:lnTo>
                  <a:pt x="1" y="51251"/>
                </a:lnTo>
                <a:cubicBezTo>
                  <a:pt x="2384" y="48575"/>
                  <a:pt x="4803" y="45972"/>
                  <a:pt x="7332" y="43443"/>
                </a:cubicBezTo>
                <a:lnTo>
                  <a:pt x="7332" y="43406"/>
                </a:lnTo>
                <a:cubicBezTo>
                  <a:pt x="7406" y="43333"/>
                  <a:pt x="7479" y="43296"/>
                  <a:pt x="7552" y="43223"/>
                </a:cubicBezTo>
                <a:lnTo>
                  <a:pt x="7736" y="43003"/>
                </a:lnTo>
                <a:cubicBezTo>
                  <a:pt x="11805" y="42416"/>
                  <a:pt x="15837" y="41720"/>
                  <a:pt x="19870" y="40987"/>
                </a:cubicBezTo>
                <a:cubicBezTo>
                  <a:pt x="23939" y="40290"/>
                  <a:pt x="28081" y="39484"/>
                  <a:pt x="32150" y="38641"/>
                </a:cubicBezTo>
                <a:cubicBezTo>
                  <a:pt x="34423" y="38164"/>
                  <a:pt x="36732" y="37651"/>
                  <a:pt x="39005" y="37174"/>
                </a:cubicBezTo>
                <a:cubicBezTo>
                  <a:pt x="39152" y="37101"/>
                  <a:pt x="39115" y="36918"/>
                  <a:pt x="38968" y="36881"/>
                </a:cubicBezTo>
                <a:cubicBezTo>
                  <a:pt x="36879" y="36881"/>
                  <a:pt x="34753" y="36954"/>
                  <a:pt x="32663" y="37138"/>
                </a:cubicBezTo>
                <a:cubicBezTo>
                  <a:pt x="30574" y="37358"/>
                  <a:pt x="28484" y="37614"/>
                  <a:pt x="26395" y="37981"/>
                </a:cubicBezTo>
                <a:cubicBezTo>
                  <a:pt x="24342" y="38347"/>
                  <a:pt x="22252" y="38751"/>
                  <a:pt x="20163" y="39154"/>
                </a:cubicBezTo>
                <a:cubicBezTo>
                  <a:pt x="18110" y="39594"/>
                  <a:pt x="16130" y="39997"/>
                  <a:pt x="14114" y="40474"/>
                </a:cubicBezTo>
                <a:cubicBezTo>
                  <a:pt x="12208" y="40877"/>
                  <a:pt x="10338" y="41500"/>
                  <a:pt x="8542" y="42306"/>
                </a:cubicBezTo>
                <a:cubicBezTo>
                  <a:pt x="8469" y="42343"/>
                  <a:pt x="8359" y="42416"/>
                  <a:pt x="8286" y="42453"/>
                </a:cubicBezTo>
                <a:cubicBezTo>
                  <a:pt x="9129" y="41610"/>
                  <a:pt x="10008" y="40767"/>
                  <a:pt x="10888" y="39924"/>
                </a:cubicBezTo>
                <a:cubicBezTo>
                  <a:pt x="10908" y="39933"/>
                  <a:pt x="10928" y="39938"/>
                  <a:pt x="10947" y="39938"/>
                </a:cubicBezTo>
                <a:cubicBezTo>
                  <a:pt x="10998" y="39938"/>
                  <a:pt x="11045" y="39904"/>
                  <a:pt x="11072" y="39850"/>
                </a:cubicBezTo>
                <a:cubicBezTo>
                  <a:pt x="11072" y="39814"/>
                  <a:pt x="11072" y="39777"/>
                  <a:pt x="11108" y="39740"/>
                </a:cubicBezTo>
                <a:lnTo>
                  <a:pt x="11365" y="39594"/>
                </a:lnTo>
                <a:cubicBezTo>
                  <a:pt x="13418" y="39374"/>
                  <a:pt x="15471" y="39154"/>
                  <a:pt x="17560" y="38897"/>
                </a:cubicBezTo>
                <a:cubicBezTo>
                  <a:pt x="19723" y="38641"/>
                  <a:pt x="21886" y="38384"/>
                  <a:pt x="24049" y="38091"/>
                </a:cubicBezTo>
                <a:cubicBezTo>
                  <a:pt x="26175" y="37797"/>
                  <a:pt x="28374" y="37468"/>
                  <a:pt x="30574" y="37138"/>
                </a:cubicBezTo>
                <a:cubicBezTo>
                  <a:pt x="32737" y="36771"/>
                  <a:pt x="34863" y="36404"/>
                  <a:pt x="37026" y="36038"/>
                </a:cubicBezTo>
                <a:cubicBezTo>
                  <a:pt x="39188" y="35635"/>
                  <a:pt x="41351" y="35231"/>
                  <a:pt x="43514" y="34792"/>
                </a:cubicBezTo>
                <a:lnTo>
                  <a:pt x="44320" y="34645"/>
                </a:lnTo>
                <a:cubicBezTo>
                  <a:pt x="44467" y="34608"/>
                  <a:pt x="44430" y="34388"/>
                  <a:pt x="44284" y="34352"/>
                </a:cubicBezTo>
                <a:cubicBezTo>
                  <a:pt x="43418" y="34310"/>
                  <a:pt x="42552" y="34290"/>
                  <a:pt x="41688" y="34290"/>
                </a:cubicBezTo>
                <a:cubicBezTo>
                  <a:pt x="40247" y="34290"/>
                  <a:pt x="38813" y="34347"/>
                  <a:pt x="37392" y="34462"/>
                </a:cubicBezTo>
                <a:cubicBezTo>
                  <a:pt x="35083" y="34645"/>
                  <a:pt x="32810" y="34938"/>
                  <a:pt x="30500" y="35231"/>
                </a:cubicBezTo>
                <a:cubicBezTo>
                  <a:pt x="28228" y="35561"/>
                  <a:pt x="25918" y="35965"/>
                  <a:pt x="23645" y="36331"/>
                </a:cubicBezTo>
                <a:cubicBezTo>
                  <a:pt x="22509" y="36551"/>
                  <a:pt x="21373" y="36734"/>
                  <a:pt x="20236" y="36918"/>
                </a:cubicBezTo>
                <a:cubicBezTo>
                  <a:pt x="19210" y="37064"/>
                  <a:pt x="18220" y="37211"/>
                  <a:pt x="17193" y="37394"/>
                </a:cubicBezTo>
                <a:cubicBezTo>
                  <a:pt x="15214" y="37724"/>
                  <a:pt x="13344" y="38347"/>
                  <a:pt x="11585" y="39300"/>
                </a:cubicBezTo>
                <a:cubicBezTo>
                  <a:pt x="12428" y="38494"/>
                  <a:pt x="13308" y="37688"/>
                  <a:pt x="14188" y="36881"/>
                </a:cubicBezTo>
                <a:cubicBezTo>
                  <a:pt x="14407" y="36771"/>
                  <a:pt x="14591" y="36624"/>
                  <a:pt x="14811" y="36478"/>
                </a:cubicBezTo>
                <a:cubicBezTo>
                  <a:pt x="16644" y="35855"/>
                  <a:pt x="18586" y="35415"/>
                  <a:pt x="20529" y="35195"/>
                </a:cubicBezTo>
                <a:cubicBezTo>
                  <a:pt x="22692" y="34865"/>
                  <a:pt x="24855" y="34608"/>
                  <a:pt x="26981" y="34278"/>
                </a:cubicBezTo>
                <a:cubicBezTo>
                  <a:pt x="29144" y="33948"/>
                  <a:pt x="31380" y="33582"/>
                  <a:pt x="33543" y="33215"/>
                </a:cubicBezTo>
                <a:cubicBezTo>
                  <a:pt x="35742" y="32812"/>
                  <a:pt x="37905" y="32409"/>
                  <a:pt x="40105" y="32006"/>
                </a:cubicBezTo>
                <a:cubicBezTo>
                  <a:pt x="42268" y="31566"/>
                  <a:pt x="44430" y="31089"/>
                  <a:pt x="46593" y="30613"/>
                </a:cubicBezTo>
                <a:lnTo>
                  <a:pt x="47400" y="30429"/>
                </a:lnTo>
                <a:cubicBezTo>
                  <a:pt x="47546" y="30393"/>
                  <a:pt x="47510" y="30209"/>
                  <a:pt x="47363" y="30173"/>
                </a:cubicBezTo>
                <a:cubicBezTo>
                  <a:pt x="44980" y="30319"/>
                  <a:pt x="42634" y="30503"/>
                  <a:pt x="40288" y="30722"/>
                </a:cubicBezTo>
                <a:cubicBezTo>
                  <a:pt x="37905" y="30979"/>
                  <a:pt x="35559" y="31236"/>
                  <a:pt x="33250" y="31529"/>
                </a:cubicBezTo>
                <a:cubicBezTo>
                  <a:pt x="30904" y="31859"/>
                  <a:pt x="28558" y="32225"/>
                  <a:pt x="26211" y="32629"/>
                </a:cubicBezTo>
                <a:cubicBezTo>
                  <a:pt x="24159" y="32959"/>
                  <a:pt x="22106" y="33399"/>
                  <a:pt x="20089" y="33948"/>
                </a:cubicBezTo>
                <a:cubicBezTo>
                  <a:pt x="18403" y="34425"/>
                  <a:pt x="16790" y="35158"/>
                  <a:pt x="15287" y="36111"/>
                </a:cubicBezTo>
                <a:lnTo>
                  <a:pt x="15141" y="36148"/>
                </a:lnTo>
                <a:cubicBezTo>
                  <a:pt x="16057" y="35305"/>
                  <a:pt x="17047" y="34462"/>
                  <a:pt x="18000" y="33655"/>
                </a:cubicBezTo>
                <a:lnTo>
                  <a:pt x="18037" y="33655"/>
                </a:lnTo>
                <a:cubicBezTo>
                  <a:pt x="18880" y="33289"/>
                  <a:pt x="19760" y="33032"/>
                  <a:pt x="20639" y="32849"/>
                </a:cubicBezTo>
                <a:cubicBezTo>
                  <a:pt x="21519" y="32665"/>
                  <a:pt x="22436" y="32482"/>
                  <a:pt x="23315" y="32335"/>
                </a:cubicBezTo>
                <a:cubicBezTo>
                  <a:pt x="25185" y="32006"/>
                  <a:pt x="27055" y="31639"/>
                  <a:pt x="28887" y="31272"/>
                </a:cubicBezTo>
                <a:cubicBezTo>
                  <a:pt x="30757" y="30869"/>
                  <a:pt x="32590" y="30466"/>
                  <a:pt x="34459" y="30026"/>
                </a:cubicBezTo>
                <a:cubicBezTo>
                  <a:pt x="36292" y="29586"/>
                  <a:pt x="38125" y="29146"/>
                  <a:pt x="39995" y="28633"/>
                </a:cubicBezTo>
                <a:cubicBezTo>
                  <a:pt x="41828" y="28156"/>
                  <a:pt x="43661" y="27680"/>
                  <a:pt x="45494" y="27130"/>
                </a:cubicBezTo>
                <a:lnTo>
                  <a:pt x="46190" y="26947"/>
                </a:lnTo>
                <a:cubicBezTo>
                  <a:pt x="46327" y="26912"/>
                  <a:pt x="46304" y="26687"/>
                  <a:pt x="46181" y="26687"/>
                </a:cubicBezTo>
                <a:cubicBezTo>
                  <a:pt x="46172" y="26687"/>
                  <a:pt x="46163" y="26688"/>
                  <a:pt x="46153" y="26690"/>
                </a:cubicBezTo>
                <a:cubicBezTo>
                  <a:pt x="44247" y="26763"/>
                  <a:pt x="42341" y="26983"/>
                  <a:pt x="40435" y="27240"/>
                </a:cubicBezTo>
                <a:cubicBezTo>
                  <a:pt x="38565" y="27497"/>
                  <a:pt x="36622" y="27827"/>
                  <a:pt x="34753" y="28156"/>
                </a:cubicBezTo>
                <a:cubicBezTo>
                  <a:pt x="32847" y="28486"/>
                  <a:pt x="31050" y="28816"/>
                  <a:pt x="29181" y="29183"/>
                </a:cubicBezTo>
                <a:cubicBezTo>
                  <a:pt x="27384" y="29549"/>
                  <a:pt x="25588" y="29989"/>
                  <a:pt x="23829" y="30539"/>
                </a:cubicBezTo>
                <a:cubicBezTo>
                  <a:pt x="22949" y="30832"/>
                  <a:pt x="22106" y="31126"/>
                  <a:pt x="21263" y="31492"/>
                </a:cubicBezTo>
                <a:cubicBezTo>
                  <a:pt x="20896" y="31639"/>
                  <a:pt x="20493" y="31822"/>
                  <a:pt x="20126" y="32006"/>
                </a:cubicBezTo>
                <a:cubicBezTo>
                  <a:pt x="20163" y="31969"/>
                  <a:pt x="20199" y="31896"/>
                  <a:pt x="20199" y="31822"/>
                </a:cubicBezTo>
                <a:cubicBezTo>
                  <a:pt x="20859" y="31309"/>
                  <a:pt x="21482" y="30796"/>
                  <a:pt x="22142" y="30283"/>
                </a:cubicBezTo>
                <a:lnTo>
                  <a:pt x="22692" y="29953"/>
                </a:lnTo>
                <a:cubicBezTo>
                  <a:pt x="22711" y="29989"/>
                  <a:pt x="22738" y="30008"/>
                  <a:pt x="22766" y="30008"/>
                </a:cubicBezTo>
                <a:cubicBezTo>
                  <a:pt x="22793" y="30008"/>
                  <a:pt x="22821" y="29989"/>
                  <a:pt x="22839" y="29953"/>
                </a:cubicBezTo>
                <a:lnTo>
                  <a:pt x="22985" y="29806"/>
                </a:lnTo>
                <a:cubicBezTo>
                  <a:pt x="28044" y="27020"/>
                  <a:pt x="33030" y="24161"/>
                  <a:pt x="38015" y="21301"/>
                </a:cubicBezTo>
                <a:cubicBezTo>
                  <a:pt x="43294" y="18222"/>
                  <a:pt x="48500" y="15070"/>
                  <a:pt x="53705" y="11844"/>
                </a:cubicBezTo>
                <a:cubicBezTo>
                  <a:pt x="56638" y="10047"/>
                  <a:pt x="59534" y="8215"/>
                  <a:pt x="62430" y="6382"/>
                </a:cubicBezTo>
                <a:cubicBezTo>
                  <a:pt x="62526" y="6317"/>
                  <a:pt x="62482" y="6112"/>
                  <a:pt x="62370" y="6112"/>
                </a:cubicBezTo>
                <a:cubicBezTo>
                  <a:pt x="62355" y="6112"/>
                  <a:pt x="62338" y="6116"/>
                  <a:pt x="62320" y="6125"/>
                </a:cubicBezTo>
                <a:lnTo>
                  <a:pt x="62283" y="6125"/>
                </a:lnTo>
                <a:cubicBezTo>
                  <a:pt x="57334" y="8215"/>
                  <a:pt x="52532" y="10524"/>
                  <a:pt x="47803" y="13053"/>
                </a:cubicBezTo>
                <a:cubicBezTo>
                  <a:pt x="43074" y="15583"/>
                  <a:pt x="38455" y="18332"/>
                  <a:pt x="33910" y="21375"/>
                </a:cubicBezTo>
                <a:cubicBezTo>
                  <a:pt x="30794" y="23464"/>
                  <a:pt x="27751" y="25627"/>
                  <a:pt x="24745" y="27936"/>
                </a:cubicBezTo>
                <a:cubicBezTo>
                  <a:pt x="27604" y="24931"/>
                  <a:pt x="30390" y="21888"/>
                  <a:pt x="33103" y="18772"/>
                </a:cubicBezTo>
                <a:cubicBezTo>
                  <a:pt x="36439" y="14923"/>
                  <a:pt x="39665" y="11001"/>
                  <a:pt x="42781" y="7005"/>
                </a:cubicBezTo>
                <a:cubicBezTo>
                  <a:pt x="44504" y="4769"/>
                  <a:pt x="46190" y="2496"/>
                  <a:pt x="47876" y="186"/>
                </a:cubicBezTo>
                <a:cubicBezTo>
                  <a:pt x="47931" y="104"/>
                  <a:pt x="47842" y="1"/>
                  <a:pt x="47747"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16"/>
          <p:cNvSpPr/>
          <p:nvPr/>
        </p:nvSpPr>
        <p:spPr>
          <a:xfrm rot="-5593993">
            <a:off x="-1091405" y="1249563"/>
            <a:ext cx="2347031" cy="346447"/>
          </a:xfrm>
          <a:custGeom>
            <a:avLst/>
            <a:gdLst/>
            <a:ahLst/>
            <a:cxnLst/>
            <a:rect l="l" t="t" r="r" b="b"/>
            <a:pathLst>
              <a:path w="93882" h="13858" fill="none" extrusionOk="0">
                <a:moveTo>
                  <a:pt x="0" y="1"/>
                </a:moveTo>
                <a:cubicBezTo>
                  <a:pt x="6195" y="3667"/>
                  <a:pt x="11217" y="9678"/>
                  <a:pt x="18219" y="11401"/>
                </a:cubicBezTo>
                <a:cubicBezTo>
                  <a:pt x="27970" y="13857"/>
                  <a:pt x="37501" y="7186"/>
                  <a:pt x="47362" y="5243"/>
                </a:cubicBezTo>
                <a:cubicBezTo>
                  <a:pt x="54291" y="3886"/>
                  <a:pt x="61439" y="4876"/>
                  <a:pt x="67781" y="7992"/>
                </a:cubicBezTo>
                <a:cubicBezTo>
                  <a:pt x="71044" y="9642"/>
                  <a:pt x="74233" y="11878"/>
                  <a:pt x="77862" y="12061"/>
                </a:cubicBezTo>
                <a:cubicBezTo>
                  <a:pt x="83911" y="12318"/>
                  <a:pt x="88529" y="6892"/>
                  <a:pt x="93882" y="4106"/>
                </a:cubicBezTo>
              </a:path>
            </a:pathLst>
          </a:custGeom>
          <a:solidFill>
            <a:schemeClr val="accent1"/>
          </a:solidFill>
          <a:ln w="19050" cap="flat" cmpd="sng">
            <a:solidFill>
              <a:schemeClr val="lt1"/>
            </a:solidFill>
            <a:prstDash val="solid"/>
            <a:miter lim="3665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2">
  <p:cSld name="CUSTOM_14_1_1">
    <p:spTree>
      <p:nvGrpSpPr>
        <p:cNvPr id="1" name="Shape 604"/>
        <p:cNvGrpSpPr/>
        <p:nvPr/>
      </p:nvGrpSpPr>
      <p:grpSpPr>
        <a:xfrm>
          <a:off x="0" y="0"/>
          <a:ext cx="0" cy="0"/>
          <a:chOff x="0" y="0"/>
          <a:chExt cx="0" cy="0"/>
        </a:xfrm>
      </p:grpSpPr>
      <p:sp>
        <p:nvSpPr>
          <p:cNvPr id="605" name="Google Shape;605;p17"/>
          <p:cNvSpPr txBox="1">
            <a:spLocks noGrp="1"/>
          </p:cNvSpPr>
          <p:nvPr>
            <p:ph type="ctrTitle"/>
          </p:nvPr>
        </p:nvSpPr>
        <p:spPr>
          <a:xfrm>
            <a:off x="713250" y="420624"/>
            <a:ext cx="7717500" cy="5760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b="0">
                <a:solidFill>
                  <a:schemeClr val="accent3"/>
                </a:solidFill>
                <a:latin typeface="Calistoga"/>
                <a:ea typeface="Calistoga"/>
                <a:cs typeface="Calistoga"/>
                <a:sym typeface="Calistoga"/>
              </a:defRPr>
            </a:lvl1pPr>
            <a:lvl2pPr lvl="1" algn="r" rtl="0">
              <a:spcBef>
                <a:spcPts val="0"/>
              </a:spcBef>
              <a:spcAft>
                <a:spcPts val="0"/>
              </a:spcAft>
              <a:buClr>
                <a:schemeClr val="accent4"/>
              </a:buClr>
              <a:buSzPts val="1800"/>
              <a:buNone/>
              <a:defRPr sz="1800">
                <a:solidFill>
                  <a:schemeClr val="accent4"/>
                </a:solidFill>
              </a:defRPr>
            </a:lvl2pPr>
            <a:lvl3pPr lvl="2" algn="r" rtl="0">
              <a:spcBef>
                <a:spcPts val="0"/>
              </a:spcBef>
              <a:spcAft>
                <a:spcPts val="0"/>
              </a:spcAft>
              <a:buClr>
                <a:schemeClr val="accent4"/>
              </a:buClr>
              <a:buSzPts val="1800"/>
              <a:buNone/>
              <a:defRPr sz="1800">
                <a:solidFill>
                  <a:schemeClr val="accent4"/>
                </a:solidFill>
              </a:defRPr>
            </a:lvl3pPr>
            <a:lvl4pPr lvl="3" algn="r" rtl="0">
              <a:spcBef>
                <a:spcPts val="0"/>
              </a:spcBef>
              <a:spcAft>
                <a:spcPts val="0"/>
              </a:spcAft>
              <a:buClr>
                <a:schemeClr val="accent4"/>
              </a:buClr>
              <a:buSzPts val="1800"/>
              <a:buNone/>
              <a:defRPr sz="1800">
                <a:solidFill>
                  <a:schemeClr val="accent4"/>
                </a:solidFill>
              </a:defRPr>
            </a:lvl4pPr>
            <a:lvl5pPr lvl="4" algn="r" rtl="0">
              <a:spcBef>
                <a:spcPts val="0"/>
              </a:spcBef>
              <a:spcAft>
                <a:spcPts val="0"/>
              </a:spcAft>
              <a:buClr>
                <a:schemeClr val="accent4"/>
              </a:buClr>
              <a:buSzPts val="1800"/>
              <a:buNone/>
              <a:defRPr sz="1800">
                <a:solidFill>
                  <a:schemeClr val="accent4"/>
                </a:solidFill>
              </a:defRPr>
            </a:lvl5pPr>
            <a:lvl6pPr lvl="5" algn="r" rtl="0">
              <a:spcBef>
                <a:spcPts val="0"/>
              </a:spcBef>
              <a:spcAft>
                <a:spcPts val="0"/>
              </a:spcAft>
              <a:buClr>
                <a:schemeClr val="accent4"/>
              </a:buClr>
              <a:buSzPts val="1800"/>
              <a:buNone/>
              <a:defRPr sz="1800">
                <a:solidFill>
                  <a:schemeClr val="accent4"/>
                </a:solidFill>
              </a:defRPr>
            </a:lvl6pPr>
            <a:lvl7pPr lvl="6" algn="r" rtl="0">
              <a:spcBef>
                <a:spcPts val="0"/>
              </a:spcBef>
              <a:spcAft>
                <a:spcPts val="0"/>
              </a:spcAft>
              <a:buClr>
                <a:schemeClr val="accent4"/>
              </a:buClr>
              <a:buSzPts val="1800"/>
              <a:buNone/>
              <a:defRPr sz="1800">
                <a:solidFill>
                  <a:schemeClr val="accent4"/>
                </a:solidFill>
              </a:defRPr>
            </a:lvl7pPr>
            <a:lvl8pPr lvl="7" algn="r" rtl="0">
              <a:spcBef>
                <a:spcPts val="0"/>
              </a:spcBef>
              <a:spcAft>
                <a:spcPts val="0"/>
              </a:spcAft>
              <a:buClr>
                <a:schemeClr val="accent4"/>
              </a:buClr>
              <a:buSzPts val="1800"/>
              <a:buNone/>
              <a:defRPr sz="1800">
                <a:solidFill>
                  <a:schemeClr val="accent4"/>
                </a:solidFill>
              </a:defRPr>
            </a:lvl8pPr>
            <a:lvl9pPr lvl="8" algn="r" rtl="0">
              <a:spcBef>
                <a:spcPts val="0"/>
              </a:spcBef>
              <a:spcAft>
                <a:spcPts val="0"/>
              </a:spcAft>
              <a:buClr>
                <a:schemeClr val="accent4"/>
              </a:buClr>
              <a:buSzPts val="1800"/>
              <a:buNone/>
              <a:defRPr sz="1800">
                <a:solidFill>
                  <a:schemeClr val="accent4"/>
                </a:solidFill>
              </a:defRPr>
            </a:lvl9pPr>
          </a:lstStyle>
          <a:p>
            <a:endParaRPr/>
          </a:p>
        </p:txBody>
      </p:sp>
      <p:sp>
        <p:nvSpPr>
          <p:cNvPr id="606" name="Google Shape;606;p17"/>
          <p:cNvSpPr/>
          <p:nvPr/>
        </p:nvSpPr>
        <p:spPr>
          <a:xfrm>
            <a:off x="6413194" y="-104125"/>
            <a:ext cx="2766964" cy="837227"/>
          </a:xfrm>
          <a:custGeom>
            <a:avLst/>
            <a:gdLst/>
            <a:ahLst/>
            <a:cxnLst/>
            <a:rect l="l" t="t" r="r" b="b"/>
            <a:pathLst>
              <a:path w="85085" h="25745" extrusionOk="0">
                <a:moveTo>
                  <a:pt x="1" y="0"/>
                </a:moveTo>
                <a:lnTo>
                  <a:pt x="1" y="2530"/>
                </a:lnTo>
                <a:cubicBezTo>
                  <a:pt x="7662" y="6306"/>
                  <a:pt x="12941" y="13674"/>
                  <a:pt x="19906" y="18696"/>
                </a:cubicBezTo>
                <a:cubicBezTo>
                  <a:pt x="20126" y="18879"/>
                  <a:pt x="20346" y="19026"/>
                  <a:pt x="20603" y="19209"/>
                </a:cubicBezTo>
                <a:cubicBezTo>
                  <a:pt x="26913" y="23518"/>
                  <a:pt x="34555" y="25744"/>
                  <a:pt x="42184" y="25744"/>
                </a:cubicBezTo>
                <a:cubicBezTo>
                  <a:pt x="47275" y="25744"/>
                  <a:pt x="52360" y="24753"/>
                  <a:pt x="57041" y="22728"/>
                </a:cubicBezTo>
                <a:cubicBezTo>
                  <a:pt x="67232" y="18329"/>
                  <a:pt x="74967" y="9751"/>
                  <a:pt x="85084" y="5206"/>
                </a:cubicBezTo>
                <a:lnTo>
                  <a:pt x="8508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17"/>
          <p:cNvSpPr/>
          <p:nvPr/>
        </p:nvSpPr>
        <p:spPr>
          <a:xfrm>
            <a:off x="6025425" y="-23750"/>
            <a:ext cx="1134575" cy="282421"/>
          </a:xfrm>
          <a:custGeom>
            <a:avLst/>
            <a:gdLst/>
            <a:ahLst/>
            <a:cxnLst/>
            <a:rect l="l" t="t" r="r" b="b"/>
            <a:pathLst>
              <a:path w="45383" h="10347" extrusionOk="0">
                <a:moveTo>
                  <a:pt x="0" y="0"/>
                </a:moveTo>
                <a:cubicBezTo>
                  <a:pt x="807" y="1173"/>
                  <a:pt x="1540" y="2347"/>
                  <a:pt x="2346" y="3520"/>
                </a:cubicBezTo>
                <a:cubicBezTo>
                  <a:pt x="2860" y="4326"/>
                  <a:pt x="3373" y="5133"/>
                  <a:pt x="3923" y="5902"/>
                </a:cubicBezTo>
                <a:cubicBezTo>
                  <a:pt x="5022" y="7552"/>
                  <a:pt x="6195" y="9275"/>
                  <a:pt x="8065" y="9971"/>
                </a:cubicBezTo>
                <a:cubicBezTo>
                  <a:pt x="8872" y="10265"/>
                  <a:pt x="9727" y="10346"/>
                  <a:pt x="10588" y="10346"/>
                </a:cubicBezTo>
                <a:cubicBezTo>
                  <a:pt x="11018" y="10346"/>
                  <a:pt x="11450" y="10326"/>
                  <a:pt x="11877" y="10301"/>
                </a:cubicBezTo>
                <a:cubicBezTo>
                  <a:pt x="23022" y="9751"/>
                  <a:pt x="34202" y="9055"/>
                  <a:pt x="45346" y="8285"/>
                </a:cubicBezTo>
                <a:lnTo>
                  <a:pt x="453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17"/>
          <p:cNvSpPr/>
          <p:nvPr/>
        </p:nvSpPr>
        <p:spPr>
          <a:xfrm>
            <a:off x="7645400" y="3322538"/>
            <a:ext cx="1854025" cy="1358150"/>
          </a:xfrm>
          <a:custGeom>
            <a:avLst/>
            <a:gdLst/>
            <a:ahLst/>
            <a:cxnLst/>
            <a:rect l="l" t="t" r="r" b="b"/>
            <a:pathLst>
              <a:path w="74161" h="54326" extrusionOk="0">
                <a:moveTo>
                  <a:pt x="27432" y="1"/>
                </a:moveTo>
                <a:cubicBezTo>
                  <a:pt x="26716" y="1"/>
                  <a:pt x="26003" y="58"/>
                  <a:pt x="25295" y="191"/>
                </a:cubicBezTo>
                <a:cubicBezTo>
                  <a:pt x="20603" y="1035"/>
                  <a:pt x="17157" y="4994"/>
                  <a:pt x="14371" y="8879"/>
                </a:cubicBezTo>
                <a:cubicBezTo>
                  <a:pt x="13198" y="10566"/>
                  <a:pt x="12025" y="12252"/>
                  <a:pt x="10925" y="13975"/>
                </a:cubicBezTo>
                <a:cubicBezTo>
                  <a:pt x="10302" y="14965"/>
                  <a:pt x="9789" y="16101"/>
                  <a:pt x="9019" y="16981"/>
                </a:cubicBezTo>
                <a:cubicBezTo>
                  <a:pt x="8579" y="17457"/>
                  <a:pt x="8139" y="18007"/>
                  <a:pt x="7809" y="18594"/>
                </a:cubicBezTo>
                <a:cubicBezTo>
                  <a:pt x="6929" y="19950"/>
                  <a:pt x="6123" y="21380"/>
                  <a:pt x="5390" y="22809"/>
                </a:cubicBezTo>
                <a:cubicBezTo>
                  <a:pt x="3923" y="25705"/>
                  <a:pt x="2714" y="28711"/>
                  <a:pt x="1797" y="31827"/>
                </a:cubicBezTo>
                <a:cubicBezTo>
                  <a:pt x="661" y="35603"/>
                  <a:pt x="1" y="40002"/>
                  <a:pt x="2237" y="43265"/>
                </a:cubicBezTo>
                <a:cubicBezTo>
                  <a:pt x="3154" y="44474"/>
                  <a:pt x="4253" y="45501"/>
                  <a:pt x="5536" y="46271"/>
                </a:cubicBezTo>
                <a:cubicBezTo>
                  <a:pt x="11805" y="50523"/>
                  <a:pt x="19430" y="52246"/>
                  <a:pt x="26945" y="53236"/>
                </a:cubicBezTo>
                <a:cubicBezTo>
                  <a:pt x="32638" y="53963"/>
                  <a:pt x="38362" y="54325"/>
                  <a:pt x="44080" y="54325"/>
                </a:cubicBezTo>
                <a:cubicBezTo>
                  <a:pt x="53642" y="54325"/>
                  <a:pt x="63188" y="53311"/>
                  <a:pt x="72547" y="51293"/>
                </a:cubicBezTo>
                <a:cubicBezTo>
                  <a:pt x="73097" y="51183"/>
                  <a:pt x="73610" y="51036"/>
                  <a:pt x="74160" y="50926"/>
                </a:cubicBezTo>
                <a:lnTo>
                  <a:pt x="74160" y="4187"/>
                </a:lnTo>
                <a:lnTo>
                  <a:pt x="74014" y="4260"/>
                </a:lnTo>
                <a:cubicBezTo>
                  <a:pt x="73794" y="4407"/>
                  <a:pt x="73574" y="4517"/>
                  <a:pt x="73354" y="4627"/>
                </a:cubicBezTo>
                <a:cubicBezTo>
                  <a:pt x="71778" y="5360"/>
                  <a:pt x="69871" y="5434"/>
                  <a:pt x="68185" y="5580"/>
                </a:cubicBezTo>
                <a:cubicBezTo>
                  <a:pt x="66956" y="5667"/>
                  <a:pt x="65727" y="5708"/>
                  <a:pt x="64500" y="5708"/>
                </a:cubicBezTo>
                <a:cubicBezTo>
                  <a:pt x="62617" y="5708"/>
                  <a:pt x="60739" y="5611"/>
                  <a:pt x="58874" y="5434"/>
                </a:cubicBezTo>
                <a:cubicBezTo>
                  <a:pt x="50736" y="4700"/>
                  <a:pt x="42634" y="3344"/>
                  <a:pt x="34716" y="1291"/>
                </a:cubicBezTo>
                <a:cubicBezTo>
                  <a:pt x="32336" y="668"/>
                  <a:pt x="29868" y="1"/>
                  <a:pt x="27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17"/>
          <p:cNvSpPr/>
          <p:nvPr/>
        </p:nvSpPr>
        <p:spPr>
          <a:xfrm rot="5400000">
            <a:off x="7317825" y="3347250"/>
            <a:ext cx="2127100" cy="1555250"/>
          </a:xfrm>
          <a:custGeom>
            <a:avLst/>
            <a:gdLst/>
            <a:ahLst/>
            <a:cxnLst/>
            <a:rect l="l" t="t" r="r" b="b"/>
            <a:pathLst>
              <a:path w="85084" h="62210" extrusionOk="0">
                <a:moveTo>
                  <a:pt x="1" y="1"/>
                </a:moveTo>
                <a:lnTo>
                  <a:pt x="1" y="221"/>
                </a:lnTo>
                <a:lnTo>
                  <a:pt x="1064" y="1430"/>
                </a:lnTo>
                <a:cubicBezTo>
                  <a:pt x="3740" y="4400"/>
                  <a:pt x="6489" y="7479"/>
                  <a:pt x="8432" y="11035"/>
                </a:cubicBezTo>
                <a:cubicBezTo>
                  <a:pt x="10265" y="14444"/>
                  <a:pt x="11401" y="18256"/>
                  <a:pt x="12464" y="21886"/>
                </a:cubicBezTo>
                <a:cubicBezTo>
                  <a:pt x="14774" y="29987"/>
                  <a:pt x="17193" y="38345"/>
                  <a:pt x="18146" y="46850"/>
                </a:cubicBezTo>
                <a:cubicBezTo>
                  <a:pt x="18220" y="47290"/>
                  <a:pt x="18256" y="47803"/>
                  <a:pt x="18330" y="48279"/>
                </a:cubicBezTo>
                <a:cubicBezTo>
                  <a:pt x="18623" y="51065"/>
                  <a:pt x="18916" y="53961"/>
                  <a:pt x="20089" y="56527"/>
                </a:cubicBezTo>
                <a:cubicBezTo>
                  <a:pt x="20749" y="58067"/>
                  <a:pt x="21775" y="59423"/>
                  <a:pt x="23095" y="60523"/>
                </a:cubicBezTo>
                <a:cubicBezTo>
                  <a:pt x="24342" y="61549"/>
                  <a:pt x="25918" y="62136"/>
                  <a:pt x="27531" y="62209"/>
                </a:cubicBezTo>
                <a:lnTo>
                  <a:pt x="27604" y="62209"/>
                </a:lnTo>
                <a:cubicBezTo>
                  <a:pt x="31930" y="62136"/>
                  <a:pt x="34789" y="58030"/>
                  <a:pt x="37062" y="53998"/>
                </a:cubicBezTo>
                <a:cubicBezTo>
                  <a:pt x="39005" y="50515"/>
                  <a:pt x="41021" y="46886"/>
                  <a:pt x="42451" y="43001"/>
                </a:cubicBezTo>
                <a:cubicBezTo>
                  <a:pt x="43770" y="39371"/>
                  <a:pt x="44540" y="35522"/>
                  <a:pt x="45310" y="31783"/>
                </a:cubicBezTo>
                <a:cubicBezTo>
                  <a:pt x="45750" y="29620"/>
                  <a:pt x="46226" y="27348"/>
                  <a:pt x="46740" y="25148"/>
                </a:cubicBezTo>
                <a:cubicBezTo>
                  <a:pt x="46960" y="24085"/>
                  <a:pt x="47399" y="23059"/>
                  <a:pt x="48059" y="22179"/>
                </a:cubicBezTo>
                <a:cubicBezTo>
                  <a:pt x="48792" y="21336"/>
                  <a:pt x="49892" y="20859"/>
                  <a:pt x="50845" y="20419"/>
                </a:cubicBezTo>
                <a:lnTo>
                  <a:pt x="85047" y="5316"/>
                </a:lnTo>
                <a:lnTo>
                  <a:pt x="85084" y="5170"/>
                </a:lnTo>
                <a:lnTo>
                  <a:pt x="85084" y="5170"/>
                </a:lnTo>
                <a:lnTo>
                  <a:pt x="50809" y="20309"/>
                </a:lnTo>
                <a:cubicBezTo>
                  <a:pt x="49819" y="20749"/>
                  <a:pt x="48719" y="21226"/>
                  <a:pt x="47949" y="22105"/>
                </a:cubicBezTo>
                <a:cubicBezTo>
                  <a:pt x="47289" y="22985"/>
                  <a:pt x="46850" y="24012"/>
                  <a:pt x="46630" y="25111"/>
                </a:cubicBezTo>
                <a:cubicBezTo>
                  <a:pt x="46080" y="27311"/>
                  <a:pt x="45603" y="29584"/>
                  <a:pt x="45163" y="31747"/>
                </a:cubicBezTo>
                <a:cubicBezTo>
                  <a:pt x="44430" y="35486"/>
                  <a:pt x="43660" y="39335"/>
                  <a:pt x="42304" y="42964"/>
                </a:cubicBezTo>
                <a:cubicBezTo>
                  <a:pt x="40948" y="46813"/>
                  <a:pt x="38895" y="50405"/>
                  <a:pt x="36952" y="53925"/>
                </a:cubicBezTo>
                <a:cubicBezTo>
                  <a:pt x="34716" y="57920"/>
                  <a:pt x="31856" y="61989"/>
                  <a:pt x="27604" y="62026"/>
                </a:cubicBezTo>
                <a:lnTo>
                  <a:pt x="27567" y="62026"/>
                </a:lnTo>
                <a:cubicBezTo>
                  <a:pt x="25111" y="62026"/>
                  <a:pt x="21922" y="60303"/>
                  <a:pt x="20236" y="56454"/>
                </a:cubicBezTo>
                <a:cubicBezTo>
                  <a:pt x="19099" y="53888"/>
                  <a:pt x="18769" y="50992"/>
                  <a:pt x="18476" y="48206"/>
                </a:cubicBezTo>
                <a:cubicBezTo>
                  <a:pt x="18440" y="47766"/>
                  <a:pt x="18366" y="47253"/>
                  <a:pt x="18330" y="46776"/>
                </a:cubicBezTo>
                <a:cubicBezTo>
                  <a:pt x="17340" y="38272"/>
                  <a:pt x="14920" y="29914"/>
                  <a:pt x="12611" y="21812"/>
                </a:cubicBezTo>
                <a:cubicBezTo>
                  <a:pt x="11548" y="18146"/>
                  <a:pt x="10448" y="14371"/>
                  <a:pt x="8579" y="10925"/>
                </a:cubicBezTo>
                <a:cubicBezTo>
                  <a:pt x="6636" y="7369"/>
                  <a:pt x="3886" y="4290"/>
                  <a:pt x="1210" y="1320"/>
                </a:cubicBezTo>
                <a:lnTo>
                  <a:pt x="1"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0" name="Google Shape;610;p17"/>
          <p:cNvGrpSpPr/>
          <p:nvPr/>
        </p:nvGrpSpPr>
        <p:grpSpPr>
          <a:xfrm>
            <a:off x="8379850" y="2829899"/>
            <a:ext cx="696291" cy="1016185"/>
            <a:chOff x="8379850" y="2829899"/>
            <a:chExt cx="696291" cy="1016185"/>
          </a:xfrm>
        </p:grpSpPr>
        <p:sp>
          <p:nvSpPr>
            <p:cNvPr id="611" name="Google Shape;611;p17"/>
            <p:cNvSpPr/>
            <p:nvPr/>
          </p:nvSpPr>
          <p:spPr>
            <a:xfrm rot="1098150">
              <a:off x="8979542" y="2837624"/>
              <a:ext cx="56577" cy="45770"/>
            </a:xfrm>
            <a:custGeom>
              <a:avLst/>
              <a:gdLst/>
              <a:ahLst/>
              <a:cxnLst/>
              <a:rect l="l" t="t" r="r" b="b"/>
              <a:pathLst>
                <a:path w="1356" h="1097" extrusionOk="0">
                  <a:moveTo>
                    <a:pt x="277" y="334"/>
                  </a:moveTo>
                  <a:cubicBezTo>
                    <a:pt x="261" y="384"/>
                    <a:pt x="248" y="411"/>
                    <a:pt x="243" y="411"/>
                  </a:cubicBezTo>
                  <a:cubicBezTo>
                    <a:pt x="240" y="411"/>
                    <a:pt x="243" y="390"/>
                    <a:pt x="257" y="347"/>
                  </a:cubicBezTo>
                  <a:lnTo>
                    <a:pt x="277" y="334"/>
                  </a:lnTo>
                  <a:close/>
                  <a:moveTo>
                    <a:pt x="243" y="686"/>
                  </a:moveTo>
                  <a:lnTo>
                    <a:pt x="243" y="686"/>
                  </a:lnTo>
                  <a:cubicBezTo>
                    <a:pt x="248" y="686"/>
                    <a:pt x="261" y="713"/>
                    <a:pt x="277" y="764"/>
                  </a:cubicBezTo>
                  <a:lnTo>
                    <a:pt x="277" y="764"/>
                  </a:lnTo>
                  <a:lnTo>
                    <a:pt x="257" y="750"/>
                  </a:lnTo>
                  <a:cubicBezTo>
                    <a:pt x="243" y="707"/>
                    <a:pt x="240" y="686"/>
                    <a:pt x="243" y="686"/>
                  </a:cubicBezTo>
                  <a:close/>
                  <a:moveTo>
                    <a:pt x="846" y="1"/>
                  </a:moveTo>
                  <a:cubicBezTo>
                    <a:pt x="811" y="1"/>
                    <a:pt x="774" y="6"/>
                    <a:pt x="734" y="17"/>
                  </a:cubicBezTo>
                  <a:cubicBezTo>
                    <a:pt x="660" y="17"/>
                    <a:pt x="550" y="54"/>
                    <a:pt x="477" y="90"/>
                  </a:cubicBezTo>
                  <a:cubicBezTo>
                    <a:pt x="418" y="120"/>
                    <a:pt x="360" y="172"/>
                    <a:pt x="320" y="230"/>
                  </a:cubicBezTo>
                  <a:lnTo>
                    <a:pt x="320" y="230"/>
                  </a:lnTo>
                  <a:cubicBezTo>
                    <a:pt x="299" y="234"/>
                    <a:pt x="278" y="237"/>
                    <a:pt x="257" y="237"/>
                  </a:cubicBezTo>
                  <a:cubicBezTo>
                    <a:pt x="110" y="274"/>
                    <a:pt x="0" y="384"/>
                    <a:pt x="0" y="530"/>
                  </a:cubicBezTo>
                  <a:cubicBezTo>
                    <a:pt x="0" y="714"/>
                    <a:pt x="110" y="824"/>
                    <a:pt x="257" y="860"/>
                  </a:cubicBezTo>
                  <a:cubicBezTo>
                    <a:pt x="284" y="860"/>
                    <a:pt x="311" y="865"/>
                    <a:pt x="337" y="871"/>
                  </a:cubicBezTo>
                  <a:lnTo>
                    <a:pt x="337" y="871"/>
                  </a:lnTo>
                  <a:cubicBezTo>
                    <a:pt x="385" y="927"/>
                    <a:pt x="420" y="978"/>
                    <a:pt x="477" y="1007"/>
                  </a:cubicBezTo>
                  <a:cubicBezTo>
                    <a:pt x="550" y="1044"/>
                    <a:pt x="660" y="1080"/>
                    <a:pt x="734" y="1080"/>
                  </a:cubicBezTo>
                  <a:cubicBezTo>
                    <a:pt x="774" y="1091"/>
                    <a:pt x="811" y="1096"/>
                    <a:pt x="846" y="1096"/>
                  </a:cubicBezTo>
                  <a:cubicBezTo>
                    <a:pt x="1356" y="1096"/>
                    <a:pt x="1356" y="1"/>
                    <a:pt x="8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17"/>
            <p:cNvSpPr/>
            <p:nvPr/>
          </p:nvSpPr>
          <p:spPr>
            <a:xfrm rot="1098150">
              <a:off x="9012001" y="3084611"/>
              <a:ext cx="58162" cy="47439"/>
            </a:xfrm>
            <a:custGeom>
              <a:avLst/>
              <a:gdLst/>
              <a:ahLst/>
              <a:cxnLst/>
              <a:rect l="l" t="t" r="r" b="b"/>
              <a:pathLst>
                <a:path w="1394" h="1137" extrusionOk="0">
                  <a:moveTo>
                    <a:pt x="697" y="0"/>
                  </a:moveTo>
                  <a:cubicBezTo>
                    <a:pt x="0" y="73"/>
                    <a:pt x="0" y="1063"/>
                    <a:pt x="697" y="1137"/>
                  </a:cubicBezTo>
                  <a:cubicBezTo>
                    <a:pt x="1393" y="1063"/>
                    <a:pt x="1393" y="73"/>
                    <a:pt x="6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17"/>
            <p:cNvSpPr/>
            <p:nvPr/>
          </p:nvSpPr>
          <p:spPr>
            <a:xfrm rot="1098150">
              <a:off x="8763840" y="2928263"/>
              <a:ext cx="84156" cy="62752"/>
            </a:xfrm>
            <a:custGeom>
              <a:avLst/>
              <a:gdLst/>
              <a:ahLst/>
              <a:cxnLst/>
              <a:rect l="l" t="t" r="r" b="b"/>
              <a:pathLst>
                <a:path w="2017" h="1504" extrusionOk="0">
                  <a:moveTo>
                    <a:pt x="1027" y="1"/>
                  </a:moveTo>
                  <a:cubicBezTo>
                    <a:pt x="0" y="1"/>
                    <a:pt x="0" y="1504"/>
                    <a:pt x="1027" y="1504"/>
                  </a:cubicBezTo>
                  <a:cubicBezTo>
                    <a:pt x="2017" y="1504"/>
                    <a:pt x="2017" y="1"/>
                    <a:pt x="10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17"/>
            <p:cNvSpPr/>
            <p:nvPr/>
          </p:nvSpPr>
          <p:spPr>
            <a:xfrm rot="1098150">
              <a:off x="8801407" y="3201905"/>
              <a:ext cx="67341" cy="55116"/>
            </a:xfrm>
            <a:custGeom>
              <a:avLst/>
              <a:gdLst/>
              <a:ahLst/>
              <a:cxnLst/>
              <a:rect l="l" t="t" r="r" b="b"/>
              <a:pathLst>
                <a:path w="1614" h="1321" extrusionOk="0">
                  <a:moveTo>
                    <a:pt x="807" y="1"/>
                  </a:moveTo>
                  <a:cubicBezTo>
                    <a:pt x="0" y="38"/>
                    <a:pt x="0" y="1247"/>
                    <a:pt x="807" y="1321"/>
                  </a:cubicBezTo>
                  <a:cubicBezTo>
                    <a:pt x="1613" y="1247"/>
                    <a:pt x="1613" y="38"/>
                    <a:pt x="8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17"/>
            <p:cNvSpPr/>
            <p:nvPr/>
          </p:nvSpPr>
          <p:spPr>
            <a:xfrm rot="1098150">
              <a:off x="8620318" y="3212924"/>
              <a:ext cx="67300" cy="56660"/>
            </a:xfrm>
            <a:custGeom>
              <a:avLst/>
              <a:gdLst/>
              <a:ahLst/>
              <a:cxnLst/>
              <a:rect l="l" t="t" r="r" b="b"/>
              <a:pathLst>
                <a:path w="1613" h="1358" extrusionOk="0">
                  <a:moveTo>
                    <a:pt x="806" y="1"/>
                  </a:moveTo>
                  <a:cubicBezTo>
                    <a:pt x="0" y="74"/>
                    <a:pt x="0" y="1284"/>
                    <a:pt x="806" y="1357"/>
                  </a:cubicBezTo>
                  <a:cubicBezTo>
                    <a:pt x="1613" y="1284"/>
                    <a:pt x="1613" y="74"/>
                    <a:pt x="8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17"/>
            <p:cNvSpPr/>
            <p:nvPr/>
          </p:nvSpPr>
          <p:spPr>
            <a:xfrm rot="1098150">
              <a:off x="8658451" y="3359891"/>
              <a:ext cx="62752" cy="47439"/>
            </a:xfrm>
            <a:custGeom>
              <a:avLst/>
              <a:gdLst/>
              <a:ahLst/>
              <a:cxnLst/>
              <a:rect l="l" t="t" r="r" b="b"/>
              <a:pathLst>
                <a:path w="1504" h="1137" extrusionOk="0">
                  <a:moveTo>
                    <a:pt x="734" y="0"/>
                  </a:moveTo>
                  <a:cubicBezTo>
                    <a:pt x="1" y="0"/>
                    <a:pt x="1" y="1136"/>
                    <a:pt x="734" y="1136"/>
                  </a:cubicBezTo>
                  <a:cubicBezTo>
                    <a:pt x="1504" y="1136"/>
                    <a:pt x="1504" y="0"/>
                    <a:pt x="7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17"/>
            <p:cNvSpPr/>
            <p:nvPr/>
          </p:nvSpPr>
          <p:spPr>
            <a:xfrm rot="1098150">
              <a:off x="8543867" y="3485047"/>
              <a:ext cx="64254" cy="52029"/>
            </a:xfrm>
            <a:custGeom>
              <a:avLst/>
              <a:gdLst/>
              <a:ahLst/>
              <a:cxnLst/>
              <a:rect l="l" t="t" r="r" b="b"/>
              <a:pathLst>
                <a:path w="1540" h="1247" extrusionOk="0">
                  <a:moveTo>
                    <a:pt x="770" y="1"/>
                  </a:moveTo>
                  <a:cubicBezTo>
                    <a:pt x="0" y="74"/>
                    <a:pt x="0" y="1210"/>
                    <a:pt x="770" y="1247"/>
                  </a:cubicBezTo>
                  <a:cubicBezTo>
                    <a:pt x="1540" y="1210"/>
                    <a:pt x="1540" y="74"/>
                    <a:pt x="7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17"/>
            <p:cNvSpPr/>
            <p:nvPr/>
          </p:nvSpPr>
          <p:spPr>
            <a:xfrm rot="1098150">
              <a:off x="8447139" y="3632337"/>
              <a:ext cx="67341" cy="50527"/>
            </a:xfrm>
            <a:custGeom>
              <a:avLst/>
              <a:gdLst/>
              <a:ahLst/>
              <a:cxnLst/>
              <a:rect l="l" t="t" r="r" b="b"/>
              <a:pathLst>
                <a:path w="1614" h="1211" extrusionOk="0">
                  <a:moveTo>
                    <a:pt x="807" y="1"/>
                  </a:moveTo>
                  <a:cubicBezTo>
                    <a:pt x="1" y="1"/>
                    <a:pt x="1" y="1210"/>
                    <a:pt x="807" y="1210"/>
                  </a:cubicBezTo>
                  <a:cubicBezTo>
                    <a:pt x="1613" y="1210"/>
                    <a:pt x="1613" y="1"/>
                    <a:pt x="8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17"/>
            <p:cNvSpPr/>
            <p:nvPr/>
          </p:nvSpPr>
          <p:spPr>
            <a:xfrm rot="1098150">
              <a:off x="8385711" y="3789991"/>
              <a:ext cx="62752" cy="47439"/>
            </a:xfrm>
            <a:custGeom>
              <a:avLst/>
              <a:gdLst/>
              <a:ahLst/>
              <a:cxnLst/>
              <a:rect l="l" t="t" r="r" b="b"/>
              <a:pathLst>
                <a:path w="1504" h="1137" extrusionOk="0">
                  <a:moveTo>
                    <a:pt x="770" y="1"/>
                  </a:moveTo>
                  <a:cubicBezTo>
                    <a:pt x="1" y="1"/>
                    <a:pt x="1" y="1137"/>
                    <a:pt x="770" y="1137"/>
                  </a:cubicBezTo>
                  <a:cubicBezTo>
                    <a:pt x="1504" y="1137"/>
                    <a:pt x="1504" y="1"/>
                    <a:pt x="7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0" name="Google Shape;620;p17"/>
          <p:cNvSpPr/>
          <p:nvPr/>
        </p:nvSpPr>
        <p:spPr>
          <a:xfrm rot="-7398424">
            <a:off x="-556905" y="3363515"/>
            <a:ext cx="2126999" cy="1697120"/>
          </a:xfrm>
          <a:custGeom>
            <a:avLst/>
            <a:gdLst/>
            <a:ahLst/>
            <a:cxnLst/>
            <a:rect l="l" t="t" r="r" b="b"/>
            <a:pathLst>
              <a:path w="85084" h="67888" extrusionOk="0">
                <a:moveTo>
                  <a:pt x="1" y="0"/>
                </a:moveTo>
                <a:lnTo>
                  <a:pt x="1" y="30903"/>
                </a:lnTo>
                <a:lnTo>
                  <a:pt x="28337" y="61109"/>
                </a:lnTo>
                <a:cubicBezTo>
                  <a:pt x="29914" y="62795"/>
                  <a:pt x="31526" y="64482"/>
                  <a:pt x="33506" y="65691"/>
                </a:cubicBezTo>
                <a:cubicBezTo>
                  <a:pt x="36362" y="67405"/>
                  <a:pt x="39723" y="67888"/>
                  <a:pt x="43095" y="67888"/>
                </a:cubicBezTo>
                <a:cubicBezTo>
                  <a:pt x="44267" y="67888"/>
                  <a:pt x="45440" y="67829"/>
                  <a:pt x="46593" y="67744"/>
                </a:cubicBezTo>
                <a:cubicBezTo>
                  <a:pt x="47253" y="67744"/>
                  <a:pt x="47913" y="67598"/>
                  <a:pt x="48499" y="67268"/>
                </a:cubicBezTo>
                <a:cubicBezTo>
                  <a:pt x="49122" y="66791"/>
                  <a:pt x="49452" y="66058"/>
                  <a:pt x="49746" y="65325"/>
                </a:cubicBezTo>
                <a:cubicBezTo>
                  <a:pt x="52752" y="57883"/>
                  <a:pt x="56637" y="50845"/>
                  <a:pt x="61293" y="44356"/>
                </a:cubicBezTo>
                <a:cubicBezTo>
                  <a:pt x="63822" y="40837"/>
                  <a:pt x="66718" y="37355"/>
                  <a:pt x="70677" y="35595"/>
                </a:cubicBezTo>
                <a:cubicBezTo>
                  <a:pt x="72400" y="34825"/>
                  <a:pt x="74233" y="34422"/>
                  <a:pt x="75993" y="33872"/>
                </a:cubicBezTo>
                <a:cubicBezTo>
                  <a:pt x="79145" y="32882"/>
                  <a:pt x="82115" y="31379"/>
                  <a:pt x="85047" y="29840"/>
                </a:cubicBezTo>
                <a:lnTo>
                  <a:pt x="85084" y="8688"/>
                </a:lnTo>
                <a:lnTo>
                  <a:pt x="85084" y="8688"/>
                </a:lnTo>
                <a:cubicBezTo>
                  <a:pt x="84937" y="8835"/>
                  <a:pt x="84791" y="9018"/>
                  <a:pt x="84644" y="9165"/>
                </a:cubicBezTo>
                <a:cubicBezTo>
                  <a:pt x="82078" y="11914"/>
                  <a:pt x="79182" y="14297"/>
                  <a:pt x="75993" y="16276"/>
                </a:cubicBezTo>
                <a:cubicBezTo>
                  <a:pt x="69242" y="20370"/>
                  <a:pt x="61568" y="22478"/>
                  <a:pt x="53829" y="22478"/>
                </a:cubicBezTo>
                <a:cubicBezTo>
                  <a:pt x="49719" y="22478"/>
                  <a:pt x="45590" y="21884"/>
                  <a:pt x="41571" y="20675"/>
                </a:cubicBezTo>
                <a:cubicBezTo>
                  <a:pt x="36585" y="19172"/>
                  <a:pt x="31966" y="16716"/>
                  <a:pt x="27347" y="14334"/>
                </a:cubicBez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17"/>
          <p:cNvSpPr/>
          <p:nvPr/>
        </p:nvSpPr>
        <p:spPr>
          <a:xfrm rot="-2104647">
            <a:off x="128253" y="2914046"/>
            <a:ext cx="1169934" cy="588517"/>
          </a:xfrm>
          <a:custGeom>
            <a:avLst/>
            <a:gdLst/>
            <a:ahLst/>
            <a:cxnLst/>
            <a:rect l="l" t="t" r="r" b="b"/>
            <a:pathLst>
              <a:path w="46796" h="23540" extrusionOk="0">
                <a:moveTo>
                  <a:pt x="32976" y="1448"/>
                </a:moveTo>
                <a:lnTo>
                  <a:pt x="32976" y="1448"/>
                </a:lnTo>
                <a:cubicBezTo>
                  <a:pt x="32682" y="1814"/>
                  <a:pt x="32426" y="2217"/>
                  <a:pt x="32206" y="2621"/>
                </a:cubicBezTo>
                <a:cubicBezTo>
                  <a:pt x="31913" y="3134"/>
                  <a:pt x="31656" y="3610"/>
                  <a:pt x="31363" y="4124"/>
                </a:cubicBezTo>
                <a:cubicBezTo>
                  <a:pt x="31106" y="4600"/>
                  <a:pt x="30813" y="5077"/>
                  <a:pt x="30446" y="5517"/>
                </a:cubicBezTo>
                <a:cubicBezTo>
                  <a:pt x="29823" y="6433"/>
                  <a:pt x="29090" y="7276"/>
                  <a:pt x="28320" y="8083"/>
                </a:cubicBezTo>
                <a:cubicBezTo>
                  <a:pt x="27550" y="8853"/>
                  <a:pt x="26707" y="9586"/>
                  <a:pt x="25791" y="10246"/>
                </a:cubicBezTo>
                <a:cubicBezTo>
                  <a:pt x="24911" y="10869"/>
                  <a:pt x="23994" y="11419"/>
                  <a:pt x="23041" y="11932"/>
                </a:cubicBezTo>
                <a:cubicBezTo>
                  <a:pt x="23555" y="11162"/>
                  <a:pt x="24068" y="10392"/>
                  <a:pt x="24618" y="9696"/>
                </a:cubicBezTo>
                <a:cubicBezTo>
                  <a:pt x="25314" y="8853"/>
                  <a:pt x="26011" y="8009"/>
                  <a:pt x="26744" y="7203"/>
                </a:cubicBezTo>
                <a:cubicBezTo>
                  <a:pt x="27514" y="6396"/>
                  <a:pt x="28283" y="5627"/>
                  <a:pt x="29090" y="4857"/>
                </a:cubicBezTo>
                <a:cubicBezTo>
                  <a:pt x="29896" y="4087"/>
                  <a:pt x="30703" y="3354"/>
                  <a:pt x="31546" y="2621"/>
                </a:cubicBezTo>
                <a:cubicBezTo>
                  <a:pt x="32023" y="2217"/>
                  <a:pt x="32462" y="1814"/>
                  <a:pt x="32976" y="1448"/>
                </a:cubicBezTo>
                <a:close/>
                <a:moveTo>
                  <a:pt x="46026" y="7826"/>
                </a:moveTo>
                <a:lnTo>
                  <a:pt x="46026" y="7826"/>
                </a:lnTo>
                <a:cubicBezTo>
                  <a:pt x="43350" y="9182"/>
                  <a:pt x="40491" y="10282"/>
                  <a:pt x="37595" y="11052"/>
                </a:cubicBezTo>
                <a:cubicBezTo>
                  <a:pt x="34479" y="11858"/>
                  <a:pt x="31253" y="12335"/>
                  <a:pt x="28027" y="12445"/>
                </a:cubicBezTo>
                <a:cubicBezTo>
                  <a:pt x="27633" y="12454"/>
                  <a:pt x="27236" y="12459"/>
                  <a:pt x="26839" y="12459"/>
                </a:cubicBezTo>
                <a:cubicBezTo>
                  <a:pt x="25646" y="12459"/>
                  <a:pt x="24443" y="12418"/>
                  <a:pt x="23261" y="12335"/>
                </a:cubicBezTo>
                <a:cubicBezTo>
                  <a:pt x="24288" y="11968"/>
                  <a:pt x="25314" y="11675"/>
                  <a:pt x="26341" y="11345"/>
                </a:cubicBezTo>
                <a:cubicBezTo>
                  <a:pt x="29456" y="10429"/>
                  <a:pt x="32609" y="9659"/>
                  <a:pt x="35798" y="9072"/>
                </a:cubicBezTo>
                <a:cubicBezTo>
                  <a:pt x="38988" y="8486"/>
                  <a:pt x="42213" y="8046"/>
                  <a:pt x="45476" y="7863"/>
                </a:cubicBezTo>
                <a:lnTo>
                  <a:pt x="46026" y="7826"/>
                </a:lnTo>
                <a:close/>
                <a:moveTo>
                  <a:pt x="25754" y="2034"/>
                </a:moveTo>
                <a:lnTo>
                  <a:pt x="25754" y="2034"/>
                </a:lnTo>
                <a:cubicBezTo>
                  <a:pt x="25204" y="3391"/>
                  <a:pt x="24618" y="4784"/>
                  <a:pt x="23958" y="6103"/>
                </a:cubicBezTo>
                <a:cubicBezTo>
                  <a:pt x="23151" y="7753"/>
                  <a:pt x="22235" y="9329"/>
                  <a:pt x="21208" y="10832"/>
                </a:cubicBezTo>
                <a:cubicBezTo>
                  <a:pt x="20732" y="11565"/>
                  <a:pt x="20219" y="12262"/>
                  <a:pt x="19705" y="12995"/>
                </a:cubicBezTo>
                <a:cubicBezTo>
                  <a:pt x="20035" y="11345"/>
                  <a:pt x="20585" y="9769"/>
                  <a:pt x="21318" y="8266"/>
                </a:cubicBezTo>
                <a:cubicBezTo>
                  <a:pt x="21722" y="7460"/>
                  <a:pt x="22162" y="6653"/>
                  <a:pt x="22675" y="5883"/>
                </a:cubicBezTo>
                <a:cubicBezTo>
                  <a:pt x="23225" y="5113"/>
                  <a:pt x="23774" y="4380"/>
                  <a:pt x="24398" y="3684"/>
                </a:cubicBezTo>
                <a:cubicBezTo>
                  <a:pt x="24838" y="3134"/>
                  <a:pt x="25314" y="2584"/>
                  <a:pt x="25754" y="2034"/>
                </a:cubicBezTo>
                <a:close/>
                <a:moveTo>
                  <a:pt x="20145" y="1191"/>
                </a:moveTo>
                <a:cubicBezTo>
                  <a:pt x="19925" y="2144"/>
                  <a:pt x="19705" y="3097"/>
                  <a:pt x="19449" y="4014"/>
                </a:cubicBezTo>
                <a:cubicBezTo>
                  <a:pt x="19119" y="5150"/>
                  <a:pt x="18752" y="6250"/>
                  <a:pt x="18349" y="7313"/>
                </a:cubicBezTo>
                <a:cubicBezTo>
                  <a:pt x="17946" y="8376"/>
                  <a:pt x="17506" y="9439"/>
                  <a:pt x="16993" y="10465"/>
                </a:cubicBezTo>
                <a:cubicBezTo>
                  <a:pt x="16443" y="11455"/>
                  <a:pt x="15893" y="12445"/>
                  <a:pt x="15233" y="13398"/>
                </a:cubicBezTo>
                <a:cubicBezTo>
                  <a:pt x="14647" y="14241"/>
                  <a:pt x="14023" y="15084"/>
                  <a:pt x="13327" y="15854"/>
                </a:cubicBezTo>
                <a:cubicBezTo>
                  <a:pt x="13547" y="14864"/>
                  <a:pt x="13767" y="13875"/>
                  <a:pt x="14060" y="12958"/>
                </a:cubicBezTo>
                <a:cubicBezTo>
                  <a:pt x="14353" y="11858"/>
                  <a:pt x="14720" y="10795"/>
                  <a:pt x="15160" y="9769"/>
                </a:cubicBezTo>
                <a:cubicBezTo>
                  <a:pt x="15600" y="8706"/>
                  <a:pt x="16040" y="7679"/>
                  <a:pt x="16516" y="6726"/>
                </a:cubicBezTo>
                <a:cubicBezTo>
                  <a:pt x="17029" y="5700"/>
                  <a:pt x="17616" y="4747"/>
                  <a:pt x="18239" y="3830"/>
                </a:cubicBezTo>
                <a:cubicBezTo>
                  <a:pt x="18532" y="3354"/>
                  <a:pt x="18862" y="2914"/>
                  <a:pt x="19192" y="2437"/>
                </a:cubicBezTo>
                <a:cubicBezTo>
                  <a:pt x="19522" y="1998"/>
                  <a:pt x="19779" y="1594"/>
                  <a:pt x="20145" y="1191"/>
                </a:cubicBezTo>
                <a:close/>
                <a:moveTo>
                  <a:pt x="22073" y="13485"/>
                </a:moveTo>
                <a:cubicBezTo>
                  <a:pt x="22652" y="13485"/>
                  <a:pt x="23232" y="13513"/>
                  <a:pt x="23811" y="13581"/>
                </a:cubicBezTo>
                <a:cubicBezTo>
                  <a:pt x="25387" y="13728"/>
                  <a:pt x="26964" y="13911"/>
                  <a:pt x="28540" y="14131"/>
                </a:cubicBezTo>
                <a:cubicBezTo>
                  <a:pt x="30116" y="14351"/>
                  <a:pt x="31656" y="14645"/>
                  <a:pt x="33196" y="14938"/>
                </a:cubicBezTo>
                <a:cubicBezTo>
                  <a:pt x="34772" y="15231"/>
                  <a:pt x="36275" y="15598"/>
                  <a:pt x="37778" y="16001"/>
                </a:cubicBezTo>
                <a:cubicBezTo>
                  <a:pt x="39281" y="16367"/>
                  <a:pt x="40747" y="16807"/>
                  <a:pt x="42177" y="17247"/>
                </a:cubicBezTo>
                <a:cubicBezTo>
                  <a:pt x="40894" y="17247"/>
                  <a:pt x="39611" y="17247"/>
                  <a:pt x="38291" y="17211"/>
                </a:cubicBezTo>
                <a:cubicBezTo>
                  <a:pt x="36751" y="17137"/>
                  <a:pt x="35212" y="17027"/>
                  <a:pt x="33635" y="16844"/>
                </a:cubicBezTo>
                <a:cubicBezTo>
                  <a:pt x="32096" y="16697"/>
                  <a:pt x="30593" y="16477"/>
                  <a:pt x="29053" y="16184"/>
                </a:cubicBezTo>
                <a:cubicBezTo>
                  <a:pt x="27550" y="15891"/>
                  <a:pt x="26047" y="15524"/>
                  <a:pt x="24581" y="15121"/>
                </a:cubicBezTo>
                <a:cubicBezTo>
                  <a:pt x="23078" y="14681"/>
                  <a:pt x="21612" y="14205"/>
                  <a:pt x="20145" y="13618"/>
                </a:cubicBezTo>
                <a:lnTo>
                  <a:pt x="20072" y="13581"/>
                </a:lnTo>
                <a:cubicBezTo>
                  <a:pt x="20739" y="13523"/>
                  <a:pt x="21406" y="13485"/>
                  <a:pt x="22073" y="13485"/>
                </a:cubicBezTo>
                <a:close/>
                <a:moveTo>
                  <a:pt x="14353" y="3794"/>
                </a:moveTo>
                <a:cubicBezTo>
                  <a:pt x="14243" y="4490"/>
                  <a:pt x="14133" y="5187"/>
                  <a:pt x="13950" y="5883"/>
                </a:cubicBezTo>
                <a:cubicBezTo>
                  <a:pt x="13730" y="6946"/>
                  <a:pt x="13437" y="7973"/>
                  <a:pt x="13107" y="8999"/>
                </a:cubicBezTo>
                <a:cubicBezTo>
                  <a:pt x="12814" y="10026"/>
                  <a:pt x="12447" y="11015"/>
                  <a:pt x="12044" y="12005"/>
                </a:cubicBezTo>
                <a:cubicBezTo>
                  <a:pt x="11604" y="12995"/>
                  <a:pt x="11164" y="13985"/>
                  <a:pt x="10688" y="14938"/>
                </a:cubicBezTo>
                <a:cubicBezTo>
                  <a:pt x="10174" y="15891"/>
                  <a:pt x="9661" y="16807"/>
                  <a:pt x="9111" y="17724"/>
                </a:cubicBezTo>
                <a:cubicBezTo>
                  <a:pt x="9045" y="17757"/>
                  <a:pt x="9009" y="17790"/>
                  <a:pt x="8976" y="17849"/>
                </a:cubicBezTo>
                <a:lnTo>
                  <a:pt x="8976" y="17849"/>
                </a:lnTo>
                <a:cubicBezTo>
                  <a:pt x="9747" y="13838"/>
                  <a:pt x="11063" y="9972"/>
                  <a:pt x="12924" y="6360"/>
                </a:cubicBezTo>
                <a:cubicBezTo>
                  <a:pt x="13400" y="5480"/>
                  <a:pt x="13840" y="4637"/>
                  <a:pt x="14353" y="3794"/>
                </a:cubicBezTo>
                <a:close/>
                <a:moveTo>
                  <a:pt x="16296" y="15084"/>
                </a:moveTo>
                <a:cubicBezTo>
                  <a:pt x="17433" y="15084"/>
                  <a:pt x="18532" y="15231"/>
                  <a:pt x="19632" y="15488"/>
                </a:cubicBezTo>
                <a:cubicBezTo>
                  <a:pt x="21098" y="15818"/>
                  <a:pt x="22528" y="16184"/>
                  <a:pt x="23958" y="16551"/>
                </a:cubicBezTo>
                <a:cubicBezTo>
                  <a:pt x="25387" y="16917"/>
                  <a:pt x="26817" y="17321"/>
                  <a:pt x="28247" y="17724"/>
                </a:cubicBezTo>
                <a:cubicBezTo>
                  <a:pt x="29640" y="18164"/>
                  <a:pt x="31069" y="18604"/>
                  <a:pt x="32499" y="19043"/>
                </a:cubicBezTo>
                <a:cubicBezTo>
                  <a:pt x="33672" y="19447"/>
                  <a:pt x="34882" y="19887"/>
                  <a:pt x="36055" y="20290"/>
                </a:cubicBezTo>
                <a:cubicBezTo>
                  <a:pt x="35029" y="20143"/>
                  <a:pt x="33965" y="19997"/>
                  <a:pt x="32902" y="19777"/>
                </a:cubicBezTo>
                <a:cubicBezTo>
                  <a:pt x="31509" y="19520"/>
                  <a:pt x="30080" y="19190"/>
                  <a:pt x="28650" y="18860"/>
                </a:cubicBezTo>
                <a:cubicBezTo>
                  <a:pt x="27257" y="18494"/>
                  <a:pt x="25827" y="18090"/>
                  <a:pt x="24434" y="17687"/>
                </a:cubicBezTo>
                <a:cubicBezTo>
                  <a:pt x="23005" y="17284"/>
                  <a:pt x="21648" y="16844"/>
                  <a:pt x="20255" y="16404"/>
                </a:cubicBezTo>
                <a:cubicBezTo>
                  <a:pt x="18936" y="15964"/>
                  <a:pt x="17616" y="15524"/>
                  <a:pt x="16296" y="15084"/>
                </a:cubicBezTo>
                <a:close/>
                <a:moveTo>
                  <a:pt x="570" y="19997"/>
                </a:moveTo>
                <a:cubicBezTo>
                  <a:pt x="533" y="19997"/>
                  <a:pt x="497" y="20033"/>
                  <a:pt x="497" y="20107"/>
                </a:cubicBezTo>
                <a:lnTo>
                  <a:pt x="497" y="20363"/>
                </a:lnTo>
                <a:cubicBezTo>
                  <a:pt x="497" y="20400"/>
                  <a:pt x="533" y="20436"/>
                  <a:pt x="570" y="20436"/>
                </a:cubicBezTo>
                <a:cubicBezTo>
                  <a:pt x="607" y="20436"/>
                  <a:pt x="643" y="20400"/>
                  <a:pt x="643" y="20363"/>
                </a:cubicBezTo>
                <a:lnTo>
                  <a:pt x="643" y="20107"/>
                </a:lnTo>
                <a:cubicBezTo>
                  <a:pt x="643" y="20033"/>
                  <a:pt x="607" y="19997"/>
                  <a:pt x="570" y="19997"/>
                </a:cubicBezTo>
                <a:close/>
                <a:moveTo>
                  <a:pt x="12337" y="17321"/>
                </a:moveTo>
                <a:cubicBezTo>
                  <a:pt x="13034" y="17321"/>
                  <a:pt x="13693" y="17357"/>
                  <a:pt x="14390" y="17431"/>
                </a:cubicBezTo>
                <a:cubicBezTo>
                  <a:pt x="15746" y="17614"/>
                  <a:pt x="17103" y="17944"/>
                  <a:pt x="18459" y="18347"/>
                </a:cubicBezTo>
                <a:cubicBezTo>
                  <a:pt x="19779" y="18714"/>
                  <a:pt x="21098" y="19117"/>
                  <a:pt x="22418" y="19520"/>
                </a:cubicBezTo>
                <a:cubicBezTo>
                  <a:pt x="23738" y="19923"/>
                  <a:pt x="25057" y="20326"/>
                  <a:pt x="26341" y="20803"/>
                </a:cubicBezTo>
                <a:cubicBezTo>
                  <a:pt x="27147" y="21096"/>
                  <a:pt x="27953" y="21390"/>
                  <a:pt x="28723" y="21719"/>
                </a:cubicBezTo>
                <a:cubicBezTo>
                  <a:pt x="28063" y="21573"/>
                  <a:pt x="27404" y="21463"/>
                  <a:pt x="26744" y="21353"/>
                </a:cubicBezTo>
                <a:cubicBezTo>
                  <a:pt x="25351" y="21133"/>
                  <a:pt x="24031" y="20950"/>
                  <a:pt x="22675" y="20693"/>
                </a:cubicBezTo>
                <a:cubicBezTo>
                  <a:pt x="21318" y="20473"/>
                  <a:pt x="19962" y="20253"/>
                  <a:pt x="18642" y="19923"/>
                </a:cubicBezTo>
                <a:cubicBezTo>
                  <a:pt x="17286" y="19630"/>
                  <a:pt x="15966" y="19300"/>
                  <a:pt x="14647" y="18933"/>
                </a:cubicBezTo>
                <a:cubicBezTo>
                  <a:pt x="13364" y="18530"/>
                  <a:pt x="12081" y="18090"/>
                  <a:pt x="10834" y="17540"/>
                </a:cubicBezTo>
                <a:cubicBezTo>
                  <a:pt x="11311" y="17431"/>
                  <a:pt x="11824" y="17357"/>
                  <a:pt x="12337" y="17321"/>
                </a:cubicBezTo>
                <a:close/>
                <a:moveTo>
                  <a:pt x="34277" y="1"/>
                </a:moveTo>
                <a:cubicBezTo>
                  <a:pt x="34258" y="1"/>
                  <a:pt x="34240" y="6"/>
                  <a:pt x="34222" y="18"/>
                </a:cubicBezTo>
                <a:lnTo>
                  <a:pt x="34112" y="165"/>
                </a:lnTo>
                <a:lnTo>
                  <a:pt x="33929" y="311"/>
                </a:lnTo>
                <a:cubicBezTo>
                  <a:pt x="33159" y="934"/>
                  <a:pt x="32426" y="1558"/>
                  <a:pt x="31693" y="2181"/>
                </a:cubicBezTo>
                <a:cubicBezTo>
                  <a:pt x="30849" y="2914"/>
                  <a:pt x="30006" y="3647"/>
                  <a:pt x="29200" y="4417"/>
                </a:cubicBezTo>
                <a:cubicBezTo>
                  <a:pt x="28393" y="5187"/>
                  <a:pt x="27624" y="5957"/>
                  <a:pt x="26854" y="6763"/>
                </a:cubicBezTo>
                <a:cubicBezTo>
                  <a:pt x="26084" y="7570"/>
                  <a:pt x="25387" y="8376"/>
                  <a:pt x="24728" y="9256"/>
                </a:cubicBezTo>
                <a:cubicBezTo>
                  <a:pt x="24031" y="10136"/>
                  <a:pt x="23408" y="11015"/>
                  <a:pt x="22858" y="11968"/>
                </a:cubicBezTo>
                <a:cubicBezTo>
                  <a:pt x="22748" y="12042"/>
                  <a:pt x="22675" y="12078"/>
                  <a:pt x="22565" y="12115"/>
                </a:cubicBezTo>
                <a:cubicBezTo>
                  <a:pt x="22491" y="12152"/>
                  <a:pt x="22455" y="12225"/>
                  <a:pt x="22491" y="12262"/>
                </a:cubicBezTo>
                <a:cubicBezTo>
                  <a:pt x="21538" y="12592"/>
                  <a:pt x="20585" y="12922"/>
                  <a:pt x="19595" y="13288"/>
                </a:cubicBezTo>
                <a:cubicBezTo>
                  <a:pt x="19595" y="13288"/>
                  <a:pt x="19595" y="13252"/>
                  <a:pt x="19595" y="13252"/>
                </a:cubicBezTo>
                <a:cubicBezTo>
                  <a:pt x="20145" y="12592"/>
                  <a:pt x="20659" y="11895"/>
                  <a:pt x="21172" y="11199"/>
                </a:cubicBezTo>
                <a:cubicBezTo>
                  <a:pt x="21648" y="10539"/>
                  <a:pt x="22198" y="9696"/>
                  <a:pt x="22675" y="8889"/>
                </a:cubicBezTo>
                <a:cubicBezTo>
                  <a:pt x="23628" y="7313"/>
                  <a:pt x="24471" y="5700"/>
                  <a:pt x="25241" y="4014"/>
                </a:cubicBezTo>
                <a:cubicBezTo>
                  <a:pt x="25644" y="3061"/>
                  <a:pt x="26011" y="2107"/>
                  <a:pt x="26341" y="1118"/>
                </a:cubicBezTo>
                <a:cubicBezTo>
                  <a:pt x="26341" y="1047"/>
                  <a:pt x="26295" y="1006"/>
                  <a:pt x="26242" y="1006"/>
                </a:cubicBezTo>
                <a:cubicBezTo>
                  <a:pt x="26214" y="1006"/>
                  <a:pt x="26183" y="1018"/>
                  <a:pt x="26157" y="1044"/>
                </a:cubicBezTo>
                <a:cubicBezTo>
                  <a:pt x="25644" y="1851"/>
                  <a:pt x="25057" y="2621"/>
                  <a:pt x="24434" y="3317"/>
                </a:cubicBezTo>
                <a:cubicBezTo>
                  <a:pt x="23811" y="4050"/>
                  <a:pt x="23225" y="4747"/>
                  <a:pt x="22675" y="5517"/>
                </a:cubicBezTo>
                <a:cubicBezTo>
                  <a:pt x="21612" y="7020"/>
                  <a:pt x="20768" y="8669"/>
                  <a:pt x="20145" y="10392"/>
                </a:cubicBezTo>
                <a:cubicBezTo>
                  <a:pt x="19815" y="11382"/>
                  <a:pt x="19522" y="12372"/>
                  <a:pt x="19339" y="13398"/>
                </a:cubicBezTo>
                <a:cubicBezTo>
                  <a:pt x="18899" y="13545"/>
                  <a:pt x="18496" y="13691"/>
                  <a:pt x="18092" y="13875"/>
                </a:cubicBezTo>
                <a:cubicBezTo>
                  <a:pt x="17286" y="14168"/>
                  <a:pt x="16443" y="14498"/>
                  <a:pt x="15636" y="14828"/>
                </a:cubicBezTo>
                <a:lnTo>
                  <a:pt x="15563" y="14791"/>
                </a:lnTo>
                <a:cubicBezTo>
                  <a:pt x="15490" y="14791"/>
                  <a:pt x="15380" y="14864"/>
                  <a:pt x="15416" y="14938"/>
                </a:cubicBezTo>
                <a:lnTo>
                  <a:pt x="15270" y="14974"/>
                </a:lnTo>
                <a:lnTo>
                  <a:pt x="15196" y="14974"/>
                </a:lnTo>
                <a:cubicBezTo>
                  <a:pt x="15196" y="14974"/>
                  <a:pt x="15160" y="14974"/>
                  <a:pt x="15160" y="15011"/>
                </a:cubicBezTo>
                <a:cubicBezTo>
                  <a:pt x="14683" y="15231"/>
                  <a:pt x="14207" y="15414"/>
                  <a:pt x="13730" y="15634"/>
                </a:cubicBezTo>
                <a:cubicBezTo>
                  <a:pt x="13840" y="15488"/>
                  <a:pt x="13987" y="15304"/>
                  <a:pt x="14133" y="15194"/>
                </a:cubicBezTo>
                <a:cubicBezTo>
                  <a:pt x="14500" y="14754"/>
                  <a:pt x="14867" y="14315"/>
                  <a:pt x="15196" y="13875"/>
                </a:cubicBezTo>
                <a:cubicBezTo>
                  <a:pt x="15856" y="12922"/>
                  <a:pt x="16479" y="11932"/>
                  <a:pt x="17029" y="10942"/>
                </a:cubicBezTo>
                <a:cubicBezTo>
                  <a:pt x="17579" y="9916"/>
                  <a:pt x="18056" y="8853"/>
                  <a:pt x="18496" y="7789"/>
                </a:cubicBezTo>
                <a:cubicBezTo>
                  <a:pt x="18899" y="6726"/>
                  <a:pt x="19302" y="5627"/>
                  <a:pt x="19632" y="4490"/>
                </a:cubicBezTo>
                <a:cubicBezTo>
                  <a:pt x="19925" y="3391"/>
                  <a:pt x="20219" y="2254"/>
                  <a:pt x="20439" y="1118"/>
                </a:cubicBezTo>
                <a:cubicBezTo>
                  <a:pt x="20475" y="971"/>
                  <a:pt x="20512" y="824"/>
                  <a:pt x="20549" y="714"/>
                </a:cubicBezTo>
                <a:cubicBezTo>
                  <a:pt x="20549" y="609"/>
                  <a:pt x="20473" y="523"/>
                  <a:pt x="20404" y="523"/>
                </a:cubicBezTo>
                <a:cubicBezTo>
                  <a:pt x="20376" y="523"/>
                  <a:pt x="20349" y="537"/>
                  <a:pt x="20329" y="568"/>
                </a:cubicBezTo>
                <a:cubicBezTo>
                  <a:pt x="19632" y="1448"/>
                  <a:pt x="18936" y="2364"/>
                  <a:pt x="18312" y="3317"/>
                </a:cubicBezTo>
                <a:cubicBezTo>
                  <a:pt x="17689" y="4270"/>
                  <a:pt x="17103" y="5223"/>
                  <a:pt x="16553" y="6213"/>
                </a:cubicBezTo>
                <a:cubicBezTo>
                  <a:pt x="16040" y="7203"/>
                  <a:pt x="15526" y="8229"/>
                  <a:pt x="15086" y="9256"/>
                </a:cubicBezTo>
                <a:cubicBezTo>
                  <a:pt x="14683" y="10319"/>
                  <a:pt x="14280" y="11345"/>
                  <a:pt x="13950" y="12445"/>
                </a:cubicBezTo>
                <a:cubicBezTo>
                  <a:pt x="13584" y="13508"/>
                  <a:pt x="13327" y="14571"/>
                  <a:pt x="13070" y="15708"/>
                </a:cubicBezTo>
                <a:cubicBezTo>
                  <a:pt x="13070" y="15781"/>
                  <a:pt x="13070" y="15891"/>
                  <a:pt x="13034" y="15964"/>
                </a:cubicBezTo>
                <a:cubicBezTo>
                  <a:pt x="11751" y="16551"/>
                  <a:pt x="10504" y="17137"/>
                  <a:pt x="9221" y="17724"/>
                </a:cubicBezTo>
                <a:cubicBezTo>
                  <a:pt x="9734" y="16954"/>
                  <a:pt x="10248" y="16184"/>
                  <a:pt x="10688" y="15341"/>
                </a:cubicBezTo>
                <a:cubicBezTo>
                  <a:pt x="11201" y="14388"/>
                  <a:pt x="11641" y="13435"/>
                  <a:pt x="12081" y="12445"/>
                </a:cubicBezTo>
                <a:cubicBezTo>
                  <a:pt x="12520" y="11492"/>
                  <a:pt x="12887" y="10465"/>
                  <a:pt x="13254" y="9439"/>
                </a:cubicBezTo>
                <a:cubicBezTo>
                  <a:pt x="13584" y="8413"/>
                  <a:pt x="13877" y="7386"/>
                  <a:pt x="14133" y="6323"/>
                </a:cubicBezTo>
                <a:cubicBezTo>
                  <a:pt x="14353" y="5297"/>
                  <a:pt x="14573" y="4234"/>
                  <a:pt x="14720" y="3171"/>
                </a:cubicBezTo>
                <a:lnTo>
                  <a:pt x="14793" y="2767"/>
                </a:lnTo>
                <a:cubicBezTo>
                  <a:pt x="14793" y="2667"/>
                  <a:pt x="14716" y="2610"/>
                  <a:pt x="14640" y="2610"/>
                </a:cubicBezTo>
                <a:cubicBezTo>
                  <a:pt x="14578" y="2610"/>
                  <a:pt x="14516" y="2648"/>
                  <a:pt x="14500" y="2731"/>
                </a:cubicBezTo>
                <a:lnTo>
                  <a:pt x="14463" y="3097"/>
                </a:lnTo>
                <a:cubicBezTo>
                  <a:pt x="14427" y="3134"/>
                  <a:pt x="14390" y="3134"/>
                  <a:pt x="14390" y="3171"/>
                </a:cubicBezTo>
                <a:cubicBezTo>
                  <a:pt x="13290" y="4930"/>
                  <a:pt x="12337" y="6763"/>
                  <a:pt x="11494" y="8669"/>
                </a:cubicBezTo>
                <a:cubicBezTo>
                  <a:pt x="10688" y="10575"/>
                  <a:pt x="9991" y="12518"/>
                  <a:pt x="9441" y="14498"/>
                </a:cubicBezTo>
                <a:cubicBezTo>
                  <a:pt x="9148" y="15634"/>
                  <a:pt x="8891" y="16734"/>
                  <a:pt x="8671" y="17870"/>
                </a:cubicBezTo>
                <a:cubicBezTo>
                  <a:pt x="8671" y="17907"/>
                  <a:pt x="8671" y="17980"/>
                  <a:pt x="8708" y="17980"/>
                </a:cubicBezTo>
                <a:cubicBezTo>
                  <a:pt x="5959" y="19300"/>
                  <a:pt x="3356" y="20876"/>
                  <a:pt x="936" y="22709"/>
                </a:cubicBezTo>
                <a:cubicBezTo>
                  <a:pt x="643" y="22929"/>
                  <a:pt x="350" y="23186"/>
                  <a:pt x="57" y="23406"/>
                </a:cubicBezTo>
                <a:cubicBezTo>
                  <a:pt x="0" y="23462"/>
                  <a:pt x="52" y="23540"/>
                  <a:pt x="112" y="23540"/>
                </a:cubicBezTo>
                <a:cubicBezTo>
                  <a:pt x="131" y="23540"/>
                  <a:pt x="150" y="23533"/>
                  <a:pt x="167" y="23516"/>
                </a:cubicBezTo>
                <a:cubicBezTo>
                  <a:pt x="2696" y="21573"/>
                  <a:pt x="5409" y="19887"/>
                  <a:pt x="8268" y="18494"/>
                </a:cubicBezTo>
                <a:cubicBezTo>
                  <a:pt x="8928" y="18164"/>
                  <a:pt x="9588" y="17870"/>
                  <a:pt x="10248" y="17540"/>
                </a:cubicBezTo>
                <a:cubicBezTo>
                  <a:pt x="10248" y="17577"/>
                  <a:pt x="10284" y="17577"/>
                  <a:pt x="10321" y="17577"/>
                </a:cubicBezTo>
                <a:cubicBezTo>
                  <a:pt x="11531" y="18127"/>
                  <a:pt x="12777" y="18567"/>
                  <a:pt x="14023" y="18970"/>
                </a:cubicBezTo>
                <a:cubicBezTo>
                  <a:pt x="15343" y="19373"/>
                  <a:pt x="16663" y="19703"/>
                  <a:pt x="17982" y="20033"/>
                </a:cubicBezTo>
                <a:cubicBezTo>
                  <a:pt x="19339" y="20326"/>
                  <a:pt x="20659" y="20583"/>
                  <a:pt x="22015" y="20803"/>
                </a:cubicBezTo>
                <a:cubicBezTo>
                  <a:pt x="23371" y="21060"/>
                  <a:pt x="24764" y="21280"/>
                  <a:pt x="26121" y="21500"/>
                </a:cubicBezTo>
                <a:cubicBezTo>
                  <a:pt x="27514" y="21646"/>
                  <a:pt x="28870" y="21939"/>
                  <a:pt x="30226" y="22306"/>
                </a:cubicBezTo>
                <a:cubicBezTo>
                  <a:pt x="30373" y="22379"/>
                  <a:pt x="30556" y="22416"/>
                  <a:pt x="30703" y="22489"/>
                </a:cubicBezTo>
                <a:cubicBezTo>
                  <a:pt x="30721" y="22498"/>
                  <a:pt x="30738" y="22502"/>
                  <a:pt x="30755" y="22502"/>
                </a:cubicBezTo>
                <a:cubicBezTo>
                  <a:pt x="30873" y="22502"/>
                  <a:pt x="30941" y="22297"/>
                  <a:pt x="30813" y="22233"/>
                </a:cubicBezTo>
                <a:cubicBezTo>
                  <a:pt x="29530" y="21683"/>
                  <a:pt x="28247" y="21133"/>
                  <a:pt x="26927" y="20693"/>
                </a:cubicBezTo>
                <a:cubicBezTo>
                  <a:pt x="25607" y="20217"/>
                  <a:pt x="24288" y="19777"/>
                  <a:pt x="22968" y="19373"/>
                </a:cubicBezTo>
                <a:cubicBezTo>
                  <a:pt x="21612" y="18970"/>
                  <a:pt x="20292" y="18567"/>
                  <a:pt x="18936" y="18200"/>
                </a:cubicBezTo>
                <a:cubicBezTo>
                  <a:pt x="17579" y="17797"/>
                  <a:pt x="16223" y="17467"/>
                  <a:pt x="14830" y="17247"/>
                </a:cubicBezTo>
                <a:cubicBezTo>
                  <a:pt x="14230" y="17150"/>
                  <a:pt x="13629" y="17103"/>
                  <a:pt x="13029" y="17103"/>
                </a:cubicBezTo>
                <a:cubicBezTo>
                  <a:pt x="12273" y="17103"/>
                  <a:pt x="11517" y="17177"/>
                  <a:pt x="10761" y="17321"/>
                </a:cubicBezTo>
                <a:lnTo>
                  <a:pt x="10651" y="17357"/>
                </a:lnTo>
                <a:cubicBezTo>
                  <a:pt x="11384" y="16991"/>
                  <a:pt x="12154" y="16624"/>
                  <a:pt x="12924" y="16294"/>
                </a:cubicBezTo>
                <a:lnTo>
                  <a:pt x="12924" y="16294"/>
                </a:lnTo>
                <a:lnTo>
                  <a:pt x="12850" y="16404"/>
                </a:lnTo>
                <a:cubicBezTo>
                  <a:pt x="12850" y="16430"/>
                  <a:pt x="12869" y="16456"/>
                  <a:pt x="12892" y="16456"/>
                </a:cubicBezTo>
                <a:cubicBezTo>
                  <a:pt x="12902" y="16456"/>
                  <a:pt x="12913" y="16451"/>
                  <a:pt x="12924" y="16441"/>
                </a:cubicBezTo>
                <a:cubicBezTo>
                  <a:pt x="12997" y="16404"/>
                  <a:pt x="13070" y="16331"/>
                  <a:pt x="13144" y="16257"/>
                </a:cubicBezTo>
                <a:cubicBezTo>
                  <a:pt x="13180" y="16257"/>
                  <a:pt x="13254" y="16221"/>
                  <a:pt x="13254" y="16184"/>
                </a:cubicBezTo>
                <a:cubicBezTo>
                  <a:pt x="14023" y="15818"/>
                  <a:pt x="14830" y="15488"/>
                  <a:pt x="15636" y="15158"/>
                </a:cubicBezTo>
                <a:cubicBezTo>
                  <a:pt x="16993" y="15634"/>
                  <a:pt x="18312" y="16074"/>
                  <a:pt x="19669" y="16477"/>
                </a:cubicBezTo>
                <a:cubicBezTo>
                  <a:pt x="20988" y="16917"/>
                  <a:pt x="22491" y="17357"/>
                  <a:pt x="23848" y="17797"/>
                </a:cubicBezTo>
                <a:cubicBezTo>
                  <a:pt x="25241" y="18200"/>
                  <a:pt x="26670" y="18604"/>
                  <a:pt x="28100" y="18970"/>
                </a:cubicBezTo>
                <a:cubicBezTo>
                  <a:pt x="29493" y="19337"/>
                  <a:pt x="30923" y="19667"/>
                  <a:pt x="32352" y="19923"/>
                </a:cubicBezTo>
                <a:cubicBezTo>
                  <a:pt x="33782" y="20217"/>
                  <a:pt x="35248" y="20473"/>
                  <a:pt x="36678" y="20656"/>
                </a:cubicBezTo>
                <a:lnTo>
                  <a:pt x="37228" y="20693"/>
                </a:lnTo>
                <a:cubicBezTo>
                  <a:pt x="37375" y="20693"/>
                  <a:pt x="37375" y="20473"/>
                  <a:pt x="37265" y="20436"/>
                </a:cubicBezTo>
                <a:cubicBezTo>
                  <a:pt x="35872" y="19923"/>
                  <a:pt x="34442" y="19447"/>
                  <a:pt x="33049" y="18970"/>
                </a:cubicBezTo>
                <a:cubicBezTo>
                  <a:pt x="31619" y="18494"/>
                  <a:pt x="30226" y="18054"/>
                  <a:pt x="28797" y="17614"/>
                </a:cubicBezTo>
                <a:cubicBezTo>
                  <a:pt x="27367" y="17211"/>
                  <a:pt x="25901" y="16807"/>
                  <a:pt x="24471" y="16441"/>
                </a:cubicBezTo>
                <a:cubicBezTo>
                  <a:pt x="23041" y="16038"/>
                  <a:pt x="21575" y="15708"/>
                  <a:pt x="20145" y="15378"/>
                </a:cubicBezTo>
                <a:cubicBezTo>
                  <a:pt x="18826" y="15048"/>
                  <a:pt x="17506" y="14901"/>
                  <a:pt x="16186" y="14901"/>
                </a:cubicBezTo>
                <a:lnTo>
                  <a:pt x="17139" y="14535"/>
                </a:lnTo>
                <a:cubicBezTo>
                  <a:pt x="17873" y="14241"/>
                  <a:pt x="18569" y="13985"/>
                  <a:pt x="19302" y="13691"/>
                </a:cubicBezTo>
                <a:lnTo>
                  <a:pt x="19522" y="13655"/>
                </a:lnTo>
                <a:cubicBezTo>
                  <a:pt x="20952" y="14241"/>
                  <a:pt x="22418" y="14754"/>
                  <a:pt x="23921" y="15194"/>
                </a:cubicBezTo>
                <a:cubicBezTo>
                  <a:pt x="25424" y="15634"/>
                  <a:pt x="26927" y="16001"/>
                  <a:pt x="28430" y="16294"/>
                </a:cubicBezTo>
                <a:cubicBezTo>
                  <a:pt x="29970" y="16587"/>
                  <a:pt x="31509" y="16844"/>
                  <a:pt x="33012" y="17027"/>
                </a:cubicBezTo>
                <a:cubicBezTo>
                  <a:pt x="34552" y="17211"/>
                  <a:pt x="36128" y="17321"/>
                  <a:pt x="37705" y="17394"/>
                </a:cubicBezTo>
                <a:cubicBezTo>
                  <a:pt x="38832" y="17448"/>
                  <a:pt x="39978" y="17482"/>
                  <a:pt x="41116" y="17482"/>
                </a:cubicBezTo>
                <a:cubicBezTo>
                  <a:pt x="41532" y="17482"/>
                  <a:pt x="41948" y="17477"/>
                  <a:pt x="42360" y="17467"/>
                </a:cubicBezTo>
                <a:lnTo>
                  <a:pt x="42947" y="17467"/>
                </a:lnTo>
                <a:cubicBezTo>
                  <a:pt x="43057" y="17467"/>
                  <a:pt x="43093" y="17284"/>
                  <a:pt x="42947" y="17211"/>
                </a:cubicBezTo>
                <a:cubicBezTo>
                  <a:pt x="41444" y="16734"/>
                  <a:pt x="39904" y="16294"/>
                  <a:pt x="38364" y="15891"/>
                </a:cubicBezTo>
                <a:cubicBezTo>
                  <a:pt x="36861" y="15488"/>
                  <a:pt x="35285" y="15121"/>
                  <a:pt x="33709" y="14791"/>
                </a:cubicBezTo>
                <a:cubicBezTo>
                  <a:pt x="32169" y="14498"/>
                  <a:pt x="30593" y="14241"/>
                  <a:pt x="29017" y="13985"/>
                </a:cubicBezTo>
                <a:cubicBezTo>
                  <a:pt x="27440" y="13765"/>
                  <a:pt x="25864" y="13545"/>
                  <a:pt x="24288" y="13398"/>
                </a:cubicBezTo>
                <a:cubicBezTo>
                  <a:pt x="23591" y="13325"/>
                  <a:pt x="22885" y="13288"/>
                  <a:pt x="22180" y="13288"/>
                </a:cubicBezTo>
                <a:cubicBezTo>
                  <a:pt x="21474" y="13288"/>
                  <a:pt x="20768" y="13325"/>
                  <a:pt x="20072" y="13398"/>
                </a:cubicBezTo>
                <a:cubicBezTo>
                  <a:pt x="20915" y="13105"/>
                  <a:pt x="21758" y="12812"/>
                  <a:pt x="22601" y="12518"/>
                </a:cubicBezTo>
                <a:cubicBezTo>
                  <a:pt x="23974" y="12659"/>
                  <a:pt x="25347" y="12726"/>
                  <a:pt x="26720" y="12726"/>
                </a:cubicBezTo>
                <a:cubicBezTo>
                  <a:pt x="28573" y="12726"/>
                  <a:pt x="30426" y="12603"/>
                  <a:pt x="32279" y="12372"/>
                </a:cubicBezTo>
                <a:cubicBezTo>
                  <a:pt x="35505" y="11932"/>
                  <a:pt x="38658" y="11125"/>
                  <a:pt x="41700" y="9989"/>
                </a:cubicBezTo>
                <a:cubicBezTo>
                  <a:pt x="43423" y="9366"/>
                  <a:pt x="45073" y="8596"/>
                  <a:pt x="46686" y="7753"/>
                </a:cubicBezTo>
                <a:cubicBezTo>
                  <a:pt x="46796" y="7716"/>
                  <a:pt x="46759" y="7533"/>
                  <a:pt x="46649" y="7496"/>
                </a:cubicBezTo>
                <a:cubicBezTo>
                  <a:pt x="43387" y="7679"/>
                  <a:pt x="40161" y="8046"/>
                  <a:pt x="36935" y="8596"/>
                </a:cubicBezTo>
                <a:cubicBezTo>
                  <a:pt x="33709" y="9146"/>
                  <a:pt x="30520" y="9879"/>
                  <a:pt x="27367" y="10759"/>
                </a:cubicBezTo>
                <a:cubicBezTo>
                  <a:pt x="26084" y="11125"/>
                  <a:pt x="24801" y="11529"/>
                  <a:pt x="23518" y="11968"/>
                </a:cubicBezTo>
                <a:cubicBezTo>
                  <a:pt x="24251" y="11565"/>
                  <a:pt x="24911" y="11162"/>
                  <a:pt x="25607" y="10722"/>
                </a:cubicBezTo>
                <a:cubicBezTo>
                  <a:pt x="26524" y="10062"/>
                  <a:pt x="27367" y="9366"/>
                  <a:pt x="28173" y="8596"/>
                </a:cubicBezTo>
                <a:cubicBezTo>
                  <a:pt x="28980" y="7789"/>
                  <a:pt x="29713" y="6946"/>
                  <a:pt x="30373" y="6067"/>
                </a:cubicBezTo>
                <a:cubicBezTo>
                  <a:pt x="30703" y="5590"/>
                  <a:pt x="31033" y="5150"/>
                  <a:pt x="31289" y="4674"/>
                </a:cubicBezTo>
                <a:cubicBezTo>
                  <a:pt x="31583" y="4234"/>
                  <a:pt x="31876" y="3720"/>
                  <a:pt x="32133" y="3244"/>
                </a:cubicBezTo>
                <a:cubicBezTo>
                  <a:pt x="32609" y="2217"/>
                  <a:pt x="33269" y="1264"/>
                  <a:pt x="34039" y="495"/>
                </a:cubicBezTo>
                <a:lnTo>
                  <a:pt x="34369" y="201"/>
                </a:lnTo>
                <a:cubicBezTo>
                  <a:pt x="34461" y="140"/>
                  <a:pt x="34373" y="1"/>
                  <a:pt x="34277" y="1"/>
                </a:cubicBezTo>
                <a:close/>
              </a:path>
            </a:pathLst>
          </a:custGeom>
          <a:solidFill>
            <a:schemeClr val="accent3"/>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22" name="Google Shape;622;p17"/>
          <p:cNvGrpSpPr/>
          <p:nvPr/>
        </p:nvGrpSpPr>
        <p:grpSpPr>
          <a:xfrm>
            <a:off x="488725" y="4431468"/>
            <a:ext cx="535974" cy="552531"/>
            <a:chOff x="488725" y="4431468"/>
            <a:chExt cx="535974" cy="552531"/>
          </a:xfrm>
        </p:grpSpPr>
        <p:sp>
          <p:nvSpPr>
            <p:cNvPr id="623" name="Google Shape;623;p17"/>
            <p:cNvSpPr/>
            <p:nvPr/>
          </p:nvSpPr>
          <p:spPr>
            <a:xfrm>
              <a:off x="973722" y="4431468"/>
              <a:ext cx="43337" cy="34412"/>
            </a:xfrm>
            <a:custGeom>
              <a:avLst/>
              <a:gdLst/>
              <a:ahLst/>
              <a:cxnLst/>
              <a:rect l="l" t="t" r="r" b="b"/>
              <a:pathLst>
                <a:path w="1248" h="991" extrusionOk="0">
                  <a:moveTo>
                    <a:pt x="514" y="0"/>
                  </a:moveTo>
                  <a:cubicBezTo>
                    <a:pt x="221" y="0"/>
                    <a:pt x="1" y="220"/>
                    <a:pt x="1" y="477"/>
                  </a:cubicBezTo>
                  <a:cubicBezTo>
                    <a:pt x="1" y="770"/>
                    <a:pt x="221" y="990"/>
                    <a:pt x="514" y="990"/>
                  </a:cubicBezTo>
                  <a:lnTo>
                    <a:pt x="514" y="954"/>
                  </a:lnTo>
                  <a:lnTo>
                    <a:pt x="771" y="954"/>
                  </a:lnTo>
                  <a:cubicBezTo>
                    <a:pt x="1027" y="954"/>
                    <a:pt x="1247" y="734"/>
                    <a:pt x="1247" y="477"/>
                  </a:cubicBezTo>
                  <a:cubicBezTo>
                    <a:pt x="1247" y="184"/>
                    <a:pt x="1027" y="0"/>
                    <a:pt x="7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17"/>
            <p:cNvSpPr/>
            <p:nvPr/>
          </p:nvSpPr>
          <p:spPr>
            <a:xfrm>
              <a:off x="823528" y="4585515"/>
              <a:ext cx="45837" cy="46532"/>
            </a:xfrm>
            <a:custGeom>
              <a:avLst/>
              <a:gdLst/>
              <a:ahLst/>
              <a:cxnLst/>
              <a:rect l="l" t="t" r="r" b="b"/>
              <a:pathLst>
                <a:path w="1320" h="1340" extrusionOk="0">
                  <a:moveTo>
                    <a:pt x="733" y="0"/>
                  </a:moveTo>
                  <a:cubicBezTo>
                    <a:pt x="587" y="0"/>
                    <a:pt x="440" y="73"/>
                    <a:pt x="330" y="183"/>
                  </a:cubicBezTo>
                  <a:lnTo>
                    <a:pt x="294" y="220"/>
                  </a:lnTo>
                  <a:cubicBezTo>
                    <a:pt x="211" y="302"/>
                    <a:pt x="152" y="407"/>
                    <a:pt x="123" y="522"/>
                  </a:cubicBezTo>
                  <a:lnTo>
                    <a:pt x="123" y="522"/>
                  </a:lnTo>
                  <a:cubicBezTo>
                    <a:pt x="106" y="547"/>
                    <a:pt x="90" y="570"/>
                    <a:pt x="74" y="587"/>
                  </a:cubicBezTo>
                  <a:cubicBezTo>
                    <a:pt x="0" y="697"/>
                    <a:pt x="0" y="843"/>
                    <a:pt x="37" y="990"/>
                  </a:cubicBezTo>
                  <a:cubicBezTo>
                    <a:pt x="74" y="1063"/>
                    <a:pt x="110" y="1173"/>
                    <a:pt x="220" y="1246"/>
                  </a:cubicBezTo>
                  <a:cubicBezTo>
                    <a:pt x="301" y="1311"/>
                    <a:pt x="402" y="1340"/>
                    <a:pt x="503" y="1340"/>
                  </a:cubicBezTo>
                  <a:cubicBezTo>
                    <a:pt x="632" y="1340"/>
                    <a:pt x="761" y="1292"/>
                    <a:pt x="843" y="1210"/>
                  </a:cubicBezTo>
                  <a:lnTo>
                    <a:pt x="852" y="1201"/>
                  </a:lnTo>
                  <a:lnTo>
                    <a:pt x="852" y="1201"/>
                  </a:lnTo>
                  <a:cubicBezTo>
                    <a:pt x="946" y="1177"/>
                    <a:pt x="1031" y="1132"/>
                    <a:pt x="1100" y="1063"/>
                  </a:cubicBezTo>
                  <a:lnTo>
                    <a:pt x="1137" y="990"/>
                  </a:lnTo>
                  <a:cubicBezTo>
                    <a:pt x="1247" y="880"/>
                    <a:pt x="1320" y="733"/>
                    <a:pt x="1320" y="587"/>
                  </a:cubicBezTo>
                  <a:cubicBezTo>
                    <a:pt x="1320" y="403"/>
                    <a:pt x="1247" y="257"/>
                    <a:pt x="1137" y="183"/>
                  </a:cubicBezTo>
                  <a:cubicBezTo>
                    <a:pt x="1027" y="73"/>
                    <a:pt x="880" y="0"/>
                    <a:pt x="7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17"/>
            <p:cNvSpPr/>
            <p:nvPr/>
          </p:nvSpPr>
          <p:spPr>
            <a:xfrm>
              <a:off x="976292" y="4604580"/>
              <a:ext cx="48407" cy="40802"/>
            </a:xfrm>
            <a:custGeom>
              <a:avLst/>
              <a:gdLst/>
              <a:ahLst/>
              <a:cxnLst/>
              <a:rect l="l" t="t" r="r" b="b"/>
              <a:pathLst>
                <a:path w="1394" h="1175" extrusionOk="0">
                  <a:moveTo>
                    <a:pt x="697" y="1"/>
                  </a:moveTo>
                  <a:cubicBezTo>
                    <a:pt x="0" y="74"/>
                    <a:pt x="0" y="1101"/>
                    <a:pt x="697" y="1174"/>
                  </a:cubicBezTo>
                  <a:cubicBezTo>
                    <a:pt x="1393" y="1101"/>
                    <a:pt x="1393" y="74"/>
                    <a:pt x="6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17"/>
            <p:cNvSpPr/>
            <p:nvPr/>
          </p:nvSpPr>
          <p:spPr>
            <a:xfrm>
              <a:off x="810783" y="4487482"/>
              <a:ext cx="43337" cy="31843"/>
            </a:xfrm>
            <a:custGeom>
              <a:avLst/>
              <a:gdLst/>
              <a:ahLst/>
              <a:cxnLst/>
              <a:rect l="l" t="t" r="r" b="b"/>
              <a:pathLst>
                <a:path w="1248" h="917" extrusionOk="0">
                  <a:moveTo>
                    <a:pt x="624" y="0"/>
                  </a:moveTo>
                  <a:cubicBezTo>
                    <a:pt x="1" y="0"/>
                    <a:pt x="1" y="917"/>
                    <a:pt x="624" y="917"/>
                  </a:cubicBezTo>
                  <a:cubicBezTo>
                    <a:pt x="1247" y="917"/>
                    <a:pt x="1247" y="0"/>
                    <a:pt x="6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17"/>
            <p:cNvSpPr/>
            <p:nvPr/>
          </p:nvSpPr>
          <p:spPr>
            <a:xfrm>
              <a:off x="787863" y="4776753"/>
              <a:ext cx="48962" cy="32815"/>
            </a:xfrm>
            <a:custGeom>
              <a:avLst/>
              <a:gdLst/>
              <a:ahLst/>
              <a:cxnLst/>
              <a:rect l="l" t="t" r="r" b="b"/>
              <a:pathLst>
                <a:path w="1410" h="945" extrusionOk="0">
                  <a:moveTo>
                    <a:pt x="606" y="1"/>
                  </a:moveTo>
                  <a:cubicBezTo>
                    <a:pt x="560" y="1"/>
                    <a:pt x="514" y="10"/>
                    <a:pt x="477" y="28"/>
                  </a:cubicBezTo>
                  <a:cubicBezTo>
                    <a:pt x="331" y="28"/>
                    <a:pt x="221" y="65"/>
                    <a:pt x="147" y="138"/>
                  </a:cubicBezTo>
                  <a:cubicBezTo>
                    <a:pt x="37" y="248"/>
                    <a:pt x="1" y="358"/>
                    <a:pt x="1" y="468"/>
                  </a:cubicBezTo>
                  <a:cubicBezTo>
                    <a:pt x="1" y="615"/>
                    <a:pt x="37" y="725"/>
                    <a:pt x="147" y="835"/>
                  </a:cubicBezTo>
                  <a:lnTo>
                    <a:pt x="221" y="908"/>
                  </a:lnTo>
                  <a:cubicBezTo>
                    <a:pt x="294" y="945"/>
                    <a:pt x="367" y="945"/>
                    <a:pt x="477" y="945"/>
                  </a:cubicBezTo>
                  <a:lnTo>
                    <a:pt x="734" y="945"/>
                  </a:lnTo>
                  <a:cubicBezTo>
                    <a:pt x="881" y="945"/>
                    <a:pt x="991" y="908"/>
                    <a:pt x="1064" y="835"/>
                  </a:cubicBezTo>
                  <a:cubicBezTo>
                    <a:pt x="1409" y="559"/>
                    <a:pt x="1202" y="22"/>
                    <a:pt x="809" y="22"/>
                  </a:cubicBezTo>
                  <a:cubicBezTo>
                    <a:pt x="784" y="22"/>
                    <a:pt x="759" y="24"/>
                    <a:pt x="734" y="28"/>
                  </a:cubicBezTo>
                  <a:cubicBezTo>
                    <a:pt x="697" y="10"/>
                    <a:pt x="652" y="1"/>
                    <a:pt x="6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17"/>
            <p:cNvSpPr/>
            <p:nvPr/>
          </p:nvSpPr>
          <p:spPr>
            <a:xfrm>
              <a:off x="644024" y="4675873"/>
              <a:ext cx="38232" cy="29308"/>
            </a:xfrm>
            <a:custGeom>
              <a:avLst/>
              <a:gdLst/>
              <a:ahLst/>
              <a:cxnLst/>
              <a:rect l="l" t="t" r="r" b="b"/>
              <a:pathLst>
                <a:path w="1101" h="844" extrusionOk="0">
                  <a:moveTo>
                    <a:pt x="550" y="1"/>
                  </a:moveTo>
                  <a:cubicBezTo>
                    <a:pt x="0" y="1"/>
                    <a:pt x="0" y="844"/>
                    <a:pt x="550" y="844"/>
                  </a:cubicBezTo>
                  <a:cubicBezTo>
                    <a:pt x="1100" y="844"/>
                    <a:pt x="1100" y="1"/>
                    <a:pt x="5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17"/>
            <p:cNvSpPr/>
            <p:nvPr/>
          </p:nvSpPr>
          <p:spPr>
            <a:xfrm>
              <a:off x="661839" y="4819744"/>
              <a:ext cx="2570" cy="3854"/>
            </a:xfrm>
            <a:custGeom>
              <a:avLst/>
              <a:gdLst/>
              <a:ahLst/>
              <a:cxnLst/>
              <a:rect l="l" t="t" r="r" b="b"/>
              <a:pathLst>
                <a:path w="74" h="111" extrusionOk="0">
                  <a:moveTo>
                    <a:pt x="37" y="0"/>
                  </a:moveTo>
                  <a:cubicBezTo>
                    <a:pt x="1" y="37"/>
                    <a:pt x="1" y="73"/>
                    <a:pt x="37" y="110"/>
                  </a:cubicBezTo>
                  <a:cubicBezTo>
                    <a:pt x="74" y="73"/>
                    <a:pt x="74" y="37"/>
                    <a:pt x="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17"/>
            <p:cNvSpPr/>
            <p:nvPr/>
          </p:nvSpPr>
          <p:spPr>
            <a:xfrm>
              <a:off x="488725" y="4958476"/>
              <a:ext cx="30558" cy="25523"/>
            </a:xfrm>
            <a:custGeom>
              <a:avLst/>
              <a:gdLst/>
              <a:ahLst/>
              <a:cxnLst/>
              <a:rect l="l" t="t" r="r" b="b"/>
              <a:pathLst>
                <a:path w="880" h="735" extrusionOk="0">
                  <a:moveTo>
                    <a:pt x="440" y="1"/>
                  </a:moveTo>
                  <a:cubicBezTo>
                    <a:pt x="0" y="38"/>
                    <a:pt x="0" y="697"/>
                    <a:pt x="440" y="734"/>
                  </a:cubicBezTo>
                  <a:cubicBezTo>
                    <a:pt x="880" y="697"/>
                    <a:pt x="880" y="38"/>
                    <a:pt x="4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1" name="Google Shape;631;p17"/>
          <p:cNvGrpSpPr/>
          <p:nvPr/>
        </p:nvGrpSpPr>
        <p:grpSpPr>
          <a:xfrm rot="5890140">
            <a:off x="8190998" y="101788"/>
            <a:ext cx="1168937" cy="1387491"/>
            <a:chOff x="2637050" y="-802968"/>
            <a:chExt cx="1168882" cy="1387426"/>
          </a:xfrm>
        </p:grpSpPr>
        <p:sp>
          <p:nvSpPr>
            <p:cNvPr id="632" name="Google Shape;632;p17"/>
            <p:cNvSpPr/>
            <p:nvPr/>
          </p:nvSpPr>
          <p:spPr>
            <a:xfrm rot="-9227313">
              <a:off x="3134859" y="-785890"/>
              <a:ext cx="392388" cy="1353270"/>
            </a:xfrm>
            <a:custGeom>
              <a:avLst/>
              <a:gdLst/>
              <a:ahLst/>
              <a:cxnLst/>
              <a:rect l="l" t="t" r="r" b="b"/>
              <a:pathLst>
                <a:path w="15695" h="54129" extrusionOk="0">
                  <a:moveTo>
                    <a:pt x="14358" y="2801"/>
                  </a:moveTo>
                  <a:lnTo>
                    <a:pt x="14358" y="2801"/>
                  </a:lnTo>
                  <a:cubicBezTo>
                    <a:pt x="14462" y="5734"/>
                    <a:pt x="14554" y="8661"/>
                    <a:pt x="14668" y="11566"/>
                  </a:cubicBezTo>
                  <a:cubicBezTo>
                    <a:pt x="14741" y="13473"/>
                    <a:pt x="14814" y="15379"/>
                    <a:pt x="14888" y="17285"/>
                  </a:cubicBezTo>
                  <a:cubicBezTo>
                    <a:pt x="14961" y="19118"/>
                    <a:pt x="15071" y="20951"/>
                    <a:pt x="15071" y="22784"/>
                  </a:cubicBezTo>
                  <a:cubicBezTo>
                    <a:pt x="15071" y="23673"/>
                    <a:pt x="14972" y="24562"/>
                    <a:pt x="14779" y="25434"/>
                  </a:cubicBezTo>
                  <a:lnTo>
                    <a:pt x="14779" y="25434"/>
                  </a:lnTo>
                  <a:cubicBezTo>
                    <a:pt x="14239" y="22643"/>
                    <a:pt x="13853" y="19829"/>
                    <a:pt x="13678" y="16992"/>
                  </a:cubicBezTo>
                  <a:cubicBezTo>
                    <a:pt x="13458" y="13436"/>
                    <a:pt x="13531" y="9843"/>
                    <a:pt x="13898" y="6324"/>
                  </a:cubicBezTo>
                  <a:cubicBezTo>
                    <a:pt x="14006" y="5140"/>
                    <a:pt x="14164" y="3968"/>
                    <a:pt x="14358" y="2801"/>
                  </a:cubicBezTo>
                  <a:close/>
                  <a:moveTo>
                    <a:pt x="14512" y="0"/>
                  </a:moveTo>
                  <a:cubicBezTo>
                    <a:pt x="14401" y="0"/>
                    <a:pt x="14296" y="61"/>
                    <a:pt x="14264" y="202"/>
                  </a:cubicBezTo>
                  <a:cubicBezTo>
                    <a:pt x="13568" y="3758"/>
                    <a:pt x="13165" y="7351"/>
                    <a:pt x="13055" y="10980"/>
                  </a:cubicBezTo>
                  <a:cubicBezTo>
                    <a:pt x="12945" y="14572"/>
                    <a:pt x="13128" y="18165"/>
                    <a:pt x="13605" y="21721"/>
                  </a:cubicBezTo>
                  <a:cubicBezTo>
                    <a:pt x="13815" y="23370"/>
                    <a:pt x="14098" y="24995"/>
                    <a:pt x="14455" y="26616"/>
                  </a:cubicBezTo>
                  <a:lnTo>
                    <a:pt x="14455" y="26616"/>
                  </a:lnTo>
                  <a:cubicBezTo>
                    <a:pt x="14298" y="27095"/>
                    <a:pt x="14112" y="27566"/>
                    <a:pt x="13898" y="28026"/>
                  </a:cubicBezTo>
                  <a:cubicBezTo>
                    <a:pt x="13165" y="29639"/>
                    <a:pt x="12248" y="31178"/>
                    <a:pt x="11405" y="32755"/>
                  </a:cubicBezTo>
                  <a:cubicBezTo>
                    <a:pt x="9609" y="36054"/>
                    <a:pt x="7813" y="39390"/>
                    <a:pt x="6016" y="42689"/>
                  </a:cubicBezTo>
                  <a:cubicBezTo>
                    <a:pt x="4037" y="46428"/>
                    <a:pt x="2021" y="50131"/>
                    <a:pt x="78" y="53870"/>
                  </a:cubicBezTo>
                  <a:cubicBezTo>
                    <a:pt x="0" y="53999"/>
                    <a:pt x="106" y="54129"/>
                    <a:pt x="213" y="54129"/>
                  </a:cubicBezTo>
                  <a:cubicBezTo>
                    <a:pt x="257" y="54129"/>
                    <a:pt x="302" y="54107"/>
                    <a:pt x="334" y="54053"/>
                  </a:cubicBezTo>
                  <a:cubicBezTo>
                    <a:pt x="4074" y="47418"/>
                    <a:pt x="7703" y="40746"/>
                    <a:pt x="11368" y="34074"/>
                  </a:cubicBezTo>
                  <a:cubicBezTo>
                    <a:pt x="12248" y="32461"/>
                    <a:pt x="13165" y="30848"/>
                    <a:pt x="14008" y="29199"/>
                  </a:cubicBezTo>
                  <a:cubicBezTo>
                    <a:pt x="14266" y="28705"/>
                    <a:pt x="14499" y="28200"/>
                    <a:pt x="14702" y="27686"/>
                  </a:cubicBezTo>
                  <a:lnTo>
                    <a:pt x="14702" y="27686"/>
                  </a:lnTo>
                  <a:cubicBezTo>
                    <a:pt x="14703" y="27690"/>
                    <a:pt x="14704" y="27693"/>
                    <a:pt x="14704" y="27696"/>
                  </a:cubicBezTo>
                  <a:cubicBezTo>
                    <a:pt x="14748" y="27826"/>
                    <a:pt x="14848" y="27882"/>
                    <a:pt x="14949" y="27882"/>
                  </a:cubicBezTo>
                  <a:cubicBezTo>
                    <a:pt x="15104" y="27882"/>
                    <a:pt x="15262" y="27749"/>
                    <a:pt x="15218" y="27549"/>
                  </a:cubicBezTo>
                  <a:cubicBezTo>
                    <a:pt x="15158" y="27278"/>
                    <a:pt x="15099" y="27007"/>
                    <a:pt x="15042" y="26736"/>
                  </a:cubicBezTo>
                  <a:lnTo>
                    <a:pt x="15042" y="26736"/>
                  </a:lnTo>
                  <a:cubicBezTo>
                    <a:pt x="15294" y="25946"/>
                    <a:pt x="15478" y="25139"/>
                    <a:pt x="15584" y="24323"/>
                  </a:cubicBezTo>
                  <a:cubicBezTo>
                    <a:pt x="15694" y="22490"/>
                    <a:pt x="15694" y="20621"/>
                    <a:pt x="15548" y="18788"/>
                  </a:cubicBezTo>
                  <a:lnTo>
                    <a:pt x="15328" y="13069"/>
                  </a:lnTo>
                  <a:lnTo>
                    <a:pt x="14814" y="276"/>
                  </a:lnTo>
                  <a:cubicBezTo>
                    <a:pt x="14814" y="108"/>
                    <a:pt x="14659" y="0"/>
                    <a:pt x="145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17"/>
            <p:cNvSpPr/>
            <p:nvPr/>
          </p:nvSpPr>
          <p:spPr>
            <a:xfrm rot="-9227313">
              <a:off x="3084731" y="-223720"/>
              <a:ext cx="105754" cy="68827"/>
            </a:xfrm>
            <a:custGeom>
              <a:avLst/>
              <a:gdLst/>
              <a:ahLst/>
              <a:cxnLst/>
              <a:rect l="l" t="t" r="r" b="b"/>
              <a:pathLst>
                <a:path w="4230" h="2753" extrusionOk="0">
                  <a:moveTo>
                    <a:pt x="2945" y="942"/>
                  </a:moveTo>
                  <a:cubicBezTo>
                    <a:pt x="2269" y="1517"/>
                    <a:pt x="1471" y="1952"/>
                    <a:pt x="606" y="2228"/>
                  </a:cubicBezTo>
                  <a:lnTo>
                    <a:pt x="606" y="2228"/>
                  </a:lnTo>
                  <a:cubicBezTo>
                    <a:pt x="1355" y="1737"/>
                    <a:pt x="2134" y="1308"/>
                    <a:pt x="2945" y="942"/>
                  </a:cubicBezTo>
                  <a:close/>
                  <a:moveTo>
                    <a:pt x="3975" y="1"/>
                  </a:moveTo>
                  <a:cubicBezTo>
                    <a:pt x="3946" y="1"/>
                    <a:pt x="3913" y="7"/>
                    <a:pt x="3878" y="23"/>
                  </a:cubicBezTo>
                  <a:cubicBezTo>
                    <a:pt x="2522" y="499"/>
                    <a:pt x="1275" y="1196"/>
                    <a:pt x="212" y="2149"/>
                  </a:cubicBezTo>
                  <a:cubicBezTo>
                    <a:pt x="135" y="2206"/>
                    <a:pt x="149" y="2294"/>
                    <a:pt x="201" y="2349"/>
                  </a:cubicBezTo>
                  <a:lnTo>
                    <a:pt x="201" y="2349"/>
                  </a:lnTo>
                  <a:cubicBezTo>
                    <a:pt x="0" y="2444"/>
                    <a:pt x="91" y="2753"/>
                    <a:pt x="304" y="2753"/>
                  </a:cubicBezTo>
                  <a:cubicBezTo>
                    <a:pt x="333" y="2753"/>
                    <a:pt x="363" y="2747"/>
                    <a:pt x="395" y="2735"/>
                  </a:cubicBezTo>
                  <a:cubicBezTo>
                    <a:pt x="1862" y="2405"/>
                    <a:pt x="3145" y="1599"/>
                    <a:pt x="4135" y="426"/>
                  </a:cubicBezTo>
                  <a:cubicBezTo>
                    <a:pt x="4229" y="268"/>
                    <a:pt x="4161" y="1"/>
                    <a:pt x="39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17"/>
            <p:cNvSpPr/>
            <p:nvPr/>
          </p:nvSpPr>
          <p:spPr>
            <a:xfrm rot="-9227313">
              <a:off x="3097643" y="-355902"/>
              <a:ext cx="221832" cy="150505"/>
            </a:xfrm>
            <a:custGeom>
              <a:avLst/>
              <a:gdLst/>
              <a:ahLst/>
              <a:cxnLst/>
              <a:rect l="l" t="t" r="r" b="b"/>
              <a:pathLst>
                <a:path w="8873" h="6020" extrusionOk="0">
                  <a:moveTo>
                    <a:pt x="7560" y="967"/>
                  </a:moveTo>
                  <a:cubicBezTo>
                    <a:pt x="6722" y="1773"/>
                    <a:pt x="5775" y="2459"/>
                    <a:pt x="4749" y="3026"/>
                  </a:cubicBezTo>
                  <a:cubicBezTo>
                    <a:pt x="4057" y="3391"/>
                    <a:pt x="3329" y="3719"/>
                    <a:pt x="2600" y="3975"/>
                  </a:cubicBezTo>
                  <a:lnTo>
                    <a:pt x="2600" y="3975"/>
                  </a:lnTo>
                  <a:cubicBezTo>
                    <a:pt x="3110" y="3576"/>
                    <a:pt x="3655" y="3187"/>
                    <a:pt x="4199" y="2843"/>
                  </a:cubicBezTo>
                  <a:cubicBezTo>
                    <a:pt x="5261" y="2117"/>
                    <a:pt x="6386" y="1497"/>
                    <a:pt x="7560" y="967"/>
                  </a:cubicBezTo>
                  <a:close/>
                  <a:moveTo>
                    <a:pt x="8605" y="0"/>
                  </a:moveTo>
                  <a:cubicBezTo>
                    <a:pt x="8580" y="0"/>
                    <a:pt x="8553" y="6"/>
                    <a:pt x="8525" y="20"/>
                  </a:cubicBezTo>
                  <a:cubicBezTo>
                    <a:pt x="8490" y="35"/>
                    <a:pt x="8454" y="49"/>
                    <a:pt x="8419" y="64"/>
                  </a:cubicBezTo>
                  <a:lnTo>
                    <a:pt x="8419" y="64"/>
                  </a:lnTo>
                  <a:lnTo>
                    <a:pt x="8415" y="57"/>
                  </a:lnTo>
                  <a:cubicBezTo>
                    <a:pt x="8411" y="62"/>
                    <a:pt x="8407" y="66"/>
                    <a:pt x="8404" y="70"/>
                  </a:cubicBezTo>
                  <a:lnTo>
                    <a:pt x="8404" y="70"/>
                  </a:lnTo>
                  <a:cubicBezTo>
                    <a:pt x="6835" y="721"/>
                    <a:pt x="5337" y="1512"/>
                    <a:pt x="3979" y="2477"/>
                  </a:cubicBezTo>
                  <a:cubicBezTo>
                    <a:pt x="3283" y="2953"/>
                    <a:pt x="2586" y="3466"/>
                    <a:pt x="1963" y="4016"/>
                  </a:cubicBezTo>
                  <a:cubicBezTo>
                    <a:pt x="1846" y="4108"/>
                    <a:pt x="1731" y="4202"/>
                    <a:pt x="1619" y="4296"/>
                  </a:cubicBezTo>
                  <a:lnTo>
                    <a:pt x="1619" y="4296"/>
                  </a:lnTo>
                  <a:cubicBezTo>
                    <a:pt x="1201" y="4473"/>
                    <a:pt x="800" y="4697"/>
                    <a:pt x="424" y="4969"/>
                  </a:cubicBezTo>
                  <a:cubicBezTo>
                    <a:pt x="301" y="5092"/>
                    <a:pt x="375" y="5280"/>
                    <a:pt x="503" y="5347"/>
                  </a:cubicBezTo>
                  <a:lnTo>
                    <a:pt x="503" y="5347"/>
                  </a:lnTo>
                  <a:cubicBezTo>
                    <a:pt x="352" y="5508"/>
                    <a:pt x="203" y="5675"/>
                    <a:pt x="57" y="5849"/>
                  </a:cubicBezTo>
                  <a:cubicBezTo>
                    <a:pt x="0" y="5934"/>
                    <a:pt x="75" y="6019"/>
                    <a:pt x="163" y="6019"/>
                  </a:cubicBezTo>
                  <a:cubicBezTo>
                    <a:pt x="189" y="6019"/>
                    <a:pt x="215" y="6012"/>
                    <a:pt x="240" y="5996"/>
                  </a:cubicBezTo>
                  <a:cubicBezTo>
                    <a:pt x="615" y="5684"/>
                    <a:pt x="977" y="5360"/>
                    <a:pt x="1341" y="5038"/>
                  </a:cubicBezTo>
                  <a:lnTo>
                    <a:pt x="1341" y="5038"/>
                  </a:lnTo>
                  <a:cubicBezTo>
                    <a:pt x="1882" y="4793"/>
                    <a:pt x="2436" y="4578"/>
                    <a:pt x="2990" y="4419"/>
                  </a:cubicBezTo>
                  <a:cubicBezTo>
                    <a:pt x="5189" y="3576"/>
                    <a:pt x="7169" y="2220"/>
                    <a:pt x="8745" y="424"/>
                  </a:cubicBezTo>
                  <a:cubicBezTo>
                    <a:pt x="8873" y="296"/>
                    <a:pt x="8777" y="0"/>
                    <a:pt x="86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17"/>
            <p:cNvSpPr/>
            <p:nvPr/>
          </p:nvSpPr>
          <p:spPr>
            <a:xfrm rot="-9227313">
              <a:off x="3247238" y="-381001"/>
              <a:ext cx="94178" cy="404488"/>
            </a:xfrm>
            <a:custGeom>
              <a:avLst/>
              <a:gdLst/>
              <a:ahLst/>
              <a:cxnLst/>
              <a:rect l="l" t="t" r="r" b="b"/>
              <a:pathLst>
                <a:path w="3767" h="16179" extrusionOk="0">
                  <a:moveTo>
                    <a:pt x="1818" y="1860"/>
                  </a:moveTo>
                  <a:cubicBezTo>
                    <a:pt x="2831" y="5239"/>
                    <a:pt x="2905" y="8838"/>
                    <a:pt x="2015" y="12300"/>
                  </a:cubicBezTo>
                  <a:cubicBezTo>
                    <a:pt x="1789" y="13270"/>
                    <a:pt x="1477" y="14211"/>
                    <a:pt x="1080" y="15149"/>
                  </a:cubicBezTo>
                  <a:lnTo>
                    <a:pt x="1080" y="15149"/>
                  </a:lnTo>
                  <a:cubicBezTo>
                    <a:pt x="696" y="13444"/>
                    <a:pt x="579" y="11667"/>
                    <a:pt x="806" y="9918"/>
                  </a:cubicBezTo>
                  <a:cubicBezTo>
                    <a:pt x="989" y="7865"/>
                    <a:pt x="1392" y="5848"/>
                    <a:pt x="1649" y="3796"/>
                  </a:cubicBezTo>
                  <a:cubicBezTo>
                    <a:pt x="1729" y="3152"/>
                    <a:pt x="1788" y="2509"/>
                    <a:pt x="1818" y="1860"/>
                  </a:cubicBezTo>
                  <a:close/>
                  <a:moveTo>
                    <a:pt x="1506" y="1"/>
                  </a:moveTo>
                  <a:cubicBezTo>
                    <a:pt x="1378" y="1"/>
                    <a:pt x="1263" y="84"/>
                    <a:pt x="1282" y="240"/>
                  </a:cubicBezTo>
                  <a:cubicBezTo>
                    <a:pt x="1283" y="264"/>
                    <a:pt x="1284" y="288"/>
                    <a:pt x="1285" y="313"/>
                  </a:cubicBezTo>
                  <a:lnTo>
                    <a:pt x="1285" y="313"/>
                  </a:lnTo>
                  <a:lnTo>
                    <a:pt x="1282" y="313"/>
                  </a:lnTo>
                  <a:cubicBezTo>
                    <a:pt x="1283" y="316"/>
                    <a:pt x="1284" y="319"/>
                    <a:pt x="1286" y="322"/>
                  </a:cubicBezTo>
                  <a:lnTo>
                    <a:pt x="1286" y="322"/>
                  </a:lnTo>
                  <a:cubicBezTo>
                    <a:pt x="1447" y="4508"/>
                    <a:pt x="0" y="8515"/>
                    <a:pt x="146" y="12667"/>
                  </a:cubicBezTo>
                  <a:cubicBezTo>
                    <a:pt x="146" y="13767"/>
                    <a:pt x="329" y="14903"/>
                    <a:pt x="659" y="15966"/>
                  </a:cubicBezTo>
                  <a:cubicBezTo>
                    <a:pt x="718" y="16114"/>
                    <a:pt x="843" y="16178"/>
                    <a:pt x="964" y="16178"/>
                  </a:cubicBezTo>
                  <a:cubicBezTo>
                    <a:pt x="1142" y="16178"/>
                    <a:pt x="1311" y="16038"/>
                    <a:pt x="1246" y="15819"/>
                  </a:cubicBezTo>
                  <a:cubicBezTo>
                    <a:pt x="1226" y="15747"/>
                    <a:pt x="1207" y="15675"/>
                    <a:pt x="1189" y="15602"/>
                  </a:cubicBezTo>
                  <a:lnTo>
                    <a:pt x="1189" y="15602"/>
                  </a:lnTo>
                  <a:cubicBezTo>
                    <a:pt x="3504" y="10803"/>
                    <a:pt x="3767" y="5250"/>
                    <a:pt x="1834" y="301"/>
                  </a:cubicBezTo>
                  <a:lnTo>
                    <a:pt x="1834" y="301"/>
                  </a:lnTo>
                  <a:cubicBezTo>
                    <a:pt x="1833" y="280"/>
                    <a:pt x="1833" y="260"/>
                    <a:pt x="1832" y="240"/>
                  </a:cubicBezTo>
                  <a:lnTo>
                    <a:pt x="1832" y="240"/>
                  </a:lnTo>
                  <a:lnTo>
                    <a:pt x="1811" y="243"/>
                  </a:lnTo>
                  <a:lnTo>
                    <a:pt x="1811" y="243"/>
                  </a:lnTo>
                  <a:cubicBezTo>
                    <a:pt x="1806" y="229"/>
                    <a:pt x="1801" y="216"/>
                    <a:pt x="1795" y="203"/>
                  </a:cubicBezTo>
                  <a:cubicBezTo>
                    <a:pt x="1744" y="66"/>
                    <a:pt x="1620" y="1"/>
                    <a:pt x="15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17"/>
            <p:cNvSpPr/>
            <p:nvPr/>
          </p:nvSpPr>
          <p:spPr>
            <a:xfrm rot="-9227313">
              <a:off x="3191264" y="-478355"/>
              <a:ext cx="278784" cy="191106"/>
            </a:xfrm>
            <a:custGeom>
              <a:avLst/>
              <a:gdLst/>
              <a:ahLst/>
              <a:cxnLst/>
              <a:rect l="l" t="t" r="r" b="b"/>
              <a:pathLst>
                <a:path w="11151" h="7644" extrusionOk="0">
                  <a:moveTo>
                    <a:pt x="9635" y="1083"/>
                  </a:moveTo>
                  <a:lnTo>
                    <a:pt x="9635" y="1083"/>
                  </a:lnTo>
                  <a:cubicBezTo>
                    <a:pt x="7676" y="3053"/>
                    <a:pt x="5406" y="4709"/>
                    <a:pt x="2893" y="5934"/>
                  </a:cubicBezTo>
                  <a:cubicBezTo>
                    <a:pt x="2462" y="6140"/>
                    <a:pt x="2031" y="6327"/>
                    <a:pt x="1595" y="6509"/>
                  </a:cubicBezTo>
                  <a:lnTo>
                    <a:pt x="1595" y="6509"/>
                  </a:lnTo>
                  <a:cubicBezTo>
                    <a:pt x="2044" y="6089"/>
                    <a:pt x="2499" y="5675"/>
                    <a:pt x="2966" y="5274"/>
                  </a:cubicBezTo>
                  <a:cubicBezTo>
                    <a:pt x="3773" y="4614"/>
                    <a:pt x="4616" y="3991"/>
                    <a:pt x="5459" y="3404"/>
                  </a:cubicBezTo>
                  <a:cubicBezTo>
                    <a:pt x="6801" y="2519"/>
                    <a:pt x="8187" y="1745"/>
                    <a:pt x="9635" y="1083"/>
                  </a:cubicBezTo>
                  <a:close/>
                  <a:moveTo>
                    <a:pt x="10847" y="0"/>
                  </a:moveTo>
                  <a:cubicBezTo>
                    <a:pt x="10813" y="0"/>
                    <a:pt x="10776" y="10"/>
                    <a:pt x="10738" y="32"/>
                  </a:cubicBezTo>
                  <a:cubicBezTo>
                    <a:pt x="10693" y="50"/>
                    <a:pt x="10648" y="68"/>
                    <a:pt x="10603" y="87"/>
                  </a:cubicBezTo>
                  <a:lnTo>
                    <a:pt x="10603" y="87"/>
                  </a:lnTo>
                  <a:lnTo>
                    <a:pt x="10591" y="68"/>
                  </a:lnTo>
                  <a:cubicBezTo>
                    <a:pt x="10581" y="80"/>
                    <a:pt x="10570" y="92"/>
                    <a:pt x="10559" y="104"/>
                  </a:cubicBezTo>
                  <a:lnTo>
                    <a:pt x="10559" y="104"/>
                  </a:lnTo>
                  <a:cubicBezTo>
                    <a:pt x="7620" y="1310"/>
                    <a:pt x="4861" y="3006"/>
                    <a:pt x="2453" y="5090"/>
                  </a:cubicBezTo>
                  <a:cubicBezTo>
                    <a:pt x="1746" y="5656"/>
                    <a:pt x="1106" y="6291"/>
                    <a:pt x="502" y="6960"/>
                  </a:cubicBezTo>
                  <a:lnTo>
                    <a:pt x="502" y="6960"/>
                  </a:lnTo>
                  <a:cubicBezTo>
                    <a:pt x="444" y="6985"/>
                    <a:pt x="386" y="7009"/>
                    <a:pt x="327" y="7033"/>
                  </a:cubicBezTo>
                  <a:cubicBezTo>
                    <a:pt x="1" y="7164"/>
                    <a:pt x="81" y="7643"/>
                    <a:pt x="361" y="7643"/>
                  </a:cubicBezTo>
                  <a:cubicBezTo>
                    <a:pt x="396" y="7643"/>
                    <a:pt x="434" y="7636"/>
                    <a:pt x="474" y="7620"/>
                  </a:cubicBezTo>
                  <a:cubicBezTo>
                    <a:pt x="2087" y="7107"/>
                    <a:pt x="3590" y="6373"/>
                    <a:pt x="5019" y="5494"/>
                  </a:cubicBezTo>
                  <a:cubicBezTo>
                    <a:pt x="6449" y="4614"/>
                    <a:pt x="7769" y="3624"/>
                    <a:pt x="9015" y="2524"/>
                  </a:cubicBezTo>
                  <a:cubicBezTo>
                    <a:pt x="9712" y="1865"/>
                    <a:pt x="10371" y="1205"/>
                    <a:pt x="10995" y="472"/>
                  </a:cubicBezTo>
                  <a:cubicBezTo>
                    <a:pt x="11151" y="316"/>
                    <a:pt x="11041" y="0"/>
                    <a:pt x="108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17"/>
            <p:cNvSpPr/>
            <p:nvPr/>
          </p:nvSpPr>
          <p:spPr>
            <a:xfrm rot="-9227313">
              <a:off x="2729363" y="-339489"/>
              <a:ext cx="410039" cy="513467"/>
            </a:xfrm>
            <a:custGeom>
              <a:avLst/>
              <a:gdLst/>
              <a:ahLst/>
              <a:cxnLst/>
              <a:rect l="l" t="t" r="r" b="b"/>
              <a:pathLst>
                <a:path w="16401" h="20538" extrusionOk="0">
                  <a:moveTo>
                    <a:pt x="15215" y="1042"/>
                  </a:moveTo>
                  <a:lnTo>
                    <a:pt x="15215" y="1042"/>
                  </a:lnTo>
                  <a:cubicBezTo>
                    <a:pt x="13595" y="3789"/>
                    <a:pt x="11966" y="6517"/>
                    <a:pt x="9978" y="9035"/>
                  </a:cubicBezTo>
                  <a:cubicBezTo>
                    <a:pt x="8915" y="10428"/>
                    <a:pt x="7742" y="11711"/>
                    <a:pt x="6459" y="12920"/>
                  </a:cubicBezTo>
                  <a:cubicBezTo>
                    <a:pt x="5375" y="13869"/>
                    <a:pt x="4228" y="14755"/>
                    <a:pt x="3134" y="15724"/>
                  </a:cubicBezTo>
                  <a:lnTo>
                    <a:pt x="3134" y="15724"/>
                  </a:lnTo>
                  <a:cubicBezTo>
                    <a:pt x="3373" y="15291"/>
                    <a:pt x="3582" y="14839"/>
                    <a:pt x="3783" y="14387"/>
                  </a:cubicBezTo>
                  <a:cubicBezTo>
                    <a:pt x="4406" y="12957"/>
                    <a:pt x="5103" y="11564"/>
                    <a:pt x="5873" y="10244"/>
                  </a:cubicBezTo>
                  <a:cubicBezTo>
                    <a:pt x="7412" y="7605"/>
                    <a:pt x="9428" y="5259"/>
                    <a:pt x="11775" y="3316"/>
                  </a:cubicBezTo>
                  <a:cubicBezTo>
                    <a:pt x="12852" y="2442"/>
                    <a:pt x="13999" y="1684"/>
                    <a:pt x="15215" y="1042"/>
                  </a:cubicBezTo>
                  <a:close/>
                  <a:moveTo>
                    <a:pt x="16018" y="0"/>
                  </a:moveTo>
                  <a:cubicBezTo>
                    <a:pt x="15962" y="0"/>
                    <a:pt x="15903" y="16"/>
                    <a:pt x="15844" y="53"/>
                  </a:cubicBezTo>
                  <a:cubicBezTo>
                    <a:pt x="13094" y="1373"/>
                    <a:pt x="10638" y="3243"/>
                    <a:pt x="8622" y="5552"/>
                  </a:cubicBezTo>
                  <a:cubicBezTo>
                    <a:pt x="6606" y="7825"/>
                    <a:pt x="4956" y="10428"/>
                    <a:pt x="3783" y="13287"/>
                  </a:cubicBezTo>
                  <a:cubicBezTo>
                    <a:pt x="3303" y="14408"/>
                    <a:pt x="2880" y="15665"/>
                    <a:pt x="2149" y="16676"/>
                  </a:cubicBezTo>
                  <a:lnTo>
                    <a:pt x="2149" y="16676"/>
                  </a:lnTo>
                  <a:cubicBezTo>
                    <a:pt x="1918" y="16920"/>
                    <a:pt x="1695" y="17171"/>
                    <a:pt x="1482" y="17433"/>
                  </a:cubicBezTo>
                  <a:lnTo>
                    <a:pt x="1482" y="17433"/>
                  </a:lnTo>
                  <a:cubicBezTo>
                    <a:pt x="1386" y="17521"/>
                    <a:pt x="1286" y="17606"/>
                    <a:pt x="1180" y="17686"/>
                  </a:cubicBezTo>
                  <a:cubicBezTo>
                    <a:pt x="1096" y="17728"/>
                    <a:pt x="1109" y="17807"/>
                    <a:pt x="1156" y="17852"/>
                  </a:cubicBezTo>
                  <a:lnTo>
                    <a:pt x="1156" y="17852"/>
                  </a:lnTo>
                  <a:cubicBezTo>
                    <a:pt x="1152" y="17858"/>
                    <a:pt x="1148" y="17864"/>
                    <a:pt x="1144" y="17869"/>
                  </a:cubicBezTo>
                  <a:cubicBezTo>
                    <a:pt x="667" y="18566"/>
                    <a:pt x="301" y="19372"/>
                    <a:pt x="44" y="20179"/>
                  </a:cubicBezTo>
                  <a:cubicBezTo>
                    <a:pt x="0" y="20397"/>
                    <a:pt x="165" y="20538"/>
                    <a:pt x="336" y="20538"/>
                  </a:cubicBezTo>
                  <a:cubicBezTo>
                    <a:pt x="452" y="20538"/>
                    <a:pt x="571" y="20473"/>
                    <a:pt x="631" y="20325"/>
                  </a:cubicBezTo>
                  <a:cubicBezTo>
                    <a:pt x="1180" y="18932"/>
                    <a:pt x="2060" y="17686"/>
                    <a:pt x="3197" y="16696"/>
                  </a:cubicBezTo>
                  <a:cubicBezTo>
                    <a:pt x="4333" y="15633"/>
                    <a:pt x="5543" y="14680"/>
                    <a:pt x="6716" y="13653"/>
                  </a:cubicBezTo>
                  <a:cubicBezTo>
                    <a:pt x="9245" y="11271"/>
                    <a:pt x="11445" y="8558"/>
                    <a:pt x="13241" y="5589"/>
                  </a:cubicBezTo>
                  <a:cubicBezTo>
                    <a:pt x="14304" y="3902"/>
                    <a:pt x="15294" y="2180"/>
                    <a:pt x="16284" y="457"/>
                  </a:cubicBezTo>
                  <a:cubicBezTo>
                    <a:pt x="16401" y="252"/>
                    <a:pt x="16237" y="0"/>
                    <a:pt x="160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17"/>
            <p:cNvSpPr/>
            <p:nvPr/>
          </p:nvSpPr>
          <p:spPr>
            <a:xfrm rot="-9227313">
              <a:off x="3084731" y="-223720"/>
              <a:ext cx="105754" cy="68827"/>
            </a:xfrm>
            <a:custGeom>
              <a:avLst/>
              <a:gdLst/>
              <a:ahLst/>
              <a:cxnLst/>
              <a:rect l="l" t="t" r="r" b="b"/>
              <a:pathLst>
                <a:path w="4230" h="2753" extrusionOk="0">
                  <a:moveTo>
                    <a:pt x="2945" y="942"/>
                  </a:moveTo>
                  <a:cubicBezTo>
                    <a:pt x="2269" y="1517"/>
                    <a:pt x="1471" y="1952"/>
                    <a:pt x="606" y="2228"/>
                  </a:cubicBezTo>
                  <a:lnTo>
                    <a:pt x="606" y="2228"/>
                  </a:lnTo>
                  <a:cubicBezTo>
                    <a:pt x="1355" y="1737"/>
                    <a:pt x="2134" y="1308"/>
                    <a:pt x="2945" y="942"/>
                  </a:cubicBezTo>
                  <a:close/>
                  <a:moveTo>
                    <a:pt x="3975" y="1"/>
                  </a:moveTo>
                  <a:cubicBezTo>
                    <a:pt x="3946" y="1"/>
                    <a:pt x="3913" y="7"/>
                    <a:pt x="3878" y="23"/>
                  </a:cubicBezTo>
                  <a:cubicBezTo>
                    <a:pt x="2522" y="499"/>
                    <a:pt x="1275" y="1196"/>
                    <a:pt x="212" y="2149"/>
                  </a:cubicBezTo>
                  <a:cubicBezTo>
                    <a:pt x="135" y="2206"/>
                    <a:pt x="149" y="2294"/>
                    <a:pt x="201" y="2349"/>
                  </a:cubicBezTo>
                  <a:lnTo>
                    <a:pt x="201" y="2349"/>
                  </a:lnTo>
                  <a:cubicBezTo>
                    <a:pt x="0" y="2444"/>
                    <a:pt x="91" y="2753"/>
                    <a:pt x="304" y="2753"/>
                  </a:cubicBezTo>
                  <a:cubicBezTo>
                    <a:pt x="333" y="2753"/>
                    <a:pt x="363" y="2747"/>
                    <a:pt x="395" y="2735"/>
                  </a:cubicBezTo>
                  <a:cubicBezTo>
                    <a:pt x="1862" y="2405"/>
                    <a:pt x="3145" y="1599"/>
                    <a:pt x="4135" y="426"/>
                  </a:cubicBezTo>
                  <a:cubicBezTo>
                    <a:pt x="4229" y="268"/>
                    <a:pt x="4161" y="1"/>
                    <a:pt x="39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4">
  <p:cSld name="CUSTOM_14_1_2_1">
    <p:spTree>
      <p:nvGrpSpPr>
        <p:cNvPr id="1" name="Shape 685"/>
        <p:cNvGrpSpPr/>
        <p:nvPr/>
      </p:nvGrpSpPr>
      <p:grpSpPr>
        <a:xfrm>
          <a:off x="0" y="0"/>
          <a:ext cx="0" cy="0"/>
          <a:chOff x="0" y="0"/>
          <a:chExt cx="0" cy="0"/>
        </a:xfrm>
      </p:grpSpPr>
      <p:sp>
        <p:nvSpPr>
          <p:cNvPr id="686" name="Google Shape;686;p19"/>
          <p:cNvSpPr txBox="1">
            <a:spLocks noGrp="1"/>
          </p:cNvSpPr>
          <p:nvPr>
            <p:ph type="ctrTitle"/>
          </p:nvPr>
        </p:nvSpPr>
        <p:spPr>
          <a:xfrm>
            <a:off x="713250" y="420624"/>
            <a:ext cx="7717500" cy="5760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b="0">
                <a:solidFill>
                  <a:schemeClr val="accent3"/>
                </a:solidFill>
                <a:latin typeface="Calistoga"/>
                <a:ea typeface="Calistoga"/>
                <a:cs typeface="Calistoga"/>
                <a:sym typeface="Calistoga"/>
              </a:defRPr>
            </a:lvl1pPr>
            <a:lvl2pPr lvl="1" algn="r" rtl="0">
              <a:spcBef>
                <a:spcPts val="0"/>
              </a:spcBef>
              <a:spcAft>
                <a:spcPts val="0"/>
              </a:spcAft>
              <a:buClr>
                <a:schemeClr val="accent4"/>
              </a:buClr>
              <a:buSzPts val="1800"/>
              <a:buNone/>
              <a:defRPr sz="1800">
                <a:solidFill>
                  <a:schemeClr val="accent4"/>
                </a:solidFill>
              </a:defRPr>
            </a:lvl2pPr>
            <a:lvl3pPr lvl="2" algn="r" rtl="0">
              <a:spcBef>
                <a:spcPts val="0"/>
              </a:spcBef>
              <a:spcAft>
                <a:spcPts val="0"/>
              </a:spcAft>
              <a:buClr>
                <a:schemeClr val="accent4"/>
              </a:buClr>
              <a:buSzPts val="1800"/>
              <a:buNone/>
              <a:defRPr sz="1800">
                <a:solidFill>
                  <a:schemeClr val="accent4"/>
                </a:solidFill>
              </a:defRPr>
            </a:lvl3pPr>
            <a:lvl4pPr lvl="3" algn="r" rtl="0">
              <a:spcBef>
                <a:spcPts val="0"/>
              </a:spcBef>
              <a:spcAft>
                <a:spcPts val="0"/>
              </a:spcAft>
              <a:buClr>
                <a:schemeClr val="accent4"/>
              </a:buClr>
              <a:buSzPts val="1800"/>
              <a:buNone/>
              <a:defRPr sz="1800">
                <a:solidFill>
                  <a:schemeClr val="accent4"/>
                </a:solidFill>
              </a:defRPr>
            </a:lvl4pPr>
            <a:lvl5pPr lvl="4" algn="r" rtl="0">
              <a:spcBef>
                <a:spcPts val="0"/>
              </a:spcBef>
              <a:spcAft>
                <a:spcPts val="0"/>
              </a:spcAft>
              <a:buClr>
                <a:schemeClr val="accent4"/>
              </a:buClr>
              <a:buSzPts val="1800"/>
              <a:buNone/>
              <a:defRPr sz="1800">
                <a:solidFill>
                  <a:schemeClr val="accent4"/>
                </a:solidFill>
              </a:defRPr>
            </a:lvl5pPr>
            <a:lvl6pPr lvl="5" algn="r" rtl="0">
              <a:spcBef>
                <a:spcPts val="0"/>
              </a:spcBef>
              <a:spcAft>
                <a:spcPts val="0"/>
              </a:spcAft>
              <a:buClr>
                <a:schemeClr val="accent4"/>
              </a:buClr>
              <a:buSzPts val="1800"/>
              <a:buNone/>
              <a:defRPr sz="1800">
                <a:solidFill>
                  <a:schemeClr val="accent4"/>
                </a:solidFill>
              </a:defRPr>
            </a:lvl6pPr>
            <a:lvl7pPr lvl="6" algn="r" rtl="0">
              <a:spcBef>
                <a:spcPts val="0"/>
              </a:spcBef>
              <a:spcAft>
                <a:spcPts val="0"/>
              </a:spcAft>
              <a:buClr>
                <a:schemeClr val="accent4"/>
              </a:buClr>
              <a:buSzPts val="1800"/>
              <a:buNone/>
              <a:defRPr sz="1800">
                <a:solidFill>
                  <a:schemeClr val="accent4"/>
                </a:solidFill>
              </a:defRPr>
            </a:lvl7pPr>
            <a:lvl8pPr lvl="7" algn="r" rtl="0">
              <a:spcBef>
                <a:spcPts val="0"/>
              </a:spcBef>
              <a:spcAft>
                <a:spcPts val="0"/>
              </a:spcAft>
              <a:buClr>
                <a:schemeClr val="accent4"/>
              </a:buClr>
              <a:buSzPts val="1800"/>
              <a:buNone/>
              <a:defRPr sz="1800">
                <a:solidFill>
                  <a:schemeClr val="accent4"/>
                </a:solidFill>
              </a:defRPr>
            </a:lvl8pPr>
            <a:lvl9pPr lvl="8" algn="r" rtl="0">
              <a:spcBef>
                <a:spcPts val="0"/>
              </a:spcBef>
              <a:spcAft>
                <a:spcPts val="0"/>
              </a:spcAft>
              <a:buClr>
                <a:schemeClr val="accent4"/>
              </a:buClr>
              <a:buSzPts val="1800"/>
              <a:buNone/>
              <a:defRPr sz="1800">
                <a:solidFill>
                  <a:schemeClr val="accent4"/>
                </a:solidFill>
              </a:defRPr>
            </a:lvl9pPr>
          </a:lstStyle>
          <a:p>
            <a:endParaRPr/>
          </a:p>
        </p:txBody>
      </p:sp>
      <p:sp>
        <p:nvSpPr>
          <p:cNvPr id="687" name="Google Shape;687;p19"/>
          <p:cNvSpPr/>
          <p:nvPr/>
        </p:nvSpPr>
        <p:spPr>
          <a:xfrm rot="-620012">
            <a:off x="-161667" y="-61829"/>
            <a:ext cx="1134713" cy="258707"/>
          </a:xfrm>
          <a:custGeom>
            <a:avLst/>
            <a:gdLst/>
            <a:ahLst/>
            <a:cxnLst/>
            <a:rect l="l" t="t" r="r" b="b"/>
            <a:pathLst>
              <a:path w="45383" h="10347" extrusionOk="0">
                <a:moveTo>
                  <a:pt x="0" y="0"/>
                </a:moveTo>
                <a:cubicBezTo>
                  <a:pt x="807" y="1173"/>
                  <a:pt x="1540" y="2347"/>
                  <a:pt x="2346" y="3520"/>
                </a:cubicBezTo>
                <a:cubicBezTo>
                  <a:pt x="2860" y="4326"/>
                  <a:pt x="3373" y="5133"/>
                  <a:pt x="3923" y="5902"/>
                </a:cubicBezTo>
                <a:cubicBezTo>
                  <a:pt x="5022" y="7552"/>
                  <a:pt x="6195" y="9275"/>
                  <a:pt x="8065" y="9971"/>
                </a:cubicBezTo>
                <a:cubicBezTo>
                  <a:pt x="8872" y="10265"/>
                  <a:pt x="9727" y="10346"/>
                  <a:pt x="10588" y="10346"/>
                </a:cubicBezTo>
                <a:cubicBezTo>
                  <a:pt x="11018" y="10346"/>
                  <a:pt x="11450" y="10326"/>
                  <a:pt x="11877" y="10301"/>
                </a:cubicBezTo>
                <a:cubicBezTo>
                  <a:pt x="23022" y="9751"/>
                  <a:pt x="34202" y="9055"/>
                  <a:pt x="45346" y="8285"/>
                </a:cubicBezTo>
                <a:lnTo>
                  <a:pt x="453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19"/>
          <p:cNvSpPr/>
          <p:nvPr/>
        </p:nvSpPr>
        <p:spPr>
          <a:xfrm rot="5400000">
            <a:off x="7774242" y="580240"/>
            <a:ext cx="2127125" cy="643625"/>
          </a:xfrm>
          <a:custGeom>
            <a:avLst/>
            <a:gdLst/>
            <a:ahLst/>
            <a:cxnLst/>
            <a:rect l="l" t="t" r="r" b="b"/>
            <a:pathLst>
              <a:path w="85085" h="25745" extrusionOk="0">
                <a:moveTo>
                  <a:pt x="1" y="0"/>
                </a:moveTo>
                <a:lnTo>
                  <a:pt x="1" y="2530"/>
                </a:lnTo>
                <a:cubicBezTo>
                  <a:pt x="7662" y="6306"/>
                  <a:pt x="12941" y="13674"/>
                  <a:pt x="19906" y="18696"/>
                </a:cubicBezTo>
                <a:cubicBezTo>
                  <a:pt x="20126" y="18879"/>
                  <a:pt x="20346" y="19026"/>
                  <a:pt x="20603" y="19209"/>
                </a:cubicBezTo>
                <a:cubicBezTo>
                  <a:pt x="26913" y="23518"/>
                  <a:pt x="34555" y="25744"/>
                  <a:pt x="42184" y="25744"/>
                </a:cubicBezTo>
                <a:cubicBezTo>
                  <a:pt x="47275" y="25744"/>
                  <a:pt x="52360" y="24753"/>
                  <a:pt x="57041" y="22728"/>
                </a:cubicBezTo>
                <a:cubicBezTo>
                  <a:pt x="67232" y="18329"/>
                  <a:pt x="74967" y="9751"/>
                  <a:pt x="85084" y="5206"/>
                </a:cubicBezTo>
                <a:lnTo>
                  <a:pt x="850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19"/>
          <p:cNvSpPr/>
          <p:nvPr/>
        </p:nvSpPr>
        <p:spPr>
          <a:xfrm>
            <a:off x="8430763" y="1298087"/>
            <a:ext cx="931205" cy="667529"/>
          </a:xfrm>
          <a:custGeom>
            <a:avLst/>
            <a:gdLst/>
            <a:ahLst/>
            <a:cxnLst/>
            <a:rect l="l" t="t" r="r" b="b"/>
            <a:pathLst>
              <a:path w="20713" h="14848" extrusionOk="0">
                <a:moveTo>
                  <a:pt x="6709" y="1"/>
                </a:moveTo>
                <a:cubicBezTo>
                  <a:pt x="4656" y="3887"/>
                  <a:pt x="2420" y="7699"/>
                  <a:pt x="0" y="11365"/>
                </a:cubicBezTo>
                <a:cubicBezTo>
                  <a:pt x="5111" y="13675"/>
                  <a:pt x="10630" y="14847"/>
                  <a:pt x="16201" y="14847"/>
                </a:cubicBezTo>
                <a:cubicBezTo>
                  <a:pt x="17703" y="14847"/>
                  <a:pt x="19210" y="14762"/>
                  <a:pt x="20712" y="14591"/>
                </a:cubicBezTo>
                <a:lnTo>
                  <a:pt x="20712" y="6086"/>
                </a:lnTo>
                <a:cubicBezTo>
                  <a:pt x="17596" y="6013"/>
                  <a:pt x="14554" y="5206"/>
                  <a:pt x="11804" y="3777"/>
                </a:cubicBezTo>
                <a:cubicBezTo>
                  <a:pt x="9898" y="2824"/>
                  <a:pt x="8175" y="1541"/>
                  <a:pt x="67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19"/>
          <p:cNvSpPr/>
          <p:nvPr/>
        </p:nvSpPr>
        <p:spPr>
          <a:xfrm rot="-9616139">
            <a:off x="-768572" y="4307040"/>
            <a:ext cx="3158322" cy="1823038"/>
          </a:xfrm>
          <a:custGeom>
            <a:avLst/>
            <a:gdLst/>
            <a:ahLst/>
            <a:cxnLst/>
            <a:rect l="l" t="t" r="r" b="b"/>
            <a:pathLst>
              <a:path w="58983" h="34046" extrusionOk="0">
                <a:moveTo>
                  <a:pt x="11649" y="1"/>
                </a:moveTo>
                <a:cubicBezTo>
                  <a:pt x="11530" y="1"/>
                  <a:pt x="11410" y="15"/>
                  <a:pt x="11291" y="46"/>
                </a:cubicBezTo>
                <a:cubicBezTo>
                  <a:pt x="10814" y="230"/>
                  <a:pt x="10411" y="559"/>
                  <a:pt x="10118" y="963"/>
                </a:cubicBezTo>
                <a:lnTo>
                  <a:pt x="0" y="12327"/>
                </a:lnTo>
                <a:cubicBezTo>
                  <a:pt x="7662" y="19218"/>
                  <a:pt x="15506" y="26183"/>
                  <a:pt x="24964" y="30252"/>
                </a:cubicBezTo>
                <a:cubicBezTo>
                  <a:pt x="30870" y="32789"/>
                  <a:pt x="37293" y="34045"/>
                  <a:pt x="43716" y="34045"/>
                </a:cubicBezTo>
                <a:cubicBezTo>
                  <a:pt x="48895" y="34045"/>
                  <a:pt x="54074" y="33229"/>
                  <a:pt x="58983" y="31609"/>
                </a:cubicBezTo>
                <a:lnTo>
                  <a:pt x="58983" y="15882"/>
                </a:lnTo>
                <a:cubicBezTo>
                  <a:pt x="58470" y="15992"/>
                  <a:pt x="57883" y="16066"/>
                  <a:pt x="57260" y="16176"/>
                </a:cubicBezTo>
                <a:cubicBezTo>
                  <a:pt x="56135" y="16285"/>
                  <a:pt x="54997" y="16341"/>
                  <a:pt x="53854" y="16341"/>
                </a:cubicBezTo>
                <a:cubicBezTo>
                  <a:pt x="52315" y="16341"/>
                  <a:pt x="50768" y="16239"/>
                  <a:pt x="49232" y="16029"/>
                </a:cubicBezTo>
                <a:cubicBezTo>
                  <a:pt x="36218" y="14379"/>
                  <a:pt x="23901" y="9174"/>
                  <a:pt x="13637" y="963"/>
                </a:cubicBezTo>
                <a:cubicBezTo>
                  <a:pt x="13071" y="522"/>
                  <a:pt x="12369" y="1"/>
                  <a:pt x="116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91" name="Google Shape;691;p19"/>
          <p:cNvGrpSpPr/>
          <p:nvPr/>
        </p:nvGrpSpPr>
        <p:grpSpPr>
          <a:xfrm>
            <a:off x="7694084" y="160181"/>
            <a:ext cx="1388839" cy="792050"/>
            <a:chOff x="7639134" y="208231"/>
            <a:chExt cx="1388839" cy="792050"/>
          </a:xfrm>
        </p:grpSpPr>
        <p:sp>
          <p:nvSpPr>
            <p:cNvPr id="692" name="Google Shape;692;p19"/>
            <p:cNvSpPr/>
            <p:nvPr/>
          </p:nvSpPr>
          <p:spPr>
            <a:xfrm rot="-2013558">
              <a:off x="8257676" y="694644"/>
              <a:ext cx="26665" cy="19714"/>
            </a:xfrm>
            <a:custGeom>
              <a:avLst/>
              <a:gdLst/>
              <a:ahLst/>
              <a:cxnLst/>
              <a:rect l="l" t="t" r="r" b="b"/>
              <a:pathLst>
                <a:path w="844" h="624" extrusionOk="0">
                  <a:moveTo>
                    <a:pt x="403" y="0"/>
                  </a:moveTo>
                  <a:cubicBezTo>
                    <a:pt x="0" y="0"/>
                    <a:pt x="0" y="624"/>
                    <a:pt x="403" y="624"/>
                  </a:cubicBezTo>
                  <a:cubicBezTo>
                    <a:pt x="843" y="624"/>
                    <a:pt x="843" y="0"/>
                    <a:pt x="4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19"/>
            <p:cNvSpPr/>
            <p:nvPr/>
          </p:nvSpPr>
          <p:spPr>
            <a:xfrm rot="-2013558">
              <a:off x="8358740" y="657517"/>
              <a:ext cx="28971" cy="20883"/>
            </a:xfrm>
            <a:custGeom>
              <a:avLst/>
              <a:gdLst/>
              <a:ahLst/>
              <a:cxnLst/>
              <a:rect l="l" t="t" r="r" b="b"/>
              <a:pathLst>
                <a:path w="917" h="661" extrusionOk="0">
                  <a:moveTo>
                    <a:pt x="220" y="1"/>
                  </a:moveTo>
                  <a:cubicBezTo>
                    <a:pt x="184" y="37"/>
                    <a:pt x="147" y="37"/>
                    <a:pt x="110" y="74"/>
                  </a:cubicBezTo>
                  <a:cubicBezTo>
                    <a:pt x="74" y="111"/>
                    <a:pt x="74" y="147"/>
                    <a:pt x="37" y="184"/>
                  </a:cubicBezTo>
                  <a:cubicBezTo>
                    <a:pt x="37" y="221"/>
                    <a:pt x="0" y="257"/>
                    <a:pt x="0" y="331"/>
                  </a:cubicBezTo>
                  <a:lnTo>
                    <a:pt x="0" y="404"/>
                  </a:lnTo>
                  <a:cubicBezTo>
                    <a:pt x="37" y="477"/>
                    <a:pt x="74" y="514"/>
                    <a:pt x="110" y="551"/>
                  </a:cubicBezTo>
                  <a:lnTo>
                    <a:pt x="147" y="624"/>
                  </a:lnTo>
                  <a:cubicBezTo>
                    <a:pt x="220" y="624"/>
                    <a:pt x="294" y="661"/>
                    <a:pt x="330" y="661"/>
                  </a:cubicBezTo>
                  <a:lnTo>
                    <a:pt x="624" y="661"/>
                  </a:lnTo>
                  <a:cubicBezTo>
                    <a:pt x="660" y="661"/>
                    <a:pt x="697" y="661"/>
                    <a:pt x="733" y="624"/>
                  </a:cubicBezTo>
                  <a:cubicBezTo>
                    <a:pt x="770" y="624"/>
                    <a:pt x="807" y="587"/>
                    <a:pt x="843" y="551"/>
                  </a:cubicBezTo>
                  <a:cubicBezTo>
                    <a:pt x="880" y="514"/>
                    <a:pt x="880" y="477"/>
                    <a:pt x="880" y="441"/>
                  </a:cubicBezTo>
                  <a:cubicBezTo>
                    <a:pt x="917" y="404"/>
                    <a:pt x="917" y="367"/>
                    <a:pt x="917" y="331"/>
                  </a:cubicBezTo>
                  <a:lnTo>
                    <a:pt x="917" y="257"/>
                  </a:lnTo>
                  <a:cubicBezTo>
                    <a:pt x="917" y="184"/>
                    <a:pt x="880" y="147"/>
                    <a:pt x="843" y="111"/>
                  </a:cubicBezTo>
                  <a:lnTo>
                    <a:pt x="770" y="37"/>
                  </a:lnTo>
                  <a:cubicBezTo>
                    <a:pt x="733" y="37"/>
                    <a:pt x="660" y="1"/>
                    <a:pt x="6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19"/>
            <p:cNvSpPr/>
            <p:nvPr/>
          </p:nvSpPr>
          <p:spPr>
            <a:xfrm rot="-2013558">
              <a:off x="8264563" y="609486"/>
              <a:ext cx="35954" cy="32068"/>
            </a:xfrm>
            <a:custGeom>
              <a:avLst/>
              <a:gdLst/>
              <a:ahLst/>
              <a:cxnLst/>
              <a:rect l="l" t="t" r="r" b="b"/>
              <a:pathLst>
                <a:path w="1138" h="1015" extrusionOk="0">
                  <a:moveTo>
                    <a:pt x="501" y="1"/>
                  </a:moveTo>
                  <a:cubicBezTo>
                    <a:pt x="242" y="1"/>
                    <a:pt x="1" y="199"/>
                    <a:pt x="1" y="501"/>
                  </a:cubicBezTo>
                  <a:cubicBezTo>
                    <a:pt x="1" y="758"/>
                    <a:pt x="221" y="978"/>
                    <a:pt x="477" y="1014"/>
                  </a:cubicBezTo>
                  <a:cubicBezTo>
                    <a:pt x="917" y="978"/>
                    <a:pt x="1137" y="464"/>
                    <a:pt x="844" y="134"/>
                  </a:cubicBezTo>
                  <a:cubicBezTo>
                    <a:pt x="740" y="42"/>
                    <a:pt x="619" y="1"/>
                    <a:pt x="5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19"/>
            <p:cNvSpPr/>
            <p:nvPr/>
          </p:nvSpPr>
          <p:spPr>
            <a:xfrm rot="-2013558">
              <a:off x="8412225" y="428513"/>
              <a:ext cx="37091" cy="30140"/>
            </a:xfrm>
            <a:custGeom>
              <a:avLst/>
              <a:gdLst/>
              <a:ahLst/>
              <a:cxnLst/>
              <a:rect l="l" t="t" r="r" b="b"/>
              <a:pathLst>
                <a:path w="1174" h="954" extrusionOk="0">
                  <a:moveTo>
                    <a:pt x="331" y="0"/>
                  </a:moveTo>
                  <a:lnTo>
                    <a:pt x="221" y="73"/>
                  </a:lnTo>
                  <a:cubicBezTo>
                    <a:pt x="147" y="73"/>
                    <a:pt x="111" y="110"/>
                    <a:pt x="111" y="183"/>
                  </a:cubicBezTo>
                  <a:cubicBezTo>
                    <a:pt x="74" y="183"/>
                    <a:pt x="37" y="220"/>
                    <a:pt x="37" y="257"/>
                  </a:cubicBezTo>
                  <a:cubicBezTo>
                    <a:pt x="1" y="330"/>
                    <a:pt x="1" y="367"/>
                    <a:pt x="1" y="440"/>
                  </a:cubicBezTo>
                  <a:lnTo>
                    <a:pt x="1" y="550"/>
                  </a:lnTo>
                  <a:lnTo>
                    <a:pt x="37" y="660"/>
                  </a:lnTo>
                  <a:cubicBezTo>
                    <a:pt x="74" y="697"/>
                    <a:pt x="111" y="733"/>
                    <a:pt x="147" y="770"/>
                  </a:cubicBezTo>
                  <a:cubicBezTo>
                    <a:pt x="184" y="807"/>
                    <a:pt x="257" y="843"/>
                    <a:pt x="294" y="843"/>
                  </a:cubicBezTo>
                  <a:lnTo>
                    <a:pt x="294" y="953"/>
                  </a:lnTo>
                  <a:lnTo>
                    <a:pt x="404" y="953"/>
                  </a:lnTo>
                  <a:lnTo>
                    <a:pt x="376" y="934"/>
                  </a:lnTo>
                  <a:lnTo>
                    <a:pt x="376" y="934"/>
                  </a:lnTo>
                  <a:cubicBezTo>
                    <a:pt x="400" y="946"/>
                    <a:pt x="424" y="953"/>
                    <a:pt x="441" y="953"/>
                  </a:cubicBezTo>
                  <a:lnTo>
                    <a:pt x="697" y="953"/>
                  </a:lnTo>
                  <a:cubicBezTo>
                    <a:pt x="734" y="953"/>
                    <a:pt x="807" y="953"/>
                    <a:pt x="881" y="916"/>
                  </a:cubicBezTo>
                  <a:cubicBezTo>
                    <a:pt x="991" y="880"/>
                    <a:pt x="1100" y="770"/>
                    <a:pt x="1137" y="660"/>
                  </a:cubicBezTo>
                  <a:cubicBezTo>
                    <a:pt x="1137" y="587"/>
                    <a:pt x="1174" y="550"/>
                    <a:pt x="1174" y="477"/>
                  </a:cubicBezTo>
                  <a:lnTo>
                    <a:pt x="1174" y="330"/>
                  </a:lnTo>
                  <a:cubicBezTo>
                    <a:pt x="1137" y="257"/>
                    <a:pt x="1100" y="183"/>
                    <a:pt x="1027" y="147"/>
                  </a:cubicBezTo>
                  <a:lnTo>
                    <a:pt x="954" y="73"/>
                  </a:lnTo>
                  <a:cubicBezTo>
                    <a:pt x="881" y="37"/>
                    <a:pt x="771" y="0"/>
                    <a:pt x="697" y="0"/>
                  </a:cubicBezTo>
                  <a:lnTo>
                    <a:pt x="477" y="0"/>
                  </a:lnTo>
                  <a:cubicBezTo>
                    <a:pt x="461" y="0"/>
                    <a:pt x="446" y="2"/>
                    <a:pt x="433" y="5"/>
                  </a:cubicBezTo>
                  <a:lnTo>
                    <a:pt x="433" y="5"/>
                  </a:lnTo>
                  <a:lnTo>
                    <a:pt x="44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19"/>
            <p:cNvSpPr/>
            <p:nvPr/>
          </p:nvSpPr>
          <p:spPr>
            <a:xfrm rot="-2013558">
              <a:off x="8397634" y="581155"/>
              <a:ext cx="38260" cy="32478"/>
            </a:xfrm>
            <a:custGeom>
              <a:avLst/>
              <a:gdLst/>
              <a:ahLst/>
              <a:cxnLst/>
              <a:rect l="l" t="t" r="r" b="b"/>
              <a:pathLst>
                <a:path w="1211" h="1028" extrusionOk="0">
                  <a:moveTo>
                    <a:pt x="550" y="1"/>
                  </a:moveTo>
                  <a:cubicBezTo>
                    <a:pt x="257" y="1"/>
                    <a:pt x="0" y="221"/>
                    <a:pt x="0" y="514"/>
                  </a:cubicBezTo>
                  <a:cubicBezTo>
                    <a:pt x="0" y="807"/>
                    <a:pt x="257" y="1027"/>
                    <a:pt x="550" y="1027"/>
                  </a:cubicBezTo>
                  <a:cubicBezTo>
                    <a:pt x="1210" y="1027"/>
                    <a:pt x="1210" y="1"/>
                    <a:pt x="5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19"/>
            <p:cNvSpPr/>
            <p:nvPr/>
          </p:nvSpPr>
          <p:spPr>
            <a:xfrm rot="-2013558">
              <a:off x="8594460" y="688205"/>
              <a:ext cx="32447" cy="40598"/>
            </a:xfrm>
            <a:custGeom>
              <a:avLst/>
              <a:gdLst/>
              <a:ahLst/>
              <a:cxnLst/>
              <a:rect l="l" t="t" r="r" b="b"/>
              <a:pathLst>
                <a:path w="1027" h="1285" extrusionOk="0">
                  <a:moveTo>
                    <a:pt x="367" y="1"/>
                  </a:moveTo>
                  <a:cubicBezTo>
                    <a:pt x="293" y="38"/>
                    <a:pt x="183" y="74"/>
                    <a:pt x="147" y="148"/>
                  </a:cubicBezTo>
                  <a:lnTo>
                    <a:pt x="37" y="258"/>
                  </a:lnTo>
                  <a:cubicBezTo>
                    <a:pt x="0" y="331"/>
                    <a:pt x="0" y="404"/>
                    <a:pt x="0" y="514"/>
                  </a:cubicBezTo>
                  <a:lnTo>
                    <a:pt x="0" y="624"/>
                  </a:lnTo>
                  <a:cubicBezTo>
                    <a:pt x="0" y="661"/>
                    <a:pt x="0" y="734"/>
                    <a:pt x="0" y="771"/>
                  </a:cubicBezTo>
                  <a:cubicBezTo>
                    <a:pt x="0" y="844"/>
                    <a:pt x="0" y="917"/>
                    <a:pt x="37" y="991"/>
                  </a:cubicBezTo>
                  <a:cubicBezTo>
                    <a:pt x="37" y="1027"/>
                    <a:pt x="73" y="1101"/>
                    <a:pt x="147" y="1137"/>
                  </a:cubicBezTo>
                  <a:cubicBezTo>
                    <a:pt x="183" y="1174"/>
                    <a:pt x="257" y="1211"/>
                    <a:pt x="293" y="1247"/>
                  </a:cubicBezTo>
                  <a:cubicBezTo>
                    <a:pt x="367" y="1284"/>
                    <a:pt x="440" y="1284"/>
                    <a:pt x="513" y="1284"/>
                  </a:cubicBezTo>
                  <a:lnTo>
                    <a:pt x="660" y="1284"/>
                  </a:lnTo>
                  <a:cubicBezTo>
                    <a:pt x="733" y="1284"/>
                    <a:pt x="807" y="1211"/>
                    <a:pt x="880" y="1174"/>
                  </a:cubicBezTo>
                  <a:lnTo>
                    <a:pt x="953" y="1064"/>
                  </a:lnTo>
                  <a:cubicBezTo>
                    <a:pt x="990" y="954"/>
                    <a:pt x="1026" y="881"/>
                    <a:pt x="1026" y="807"/>
                  </a:cubicBezTo>
                  <a:cubicBezTo>
                    <a:pt x="1026" y="734"/>
                    <a:pt x="1026" y="697"/>
                    <a:pt x="1026" y="661"/>
                  </a:cubicBezTo>
                  <a:lnTo>
                    <a:pt x="1026" y="514"/>
                  </a:lnTo>
                  <a:cubicBezTo>
                    <a:pt x="1026" y="441"/>
                    <a:pt x="1026" y="368"/>
                    <a:pt x="990" y="331"/>
                  </a:cubicBezTo>
                  <a:cubicBezTo>
                    <a:pt x="916" y="184"/>
                    <a:pt x="843" y="111"/>
                    <a:pt x="697" y="38"/>
                  </a:cubicBezTo>
                  <a:cubicBezTo>
                    <a:pt x="660" y="1"/>
                    <a:pt x="587" y="1"/>
                    <a:pt x="5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19"/>
            <p:cNvSpPr/>
            <p:nvPr/>
          </p:nvSpPr>
          <p:spPr>
            <a:xfrm rot="-2013558">
              <a:off x="8282328" y="513861"/>
              <a:ext cx="50992" cy="54468"/>
            </a:xfrm>
            <a:custGeom>
              <a:avLst/>
              <a:gdLst/>
              <a:ahLst/>
              <a:cxnLst/>
              <a:rect l="l" t="t" r="r" b="b"/>
              <a:pathLst>
                <a:path w="1614" h="1724" extrusionOk="0">
                  <a:moveTo>
                    <a:pt x="681" y="911"/>
                  </a:moveTo>
                  <a:lnTo>
                    <a:pt x="681" y="911"/>
                  </a:lnTo>
                  <a:cubicBezTo>
                    <a:pt x="687" y="913"/>
                    <a:pt x="692" y="915"/>
                    <a:pt x="697" y="917"/>
                  </a:cubicBezTo>
                  <a:lnTo>
                    <a:pt x="734" y="990"/>
                  </a:lnTo>
                  <a:lnTo>
                    <a:pt x="734" y="990"/>
                  </a:lnTo>
                  <a:lnTo>
                    <a:pt x="681" y="911"/>
                  </a:lnTo>
                  <a:close/>
                  <a:moveTo>
                    <a:pt x="807" y="1"/>
                  </a:moveTo>
                  <a:cubicBezTo>
                    <a:pt x="797" y="4"/>
                    <a:pt x="786" y="8"/>
                    <a:pt x="776" y="13"/>
                  </a:cubicBezTo>
                  <a:lnTo>
                    <a:pt x="776" y="13"/>
                  </a:lnTo>
                  <a:cubicBezTo>
                    <a:pt x="773" y="13"/>
                    <a:pt x="770" y="13"/>
                    <a:pt x="767" y="13"/>
                  </a:cubicBezTo>
                  <a:cubicBezTo>
                    <a:pt x="709" y="13"/>
                    <a:pt x="648" y="22"/>
                    <a:pt x="587" y="37"/>
                  </a:cubicBezTo>
                  <a:cubicBezTo>
                    <a:pt x="587" y="37"/>
                    <a:pt x="551" y="37"/>
                    <a:pt x="514" y="74"/>
                  </a:cubicBezTo>
                  <a:lnTo>
                    <a:pt x="404" y="111"/>
                  </a:lnTo>
                  <a:lnTo>
                    <a:pt x="258" y="221"/>
                  </a:lnTo>
                  <a:lnTo>
                    <a:pt x="221" y="257"/>
                  </a:lnTo>
                  <a:cubicBezTo>
                    <a:pt x="111" y="367"/>
                    <a:pt x="38" y="514"/>
                    <a:pt x="38" y="661"/>
                  </a:cubicBezTo>
                  <a:cubicBezTo>
                    <a:pt x="1" y="807"/>
                    <a:pt x="1" y="954"/>
                    <a:pt x="38" y="1100"/>
                  </a:cubicBezTo>
                  <a:cubicBezTo>
                    <a:pt x="38" y="1174"/>
                    <a:pt x="74" y="1247"/>
                    <a:pt x="111" y="1320"/>
                  </a:cubicBezTo>
                  <a:cubicBezTo>
                    <a:pt x="148" y="1394"/>
                    <a:pt x="184" y="1467"/>
                    <a:pt x="221" y="1504"/>
                  </a:cubicBezTo>
                  <a:lnTo>
                    <a:pt x="258" y="1540"/>
                  </a:lnTo>
                  <a:lnTo>
                    <a:pt x="404" y="1650"/>
                  </a:lnTo>
                  <a:lnTo>
                    <a:pt x="441" y="1650"/>
                  </a:lnTo>
                  <a:cubicBezTo>
                    <a:pt x="514" y="1687"/>
                    <a:pt x="551" y="1687"/>
                    <a:pt x="624" y="1724"/>
                  </a:cubicBezTo>
                  <a:lnTo>
                    <a:pt x="844" y="1724"/>
                  </a:lnTo>
                  <a:cubicBezTo>
                    <a:pt x="954" y="1687"/>
                    <a:pt x="1064" y="1687"/>
                    <a:pt x="1174" y="1614"/>
                  </a:cubicBezTo>
                  <a:lnTo>
                    <a:pt x="1211" y="1614"/>
                  </a:lnTo>
                  <a:cubicBezTo>
                    <a:pt x="1284" y="1577"/>
                    <a:pt x="1321" y="1540"/>
                    <a:pt x="1357" y="1504"/>
                  </a:cubicBezTo>
                  <a:lnTo>
                    <a:pt x="1394" y="1467"/>
                  </a:lnTo>
                  <a:cubicBezTo>
                    <a:pt x="1431" y="1394"/>
                    <a:pt x="1467" y="1357"/>
                    <a:pt x="1504" y="1320"/>
                  </a:cubicBezTo>
                  <a:cubicBezTo>
                    <a:pt x="1541" y="1247"/>
                    <a:pt x="1577" y="1174"/>
                    <a:pt x="1614" y="1100"/>
                  </a:cubicBezTo>
                  <a:cubicBezTo>
                    <a:pt x="1614" y="1064"/>
                    <a:pt x="1614" y="1027"/>
                    <a:pt x="1614" y="990"/>
                  </a:cubicBezTo>
                  <a:cubicBezTo>
                    <a:pt x="1614" y="917"/>
                    <a:pt x="1614" y="844"/>
                    <a:pt x="1614" y="771"/>
                  </a:cubicBezTo>
                  <a:cubicBezTo>
                    <a:pt x="1614" y="661"/>
                    <a:pt x="1614" y="587"/>
                    <a:pt x="1577" y="514"/>
                  </a:cubicBezTo>
                  <a:cubicBezTo>
                    <a:pt x="1541" y="404"/>
                    <a:pt x="1467" y="294"/>
                    <a:pt x="1394" y="221"/>
                  </a:cubicBezTo>
                  <a:cubicBezTo>
                    <a:pt x="1357" y="184"/>
                    <a:pt x="1321" y="147"/>
                    <a:pt x="1247" y="111"/>
                  </a:cubicBezTo>
                  <a:lnTo>
                    <a:pt x="1211" y="74"/>
                  </a:lnTo>
                  <a:cubicBezTo>
                    <a:pt x="1137" y="37"/>
                    <a:pt x="1101" y="1"/>
                    <a:pt x="10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19"/>
            <p:cNvSpPr/>
            <p:nvPr/>
          </p:nvSpPr>
          <p:spPr>
            <a:xfrm rot="-2013558">
              <a:off x="8109849" y="437003"/>
              <a:ext cx="53299" cy="39397"/>
            </a:xfrm>
            <a:custGeom>
              <a:avLst/>
              <a:gdLst/>
              <a:ahLst/>
              <a:cxnLst/>
              <a:rect l="l" t="t" r="r" b="b"/>
              <a:pathLst>
                <a:path w="1687" h="1247" extrusionOk="0">
                  <a:moveTo>
                    <a:pt x="844" y="0"/>
                  </a:moveTo>
                  <a:cubicBezTo>
                    <a:pt x="1" y="0"/>
                    <a:pt x="1" y="1247"/>
                    <a:pt x="844" y="1247"/>
                  </a:cubicBezTo>
                  <a:cubicBezTo>
                    <a:pt x="1687" y="1247"/>
                    <a:pt x="1687" y="0"/>
                    <a:pt x="8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19"/>
            <p:cNvSpPr/>
            <p:nvPr/>
          </p:nvSpPr>
          <p:spPr>
            <a:xfrm rot="-2013558">
              <a:off x="8112629" y="318716"/>
              <a:ext cx="57943" cy="44042"/>
            </a:xfrm>
            <a:custGeom>
              <a:avLst/>
              <a:gdLst/>
              <a:ahLst/>
              <a:cxnLst/>
              <a:rect l="l" t="t" r="r" b="b"/>
              <a:pathLst>
                <a:path w="1834" h="1394" extrusionOk="0">
                  <a:moveTo>
                    <a:pt x="917" y="1"/>
                  </a:moveTo>
                  <a:cubicBezTo>
                    <a:pt x="0" y="1"/>
                    <a:pt x="0" y="1394"/>
                    <a:pt x="917" y="1394"/>
                  </a:cubicBezTo>
                  <a:cubicBezTo>
                    <a:pt x="1833" y="1394"/>
                    <a:pt x="1833" y="1"/>
                    <a:pt x="9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19"/>
            <p:cNvSpPr/>
            <p:nvPr/>
          </p:nvSpPr>
          <p:spPr>
            <a:xfrm rot="-2013558">
              <a:off x="8038518" y="550374"/>
              <a:ext cx="73013" cy="56774"/>
            </a:xfrm>
            <a:custGeom>
              <a:avLst/>
              <a:gdLst/>
              <a:ahLst/>
              <a:cxnLst/>
              <a:rect l="l" t="t" r="r" b="b"/>
              <a:pathLst>
                <a:path w="2311" h="1797" extrusionOk="0">
                  <a:moveTo>
                    <a:pt x="1137" y="1"/>
                  </a:moveTo>
                  <a:cubicBezTo>
                    <a:pt x="1" y="1"/>
                    <a:pt x="1" y="1797"/>
                    <a:pt x="1137" y="1797"/>
                  </a:cubicBezTo>
                  <a:cubicBezTo>
                    <a:pt x="2273" y="1797"/>
                    <a:pt x="2310" y="1"/>
                    <a:pt x="11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19"/>
            <p:cNvSpPr/>
            <p:nvPr/>
          </p:nvSpPr>
          <p:spPr>
            <a:xfrm rot="-2013558">
              <a:off x="8002005" y="383669"/>
              <a:ext cx="49855" cy="44042"/>
            </a:xfrm>
            <a:custGeom>
              <a:avLst/>
              <a:gdLst/>
              <a:ahLst/>
              <a:cxnLst/>
              <a:rect l="l" t="t" r="r" b="b"/>
              <a:pathLst>
                <a:path w="1578" h="1394" extrusionOk="0">
                  <a:moveTo>
                    <a:pt x="624" y="0"/>
                  </a:moveTo>
                  <a:cubicBezTo>
                    <a:pt x="477" y="37"/>
                    <a:pt x="294" y="110"/>
                    <a:pt x="184" y="220"/>
                  </a:cubicBezTo>
                  <a:cubicBezTo>
                    <a:pt x="74" y="330"/>
                    <a:pt x="1" y="514"/>
                    <a:pt x="1" y="660"/>
                  </a:cubicBezTo>
                  <a:cubicBezTo>
                    <a:pt x="1" y="843"/>
                    <a:pt x="74" y="990"/>
                    <a:pt x="184" y="1137"/>
                  </a:cubicBezTo>
                  <a:lnTo>
                    <a:pt x="331" y="1247"/>
                  </a:lnTo>
                  <a:cubicBezTo>
                    <a:pt x="404" y="1283"/>
                    <a:pt x="551" y="1320"/>
                    <a:pt x="661" y="1320"/>
                  </a:cubicBezTo>
                  <a:lnTo>
                    <a:pt x="624" y="1393"/>
                  </a:lnTo>
                  <a:lnTo>
                    <a:pt x="917" y="1393"/>
                  </a:lnTo>
                  <a:cubicBezTo>
                    <a:pt x="1101" y="1393"/>
                    <a:pt x="1247" y="1320"/>
                    <a:pt x="1394" y="1173"/>
                  </a:cubicBezTo>
                  <a:cubicBezTo>
                    <a:pt x="1504" y="1063"/>
                    <a:pt x="1577" y="880"/>
                    <a:pt x="1577" y="697"/>
                  </a:cubicBezTo>
                  <a:cubicBezTo>
                    <a:pt x="1577" y="330"/>
                    <a:pt x="1284" y="0"/>
                    <a:pt x="9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19"/>
            <p:cNvSpPr/>
            <p:nvPr/>
          </p:nvSpPr>
          <p:spPr>
            <a:xfrm rot="-2013558">
              <a:off x="7887429" y="398579"/>
              <a:ext cx="25528" cy="19714"/>
            </a:xfrm>
            <a:custGeom>
              <a:avLst/>
              <a:gdLst/>
              <a:ahLst/>
              <a:cxnLst/>
              <a:rect l="l" t="t" r="r" b="b"/>
              <a:pathLst>
                <a:path w="808" h="624" extrusionOk="0">
                  <a:moveTo>
                    <a:pt x="404" y="1"/>
                  </a:moveTo>
                  <a:cubicBezTo>
                    <a:pt x="1" y="1"/>
                    <a:pt x="1" y="624"/>
                    <a:pt x="404" y="624"/>
                  </a:cubicBezTo>
                  <a:cubicBezTo>
                    <a:pt x="807" y="624"/>
                    <a:pt x="807" y="1"/>
                    <a:pt x="4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19"/>
            <p:cNvSpPr/>
            <p:nvPr/>
          </p:nvSpPr>
          <p:spPr>
            <a:xfrm rot="-2013558">
              <a:off x="7721058" y="271757"/>
              <a:ext cx="28971" cy="22052"/>
            </a:xfrm>
            <a:custGeom>
              <a:avLst/>
              <a:gdLst/>
              <a:ahLst/>
              <a:cxnLst/>
              <a:rect l="l" t="t" r="r" b="b"/>
              <a:pathLst>
                <a:path w="917" h="698" extrusionOk="0">
                  <a:moveTo>
                    <a:pt x="440" y="1"/>
                  </a:moveTo>
                  <a:cubicBezTo>
                    <a:pt x="0" y="1"/>
                    <a:pt x="0" y="697"/>
                    <a:pt x="440" y="697"/>
                  </a:cubicBezTo>
                  <a:cubicBezTo>
                    <a:pt x="917" y="697"/>
                    <a:pt x="917" y="1"/>
                    <a:pt x="4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19"/>
            <p:cNvSpPr/>
            <p:nvPr/>
          </p:nvSpPr>
          <p:spPr>
            <a:xfrm rot="-2013558">
              <a:off x="7642456" y="213644"/>
              <a:ext cx="25528" cy="19714"/>
            </a:xfrm>
            <a:custGeom>
              <a:avLst/>
              <a:gdLst/>
              <a:ahLst/>
              <a:cxnLst/>
              <a:rect l="l" t="t" r="r" b="b"/>
              <a:pathLst>
                <a:path w="808" h="624" extrusionOk="0">
                  <a:moveTo>
                    <a:pt x="404" y="0"/>
                  </a:moveTo>
                  <a:cubicBezTo>
                    <a:pt x="1" y="0"/>
                    <a:pt x="1" y="623"/>
                    <a:pt x="404" y="623"/>
                  </a:cubicBezTo>
                  <a:cubicBezTo>
                    <a:pt x="807" y="623"/>
                    <a:pt x="807" y="0"/>
                    <a:pt x="4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19"/>
            <p:cNvSpPr/>
            <p:nvPr/>
          </p:nvSpPr>
          <p:spPr>
            <a:xfrm rot="-2013558">
              <a:off x="8566318" y="513109"/>
              <a:ext cx="66062" cy="48654"/>
            </a:xfrm>
            <a:custGeom>
              <a:avLst/>
              <a:gdLst/>
              <a:ahLst/>
              <a:cxnLst/>
              <a:rect l="l" t="t" r="r" b="b"/>
              <a:pathLst>
                <a:path w="2091" h="1540" extrusionOk="0">
                  <a:moveTo>
                    <a:pt x="1027" y="0"/>
                  </a:moveTo>
                  <a:cubicBezTo>
                    <a:pt x="1" y="0"/>
                    <a:pt x="1" y="1540"/>
                    <a:pt x="1027" y="1540"/>
                  </a:cubicBezTo>
                  <a:cubicBezTo>
                    <a:pt x="2090" y="1540"/>
                    <a:pt x="2090" y="0"/>
                    <a:pt x="10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19"/>
            <p:cNvSpPr/>
            <p:nvPr/>
          </p:nvSpPr>
          <p:spPr>
            <a:xfrm rot="-2013558">
              <a:off x="8344163" y="805278"/>
              <a:ext cx="69538" cy="54752"/>
            </a:xfrm>
            <a:custGeom>
              <a:avLst/>
              <a:gdLst/>
              <a:ahLst/>
              <a:cxnLst/>
              <a:rect l="l" t="t" r="r" b="b"/>
              <a:pathLst>
                <a:path w="2201" h="1733" extrusionOk="0">
                  <a:moveTo>
                    <a:pt x="1320" y="1"/>
                  </a:moveTo>
                  <a:cubicBezTo>
                    <a:pt x="1186" y="1"/>
                    <a:pt x="1051" y="35"/>
                    <a:pt x="917" y="89"/>
                  </a:cubicBezTo>
                  <a:lnTo>
                    <a:pt x="367" y="345"/>
                  </a:lnTo>
                  <a:cubicBezTo>
                    <a:pt x="221" y="455"/>
                    <a:pt x="74" y="602"/>
                    <a:pt x="37" y="822"/>
                  </a:cubicBezTo>
                  <a:cubicBezTo>
                    <a:pt x="1" y="1005"/>
                    <a:pt x="37" y="1188"/>
                    <a:pt x="111" y="1372"/>
                  </a:cubicBezTo>
                  <a:cubicBezTo>
                    <a:pt x="259" y="1594"/>
                    <a:pt x="507" y="1733"/>
                    <a:pt x="765" y="1733"/>
                  </a:cubicBezTo>
                  <a:cubicBezTo>
                    <a:pt x="890" y="1733"/>
                    <a:pt x="1017" y="1700"/>
                    <a:pt x="1137" y="1628"/>
                  </a:cubicBezTo>
                  <a:lnTo>
                    <a:pt x="1650" y="1335"/>
                  </a:lnTo>
                  <a:cubicBezTo>
                    <a:pt x="2200" y="1005"/>
                    <a:pt x="2090" y="199"/>
                    <a:pt x="1467" y="15"/>
                  </a:cubicBezTo>
                  <a:cubicBezTo>
                    <a:pt x="1418" y="5"/>
                    <a:pt x="1369" y="1"/>
                    <a:pt x="1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19"/>
            <p:cNvSpPr/>
            <p:nvPr/>
          </p:nvSpPr>
          <p:spPr>
            <a:xfrm rot="-2013558">
              <a:off x="8738623" y="784210"/>
              <a:ext cx="38260" cy="30140"/>
            </a:xfrm>
            <a:custGeom>
              <a:avLst/>
              <a:gdLst/>
              <a:ahLst/>
              <a:cxnLst/>
              <a:rect l="l" t="t" r="r" b="b"/>
              <a:pathLst>
                <a:path w="1211" h="954" extrusionOk="0">
                  <a:moveTo>
                    <a:pt x="734" y="0"/>
                  </a:moveTo>
                  <a:lnTo>
                    <a:pt x="734" y="37"/>
                  </a:lnTo>
                  <a:lnTo>
                    <a:pt x="477" y="37"/>
                  </a:lnTo>
                  <a:cubicBezTo>
                    <a:pt x="330" y="37"/>
                    <a:pt x="220" y="73"/>
                    <a:pt x="147" y="183"/>
                  </a:cubicBezTo>
                  <a:cubicBezTo>
                    <a:pt x="74" y="257"/>
                    <a:pt x="1" y="367"/>
                    <a:pt x="1" y="477"/>
                  </a:cubicBezTo>
                  <a:cubicBezTo>
                    <a:pt x="1" y="623"/>
                    <a:pt x="37" y="733"/>
                    <a:pt x="147" y="807"/>
                  </a:cubicBezTo>
                  <a:cubicBezTo>
                    <a:pt x="220" y="880"/>
                    <a:pt x="330" y="953"/>
                    <a:pt x="477" y="953"/>
                  </a:cubicBezTo>
                  <a:lnTo>
                    <a:pt x="734" y="953"/>
                  </a:lnTo>
                  <a:cubicBezTo>
                    <a:pt x="844" y="953"/>
                    <a:pt x="990" y="880"/>
                    <a:pt x="1064" y="807"/>
                  </a:cubicBezTo>
                  <a:cubicBezTo>
                    <a:pt x="1174" y="697"/>
                    <a:pt x="1210" y="587"/>
                    <a:pt x="1210" y="477"/>
                  </a:cubicBezTo>
                  <a:cubicBezTo>
                    <a:pt x="1210" y="330"/>
                    <a:pt x="1174" y="220"/>
                    <a:pt x="1064" y="147"/>
                  </a:cubicBezTo>
                  <a:cubicBezTo>
                    <a:pt x="990" y="37"/>
                    <a:pt x="844" y="0"/>
                    <a:pt x="7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19"/>
            <p:cNvSpPr/>
            <p:nvPr/>
          </p:nvSpPr>
          <p:spPr>
            <a:xfrm rot="-2013558">
              <a:off x="8818415" y="867350"/>
              <a:ext cx="38260" cy="29003"/>
            </a:xfrm>
            <a:custGeom>
              <a:avLst/>
              <a:gdLst/>
              <a:ahLst/>
              <a:cxnLst/>
              <a:rect l="l" t="t" r="r" b="b"/>
              <a:pathLst>
                <a:path w="1211" h="918" extrusionOk="0">
                  <a:moveTo>
                    <a:pt x="624" y="1"/>
                  </a:moveTo>
                  <a:cubicBezTo>
                    <a:pt x="0" y="1"/>
                    <a:pt x="0" y="917"/>
                    <a:pt x="624" y="917"/>
                  </a:cubicBezTo>
                  <a:cubicBezTo>
                    <a:pt x="1210" y="917"/>
                    <a:pt x="1210" y="1"/>
                    <a:pt x="6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19"/>
            <p:cNvSpPr/>
            <p:nvPr/>
          </p:nvSpPr>
          <p:spPr>
            <a:xfrm rot="-2013558">
              <a:off x="8981063" y="960045"/>
              <a:ext cx="41735" cy="31309"/>
            </a:xfrm>
            <a:custGeom>
              <a:avLst/>
              <a:gdLst/>
              <a:ahLst/>
              <a:cxnLst/>
              <a:rect l="l" t="t" r="r" b="b"/>
              <a:pathLst>
                <a:path w="1321" h="991" extrusionOk="0">
                  <a:moveTo>
                    <a:pt x="661" y="1"/>
                  </a:moveTo>
                  <a:cubicBezTo>
                    <a:pt x="1" y="1"/>
                    <a:pt x="1" y="991"/>
                    <a:pt x="661" y="991"/>
                  </a:cubicBezTo>
                  <a:cubicBezTo>
                    <a:pt x="1320" y="991"/>
                    <a:pt x="1320" y="1"/>
                    <a:pt x="6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1" name="Google Shape;711;p19"/>
          <p:cNvGrpSpPr/>
          <p:nvPr/>
        </p:nvGrpSpPr>
        <p:grpSpPr>
          <a:xfrm>
            <a:off x="-96075" y="3558225"/>
            <a:ext cx="511994" cy="525888"/>
            <a:chOff x="-91050" y="3532775"/>
            <a:chExt cx="511994" cy="525888"/>
          </a:xfrm>
        </p:grpSpPr>
        <p:sp>
          <p:nvSpPr>
            <p:cNvPr id="712" name="Google Shape;712;p19"/>
            <p:cNvSpPr/>
            <p:nvPr/>
          </p:nvSpPr>
          <p:spPr>
            <a:xfrm>
              <a:off x="186040" y="3532775"/>
              <a:ext cx="25125" cy="18249"/>
            </a:xfrm>
            <a:custGeom>
              <a:avLst/>
              <a:gdLst/>
              <a:ahLst/>
              <a:cxnLst/>
              <a:rect l="l" t="t" r="r" b="b"/>
              <a:pathLst>
                <a:path w="698" h="507" extrusionOk="0">
                  <a:moveTo>
                    <a:pt x="265" y="1"/>
                  </a:moveTo>
                  <a:cubicBezTo>
                    <a:pt x="201" y="1"/>
                    <a:pt x="128" y="35"/>
                    <a:pt x="74" y="89"/>
                  </a:cubicBezTo>
                  <a:cubicBezTo>
                    <a:pt x="37" y="125"/>
                    <a:pt x="1" y="198"/>
                    <a:pt x="1" y="235"/>
                  </a:cubicBezTo>
                  <a:cubicBezTo>
                    <a:pt x="1" y="308"/>
                    <a:pt x="37" y="382"/>
                    <a:pt x="74" y="418"/>
                  </a:cubicBezTo>
                  <a:cubicBezTo>
                    <a:pt x="128" y="472"/>
                    <a:pt x="201" y="506"/>
                    <a:pt x="265" y="506"/>
                  </a:cubicBezTo>
                  <a:cubicBezTo>
                    <a:pt x="289" y="506"/>
                    <a:pt x="311" y="502"/>
                    <a:pt x="331" y="492"/>
                  </a:cubicBezTo>
                  <a:lnTo>
                    <a:pt x="441" y="492"/>
                  </a:lnTo>
                  <a:cubicBezTo>
                    <a:pt x="490" y="492"/>
                    <a:pt x="539" y="459"/>
                    <a:pt x="577" y="415"/>
                  </a:cubicBezTo>
                  <a:lnTo>
                    <a:pt x="577" y="415"/>
                  </a:lnTo>
                  <a:cubicBezTo>
                    <a:pt x="640" y="401"/>
                    <a:pt x="697" y="336"/>
                    <a:pt x="697" y="272"/>
                  </a:cubicBezTo>
                  <a:cubicBezTo>
                    <a:pt x="697" y="175"/>
                    <a:pt x="640" y="107"/>
                    <a:pt x="577" y="92"/>
                  </a:cubicBezTo>
                  <a:lnTo>
                    <a:pt x="577" y="92"/>
                  </a:lnTo>
                  <a:cubicBezTo>
                    <a:pt x="569" y="82"/>
                    <a:pt x="560" y="73"/>
                    <a:pt x="551" y="65"/>
                  </a:cubicBezTo>
                  <a:lnTo>
                    <a:pt x="551" y="65"/>
                  </a:lnTo>
                  <a:lnTo>
                    <a:pt x="551" y="52"/>
                  </a:lnTo>
                  <a:lnTo>
                    <a:pt x="535" y="52"/>
                  </a:lnTo>
                  <a:cubicBezTo>
                    <a:pt x="506" y="30"/>
                    <a:pt x="473" y="15"/>
                    <a:pt x="441" y="15"/>
                  </a:cubicBezTo>
                  <a:lnTo>
                    <a:pt x="331" y="15"/>
                  </a:lnTo>
                  <a:cubicBezTo>
                    <a:pt x="311" y="5"/>
                    <a:pt x="289" y="1"/>
                    <a:pt x="2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19"/>
            <p:cNvSpPr/>
            <p:nvPr/>
          </p:nvSpPr>
          <p:spPr>
            <a:xfrm>
              <a:off x="149109" y="3645476"/>
              <a:ext cx="34339" cy="26420"/>
            </a:xfrm>
            <a:custGeom>
              <a:avLst/>
              <a:gdLst/>
              <a:ahLst/>
              <a:cxnLst/>
              <a:rect l="l" t="t" r="r" b="b"/>
              <a:pathLst>
                <a:path w="954" h="734" extrusionOk="0">
                  <a:moveTo>
                    <a:pt x="477" y="0"/>
                  </a:moveTo>
                  <a:cubicBezTo>
                    <a:pt x="0" y="0"/>
                    <a:pt x="0" y="733"/>
                    <a:pt x="477" y="733"/>
                  </a:cubicBezTo>
                  <a:cubicBezTo>
                    <a:pt x="953" y="697"/>
                    <a:pt x="953" y="0"/>
                    <a:pt x="4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19"/>
            <p:cNvSpPr/>
            <p:nvPr/>
          </p:nvSpPr>
          <p:spPr>
            <a:xfrm>
              <a:off x="274444" y="3592671"/>
              <a:ext cx="37003" cy="31712"/>
            </a:xfrm>
            <a:custGeom>
              <a:avLst/>
              <a:gdLst/>
              <a:ahLst/>
              <a:cxnLst/>
              <a:rect l="l" t="t" r="r" b="b"/>
              <a:pathLst>
                <a:path w="1028" h="881" extrusionOk="0">
                  <a:moveTo>
                    <a:pt x="514" y="1"/>
                  </a:moveTo>
                  <a:cubicBezTo>
                    <a:pt x="1" y="74"/>
                    <a:pt x="1" y="807"/>
                    <a:pt x="514" y="881"/>
                  </a:cubicBezTo>
                  <a:cubicBezTo>
                    <a:pt x="1027" y="807"/>
                    <a:pt x="1027" y="74"/>
                    <a:pt x="5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19"/>
            <p:cNvSpPr/>
            <p:nvPr/>
          </p:nvSpPr>
          <p:spPr>
            <a:xfrm>
              <a:off x="263898" y="3911011"/>
              <a:ext cx="47549" cy="44562"/>
            </a:xfrm>
            <a:custGeom>
              <a:avLst/>
              <a:gdLst/>
              <a:ahLst/>
              <a:cxnLst/>
              <a:rect l="l" t="t" r="r" b="b"/>
              <a:pathLst>
                <a:path w="1321" h="1238" extrusionOk="0">
                  <a:moveTo>
                    <a:pt x="532" y="1"/>
                  </a:moveTo>
                  <a:cubicBezTo>
                    <a:pt x="404" y="1"/>
                    <a:pt x="276" y="46"/>
                    <a:pt x="184" y="138"/>
                  </a:cubicBezTo>
                  <a:cubicBezTo>
                    <a:pt x="1" y="358"/>
                    <a:pt x="1" y="651"/>
                    <a:pt x="184" y="871"/>
                  </a:cubicBezTo>
                  <a:lnTo>
                    <a:pt x="477" y="1091"/>
                  </a:lnTo>
                  <a:cubicBezTo>
                    <a:pt x="551" y="1201"/>
                    <a:pt x="660" y="1238"/>
                    <a:pt x="807" y="1238"/>
                  </a:cubicBezTo>
                  <a:cubicBezTo>
                    <a:pt x="917" y="1238"/>
                    <a:pt x="1064" y="1201"/>
                    <a:pt x="1137" y="1091"/>
                  </a:cubicBezTo>
                  <a:cubicBezTo>
                    <a:pt x="1320" y="908"/>
                    <a:pt x="1320" y="615"/>
                    <a:pt x="1137" y="431"/>
                  </a:cubicBezTo>
                  <a:cubicBezTo>
                    <a:pt x="1064" y="321"/>
                    <a:pt x="954" y="248"/>
                    <a:pt x="880" y="138"/>
                  </a:cubicBezTo>
                  <a:cubicBezTo>
                    <a:pt x="789" y="46"/>
                    <a:pt x="660" y="1"/>
                    <a:pt x="5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19"/>
            <p:cNvSpPr/>
            <p:nvPr/>
          </p:nvSpPr>
          <p:spPr>
            <a:xfrm>
              <a:off x="369471" y="3879012"/>
              <a:ext cx="51473" cy="50681"/>
            </a:xfrm>
            <a:custGeom>
              <a:avLst/>
              <a:gdLst/>
              <a:ahLst/>
              <a:cxnLst/>
              <a:rect l="l" t="t" r="r" b="b"/>
              <a:pathLst>
                <a:path w="1430" h="1408" extrusionOk="0">
                  <a:moveTo>
                    <a:pt x="550" y="1"/>
                  </a:moveTo>
                  <a:cubicBezTo>
                    <a:pt x="404" y="1"/>
                    <a:pt x="257" y="37"/>
                    <a:pt x="147" y="147"/>
                  </a:cubicBezTo>
                  <a:cubicBezTo>
                    <a:pt x="37" y="257"/>
                    <a:pt x="0" y="404"/>
                    <a:pt x="0" y="550"/>
                  </a:cubicBezTo>
                  <a:cubicBezTo>
                    <a:pt x="0" y="697"/>
                    <a:pt x="37" y="844"/>
                    <a:pt x="147" y="954"/>
                  </a:cubicBezTo>
                  <a:lnTo>
                    <a:pt x="147" y="990"/>
                  </a:lnTo>
                  <a:cubicBezTo>
                    <a:pt x="257" y="1100"/>
                    <a:pt x="404" y="1247"/>
                    <a:pt x="550" y="1320"/>
                  </a:cubicBezTo>
                  <a:cubicBezTo>
                    <a:pt x="631" y="1374"/>
                    <a:pt x="711" y="1408"/>
                    <a:pt x="806" y="1408"/>
                  </a:cubicBezTo>
                  <a:cubicBezTo>
                    <a:pt x="841" y="1408"/>
                    <a:pt x="877" y="1403"/>
                    <a:pt x="917" y="1394"/>
                  </a:cubicBezTo>
                  <a:cubicBezTo>
                    <a:pt x="1027" y="1394"/>
                    <a:pt x="1137" y="1320"/>
                    <a:pt x="1247" y="1247"/>
                  </a:cubicBezTo>
                  <a:cubicBezTo>
                    <a:pt x="1283" y="1174"/>
                    <a:pt x="1357" y="1100"/>
                    <a:pt x="1357" y="990"/>
                  </a:cubicBezTo>
                  <a:cubicBezTo>
                    <a:pt x="1430" y="844"/>
                    <a:pt x="1393" y="697"/>
                    <a:pt x="1320" y="550"/>
                  </a:cubicBezTo>
                  <a:cubicBezTo>
                    <a:pt x="1210" y="404"/>
                    <a:pt x="1100" y="257"/>
                    <a:pt x="953" y="147"/>
                  </a:cubicBezTo>
                  <a:cubicBezTo>
                    <a:pt x="843" y="37"/>
                    <a:pt x="697" y="1"/>
                    <a:pt x="5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19"/>
            <p:cNvSpPr/>
            <p:nvPr/>
          </p:nvSpPr>
          <p:spPr>
            <a:xfrm>
              <a:off x="267857" y="3789276"/>
              <a:ext cx="27752" cy="37003"/>
            </a:xfrm>
            <a:custGeom>
              <a:avLst/>
              <a:gdLst/>
              <a:ahLst/>
              <a:cxnLst/>
              <a:rect l="l" t="t" r="r" b="b"/>
              <a:pathLst>
                <a:path w="771" h="1028" extrusionOk="0">
                  <a:moveTo>
                    <a:pt x="367" y="1"/>
                  </a:moveTo>
                  <a:cubicBezTo>
                    <a:pt x="147" y="1"/>
                    <a:pt x="1" y="147"/>
                    <a:pt x="1" y="404"/>
                  </a:cubicBezTo>
                  <a:lnTo>
                    <a:pt x="37" y="404"/>
                  </a:lnTo>
                  <a:lnTo>
                    <a:pt x="37" y="661"/>
                  </a:lnTo>
                  <a:cubicBezTo>
                    <a:pt x="37" y="771"/>
                    <a:pt x="74" y="844"/>
                    <a:pt x="147" y="917"/>
                  </a:cubicBezTo>
                  <a:cubicBezTo>
                    <a:pt x="221" y="991"/>
                    <a:pt x="294" y="1027"/>
                    <a:pt x="404" y="1027"/>
                  </a:cubicBezTo>
                  <a:cubicBezTo>
                    <a:pt x="624" y="1027"/>
                    <a:pt x="770" y="881"/>
                    <a:pt x="770" y="661"/>
                  </a:cubicBezTo>
                  <a:lnTo>
                    <a:pt x="770" y="404"/>
                  </a:lnTo>
                  <a:cubicBezTo>
                    <a:pt x="770" y="294"/>
                    <a:pt x="734" y="184"/>
                    <a:pt x="660" y="111"/>
                  </a:cubicBezTo>
                  <a:cubicBezTo>
                    <a:pt x="587" y="38"/>
                    <a:pt x="477" y="1"/>
                    <a:pt x="3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19"/>
            <p:cNvSpPr/>
            <p:nvPr/>
          </p:nvSpPr>
          <p:spPr>
            <a:xfrm>
              <a:off x="351798" y="4033251"/>
              <a:ext cx="42762" cy="25412"/>
            </a:xfrm>
            <a:custGeom>
              <a:avLst/>
              <a:gdLst/>
              <a:ahLst/>
              <a:cxnLst/>
              <a:rect l="l" t="t" r="r" b="b"/>
              <a:pathLst>
                <a:path w="1188" h="706" extrusionOk="0">
                  <a:moveTo>
                    <a:pt x="462" y="0"/>
                  </a:moveTo>
                  <a:cubicBezTo>
                    <a:pt x="0" y="0"/>
                    <a:pt x="0" y="706"/>
                    <a:pt x="462" y="706"/>
                  </a:cubicBezTo>
                  <a:cubicBezTo>
                    <a:pt x="483" y="706"/>
                    <a:pt x="505" y="704"/>
                    <a:pt x="528" y="701"/>
                  </a:cubicBezTo>
                  <a:lnTo>
                    <a:pt x="785" y="701"/>
                  </a:lnTo>
                  <a:cubicBezTo>
                    <a:pt x="1188" y="628"/>
                    <a:pt x="1188" y="41"/>
                    <a:pt x="785" y="5"/>
                  </a:cubicBezTo>
                  <a:lnTo>
                    <a:pt x="528" y="5"/>
                  </a:lnTo>
                  <a:cubicBezTo>
                    <a:pt x="505" y="2"/>
                    <a:pt x="483" y="0"/>
                    <a:pt x="4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19"/>
            <p:cNvSpPr/>
            <p:nvPr/>
          </p:nvSpPr>
          <p:spPr>
            <a:xfrm>
              <a:off x="22443" y="3852627"/>
              <a:ext cx="44886" cy="35671"/>
            </a:xfrm>
            <a:custGeom>
              <a:avLst/>
              <a:gdLst/>
              <a:ahLst/>
              <a:cxnLst/>
              <a:rect l="l" t="t" r="r" b="b"/>
              <a:pathLst>
                <a:path w="1247" h="991" extrusionOk="0">
                  <a:moveTo>
                    <a:pt x="513" y="0"/>
                  </a:moveTo>
                  <a:cubicBezTo>
                    <a:pt x="367" y="0"/>
                    <a:pt x="257" y="37"/>
                    <a:pt x="147" y="147"/>
                  </a:cubicBezTo>
                  <a:cubicBezTo>
                    <a:pt x="74" y="220"/>
                    <a:pt x="0" y="367"/>
                    <a:pt x="0" y="477"/>
                  </a:cubicBezTo>
                  <a:cubicBezTo>
                    <a:pt x="0" y="770"/>
                    <a:pt x="220" y="990"/>
                    <a:pt x="513" y="990"/>
                  </a:cubicBezTo>
                  <a:lnTo>
                    <a:pt x="770" y="990"/>
                  </a:lnTo>
                  <a:cubicBezTo>
                    <a:pt x="1027" y="990"/>
                    <a:pt x="1247" y="770"/>
                    <a:pt x="1247" y="514"/>
                  </a:cubicBezTo>
                  <a:cubicBezTo>
                    <a:pt x="1247" y="220"/>
                    <a:pt x="1027" y="0"/>
                    <a:pt x="7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19"/>
            <p:cNvSpPr/>
            <p:nvPr/>
          </p:nvSpPr>
          <p:spPr>
            <a:xfrm>
              <a:off x="-91050" y="3704832"/>
              <a:ext cx="30380" cy="22461"/>
            </a:xfrm>
            <a:custGeom>
              <a:avLst/>
              <a:gdLst/>
              <a:ahLst/>
              <a:cxnLst/>
              <a:rect l="l" t="t" r="r" b="b"/>
              <a:pathLst>
                <a:path w="844" h="624" extrusionOk="0">
                  <a:moveTo>
                    <a:pt x="404" y="1"/>
                  </a:moveTo>
                  <a:cubicBezTo>
                    <a:pt x="1" y="1"/>
                    <a:pt x="1" y="624"/>
                    <a:pt x="404" y="624"/>
                  </a:cubicBezTo>
                  <a:cubicBezTo>
                    <a:pt x="844" y="624"/>
                    <a:pt x="844" y="1"/>
                    <a:pt x="4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1" name="Google Shape;721;p19"/>
          <p:cNvSpPr/>
          <p:nvPr/>
        </p:nvSpPr>
        <p:spPr>
          <a:xfrm rot="7712179">
            <a:off x="7427703" y="4491747"/>
            <a:ext cx="2347010" cy="346444"/>
          </a:xfrm>
          <a:custGeom>
            <a:avLst/>
            <a:gdLst/>
            <a:ahLst/>
            <a:cxnLst/>
            <a:rect l="l" t="t" r="r" b="b"/>
            <a:pathLst>
              <a:path w="93882" h="13858" fill="none" extrusionOk="0">
                <a:moveTo>
                  <a:pt x="0" y="1"/>
                </a:moveTo>
                <a:cubicBezTo>
                  <a:pt x="6195" y="3667"/>
                  <a:pt x="11217" y="9678"/>
                  <a:pt x="18219" y="11401"/>
                </a:cubicBezTo>
                <a:cubicBezTo>
                  <a:pt x="27970" y="13857"/>
                  <a:pt x="37501" y="7186"/>
                  <a:pt x="47362" y="5243"/>
                </a:cubicBezTo>
                <a:cubicBezTo>
                  <a:pt x="54291" y="3886"/>
                  <a:pt x="61439" y="4876"/>
                  <a:pt x="67781" y="7992"/>
                </a:cubicBezTo>
                <a:cubicBezTo>
                  <a:pt x="71044" y="9642"/>
                  <a:pt x="74233" y="11878"/>
                  <a:pt x="77862" y="12061"/>
                </a:cubicBezTo>
                <a:cubicBezTo>
                  <a:pt x="83911" y="12318"/>
                  <a:pt x="88529" y="6892"/>
                  <a:pt x="93882" y="4106"/>
                </a:cubicBezTo>
              </a:path>
            </a:pathLst>
          </a:custGeom>
          <a:solidFill>
            <a:schemeClr val="accent1"/>
          </a:solidFill>
          <a:ln w="19050" cap="flat" cmpd="sng">
            <a:solidFill>
              <a:schemeClr val="lt1"/>
            </a:solidFill>
            <a:prstDash val="solid"/>
            <a:miter lim="3665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19"/>
          <p:cNvSpPr/>
          <p:nvPr/>
        </p:nvSpPr>
        <p:spPr>
          <a:xfrm rot="-8478479">
            <a:off x="6792620" y="68334"/>
            <a:ext cx="1563340" cy="1281410"/>
          </a:xfrm>
          <a:custGeom>
            <a:avLst/>
            <a:gdLst/>
            <a:ahLst/>
            <a:cxnLst/>
            <a:rect l="l" t="t" r="r" b="b"/>
            <a:pathLst>
              <a:path w="62527" h="51251" extrusionOk="0">
                <a:moveTo>
                  <a:pt x="35889" y="3192"/>
                </a:moveTo>
                <a:cubicBezTo>
                  <a:pt x="34936" y="4989"/>
                  <a:pt x="34020" y="6785"/>
                  <a:pt x="33030" y="8581"/>
                </a:cubicBezTo>
                <a:cubicBezTo>
                  <a:pt x="31930" y="10634"/>
                  <a:pt x="30830" y="12650"/>
                  <a:pt x="29731" y="14666"/>
                </a:cubicBezTo>
                <a:cubicBezTo>
                  <a:pt x="28594" y="16682"/>
                  <a:pt x="27458" y="18662"/>
                  <a:pt x="26285" y="20678"/>
                </a:cubicBezTo>
                <a:cubicBezTo>
                  <a:pt x="25112" y="22658"/>
                  <a:pt x="23939" y="24637"/>
                  <a:pt x="22766" y="26580"/>
                </a:cubicBezTo>
                <a:cubicBezTo>
                  <a:pt x="22252" y="27460"/>
                  <a:pt x="21702" y="28303"/>
                  <a:pt x="21189" y="29146"/>
                </a:cubicBezTo>
                <a:cubicBezTo>
                  <a:pt x="21629" y="28046"/>
                  <a:pt x="22032" y="26983"/>
                  <a:pt x="22472" y="25884"/>
                </a:cubicBezTo>
                <a:cubicBezTo>
                  <a:pt x="23279" y="23794"/>
                  <a:pt x="24159" y="21741"/>
                  <a:pt x="25075" y="19688"/>
                </a:cubicBezTo>
                <a:cubicBezTo>
                  <a:pt x="25991" y="17636"/>
                  <a:pt x="26981" y="15693"/>
                  <a:pt x="28081" y="13750"/>
                </a:cubicBezTo>
                <a:cubicBezTo>
                  <a:pt x="29144" y="11807"/>
                  <a:pt x="30317" y="9974"/>
                  <a:pt x="31600" y="8178"/>
                </a:cubicBezTo>
                <a:cubicBezTo>
                  <a:pt x="32920" y="6418"/>
                  <a:pt x="34349" y="4732"/>
                  <a:pt x="35889" y="3192"/>
                </a:cubicBezTo>
                <a:close/>
                <a:moveTo>
                  <a:pt x="60780" y="7078"/>
                </a:moveTo>
                <a:lnTo>
                  <a:pt x="60780" y="7078"/>
                </a:lnTo>
                <a:cubicBezTo>
                  <a:pt x="56161" y="10011"/>
                  <a:pt x="51469" y="12907"/>
                  <a:pt x="46777" y="15766"/>
                </a:cubicBezTo>
                <a:lnTo>
                  <a:pt x="46740" y="15766"/>
                </a:lnTo>
                <a:cubicBezTo>
                  <a:pt x="41534" y="18919"/>
                  <a:pt x="36256" y="21998"/>
                  <a:pt x="30940" y="25041"/>
                </a:cubicBezTo>
                <a:cubicBezTo>
                  <a:pt x="28521" y="26434"/>
                  <a:pt x="26065" y="27790"/>
                  <a:pt x="23572" y="29183"/>
                </a:cubicBezTo>
                <a:lnTo>
                  <a:pt x="23755" y="28963"/>
                </a:lnTo>
                <a:cubicBezTo>
                  <a:pt x="26578" y="26800"/>
                  <a:pt x="29437" y="24711"/>
                  <a:pt x="32370" y="22731"/>
                </a:cubicBezTo>
                <a:cubicBezTo>
                  <a:pt x="36806" y="19688"/>
                  <a:pt x="41388" y="16902"/>
                  <a:pt x="46080" y="14300"/>
                </a:cubicBezTo>
                <a:cubicBezTo>
                  <a:pt x="50772" y="11697"/>
                  <a:pt x="55575" y="9314"/>
                  <a:pt x="60523" y="7188"/>
                </a:cubicBezTo>
                <a:lnTo>
                  <a:pt x="60780" y="7078"/>
                </a:lnTo>
                <a:close/>
                <a:moveTo>
                  <a:pt x="46557" y="1543"/>
                </a:moveTo>
                <a:cubicBezTo>
                  <a:pt x="43917" y="5135"/>
                  <a:pt x="41205" y="8691"/>
                  <a:pt x="38382" y="12137"/>
                </a:cubicBezTo>
                <a:cubicBezTo>
                  <a:pt x="35193" y="16023"/>
                  <a:pt x="31893" y="19835"/>
                  <a:pt x="28521" y="23574"/>
                </a:cubicBezTo>
                <a:cubicBezTo>
                  <a:pt x="26835" y="25407"/>
                  <a:pt x="25112" y="27203"/>
                  <a:pt x="23389" y="29000"/>
                </a:cubicBezTo>
                <a:lnTo>
                  <a:pt x="22656" y="29586"/>
                </a:lnTo>
                <a:cubicBezTo>
                  <a:pt x="25552" y="25627"/>
                  <a:pt x="28558" y="21778"/>
                  <a:pt x="31673" y="18002"/>
                </a:cubicBezTo>
                <a:cubicBezTo>
                  <a:pt x="34936" y="14080"/>
                  <a:pt x="38345" y="10231"/>
                  <a:pt x="41864" y="6455"/>
                </a:cubicBezTo>
                <a:cubicBezTo>
                  <a:pt x="43404" y="4805"/>
                  <a:pt x="44980" y="3156"/>
                  <a:pt x="46557" y="1543"/>
                </a:cubicBezTo>
                <a:close/>
                <a:moveTo>
                  <a:pt x="20199" y="31016"/>
                </a:moveTo>
                <a:lnTo>
                  <a:pt x="20089" y="31272"/>
                </a:lnTo>
                <a:lnTo>
                  <a:pt x="19906" y="31786"/>
                </a:lnTo>
                <a:lnTo>
                  <a:pt x="19503" y="32115"/>
                </a:lnTo>
                <a:cubicBezTo>
                  <a:pt x="19723" y="31749"/>
                  <a:pt x="19943" y="31382"/>
                  <a:pt x="20199" y="31016"/>
                </a:cubicBezTo>
                <a:close/>
                <a:moveTo>
                  <a:pt x="19833" y="32152"/>
                </a:moveTo>
                <a:cubicBezTo>
                  <a:pt x="19833" y="32189"/>
                  <a:pt x="19833" y="32189"/>
                  <a:pt x="19870" y="32189"/>
                </a:cubicBezTo>
                <a:cubicBezTo>
                  <a:pt x="19723" y="32262"/>
                  <a:pt x="19613" y="32335"/>
                  <a:pt x="19503" y="32445"/>
                </a:cubicBezTo>
                <a:lnTo>
                  <a:pt x="19466" y="32409"/>
                </a:lnTo>
                <a:lnTo>
                  <a:pt x="19503" y="32409"/>
                </a:lnTo>
                <a:lnTo>
                  <a:pt x="19833" y="32152"/>
                </a:lnTo>
                <a:close/>
                <a:moveTo>
                  <a:pt x="44870" y="27020"/>
                </a:moveTo>
                <a:lnTo>
                  <a:pt x="44870" y="27020"/>
                </a:lnTo>
                <a:cubicBezTo>
                  <a:pt x="43441" y="27460"/>
                  <a:pt x="42011" y="27827"/>
                  <a:pt x="40581" y="28193"/>
                </a:cubicBezTo>
                <a:cubicBezTo>
                  <a:pt x="38748" y="28706"/>
                  <a:pt x="36916" y="29146"/>
                  <a:pt x="35046" y="29586"/>
                </a:cubicBezTo>
                <a:cubicBezTo>
                  <a:pt x="33176" y="30026"/>
                  <a:pt x="31344" y="30429"/>
                  <a:pt x="29474" y="30832"/>
                </a:cubicBezTo>
                <a:cubicBezTo>
                  <a:pt x="27604" y="31236"/>
                  <a:pt x="25735" y="31602"/>
                  <a:pt x="23865" y="31932"/>
                </a:cubicBezTo>
                <a:cubicBezTo>
                  <a:pt x="22216" y="32189"/>
                  <a:pt x="20566" y="32555"/>
                  <a:pt x="18953" y="33032"/>
                </a:cubicBezTo>
                <a:lnTo>
                  <a:pt x="18953" y="32995"/>
                </a:lnTo>
                <a:cubicBezTo>
                  <a:pt x="19540" y="32555"/>
                  <a:pt x="20163" y="32189"/>
                  <a:pt x="20859" y="31896"/>
                </a:cubicBezTo>
                <a:cubicBezTo>
                  <a:pt x="21666" y="31529"/>
                  <a:pt x="22509" y="31236"/>
                  <a:pt x="23352" y="30942"/>
                </a:cubicBezTo>
                <a:cubicBezTo>
                  <a:pt x="25112" y="30393"/>
                  <a:pt x="26871" y="29916"/>
                  <a:pt x="28667" y="29549"/>
                </a:cubicBezTo>
                <a:cubicBezTo>
                  <a:pt x="30500" y="29183"/>
                  <a:pt x="32297" y="28853"/>
                  <a:pt x="34130" y="28523"/>
                </a:cubicBezTo>
                <a:cubicBezTo>
                  <a:pt x="35962" y="28193"/>
                  <a:pt x="37869" y="27863"/>
                  <a:pt x="39738" y="27607"/>
                </a:cubicBezTo>
                <a:cubicBezTo>
                  <a:pt x="41461" y="27350"/>
                  <a:pt x="43147" y="27167"/>
                  <a:pt x="44870" y="27020"/>
                </a:cubicBezTo>
                <a:close/>
                <a:moveTo>
                  <a:pt x="24818" y="13933"/>
                </a:moveTo>
                <a:lnTo>
                  <a:pt x="24818" y="13933"/>
                </a:lnTo>
                <a:cubicBezTo>
                  <a:pt x="24122" y="16536"/>
                  <a:pt x="23279" y="19139"/>
                  <a:pt x="22289" y="21631"/>
                </a:cubicBezTo>
                <a:cubicBezTo>
                  <a:pt x="20933" y="25004"/>
                  <a:pt x="19356" y="28230"/>
                  <a:pt x="17560" y="31346"/>
                </a:cubicBezTo>
                <a:cubicBezTo>
                  <a:pt x="16680" y="32885"/>
                  <a:pt x="15764" y="34352"/>
                  <a:pt x="14774" y="35818"/>
                </a:cubicBezTo>
                <a:cubicBezTo>
                  <a:pt x="15764" y="32629"/>
                  <a:pt x="17010" y="29549"/>
                  <a:pt x="18477" y="26543"/>
                </a:cubicBezTo>
                <a:cubicBezTo>
                  <a:pt x="20016" y="23318"/>
                  <a:pt x="21702" y="20128"/>
                  <a:pt x="23352" y="16939"/>
                </a:cubicBezTo>
                <a:cubicBezTo>
                  <a:pt x="23792" y="16023"/>
                  <a:pt x="24232" y="15143"/>
                  <a:pt x="24672" y="14226"/>
                </a:cubicBezTo>
                <a:lnTo>
                  <a:pt x="24818" y="13933"/>
                </a:lnTo>
                <a:close/>
                <a:moveTo>
                  <a:pt x="45823" y="30576"/>
                </a:moveTo>
                <a:lnTo>
                  <a:pt x="45823" y="30576"/>
                </a:lnTo>
                <a:cubicBezTo>
                  <a:pt x="44174" y="30942"/>
                  <a:pt x="42561" y="31272"/>
                  <a:pt x="40911" y="31602"/>
                </a:cubicBezTo>
                <a:cubicBezTo>
                  <a:pt x="38712" y="32042"/>
                  <a:pt x="36549" y="32445"/>
                  <a:pt x="34349" y="32849"/>
                </a:cubicBezTo>
                <a:cubicBezTo>
                  <a:pt x="32187" y="33215"/>
                  <a:pt x="29987" y="33582"/>
                  <a:pt x="27824" y="33912"/>
                </a:cubicBezTo>
                <a:cubicBezTo>
                  <a:pt x="25625" y="34242"/>
                  <a:pt x="23462" y="34535"/>
                  <a:pt x="21299" y="34828"/>
                </a:cubicBezTo>
                <a:cubicBezTo>
                  <a:pt x="19466" y="35048"/>
                  <a:pt x="17670" y="35415"/>
                  <a:pt x="15910" y="35891"/>
                </a:cubicBezTo>
                <a:cubicBezTo>
                  <a:pt x="17084" y="35268"/>
                  <a:pt x="18330" y="34755"/>
                  <a:pt x="19613" y="34352"/>
                </a:cubicBezTo>
                <a:cubicBezTo>
                  <a:pt x="21556" y="33802"/>
                  <a:pt x="23535" y="33362"/>
                  <a:pt x="25552" y="33032"/>
                </a:cubicBezTo>
                <a:cubicBezTo>
                  <a:pt x="27861" y="32629"/>
                  <a:pt x="30170" y="32262"/>
                  <a:pt x="32517" y="31932"/>
                </a:cubicBezTo>
                <a:cubicBezTo>
                  <a:pt x="34863" y="31602"/>
                  <a:pt x="37209" y="31346"/>
                  <a:pt x="39555" y="31089"/>
                </a:cubicBezTo>
                <a:cubicBezTo>
                  <a:pt x="41644" y="30906"/>
                  <a:pt x="43734" y="30722"/>
                  <a:pt x="45823" y="30576"/>
                </a:cubicBezTo>
                <a:close/>
                <a:moveTo>
                  <a:pt x="19063" y="17709"/>
                </a:moveTo>
                <a:lnTo>
                  <a:pt x="19063" y="17709"/>
                </a:lnTo>
                <a:cubicBezTo>
                  <a:pt x="18806" y="18955"/>
                  <a:pt x="18550" y="20238"/>
                  <a:pt x="18257" y="21485"/>
                </a:cubicBezTo>
                <a:cubicBezTo>
                  <a:pt x="17890" y="23024"/>
                  <a:pt x="17523" y="24564"/>
                  <a:pt x="17084" y="26104"/>
                </a:cubicBezTo>
                <a:cubicBezTo>
                  <a:pt x="16607" y="27643"/>
                  <a:pt x="16167" y="29146"/>
                  <a:pt x="15581" y="30649"/>
                </a:cubicBezTo>
                <a:cubicBezTo>
                  <a:pt x="14994" y="32115"/>
                  <a:pt x="14371" y="33545"/>
                  <a:pt x="13674" y="34975"/>
                </a:cubicBezTo>
                <a:cubicBezTo>
                  <a:pt x="13308" y="35671"/>
                  <a:pt x="12941" y="36331"/>
                  <a:pt x="12538" y="37028"/>
                </a:cubicBezTo>
                <a:cubicBezTo>
                  <a:pt x="12208" y="37614"/>
                  <a:pt x="11878" y="38164"/>
                  <a:pt x="11511" y="38714"/>
                </a:cubicBezTo>
                <a:cubicBezTo>
                  <a:pt x="11915" y="37541"/>
                  <a:pt x="12318" y="36404"/>
                  <a:pt x="12685" y="35231"/>
                </a:cubicBezTo>
                <a:cubicBezTo>
                  <a:pt x="13234" y="33728"/>
                  <a:pt x="13748" y="32189"/>
                  <a:pt x="14261" y="30649"/>
                </a:cubicBezTo>
                <a:lnTo>
                  <a:pt x="15837" y="26030"/>
                </a:lnTo>
                <a:cubicBezTo>
                  <a:pt x="16350" y="24527"/>
                  <a:pt x="16827" y="23061"/>
                  <a:pt x="17377" y="21595"/>
                </a:cubicBezTo>
                <a:cubicBezTo>
                  <a:pt x="17853" y="20275"/>
                  <a:pt x="18403" y="18955"/>
                  <a:pt x="19063" y="17709"/>
                </a:cubicBezTo>
                <a:close/>
                <a:moveTo>
                  <a:pt x="42087" y="34599"/>
                </a:moveTo>
                <a:cubicBezTo>
                  <a:pt x="42452" y="34599"/>
                  <a:pt x="42818" y="34602"/>
                  <a:pt x="43184" y="34608"/>
                </a:cubicBezTo>
                <a:cubicBezTo>
                  <a:pt x="39262" y="35415"/>
                  <a:pt x="35339" y="36111"/>
                  <a:pt x="31417" y="36771"/>
                </a:cubicBezTo>
                <a:cubicBezTo>
                  <a:pt x="27055" y="37468"/>
                  <a:pt x="22729" y="38054"/>
                  <a:pt x="18367" y="38604"/>
                </a:cubicBezTo>
                <a:cubicBezTo>
                  <a:pt x="16240" y="38861"/>
                  <a:pt x="14151" y="39081"/>
                  <a:pt x="12025" y="39300"/>
                </a:cubicBezTo>
                <a:cubicBezTo>
                  <a:pt x="13491" y="38567"/>
                  <a:pt x="15031" y="38091"/>
                  <a:pt x="16644" y="37797"/>
                </a:cubicBezTo>
                <a:cubicBezTo>
                  <a:pt x="18733" y="37358"/>
                  <a:pt x="20859" y="37101"/>
                  <a:pt x="22985" y="36734"/>
                </a:cubicBezTo>
                <a:cubicBezTo>
                  <a:pt x="25258" y="36368"/>
                  <a:pt x="27494" y="36001"/>
                  <a:pt x="29767" y="35671"/>
                </a:cubicBezTo>
                <a:cubicBezTo>
                  <a:pt x="32040" y="35305"/>
                  <a:pt x="34349" y="35011"/>
                  <a:pt x="36659" y="34828"/>
                </a:cubicBezTo>
                <a:cubicBezTo>
                  <a:pt x="38461" y="34675"/>
                  <a:pt x="40264" y="34599"/>
                  <a:pt x="42087" y="34599"/>
                </a:cubicBezTo>
                <a:close/>
                <a:moveTo>
                  <a:pt x="13161" y="22951"/>
                </a:moveTo>
                <a:lnTo>
                  <a:pt x="13161" y="22951"/>
                </a:lnTo>
                <a:cubicBezTo>
                  <a:pt x="12904" y="25407"/>
                  <a:pt x="12428" y="27827"/>
                  <a:pt x="11805" y="30209"/>
                </a:cubicBezTo>
                <a:cubicBezTo>
                  <a:pt x="11072" y="32959"/>
                  <a:pt x="10192" y="35708"/>
                  <a:pt x="9275" y="38421"/>
                </a:cubicBezTo>
                <a:cubicBezTo>
                  <a:pt x="8835" y="39850"/>
                  <a:pt x="8286" y="41243"/>
                  <a:pt x="7626" y="42563"/>
                </a:cubicBezTo>
                <a:cubicBezTo>
                  <a:pt x="8286" y="39997"/>
                  <a:pt x="8945" y="37468"/>
                  <a:pt x="9679" y="34902"/>
                </a:cubicBezTo>
                <a:cubicBezTo>
                  <a:pt x="10448" y="32079"/>
                  <a:pt x="11255" y="29293"/>
                  <a:pt x="12061" y="26507"/>
                </a:cubicBezTo>
                <a:cubicBezTo>
                  <a:pt x="12428" y="25297"/>
                  <a:pt x="12795" y="24124"/>
                  <a:pt x="13161" y="22951"/>
                </a:cubicBezTo>
                <a:close/>
                <a:moveTo>
                  <a:pt x="37795" y="37174"/>
                </a:moveTo>
                <a:cubicBezTo>
                  <a:pt x="34130" y="37981"/>
                  <a:pt x="30464" y="38714"/>
                  <a:pt x="26798" y="39447"/>
                </a:cubicBezTo>
                <a:cubicBezTo>
                  <a:pt x="22692" y="40254"/>
                  <a:pt x="18623" y="40987"/>
                  <a:pt x="14517" y="41683"/>
                </a:cubicBezTo>
                <a:cubicBezTo>
                  <a:pt x="12465" y="42013"/>
                  <a:pt x="10375" y="42343"/>
                  <a:pt x="8359" y="42673"/>
                </a:cubicBezTo>
                <a:cubicBezTo>
                  <a:pt x="10045" y="41903"/>
                  <a:pt x="11805" y="41280"/>
                  <a:pt x="13601" y="40877"/>
                </a:cubicBezTo>
                <a:lnTo>
                  <a:pt x="13564" y="40877"/>
                </a:lnTo>
                <a:cubicBezTo>
                  <a:pt x="15544" y="40400"/>
                  <a:pt x="17523" y="39997"/>
                  <a:pt x="19540" y="39594"/>
                </a:cubicBezTo>
                <a:cubicBezTo>
                  <a:pt x="21592" y="39154"/>
                  <a:pt x="23645" y="38751"/>
                  <a:pt x="25735" y="38384"/>
                </a:cubicBezTo>
                <a:cubicBezTo>
                  <a:pt x="27824" y="38017"/>
                  <a:pt x="29877" y="37724"/>
                  <a:pt x="31967" y="37504"/>
                </a:cubicBezTo>
                <a:cubicBezTo>
                  <a:pt x="33910" y="37284"/>
                  <a:pt x="35852" y="37174"/>
                  <a:pt x="37795" y="37174"/>
                </a:cubicBezTo>
                <a:close/>
                <a:moveTo>
                  <a:pt x="7516" y="43003"/>
                </a:moveTo>
                <a:lnTo>
                  <a:pt x="7479" y="43076"/>
                </a:lnTo>
                <a:lnTo>
                  <a:pt x="7479" y="43003"/>
                </a:lnTo>
                <a:close/>
                <a:moveTo>
                  <a:pt x="47747" y="1"/>
                </a:moveTo>
                <a:cubicBezTo>
                  <a:pt x="47716" y="1"/>
                  <a:pt x="47684" y="12"/>
                  <a:pt x="47656" y="40"/>
                </a:cubicBezTo>
                <a:cubicBezTo>
                  <a:pt x="43991" y="3706"/>
                  <a:pt x="40435" y="7445"/>
                  <a:pt x="37026" y="11330"/>
                </a:cubicBezTo>
                <a:cubicBezTo>
                  <a:pt x="33616" y="15180"/>
                  <a:pt x="30317" y="19139"/>
                  <a:pt x="27164" y="23208"/>
                </a:cubicBezTo>
                <a:cubicBezTo>
                  <a:pt x="25368" y="25480"/>
                  <a:pt x="23645" y="27790"/>
                  <a:pt x="21959" y="30099"/>
                </a:cubicBezTo>
                <a:cubicBezTo>
                  <a:pt x="21922" y="30136"/>
                  <a:pt x="21922" y="30136"/>
                  <a:pt x="21922" y="30173"/>
                </a:cubicBezTo>
                <a:lnTo>
                  <a:pt x="21006" y="30906"/>
                </a:lnTo>
                <a:lnTo>
                  <a:pt x="20346" y="31419"/>
                </a:lnTo>
                <a:lnTo>
                  <a:pt x="20969" y="29843"/>
                </a:lnTo>
                <a:cubicBezTo>
                  <a:pt x="21482" y="29036"/>
                  <a:pt x="21959" y="28230"/>
                  <a:pt x="22472" y="27423"/>
                </a:cubicBezTo>
                <a:cubicBezTo>
                  <a:pt x="23682" y="25444"/>
                  <a:pt x="24892" y="23464"/>
                  <a:pt x="26065" y="21485"/>
                </a:cubicBezTo>
                <a:cubicBezTo>
                  <a:pt x="27201" y="19505"/>
                  <a:pt x="28374" y="17489"/>
                  <a:pt x="29511" y="15473"/>
                </a:cubicBezTo>
                <a:cubicBezTo>
                  <a:pt x="30647" y="13493"/>
                  <a:pt x="31747" y="11477"/>
                  <a:pt x="32847" y="9461"/>
                </a:cubicBezTo>
                <a:cubicBezTo>
                  <a:pt x="33946" y="7445"/>
                  <a:pt x="35009" y="5392"/>
                  <a:pt x="36109" y="3339"/>
                </a:cubicBezTo>
                <a:lnTo>
                  <a:pt x="36512" y="2569"/>
                </a:lnTo>
                <a:cubicBezTo>
                  <a:pt x="36567" y="2487"/>
                  <a:pt x="36478" y="2384"/>
                  <a:pt x="36383" y="2384"/>
                </a:cubicBezTo>
                <a:cubicBezTo>
                  <a:pt x="36352" y="2384"/>
                  <a:pt x="36320" y="2395"/>
                  <a:pt x="36292" y="2423"/>
                </a:cubicBezTo>
                <a:cubicBezTo>
                  <a:pt x="34716" y="3962"/>
                  <a:pt x="33250" y="5612"/>
                  <a:pt x="31893" y="7371"/>
                </a:cubicBezTo>
                <a:cubicBezTo>
                  <a:pt x="30574" y="9131"/>
                  <a:pt x="29327" y="10964"/>
                  <a:pt x="28228" y="12870"/>
                </a:cubicBezTo>
                <a:cubicBezTo>
                  <a:pt x="27128" y="14813"/>
                  <a:pt x="26101" y="16792"/>
                  <a:pt x="25185" y="18809"/>
                </a:cubicBezTo>
                <a:cubicBezTo>
                  <a:pt x="24232" y="20825"/>
                  <a:pt x="23352" y="22878"/>
                  <a:pt x="22509" y="24967"/>
                </a:cubicBezTo>
                <a:cubicBezTo>
                  <a:pt x="21776" y="26763"/>
                  <a:pt x="21116" y="28596"/>
                  <a:pt x="20419" y="30393"/>
                </a:cubicBezTo>
                <a:lnTo>
                  <a:pt x="19246" y="32299"/>
                </a:lnTo>
                <a:lnTo>
                  <a:pt x="17963" y="33362"/>
                </a:lnTo>
                <a:lnTo>
                  <a:pt x="17890" y="33399"/>
                </a:lnTo>
                <a:cubicBezTo>
                  <a:pt x="17853" y="33399"/>
                  <a:pt x="17853" y="33435"/>
                  <a:pt x="17853" y="33472"/>
                </a:cubicBezTo>
                <a:cubicBezTo>
                  <a:pt x="16864" y="34315"/>
                  <a:pt x="15874" y="35158"/>
                  <a:pt x="14921" y="36038"/>
                </a:cubicBezTo>
                <a:cubicBezTo>
                  <a:pt x="16827" y="33215"/>
                  <a:pt x="18550" y="30319"/>
                  <a:pt x="20053" y="27277"/>
                </a:cubicBezTo>
                <a:cubicBezTo>
                  <a:pt x="21666" y="24051"/>
                  <a:pt x="23022" y="20715"/>
                  <a:pt x="24122" y="17306"/>
                </a:cubicBezTo>
                <a:cubicBezTo>
                  <a:pt x="24672" y="15546"/>
                  <a:pt x="25185" y="13750"/>
                  <a:pt x="25625" y="11917"/>
                </a:cubicBezTo>
                <a:cubicBezTo>
                  <a:pt x="25662" y="11770"/>
                  <a:pt x="25698" y="11587"/>
                  <a:pt x="25735" y="11404"/>
                </a:cubicBezTo>
                <a:cubicBezTo>
                  <a:pt x="25757" y="11294"/>
                  <a:pt x="25674" y="11224"/>
                  <a:pt x="25589" y="11224"/>
                </a:cubicBezTo>
                <a:cubicBezTo>
                  <a:pt x="25531" y="11224"/>
                  <a:pt x="25471" y="11256"/>
                  <a:pt x="25442" y="11330"/>
                </a:cubicBezTo>
                <a:cubicBezTo>
                  <a:pt x="25405" y="11514"/>
                  <a:pt x="25368" y="11697"/>
                  <a:pt x="25332" y="11880"/>
                </a:cubicBezTo>
                <a:cubicBezTo>
                  <a:pt x="25112" y="12577"/>
                  <a:pt x="24855" y="13273"/>
                  <a:pt x="24525" y="13933"/>
                </a:cubicBezTo>
                <a:cubicBezTo>
                  <a:pt x="24159" y="14740"/>
                  <a:pt x="23755" y="15546"/>
                  <a:pt x="23352" y="16316"/>
                </a:cubicBezTo>
                <a:cubicBezTo>
                  <a:pt x="22546" y="17929"/>
                  <a:pt x="21739" y="19542"/>
                  <a:pt x="20896" y="21118"/>
                </a:cubicBezTo>
                <a:cubicBezTo>
                  <a:pt x="19283" y="24307"/>
                  <a:pt x="17670" y="27497"/>
                  <a:pt x="16277" y="30796"/>
                </a:cubicBezTo>
                <a:cubicBezTo>
                  <a:pt x="15507" y="32665"/>
                  <a:pt x="14847" y="34535"/>
                  <a:pt x="14297" y="36478"/>
                </a:cubicBezTo>
                <a:cubicBezTo>
                  <a:pt x="14297" y="36514"/>
                  <a:pt x="14297" y="36551"/>
                  <a:pt x="14297" y="36588"/>
                </a:cubicBezTo>
                <a:cubicBezTo>
                  <a:pt x="13271" y="37504"/>
                  <a:pt x="12281" y="38421"/>
                  <a:pt x="11292" y="39337"/>
                </a:cubicBezTo>
                <a:lnTo>
                  <a:pt x="11255" y="39337"/>
                </a:lnTo>
                <a:lnTo>
                  <a:pt x="11328" y="39190"/>
                </a:lnTo>
                <a:cubicBezTo>
                  <a:pt x="12171" y="38054"/>
                  <a:pt x="12941" y="36881"/>
                  <a:pt x="13601" y="35635"/>
                </a:cubicBezTo>
                <a:cubicBezTo>
                  <a:pt x="14334" y="34242"/>
                  <a:pt x="15031" y="32812"/>
                  <a:pt x="15581" y="31309"/>
                </a:cubicBezTo>
                <a:cubicBezTo>
                  <a:pt x="16167" y="29843"/>
                  <a:pt x="16680" y="28340"/>
                  <a:pt x="17157" y="26800"/>
                </a:cubicBezTo>
                <a:cubicBezTo>
                  <a:pt x="17633" y="25297"/>
                  <a:pt x="18037" y="23721"/>
                  <a:pt x="18403" y="22145"/>
                </a:cubicBezTo>
                <a:cubicBezTo>
                  <a:pt x="18770" y="20568"/>
                  <a:pt x="19100" y="19029"/>
                  <a:pt x="19393" y="17452"/>
                </a:cubicBezTo>
                <a:lnTo>
                  <a:pt x="19503" y="16866"/>
                </a:lnTo>
                <a:cubicBezTo>
                  <a:pt x="19527" y="16768"/>
                  <a:pt x="19438" y="16687"/>
                  <a:pt x="19354" y="16687"/>
                </a:cubicBezTo>
                <a:cubicBezTo>
                  <a:pt x="19312" y="16687"/>
                  <a:pt x="19271" y="16707"/>
                  <a:pt x="19246" y="16756"/>
                </a:cubicBezTo>
                <a:cubicBezTo>
                  <a:pt x="18550" y="18112"/>
                  <a:pt x="17890" y="19505"/>
                  <a:pt x="17377" y="20935"/>
                </a:cubicBezTo>
                <a:cubicBezTo>
                  <a:pt x="16827" y="22401"/>
                  <a:pt x="16314" y="23831"/>
                  <a:pt x="15837" y="25297"/>
                </a:cubicBezTo>
                <a:cubicBezTo>
                  <a:pt x="15287" y="26837"/>
                  <a:pt x="14774" y="28413"/>
                  <a:pt x="14224" y="29916"/>
                </a:cubicBezTo>
                <a:lnTo>
                  <a:pt x="12648" y="34572"/>
                </a:lnTo>
                <a:lnTo>
                  <a:pt x="11035" y="39227"/>
                </a:lnTo>
                <a:lnTo>
                  <a:pt x="10962" y="39447"/>
                </a:lnTo>
                <a:cubicBezTo>
                  <a:pt x="10925" y="39447"/>
                  <a:pt x="10925" y="39484"/>
                  <a:pt x="10925" y="39557"/>
                </a:cubicBezTo>
                <a:cubicBezTo>
                  <a:pt x="10925" y="39630"/>
                  <a:pt x="10888" y="39704"/>
                  <a:pt x="10852" y="39814"/>
                </a:cubicBezTo>
                <a:cubicBezTo>
                  <a:pt x="10192" y="40400"/>
                  <a:pt x="9569" y="41023"/>
                  <a:pt x="8909" y="41647"/>
                </a:cubicBezTo>
                <a:cubicBezTo>
                  <a:pt x="8542" y="42013"/>
                  <a:pt x="8176" y="42380"/>
                  <a:pt x="7846" y="42746"/>
                </a:cubicBezTo>
                <a:cubicBezTo>
                  <a:pt x="9092" y="40254"/>
                  <a:pt x="9862" y="37578"/>
                  <a:pt x="10705" y="34938"/>
                </a:cubicBezTo>
                <a:cubicBezTo>
                  <a:pt x="11621" y="32189"/>
                  <a:pt x="12355" y="29366"/>
                  <a:pt x="12941" y="26543"/>
                </a:cubicBezTo>
                <a:cubicBezTo>
                  <a:pt x="13271" y="24931"/>
                  <a:pt x="13454" y="23318"/>
                  <a:pt x="13564" y="21705"/>
                </a:cubicBezTo>
                <a:cubicBezTo>
                  <a:pt x="13564" y="21622"/>
                  <a:pt x="13495" y="21575"/>
                  <a:pt x="13421" y="21575"/>
                </a:cubicBezTo>
                <a:cubicBezTo>
                  <a:pt x="13364" y="21575"/>
                  <a:pt x="13303" y="21604"/>
                  <a:pt x="13271" y="21668"/>
                </a:cubicBezTo>
                <a:cubicBezTo>
                  <a:pt x="12428" y="24454"/>
                  <a:pt x="11585" y="27277"/>
                  <a:pt x="10778" y="30063"/>
                </a:cubicBezTo>
                <a:cubicBezTo>
                  <a:pt x="9972" y="32885"/>
                  <a:pt x="9165" y="35708"/>
                  <a:pt x="8396" y="38531"/>
                </a:cubicBezTo>
                <a:cubicBezTo>
                  <a:pt x="7956" y="40107"/>
                  <a:pt x="7552" y="41683"/>
                  <a:pt x="7149" y="43296"/>
                </a:cubicBezTo>
                <a:cubicBezTo>
                  <a:pt x="7113" y="43333"/>
                  <a:pt x="7113" y="43369"/>
                  <a:pt x="7149" y="43406"/>
                </a:cubicBezTo>
                <a:cubicBezTo>
                  <a:pt x="4656" y="45899"/>
                  <a:pt x="2310" y="48465"/>
                  <a:pt x="1" y="51068"/>
                </a:cubicBezTo>
                <a:lnTo>
                  <a:pt x="1" y="51251"/>
                </a:lnTo>
                <a:cubicBezTo>
                  <a:pt x="2384" y="48575"/>
                  <a:pt x="4803" y="45972"/>
                  <a:pt x="7332" y="43443"/>
                </a:cubicBezTo>
                <a:lnTo>
                  <a:pt x="7332" y="43406"/>
                </a:lnTo>
                <a:cubicBezTo>
                  <a:pt x="7406" y="43333"/>
                  <a:pt x="7479" y="43296"/>
                  <a:pt x="7552" y="43223"/>
                </a:cubicBezTo>
                <a:lnTo>
                  <a:pt x="7736" y="43003"/>
                </a:lnTo>
                <a:cubicBezTo>
                  <a:pt x="11805" y="42416"/>
                  <a:pt x="15837" y="41720"/>
                  <a:pt x="19870" y="40987"/>
                </a:cubicBezTo>
                <a:cubicBezTo>
                  <a:pt x="23939" y="40290"/>
                  <a:pt x="28081" y="39484"/>
                  <a:pt x="32150" y="38641"/>
                </a:cubicBezTo>
                <a:cubicBezTo>
                  <a:pt x="34423" y="38164"/>
                  <a:pt x="36732" y="37651"/>
                  <a:pt x="39005" y="37174"/>
                </a:cubicBezTo>
                <a:cubicBezTo>
                  <a:pt x="39152" y="37101"/>
                  <a:pt x="39115" y="36918"/>
                  <a:pt x="38968" y="36881"/>
                </a:cubicBezTo>
                <a:cubicBezTo>
                  <a:pt x="36879" y="36881"/>
                  <a:pt x="34753" y="36954"/>
                  <a:pt x="32663" y="37138"/>
                </a:cubicBezTo>
                <a:cubicBezTo>
                  <a:pt x="30574" y="37358"/>
                  <a:pt x="28484" y="37614"/>
                  <a:pt x="26395" y="37981"/>
                </a:cubicBezTo>
                <a:cubicBezTo>
                  <a:pt x="24342" y="38347"/>
                  <a:pt x="22252" y="38751"/>
                  <a:pt x="20163" y="39154"/>
                </a:cubicBezTo>
                <a:cubicBezTo>
                  <a:pt x="18110" y="39594"/>
                  <a:pt x="16130" y="39997"/>
                  <a:pt x="14114" y="40474"/>
                </a:cubicBezTo>
                <a:cubicBezTo>
                  <a:pt x="12208" y="40877"/>
                  <a:pt x="10338" y="41500"/>
                  <a:pt x="8542" y="42306"/>
                </a:cubicBezTo>
                <a:cubicBezTo>
                  <a:pt x="8469" y="42343"/>
                  <a:pt x="8359" y="42416"/>
                  <a:pt x="8286" y="42453"/>
                </a:cubicBezTo>
                <a:cubicBezTo>
                  <a:pt x="9129" y="41610"/>
                  <a:pt x="10008" y="40767"/>
                  <a:pt x="10888" y="39924"/>
                </a:cubicBezTo>
                <a:cubicBezTo>
                  <a:pt x="10908" y="39933"/>
                  <a:pt x="10928" y="39938"/>
                  <a:pt x="10947" y="39938"/>
                </a:cubicBezTo>
                <a:cubicBezTo>
                  <a:pt x="10998" y="39938"/>
                  <a:pt x="11045" y="39904"/>
                  <a:pt x="11072" y="39850"/>
                </a:cubicBezTo>
                <a:cubicBezTo>
                  <a:pt x="11072" y="39814"/>
                  <a:pt x="11072" y="39777"/>
                  <a:pt x="11108" y="39740"/>
                </a:cubicBezTo>
                <a:lnTo>
                  <a:pt x="11365" y="39594"/>
                </a:lnTo>
                <a:cubicBezTo>
                  <a:pt x="13418" y="39374"/>
                  <a:pt x="15471" y="39154"/>
                  <a:pt x="17560" y="38897"/>
                </a:cubicBezTo>
                <a:cubicBezTo>
                  <a:pt x="19723" y="38641"/>
                  <a:pt x="21886" y="38384"/>
                  <a:pt x="24049" y="38091"/>
                </a:cubicBezTo>
                <a:cubicBezTo>
                  <a:pt x="26175" y="37797"/>
                  <a:pt x="28374" y="37468"/>
                  <a:pt x="30574" y="37138"/>
                </a:cubicBezTo>
                <a:cubicBezTo>
                  <a:pt x="32737" y="36771"/>
                  <a:pt x="34863" y="36404"/>
                  <a:pt x="37026" y="36038"/>
                </a:cubicBezTo>
                <a:cubicBezTo>
                  <a:pt x="39188" y="35635"/>
                  <a:pt x="41351" y="35231"/>
                  <a:pt x="43514" y="34792"/>
                </a:cubicBezTo>
                <a:lnTo>
                  <a:pt x="44320" y="34645"/>
                </a:lnTo>
                <a:cubicBezTo>
                  <a:pt x="44467" y="34608"/>
                  <a:pt x="44430" y="34388"/>
                  <a:pt x="44284" y="34352"/>
                </a:cubicBezTo>
                <a:cubicBezTo>
                  <a:pt x="43418" y="34310"/>
                  <a:pt x="42552" y="34290"/>
                  <a:pt x="41688" y="34290"/>
                </a:cubicBezTo>
                <a:cubicBezTo>
                  <a:pt x="40247" y="34290"/>
                  <a:pt x="38813" y="34347"/>
                  <a:pt x="37392" y="34462"/>
                </a:cubicBezTo>
                <a:cubicBezTo>
                  <a:pt x="35083" y="34645"/>
                  <a:pt x="32810" y="34938"/>
                  <a:pt x="30500" y="35231"/>
                </a:cubicBezTo>
                <a:cubicBezTo>
                  <a:pt x="28228" y="35561"/>
                  <a:pt x="25918" y="35965"/>
                  <a:pt x="23645" y="36331"/>
                </a:cubicBezTo>
                <a:cubicBezTo>
                  <a:pt x="22509" y="36551"/>
                  <a:pt x="21373" y="36734"/>
                  <a:pt x="20236" y="36918"/>
                </a:cubicBezTo>
                <a:cubicBezTo>
                  <a:pt x="19210" y="37064"/>
                  <a:pt x="18220" y="37211"/>
                  <a:pt x="17193" y="37394"/>
                </a:cubicBezTo>
                <a:cubicBezTo>
                  <a:pt x="15214" y="37724"/>
                  <a:pt x="13344" y="38347"/>
                  <a:pt x="11585" y="39300"/>
                </a:cubicBezTo>
                <a:cubicBezTo>
                  <a:pt x="12428" y="38494"/>
                  <a:pt x="13308" y="37688"/>
                  <a:pt x="14188" y="36881"/>
                </a:cubicBezTo>
                <a:cubicBezTo>
                  <a:pt x="14407" y="36771"/>
                  <a:pt x="14591" y="36624"/>
                  <a:pt x="14811" y="36478"/>
                </a:cubicBezTo>
                <a:cubicBezTo>
                  <a:pt x="16644" y="35855"/>
                  <a:pt x="18586" y="35415"/>
                  <a:pt x="20529" y="35195"/>
                </a:cubicBezTo>
                <a:cubicBezTo>
                  <a:pt x="22692" y="34865"/>
                  <a:pt x="24855" y="34608"/>
                  <a:pt x="26981" y="34278"/>
                </a:cubicBezTo>
                <a:cubicBezTo>
                  <a:pt x="29144" y="33948"/>
                  <a:pt x="31380" y="33582"/>
                  <a:pt x="33543" y="33215"/>
                </a:cubicBezTo>
                <a:cubicBezTo>
                  <a:pt x="35742" y="32812"/>
                  <a:pt x="37905" y="32409"/>
                  <a:pt x="40105" y="32006"/>
                </a:cubicBezTo>
                <a:cubicBezTo>
                  <a:pt x="42268" y="31566"/>
                  <a:pt x="44430" y="31089"/>
                  <a:pt x="46593" y="30613"/>
                </a:cubicBezTo>
                <a:lnTo>
                  <a:pt x="47400" y="30429"/>
                </a:lnTo>
                <a:cubicBezTo>
                  <a:pt x="47546" y="30393"/>
                  <a:pt x="47510" y="30209"/>
                  <a:pt x="47363" y="30173"/>
                </a:cubicBezTo>
                <a:cubicBezTo>
                  <a:pt x="44980" y="30319"/>
                  <a:pt x="42634" y="30503"/>
                  <a:pt x="40288" y="30722"/>
                </a:cubicBezTo>
                <a:cubicBezTo>
                  <a:pt x="37905" y="30979"/>
                  <a:pt x="35559" y="31236"/>
                  <a:pt x="33250" y="31529"/>
                </a:cubicBezTo>
                <a:cubicBezTo>
                  <a:pt x="30904" y="31859"/>
                  <a:pt x="28558" y="32225"/>
                  <a:pt x="26211" y="32629"/>
                </a:cubicBezTo>
                <a:cubicBezTo>
                  <a:pt x="24159" y="32959"/>
                  <a:pt x="22106" y="33399"/>
                  <a:pt x="20089" y="33948"/>
                </a:cubicBezTo>
                <a:cubicBezTo>
                  <a:pt x="18403" y="34425"/>
                  <a:pt x="16790" y="35158"/>
                  <a:pt x="15287" y="36111"/>
                </a:cubicBezTo>
                <a:lnTo>
                  <a:pt x="15141" y="36148"/>
                </a:lnTo>
                <a:cubicBezTo>
                  <a:pt x="16057" y="35305"/>
                  <a:pt x="17047" y="34462"/>
                  <a:pt x="18000" y="33655"/>
                </a:cubicBezTo>
                <a:lnTo>
                  <a:pt x="18037" y="33655"/>
                </a:lnTo>
                <a:cubicBezTo>
                  <a:pt x="18880" y="33289"/>
                  <a:pt x="19760" y="33032"/>
                  <a:pt x="20639" y="32849"/>
                </a:cubicBezTo>
                <a:cubicBezTo>
                  <a:pt x="21519" y="32665"/>
                  <a:pt x="22436" y="32482"/>
                  <a:pt x="23315" y="32335"/>
                </a:cubicBezTo>
                <a:cubicBezTo>
                  <a:pt x="25185" y="32006"/>
                  <a:pt x="27055" y="31639"/>
                  <a:pt x="28887" y="31272"/>
                </a:cubicBezTo>
                <a:cubicBezTo>
                  <a:pt x="30757" y="30869"/>
                  <a:pt x="32590" y="30466"/>
                  <a:pt x="34459" y="30026"/>
                </a:cubicBezTo>
                <a:cubicBezTo>
                  <a:pt x="36292" y="29586"/>
                  <a:pt x="38125" y="29146"/>
                  <a:pt x="39995" y="28633"/>
                </a:cubicBezTo>
                <a:cubicBezTo>
                  <a:pt x="41828" y="28156"/>
                  <a:pt x="43661" y="27680"/>
                  <a:pt x="45494" y="27130"/>
                </a:cubicBezTo>
                <a:lnTo>
                  <a:pt x="46190" y="26947"/>
                </a:lnTo>
                <a:cubicBezTo>
                  <a:pt x="46327" y="26912"/>
                  <a:pt x="46304" y="26687"/>
                  <a:pt x="46181" y="26687"/>
                </a:cubicBezTo>
                <a:cubicBezTo>
                  <a:pt x="46172" y="26687"/>
                  <a:pt x="46163" y="26688"/>
                  <a:pt x="46153" y="26690"/>
                </a:cubicBezTo>
                <a:cubicBezTo>
                  <a:pt x="44247" y="26763"/>
                  <a:pt x="42341" y="26983"/>
                  <a:pt x="40435" y="27240"/>
                </a:cubicBezTo>
                <a:cubicBezTo>
                  <a:pt x="38565" y="27497"/>
                  <a:pt x="36622" y="27827"/>
                  <a:pt x="34753" y="28156"/>
                </a:cubicBezTo>
                <a:cubicBezTo>
                  <a:pt x="32847" y="28486"/>
                  <a:pt x="31050" y="28816"/>
                  <a:pt x="29181" y="29183"/>
                </a:cubicBezTo>
                <a:cubicBezTo>
                  <a:pt x="27384" y="29549"/>
                  <a:pt x="25588" y="29989"/>
                  <a:pt x="23829" y="30539"/>
                </a:cubicBezTo>
                <a:cubicBezTo>
                  <a:pt x="22949" y="30832"/>
                  <a:pt x="22106" y="31126"/>
                  <a:pt x="21263" y="31492"/>
                </a:cubicBezTo>
                <a:cubicBezTo>
                  <a:pt x="20896" y="31639"/>
                  <a:pt x="20493" y="31822"/>
                  <a:pt x="20126" y="32006"/>
                </a:cubicBezTo>
                <a:cubicBezTo>
                  <a:pt x="20163" y="31969"/>
                  <a:pt x="20199" y="31896"/>
                  <a:pt x="20199" y="31822"/>
                </a:cubicBezTo>
                <a:cubicBezTo>
                  <a:pt x="20859" y="31309"/>
                  <a:pt x="21482" y="30796"/>
                  <a:pt x="22142" y="30283"/>
                </a:cubicBezTo>
                <a:lnTo>
                  <a:pt x="22692" y="29953"/>
                </a:lnTo>
                <a:cubicBezTo>
                  <a:pt x="22711" y="29989"/>
                  <a:pt x="22738" y="30008"/>
                  <a:pt x="22766" y="30008"/>
                </a:cubicBezTo>
                <a:cubicBezTo>
                  <a:pt x="22793" y="30008"/>
                  <a:pt x="22821" y="29989"/>
                  <a:pt x="22839" y="29953"/>
                </a:cubicBezTo>
                <a:lnTo>
                  <a:pt x="22985" y="29806"/>
                </a:lnTo>
                <a:cubicBezTo>
                  <a:pt x="28044" y="27020"/>
                  <a:pt x="33030" y="24161"/>
                  <a:pt x="38015" y="21301"/>
                </a:cubicBezTo>
                <a:cubicBezTo>
                  <a:pt x="43294" y="18222"/>
                  <a:pt x="48500" y="15070"/>
                  <a:pt x="53705" y="11844"/>
                </a:cubicBezTo>
                <a:cubicBezTo>
                  <a:pt x="56638" y="10047"/>
                  <a:pt x="59534" y="8215"/>
                  <a:pt x="62430" y="6382"/>
                </a:cubicBezTo>
                <a:cubicBezTo>
                  <a:pt x="62526" y="6317"/>
                  <a:pt x="62482" y="6112"/>
                  <a:pt x="62370" y="6112"/>
                </a:cubicBezTo>
                <a:cubicBezTo>
                  <a:pt x="62355" y="6112"/>
                  <a:pt x="62338" y="6116"/>
                  <a:pt x="62320" y="6125"/>
                </a:cubicBezTo>
                <a:lnTo>
                  <a:pt x="62283" y="6125"/>
                </a:lnTo>
                <a:cubicBezTo>
                  <a:pt x="57334" y="8215"/>
                  <a:pt x="52532" y="10524"/>
                  <a:pt x="47803" y="13053"/>
                </a:cubicBezTo>
                <a:cubicBezTo>
                  <a:pt x="43074" y="15583"/>
                  <a:pt x="38455" y="18332"/>
                  <a:pt x="33910" y="21375"/>
                </a:cubicBezTo>
                <a:cubicBezTo>
                  <a:pt x="30794" y="23464"/>
                  <a:pt x="27751" y="25627"/>
                  <a:pt x="24745" y="27936"/>
                </a:cubicBezTo>
                <a:cubicBezTo>
                  <a:pt x="27604" y="24931"/>
                  <a:pt x="30390" y="21888"/>
                  <a:pt x="33103" y="18772"/>
                </a:cubicBezTo>
                <a:cubicBezTo>
                  <a:pt x="36439" y="14923"/>
                  <a:pt x="39665" y="11001"/>
                  <a:pt x="42781" y="7005"/>
                </a:cubicBezTo>
                <a:cubicBezTo>
                  <a:pt x="44504" y="4769"/>
                  <a:pt x="46190" y="2496"/>
                  <a:pt x="47876" y="186"/>
                </a:cubicBezTo>
                <a:cubicBezTo>
                  <a:pt x="47931" y="104"/>
                  <a:pt x="47842" y="1"/>
                  <a:pt x="47747" y="1"/>
                </a:cubicBezTo>
                <a:close/>
              </a:path>
            </a:pathLst>
          </a:custGeom>
          <a:solidFill>
            <a:schemeClr val="accent3"/>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19"/>
          <p:cNvSpPr/>
          <p:nvPr/>
        </p:nvSpPr>
        <p:spPr>
          <a:xfrm rot="5400000" flipH="1">
            <a:off x="4266403" y="3818435"/>
            <a:ext cx="1563175" cy="1281275"/>
          </a:xfrm>
          <a:custGeom>
            <a:avLst/>
            <a:gdLst/>
            <a:ahLst/>
            <a:cxnLst/>
            <a:rect l="l" t="t" r="r" b="b"/>
            <a:pathLst>
              <a:path w="62527" h="51251" extrusionOk="0">
                <a:moveTo>
                  <a:pt x="35889" y="3192"/>
                </a:moveTo>
                <a:cubicBezTo>
                  <a:pt x="34936" y="4989"/>
                  <a:pt x="34020" y="6785"/>
                  <a:pt x="33030" y="8581"/>
                </a:cubicBezTo>
                <a:cubicBezTo>
                  <a:pt x="31930" y="10634"/>
                  <a:pt x="30830" y="12650"/>
                  <a:pt x="29731" y="14666"/>
                </a:cubicBezTo>
                <a:cubicBezTo>
                  <a:pt x="28594" y="16682"/>
                  <a:pt x="27458" y="18662"/>
                  <a:pt x="26285" y="20678"/>
                </a:cubicBezTo>
                <a:cubicBezTo>
                  <a:pt x="25112" y="22658"/>
                  <a:pt x="23939" y="24637"/>
                  <a:pt x="22766" y="26580"/>
                </a:cubicBezTo>
                <a:cubicBezTo>
                  <a:pt x="22252" y="27460"/>
                  <a:pt x="21702" y="28303"/>
                  <a:pt x="21189" y="29146"/>
                </a:cubicBezTo>
                <a:cubicBezTo>
                  <a:pt x="21629" y="28046"/>
                  <a:pt x="22032" y="26983"/>
                  <a:pt x="22472" y="25884"/>
                </a:cubicBezTo>
                <a:cubicBezTo>
                  <a:pt x="23279" y="23794"/>
                  <a:pt x="24159" y="21741"/>
                  <a:pt x="25075" y="19688"/>
                </a:cubicBezTo>
                <a:cubicBezTo>
                  <a:pt x="25991" y="17636"/>
                  <a:pt x="26981" y="15693"/>
                  <a:pt x="28081" y="13750"/>
                </a:cubicBezTo>
                <a:cubicBezTo>
                  <a:pt x="29144" y="11807"/>
                  <a:pt x="30317" y="9974"/>
                  <a:pt x="31600" y="8178"/>
                </a:cubicBezTo>
                <a:cubicBezTo>
                  <a:pt x="32920" y="6418"/>
                  <a:pt x="34349" y="4732"/>
                  <a:pt x="35889" y="3192"/>
                </a:cubicBezTo>
                <a:close/>
                <a:moveTo>
                  <a:pt x="60780" y="7078"/>
                </a:moveTo>
                <a:lnTo>
                  <a:pt x="60780" y="7078"/>
                </a:lnTo>
                <a:cubicBezTo>
                  <a:pt x="56161" y="10011"/>
                  <a:pt x="51469" y="12907"/>
                  <a:pt x="46777" y="15766"/>
                </a:cubicBezTo>
                <a:lnTo>
                  <a:pt x="46740" y="15766"/>
                </a:lnTo>
                <a:cubicBezTo>
                  <a:pt x="41534" y="18919"/>
                  <a:pt x="36256" y="21998"/>
                  <a:pt x="30940" y="25041"/>
                </a:cubicBezTo>
                <a:cubicBezTo>
                  <a:pt x="28521" y="26434"/>
                  <a:pt x="26065" y="27790"/>
                  <a:pt x="23572" y="29183"/>
                </a:cubicBezTo>
                <a:lnTo>
                  <a:pt x="23755" y="28963"/>
                </a:lnTo>
                <a:cubicBezTo>
                  <a:pt x="26578" y="26800"/>
                  <a:pt x="29437" y="24711"/>
                  <a:pt x="32370" y="22731"/>
                </a:cubicBezTo>
                <a:cubicBezTo>
                  <a:pt x="36806" y="19688"/>
                  <a:pt x="41388" y="16902"/>
                  <a:pt x="46080" y="14300"/>
                </a:cubicBezTo>
                <a:cubicBezTo>
                  <a:pt x="50772" y="11697"/>
                  <a:pt x="55575" y="9314"/>
                  <a:pt x="60523" y="7188"/>
                </a:cubicBezTo>
                <a:lnTo>
                  <a:pt x="60780" y="7078"/>
                </a:lnTo>
                <a:close/>
                <a:moveTo>
                  <a:pt x="46557" y="1543"/>
                </a:moveTo>
                <a:cubicBezTo>
                  <a:pt x="43917" y="5135"/>
                  <a:pt x="41205" y="8691"/>
                  <a:pt x="38382" y="12137"/>
                </a:cubicBezTo>
                <a:cubicBezTo>
                  <a:pt x="35193" y="16023"/>
                  <a:pt x="31893" y="19835"/>
                  <a:pt x="28521" y="23574"/>
                </a:cubicBezTo>
                <a:cubicBezTo>
                  <a:pt x="26835" y="25407"/>
                  <a:pt x="25112" y="27203"/>
                  <a:pt x="23389" y="29000"/>
                </a:cubicBezTo>
                <a:lnTo>
                  <a:pt x="22656" y="29586"/>
                </a:lnTo>
                <a:cubicBezTo>
                  <a:pt x="25552" y="25627"/>
                  <a:pt x="28558" y="21778"/>
                  <a:pt x="31673" y="18002"/>
                </a:cubicBezTo>
                <a:cubicBezTo>
                  <a:pt x="34936" y="14080"/>
                  <a:pt x="38345" y="10231"/>
                  <a:pt x="41864" y="6455"/>
                </a:cubicBezTo>
                <a:cubicBezTo>
                  <a:pt x="43404" y="4805"/>
                  <a:pt x="44980" y="3156"/>
                  <a:pt x="46557" y="1543"/>
                </a:cubicBezTo>
                <a:close/>
                <a:moveTo>
                  <a:pt x="20199" y="31016"/>
                </a:moveTo>
                <a:lnTo>
                  <a:pt x="20089" y="31272"/>
                </a:lnTo>
                <a:lnTo>
                  <a:pt x="19906" y="31786"/>
                </a:lnTo>
                <a:lnTo>
                  <a:pt x="19503" y="32115"/>
                </a:lnTo>
                <a:cubicBezTo>
                  <a:pt x="19723" y="31749"/>
                  <a:pt x="19943" y="31382"/>
                  <a:pt x="20199" y="31016"/>
                </a:cubicBezTo>
                <a:close/>
                <a:moveTo>
                  <a:pt x="19833" y="32152"/>
                </a:moveTo>
                <a:cubicBezTo>
                  <a:pt x="19833" y="32189"/>
                  <a:pt x="19833" y="32189"/>
                  <a:pt x="19870" y="32189"/>
                </a:cubicBezTo>
                <a:cubicBezTo>
                  <a:pt x="19723" y="32262"/>
                  <a:pt x="19613" y="32335"/>
                  <a:pt x="19503" y="32445"/>
                </a:cubicBezTo>
                <a:lnTo>
                  <a:pt x="19466" y="32409"/>
                </a:lnTo>
                <a:lnTo>
                  <a:pt x="19503" y="32409"/>
                </a:lnTo>
                <a:lnTo>
                  <a:pt x="19833" y="32152"/>
                </a:lnTo>
                <a:close/>
                <a:moveTo>
                  <a:pt x="44870" y="27020"/>
                </a:moveTo>
                <a:lnTo>
                  <a:pt x="44870" y="27020"/>
                </a:lnTo>
                <a:cubicBezTo>
                  <a:pt x="43441" y="27460"/>
                  <a:pt x="42011" y="27827"/>
                  <a:pt x="40581" y="28193"/>
                </a:cubicBezTo>
                <a:cubicBezTo>
                  <a:pt x="38748" y="28706"/>
                  <a:pt x="36916" y="29146"/>
                  <a:pt x="35046" y="29586"/>
                </a:cubicBezTo>
                <a:cubicBezTo>
                  <a:pt x="33176" y="30026"/>
                  <a:pt x="31344" y="30429"/>
                  <a:pt x="29474" y="30832"/>
                </a:cubicBezTo>
                <a:cubicBezTo>
                  <a:pt x="27604" y="31236"/>
                  <a:pt x="25735" y="31602"/>
                  <a:pt x="23865" y="31932"/>
                </a:cubicBezTo>
                <a:cubicBezTo>
                  <a:pt x="22216" y="32189"/>
                  <a:pt x="20566" y="32555"/>
                  <a:pt x="18953" y="33032"/>
                </a:cubicBezTo>
                <a:lnTo>
                  <a:pt x="18953" y="32995"/>
                </a:lnTo>
                <a:cubicBezTo>
                  <a:pt x="19540" y="32555"/>
                  <a:pt x="20163" y="32189"/>
                  <a:pt x="20859" y="31896"/>
                </a:cubicBezTo>
                <a:cubicBezTo>
                  <a:pt x="21666" y="31529"/>
                  <a:pt x="22509" y="31236"/>
                  <a:pt x="23352" y="30942"/>
                </a:cubicBezTo>
                <a:cubicBezTo>
                  <a:pt x="25112" y="30393"/>
                  <a:pt x="26871" y="29916"/>
                  <a:pt x="28667" y="29549"/>
                </a:cubicBezTo>
                <a:cubicBezTo>
                  <a:pt x="30500" y="29183"/>
                  <a:pt x="32297" y="28853"/>
                  <a:pt x="34130" y="28523"/>
                </a:cubicBezTo>
                <a:cubicBezTo>
                  <a:pt x="35962" y="28193"/>
                  <a:pt x="37869" y="27863"/>
                  <a:pt x="39738" y="27607"/>
                </a:cubicBezTo>
                <a:cubicBezTo>
                  <a:pt x="41461" y="27350"/>
                  <a:pt x="43147" y="27167"/>
                  <a:pt x="44870" y="27020"/>
                </a:cubicBezTo>
                <a:close/>
                <a:moveTo>
                  <a:pt x="24818" y="13933"/>
                </a:moveTo>
                <a:lnTo>
                  <a:pt x="24818" y="13933"/>
                </a:lnTo>
                <a:cubicBezTo>
                  <a:pt x="24122" y="16536"/>
                  <a:pt x="23279" y="19139"/>
                  <a:pt x="22289" y="21631"/>
                </a:cubicBezTo>
                <a:cubicBezTo>
                  <a:pt x="20933" y="25004"/>
                  <a:pt x="19356" y="28230"/>
                  <a:pt x="17560" y="31346"/>
                </a:cubicBezTo>
                <a:cubicBezTo>
                  <a:pt x="16680" y="32885"/>
                  <a:pt x="15764" y="34352"/>
                  <a:pt x="14774" y="35818"/>
                </a:cubicBezTo>
                <a:cubicBezTo>
                  <a:pt x="15764" y="32629"/>
                  <a:pt x="17010" y="29549"/>
                  <a:pt x="18477" y="26543"/>
                </a:cubicBezTo>
                <a:cubicBezTo>
                  <a:pt x="20016" y="23318"/>
                  <a:pt x="21702" y="20128"/>
                  <a:pt x="23352" y="16939"/>
                </a:cubicBezTo>
                <a:cubicBezTo>
                  <a:pt x="23792" y="16023"/>
                  <a:pt x="24232" y="15143"/>
                  <a:pt x="24672" y="14226"/>
                </a:cubicBezTo>
                <a:lnTo>
                  <a:pt x="24818" y="13933"/>
                </a:lnTo>
                <a:close/>
                <a:moveTo>
                  <a:pt x="45823" y="30576"/>
                </a:moveTo>
                <a:lnTo>
                  <a:pt x="45823" y="30576"/>
                </a:lnTo>
                <a:cubicBezTo>
                  <a:pt x="44174" y="30942"/>
                  <a:pt x="42561" y="31272"/>
                  <a:pt x="40911" y="31602"/>
                </a:cubicBezTo>
                <a:cubicBezTo>
                  <a:pt x="38712" y="32042"/>
                  <a:pt x="36549" y="32445"/>
                  <a:pt x="34349" y="32849"/>
                </a:cubicBezTo>
                <a:cubicBezTo>
                  <a:pt x="32187" y="33215"/>
                  <a:pt x="29987" y="33582"/>
                  <a:pt x="27824" y="33912"/>
                </a:cubicBezTo>
                <a:cubicBezTo>
                  <a:pt x="25625" y="34242"/>
                  <a:pt x="23462" y="34535"/>
                  <a:pt x="21299" y="34828"/>
                </a:cubicBezTo>
                <a:cubicBezTo>
                  <a:pt x="19466" y="35048"/>
                  <a:pt x="17670" y="35415"/>
                  <a:pt x="15910" y="35891"/>
                </a:cubicBezTo>
                <a:cubicBezTo>
                  <a:pt x="17084" y="35268"/>
                  <a:pt x="18330" y="34755"/>
                  <a:pt x="19613" y="34352"/>
                </a:cubicBezTo>
                <a:cubicBezTo>
                  <a:pt x="21556" y="33802"/>
                  <a:pt x="23535" y="33362"/>
                  <a:pt x="25552" y="33032"/>
                </a:cubicBezTo>
                <a:cubicBezTo>
                  <a:pt x="27861" y="32629"/>
                  <a:pt x="30170" y="32262"/>
                  <a:pt x="32517" y="31932"/>
                </a:cubicBezTo>
                <a:cubicBezTo>
                  <a:pt x="34863" y="31602"/>
                  <a:pt x="37209" y="31346"/>
                  <a:pt x="39555" y="31089"/>
                </a:cubicBezTo>
                <a:cubicBezTo>
                  <a:pt x="41644" y="30906"/>
                  <a:pt x="43734" y="30722"/>
                  <a:pt x="45823" y="30576"/>
                </a:cubicBezTo>
                <a:close/>
                <a:moveTo>
                  <a:pt x="19063" y="17709"/>
                </a:moveTo>
                <a:lnTo>
                  <a:pt x="19063" y="17709"/>
                </a:lnTo>
                <a:cubicBezTo>
                  <a:pt x="18806" y="18955"/>
                  <a:pt x="18550" y="20238"/>
                  <a:pt x="18257" y="21485"/>
                </a:cubicBezTo>
                <a:cubicBezTo>
                  <a:pt x="17890" y="23024"/>
                  <a:pt x="17523" y="24564"/>
                  <a:pt x="17084" y="26104"/>
                </a:cubicBezTo>
                <a:cubicBezTo>
                  <a:pt x="16607" y="27643"/>
                  <a:pt x="16167" y="29146"/>
                  <a:pt x="15581" y="30649"/>
                </a:cubicBezTo>
                <a:cubicBezTo>
                  <a:pt x="14994" y="32115"/>
                  <a:pt x="14371" y="33545"/>
                  <a:pt x="13674" y="34975"/>
                </a:cubicBezTo>
                <a:cubicBezTo>
                  <a:pt x="13308" y="35671"/>
                  <a:pt x="12941" y="36331"/>
                  <a:pt x="12538" y="37028"/>
                </a:cubicBezTo>
                <a:cubicBezTo>
                  <a:pt x="12208" y="37614"/>
                  <a:pt x="11878" y="38164"/>
                  <a:pt x="11511" y="38714"/>
                </a:cubicBezTo>
                <a:cubicBezTo>
                  <a:pt x="11915" y="37541"/>
                  <a:pt x="12318" y="36404"/>
                  <a:pt x="12685" y="35231"/>
                </a:cubicBezTo>
                <a:cubicBezTo>
                  <a:pt x="13234" y="33728"/>
                  <a:pt x="13748" y="32189"/>
                  <a:pt x="14261" y="30649"/>
                </a:cubicBezTo>
                <a:lnTo>
                  <a:pt x="15837" y="26030"/>
                </a:lnTo>
                <a:cubicBezTo>
                  <a:pt x="16350" y="24527"/>
                  <a:pt x="16827" y="23061"/>
                  <a:pt x="17377" y="21595"/>
                </a:cubicBezTo>
                <a:cubicBezTo>
                  <a:pt x="17853" y="20275"/>
                  <a:pt x="18403" y="18955"/>
                  <a:pt x="19063" y="17709"/>
                </a:cubicBezTo>
                <a:close/>
                <a:moveTo>
                  <a:pt x="42087" y="34599"/>
                </a:moveTo>
                <a:cubicBezTo>
                  <a:pt x="42452" y="34599"/>
                  <a:pt x="42818" y="34602"/>
                  <a:pt x="43184" y="34608"/>
                </a:cubicBezTo>
                <a:cubicBezTo>
                  <a:pt x="39262" y="35415"/>
                  <a:pt x="35339" y="36111"/>
                  <a:pt x="31417" y="36771"/>
                </a:cubicBezTo>
                <a:cubicBezTo>
                  <a:pt x="27055" y="37468"/>
                  <a:pt x="22729" y="38054"/>
                  <a:pt x="18367" y="38604"/>
                </a:cubicBezTo>
                <a:cubicBezTo>
                  <a:pt x="16240" y="38861"/>
                  <a:pt x="14151" y="39081"/>
                  <a:pt x="12025" y="39300"/>
                </a:cubicBezTo>
                <a:cubicBezTo>
                  <a:pt x="13491" y="38567"/>
                  <a:pt x="15031" y="38091"/>
                  <a:pt x="16644" y="37797"/>
                </a:cubicBezTo>
                <a:cubicBezTo>
                  <a:pt x="18733" y="37358"/>
                  <a:pt x="20859" y="37101"/>
                  <a:pt x="22985" y="36734"/>
                </a:cubicBezTo>
                <a:cubicBezTo>
                  <a:pt x="25258" y="36368"/>
                  <a:pt x="27494" y="36001"/>
                  <a:pt x="29767" y="35671"/>
                </a:cubicBezTo>
                <a:cubicBezTo>
                  <a:pt x="32040" y="35305"/>
                  <a:pt x="34349" y="35011"/>
                  <a:pt x="36659" y="34828"/>
                </a:cubicBezTo>
                <a:cubicBezTo>
                  <a:pt x="38461" y="34675"/>
                  <a:pt x="40264" y="34599"/>
                  <a:pt x="42087" y="34599"/>
                </a:cubicBezTo>
                <a:close/>
                <a:moveTo>
                  <a:pt x="13161" y="22951"/>
                </a:moveTo>
                <a:lnTo>
                  <a:pt x="13161" y="22951"/>
                </a:lnTo>
                <a:cubicBezTo>
                  <a:pt x="12904" y="25407"/>
                  <a:pt x="12428" y="27827"/>
                  <a:pt x="11805" y="30209"/>
                </a:cubicBezTo>
                <a:cubicBezTo>
                  <a:pt x="11072" y="32959"/>
                  <a:pt x="10192" y="35708"/>
                  <a:pt x="9275" y="38421"/>
                </a:cubicBezTo>
                <a:cubicBezTo>
                  <a:pt x="8835" y="39850"/>
                  <a:pt x="8286" y="41243"/>
                  <a:pt x="7626" y="42563"/>
                </a:cubicBezTo>
                <a:cubicBezTo>
                  <a:pt x="8286" y="39997"/>
                  <a:pt x="8945" y="37468"/>
                  <a:pt x="9679" y="34902"/>
                </a:cubicBezTo>
                <a:cubicBezTo>
                  <a:pt x="10448" y="32079"/>
                  <a:pt x="11255" y="29293"/>
                  <a:pt x="12061" y="26507"/>
                </a:cubicBezTo>
                <a:cubicBezTo>
                  <a:pt x="12428" y="25297"/>
                  <a:pt x="12795" y="24124"/>
                  <a:pt x="13161" y="22951"/>
                </a:cubicBezTo>
                <a:close/>
                <a:moveTo>
                  <a:pt x="37795" y="37174"/>
                </a:moveTo>
                <a:cubicBezTo>
                  <a:pt x="34130" y="37981"/>
                  <a:pt x="30464" y="38714"/>
                  <a:pt x="26798" y="39447"/>
                </a:cubicBezTo>
                <a:cubicBezTo>
                  <a:pt x="22692" y="40254"/>
                  <a:pt x="18623" y="40987"/>
                  <a:pt x="14517" y="41683"/>
                </a:cubicBezTo>
                <a:cubicBezTo>
                  <a:pt x="12465" y="42013"/>
                  <a:pt x="10375" y="42343"/>
                  <a:pt x="8359" y="42673"/>
                </a:cubicBezTo>
                <a:cubicBezTo>
                  <a:pt x="10045" y="41903"/>
                  <a:pt x="11805" y="41280"/>
                  <a:pt x="13601" y="40877"/>
                </a:cubicBezTo>
                <a:lnTo>
                  <a:pt x="13564" y="40877"/>
                </a:lnTo>
                <a:cubicBezTo>
                  <a:pt x="15544" y="40400"/>
                  <a:pt x="17523" y="39997"/>
                  <a:pt x="19540" y="39594"/>
                </a:cubicBezTo>
                <a:cubicBezTo>
                  <a:pt x="21592" y="39154"/>
                  <a:pt x="23645" y="38751"/>
                  <a:pt x="25735" y="38384"/>
                </a:cubicBezTo>
                <a:cubicBezTo>
                  <a:pt x="27824" y="38017"/>
                  <a:pt x="29877" y="37724"/>
                  <a:pt x="31967" y="37504"/>
                </a:cubicBezTo>
                <a:cubicBezTo>
                  <a:pt x="33910" y="37284"/>
                  <a:pt x="35852" y="37174"/>
                  <a:pt x="37795" y="37174"/>
                </a:cubicBezTo>
                <a:close/>
                <a:moveTo>
                  <a:pt x="7516" y="43003"/>
                </a:moveTo>
                <a:lnTo>
                  <a:pt x="7479" y="43076"/>
                </a:lnTo>
                <a:lnTo>
                  <a:pt x="7479" y="43003"/>
                </a:lnTo>
                <a:close/>
                <a:moveTo>
                  <a:pt x="47747" y="1"/>
                </a:moveTo>
                <a:cubicBezTo>
                  <a:pt x="47716" y="1"/>
                  <a:pt x="47684" y="12"/>
                  <a:pt x="47656" y="40"/>
                </a:cubicBezTo>
                <a:cubicBezTo>
                  <a:pt x="43991" y="3706"/>
                  <a:pt x="40435" y="7445"/>
                  <a:pt x="37026" y="11330"/>
                </a:cubicBezTo>
                <a:cubicBezTo>
                  <a:pt x="33616" y="15180"/>
                  <a:pt x="30317" y="19139"/>
                  <a:pt x="27164" y="23208"/>
                </a:cubicBezTo>
                <a:cubicBezTo>
                  <a:pt x="25368" y="25480"/>
                  <a:pt x="23645" y="27790"/>
                  <a:pt x="21959" y="30099"/>
                </a:cubicBezTo>
                <a:cubicBezTo>
                  <a:pt x="21922" y="30136"/>
                  <a:pt x="21922" y="30136"/>
                  <a:pt x="21922" y="30173"/>
                </a:cubicBezTo>
                <a:lnTo>
                  <a:pt x="21006" y="30906"/>
                </a:lnTo>
                <a:lnTo>
                  <a:pt x="20346" y="31419"/>
                </a:lnTo>
                <a:lnTo>
                  <a:pt x="20969" y="29843"/>
                </a:lnTo>
                <a:cubicBezTo>
                  <a:pt x="21482" y="29036"/>
                  <a:pt x="21959" y="28230"/>
                  <a:pt x="22472" y="27423"/>
                </a:cubicBezTo>
                <a:cubicBezTo>
                  <a:pt x="23682" y="25444"/>
                  <a:pt x="24892" y="23464"/>
                  <a:pt x="26065" y="21485"/>
                </a:cubicBezTo>
                <a:cubicBezTo>
                  <a:pt x="27201" y="19505"/>
                  <a:pt x="28374" y="17489"/>
                  <a:pt x="29511" y="15473"/>
                </a:cubicBezTo>
                <a:cubicBezTo>
                  <a:pt x="30647" y="13493"/>
                  <a:pt x="31747" y="11477"/>
                  <a:pt x="32847" y="9461"/>
                </a:cubicBezTo>
                <a:cubicBezTo>
                  <a:pt x="33946" y="7445"/>
                  <a:pt x="35009" y="5392"/>
                  <a:pt x="36109" y="3339"/>
                </a:cubicBezTo>
                <a:lnTo>
                  <a:pt x="36512" y="2569"/>
                </a:lnTo>
                <a:cubicBezTo>
                  <a:pt x="36567" y="2487"/>
                  <a:pt x="36478" y="2384"/>
                  <a:pt x="36383" y="2384"/>
                </a:cubicBezTo>
                <a:cubicBezTo>
                  <a:pt x="36352" y="2384"/>
                  <a:pt x="36320" y="2395"/>
                  <a:pt x="36292" y="2423"/>
                </a:cubicBezTo>
                <a:cubicBezTo>
                  <a:pt x="34716" y="3962"/>
                  <a:pt x="33250" y="5612"/>
                  <a:pt x="31893" y="7371"/>
                </a:cubicBezTo>
                <a:cubicBezTo>
                  <a:pt x="30574" y="9131"/>
                  <a:pt x="29327" y="10964"/>
                  <a:pt x="28228" y="12870"/>
                </a:cubicBezTo>
                <a:cubicBezTo>
                  <a:pt x="27128" y="14813"/>
                  <a:pt x="26101" y="16792"/>
                  <a:pt x="25185" y="18809"/>
                </a:cubicBezTo>
                <a:cubicBezTo>
                  <a:pt x="24232" y="20825"/>
                  <a:pt x="23352" y="22878"/>
                  <a:pt x="22509" y="24967"/>
                </a:cubicBezTo>
                <a:cubicBezTo>
                  <a:pt x="21776" y="26763"/>
                  <a:pt x="21116" y="28596"/>
                  <a:pt x="20419" y="30393"/>
                </a:cubicBezTo>
                <a:lnTo>
                  <a:pt x="19246" y="32299"/>
                </a:lnTo>
                <a:lnTo>
                  <a:pt x="17963" y="33362"/>
                </a:lnTo>
                <a:lnTo>
                  <a:pt x="17890" y="33399"/>
                </a:lnTo>
                <a:cubicBezTo>
                  <a:pt x="17853" y="33399"/>
                  <a:pt x="17853" y="33435"/>
                  <a:pt x="17853" y="33472"/>
                </a:cubicBezTo>
                <a:cubicBezTo>
                  <a:pt x="16864" y="34315"/>
                  <a:pt x="15874" y="35158"/>
                  <a:pt x="14921" y="36038"/>
                </a:cubicBezTo>
                <a:cubicBezTo>
                  <a:pt x="16827" y="33215"/>
                  <a:pt x="18550" y="30319"/>
                  <a:pt x="20053" y="27277"/>
                </a:cubicBezTo>
                <a:cubicBezTo>
                  <a:pt x="21666" y="24051"/>
                  <a:pt x="23022" y="20715"/>
                  <a:pt x="24122" y="17306"/>
                </a:cubicBezTo>
                <a:cubicBezTo>
                  <a:pt x="24672" y="15546"/>
                  <a:pt x="25185" y="13750"/>
                  <a:pt x="25625" y="11917"/>
                </a:cubicBezTo>
                <a:cubicBezTo>
                  <a:pt x="25662" y="11770"/>
                  <a:pt x="25698" y="11587"/>
                  <a:pt x="25735" y="11404"/>
                </a:cubicBezTo>
                <a:cubicBezTo>
                  <a:pt x="25757" y="11294"/>
                  <a:pt x="25674" y="11224"/>
                  <a:pt x="25589" y="11224"/>
                </a:cubicBezTo>
                <a:cubicBezTo>
                  <a:pt x="25531" y="11224"/>
                  <a:pt x="25471" y="11256"/>
                  <a:pt x="25442" y="11330"/>
                </a:cubicBezTo>
                <a:cubicBezTo>
                  <a:pt x="25405" y="11514"/>
                  <a:pt x="25368" y="11697"/>
                  <a:pt x="25332" y="11880"/>
                </a:cubicBezTo>
                <a:cubicBezTo>
                  <a:pt x="25112" y="12577"/>
                  <a:pt x="24855" y="13273"/>
                  <a:pt x="24525" y="13933"/>
                </a:cubicBezTo>
                <a:cubicBezTo>
                  <a:pt x="24159" y="14740"/>
                  <a:pt x="23755" y="15546"/>
                  <a:pt x="23352" y="16316"/>
                </a:cubicBezTo>
                <a:cubicBezTo>
                  <a:pt x="22546" y="17929"/>
                  <a:pt x="21739" y="19542"/>
                  <a:pt x="20896" y="21118"/>
                </a:cubicBezTo>
                <a:cubicBezTo>
                  <a:pt x="19283" y="24307"/>
                  <a:pt x="17670" y="27497"/>
                  <a:pt x="16277" y="30796"/>
                </a:cubicBezTo>
                <a:cubicBezTo>
                  <a:pt x="15507" y="32665"/>
                  <a:pt x="14847" y="34535"/>
                  <a:pt x="14297" y="36478"/>
                </a:cubicBezTo>
                <a:cubicBezTo>
                  <a:pt x="14297" y="36514"/>
                  <a:pt x="14297" y="36551"/>
                  <a:pt x="14297" y="36588"/>
                </a:cubicBezTo>
                <a:cubicBezTo>
                  <a:pt x="13271" y="37504"/>
                  <a:pt x="12281" y="38421"/>
                  <a:pt x="11292" y="39337"/>
                </a:cubicBezTo>
                <a:lnTo>
                  <a:pt x="11255" y="39337"/>
                </a:lnTo>
                <a:lnTo>
                  <a:pt x="11328" y="39190"/>
                </a:lnTo>
                <a:cubicBezTo>
                  <a:pt x="12171" y="38054"/>
                  <a:pt x="12941" y="36881"/>
                  <a:pt x="13601" y="35635"/>
                </a:cubicBezTo>
                <a:cubicBezTo>
                  <a:pt x="14334" y="34242"/>
                  <a:pt x="15031" y="32812"/>
                  <a:pt x="15581" y="31309"/>
                </a:cubicBezTo>
                <a:cubicBezTo>
                  <a:pt x="16167" y="29843"/>
                  <a:pt x="16680" y="28340"/>
                  <a:pt x="17157" y="26800"/>
                </a:cubicBezTo>
                <a:cubicBezTo>
                  <a:pt x="17633" y="25297"/>
                  <a:pt x="18037" y="23721"/>
                  <a:pt x="18403" y="22145"/>
                </a:cubicBezTo>
                <a:cubicBezTo>
                  <a:pt x="18770" y="20568"/>
                  <a:pt x="19100" y="19029"/>
                  <a:pt x="19393" y="17452"/>
                </a:cubicBezTo>
                <a:lnTo>
                  <a:pt x="19503" y="16866"/>
                </a:lnTo>
                <a:cubicBezTo>
                  <a:pt x="19527" y="16768"/>
                  <a:pt x="19438" y="16687"/>
                  <a:pt x="19354" y="16687"/>
                </a:cubicBezTo>
                <a:cubicBezTo>
                  <a:pt x="19312" y="16687"/>
                  <a:pt x="19271" y="16707"/>
                  <a:pt x="19246" y="16756"/>
                </a:cubicBezTo>
                <a:cubicBezTo>
                  <a:pt x="18550" y="18112"/>
                  <a:pt x="17890" y="19505"/>
                  <a:pt x="17377" y="20935"/>
                </a:cubicBezTo>
                <a:cubicBezTo>
                  <a:pt x="16827" y="22401"/>
                  <a:pt x="16314" y="23831"/>
                  <a:pt x="15837" y="25297"/>
                </a:cubicBezTo>
                <a:cubicBezTo>
                  <a:pt x="15287" y="26837"/>
                  <a:pt x="14774" y="28413"/>
                  <a:pt x="14224" y="29916"/>
                </a:cubicBezTo>
                <a:lnTo>
                  <a:pt x="12648" y="34572"/>
                </a:lnTo>
                <a:lnTo>
                  <a:pt x="11035" y="39227"/>
                </a:lnTo>
                <a:lnTo>
                  <a:pt x="10962" y="39447"/>
                </a:lnTo>
                <a:cubicBezTo>
                  <a:pt x="10925" y="39447"/>
                  <a:pt x="10925" y="39484"/>
                  <a:pt x="10925" y="39557"/>
                </a:cubicBezTo>
                <a:cubicBezTo>
                  <a:pt x="10925" y="39630"/>
                  <a:pt x="10888" y="39704"/>
                  <a:pt x="10852" y="39814"/>
                </a:cubicBezTo>
                <a:cubicBezTo>
                  <a:pt x="10192" y="40400"/>
                  <a:pt x="9569" y="41023"/>
                  <a:pt x="8909" y="41647"/>
                </a:cubicBezTo>
                <a:cubicBezTo>
                  <a:pt x="8542" y="42013"/>
                  <a:pt x="8176" y="42380"/>
                  <a:pt x="7846" y="42746"/>
                </a:cubicBezTo>
                <a:cubicBezTo>
                  <a:pt x="9092" y="40254"/>
                  <a:pt x="9862" y="37578"/>
                  <a:pt x="10705" y="34938"/>
                </a:cubicBezTo>
                <a:cubicBezTo>
                  <a:pt x="11621" y="32189"/>
                  <a:pt x="12355" y="29366"/>
                  <a:pt x="12941" y="26543"/>
                </a:cubicBezTo>
                <a:cubicBezTo>
                  <a:pt x="13271" y="24931"/>
                  <a:pt x="13454" y="23318"/>
                  <a:pt x="13564" y="21705"/>
                </a:cubicBezTo>
                <a:cubicBezTo>
                  <a:pt x="13564" y="21622"/>
                  <a:pt x="13495" y="21575"/>
                  <a:pt x="13421" y="21575"/>
                </a:cubicBezTo>
                <a:cubicBezTo>
                  <a:pt x="13364" y="21575"/>
                  <a:pt x="13303" y="21604"/>
                  <a:pt x="13271" y="21668"/>
                </a:cubicBezTo>
                <a:cubicBezTo>
                  <a:pt x="12428" y="24454"/>
                  <a:pt x="11585" y="27277"/>
                  <a:pt x="10778" y="30063"/>
                </a:cubicBezTo>
                <a:cubicBezTo>
                  <a:pt x="9972" y="32885"/>
                  <a:pt x="9165" y="35708"/>
                  <a:pt x="8396" y="38531"/>
                </a:cubicBezTo>
                <a:cubicBezTo>
                  <a:pt x="7956" y="40107"/>
                  <a:pt x="7552" y="41683"/>
                  <a:pt x="7149" y="43296"/>
                </a:cubicBezTo>
                <a:cubicBezTo>
                  <a:pt x="7113" y="43333"/>
                  <a:pt x="7113" y="43369"/>
                  <a:pt x="7149" y="43406"/>
                </a:cubicBezTo>
                <a:cubicBezTo>
                  <a:pt x="4656" y="45899"/>
                  <a:pt x="2310" y="48465"/>
                  <a:pt x="1" y="51068"/>
                </a:cubicBezTo>
                <a:lnTo>
                  <a:pt x="1" y="51251"/>
                </a:lnTo>
                <a:cubicBezTo>
                  <a:pt x="2384" y="48575"/>
                  <a:pt x="4803" y="45972"/>
                  <a:pt x="7332" y="43443"/>
                </a:cubicBezTo>
                <a:lnTo>
                  <a:pt x="7332" y="43406"/>
                </a:lnTo>
                <a:cubicBezTo>
                  <a:pt x="7406" y="43333"/>
                  <a:pt x="7479" y="43296"/>
                  <a:pt x="7552" y="43223"/>
                </a:cubicBezTo>
                <a:lnTo>
                  <a:pt x="7736" y="43003"/>
                </a:lnTo>
                <a:cubicBezTo>
                  <a:pt x="11805" y="42416"/>
                  <a:pt x="15837" y="41720"/>
                  <a:pt x="19870" y="40987"/>
                </a:cubicBezTo>
                <a:cubicBezTo>
                  <a:pt x="23939" y="40290"/>
                  <a:pt x="28081" y="39484"/>
                  <a:pt x="32150" y="38641"/>
                </a:cubicBezTo>
                <a:cubicBezTo>
                  <a:pt x="34423" y="38164"/>
                  <a:pt x="36732" y="37651"/>
                  <a:pt x="39005" y="37174"/>
                </a:cubicBezTo>
                <a:cubicBezTo>
                  <a:pt x="39152" y="37101"/>
                  <a:pt x="39115" y="36918"/>
                  <a:pt x="38968" y="36881"/>
                </a:cubicBezTo>
                <a:cubicBezTo>
                  <a:pt x="36879" y="36881"/>
                  <a:pt x="34753" y="36954"/>
                  <a:pt x="32663" y="37138"/>
                </a:cubicBezTo>
                <a:cubicBezTo>
                  <a:pt x="30574" y="37358"/>
                  <a:pt x="28484" y="37614"/>
                  <a:pt x="26395" y="37981"/>
                </a:cubicBezTo>
                <a:cubicBezTo>
                  <a:pt x="24342" y="38347"/>
                  <a:pt x="22252" y="38751"/>
                  <a:pt x="20163" y="39154"/>
                </a:cubicBezTo>
                <a:cubicBezTo>
                  <a:pt x="18110" y="39594"/>
                  <a:pt x="16130" y="39997"/>
                  <a:pt x="14114" y="40474"/>
                </a:cubicBezTo>
                <a:cubicBezTo>
                  <a:pt x="12208" y="40877"/>
                  <a:pt x="10338" y="41500"/>
                  <a:pt x="8542" y="42306"/>
                </a:cubicBezTo>
                <a:cubicBezTo>
                  <a:pt x="8469" y="42343"/>
                  <a:pt x="8359" y="42416"/>
                  <a:pt x="8286" y="42453"/>
                </a:cubicBezTo>
                <a:cubicBezTo>
                  <a:pt x="9129" y="41610"/>
                  <a:pt x="10008" y="40767"/>
                  <a:pt x="10888" y="39924"/>
                </a:cubicBezTo>
                <a:cubicBezTo>
                  <a:pt x="10908" y="39933"/>
                  <a:pt x="10928" y="39938"/>
                  <a:pt x="10947" y="39938"/>
                </a:cubicBezTo>
                <a:cubicBezTo>
                  <a:pt x="10998" y="39938"/>
                  <a:pt x="11045" y="39904"/>
                  <a:pt x="11072" y="39850"/>
                </a:cubicBezTo>
                <a:cubicBezTo>
                  <a:pt x="11072" y="39814"/>
                  <a:pt x="11072" y="39777"/>
                  <a:pt x="11108" y="39740"/>
                </a:cubicBezTo>
                <a:lnTo>
                  <a:pt x="11365" y="39594"/>
                </a:lnTo>
                <a:cubicBezTo>
                  <a:pt x="13418" y="39374"/>
                  <a:pt x="15471" y="39154"/>
                  <a:pt x="17560" y="38897"/>
                </a:cubicBezTo>
                <a:cubicBezTo>
                  <a:pt x="19723" y="38641"/>
                  <a:pt x="21886" y="38384"/>
                  <a:pt x="24049" y="38091"/>
                </a:cubicBezTo>
                <a:cubicBezTo>
                  <a:pt x="26175" y="37797"/>
                  <a:pt x="28374" y="37468"/>
                  <a:pt x="30574" y="37138"/>
                </a:cubicBezTo>
                <a:cubicBezTo>
                  <a:pt x="32737" y="36771"/>
                  <a:pt x="34863" y="36404"/>
                  <a:pt x="37026" y="36038"/>
                </a:cubicBezTo>
                <a:cubicBezTo>
                  <a:pt x="39188" y="35635"/>
                  <a:pt x="41351" y="35231"/>
                  <a:pt x="43514" y="34792"/>
                </a:cubicBezTo>
                <a:lnTo>
                  <a:pt x="44320" y="34645"/>
                </a:lnTo>
                <a:cubicBezTo>
                  <a:pt x="44467" y="34608"/>
                  <a:pt x="44430" y="34388"/>
                  <a:pt x="44284" y="34352"/>
                </a:cubicBezTo>
                <a:cubicBezTo>
                  <a:pt x="43418" y="34310"/>
                  <a:pt x="42552" y="34290"/>
                  <a:pt x="41688" y="34290"/>
                </a:cubicBezTo>
                <a:cubicBezTo>
                  <a:pt x="40247" y="34290"/>
                  <a:pt x="38813" y="34347"/>
                  <a:pt x="37392" y="34462"/>
                </a:cubicBezTo>
                <a:cubicBezTo>
                  <a:pt x="35083" y="34645"/>
                  <a:pt x="32810" y="34938"/>
                  <a:pt x="30500" y="35231"/>
                </a:cubicBezTo>
                <a:cubicBezTo>
                  <a:pt x="28228" y="35561"/>
                  <a:pt x="25918" y="35965"/>
                  <a:pt x="23645" y="36331"/>
                </a:cubicBezTo>
                <a:cubicBezTo>
                  <a:pt x="22509" y="36551"/>
                  <a:pt x="21373" y="36734"/>
                  <a:pt x="20236" y="36918"/>
                </a:cubicBezTo>
                <a:cubicBezTo>
                  <a:pt x="19210" y="37064"/>
                  <a:pt x="18220" y="37211"/>
                  <a:pt x="17193" y="37394"/>
                </a:cubicBezTo>
                <a:cubicBezTo>
                  <a:pt x="15214" y="37724"/>
                  <a:pt x="13344" y="38347"/>
                  <a:pt x="11585" y="39300"/>
                </a:cubicBezTo>
                <a:cubicBezTo>
                  <a:pt x="12428" y="38494"/>
                  <a:pt x="13308" y="37688"/>
                  <a:pt x="14188" y="36881"/>
                </a:cubicBezTo>
                <a:cubicBezTo>
                  <a:pt x="14407" y="36771"/>
                  <a:pt x="14591" y="36624"/>
                  <a:pt x="14811" y="36478"/>
                </a:cubicBezTo>
                <a:cubicBezTo>
                  <a:pt x="16644" y="35855"/>
                  <a:pt x="18586" y="35415"/>
                  <a:pt x="20529" y="35195"/>
                </a:cubicBezTo>
                <a:cubicBezTo>
                  <a:pt x="22692" y="34865"/>
                  <a:pt x="24855" y="34608"/>
                  <a:pt x="26981" y="34278"/>
                </a:cubicBezTo>
                <a:cubicBezTo>
                  <a:pt x="29144" y="33948"/>
                  <a:pt x="31380" y="33582"/>
                  <a:pt x="33543" y="33215"/>
                </a:cubicBezTo>
                <a:cubicBezTo>
                  <a:pt x="35742" y="32812"/>
                  <a:pt x="37905" y="32409"/>
                  <a:pt x="40105" y="32006"/>
                </a:cubicBezTo>
                <a:cubicBezTo>
                  <a:pt x="42268" y="31566"/>
                  <a:pt x="44430" y="31089"/>
                  <a:pt x="46593" y="30613"/>
                </a:cubicBezTo>
                <a:lnTo>
                  <a:pt x="47400" y="30429"/>
                </a:lnTo>
                <a:cubicBezTo>
                  <a:pt x="47546" y="30393"/>
                  <a:pt x="47510" y="30209"/>
                  <a:pt x="47363" y="30173"/>
                </a:cubicBezTo>
                <a:cubicBezTo>
                  <a:pt x="44980" y="30319"/>
                  <a:pt x="42634" y="30503"/>
                  <a:pt x="40288" y="30722"/>
                </a:cubicBezTo>
                <a:cubicBezTo>
                  <a:pt x="37905" y="30979"/>
                  <a:pt x="35559" y="31236"/>
                  <a:pt x="33250" y="31529"/>
                </a:cubicBezTo>
                <a:cubicBezTo>
                  <a:pt x="30904" y="31859"/>
                  <a:pt x="28558" y="32225"/>
                  <a:pt x="26211" y="32629"/>
                </a:cubicBezTo>
                <a:cubicBezTo>
                  <a:pt x="24159" y="32959"/>
                  <a:pt x="22106" y="33399"/>
                  <a:pt x="20089" y="33948"/>
                </a:cubicBezTo>
                <a:cubicBezTo>
                  <a:pt x="18403" y="34425"/>
                  <a:pt x="16790" y="35158"/>
                  <a:pt x="15287" y="36111"/>
                </a:cubicBezTo>
                <a:lnTo>
                  <a:pt x="15141" y="36148"/>
                </a:lnTo>
                <a:cubicBezTo>
                  <a:pt x="16057" y="35305"/>
                  <a:pt x="17047" y="34462"/>
                  <a:pt x="18000" y="33655"/>
                </a:cubicBezTo>
                <a:lnTo>
                  <a:pt x="18037" y="33655"/>
                </a:lnTo>
                <a:cubicBezTo>
                  <a:pt x="18880" y="33289"/>
                  <a:pt x="19760" y="33032"/>
                  <a:pt x="20639" y="32849"/>
                </a:cubicBezTo>
                <a:cubicBezTo>
                  <a:pt x="21519" y="32665"/>
                  <a:pt x="22436" y="32482"/>
                  <a:pt x="23315" y="32335"/>
                </a:cubicBezTo>
                <a:cubicBezTo>
                  <a:pt x="25185" y="32006"/>
                  <a:pt x="27055" y="31639"/>
                  <a:pt x="28887" y="31272"/>
                </a:cubicBezTo>
                <a:cubicBezTo>
                  <a:pt x="30757" y="30869"/>
                  <a:pt x="32590" y="30466"/>
                  <a:pt x="34459" y="30026"/>
                </a:cubicBezTo>
                <a:cubicBezTo>
                  <a:pt x="36292" y="29586"/>
                  <a:pt x="38125" y="29146"/>
                  <a:pt x="39995" y="28633"/>
                </a:cubicBezTo>
                <a:cubicBezTo>
                  <a:pt x="41828" y="28156"/>
                  <a:pt x="43661" y="27680"/>
                  <a:pt x="45494" y="27130"/>
                </a:cubicBezTo>
                <a:lnTo>
                  <a:pt x="46190" y="26947"/>
                </a:lnTo>
                <a:cubicBezTo>
                  <a:pt x="46327" y="26912"/>
                  <a:pt x="46304" y="26687"/>
                  <a:pt x="46181" y="26687"/>
                </a:cubicBezTo>
                <a:cubicBezTo>
                  <a:pt x="46172" y="26687"/>
                  <a:pt x="46163" y="26688"/>
                  <a:pt x="46153" y="26690"/>
                </a:cubicBezTo>
                <a:cubicBezTo>
                  <a:pt x="44247" y="26763"/>
                  <a:pt x="42341" y="26983"/>
                  <a:pt x="40435" y="27240"/>
                </a:cubicBezTo>
                <a:cubicBezTo>
                  <a:pt x="38565" y="27497"/>
                  <a:pt x="36622" y="27827"/>
                  <a:pt x="34753" y="28156"/>
                </a:cubicBezTo>
                <a:cubicBezTo>
                  <a:pt x="32847" y="28486"/>
                  <a:pt x="31050" y="28816"/>
                  <a:pt x="29181" y="29183"/>
                </a:cubicBezTo>
                <a:cubicBezTo>
                  <a:pt x="27384" y="29549"/>
                  <a:pt x="25588" y="29989"/>
                  <a:pt x="23829" y="30539"/>
                </a:cubicBezTo>
                <a:cubicBezTo>
                  <a:pt x="22949" y="30832"/>
                  <a:pt x="22106" y="31126"/>
                  <a:pt x="21263" y="31492"/>
                </a:cubicBezTo>
                <a:cubicBezTo>
                  <a:pt x="20896" y="31639"/>
                  <a:pt x="20493" y="31822"/>
                  <a:pt x="20126" y="32006"/>
                </a:cubicBezTo>
                <a:cubicBezTo>
                  <a:pt x="20163" y="31969"/>
                  <a:pt x="20199" y="31896"/>
                  <a:pt x="20199" y="31822"/>
                </a:cubicBezTo>
                <a:cubicBezTo>
                  <a:pt x="20859" y="31309"/>
                  <a:pt x="21482" y="30796"/>
                  <a:pt x="22142" y="30283"/>
                </a:cubicBezTo>
                <a:lnTo>
                  <a:pt x="22692" y="29953"/>
                </a:lnTo>
                <a:cubicBezTo>
                  <a:pt x="22711" y="29989"/>
                  <a:pt x="22738" y="30008"/>
                  <a:pt x="22766" y="30008"/>
                </a:cubicBezTo>
                <a:cubicBezTo>
                  <a:pt x="22793" y="30008"/>
                  <a:pt x="22821" y="29989"/>
                  <a:pt x="22839" y="29953"/>
                </a:cubicBezTo>
                <a:lnTo>
                  <a:pt x="22985" y="29806"/>
                </a:lnTo>
                <a:cubicBezTo>
                  <a:pt x="28044" y="27020"/>
                  <a:pt x="33030" y="24161"/>
                  <a:pt x="38015" y="21301"/>
                </a:cubicBezTo>
                <a:cubicBezTo>
                  <a:pt x="43294" y="18222"/>
                  <a:pt x="48500" y="15070"/>
                  <a:pt x="53705" y="11844"/>
                </a:cubicBezTo>
                <a:cubicBezTo>
                  <a:pt x="56638" y="10047"/>
                  <a:pt x="59534" y="8215"/>
                  <a:pt x="62430" y="6382"/>
                </a:cubicBezTo>
                <a:cubicBezTo>
                  <a:pt x="62526" y="6317"/>
                  <a:pt x="62482" y="6112"/>
                  <a:pt x="62370" y="6112"/>
                </a:cubicBezTo>
                <a:cubicBezTo>
                  <a:pt x="62355" y="6112"/>
                  <a:pt x="62338" y="6116"/>
                  <a:pt x="62320" y="6125"/>
                </a:cubicBezTo>
                <a:lnTo>
                  <a:pt x="62283" y="6125"/>
                </a:lnTo>
                <a:cubicBezTo>
                  <a:pt x="57334" y="8215"/>
                  <a:pt x="52532" y="10524"/>
                  <a:pt x="47803" y="13053"/>
                </a:cubicBezTo>
                <a:cubicBezTo>
                  <a:pt x="43074" y="15583"/>
                  <a:pt x="38455" y="18332"/>
                  <a:pt x="33910" y="21375"/>
                </a:cubicBezTo>
                <a:cubicBezTo>
                  <a:pt x="30794" y="23464"/>
                  <a:pt x="27751" y="25627"/>
                  <a:pt x="24745" y="27936"/>
                </a:cubicBezTo>
                <a:cubicBezTo>
                  <a:pt x="27604" y="24931"/>
                  <a:pt x="30390" y="21888"/>
                  <a:pt x="33103" y="18772"/>
                </a:cubicBezTo>
                <a:cubicBezTo>
                  <a:pt x="36439" y="14923"/>
                  <a:pt x="39665" y="11001"/>
                  <a:pt x="42781" y="7005"/>
                </a:cubicBezTo>
                <a:cubicBezTo>
                  <a:pt x="44504" y="4769"/>
                  <a:pt x="46190" y="2496"/>
                  <a:pt x="47876" y="186"/>
                </a:cubicBezTo>
                <a:cubicBezTo>
                  <a:pt x="47931" y="104"/>
                  <a:pt x="47842" y="1"/>
                  <a:pt x="47747"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6">
  <p:cSld name="CUSTOM_14_1_2_2">
    <p:spTree>
      <p:nvGrpSpPr>
        <p:cNvPr id="1" name="Shape 759"/>
        <p:cNvGrpSpPr/>
        <p:nvPr/>
      </p:nvGrpSpPr>
      <p:grpSpPr>
        <a:xfrm>
          <a:off x="0" y="0"/>
          <a:ext cx="0" cy="0"/>
          <a:chOff x="0" y="0"/>
          <a:chExt cx="0" cy="0"/>
        </a:xfrm>
      </p:grpSpPr>
      <p:sp>
        <p:nvSpPr>
          <p:cNvPr id="760" name="Google Shape;760;p21"/>
          <p:cNvSpPr/>
          <p:nvPr/>
        </p:nvSpPr>
        <p:spPr>
          <a:xfrm>
            <a:off x="-73375" y="4232076"/>
            <a:ext cx="5698142" cy="1223227"/>
          </a:xfrm>
          <a:custGeom>
            <a:avLst/>
            <a:gdLst/>
            <a:ahLst/>
            <a:cxnLst/>
            <a:rect l="l" t="t" r="r" b="b"/>
            <a:pathLst>
              <a:path w="85085" h="35856" extrusionOk="0">
                <a:moveTo>
                  <a:pt x="21963" y="0"/>
                </a:moveTo>
                <a:cubicBezTo>
                  <a:pt x="20489" y="0"/>
                  <a:pt x="19021" y="128"/>
                  <a:pt x="17560" y="444"/>
                </a:cubicBezTo>
                <a:cubicBezTo>
                  <a:pt x="11658" y="1763"/>
                  <a:pt x="6819" y="5942"/>
                  <a:pt x="3007" y="10671"/>
                </a:cubicBezTo>
                <a:cubicBezTo>
                  <a:pt x="1980" y="11954"/>
                  <a:pt x="954" y="13311"/>
                  <a:pt x="1" y="14704"/>
                </a:cubicBezTo>
                <a:lnTo>
                  <a:pt x="1" y="35855"/>
                </a:lnTo>
                <a:lnTo>
                  <a:pt x="85084" y="35855"/>
                </a:lnTo>
                <a:lnTo>
                  <a:pt x="85084" y="13494"/>
                </a:lnTo>
                <a:cubicBezTo>
                  <a:pt x="81602" y="11111"/>
                  <a:pt x="77973" y="8948"/>
                  <a:pt x="74233" y="7079"/>
                </a:cubicBezTo>
                <a:cubicBezTo>
                  <a:pt x="69285" y="4476"/>
                  <a:pt x="64152" y="1947"/>
                  <a:pt x="58617" y="1323"/>
                </a:cubicBezTo>
                <a:cubicBezTo>
                  <a:pt x="57606" y="1211"/>
                  <a:pt x="56597" y="1165"/>
                  <a:pt x="55588" y="1165"/>
                </a:cubicBezTo>
                <a:cubicBezTo>
                  <a:pt x="50695" y="1165"/>
                  <a:pt x="45815" y="2258"/>
                  <a:pt x="40893" y="2258"/>
                </a:cubicBezTo>
                <a:cubicBezTo>
                  <a:pt x="40533" y="2258"/>
                  <a:pt x="40172" y="2252"/>
                  <a:pt x="39811" y="2240"/>
                </a:cubicBezTo>
                <a:cubicBezTo>
                  <a:pt x="33831" y="2035"/>
                  <a:pt x="27850" y="0"/>
                  <a:pt x="219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21"/>
          <p:cNvSpPr/>
          <p:nvPr/>
        </p:nvSpPr>
        <p:spPr>
          <a:xfrm rot="-507867">
            <a:off x="841766" y="4705569"/>
            <a:ext cx="4789060" cy="986301"/>
          </a:xfrm>
          <a:custGeom>
            <a:avLst/>
            <a:gdLst/>
            <a:ahLst/>
            <a:cxnLst/>
            <a:rect l="l" t="t" r="r" b="b"/>
            <a:pathLst>
              <a:path w="85085" h="35856" extrusionOk="0">
                <a:moveTo>
                  <a:pt x="21963" y="0"/>
                </a:moveTo>
                <a:cubicBezTo>
                  <a:pt x="20489" y="0"/>
                  <a:pt x="19021" y="128"/>
                  <a:pt x="17560" y="444"/>
                </a:cubicBezTo>
                <a:cubicBezTo>
                  <a:pt x="11658" y="1763"/>
                  <a:pt x="6819" y="5942"/>
                  <a:pt x="3007" y="10671"/>
                </a:cubicBezTo>
                <a:cubicBezTo>
                  <a:pt x="1980" y="11954"/>
                  <a:pt x="954" y="13311"/>
                  <a:pt x="1" y="14704"/>
                </a:cubicBezTo>
                <a:lnTo>
                  <a:pt x="1" y="35855"/>
                </a:lnTo>
                <a:lnTo>
                  <a:pt x="85084" y="35855"/>
                </a:lnTo>
                <a:lnTo>
                  <a:pt x="85084" y="13494"/>
                </a:lnTo>
                <a:cubicBezTo>
                  <a:pt x="81602" y="11111"/>
                  <a:pt x="77973" y="8948"/>
                  <a:pt x="74233" y="7079"/>
                </a:cubicBezTo>
                <a:cubicBezTo>
                  <a:pt x="69285" y="4476"/>
                  <a:pt x="64152" y="1947"/>
                  <a:pt x="58617" y="1323"/>
                </a:cubicBezTo>
                <a:cubicBezTo>
                  <a:pt x="57606" y="1211"/>
                  <a:pt x="56597" y="1165"/>
                  <a:pt x="55588" y="1165"/>
                </a:cubicBezTo>
                <a:cubicBezTo>
                  <a:pt x="50695" y="1165"/>
                  <a:pt x="45815" y="2258"/>
                  <a:pt x="40893" y="2258"/>
                </a:cubicBezTo>
                <a:cubicBezTo>
                  <a:pt x="40533" y="2258"/>
                  <a:pt x="40172" y="2252"/>
                  <a:pt x="39811" y="2240"/>
                </a:cubicBezTo>
                <a:cubicBezTo>
                  <a:pt x="33831" y="2035"/>
                  <a:pt x="27850" y="0"/>
                  <a:pt x="219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21"/>
          <p:cNvSpPr txBox="1">
            <a:spLocks noGrp="1"/>
          </p:cNvSpPr>
          <p:nvPr>
            <p:ph type="ctrTitle"/>
          </p:nvPr>
        </p:nvSpPr>
        <p:spPr>
          <a:xfrm>
            <a:off x="713250" y="420970"/>
            <a:ext cx="7717500" cy="5760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b="0">
                <a:solidFill>
                  <a:schemeClr val="accent3"/>
                </a:solidFill>
                <a:latin typeface="Calistoga"/>
                <a:ea typeface="Calistoga"/>
                <a:cs typeface="Calistoga"/>
                <a:sym typeface="Calistoga"/>
              </a:defRPr>
            </a:lvl1pPr>
            <a:lvl2pPr lvl="1" algn="r" rtl="0">
              <a:spcBef>
                <a:spcPts val="0"/>
              </a:spcBef>
              <a:spcAft>
                <a:spcPts val="0"/>
              </a:spcAft>
              <a:buClr>
                <a:schemeClr val="accent4"/>
              </a:buClr>
              <a:buSzPts val="1800"/>
              <a:buNone/>
              <a:defRPr sz="1800">
                <a:solidFill>
                  <a:schemeClr val="accent4"/>
                </a:solidFill>
              </a:defRPr>
            </a:lvl2pPr>
            <a:lvl3pPr lvl="2" algn="r" rtl="0">
              <a:spcBef>
                <a:spcPts val="0"/>
              </a:spcBef>
              <a:spcAft>
                <a:spcPts val="0"/>
              </a:spcAft>
              <a:buClr>
                <a:schemeClr val="accent4"/>
              </a:buClr>
              <a:buSzPts val="1800"/>
              <a:buNone/>
              <a:defRPr sz="1800">
                <a:solidFill>
                  <a:schemeClr val="accent4"/>
                </a:solidFill>
              </a:defRPr>
            </a:lvl3pPr>
            <a:lvl4pPr lvl="3" algn="r" rtl="0">
              <a:spcBef>
                <a:spcPts val="0"/>
              </a:spcBef>
              <a:spcAft>
                <a:spcPts val="0"/>
              </a:spcAft>
              <a:buClr>
                <a:schemeClr val="accent4"/>
              </a:buClr>
              <a:buSzPts val="1800"/>
              <a:buNone/>
              <a:defRPr sz="1800">
                <a:solidFill>
                  <a:schemeClr val="accent4"/>
                </a:solidFill>
              </a:defRPr>
            </a:lvl4pPr>
            <a:lvl5pPr lvl="4" algn="r" rtl="0">
              <a:spcBef>
                <a:spcPts val="0"/>
              </a:spcBef>
              <a:spcAft>
                <a:spcPts val="0"/>
              </a:spcAft>
              <a:buClr>
                <a:schemeClr val="accent4"/>
              </a:buClr>
              <a:buSzPts val="1800"/>
              <a:buNone/>
              <a:defRPr sz="1800">
                <a:solidFill>
                  <a:schemeClr val="accent4"/>
                </a:solidFill>
              </a:defRPr>
            </a:lvl5pPr>
            <a:lvl6pPr lvl="5" algn="r" rtl="0">
              <a:spcBef>
                <a:spcPts val="0"/>
              </a:spcBef>
              <a:spcAft>
                <a:spcPts val="0"/>
              </a:spcAft>
              <a:buClr>
                <a:schemeClr val="accent4"/>
              </a:buClr>
              <a:buSzPts val="1800"/>
              <a:buNone/>
              <a:defRPr sz="1800">
                <a:solidFill>
                  <a:schemeClr val="accent4"/>
                </a:solidFill>
              </a:defRPr>
            </a:lvl6pPr>
            <a:lvl7pPr lvl="6" algn="r" rtl="0">
              <a:spcBef>
                <a:spcPts val="0"/>
              </a:spcBef>
              <a:spcAft>
                <a:spcPts val="0"/>
              </a:spcAft>
              <a:buClr>
                <a:schemeClr val="accent4"/>
              </a:buClr>
              <a:buSzPts val="1800"/>
              <a:buNone/>
              <a:defRPr sz="1800">
                <a:solidFill>
                  <a:schemeClr val="accent4"/>
                </a:solidFill>
              </a:defRPr>
            </a:lvl7pPr>
            <a:lvl8pPr lvl="7" algn="r" rtl="0">
              <a:spcBef>
                <a:spcPts val="0"/>
              </a:spcBef>
              <a:spcAft>
                <a:spcPts val="0"/>
              </a:spcAft>
              <a:buClr>
                <a:schemeClr val="accent4"/>
              </a:buClr>
              <a:buSzPts val="1800"/>
              <a:buNone/>
              <a:defRPr sz="1800">
                <a:solidFill>
                  <a:schemeClr val="accent4"/>
                </a:solidFill>
              </a:defRPr>
            </a:lvl8pPr>
            <a:lvl9pPr lvl="8" algn="r" rtl="0">
              <a:spcBef>
                <a:spcPts val="0"/>
              </a:spcBef>
              <a:spcAft>
                <a:spcPts val="0"/>
              </a:spcAft>
              <a:buClr>
                <a:schemeClr val="accent4"/>
              </a:buClr>
              <a:buSzPts val="1800"/>
              <a:buNone/>
              <a:defRPr sz="1800">
                <a:solidFill>
                  <a:schemeClr val="accent4"/>
                </a:solidFill>
              </a:defRPr>
            </a:lvl9pPr>
          </a:lstStyle>
          <a:p>
            <a:endParaRPr/>
          </a:p>
        </p:txBody>
      </p:sp>
      <p:sp>
        <p:nvSpPr>
          <p:cNvPr id="763" name="Google Shape;763;p21"/>
          <p:cNvSpPr/>
          <p:nvPr/>
        </p:nvSpPr>
        <p:spPr>
          <a:xfrm rot="1611949">
            <a:off x="7293503" y="100837"/>
            <a:ext cx="2274542" cy="1358067"/>
          </a:xfrm>
          <a:custGeom>
            <a:avLst/>
            <a:gdLst/>
            <a:ahLst/>
            <a:cxnLst/>
            <a:rect l="l" t="t" r="r" b="b"/>
            <a:pathLst>
              <a:path w="74161" h="54326" extrusionOk="0">
                <a:moveTo>
                  <a:pt x="27432" y="1"/>
                </a:moveTo>
                <a:cubicBezTo>
                  <a:pt x="26716" y="1"/>
                  <a:pt x="26003" y="58"/>
                  <a:pt x="25295" y="191"/>
                </a:cubicBezTo>
                <a:cubicBezTo>
                  <a:pt x="20603" y="1035"/>
                  <a:pt x="17157" y="4994"/>
                  <a:pt x="14371" y="8879"/>
                </a:cubicBezTo>
                <a:cubicBezTo>
                  <a:pt x="13198" y="10566"/>
                  <a:pt x="12025" y="12252"/>
                  <a:pt x="10925" y="13975"/>
                </a:cubicBezTo>
                <a:cubicBezTo>
                  <a:pt x="10302" y="14965"/>
                  <a:pt x="9789" y="16101"/>
                  <a:pt x="9019" y="16981"/>
                </a:cubicBezTo>
                <a:cubicBezTo>
                  <a:pt x="8579" y="17457"/>
                  <a:pt x="8139" y="18007"/>
                  <a:pt x="7809" y="18594"/>
                </a:cubicBezTo>
                <a:cubicBezTo>
                  <a:pt x="6929" y="19950"/>
                  <a:pt x="6123" y="21380"/>
                  <a:pt x="5390" y="22809"/>
                </a:cubicBezTo>
                <a:cubicBezTo>
                  <a:pt x="3923" y="25705"/>
                  <a:pt x="2714" y="28711"/>
                  <a:pt x="1797" y="31827"/>
                </a:cubicBezTo>
                <a:cubicBezTo>
                  <a:pt x="661" y="35603"/>
                  <a:pt x="1" y="40002"/>
                  <a:pt x="2237" y="43265"/>
                </a:cubicBezTo>
                <a:cubicBezTo>
                  <a:pt x="3154" y="44474"/>
                  <a:pt x="4253" y="45501"/>
                  <a:pt x="5536" y="46271"/>
                </a:cubicBezTo>
                <a:cubicBezTo>
                  <a:pt x="11805" y="50523"/>
                  <a:pt x="19430" y="52246"/>
                  <a:pt x="26945" y="53236"/>
                </a:cubicBezTo>
                <a:cubicBezTo>
                  <a:pt x="32638" y="53963"/>
                  <a:pt x="38362" y="54325"/>
                  <a:pt x="44080" y="54325"/>
                </a:cubicBezTo>
                <a:cubicBezTo>
                  <a:pt x="53642" y="54325"/>
                  <a:pt x="63188" y="53311"/>
                  <a:pt x="72547" y="51293"/>
                </a:cubicBezTo>
                <a:cubicBezTo>
                  <a:pt x="73097" y="51183"/>
                  <a:pt x="73610" y="51036"/>
                  <a:pt x="74160" y="50926"/>
                </a:cubicBezTo>
                <a:lnTo>
                  <a:pt x="74160" y="4187"/>
                </a:lnTo>
                <a:lnTo>
                  <a:pt x="74014" y="4260"/>
                </a:lnTo>
                <a:cubicBezTo>
                  <a:pt x="73794" y="4407"/>
                  <a:pt x="73574" y="4517"/>
                  <a:pt x="73354" y="4627"/>
                </a:cubicBezTo>
                <a:cubicBezTo>
                  <a:pt x="71778" y="5360"/>
                  <a:pt x="69871" y="5434"/>
                  <a:pt x="68185" y="5580"/>
                </a:cubicBezTo>
                <a:cubicBezTo>
                  <a:pt x="66956" y="5667"/>
                  <a:pt x="65727" y="5708"/>
                  <a:pt x="64500" y="5708"/>
                </a:cubicBezTo>
                <a:cubicBezTo>
                  <a:pt x="62617" y="5708"/>
                  <a:pt x="60739" y="5611"/>
                  <a:pt x="58874" y="5434"/>
                </a:cubicBezTo>
                <a:cubicBezTo>
                  <a:pt x="50736" y="4700"/>
                  <a:pt x="42634" y="3344"/>
                  <a:pt x="34716" y="1291"/>
                </a:cubicBezTo>
                <a:cubicBezTo>
                  <a:pt x="32336" y="668"/>
                  <a:pt x="29868" y="1"/>
                  <a:pt x="27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64" name="Google Shape;764;p21"/>
          <p:cNvGrpSpPr/>
          <p:nvPr/>
        </p:nvGrpSpPr>
        <p:grpSpPr>
          <a:xfrm>
            <a:off x="7705016" y="792509"/>
            <a:ext cx="1379824" cy="774177"/>
            <a:chOff x="7705016" y="792509"/>
            <a:chExt cx="1379824" cy="774177"/>
          </a:xfrm>
        </p:grpSpPr>
        <p:sp>
          <p:nvSpPr>
            <p:cNvPr id="765" name="Google Shape;765;p21"/>
            <p:cNvSpPr/>
            <p:nvPr/>
          </p:nvSpPr>
          <p:spPr>
            <a:xfrm rot="5315393">
              <a:off x="8326412" y="1061057"/>
              <a:ext cx="26666" cy="19715"/>
            </a:xfrm>
            <a:custGeom>
              <a:avLst/>
              <a:gdLst/>
              <a:ahLst/>
              <a:cxnLst/>
              <a:rect l="l" t="t" r="r" b="b"/>
              <a:pathLst>
                <a:path w="844" h="624" extrusionOk="0">
                  <a:moveTo>
                    <a:pt x="403" y="0"/>
                  </a:moveTo>
                  <a:cubicBezTo>
                    <a:pt x="0" y="0"/>
                    <a:pt x="0" y="624"/>
                    <a:pt x="403" y="624"/>
                  </a:cubicBezTo>
                  <a:cubicBezTo>
                    <a:pt x="843" y="624"/>
                    <a:pt x="843" y="0"/>
                    <a:pt x="4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21"/>
            <p:cNvSpPr/>
            <p:nvPr/>
          </p:nvSpPr>
          <p:spPr>
            <a:xfrm rot="5315393">
              <a:off x="8301804" y="1166461"/>
              <a:ext cx="28972" cy="20884"/>
            </a:xfrm>
            <a:custGeom>
              <a:avLst/>
              <a:gdLst/>
              <a:ahLst/>
              <a:cxnLst/>
              <a:rect l="l" t="t" r="r" b="b"/>
              <a:pathLst>
                <a:path w="917" h="661" extrusionOk="0">
                  <a:moveTo>
                    <a:pt x="220" y="1"/>
                  </a:moveTo>
                  <a:cubicBezTo>
                    <a:pt x="184" y="37"/>
                    <a:pt x="147" y="37"/>
                    <a:pt x="110" y="74"/>
                  </a:cubicBezTo>
                  <a:cubicBezTo>
                    <a:pt x="74" y="111"/>
                    <a:pt x="74" y="147"/>
                    <a:pt x="37" y="184"/>
                  </a:cubicBezTo>
                  <a:cubicBezTo>
                    <a:pt x="37" y="221"/>
                    <a:pt x="0" y="257"/>
                    <a:pt x="0" y="331"/>
                  </a:cubicBezTo>
                  <a:lnTo>
                    <a:pt x="0" y="404"/>
                  </a:lnTo>
                  <a:cubicBezTo>
                    <a:pt x="37" y="477"/>
                    <a:pt x="74" y="514"/>
                    <a:pt x="110" y="551"/>
                  </a:cubicBezTo>
                  <a:lnTo>
                    <a:pt x="147" y="624"/>
                  </a:lnTo>
                  <a:cubicBezTo>
                    <a:pt x="220" y="624"/>
                    <a:pt x="294" y="661"/>
                    <a:pt x="330" y="661"/>
                  </a:cubicBezTo>
                  <a:lnTo>
                    <a:pt x="624" y="661"/>
                  </a:lnTo>
                  <a:cubicBezTo>
                    <a:pt x="660" y="661"/>
                    <a:pt x="697" y="661"/>
                    <a:pt x="733" y="624"/>
                  </a:cubicBezTo>
                  <a:cubicBezTo>
                    <a:pt x="770" y="624"/>
                    <a:pt x="807" y="587"/>
                    <a:pt x="843" y="551"/>
                  </a:cubicBezTo>
                  <a:cubicBezTo>
                    <a:pt x="880" y="514"/>
                    <a:pt x="880" y="477"/>
                    <a:pt x="880" y="441"/>
                  </a:cubicBezTo>
                  <a:cubicBezTo>
                    <a:pt x="917" y="404"/>
                    <a:pt x="917" y="367"/>
                    <a:pt x="917" y="331"/>
                  </a:cubicBezTo>
                  <a:lnTo>
                    <a:pt x="917" y="257"/>
                  </a:lnTo>
                  <a:cubicBezTo>
                    <a:pt x="917" y="184"/>
                    <a:pt x="880" y="147"/>
                    <a:pt x="843" y="111"/>
                  </a:cubicBezTo>
                  <a:lnTo>
                    <a:pt x="770" y="37"/>
                  </a:lnTo>
                  <a:cubicBezTo>
                    <a:pt x="733" y="37"/>
                    <a:pt x="660" y="1"/>
                    <a:pt x="6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21"/>
            <p:cNvSpPr/>
            <p:nvPr/>
          </p:nvSpPr>
          <p:spPr>
            <a:xfrm rot="5315393">
              <a:off x="8382501" y="1106673"/>
              <a:ext cx="35955" cy="32068"/>
            </a:xfrm>
            <a:custGeom>
              <a:avLst/>
              <a:gdLst/>
              <a:ahLst/>
              <a:cxnLst/>
              <a:rect l="l" t="t" r="r" b="b"/>
              <a:pathLst>
                <a:path w="1138" h="1015" extrusionOk="0">
                  <a:moveTo>
                    <a:pt x="501" y="1"/>
                  </a:moveTo>
                  <a:cubicBezTo>
                    <a:pt x="242" y="1"/>
                    <a:pt x="1" y="199"/>
                    <a:pt x="1" y="501"/>
                  </a:cubicBezTo>
                  <a:cubicBezTo>
                    <a:pt x="1" y="758"/>
                    <a:pt x="221" y="978"/>
                    <a:pt x="477" y="1014"/>
                  </a:cubicBezTo>
                  <a:cubicBezTo>
                    <a:pt x="917" y="978"/>
                    <a:pt x="1137" y="464"/>
                    <a:pt x="844" y="134"/>
                  </a:cubicBezTo>
                  <a:cubicBezTo>
                    <a:pt x="740" y="42"/>
                    <a:pt x="619" y="1"/>
                    <a:pt x="5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21"/>
            <p:cNvSpPr/>
            <p:nvPr/>
          </p:nvSpPr>
          <p:spPr>
            <a:xfrm rot="5315393">
              <a:off x="8457092" y="1329953"/>
              <a:ext cx="37092" cy="30141"/>
            </a:xfrm>
            <a:custGeom>
              <a:avLst/>
              <a:gdLst/>
              <a:ahLst/>
              <a:cxnLst/>
              <a:rect l="l" t="t" r="r" b="b"/>
              <a:pathLst>
                <a:path w="1174" h="954" extrusionOk="0">
                  <a:moveTo>
                    <a:pt x="331" y="0"/>
                  </a:moveTo>
                  <a:lnTo>
                    <a:pt x="221" y="73"/>
                  </a:lnTo>
                  <a:cubicBezTo>
                    <a:pt x="147" y="73"/>
                    <a:pt x="111" y="110"/>
                    <a:pt x="111" y="183"/>
                  </a:cubicBezTo>
                  <a:cubicBezTo>
                    <a:pt x="74" y="183"/>
                    <a:pt x="37" y="220"/>
                    <a:pt x="37" y="257"/>
                  </a:cubicBezTo>
                  <a:cubicBezTo>
                    <a:pt x="1" y="330"/>
                    <a:pt x="1" y="367"/>
                    <a:pt x="1" y="440"/>
                  </a:cubicBezTo>
                  <a:lnTo>
                    <a:pt x="1" y="550"/>
                  </a:lnTo>
                  <a:lnTo>
                    <a:pt x="37" y="660"/>
                  </a:lnTo>
                  <a:cubicBezTo>
                    <a:pt x="74" y="697"/>
                    <a:pt x="111" y="733"/>
                    <a:pt x="147" y="770"/>
                  </a:cubicBezTo>
                  <a:cubicBezTo>
                    <a:pt x="184" y="807"/>
                    <a:pt x="257" y="843"/>
                    <a:pt x="294" y="843"/>
                  </a:cubicBezTo>
                  <a:lnTo>
                    <a:pt x="294" y="953"/>
                  </a:lnTo>
                  <a:lnTo>
                    <a:pt x="404" y="953"/>
                  </a:lnTo>
                  <a:lnTo>
                    <a:pt x="376" y="934"/>
                  </a:lnTo>
                  <a:lnTo>
                    <a:pt x="376" y="934"/>
                  </a:lnTo>
                  <a:cubicBezTo>
                    <a:pt x="400" y="946"/>
                    <a:pt x="424" y="953"/>
                    <a:pt x="441" y="953"/>
                  </a:cubicBezTo>
                  <a:lnTo>
                    <a:pt x="697" y="953"/>
                  </a:lnTo>
                  <a:cubicBezTo>
                    <a:pt x="734" y="953"/>
                    <a:pt x="807" y="953"/>
                    <a:pt x="881" y="916"/>
                  </a:cubicBezTo>
                  <a:cubicBezTo>
                    <a:pt x="991" y="880"/>
                    <a:pt x="1100" y="770"/>
                    <a:pt x="1137" y="660"/>
                  </a:cubicBezTo>
                  <a:cubicBezTo>
                    <a:pt x="1137" y="587"/>
                    <a:pt x="1174" y="550"/>
                    <a:pt x="1174" y="477"/>
                  </a:cubicBezTo>
                  <a:lnTo>
                    <a:pt x="1174" y="330"/>
                  </a:lnTo>
                  <a:cubicBezTo>
                    <a:pt x="1137" y="257"/>
                    <a:pt x="1100" y="183"/>
                    <a:pt x="1027" y="147"/>
                  </a:cubicBezTo>
                  <a:lnTo>
                    <a:pt x="954" y="73"/>
                  </a:lnTo>
                  <a:cubicBezTo>
                    <a:pt x="881" y="37"/>
                    <a:pt x="771" y="0"/>
                    <a:pt x="697" y="0"/>
                  </a:cubicBezTo>
                  <a:lnTo>
                    <a:pt x="477" y="0"/>
                  </a:lnTo>
                  <a:cubicBezTo>
                    <a:pt x="461" y="0"/>
                    <a:pt x="446" y="2"/>
                    <a:pt x="433" y="5"/>
                  </a:cubicBezTo>
                  <a:lnTo>
                    <a:pt x="433" y="5"/>
                  </a:lnTo>
                  <a:lnTo>
                    <a:pt x="44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21"/>
            <p:cNvSpPr/>
            <p:nvPr/>
          </p:nvSpPr>
          <p:spPr>
            <a:xfrm rot="5315393">
              <a:off x="8333735" y="1235076"/>
              <a:ext cx="38261" cy="32479"/>
            </a:xfrm>
            <a:custGeom>
              <a:avLst/>
              <a:gdLst/>
              <a:ahLst/>
              <a:cxnLst/>
              <a:rect l="l" t="t" r="r" b="b"/>
              <a:pathLst>
                <a:path w="1211" h="1028" extrusionOk="0">
                  <a:moveTo>
                    <a:pt x="550" y="1"/>
                  </a:moveTo>
                  <a:cubicBezTo>
                    <a:pt x="257" y="1"/>
                    <a:pt x="0" y="221"/>
                    <a:pt x="0" y="514"/>
                  </a:cubicBezTo>
                  <a:cubicBezTo>
                    <a:pt x="0" y="807"/>
                    <a:pt x="257" y="1027"/>
                    <a:pt x="550" y="1027"/>
                  </a:cubicBezTo>
                  <a:cubicBezTo>
                    <a:pt x="1210" y="1027"/>
                    <a:pt x="1210" y="1"/>
                    <a:pt x="5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21"/>
            <p:cNvSpPr/>
            <p:nvPr/>
          </p:nvSpPr>
          <p:spPr>
            <a:xfrm rot="5315393">
              <a:off x="8139378" y="1336074"/>
              <a:ext cx="32448" cy="40599"/>
            </a:xfrm>
            <a:custGeom>
              <a:avLst/>
              <a:gdLst/>
              <a:ahLst/>
              <a:cxnLst/>
              <a:rect l="l" t="t" r="r" b="b"/>
              <a:pathLst>
                <a:path w="1027" h="1285" extrusionOk="0">
                  <a:moveTo>
                    <a:pt x="367" y="1"/>
                  </a:moveTo>
                  <a:cubicBezTo>
                    <a:pt x="293" y="38"/>
                    <a:pt x="183" y="74"/>
                    <a:pt x="147" y="148"/>
                  </a:cubicBezTo>
                  <a:lnTo>
                    <a:pt x="37" y="258"/>
                  </a:lnTo>
                  <a:cubicBezTo>
                    <a:pt x="0" y="331"/>
                    <a:pt x="0" y="404"/>
                    <a:pt x="0" y="514"/>
                  </a:cubicBezTo>
                  <a:lnTo>
                    <a:pt x="0" y="624"/>
                  </a:lnTo>
                  <a:cubicBezTo>
                    <a:pt x="0" y="661"/>
                    <a:pt x="0" y="734"/>
                    <a:pt x="0" y="771"/>
                  </a:cubicBezTo>
                  <a:cubicBezTo>
                    <a:pt x="0" y="844"/>
                    <a:pt x="0" y="917"/>
                    <a:pt x="37" y="991"/>
                  </a:cubicBezTo>
                  <a:cubicBezTo>
                    <a:pt x="37" y="1027"/>
                    <a:pt x="73" y="1101"/>
                    <a:pt x="147" y="1137"/>
                  </a:cubicBezTo>
                  <a:cubicBezTo>
                    <a:pt x="183" y="1174"/>
                    <a:pt x="257" y="1211"/>
                    <a:pt x="293" y="1247"/>
                  </a:cubicBezTo>
                  <a:cubicBezTo>
                    <a:pt x="367" y="1284"/>
                    <a:pt x="440" y="1284"/>
                    <a:pt x="513" y="1284"/>
                  </a:cubicBezTo>
                  <a:lnTo>
                    <a:pt x="660" y="1284"/>
                  </a:lnTo>
                  <a:cubicBezTo>
                    <a:pt x="733" y="1284"/>
                    <a:pt x="807" y="1211"/>
                    <a:pt x="880" y="1174"/>
                  </a:cubicBezTo>
                  <a:lnTo>
                    <a:pt x="953" y="1064"/>
                  </a:lnTo>
                  <a:cubicBezTo>
                    <a:pt x="990" y="954"/>
                    <a:pt x="1026" y="881"/>
                    <a:pt x="1026" y="807"/>
                  </a:cubicBezTo>
                  <a:cubicBezTo>
                    <a:pt x="1026" y="734"/>
                    <a:pt x="1026" y="697"/>
                    <a:pt x="1026" y="661"/>
                  </a:cubicBezTo>
                  <a:lnTo>
                    <a:pt x="1026" y="514"/>
                  </a:lnTo>
                  <a:cubicBezTo>
                    <a:pt x="1026" y="441"/>
                    <a:pt x="1026" y="368"/>
                    <a:pt x="990" y="331"/>
                  </a:cubicBezTo>
                  <a:cubicBezTo>
                    <a:pt x="916" y="184"/>
                    <a:pt x="843" y="111"/>
                    <a:pt x="697" y="38"/>
                  </a:cubicBezTo>
                  <a:cubicBezTo>
                    <a:pt x="660" y="1"/>
                    <a:pt x="587" y="1"/>
                    <a:pt x="5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21"/>
            <p:cNvSpPr/>
            <p:nvPr/>
          </p:nvSpPr>
          <p:spPr>
            <a:xfrm rot="5315393">
              <a:off x="8433006" y="1161806"/>
              <a:ext cx="50994" cy="54469"/>
            </a:xfrm>
            <a:custGeom>
              <a:avLst/>
              <a:gdLst/>
              <a:ahLst/>
              <a:cxnLst/>
              <a:rect l="l" t="t" r="r" b="b"/>
              <a:pathLst>
                <a:path w="1614" h="1724" extrusionOk="0">
                  <a:moveTo>
                    <a:pt x="681" y="911"/>
                  </a:moveTo>
                  <a:lnTo>
                    <a:pt x="681" y="911"/>
                  </a:lnTo>
                  <a:cubicBezTo>
                    <a:pt x="687" y="913"/>
                    <a:pt x="692" y="915"/>
                    <a:pt x="697" y="917"/>
                  </a:cubicBezTo>
                  <a:lnTo>
                    <a:pt x="734" y="990"/>
                  </a:lnTo>
                  <a:lnTo>
                    <a:pt x="734" y="990"/>
                  </a:lnTo>
                  <a:lnTo>
                    <a:pt x="681" y="911"/>
                  </a:lnTo>
                  <a:close/>
                  <a:moveTo>
                    <a:pt x="807" y="1"/>
                  </a:moveTo>
                  <a:cubicBezTo>
                    <a:pt x="797" y="4"/>
                    <a:pt x="786" y="8"/>
                    <a:pt x="776" y="13"/>
                  </a:cubicBezTo>
                  <a:lnTo>
                    <a:pt x="776" y="13"/>
                  </a:lnTo>
                  <a:cubicBezTo>
                    <a:pt x="773" y="13"/>
                    <a:pt x="770" y="13"/>
                    <a:pt x="767" y="13"/>
                  </a:cubicBezTo>
                  <a:cubicBezTo>
                    <a:pt x="709" y="13"/>
                    <a:pt x="648" y="22"/>
                    <a:pt x="587" y="37"/>
                  </a:cubicBezTo>
                  <a:cubicBezTo>
                    <a:pt x="587" y="37"/>
                    <a:pt x="551" y="37"/>
                    <a:pt x="514" y="74"/>
                  </a:cubicBezTo>
                  <a:lnTo>
                    <a:pt x="404" y="111"/>
                  </a:lnTo>
                  <a:lnTo>
                    <a:pt x="258" y="221"/>
                  </a:lnTo>
                  <a:lnTo>
                    <a:pt x="221" y="257"/>
                  </a:lnTo>
                  <a:cubicBezTo>
                    <a:pt x="111" y="367"/>
                    <a:pt x="38" y="514"/>
                    <a:pt x="38" y="661"/>
                  </a:cubicBezTo>
                  <a:cubicBezTo>
                    <a:pt x="1" y="807"/>
                    <a:pt x="1" y="954"/>
                    <a:pt x="38" y="1100"/>
                  </a:cubicBezTo>
                  <a:cubicBezTo>
                    <a:pt x="38" y="1174"/>
                    <a:pt x="74" y="1247"/>
                    <a:pt x="111" y="1320"/>
                  </a:cubicBezTo>
                  <a:cubicBezTo>
                    <a:pt x="148" y="1394"/>
                    <a:pt x="184" y="1467"/>
                    <a:pt x="221" y="1504"/>
                  </a:cubicBezTo>
                  <a:lnTo>
                    <a:pt x="258" y="1540"/>
                  </a:lnTo>
                  <a:lnTo>
                    <a:pt x="404" y="1650"/>
                  </a:lnTo>
                  <a:lnTo>
                    <a:pt x="441" y="1650"/>
                  </a:lnTo>
                  <a:cubicBezTo>
                    <a:pt x="514" y="1687"/>
                    <a:pt x="551" y="1687"/>
                    <a:pt x="624" y="1724"/>
                  </a:cubicBezTo>
                  <a:lnTo>
                    <a:pt x="844" y="1724"/>
                  </a:lnTo>
                  <a:cubicBezTo>
                    <a:pt x="954" y="1687"/>
                    <a:pt x="1064" y="1687"/>
                    <a:pt x="1174" y="1614"/>
                  </a:cubicBezTo>
                  <a:lnTo>
                    <a:pt x="1211" y="1614"/>
                  </a:lnTo>
                  <a:cubicBezTo>
                    <a:pt x="1284" y="1577"/>
                    <a:pt x="1321" y="1540"/>
                    <a:pt x="1357" y="1504"/>
                  </a:cubicBezTo>
                  <a:lnTo>
                    <a:pt x="1394" y="1467"/>
                  </a:lnTo>
                  <a:cubicBezTo>
                    <a:pt x="1431" y="1394"/>
                    <a:pt x="1467" y="1357"/>
                    <a:pt x="1504" y="1320"/>
                  </a:cubicBezTo>
                  <a:cubicBezTo>
                    <a:pt x="1541" y="1247"/>
                    <a:pt x="1577" y="1174"/>
                    <a:pt x="1614" y="1100"/>
                  </a:cubicBezTo>
                  <a:cubicBezTo>
                    <a:pt x="1614" y="1064"/>
                    <a:pt x="1614" y="1027"/>
                    <a:pt x="1614" y="990"/>
                  </a:cubicBezTo>
                  <a:cubicBezTo>
                    <a:pt x="1614" y="917"/>
                    <a:pt x="1614" y="844"/>
                    <a:pt x="1614" y="771"/>
                  </a:cubicBezTo>
                  <a:cubicBezTo>
                    <a:pt x="1614" y="661"/>
                    <a:pt x="1614" y="587"/>
                    <a:pt x="1577" y="514"/>
                  </a:cubicBezTo>
                  <a:cubicBezTo>
                    <a:pt x="1541" y="404"/>
                    <a:pt x="1467" y="294"/>
                    <a:pt x="1394" y="221"/>
                  </a:cubicBezTo>
                  <a:cubicBezTo>
                    <a:pt x="1357" y="184"/>
                    <a:pt x="1321" y="147"/>
                    <a:pt x="1247" y="111"/>
                  </a:cubicBezTo>
                  <a:lnTo>
                    <a:pt x="1211" y="74"/>
                  </a:lnTo>
                  <a:cubicBezTo>
                    <a:pt x="1137" y="37"/>
                    <a:pt x="1101" y="1"/>
                    <a:pt x="10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21"/>
            <p:cNvSpPr/>
            <p:nvPr/>
          </p:nvSpPr>
          <p:spPr>
            <a:xfrm rot="5315393">
              <a:off x="8594474" y="1069195"/>
              <a:ext cx="53300" cy="39398"/>
            </a:xfrm>
            <a:custGeom>
              <a:avLst/>
              <a:gdLst/>
              <a:ahLst/>
              <a:cxnLst/>
              <a:rect l="l" t="t" r="r" b="b"/>
              <a:pathLst>
                <a:path w="1687" h="1247" extrusionOk="0">
                  <a:moveTo>
                    <a:pt x="844" y="0"/>
                  </a:moveTo>
                  <a:cubicBezTo>
                    <a:pt x="1" y="0"/>
                    <a:pt x="1" y="1247"/>
                    <a:pt x="844" y="1247"/>
                  </a:cubicBezTo>
                  <a:cubicBezTo>
                    <a:pt x="1687" y="1247"/>
                    <a:pt x="1687" y="0"/>
                    <a:pt x="8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21"/>
            <p:cNvSpPr/>
            <p:nvPr/>
          </p:nvSpPr>
          <p:spPr>
            <a:xfrm rot="5315393">
              <a:off x="8687619" y="1132903"/>
              <a:ext cx="57944" cy="44043"/>
            </a:xfrm>
            <a:custGeom>
              <a:avLst/>
              <a:gdLst/>
              <a:ahLst/>
              <a:cxnLst/>
              <a:rect l="l" t="t" r="r" b="b"/>
              <a:pathLst>
                <a:path w="1834" h="1394" extrusionOk="0">
                  <a:moveTo>
                    <a:pt x="917" y="1"/>
                  </a:moveTo>
                  <a:cubicBezTo>
                    <a:pt x="0" y="1"/>
                    <a:pt x="0" y="1394"/>
                    <a:pt x="917" y="1394"/>
                  </a:cubicBezTo>
                  <a:cubicBezTo>
                    <a:pt x="1833" y="1394"/>
                    <a:pt x="1833" y="1"/>
                    <a:pt x="9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21"/>
            <p:cNvSpPr/>
            <p:nvPr/>
          </p:nvSpPr>
          <p:spPr>
            <a:xfrm rot="5315393">
              <a:off x="8513987" y="943508"/>
              <a:ext cx="73015" cy="56775"/>
            </a:xfrm>
            <a:custGeom>
              <a:avLst/>
              <a:gdLst/>
              <a:ahLst/>
              <a:cxnLst/>
              <a:rect l="l" t="t" r="r" b="b"/>
              <a:pathLst>
                <a:path w="2311" h="1797" extrusionOk="0">
                  <a:moveTo>
                    <a:pt x="1137" y="1"/>
                  </a:moveTo>
                  <a:cubicBezTo>
                    <a:pt x="1" y="1"/>
                    <a:pt x="1" y="1797"/>
                    <a:pt x="1137" y="1797"/>
                  </a:cubicBezTo>
                  <a:cubicBezTo>
                    <a:pt x="2273" y="1797"/>
                    <a:pt x="2310" y="1"/>
                    <a:pt x="11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21"/>
            <p:cNvSpPr/>
            <p:nvPr/>
          </p:nvSpPr>
          <p:spPr>
            <a:xfrm rot="5315393">
              <a:off x="8697690" y="1001254"/>
              <a:ext cx="49856" cy="44043"/>
            </a:xfrm>
            <a:custGeom>
              <a:avLst/>
              <a:gdLst/>
              <a:ahLst/>
              <a:cxnLst/>
              <a:rect l="l" t="t" r="r" b="b"/>
              <a:pathLst>
                <a:path w="1578" h="1394" extrusionOk="0">
                  <a:moveTo>
                    <a:pt x="624" y="0"/>
                  </a:moveTo>
                  <a:cubicBezTo>
                    <a:pt x="477" y="37"/>
                    <a:pt x="294" y="110"/>
                    <a:pt x="184" y="220"/>
                  </a:cubicBezTo>
                  <a:cubicBezTo>
                    <a:pt x="74" y="330"/>
                    <a:pt x="1" y="514"/>
                    <a:pt x="1" y="660"/>
                  </a:cubicBezTo>
                  <a:cubicBezTo>
                    <a:pt x="1" y="843"/>
                    <a:pt x="74" y="990"/>
                    <a:pt x="184" y="1137"/>
                  </a:cubicBezTo>
                  <a:lnTo>
                    <a:pt x="331" y="1247"/>
                  </a:lnTo>
                  <a:cubicBezTo>
                    <a:pt x="404" y="1283"/>
                    <a:pt x="551" y="1320"/>
                    <a:pt x="661" y="1320"/>
                  </a:cubicBezTo>
                  <a:lnTo>
                    <a:pt x="624" y="1393"/>
                  </a:lnTo>
                  <a:lnTo>
                    <a:pt x="917" y="1393"/>
                  </a:lnTo>
                  <a:cubicBezTo>
                    <a:pt x="1101" y="1393"/>
                    <a:pt x="1247" y="1320"/>
                    <a:pt x="1394" y="1173"/>
                  </a:cubicBezTo>
                  <a:cubicBezTo>
                    <a:pt x="1504" y="1063"/>
                    <a:pt x="1577" y="880"/>
                    <a:pt x="1577" y="697"/>
                  </a:cubicBezTo>
                  <a:cubicBezTo>
                    <a:pt x="1577" y="330"/>
                    <a:pt x="1284" y="0"/>
                    <a:pt x="9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21"/>
            <p:cNvSpPr/>
            <p:nvPr/>
          </p:nvSpPr>
          <p:spPr>
            <a:xfrm rot="5315393">
              <a:off x="8774972" y="904651"/>
              <a:ext cx="25528" cy="19715"/>
            </a:xfrm>
            <a:custGeom>
              <a:avLst/>
              <a:gdLst/>
              <a:ahLst/>
              <a:cxnLst/>
              <a:rect l="l" t="t" r="r" b="b"/>
              <a:pathLst>
                <a:path w="808" h="624" extrusionOk="0">
                  <a:moveTo>
                    <a:pt x="404" y="1"/>
                  </a:moveTo>
                  <a:cubicBezTo>
                    <a:pt x="1" y="1"/>
                    <a:pt x="1" y="624"/>
                    <a:pt x="404" y="624"/>
                  </a:cubicBezTo>
                  <a:cubicBezTo>
                    <a:pt x="807" y="624"/>
                    <a:pt x="807" y="1"/>
                    <a:pt x="4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21"/>
            <p:cNvSpPr/>
            <p:nvPr/>
          </p:nvSpPr>
          <p:spPr>
            <a:xfrm rot="5315393">
              <a:off x="8967251" y="830946"/>
              <a:ext cx="28972" cy="22053"/>
            </a:xfrm>
            <a:custGeom>
              <a:avLst/>
              <a:gdLst/>
              <a:ahLst/>
              <a:cxnLst/>
              <a:rect l="l" t="t" r="r" b="b"/>
              <a:pathLst>
                <a:path w="917" h="698" extrusionOk="0">
                  <a:moveTo>
                    <a:pt x="440" y="1"/>
                  </a:moveTo>
                  <a:cubicBezTo>
                    <a:pt x="0" y="1"/>
                    <a:pt x="0" y="697"/>
                    <a:pt x="440" y="697"/>
                  </a:cubicBezTo>
                  <a:cubicBezTo>
                    <a:pt x="917" y="697"/>
                    <a:pt x="917" y="1"/>
                    <a:pt x="4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21"/>
            <p:cNvSpPr/>
            <p:nvPr/>
          </p:nvSpPr>
          <p:spPr>
            <a:xfrm rot="5315393">
              <a:off x="9061908" y="795654"/>
              <a:ext cx="25528" cy="19715"/>
            </a:xfrm>
            <a:custGeom>
              <a:avLst/>
              <a:gdLst/>
              <a:ahLst/>
              <a:cxnLst/>
              <a:rect l="l" t="t" r="r" b="b"/>
              <a:pathLst>
                <a:path w="808" h="624" extrusionOk="0">
                  <a:moveTo>
                    <a:pt x="404" y="0"/>
                  </a:moveTo>
                  <a:cubicBezTo>
                    <a:pt x="1" y="0"/>
                    <a:pt x="1" y="623"/>
                    <a:pt x="404" y="623"/>
                  </a:cubicBezTo>
                  <a:cubicBezTo>
                    <a:pt x="807" y="623"/>
                    <a:pt x="807" y="0"/>
                    <a:pt x="4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21"/>
            <p:cNvSpPr/>
            <p:nvPr/>
          </p:nvSpPr>
          <p:spPr>
            <a:xfrm rot="5315393">
              <a:off x="8273437" y="1413481"/>
              <a:ext cx="66064" cy="48656"/>
            </a:xfrm>
            <a:custGeom>
              <a:avLst/>
              <a:gdLst/>
              <a:ahLst/>
              <a:cxnLst/>
              <a:rect l="l" t="t" r="r" b="b"/>
              <a:pathLst>
                <a:path w="2091" h="1540" extrusionOk="0">
                  <a:moveTo>
                    <a:pt x="1027" y="0"/>
                  </a:moveTo>
                  <a:cubicBezTo>
                    <a:pt x="1" y="0"/>
                    <a:pt x="1" y="1540"/>
                    <a:pt x="1027" y="1540"/>
                  </a:cubicBezTo>
                  <a:cubicBezTo>
                    <a:pt x="2090" y="1540"/>
                    <a:pt x="2090" y="0"/>
                    <a:pt x="10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21"/>
            <p:cNvSpPr/>
            <p:nvPr/>
          </p:nvSpPr>
          <p:spPr>
            <a:xfrm rot="5315393">
              <a:off x="8139044" y="1066718"/>
              <a:ext cx="69540" cy="54753"/>
            </a:xfrm>
            <a:custGeom>
              <a:avLst/>
              <a:gdLst/>
              <a:ahLst/>
              <a:cxnLst/>
              <a:rect l="l" t="t" r="r" b="b"/>
              <a:pathLst>
                <a:path w="2201" h="1733" extrusionOk="0">
                  <a:moveTo>
                    <a:pt x="1320" y="1"/>
                  </a:moveTo>
                  <a:cubicBezTo>
                    <a:pt x="1186" y="1"/>
                    <a:pt x="1051" y="35"/>
                    <a:pt x="917" y="89"/>
                  </a:cubicBezTo>
                  <a:lnTo>
                    <a:pt x="367" y="345"/>
                  </a:lnTo>
                  <a:cubicBezTo>
                    <a:pt x="221" y="455"/>
                    <a:pt x="74" y="602"/>
                    <a:pt x="37" y="822"/>
                  </a:cubicBezTo>
                  <a:cubicBezTo>
                    <a:pt x="1" y="1005"/>
                    <a:pt x="37" y="1188"/>
                    <a:pt x="111" y="1372"/>
                  </a:cubicBezTo>
                  <a:cubicBezTo>
                    <a:pt x="259" y="1594"/>
                    <a:pt x="507" y="1733"/>
                    <a:pt x="765" y="1733"/>
                  </a:cubicBezTo>
                  <a:cubicBezTo>
                    <a:pt x="890" y="1733"/>
                    <a:pt x="1017" y="1700"/>
                    <a:pt x="1137" y="1628"/>
                  </a:cubicBezTo>
                  <a:lnTo>
                    <a:pt x="1650" y="1335"/>
                  </a:lnTo>
                  <a:cubicBezTo>
                    <a:pt x="2200" y="1005"/>
                    <a:pt x="2090" y="199"/>
                    <a:pt x="1467" y="15"/>
                  </a:cubicBezTo>
                  <a:cubicBezTo>
                    <a:pt x="1418" y="5"/>
                    <a:pt x="1369" y="1"/>
                    <a:pt x="1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21"/>
            <p:cNvSpPr/>
            <p:nvPr/>
          </p:nvSpPr>
          <p:spPr>
            <a:xfrm rot="5315393">
              <a:off x="7981353" y="1417514"/>
              <a:ext cx="38261" cy="30141"/>
            </a:xfrm>
            <a:custGeom>
              <a:avLst/>
              <a:gdLst/>
              <a:ahLst/>
              <a:cxnLst/>
              <a:rect l="l" t="t" r="r" b="b"/>
              <a:pathLst>
                <a:path w="1211" h="954" extrusionOk="0">
                  <a:moveTo>
                    <a:pt x="734" y="0"/>
                  </a:moveTo>
                  <a:lnTo>
                    <a:pt x="734" y="37"/>
                  </a:lnTo>
                  <a:lnTo>
                    <a:pt x="477" y="37"/>
                  </a:lnTo>
                  <a:cubicBezTo>
                    <a:pt x="330" y="37"/>
                    <a:pt x="220" y="73"/>
                    <a:pt x="147" y="183"/>
                  </a:cubicBezTo>
                  <a:cubicBezTo>
                    <a:pt x="74" y="257"/>
                    <a:pt x="1" y="367"/>
                    <a:pt x="1" y="477"/>
                  </a:cubicBezTo>
                  <a:cubicBezTo>
                    <a:pt x="1" y="623"/>
                    <a:pt x="37" y="733"/>
                    <a:pt x="147" y="807"/>
                  </a:cubicBezTo>
                  <a:cubicBezTo>
                    <a:pt x="220" y="880"/>
                    <a:pt x="330" y="953"/>
                    <a:pt x="477" y="953"/>
                  </a:cubicBezTo>
                  <a:lnTo>
                    <a:pt x="734" y="953"/>
                  </a:lnTo>
                  <a:cubicBezTo>
                    <a:pt x="844" y="953"/>
                    <a:pt x="990" y="880"/>
                    <a:pt x="1064" y="807"/>
                  </a:cubicBezTo>
                  <a:cubicBezTo>
                    <a:pt x="1174" y="697"/>
                    <a:pt x="1210" y="587"/>
                    <a:pt x="1210" y="477"/>
                  </a:cubicBezTo>
                  <a:cubicBezTo>
                    <a:pt x="1210" y="330"/>
                    <a:pt x="1174" y="220"/>
                    <a:pt x="1064" y="147"/>
                  </a:cubicBezTo>
                  <a:cubicBezTo>
                    <a:pt x="990" y="37"/>
                    <a:pt x="844" y="0"/>
                    <a:pt x="7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21"/>
            <p:cNvSpPr/>
            <p:nvPr/>
          </p:nvSpPr>
          <p:spPr>
            <a:xfrm rot="5315393">
              <a:off x="7868983" y="1441700"/>
              <a:ext cx="38261" cy="29004"/>
            </a:xfrm>
            <a:custGeom>
              <a:avLst/>
              <a:gdLst/>
              <a:ahLst/>
              <a:cxnLst/>
              <a:rect l="l" t="t" r="r" b="b"/>
              <a:pathLst>
                <a:path w="1211" h="918" extrusionOk="0">
                  <a:moveTo>
                    <a:pt x="624" y="1"/>
                  </a:moveTo>
                  <a:cubicBezTo>
                    <a:pt x="0" y="1"/>
                    <a:pt x="0" y="917"/>
                    <a:pt x="624" y="917"/>
                  </a:cubicBezTo>
                  <a:cubicBezTo>
                    <a:pt x="1210" y="917"/>
                    <a:pt x="1210" y="1"/>
                    <a:pt x="6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21"/>
            <p:cNvSpPr/>
            <p:nvPr/>
          </p:nvSpPr>
          <p:spPr>
            <a:xfrm rot="5315393">
              <a:off x="7700312" y="1529784"/>
              <a:ext cx="41736" cy="31310"/>
            </a:xfrm>
            <a:custGeom>
              <a:avLst/>
              <a:gdLst/>
              <a:ahLst/>
              <a:cxnLst/>
              <a:rect l="l" t="t" r="r" b="b"/>
              <a:pathLst>
                <a:path w="1321" h="991" extrusionOk="0">
                  <a:moveTo>
                    <a:pt x="661" y="1"/>
                  </a:moveTo>
                  <a:cubicBezTo>
                    <a:pt x="1" y="1"/>
                    <a:pt x="1" y="991"/>
                    <a:pt x="661" y="991"/>
                  </a:cubicBezTo>
                  <a:cubicBezTo>
                    <a:pt x="1320" y="991"/>
                    <a:pt x="1320" y="1"/>
                    <a:pt x="6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4" name="Google Shape;784;p21"/>
          <p:cNvSpPr/>
          <p:nvPr/>
        </p:nvSpPr>
        <p:spPr>
          <a:xfrm rot="-6997979">
            <a:off x="7816904" y="4274802"/>
            <a:ext cx="1544473" cy="776923"/>
          </a:xfrm>
          <a:custGeom>
            <a:avLst/>
            <a:gdLst/>
            <a:ahLst/>
            <a:cxnLst/>
            <a:rect l="l" t="t" r="r" b="b"/>
            <a:pathLst>
              <a:path w="46796" h="23540" extrusionOk="0">
                <a:moveTo>
                  <a:pt x="32976" y="1448"/>
                </a:moveTo>
                <a:lnTo>
                  <a:pt x="32976" y="1448"/>
                </a:lnTo>
                <a:cubicBezTo>
                  <a:pt x="32682" y="1814"/>
                  <a:pt x="32426" y="2217"/>
                  <a:pt x="32206" y="2621"/>
                </a:cubicBezTo>
                <a:cubicBezTo>
                  <a:pt x="31913" y="3134"/>
                  <a:pt x="31656" y="3610"/>
                  <a:pt x="31363" y="4124"/>
                </a:cubicBezTo>
                <a:cubicBezTo>
                  <a:pt x="31106" y="4600"/>
                  <a:pt x="30813" y="5077"/>
                  <a:pt x="30446" y="5517"/>
                </a:cubicBezTo>
                <a:cubicBezTo>
                  <a:pt x="29823" y="6433"/>
                  <a:pt x="29090" y="7276"/>
                  <a:pt x="28320" y="8083"/>
                </a:cubicBezTo>
                <a:cubicBezTo>
                  <a:pt x="27550" y="8853"/>
                  <a:pt x="26707" y="9586"/>
                  <a:pt x="25791" y="10246"/>
                </a:cubicBezTo>
                <a:cubicBezTo>
                  <a:pt x="24911" y="10869"/>
                  <a:pt x="23994" y="11419"/>
                  <a:pt x="23041" y="11932"/>
                </a:cubicBezTo>
                <a:cubicBezTo>
                  <a:pt x="23555" y="11162"/>
                  <a:pt x="24068" y="10392"/>
                  <a:pt x="24618" y="9696"/>
                </a:cubicBezTo>
                <a:cubicBezTo>
                  <a:pt x="25314" y="8853"/>
                  <a:pt x="26011" y="8009"/>
                  <a:pt x="26744" y="7203"/>
                </a:cubicBezTo>
                <a:cubicBezTo>
                  <a:pt x="27514" y="6396"/>
                  <a:pt x="28283" y="5627"/>
                  <a:pt x="29090" y="4857"/>
                </a:cubicBezTo>
                <a:cubicBezTo>
                  <a:pt x="29896" y="4087"/>
                  <a:pt x="30703" y="3354"/>
                  <a:pt x="31546" y="2621"/>
                </a:cubicBezTo>
                <a:cubicBezTo>
                  <a:pt x="32023" y="2217"/>
                  <a:pt x="32462" y="1814"/>
                  <a:pt x="32976" y="1448"/>
                </a:cubicBezTo>
                <a:close/>
                <a:moveTo>
                  <a:pt x="46026" y="7826"/>
                </a:moveTo>
                <a:lnTo>
                  <a:pt x="46026" y="7826"/>
                </a:lnTo>
                <a:cubicBezTo>
                  <a:pt x="43350" y="9182"/>
                  <a:pt x="40491" y="10282"/>
                  <a:pt x="37595" y="11052"/>
                </a:cubicBezTo>
                <a:cubicBezTo>
                  <a:pt x="34479" y="11858"/>
                  <a:pt x="31253" y="12335"/>
                  <a:pt x="28027" y="12445"/>
                </a:cubicBezTo>
                <a:cubicBezTo>
                  <a:pt x="27633" y="12454"/>
                  <a:pt x="27236" y="12459"/>
                  <a:pt x="26839" y="12459"/>
                </a:cubicBezTo>
                <a:cubicBezTo>
                  <a:pt x="25646" y="12459"/>
                  <a:pt x="24443" y="12418"/>
                  <a:pt x="23261" y="12335"/>
                </a:cubicBezTo>
                <a:cubicBezTo>
                  <a:pt x="24288" y="11968"/>
                  <a:pt x="25314" y="11675"/>
                  <a:pt x="26341" y="11345"/>
                </a:cubicBezTo>
                <a:cubicBezTo>
                  <a:pt x="29456" y="10429"/>
                  <a:pt x="32609" y="9659"/>
                  <a:pt x="35798" y="9072"/>
                </a:cubicBezTo>
                <a:cubicBezTo>
                  <a:pt x="38988" y="8486"/>
                  <a:pt x="42213" y="8046"/>
                  <a:pt x="45476" y="7863"/>
                </a:cubicBezTo>
                <a:lnTo>
                  <a:pt x="46026" y="7826"/>
                </a:lnTo>
                <a:close/>
                <a:moveTo>
                  <a:pt x="25754" y="2034"/>
                </a:moveTo>
                <a:lnTo>
                  <a:pt x="25754" y="2034"/>
                </a:lnTo>
                <a:cubicBezTo>
                  <a:pt x="25204" y="3391"/>
                  <a:pt x="24618" y="4784"/>
                  <a:pt x="23958" y="6103"/>
                </a:cubicBezTo>
                <a:cubicBezTo>
                  <a:pt x="23151" y="7753"/>
                  <a:pt x="22235" y="9329"/>
                  <a:pt x="21208" y="10832"/>
                </a:cubicBezTo>
                <a:cubicBezTo>
                  <a:pt x="20732" y="11565"/>
                  <a:pt x="20219" y="12262"/>
                  <a:pt x="19705" y="12995"/>
                </a:cubicBezTo>
                <a:cubicBezTo>
                  <a:pt x="20035" y="11345"/>
                  <a:pt x="20585" y="9769"/>
                  <a:pt x="21318" y="8266"/>
                </a:cubicBezTo>
                <a:cubicBezTo>
                  <a:pt x="21722" y="7460"/>
                  <a:pt x="22162" y="6653"/>
                  <a:pt x="22675" y="5883"/>
                </a:cubicBezTo>
                <a:cubicBezTo>
                  <a:pt x="23225" y="5113"/>
                  <a:pt x="23774" y="4380"/>
                  <a:pt x="24398" y="3684"/>
                </a:cubicBezTo>
                <a:cubicBezTo>
                  <a:pt x="24838" y="3134"/>
                  <a:pt x="25314" y="2584"/>
                  <a:pt x="25754" y="2034"/>
                </a:cubicBezTo>
                <a:close/>
                <a:moveTo>
                  <a:pt x="20145" y="1191"/>
                </a:moveTo>
                <a:cubicBezTo>
                  <a:pt x="19925" y="2144"/>
                  <a:pt x="19705" y="3097"/>
                  <a:pt x="19449" y="4014"/>
                </a:cubicBezTo>
                <a:cubicBezTo>
                  <a:pt x="19119" y="5150"/>
                  <a:pt x="18752" y="6250"/>
                  <a:pt x="18349" y="7313"/>
                </a:cubicBezTo>
                <a:cubicBezTo>
                  <a:pt x="17946" y="8376"/>
                  <a:pt x="17506" y="9439"/>
                  <a:pt x="16993" y="10465"/>
                </a:cubicBezTo>
                <a:cubicBezTo>
                  <a:pt x="16443" y="11455"/>
                  <a:pt x="15893" y="12445"/>
                  <a:pt x="15233" y="13398"/>
                </a:cubicBezTo>
                <a:cubicBezTo>
                  <a:pt x="14647" y="14241"/>
                  <a:pt x="14023" y="15084"/>
                  <a:pt x="13327" y="15854"/>
                </a:cubicBezTo>
                <a:cubicBezTo>
                  <a:pt x="13547" y="14864"/>
                  <a:pt x="13767" y="13875"/>
                  <a:pt x="14060" y="12958"/>
                </a:cubicBezTo>
                <a:cubicBezTo>
                  <a:pt x="14353" y="11858"/>
                  <a:pt x="14720" y="10795"/>
                  <a:pt x="15160" y="9769"/>
                </a:cubicBezTo>
                <a:cubicBezTo>
                  <a:pt x="15600" y="8706"/>
                  <a:pt x="16040" y="7679"/>
                  <a:pt x="16516" y="6726"/>
                </a:cubicBezTo>
                <a:cubicBezTo>
                  <a:pt x="17029" y="5700"/>
                  <a:pt x="17616" y="4747"/>
                  <a:pt x="18239" y="3830"/>
                </a:cubicBezTo>
                <a:cubicBezTo>
                  <a:pt x="18532" y="3354"/>
                  <a:pt x="18862" y="2914"/>
                  <a:pt x="19192" y="2437"/>
                </a:cubicBezTo>
                <a:cubicBezTo>
                  <a:pt x="19522" y="1998"/>
                  <a:pt x="19779" y="1594"/>
                  <a:pt x="20145" y="1191"/>
                </a:cubicBezTo>
                <a:close/>
                <a:moveTo>
                  <a:pt x="22073" y="13485"/>
                </a:moveTo>
                <a:cubicBezTo>
                  <a:pt x="22652" y="13485"/>
                  <a:pt x="23232" y="13513"/>
                  <a:pt x="23811" y="13581"/>
                </a:cubicBezTo>
                <a:cubicBezTo>
                  <a:pt x="25387" y="13728"/>
                  <a:pt x="26964" y="13911"/>
                  <a:pt x="28540" y="14131"/>
                </a:cubicBezTo>
                <a:cubicBezTo>
                  <a:pt x="30116" y="14351"/>
                  <a:pt x="31656" y="14645"/>
                  <a:pt x="33196" y="14938"/>
                </a:cubicBezTo>
                <a:cubicBezTo>
                  <a:pt x="34772" y="15231"/>
                  <a:pt x="36275" y="15598"/>
                  <a:pt x="37778" y="16001"/>
                </a:cubicBezTo>
                <a:cubicBezTo>
                  <a:pt x="39281" y="16367"/>
                  <a:pt x="40747" y="16807"/>
                  <a:pt x="42177" y="17247"/>
                </a:cubicBezTo>
                <a:cubicBezTo>
                  <a:pt x="40894" y="17247"/>
                  <a:pt x="39611" y="17247"/>
                  <a:pt x="38291" y="17211"/>
                </a:cubicBezTo>
                <a:cubicBezTo>
                  <a:pt x="36751" y="17137"/>
                  <a:pt x="35212" y="17027"/>
                  <a:pt x="33635" y="16844"/>
                </a:cubicBezTo>
                <a:cubicBezTo>
                  <a:pt x="32096" y="16697"/>
                  <a:pt x="30593" y="16477"/>
                  <a:pt x="29053" y="16184"/>
                </a:cubicBezTo>
                <a:cubicBezTo>
                  <a:pt x="27550" y="15891"/>
                  <a:pt x="26047" y="15524"/>
                  <a:pt x="24581" y="15121"/>
                </a:cubicBezTo>
                <a:cubicBezTo>
                  <a:pt x="23078" y="14681"/>
                  <a:pt x="21612" y="14205"/>
                  <a:pt x="20145" y="13618"/>
                </a:cubicBezTo>
                <a:lnTo>
                  <a:pt x="20072" y="13581"/>
                </a:lnTo>
                <a:cubicBezTo>
                  <a:pt x="20739" y="13523"/>
                  <a:pt x="21406" y="13485"/>
                  <a:pt x="22073" y="13485"/>
                </a:cubicBezTo>
                <a:close/>
                <a:moveTo>
                  <a:pt x="14353" y="3794"/>
                </a:moveTo>
                <a:cubicBezTo>
                  <a:pt x="14243" y="4490"/>
                  <a:pt x="14133" y="5187"/>
                  <a:pt x="13950" y="5883"/>
                </a:cubicBezTo>
                <a:cubicBezTo>
                  <a:pt x="13730" y="6946"/>
                  <a:pt x="13437" y="7973"/>
                  <a:pt x="13107" y="8999"/>
                </a:cubicBezTo>
                <a:cubicBezTo>
                  <a:pt x="12814" y="10026"/>
                  <a:pt x="12447" y="11015"/>
                  <a:pt x="12044" y="12005"/>
                </a:cubicBezTo>
                <a:cubicBezTo>
                  <a:pt x="11604" y="12995"/>
                  <a:pt x="11164" y="13985"/>
                  <a:pt x="10688" y="14938"/>
                </a:cubicBezTo>
                <a:cubicBezTo>
                  <a:pt x="10174" y="15891"/>
                  <a:pt x="9661" y="16807"/>
                  <a:pt x="9111" y="17724"/>
                </a:cubicBezTo>
                <a:cubicBezTo>
                  <a:pt x="9045" y="17757"/>
                  <a:pt x="9009" y="17790"/>
                  <a:pt x="8976" y="17849"/>
                </a:cubicBezTo>
                <a:lnTo>
                  <a:pt x="8976" y="17849"/>
                </a:lnTo>
                <a:cubicBezTo>
                  <a:pt x="9747" y="13838"/>
                  <a:pt x="11063" y="9972"/>
                  <a:pt x="12924" y="6360"/>
                </a:cubicBezTo>
                <a:cubicBezTo>
                  <a:pt x="13400" y="5480"/>
                  <a:pt x="13840" y="4637"/>
                  <a:pt x="14353" y="3794"/>
                </a:cubicBezTo>
                <a:close/>
                <a:moveTo>
                  <a:pt x="16296" y="15084"/>
                </a:moveTo>
                <a:cubicBezTo>
                  <a:pt x="17433" y="15084"/>
                  <a:pt x="18532" y="15231"/>
                  <a:pt x="19632" y="15488"/>
                </a:cubicBezTo>
                <a:cubicBezTo>
                  <a:pt x="21098" y="15818"/>
                  <a:pt x="22528" y="16184"/>
                  <a:pt x="23958" y="16551"/>
                </a:cubicBezTo>
                <a:cubicBezTo>
                  <a:pt x="25387" y="16917"/>
                  <a:pt x="26817" y="17321"/>
                  <a:pt x="28247" y="17724"/>
                </a:cubicBezTo>
                <a:cubicBezTo>
                  <a:pt x="29640" y="18164"/>
                  <a:pt x="31069" y="18604"/>
                  <a:pt x="32499" y="19043"/>
                </a:cubicBezTo>
                <a:cubicBezTo>
                  <a:pt x="33672" y="19447"/>
                  <a:pt x="34882" y="19887"/>
                  <a:pt x="36055" y="20290"/>
                </a:cubicBezTo>
                <a:cubicBezTo>
                  <a:pt x="35029" y="20143"/>
                  <a:pt x="33965" y="19997"/>
                  <a:pt x="32902" y="19777"/>
                </a:cubicBezTo>
                <a:cubicBezTo>
                  <a:pt x="31509" y="19520"/>
                  <a:pt x="30080" y="19190"/>
                  <a:pt x="28650" y="18860"/>
                </a:cubicBezTo>
                <a:cubicBezTo>
                  <a:pt x="27257" y="18494"/>
                  <a:pt x="25827" y="18090"/>
                  <a:pt x="24434" y="17687"/>
                </a:cubicBezTo>
                <a:cubicBezTo>
                  <a:pt x="23005" y="17284"/>
                  <a:pt x="21648" y="16844"/>
                  <a:pt x="20255" y="16404"/>
                </a:cubicBezTo>
                <a:cubicBezTo>
                  <a:pt x="18936" y="15964"/>
                  <a:pt x="17616" y="15524"/>
                  <a:pt x="16296" y="15084"/>
                </a:cubicBezTo>
                <a:close/>
                <a:moveTo>
                  <a:pt x="570" y="19997"/>
                </a:moveTo>
                <a:cubicBezTo>
                  <a:pt x="533" y="19997"/>
                  <a:pt x="497" y="20033"/>
                  <a:pt x="497" y="20107"/>
                </a:cubicBezTo>
                <a:lnTo>
                  <a:pt x="497" y="20363"/>
                </a:lnTo>
                <a:cubicBezTo>
                  <a:pt x="497" y="20400"/>
                  <a:pt x="533" y="20436"/>
                  <a:pt x="570" y="20436"/>
                </a:cubicBezTo>
                <a:cubicBezTo>
                  <a:pt x="607" y="20436"/>
                  <a:pt x="643" y="20400"/>
                  <a:pt x="643" y="20363"/>
                </a:cubicBezTo>
                <a:lnTo>
                  <a:pt x="643" y="20107"/>
                </a:lnTo>
                <a:cubicBezTo>
                  <a:pt x="643" y="20033"/>
                  <a:pt x="607" y="19997"/>
                  <a:pt x="570" y="19997"/>
                </a:cubicBezTo>
                <a:close/>
                <a:moveTo>
                  <a:pt x="12337" y="17321"/>
                </a:moveTo>
                <a:cubicBezTo>
                  <a:pt x="13034" y="17321"/>
                  <a:pt x="13693" y="17357"/>
                  <a:pt x="14390" y="17431"/>
                </a:cubicBezTo>
                <a:cubicBezTo>
                  <a:pt x="15746" y="17614"/>
                  <a:pt x="17103" y="17944"/>
                  <a:pt x="18459" y="18347"/>
                </a:cubicBezTo>
                <a:cubicBezTo>
                  <a:pt x="19779" y="18714"/>
                  <a:pt x="21098" y="19117"/>
                  <a:pt x="22418" y="19520"/>
                </a:cubicBezTo>
                <a:cubicBezTo>
                  <a:pt x="23738" y="19923"/>
                  <a:pt x="25057" y="20326"/>
                  <a:pt x="26341" y="20803"/>
                </a:cubicBezTo>
                <a:cubicBezTo>
                  <a:pt x="27147" y="21096"/>
                  <a:pt x="27953" y="21390"/>
                  <a:pt x="28723" y="21719"/>
                </a:cubicBezTo>
                <a:cubicBezTo>
                  <a:pt x="28063" y="21573"/>
                  <a:pt x="27404" y="21463"/>
                  <a:pt x="26744" y="21353"/>
                </a:cubicBezTo>
                <a:cubicBezTo>
                  <a:pt x="25351" y="21133"/>
                  <a:pt x="24031" y="20950"/>
                  <a:pt x="22675" y="20693"/>
                </a:cubicBezTo>
                <a:cubicBezTo>
                  <a:pt x="21318" y="20473"/>
                  <a:pt x="19962" y="20253"/>
                  <a:pt x="18642" y="19923"/>
                </a:cubicBezTo>
                <a:cubicBezTo>
                  <a:pt x="17286" y="19630"/>
                  <a:pt x="15966" y="19300"/>
                  <a:pt x="14647" y="18933"/>
                </a:cubicBezTo>
                <a:cubicBezTo>
                  <a:pt x="13364" y="18530"/>
                  <a:pt x="12081" y="18090"/>
                  <a:pt x="10834" y="17540"/>
                </a:cubicBezTo>
                <a:cubicBezTo>
                  <a:pt x="11311" y="17431"/>
                  <a:pt x="11824" y="17357"/>
                  <a:pt x="12337" y="17321"/>
                </a:cubicBezTo>
                <a:close/>
                <a:moveTo>
                  <a:pt x="34277" y="1"/>
                </a:moveTo>
                <a:cubicBezTo>
                  <a:pt x="34258" y="1"/>
                  <a:pt x="34240" y="6"/>
                  <a:pt x="34222" y="18"/>
                </a:cubicBezTo>
                <a:lnTo>
                  <a:pt x="34112" y="165"/>
                </a:lnTo>
                <a:lnTo>
                  <a:pt x="33929" y="311"/>
                </a:lnTo>
                <a:cubicBezTo>
                  <a:pt x="33159" y="934"/>
                  <a:pt x="32426" y="1558"/>
                  <a:pt x="31693" y="2181"/>
                </a:cubicBezTo>
                <a:cubicBezTo>
                  <a:pt x="30849" y="2914"/>
                  <a:pt x="30006" y="3647"/>
                  <a:pt x="29200" y="4417"/>
                </a:cubicBezTo>
                <a:cubicBezTo>
                  <a:pt x="28393" y="5187"/>
                  <a:pt x="27624" y="5957"/>
                  <a:pt x="26854" y="6763"/>
                </a:cubicBezTo>
                <a:cubicBezTo>
                  <a:pt x="26084" y="7570"/>
                  <a:pt x="25387" y="8376"/>
                  <a:pt x="24728" y="9256"/>
                </a:cubicBezTo>
                <a:cubicBezTo>
                  <a:pt x="24031" y="10136"/>
                  <a:pt x="23408" y="11015"/>
                  <a:pt x="22858" y="11968"/>
                </a:cubicBezTo>
                <a:cubicBezTo>
                  <a:pt x="22748" y="12042"/>
                  <a:pt x="22675" y="12078"/>
                  <a:pt x="22565" y="12115"/>
                </a:cubicBezTo>
                <a:cubicBezTo>
                  <a:pt x="22491" y="12152"/>
                  <a:pt x="22455" y="12225"/>
                  <a:pt x="22491" y="12262"/>
                </a:cubicBezTo>
                <a:cubicBezTo>
                  <a:pt x="21538" y="12592"/>
                  <a:pt x="20585" y="12922"/>
                  <a:pt x="19595" y="13288"/>
                </a:cubicBezTo>
                <a:cubicBezTo>
                  <a:pt x="19595" y="13288"/>
                  <a:pt x="19595" y="13252"/>
                  <a:pt x="19595" y="13252"/>
                </a:cubicBezTo>
                <a:cubicBezTo>
                  <a:pt x="20145" y="12592"/>
                  <a:pt x="20659" y="11895"/>
                  <a:pt x="21172" y="11199"/>
                </a:cubicBezTo>
                <a:cubicBezTo>
                  <a:pt x="21648" y="10539"/>
                  <a:pt x="22198" y="9696"/>
                  <a:pt x="22675" y="8889"/>
                </a:cubicBezTo>
                <a:cubicBezTo>
                  <a:pt x="23628" y="7313"/>
                  <a:pt x="24471" y="5700"/>
                  <a:pt x="25241" y="4014"/>
                </a:cubicBezTo>
                <a:cubicBezTo>
                  <a:pt x="25644" y="3061"/>
                  <a:pt x="26011" y="2107"/>
                  <a:pt x="26341" y="1118"/>
                </a:cubicBezTo>
                <a:cubicBezTo>
                  <a:pt x="26341" y="1047"/>
                  <a:pt x="26295" y="1006"/>
                  <a:pt x="26242" y="1006"/>
                </a:cubicBezTo>
                <a:cubicBezTo>
                  <a:pt x="26214" y="1006"/>
                  <a:pt x="26183" y="1018"/>
                  <a:pt x="26157" y="1044"/>
                </a:cubicBezTo>
                <a:cubicBezTo>
                  <a:pt x="25644" y="1851"/>
                  <a:pt x="25057" y="2621"/>
                  <a:pt x="24434" y="3317"/>
                </a:cubicBezTo>
                <a:cubicBezTo>
                  <a:pt x="23811" y="4050"/>
                  <a:pt x="23225" y="4747"/>
                  <a:pt x="22675" y="5517"/>
                </a:cubicBezTo>
                <a:cubicBezTo>
                  <a:pt x="21612" y="7020"/>
                  <a:pt x="20768" y="8669"/>
                  <a:pt x="20145" y="10392"/>
                </a:cubicBezTo>
                <a:cubicBezTo>
                  <a:pt x="19815" y="11382"/>
                  <a:pt x="19522" y="12372"/>
                  <a:pt x="19339" y="13398"/>
                </a:cubicBezTo>
                <a:cubicBezTo>
                  <a:pt x="18899" y="13545"/>
                  <a:pt x="18496" y="13691"/>
                  <a:pt x="18092" y="13875"/>
                </a:cubicBezTo>
                <a:cubicBezTo>
                  <a:pt x="17286" y="14168"/>
                  <a:pt x="16443" y="14498"/>
                  <a:pt x="15636" y="14828"/>
                </a:cubicBezTo>
                <a:lnTo>
                  <a:pt x="15563" y="14791"/>
                </a:lnTo>
                <a:cubicBezTo>
                  <a:pt x="15490" y="14791"/>
                  <a:pt x="15380" y="14864"/>
                  <a:pt x="15416" y="14938"/>
                </a:cubicBezTo>
                <a:lnTo>
                  <a:pt x="15270" y="14974"/>
                </a:lnTo>
                <a:lnTo>
                  <a:pt x="15196" y="14974"/>
                </a:lnTo>
                <a:cubicBezTo>
                  <a:pt x="15196" y="14974"/>
                  <a:pt x="15160" y="14974"/>
                  <a:pt x="15160" y="15011"/>
                </a:cubicBezTo>
                <a:cubicBezTo>
                  <a:pt x="14683" y="15231"/>
                  <a:pt x="14207" y="15414"/>
                  <a:pt x="13730" y="15634"/>
                </a:cubicBezTo>
                <a:cubicBezTo>
                  <a:pt x="13840" y="15488"/>
                  <a:pt x="13987" y="15304"/>
                  <a:pt x="14133" y="15194"/>
                </a:cubicBezTo>
                <a:cubicBezTo>
                  <a:pt x="14500" y="14754"/>
                  <a:pt x="14867" y="14315"/>
                  <a:pt x="15196" y="13875"/>
                </a:cubicBezTo>
                <a:cubicBezTo>
                  <a:pt x="15856" y="12922"/>
                  <a:pt x="16479" y="11932"/>
                  <a:pt x="17029" y="10942"/>
                </a:cubicBezTo>
                <a:cubicBezTo>
                  <a:pt x="17579" y="9916"/>
                  <a:pt x="18056" y="8853"/>
                  <a:pt x="18496" y="7789"/>
                </a:cubicBezTo>
                <a:cubicBezTo>
                  <a:pt x="18899" y="6726"/>
                  <a:pt x="19302" y="5627"/>
                  <a:pt x="19632" y="4490"/>
                </a:cubicBezTo>
                <a:cubicBezTo>
                  <a:pt x="19925" y="3391"/>
                  <a:pt x="20219" y="2254"/>
                  <a:pt x="20439" y="1118"/>
                </a:cubicBezTo>
                <a:cubicBezTo>
                  <a:pt x="20475" y="971"/>
                  <a:pt x="20512" y="824"/>
                  <a:pt x="20549" y="714"/>
                </a:cubicBezTo>
                <a:cubicBezTo>
                  <a:pt x="20549" y="609"/>
                  <a:pt x="20473" y="523"/>
                  <a:pt x="20404" y="523"/>
                </a:cubicBezTo>
                <a:cubicBezTo>
                  <a:pt x="20376" y="523"/>
                  <a:pt x="20349" y="537"/>
                  <a:pt x="20329" y="568"/>
                </a:cubicBezTo>
                <a:cubicBezTo>
                  <a:pt x="19632" y="1448"/>
                  <a:pt x="18936" y="2364"/>
                  <a:pt x="18312" y="3317"/>
                </a:cubicBezTo>
                <a:cubicBezTo>
                  <a:pt x="17689" y="4270"/>
                  <a:pt x="17103" y="5223"/>
                  <a:pt x="16553" y="6213"/>
                </a:cubicBezTo>
                <a:cubicBezTo>
                  <a:pt x="16040" y="7203"/>
                  <a:pt x="15526" y="8229"/>
                  <a:pt x="15086" y="9256"/>
                </a:cubicBezTo>
                <a:cubicBezTo>
                  <a:pt x="14683" y="10319"/>
                  <a:pt x="14280" y="11345"/>
                  <a:pt x="13950" y="12445"/>
                </a:cubicBezTo>
                <a:cubicBezTo>
                  <a:pt x="13584" y="13508"/>
                  <a:pt x="13327" y="14571"/>
                  <a:pt x="13070" y="15708"/>
                </a:cubicBezTo>
                <a:cubicBezTo>
                  <a:pt x="13070" y="15781"/>
                  <a:pt x="13070" y="15891"/>
                  <a:pt x="13034" y="15964"/>
                </a:cubicBezTo>
                <a:cubicBezTo>
                  <a:pt x="11751" y="16551"/>
                  <a:pt x="10504" y="17137"/>
                  <a:pt x="9221" y="17724"/>
                </a:cubicBezTo>
                <a:cubicBezTo>
                  <a:pt x="9734" y="16954"/>
                  <a:pt x="10248" y="16184"/>
                  <a:pt x="10688" y="15341"/>
                </a:cubicBezTo>
                <a:cubicBezTo>
                  <a:pt x="11201" y="14388"/>
                  <a:pt x="11641" y="13435"/>
                  <a:pt x="12081" y="12445"/>
                </a:cubicBezTo>
                <a:cubicBezTo>
                  <a:pt x="12520" y="11492"/>
                  <a:pt x="12887" y="10465"/>
                  <a:pt x="13254" y="9439"/>
                </a:cubicBezTo>
                <a:cubicBezTo>
                  <a:pt x="13584" y="8413"/>
                  <a:pt x="13877" y="7386"/>
                  <a:pt x="14133" y="6323"/>
                </a:cubicBezTo>
                <a:cubicBezTo>
                  <a:pt x="14353" y="5297"/>
                  <a:pt x="14573" y="4234"/>
                  <a:pt x="14720" y="3171"/>
                </a:cubicBezTo>
                <a:lnTo>
                  <a:pt x="14793" y="2767"/>
                </a:lnTo>
                <a:cubicBezTo>
                  <a:pt x="14793" y="2667"/>
                  <a:pt x="14716" y="2610"/>
                  <a:pt x="14640" y="2610"/>
                </a:cubicBezTo>
                <a:cubicBezTo>
                  <a:pt x="14578" y="2610"/>
                  <a:pt x="14516" y="2648"/>
                  <a:pt x="14500" y="2731"/>
                </a:cubicBezTo>
                <a:lnTo>
                  <a:pt x="14463" y="3097"/>
                </a:lnTo>
                <a:cubicBezTo>
                  <a:pt x="14427" y="3134"/>
                  <a:pt x="14390" y="3134"/>
                  <a:pt x="14390" y="3171"/>
                </a:cubicBezTo>
                <a:cubicBezTo>
                  <a:pt x="13290" y="4930"/>
                  <a:pt x="12337" y="6763"/>
                  <a:pt x="11494" y="8669"/>
                </a:cubicBezTo>
                <a:cubicBezTo>
                  <a:pt x="10688" y="10575"/>
                  <a:pt x="9991" y="12518"/>
                  <a:pt x="9441" y="14498"/>
                </a:cubicBezTo>
                <a:cubicBezTo>
                  <a:pt x="9148" y="15634"/>
                  <a:pt x="8891" y="16734"/>
                  <a:pt x="8671" y="17870"/>
                </a:cubicBezTo>
                <a:cubicBezTo>
                  <a:pt x="8671" y="17907"/>
                  <a:pt x="8671" y="17980"/>
                  <a:pt x="8708" y="17980"/>
                </a:cubicBezTo>
                <a:cubicBezTo>
                  <a:pt x="5959" y="19300"/>
                  <a:pt x="3356" y="20876"/>
                  <a:pt x="936" y="22709"/>
                </a:cubicBezTo>
                <a:cubicBezTo>
                  <a:pt x="643" y="22929"/>
                  <a:pt x="350" y="23186"/>
                  <a:pt x="57" y="23406"/>
                </a:cubicBezTo>
                <a:cubicBezTo>
                  <a:pt x="0" y="23462"/>
                  <a:pt x="52" y="23540"/>
                  <a:pt x="112" y="23540"/>
                </a:cubicBezTo>
                <a:cubicBezTo>
                  <a:pt x="131" y="23540"/>
                  <a:pt x="150" y="23533"/>
                  <a:pt x="167" y="23516"/>
                </a:cubicBezTo>
                <a:cubicBezTo>
                  <a:pt x="2696" y="21573"/>
                  <a:pt x="5409" y="19887"/>
                  <a:pt x="8268" y="18494"/>
                </a:cubicBezTo>
                <a:cubicBezTo>
                  <a:pt x="8928" y="18164"/>
                  <a:pt x="9588" y="17870"/>
                  <a:pt x="10248" y="17540"/>
                </a:cubicBezTo>
                <a:cubicBezTo>
                  <a:pt x="10248" y="17577"/>
                  <a:pt x="10284" y="17577"/>
                  <a:pt x="10321" y="17577"/>
                </a:cubicBezTo>
                <a:cubicBezTo>
                  <a:pt x="11531" y="18127"/>
                  <a:pt x="12777" y="18567"/>
                  <a:pt x="14023" y="18970"/>
                </a:cubicBezTo>
                <a:cubicBezTo>
                  <a:pt x="15343" y="19373"/>
                  <a:pt x="16663" y="19703"/>
                  <a:pt x="17982" y="20033"/>
                </a:cubicBezTo>
                <a:cubicBezTo>
                  <a:pt x="19339" y="20326"/>
                  <a:pt x="20659" y="20583"/>
                  <a:pt x="22015" y="20803"/>
                </a:cubicBezTo>
                <a:cubicBezTo>
                  <a:pt x="23371" y="21060"/>
                  <a:pt x="24764" y="21280"/>
                  <a:pt x="26121" y="21500"/>
                </a:cubicBezTo>
                <a:cubicBezTo>
                  <a:pt x="27514" y="21646"/>
                  <a:pt x="28870" y="21939"/>
                  <a:pt x="30226" y="22306"/>
                </a:cubicBezTo>
                <a:cubicBezTo>
                  <a:pt x="30373" y="22379"/>
                  <a:pt x="30556" y="22416"/>
                  <a:pt x="30703" y="22489"/>
                </a:cubicBezTo>
                <a:cubicBezTo>
                  <a:pt x="30721" y="22498"/>
                  <a:pt x="30738" y="22502"/>
                  <a:pt x="30755" y="22502"/>
                </a:cubicBezTo>
                <a:cubicBezTo>
                  <a:pt x="30873" y="22502"/>
                  <a:pt x="30941" y="22297"/>
                  <a:pt x="30813" y="22233"/>
                </a:cubicBezTo>
                <a:cubicBezTo>
                  <a:pt x="29530" y="21683"/>
                  <a:pt x="28247" y="21133"/>
                  <a:pt x="26927" y="20693"/>
                </a:cubicBezTo>
                <a:cubicBezTo>
                  <a:pt x="25607" y="20217"/>
                  <a:pt x="24288" y="19777"/>
                  <a:pt x="22968" y="19373"/>
                </a:cubicBezTo>
                <a:cubicBezTo>
                  <a:pt x="21612" y="18970"/>
                  <a:pt x="20292" y="18567"/>
                  <a:pt x="18936" y="18200"/>
                </a:cubicBezTo>
                <a:cubicBezTo>
                  <a:pt x="17579" y="17797"/>
                  <a:pt x="16223" y="17467"/>
                  <a:pt x="14830" y="17247"/>
                </a:cubicBezTo>
                <a:cubicBezTo>
                  <a:pt x="14230" y="17150"/>
                  <a:pt x="13629" y="17103"/>
                  <a:pt x="13029" y="17103"/>
                </a:cubicBezTo>
                <a:cubicBezTo>
                  <a:pt x="12273" y="17103"/>
                  <a:pt x="11517" y="17177"/>
                  <a:pt x="10761" y="17321"/>
                </a:cubicBezTo>
                <a:lnTo>
                  <a:pt x="10651" y="17357"/>
                </a:lnTo>
                <a:cubicBezTo>
                  <a:pt x="11384" y="16991"/>
                  <a:pt x="12154" y="16624"/>
                  <a:pt x="12924" y="16294"/>
                </a:cubicBezTo>
                <a:lnTo>
                  <a:pt x="12924" y="16294"/>
                </a:lnTo>
                <a:lnTo>
                  <a:pt x="12850" y="16404"/>
                </a:lnTo>
                <a:cubicBezTo>
                  <a:pt x="12850" y="16430"/>
                  <a:pt x="12869" y="16456"/>
                  <a:pt x="12892" y="16456"/>
                </a:cubicBezTo>
                <a:cubicBezTo>
                  <a:pt x="12902" y="16456"/>
                  <a:pt x="12913" y="16451"/>
                  <a:pt x="12924" y="16441"/>
                </a:cubicBezTo>
                <a:cubicBezTo>
                  <a:pt x="12997" y="16404"/>
                  <a:pt x="13070" y="16331"/>
                  <a:pt x="13144" y="16257"/>
                </a:cubicBezTo>
                <a:cubicBezTo>
                  <a:pt x="13180" y="16257"/>
                  <a:pt x="13254" y="16221"/>
                  <a:pt x="13254" y="16184"/>
                </a:cubicBezTo>
                <a:cubicBezTo>
                  <a:pt x="14023" y="15818"/>
                  <a:pt x="14830" y="15488"/>
                  <a:pt x="15636" y="15158"/>
                </a:cubicBezTo>
                <a:cubicBezTo>
                  <a:pt x="16993" y="15634"/>
                  <a:pt x="18312" y="16074"/>
                  <a:pt x="19669" y="16477"/>
                </a:cubicBezTo>
                <a:cubicBezTo>
                  <a:pt x="20988" y="16917"/>
                  <a:pt x="22491" y="17357"/>
                  <a:pt x="23848" y="17797"/>
                </a:cubicBezTo>
                <a:cubicBezTo>
                  <a:pt x="25241" y="18200"/>
                  <a:pt x="26670" y="18604"/>
                  <a:pt x="28100" y="18970"/>
                </a:cubicBezTo>
                <a:cubicBezTo>
                  <a:pt x="29493" y="19337"/>
                  <a:pt x="30923" y="19667"/>
                  <a:pt x="32352" y="19923"/>
                </a:cubicBezTo>
                <a:cubicBezTo>
                  <a:pt x="33782" y="20217"/>
                  <a:pt x="35248" y="20473"/>
                  <a:pt x="36678" y="20656"/>
                </a:cubicBezTo>
                <a:lnTo>
                  <a:pt x="37228" y="20693"/>
                </a:lnTo>
                <a:cubicBezTo>
                  <a:pt x="37375" y="20693"/>
                  <a:pt x="37375" y="20473"/>
                  <a:pt x="37265" y="20436"/>
                </a:cubicBezTo>
                <a:cubicBezTo>
                  <a:pt x="35872" y="19923"/>
                  <a:pt x="34442" y="19447"/>
                  <a:pt x="33049" y="18970"/>
                </a:cubicBezTo>
                <a:cubicBezTo>
                  <a:pt x="31619" y="18494"/>
                  <a:pt x="30226" y="18054"/>
                  <a:pt x="28797" y="17614"/>
                </a:cubicBezTo>
                <a:cubicBezTo>
                  <a:pt x="27367" y="17211"/>
                  <a:pt x="25901" y="16807"/>
                  <a:pt x="24471" y="16441"/>
                </a:cubicBezTo>
                <a:cubicBezTo>
                  <a:pt x="23041" y="16038"/>
                  <a:pt x="21575" y="15708"/>
                  <a:pt x="20145" y="15378"/>
                </a:cubicBezTo>
                <a:cubicBezTo>
                  <a:pt x="18826" y="15048"/>
                  <a:pt x="17506" y="14901"/>
                  <a:pt x="16186" y="14901"/>
                </a:cubicBezTo>
                <a:lnTo>
                  <a:pt x="17139" y="14535"/>
                </a:lnTo>
                <a:cubicBezTo>
                  <a:pt x="17873" y="14241"/>
                  <a:pt x="18569" y="13985"/>
                  <a:pt x="19302" y="13691"/>
                </a:cubicBezTo>
                <a:lnTo>
                  <a:pt x="19522" y="13655"/>
                </a:lnTo>
                <a:cubicBezTo>
                  <a:pt x="20952" y="14241"/>
                  <a:pt x="22418" y="14754"/>
                  <a:pt x="23921" y="15194"/>
                </a:cubicBezTo>
                <a:cubicBezTo>
                  <a:pt x="25424" y="15634"/>
                  <a:pt x="26927" y="16001"/>
                  <a:pt x="28430" y="16294"/>
                </a:cubicBezTo>
                <a:cubicBezTo>
                  <a:pt x="29970" y="16587"/>
                  <a:pt x="31509" y="16844"/>
                  <a:pt x="33012" y="17027"/>
                </a:cubicBezTo>
                <a:cubicBezTo>
                  <a:pt x="34552" y="17211"/>
                  <a:pt x="36128" y="17321"/>
                  <a:pt x="37705" y="17394"/>
                </a:cubicBezTo>
                <a:cubicBezTo>
                  <a:pt x="38832" y="17448"/>
                  <a:pt x="39978" y="17482"/>
                  <a:pt x="41116" y="17482"/>
                </a:cubicBezTo>
                <a:cubicBezTo>
                  <a:pt x="41532" y="17482"/>
                  <a:pt x="41948" y="17477"/>
                  <a:pt x="42360" y="17467"/>
                </a:cubicBezTo>
                <a:lnTo>
                  <a:pt x="42947" y="17467"/>
                </a:lnTo>
                <a:cubicBezTo>
                  <a:pt x="43057" y="17467"/>
                  <a:pt x="43093" y="17284"/>
                  <a:pt x="42947" y="17211"/>
                </a:cubicBezTo>
                <a:cubicBezTo>
                  <a:pt x="41444" y="16734"/>
                  <a:pt x="39904" y="16294"/>
                  <a:pt x="38364" y="15891"/>
                </a:cubicBezTo>
                <a:cubicBezTo>
                  <a:pt x="36861" y="15488"/>
                  <a:pt x="35285" y="15121"/>
                  <a:pt x="33709" y="14791"/>
                </a:cubicBezTo>
                <a:cubicBezTo>
                  <a:pt x="32169" y="14498"/>
                  <a:pt x="30593" y="14241"/>
                  <a:pt x="29017" y="13985"/>
                </a:cubicBezTo>
                <a:cubicBezTo>
                  <a:pt x="27440" y="13765"/>
                  <a:pt x="25864" y="13545"/>
                  <a:pt x="24288" y="13398"/>
                </a:cubicBezTo>
                <a:cubicBezTo>
                  <a:pt x="23591" y="13325"/>
                  <a:pt x="22885" y="13288"/>
                  <a:pt x="22180" y="13288"/>
                </a:cubicBezTo>
                <a:cubicBezTo>
                  <a:pt x="21474" y="13288"/>
                  <a:pt x="20768" y="13325"/>
                  <a:pt x="20072" y="13398"/>
                </a:cubicBezTo>
                <a:cubicBezTo>
                  <a:pt x="20915" y="13105"/>
                  <a:pt x="21758" y="12812"/>
                  <a:pt x="22601" y="12518"/>
                </a:cubicBezTo>
                <a:cubicBezTo>
                  <a:pt x="23974" y="12659"/>
                  <a:pt x="25347" y="12726"/>
                  <a:pt x="26720" y="12726"/>
                </a:cubicBezTo>
                <a:cubicBezTo>
                  <a:pt x="28573" y="12726"/>
                  <a:pt x="30426" y="12603"/>
                  <a:pt x="32279" y="12372"/>
                </a:cubicBezTo>
                <a:cubicBezTo>
                  <a:pt x="35505" y="11932"/>
                  <a:pt x="38658" y="11125"/>
                  <a:pt x="41700" y="9989"/>
                </a:cubicBezTo>
                <a:cubicBezTo>
                  <a:pt x="43423" y="9366"/>
                  <a:pt x="45073" y="8596"/>
                  <a:pt x="46686" y="7753"/>
                </a:cubicBezTo>
                <a:cubicBezTo>
                  <a:pt x="46796" y="7716"/>
                  <a:pt x="46759" y="7533"/>
                  <a:pt x="46649" y="7496"/>
                </a:cubicBezTo>
                <a:cubicBezTo>
                  <a:pt x="43387" y="7679"/>
                  <a:pt x="40161" y="8046"/>
                  <a:pt x="36935" y="8596"/>
                </a:cubicBezTo>
                <a:cubicBezTo>
                  <a:pt x="33709" y="9146"/>
                  <a:pt x="30520" y="9879"/>
                  <a:pt x="27367" y="10759"/>
                </a:cubicBezTo>
                <a:cubicBezTo>
                  <a:pt x="26084" y="11125"/>
                  <a:pt x="24801" y="11529"/>
                  <a:pt x="23518" y="11968"/>
                </a:cubicBezTo>
                <a:cubicBezTo>
                  <a:pt x="24251" y="11565"/>
                  <a:pt x="24911" y="11162"/>
                  <a:pt x="25607" y="10722"/>
                </a:cubicBezTo>
                <a:cubicBezTo>
                  <a:pt x="26524" y="10062"/>
                  <a:pt x="27367" y="9366"/>
                  <a:pt x="28173" y="8596"/>
                </a:cubicBezTo>
                <a:cubicBezTo>
                  <a:pt x="28980" y="7789"/>
                  <a:pt x="29713" y="6946"/>
                  <a:pt x="30373" y="6067"/>
                </a:cubicBezTo>
                <a:cubicBezTo>
                  <a:pt x="30703" y="5590"/>
                  <a:pt x="31033" y="5150"/>
                  <a:pt x="31289" y="4674"/>
                </a:cubicBezTo>
                <a:cubicBezTo>
                  <a:pt x="31583" y="4234"/>
                  <a:pt x="31876" y="3720"/>
                  <a:pt x="32133" y="3244"/>
                </a:cubicBezTo>
                <a:cubicBezTo>
                  <a:pt x="32609" y="2217"/>
                  <a:pt x="33269" y="1264"/>
                  <a:pt x="34039" y="495"/>
                </a:cubicBezTo>
                <a:lnTo>
                  <a:pt x="34369" y="201"/>
                </a:lnTo>
                <a:cubicBezTo>
                  <a:pt x="34461" y="140"/>
                  <a:pt x="34373" y="1"/>
                  <a:pt x="34277"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21"/>
          <p:cNvSpPr/>
          <p:nvPr/>
        </p:nvSpPr>
        <p:spPr>
          <a:xfrm rot="7219114">
            <a:off x="5086916" y="4224619"/>
            <a:ext cx="1722551" cy="994286"/>
          </a:xfrm>
          <a:custGeom>
            <a:avLst/>
            <a:gdLst/>
            <a:ahLst/>
            <a:cxnLst/>
            <a:rect l="l" t="t" r="r" b="b"/>
            <a:pathLst>
              <a:path w="58983" h="34046" extrusionOk="0">
                <a:moveTo>
                  <a:pt x="11649" y="1"/>
                </a:moveTo>
                <a:cubicBezTo>
                  <a:pt x="11530" y="1"/>
                  <a:pt x="11410" y="15"/>
                  <a:pt x="11291" y="46"/>
                </a:cubicBezTo>
                <a:cubicBezTo>
                  <a:pt x="10814" y="230"/>
                  <a:pt x="10411" y="559"/>
                  <a:pt x="10118" y="963"/>
                </a:cubicBezTo>
                <a:lnTo>
                  <a:pt x="0" y="12327"/>
                </a:lnTo>
                <a:cubicBezTo>
                  <a:pt x="7662" y="19218"/>
                  <a:pt x="15506" y="26183"/>
                  <a:pt x="24964" y="30252"/>
                </a:cubicBezTo>
                <a:cubicBezTo>
                  <a:pt x="30870" y="32789"/>
                  <a:pt x="37293" y="34045"/>
                  <a:pt x="43716" y="34045"/>
                </a:cubicBezTo>
                <a:cubicBezTo>
                  <a:pt x="48895" y="34045"/>
                  <a:pt x="54074" y="33229"/>
                  <a:pt x="58983" y="31609"/>
                </a:cubicBezTo>
                <a:lnTo>
                  <a:pt x="58983" y="15882"/>
                </a:lnTo>
                <a:cubicBezTo>
                  <a:pt x="58470" y="15992"/>
                  <a:pt x="57883" y="16066"/>
                  <a:pt x="57260" y="16176"/>
                </a:cubicBezTo>
                <a:cubicBezTo>
                  <a:pt x="56135" y="16285"/>
                  <a:pt x="54997" y="16341"/>
                  <a:pt x="53854" y="16341"/>
                </a:cubicBezTo>
                <a:cubicBezTo>
                  <a:pt x="52315" y="16341"/>
                  <a:pt x="50768" y="16239"/>
                  <a:pt x="49232" y="16029"/>
                </a:cubicBezTo>
                <a:cubicBezTo>
                  <a:pt x="36218" y="14379"/>
                  <a:pt x="23901" y="9174"/>
                  <a:pt x="13637" y="963"/>
                </a:cubicBezTo>
                <a:cubicBezTo>
                  <a:pt x="13071" y="522"/>
                  <a:pt x="12369" y="1"/>
                  <a:pt x="116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86" name="Google Shape;786;p21"/>
          <p:cNvGrpSpPr/>
          <p:nvPr/>
        </p:nvGrpSpPr>
        <p:grpSpPr>
          <a:xfrm>
            <a:off x="6047340" y="4370108"/>
            <a:ext cx="509469" cy="1115124"/>
            <a:chOff x="6047340" y="4370108"/>
            <a:chExt cx="509469" cy="1115124"/>
          </a:xfrm>
        </p:grpSpPr>
        <p:sp>
          <p:nvSpPr>
            <p:cNvPr id="787" name="Google Shape;787;p21"/>
            <p:cNvSpPr/>
            <p:nvPr/>
          </p:nvSpPr>
          <p:spPr>
            <a:xfrm rot="300718">
              <a:off x="6408140" y="4372492"/>
              <a:ext cx="56575" cy="45769"/>
            </a:xfrm>
            <a:custGeom>
              <a:avLst/>
              <a:gdLst/>
              <a:ahLst/>
              <a:cxnLst/>
              <a:rect l="l" t="t" r="r" b="b"/>
              <a:pathLst>
                <a:path w="1356" h="1097" extrusionOk="0">
                  <a:moveTo>
                    <a:pt x="277" y="334"/>
                  </a:moveTo>
                  <a:cubicBezTo>
                    <a:pt x="261" y="384"/>
                    <a:pt x="248" y="411"/>
                    <a:pt x="243" y="411"/>
                  </a:cubicBezTo>
                  <a:cubicBezTo>
                    <a:pt x="240" y="411"/>
                    <a:pt x="243" y="390"/>
                    <a:pt x="257" y="347"/>
                  </a:cubicBezTo>
                  <a:lnTo>
                    <a:pt x="277" y="334"/>
                  </a:lnTo>
                  <a:close/>
                  <a:moveTo>
                    <a:pt x="243" y="686"/>
                  </a:moveTo>
                  <a:lnTo>
                    <a:pt x="243" y="686"/>
                  </a:lnTo>
                  <a:cubicBezTo>
                    <a:pt x="248" y="686"/>
                    <a:pt x="261" y="713"/>
                    <a:pt x="277" y="764"/>
                  </a:cubicBezTo>
                  <a:lnTo>
                    <a:pt x="277" y="764"/>
                  </a:lnTo>
                  <a:lnTo>
                    <a:pt x="257" y="750"/>
                  </a:lnTo>
                  <a:cubicBezTo>
                    <a:pt x="243" y="707"/>
                    <a:pt x="240" y="686"/>
                    <a:pt x="243" y="686"/>
                  </a:cubicBezTo>
                  <a:close/>
                  <a:moveTo>
                    <a:pt x="846" y="1"/>
                  </a:moveTo>
                  <a:cubicBezTo>
                    <a:pt x="811" y="1"/>
                    <a:pt x="774" y="6"/>
                    <a:pt x="734" y="17"/>
                  </a:cubicBezTo>
                  <a:cubicBezTo>
                    <a:pt x="660" y="17"/>
                    <a:pt x="550" y="54"/>
                    <a:pt x="477" y="90"/>
                  </a:cubicBezTo>
                  <a:cubicBezTo>
                    <a:pt x="418" y="120"/>
                    <a:pt x="360" y="172"/>
                    <a:pt x="320" y="230"/>
                  </a:cubicBezTo>
                  <a:lnTo>
                    <a:pt x="320" y="230"/>
                  </a:lnTo>
                  <a:cubicBezTo>
                    <a:pt x="299" y="234"/>
                    <a:pt x="278" y="237"/>
                    <a:pt x="257" y="237"/>
                  </a:cubicBezTo>
                  <a:cubicBezTo>
                    <a:pt x="110" y="274"/>
                    <a:pt x="0" y="384"/>
                    <a:pt x="0" y="530"/>
                  </a:cubicBezTo>
                  <a:cubicBezTo>
                    <a:pt x="0" y="714"/>
                    <a:pt x="110" y="824"/>
                    <a:pt x="257" y="860"/>
                  </a:cubicBezTo>
                  <a:cubicBezTo>
                    <a:pt x="284" y="860"/>
                    <a:pt x="311" y="865"/>
                    <a:pt x="337" y="871"/>
                  </a:cubicBezTo>
                  <a:lnTo>
                    <a:pt x="337" y="871"/>
                  </a:lnTo>
                  <a:cubicBezTo>
                    <a:pt x="385" y="927"/>
                    <a:pt x="420" y="978"/>
                    <a:pt x="477" y="1007"/>
                  </a:cubicBezTo>
                  <a:cubicBezTo>
                    <a:pt x="550" y="1044"/>
                    <a:pt x="660" y="1080"/>
                    <a:pt x="734" y="1080"/>
                  </a:cubicBezTo>
                  <a:cubicBezTo>
                    <a:pt x="774" y="1091"/>
                    <a:pt x="811" y="1096"/>
                    <a:pt x="846" y="1096"/>
                  </a:cubicBezTo>
                  <a:cubicBezTo>
                    <a:pt x="1356" y="1096"/>
                    <a:pt x="1356" y="1"/>
                    <a:pt x="8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21"/>
            <p:cNvSpPr/>
            <p:nvPr/>
          </p:nvSpPr>
          <p:spPr>
            <a:xfrm rot="300718">
              <a:off x="6496687" y="4605195"/>
              <a:ext cx="58161" cy="47438"/>
            </a:xfrm>
            <a:custGeom>
              <a:avLst/>
              <a:gdLst/>
              <a:ahLst/>
              <a:cxnLst/>
              <a:rect l="l" t="t" r="r" b="b"/>
              <a:pathLst>
                <a:path w="1394" h="1137" extrusionOk="0">
                  <a:moveTo>
                    <a:pt x="697" y="0"/>
                  </a:moveTo>
                  <a:cubicBezTo>
                    <a:pt x="0" y="73"/>
                    <a:pt x="0" y="1063"/>
                    <a:pt x="697" y="1137"/>
                  </a:cubicBezTo>
                  <a:cubicBezTo>
                    <a:pt x="1393" y="1063"/>
                    <a:pt x="1393" y="73"/>
                    <a:pt x="6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21"/>
            <p:cNvSpPr/>
            <p:nvPr/>
          </p:nvSpPr>
          <p:spPr>
            <a:xfrm rot="300718">
              <a:off x="6220638" y="4506898"/>
              <a:ext cx="84153" cy="62750"/>
            </a:xfrm>
            <a:custGeom>
              <a:avLst/>
              <a:gdLst/>
              <a:ahLst/>
              <a:cxnLst/>
              <a:rect l="l" t="t" r="r" b="b"/>
              <a:pathLst>
                <a:path w="2017" h="1504" extrusionOk="0">
                  <a:moveTo>
                    <a:pt x="1027" y="1"/>
                  </a:moveTo>
                  <a:cubicBezTo>
                    <a:pt x="0" y="1"/>
                    <a:pt x="0" y="1504"/>
                    <a:pt x="1027" y="1504"/>
                  </a:cubicBezTo>
                  <a:cubicBezTo>
                    <a:pt x="2017" y="1504"/>
                    <a:pt x="2017" y="1"/>
                    <a:pt x="10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21"/>
            <p:cNvSpPr/>
            <p:nvPr/>
          </p:nvSpPr>
          <p:spPr>
            <a:xfrm rot="300718">
              <a:off x="6319461" y="4766607"/>
              <a:ext cx="67339" cy="55115"/>
            </a:xfrm>
            <a:custGeom>
              <a:avLst/>
              <a:gdLst/>
              <a:ahLst/>
              <a:cxnLst/>
              <a:rect l="l" t="t" r="r" b="b"/>
              <a:pathLst>
                <a:path w="1614" h="1321" extrusionOk="0">
                  <a:moveTo>
                    <a:pt x="807" y="1"/>
                  </a:moveTo>
                  <a:cubicBezTo>
                    <a:pt x="0" y="38"/>
                    <a:pt x="0" y="1247"/>
                    <a:pt x="807" y="1321"/>
                  </a:cubicBezTo>
                  <a:cubicBezTo>
                    <a:pt x="1613" y="1247"/>
                    <a:pt x="1613" y="38"/>
                    <a:pt x="8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21"/>
            <p:cNvSpPr/>
            <p:nvPr/>
          </p:nvSpPr>
          <p:spPr>
            <a:xfrm rot="300718">
              <a:off x="6145935" y="4818950"/>
              <a:ext cx="67298" cy="56659"/>
            </a:xfrm>
            <a:custGeom>
              <a:avLst/>
              <a:gdLst/>
              <a:ahLst/>
              <a:cxnLst/>
              <a:rect l="l" t="t" r="r" b="b"/>
              <a:pathLst>
                <a:path w="1613" h="1358" extrusionOk="0">
                  <a:moveTo>
                    <a:pt x="806" y="1"/>
                  </a:moveTo>
                  <a:cubicBezTo>
                    <a:pt x="0" y="74"/>
                    <a:pt x="0" y="1284"/>
                    <a:pt x="806" y="1357"/>
                  </a:cubicBezTo>
                  <a:cubicBezTo>
                    <a:pt x="1613" y="1284"/>
                    <a:pt x="1613" y="74"/>
                    <a:pt x="8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21"/>
            <p:cNvSpPr/>
            <p:nvPr/>
          </p:nvSpPr>
          <p:spPr>
            <a:xfrm rot="300718">
              <a:off x="6215837" y="4953860"/>
              <a:ext cx="62750" cy="47438"/>
            </a:xfrm>
            <a:custGeom>
              <a:avLst/>
              <a:gdLst/>
              <a:ahLst/>
              <a:cxnLst/>
              <a:rect l="l" t="t" r="r" b="b"/>
              <a:pathLst>
                <a:path w="1504" h="1137" extrusionOk="0">
                  <a:moveTo>
                    <a:pt x="734" y="0"/>
                  </a:moveTo>
                  <a:cubicBezTo>
                    <a:pt x="1" y="0"/>
                    <a:pt x="1" y="1136"/>
                    <a:pt x="734" y="1136"/>
                  </a:cubicBezTo>
                  <a:cubicBezTo>
                    <a:pt x="1504" y="1136"/>
                    <a:pt x="1504" y="0"/>
                    <a:pt x="7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21"/>
            <p:cNvSpPr/>
            <p:nvPr/>
          </p:nvSpPr>
          <p:spPr>
            <a:xfrm rot="300718">
              <a:off x="6133607" y="5101773"/>
              <a:ext cx="64252" cy="52027"/>
            </a:xfrm>
            <a:custGeom>
              <a:avLst/>
              <a:gdLst/>
              <a:ahLst/>
              <a:cxnLst/>
              <a:rect l="l" t="t" r="r" b="b"/>
              <a:pathLst>
                <a:path w="1540" h="1247" extrusionOk="0">
                  <a:moveTo>
                    <a:pt x="770" y="1"/>
                  </a:moveTo>
                  <a:cubicBezTo>
                    <a:pt x="0" y="74"/>
                    <a:pt x="0" y="1210"/>
                    <a:pt x="770" y="1247"/>
                  </a:cubicBezTo>
                  <a:cubicBezTo>
                    <a:pt x="1540" y="1210"/>
                    <a:pt x="1540" y="74"/>
                    <a:pt x="7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21"/>
            <p:cNvSpPr/>
            <p:nvPr/>
          </p:nvSpPr>
          <p:spPr>
            <a:xfrm rot="300718">
              <a:off x="6073120" y="5267021"/>
              <a:ext cx="67339" cy="50525"/>
            </a:xfrm>
            <a:custGeom>
              <a:avLst/>
              <a:gdLst/>
              <a:ahLst/>
              <a:cxnLst/>
              <a:rect l="l" t="t" r="r" b="b"/>
              <a:pathLst>
                <a:path w="1614" h="1211" extrusionOk="0">
                  <a:moveTo>
                    <a:pt x="807" y="1"/>
                  </a:moveTo>
                  <a:cubicBezTo>
                    <a:pt x="1" y="1"/>
                    <a:pt x="1" y="1210"/>
                    <a:pt x="807" y="1210"/>
                  </a:cubicBezTo>
                  <a:cubicBezTo>
                    <a:pt x="1613" y="1210"/>
                    <a:pt x="1613" y="1"/>
                    <a:pt x="8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21"/>
            <p:cNvSpPr/>
            <p:nvPr/>
          </p:nvSpPr>
          <p:spPr>
            <a:xfrm rot="300718">
              <a:off x="6049292" y="5435144"/>
              <a:ext cx="62750" cy="47438"/>
            </a:xfrm>
            <a:custGeom>
              <a:avLst/>
              <a:gdLst/>
              <a:ahLst/>
              <a:cxnLst/>
              <a:rect l="l" t="t" r="r" b="b"/>
              <a:pathLst>
                <a:path w="1504" h="1137" extrusionOk="0">
                  <a:moveTo>
                    <a:pt x="770" y="1"/>
                  </a:moveTo>
                  <a:cubicBezTo>
                    <a:pt x="1" y="1"/>
                    <a:pt x="1" y="1137"/>
                    <a:pt x="770" y="1137"/>
                  </a:cubicBezTo>
                  <a:cubicBezTo>
                    <a:pt x="1504" y="1137"/>
                    <a:pt x="1504" y="1"/>
                    <a:pt x="7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6" name="Google Shape;796;p21"/>
          <p:cNvSpPr/>
          <p:nvPr/>
        </p:nvSpPr>
        <p:spPr>
          <a:xfrm rot="-5006909" flipH="1">
            <a:off x="-864415" y="1453642"/>
            <a:ext cx="2127165" cy="1555297"/>
          </a:xfrm>
          <a:custGeom>
            <a:avLst/>
            <a:gdLst/>
            <a:ahLst/>
            <a:cxnLst/>
            <a:rect l="l" t="t" r="r" b="b"/>
            <a:pathLst>
              <a:path w="85084" h="62210" extrusionOk="0">
                <a:moveTo>
                  <a:pt x="1" y="1"/>
                </a:moveTo>
                <a:lnTo>
                  <a:pt x="1" y="221"/>
                </a:lnTo>
                <a:lnTo>
                  <a:pt x="1064" y="1430"/>
                </a:lnTo>
                <a:cubicBezTo>
                  <a:pt x="3740" y="4400"/>
                  <a:pt x="6489" y="7479"/>
                  <a:pt x="8432" y="11035"/>
                </a:cubicBezTo>
                <a:cubicBezTo>
                  <a:pt x="10265" y="14444"/>
                  <a:pt x="11401" y="18256"/>
                  <a:pt x="12464" y="21886"/>
                </a:cubicBezTo>
                <a:cubicBezTo>
                  <a:pt x="14774" y="29987"/>
                  <a:pt x="17193" y="38345"/>
                  <a:pt x="18146" y="46850"/>
                </a:cubicBezTo>
                <a:cubicBezTo>
                  <a:pt x="18220" y="47290"/>
                  <a:pt x="18256" y="47803"/>
                  <a:pt x="18330" y="48279"/>
                </a:cubicBezTo>
                <a:cubicBezTo>
                  <a:pt x="18623" y="51065"/>
                  <a:pt x="18916" y="53961"/>
                  <a:pt x="20089" y="56527"/>
                </a:cubicBezTo>
                <a:cubicBezTo>
                  <a:pt x="20749" y="58067"/>
                  <a:pt x="21775" y="59423"/>
                  <a:pt x="23095" y="60523"/>
                </a:cubicBezTo>
                <a:cubicBezTo>
                  <a:pt x="24342" y="61549"/>
                  <a:pt x="25918" y="62136"/>
                  <a:pt x="27531" y="62209"/>
                </a:cubicBezTo>
                <a:lnTo>
                  <a:pt x="27604" y="62209"/>
                </a:lnTo>
                <a:cubicBezTo>
                  <a:pt x="31930" y="62136"/>
                  <a:pt x="34789" y="58030"/>
                  <a:pt x="37062" y="53998"/>
                </a:cubicBezTo>
                <a:cubicBezTo>
                  <a:pt x="39005" y="50515"/>
                  <a:pt x="41021" y="46886"/>
                  <a:pt x="42451" y="43001"/>
                </a:cubicBezTo>
                <a:cubicBezTo>
                  <a:pt x="43770" y="39371"/>
                  <a:pt x="44540" y="35522"/>
                  <a:pt x="45310" y="31783"/>
                </a:cubicBezTo>
                <a:cubicBezTo>
                  <a:pt x="45750" y="29620"/>
                  <a:pt x="46226" y="27348"/>
                  <a:pt x="46740" y="25148"/>
                </a:cubicBezTo>
                <a:cubicBezTo>
                  <a:pt x="46960" y="24085"/>
                  <a:pt x="47399" y="23059"/>
                  <a:pt x="48059" y="22179"/>
                </a:cubicBezTo>
                <a:cubicBezTo>
                  <a:pt x="48792" y="21336"/>
                  <a:pt x="49892" y="20859"/>
                  <a:pt x="50845" y="20419"/>
                </a:cubicBezTo>
                <a:lnTo>
                  <a:pt x="85047" y="5316"/>
                </a:lnTo>
                <a:lnTo>
                  <a:pt x="85084" y="5170"/>
                </a:lnTo>
                <a:lnTo>
                  <a:pt x="85084" y="5170"/>
                </a:lnTo>
                <a:lnTo>
                  <a:pt x="50809" y="20309"/>
                </a:lnTo>
                <a:cubicBezTo>
                  <a:pt x="49819" y="20749"/>
                  <a:pt x="48719" y="21226"/>
                  <a:pt x="47949" y="22105"/>
                </a:cubicBezTo>
                <a:cubicBezTo>
                  <a:pt x="47289" y="22985"/>
                  <a:pt x="46850" y="24012"/>
                  <a:pt x="46630" y="25111"/>
                </a:cubicBezTo>
                <a:cubicBezTo>
                  <a:pt x="46080" y="27311"/>
                  <a:pt x="45603" y="29584"/>
                  <a:pt x="45163" y="31747"/>
                </a:cubicBezTo>
                <a:cubicBezTo>
                  <a:pt x="44430" y="35486"/>
                  <a:pt x="43660" y="39335"/>
                  <a:pt x="42304" y="42964"/>
                </a:cubicBezTo>
                <a:cubicBezTo>
                  <a:pt x="40948" y="46813"/>
                  <a:pt x="38895" y="50405"/>
                  <a:pt x="36952" y="53925"/>
                </a:cubicBezTo>
                <a:cubicBezTo>
                  <a:pt x="34716" y="57920"/>
                  <a:pt x="31856" y="61989"/>
                  <a:pt x="27604" y="62026"/>
                </a:cubicBezTo>
                <a:lnTo>
                  <a:pt x="27567" y="62026"/>
                </a:lnTo>
                <a:cubicBezTo>
                  <a:pt x="25111" y="62026"/>
                  <a:pt x="21922" y="60303"/>
                  <a:pt x="20236" y="56454"/>
                </a:cubicBezTo>
                <a:cubicBezTo>
                  <a:pt x="19099" y="53888"/>
                  <a:pt x="18769" y="50992"/>
                  <a:pt x="18476" y="48206"/>
                </a:cubicBezTo>
                <a:cubicBezTo>
                  <a:pt x="18440" y="47766"/>
                  <a:pt x="18366" y="47253"/>
                  <a:pt x="18330" y="46776"/>
                </a:cubicBezTo>
                <a:cubicBezTo>
                  <a:pt x="17340" y="38272"/>
                  <a:pt x="14920" y="29914"/>
                  <a:pt x="12611" y="21812"/>
                </a:cubicBezTo>
                <a:cubicBezTo>
                  <a:pt x="11548" y="18146"/>
                  <a:pt x="10448" y="14371"/>
                  <a:pt x="8579" y="10925"/>
                </a:cubicBezTo>
                <a:cubicBezTo>
                  <a:pt x="6636" y="7369"/>
                  <a:pt x="3886" y="4290"/>
                  <a:pt x="1210" y="1320"/>
                </a:cubicBezTo>
                <a:lnTo>
                  <a:pt x="1"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97" name="Google Shape;797;p21"/>
          <p:cNvGrpSpPr/>
          <p:nvPr/>
        </p:nvGrpSpPr>
        <p:grpSpPr>
          <a:xfrm>
            <a:off x="-533296" y="1085932"/>
            <a:ext cx="1375048" cy="1242075"/>
            <a:chOff x="-533296" y="1085932"/>
            <a:chExt cx="1375048" cy="1242075"/>
          </a:xfrm>
        </p:grpSpPr>
        <p:sp>
          <p:nvSpPr>
            <p:cNvPr id="798" name="Google Shape;798;p21"/>
            <p:cNvSpPr/>
            <p:nvPr/>
          </p:nvSpPr>
          <p:spPr>
            <a:xfrm rot="4168206">
              <a:off x="-341588" y="1179438"/>
              <a:ext cx="931211" cy="1055062"/>
            </a:xfrm>
            <a:custGeom>
              <a:avLst/>
              <a:gdLst/>
              <a:ahLst/>
              <a:cxnLst/>
              <a:rect l="l" t="t" r="r" b="b"/>
              <a:pathLst>
                <a:path w="37248" h="42202" extrusionOk="0">
                  <a:moveTo>
                    <a:pt x="2456" y="1880"/>
                  </a:moveTo>
                  <a:lnTo>
                    <a:pt x="10047" y="6560"/>
                  </a:lnTo>
                  <a:lnTo>
                    <a:pt x="14885" y="9529"/>
                  </a:lnTo>
                  <a:cubicBezTo>
                    <a:pt x="16425" y="10482"/>
                    <a:pt x="18001" y="11362"/>
                    <a:pt x="19468" y="12425"/>
                  </a:cubicBezTo>
                  <a:cubicBezTo>
                    <a:pt x="20170" y="12905"/>
                    <a:pt x="20817" y="13451"/>
                    <a:pt x="21402" y="14058"/>
                  </a:cubicBezTo>
                  <a:lnTo>
                    <a:pt x="21402" y="14058"/>
                  </a:lnTo>
                  <a:cubicBezTo>
                    <a:pt x="18808" y="12956"/>
                    <a:pt x="16269" y="11697"/>
                    <a:pt x="13822" y="10299"/>
                  </a:cubicBezTo>
                  <a:cubicBezTo>
                    <a:pt x="10743" y="8502"/>
                    <a:pt x="7810" y="6450"/>
                    <a:pt x="5061" y="4177"/>
                  </a:cubicBezTo>
                  <a:cubicBezTo>
                    <a:pt x="4159" y="3442"/>
                    <a:pt x="3293" y="2672"/>
                    <a:pt x="2456" y="1880"/>
                  </a:cubicBezTo>
                  <a:close/>
                  <a:moveTo>
                    <a:pt x="415" y="1"/>
                  </a:moveTo>
                  <a:cubicBezTo>
                    <a:pt x="179" y="1"/>
                    <a:pt x="0" y="295"/>
                    <a:pt x="186" y="511"/>
                  </a:cubicBezTo>
                  <a:cubicBezTo>
                    <a:pt x="2752" y="3040"/>
                    <a:pt x="5501" y="5350"/>
                    <a:pt x="8434" y="7476"/>
                  </a:cubicBezTo>
                  <a:cubicBezTo>
                    <a:pt x="11366" y="9565"/>
                    <a:pt x="14482" y="11435"/>
                    <a:pt x="17745" y="13011"/>
                  </a:cubicBezTo>
                  <a:cubicBezTo>
                    <a:pt x="19190" y="13719"/>
                    <a:pt x="20684" y="14380"/>
                    <a:pt x="22205" y="14974"/>
                  </a:cubicBezTo>
                  <a:lnTo>
                    <a:pt x="22205" y="14974"/>
                  </a:lnTo>
                  <a:cubicBezTo>
                    <a:pt x="22470" y="15307"/>
                    <a:pt x="22718" y="15655"/>
                    <a:pt x="22950" y="16017"/>
                  </a:cubicBezTo>
                  <a:cubicBezTo>
                    <a:pt x="23903" y="17484"/>
                    <a:pt x="24673" y="19097"/>
                    <a:pt x="25480" y="20673"/>
                  </a:cubicBezTo>
                  <a:cubicBezTo>
                    <a:pt x="27276" y="24045"/>
                    <a:pt x="29036" y="27381"/>
                    <a:pt x="30832" y="30754"/>
                  </a:cubicBezTo>
                  <a:cubicBezTo>
                    <a:pt x="32628" y="34126"/>
                    <a:pt x="34388" y="37499"/>
                    <a:pt x="36221" y="40871"/>
                  </a:cubicBezTo>
                  <a:lnTo>
                    <a:pt x="36917" y="42118"/>
                  </a:lnTo>
                  <a:cubicBezTo>
                    <a:pt x="36941" y="42177"/>
                    <a:pt x="36988" y="42202"/>
                    <a:pt x="37037" y="42202"/>
                  </a:cubicBezTo>
                  <a:cubicBezTo>
                    <a:pt x="37138" y="42202"/>
                    <a:pt x="37248" y="42095"/>
                    <a:pt x="37174" y="41971"/>
                  </a:cubicBezTo>
                  <a:lnTo>
                    <a:pt x="37174" y="41971"/>
                  </a:lnTo>
                  <a:lnTo>
                    <a:pt x="37174" y="42008"/>
                  </a:lnTo>
                  <a:cubicBezTo>
                    <a:pt x="35451" y="38562"/>
                    <a:pt x="33691" y="35153"/>
                    <a:pt x="31932" y="31744"/>
                  </a:cubicBezTo>
                  <a:cubicBezTo>
                    <a:pt x="30135" y="28298"/>
                    <a:pt x="28376" y="24925"/>
                    <a:pt x="26579" y="21516"/>
                  </a:cubicBezTo>
                  <a:cubicBezTo>
                    <a:pt x="25736" y="19866"/>
                    <a:pt x="24930" y="18253"/>
                    <a:pt x="24050" y="16640"/>
                  </a:cubicBezTo>
                  <a:cubicBezTo>
                    <a:pt x="23811" y="16205"/>
                    <a:pt x="23549" y="15783"/>
                    <a:pt x="23266" y="15375"/>
                  </a:cubicBezTo>
                  <a:lnTo>
                    <a:pt x="23266" y="15375"/>
                  </a:lnTo>
                  <a:cubicBezTo>
                    <a:pt x="23283" y="15382"/>
                    <a:pt x="23300" y="15388"/>
                    <a:pt x="23317" y="15394"/>
                  </a:cubicBezTo>
                  <a:cubicBezTo>
                    <a:pt x="23345" y="15405"/>
                    <a:pt x="23372" y="15409"/>
                    <a:pt x="23397" y="15409"/>
                  </a:cubicBezTo>
                  <a:cubicBezTo>
                    <a:pt x="23634" y="15409"/>
                    <a:pt x="23725" y="14980"/>
                    <a:pt x="23427" y="14881"/>
                  </a:cubicBezTo>
                  <a:cubicBezTo>
                    <a:pt x="23176" y="14783"/>
                    <a:pt x="22926" y="14684"/>
                    <a:pt x="22676" y="14584"/>
                  </a:cubicBezTo>
                  <a:lnTo>
                    <a:pt x="22676" y="14584"/>
                  </a:lnTo>
                  <a:cubicBezTo>
                    <a:pt x="22149" y="13924"/>
                    <a:pt x="21565" y="13311"/>
                    <a:pt x="20934" y="12755"/>
                  </a:cubicBezTo>
                  <a:cubicBezTo>
                    <a:pt x="19504" y="11692"/>
                    <a:pt x="18038" y="10739"/>
                    <a:pt x="16498" y="9859"/>
                  </a:cubicBezTo>
                  <a:lnTo>
                    <a:pt x="11586" y="6816"/>
                  </a:lnTo>
                  <a:lnTo>
                    <a:pt x="1762" y="804"/>
                  </a:lnTo>
                  <a:lnTo>
                    <a:pt x="651" y="97"/>
                  </a:lnTo>
                  <a:lnTo>
                    <a:pt x="651" y="97"/>
                  </a:lnTo>
                  <a:cubicBezTo>
                    <a:pt x="643" y="89"/>
                    <a:pt x="634" y="80"/>
                    <a:pt x="625" y="71"/>
                  </a:cubicBezTo>
                  <a:lnTo>
                    <a:pt x="621" y="78"/>
                  </a:lnTo>
                  <a:lnTo>
                    <a:pt x="552" y="34"/>
                  </a:lnTo>
                  <a:cubicBezTo>
                    <a:pt x="506" y="11"/>
                    <a:pt x="459" y="1"/>
                    <a:pt x="4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21"/>
            <p:cNvSpPr/>
            <p:nvPr/>
          </p:nvSpPr>
          <p:spPr>
            <a:xfrm rot="4168206">
              <a:off x="272267" y="1721801"/>
              <a:ext cx="38525" cy="261803"/>
            </a:xfrm>
            <a:custGeom>
              <a:avLst/>
              <a:gdLst/>
              <a:ahLst/>
              <a:cxnLst/>
              <a:rect l="l" t="t" r="r" b="b"/>
              <a:pathLst>
                <a:path w="1541" h="10472" extrusionOk="0">
                  <a:moveTo>
                    <a:pt x="757" y="1375"/>
                  </a:moveTo>
                  <a:lnTo>
                    <a:pt x="757" y="1375"/>
                  </a:lnTo>
                  <a:cubicBezTo>
                    <a:pt x="970" y="2562"/>
                    <a:pt x="1029" y="3765"/>
                    <a:pt x="917" y="4968"/>
                  </a:cubicBezTo>
                  <a:cubicBezTo>
                    <a:pt x="844" y="5738"/>
                    <a:pt x="697" y="6544"/>
                    <a:pt x="514" y="7314"/>
                  </a:cubicBezTo>
                  <a:cubicBezTo>
                    <a:pt x="513" y="7317"/>
                    <a:pt x="512" y="7320"/>
                    <a:pt x="510" y="7323"/>
                  </a:cubicBezTo>
                  <a:lnTo>
                    <a:pt x="510" y="7323"/>
                  </a:lnTo>
                  <a:cubicBezTo>
                    <a:pt x="464" y="6662"/>
                    <a:pt x="441" y="5968"/>
                    <a:pt x="441" y="5298"/>
                  </a:cubicBezTo>
                  <a:cubicBezTo>
                    <a:pt x="441" y="3984"/>
                    <a:pt x="552" y="2671"/>
                    <a:pt x="757" y="1375"/>
                  </a:cubicBezTo>
                  <a:close/>
                  <a:moveTo>
                    <a:pt x="734" y="1"/>
                  </a:moveTo>
                  <a:cubicBezTo>
                    <a:pt x="642" y="1"/>
                    <a:pt x="551" y="56"/>
                    <a:pt x="514" y="166"/>
                  </a:cubicBezTo>
                  <a:cubicBezTo>
                    <a:pt x="148" y="1852"/>
                    <a:pt x="1" y="3575"/>
                    <a:pt x="38" y="5298"/>
                  </a:cubicBezTo>
                  <a:cubicBezTo>
                    <a:pt x="38" y="6141"/>
                    <a:pt x="74" y="7021"/>
                    <a:pt x="184" y="7864"/>
                  </a:cubicBezTo>
                  <a:cubicBezTo>
                    <a:pt x="197" y="8014"/>
                    <a:pt x="211" y="8163"/>
                    <a:pt x="228" y="8311"/>
                  </a:cubicBezTo>
                  <a:lnTo>
                    <a:pt x="228" y="8311"/>
                  </a:lnTo>
                  <a:cubicBezTo>
                    <a:pt x="152" y="8732"/>
                    <a:pt x="127" y="9159"/>
                    <a:pt x="148" y="9587"/>
                  </a:cubicBezTo>
                  <a:cubicBezTo>
                    <a:pt x="148" y="9752"/>
                    <a:pt x="267" y="9834"/>
                    <a:pt x="386" y="9834"/>
                  </a:cubicBezTo>
                  <a:cubicBezTo>
                    <a:pt x="424" y="9834"/>
                    <a:pt x="461" y="9826"/>
                    <a:pt x="495" y="9809"/>
                  </a:cubicBezTo>
                  <a:lnTo>
                    <a:pt x="495" y="9809"/>
                  </a:lnTo>
                  <a:cubicBezTo>
                    <a:pt x="545" y="10006"/>
                    <a:pt x="600" y="10201"/>
                    <a:pt x="661" y="10393"/>
                  </a:cubicBezTo>
                  <a:cubicBezTo>
                    <a:pt x="678" y="10444"/>
                    <a:pt x="726" y="10472"/>
                    <a:pt x="774" y="10472"/>
                  </a:cubicBezTo>
                  <a:cubicBezTo>
                    <a:pt x="828" y="10472"/>
                    <a:pt x="881" y="10435"/>
                    <a:pt x="881" y="10357"/>
                  </a:cubicBezTo>
                  <a:lnTo>
                    <a:pt x="881" y="10320"/>
                  </a:lnTo>
                  <a:cubicBezTo>
                    <a:pt x="822" y="9889"/>
                    <a:pt x="753" y="9449"/>
                    <a:pt x="690" y="9003"/>
                  </a:cubicBezTo>
                  <a:lnTo>
                    <a:pt x="690" y="9003"/>
                  </a:lnTo>
                  <a:cubicBezTo>
                    <a:pt x="773" y="8393"/>
                    <a:pt x="897" y="7788"/>
                    <a:pt x="1064" y="7204"/>
                  </a:cubicBezTo>
                  <a:cubicBezTo>
                    <a:pt x="1247" y="6434"/>
                    <a:pt x="1357" y="5664"/>
                    <a:pt x="1431" y="4858"/>
                  </a:cubicBezTo>
                  <a:cubicBezTo>
                    <a:pt x="1541" y="3282"/>
                    <a:pt x="1357" y="1705"/>
                    <a:pt x="954" y="166"/>
                  </a:cubicBezTo>
                  <a:cubicBezTo>
                    <a:pt x="917" y="56"/>
                    <a:pt x="826" y="1"/>
                    <a:pt x="7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21"/>
            <p:cNvSpPr/>
            <p:nvPr/>
          </p:nvSpPr>
          <p:spPr>
            <a:xfrm rot="4168206">
              <a:off x="2238" y="1645005"/>
              <a:ext cx="336904" cy="244378"/>
            </a:xfrm>
            <a:custGeom>
              <a:avLst/>
              <a:gdLst/>
              <a:ahLst/>
              <a:cxnLst/>
              <a:rect l="l" t="t" r="r" b="b"/>
              <a:pathLst>
                <a:path w="13476" h="9775" extrusionOk="0">
                  <a:moveTo>
                    <a:pt x="1793" y="925"/>
                  </a:moveTo>
                  <a:cubicBezTo>
                    <a:pt x="5163" y="1974"/>
                    <a:pt x="8204" y="3873"/>
                    <a:pt x="10574" y="6498"/>
                  </a:cubicBezTo>
                  <a:cubicBezTo>
                    <a:pt x="11302" y="7259"/>
                    <a:pt x="11940" y="8080"/>
                    <a:pt x="12516" y="8961"/>
                  </a:cubicBezTo>
                  <a:lnTo>
                    <a:pt x="12516" y="8961"/>
                  </a:lnTo>
                  <a:cubicBezTo>
                    <a:pt x="8852" y="7596"/>
                    <a:pt x="6232" y="4636"/>
                    <a:pt x="3315" y="2136"/>
                  </a:cubicBezTo>
                  <a:cubicBezTo>
                    <a:pt x="2828" y="1710"/>
                    <a:pt x="2319" y="1306"/>
                    <a:pt x="1793" y="925"/>
                  </a:cubicBezTo>
                  <a:close/>
                  <a:moveTo>
                    <a:pt x="12920" y="9101"/>
                  </a:moveTo>
                  <a:lnTo>
                    <a:pt x="12923" y="9105"/>
                  </a:lnTo>
                  <a:lnTo>
                    <a:pt x="12923" y="9105"/>
                  </a:lnTo>
                  <a:cubicBezTo>
                    <a:pt x="12923" y="9104"/>
                    <a:pt x="12922" y="9104"/>
                    <a:pt x="12921" y="9104"/>
                  </a:cubicBezTo>
                  <a:lnTo>
                    <a:pt x="12921" y="9104"/>
                  </a:lnTo>
                  <a:cubicBezTo>
                    <a:pt x="12921" y="9103"/>
                    <a:pt x="12920" y="9102"/>
                    <a:pt x="12920" y="9101"/>
                  </a:cubicBezTo>
                  <a:close/>
                  <a:moveTo>
                    <a:pt x="386" y="1"/>
                  </a:moveTo>
                  <a:cubicBezTo>
                    <a:pt x="136" y="1"/>
                    <a:pt x="1" y="355"/>
                    <a:pt x="236" y="523"/>
                  </a:cubicBezTo>
                  <a:cubicBezTo>
                    <a:pt x="3829" y="2686"/>
                    <a:pt x="6321" y="6132"/>
                    <a:pt x="9877" y="8331"/>
                  </a:cubicBezTo>
                  <a:cubicBezTo>
                    <a:pt x="10830" y="8954"/>
                    <a:pt x="11857" y="9431"/>
                    <a:pt x="12956" y="9761"/>
                  </a:cubicBezTo>
                  <a:cubicBezTo>
                    <a:pt x="12991" y="9770"/>
                    <a:pt x="13023" y="9774"/>
                    <a:pt x="13054" y="9774"/>
                  </a:cubicBezTo>
                  <a:cubicBezTo>
                    <a:pt x="13381" y="9774"/>
                    <a:pt x="13475" y="9275"/>
                    <a:pt x="13140" y="9174"/>
                  </a:cubicBezTo>
                  <a:cubicBezTo>
                    <a:pt x="13073" y="9153"/>
                    <a:pt x="13007" y="9132"/>
                    <a:pt x="12941" y="9110"/>
                  </a:cubicBezTo>
                  <a:lnTo>
                    <a:pt x="12941" y="9110"/>
                  </a:lnTo>
                  <a:cubicBezTo>
                    <a:pt x="10851" y="5494"/>
                    <a:pt x="7631" y="2682"/>
                    <a:pt x="3792" y="1073"/>
                  </a:cubicBezTo>
                  <a:cubicBezTo>
                    <a:pt x="2692" y="633"/>
                    <a:pt x="1592" y="266"/>
                    <a:pt x="456" y="10"/>
                  </a:cubicBezTo>
                  <a:cubicBezTo>
                    <a:pt x="432" y="4"/>
                    <a:pt x="409" y="1"/>
                    <a:pt x="3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21"/>
            <p:cNvSpPr/>
            <p:nvPr/>
          </p:nvSpPr>
          <p:spPr>
            <a:xfrm rot="4168206">
              <a:off x="172075" y="1815443"/>
              <a:ext cx="52251" cy="329404"/>
            </a:xfrm>
            <a:custGeom>
              <a:avLst/>
              <a:gdLst/>
              <a:ahLst/>
              <a:cxnLst/>
              <a:rect l="l" t="t" r="r" b="b"/>
              <a:pathLst>
                <a:path w="2090" h="13176" extrusionOk="0">
                  <a:moveTo>
                    <a:pt x="897" y="1697"/>
                  </a:moveTo>
                  <a:cubicBezTo>
                    <a:pt x="1435" y="4326"/>
                    <a:pt x="1524" y="7020"/>
                    <a:pt x="1210" y="9687"/>
                  </a:cubicBezTo>
                  <a:cubicBezTo>
                    <a:pt x="1147" y="10271"/>
                    <a:pt x="1049" y="10854"/>
                    <a:pt x="936" y="11438"/>
                  </a:cubicBezTo>
                  <a:lnTo>
                    <a:pt x="936" y="11438"/>
                  </a:lnTo>
                  <a:cubicBezTo>
                    <a:pt x="827" y="10793"/>
                    <a:pt x="729" y="10148"/>
                    <a:pt x="660" y="9504"/>
                  </a:cubicBezTo>
                  <a:cubicBezTo>
                    <a:pt x="587" y="8514"/>
                    <a:pt x="513" y="7488"/>
                    <a:pt x="513" y="6461"/>
                  </a:cubicBezTo>
                  <a:cubicBezTo>
                    <a:pt x="513" y="4862"/>
                    <a:pt x="647" y="3262"/>
                    <a:pt x="897" y="1697"/>
                  </a:cubicBezTo>
                  <a:close/>
                  <a:moveTo>
                    <a:pt x="880" y="0"/>
                  </a:moveTo>
                  <a:cubicBezTo>
                    <a:pt x="770" y="0"/>
                    <a:pt x="660" y="64"/>
                    <a:pt x="623" y="193"/>
                  </a:cubicBezTo>
                  <a:cubicBezTo>
                    <a:pt x="184" y="2246"/>
                    <a:pt x="0" y="4335"/>
                    <a:pt x="0" y="6461"/>
                  </a:cubicBezTo>
                  <a:cubicBezTo>
                    <a:pt x="0" y="8514"/>
                    <a:pt x="212" y="10566"/>
                    <a:pt x="706" y="12550"/>
                  </a:cubicBezTo>
                  <a:lnTo>
                    <a:pt x="706" y="12550"/>
                  </a:lnTo>
                  <a:cubicBezTo>
                    <a:pt x="691" y="12622"/>
                    <a:pt x="676" y="12694"/>
                    <a:pt x="660" y="12766"/>
                  </a:cubicBezTo>
                  <a:cubicBezTo>
                    <a:pt x="593" y="13012"/>
                    <a:pt x="784" y="13176"/>
                    <a:pt x="969" y="13176"/>
                  </a:cubicBezTo>
                  <a:cubicBezTo>
                    <a:pt x="1087" y="13176"/>
                    <a:pt x="1204" y="13108"/>
                    <a:pt x="1247" y="12950"/>
                  </a:cubicBezTo>
                  <a:cubicBezTo>
                    <a:pt x="1833" y="10860"/>
                    <a:pt x="2090" y="8697"/>
                    <a:pt x="2016" y="6571"/>
                  </a:cubicBezTo>
                  <a:cubicBezTo>
                    <a:pt x="1980" y="4408"/>
                    <a:pt x="1686" y="2282"/>
                    <a:pt x="1137" y="193"/>
                  </a:cubicBezTo>
                  <a:cubicBezTo>
                    <a:pt x="1100" y="64"/>
                    <a:pt x="990" y="0"/>
                    <a:pt x="8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21"/>
            <p:cNvSpPr/>
            <p:nvPr/>
          </p:nvSpPr>
          <p:spPr>
            <a:xfrm rot="4168206">
              <a:off x="392956" y="1280242"/>
              <a:ext cx="236053" cy="618007"/>
            </a:xfrm>
            <a:custGeom>
              <a:avLst/>
              <a:gdLst/>
              <a:ahLst/>
              <a:cxnLst/>
              <a:rect l="l" t="t" r="r" b="b"/>
              <a:pathLst>
                <a:path w="9442" h="24720" extrusionOk="0">
                  <a:moveTo>
                    <a:pt x="1334" y="1388"/>
                  </a:moveTo>
                  <a:cubicBezTo>
                    <a:pt x="2725" y="4292"/>
                    <a:pt x="4104" y="7184"/>
                    <a:pt x="5096" y="10225"/>
                  </a:cubicBezTo>
                  <a:cubicBezTo>
                    <a:pt x="5645" y="11875"/>
                    <a:pt x="6049" y="13598"/>
                    <a:pt x="6342" y="15358"/>
                  </a:cubicBezTo>
                  <a:cubicBezTo>
                    <a:pt x="6546" y="16787"/>
                    <a:pt x="6624" y="18248"/>
                    <a:pt x="6839" y="19681"/>
                  </a:cubicBezTo>
                  <a:lnTo>
                    <a:pt x="6839" y="19681"/>
                  </a:lnTo>
                  <a:cubicBezTo>
                    <a:pt x="6595" y="19180"/>
                    <a:pt x="6306" y="18693"/>
                    <a:pt x="6012" y="18217"/>
                  </a:cubicBezTo>
                  <a:cubicBezTo>
                    <a:pt x="5169" y="16934"/>
                    <a:pt x="4436" y="15614"/>
                    <a:pt x="3776" y="14221"/>
                  </a:cubicBezTo>
                  <a:cubicBezTo>
                    <a:pt x="2456" y="11472"/>
                    <a:pt x="1613" y="8502"/>
                    <a:pt x="1320" y="5497"/>
                  </a:cubicBezTo>
                  <a:cubicBezTo>
                    <a:pt x="1173" y="4121"/>
                    <a:pt x="1191" y="2745"/>
                    <a:pt x="1334" y="1388"/>
                  </a:cubicBezTo>
                  <a:close/>
                  <a:moveTo>
                    <a:pt x="1153" y="0"/>
                  </a:moveTo>
                  <a:cubicBezTo>
                    <a:pt x="1009" y="0"/>
                    <a:pt x="864" y="75"/>
                    <a:pt x="843" y="218"/>
                  </a:cubicBezTo>
                  <a:cubicBezTo>
                    <a:pt x="0" y="6266"/>
                    <a:pt x="1760" y="12498"/>
                    <a:pt x="5059" y="17630"/>
                  </a:cubicBezTo>
                  <a:cubicBezTo>
                    <a:pt x="5975" y="19060"/>
                    <a:pt x="7185" y="20490"/>
                    <a:pt x="7295" y="22286"/>
                  </a:cubicBezTo>
                  <a:cubicBezTo>
                    <a:pt x="7295" y="22359"/>
                    <a:pt x="7350" y="22396"/>
                    <a:pt x="7405" y="22396"/>
                  </a:cubicBezTo>
                  <a:cubicBezTo>
                    <a:pt x="7425" y="22396"/>
                    <a:pt x="7444" y="22391"/>
                    <a:pt x="7462" y="22382"/>
                  </a:cubicBezTo>
                  <a:lnTo>
                    <a:pt x="7462" y="22382"/>
                  </a:lnTo>
                  <a:cubicBezTo>
                    <a:pt x="7467" y="22399"/>
                    <a:pt x="7473" y="22416"/>
                    <a:pt x="7478" y="22433"/>
                  </a:cubicBezTo>
                  <a:cubicBezTo>
                    <a:pt x="7808" y="23239"/>
                    <a:pt x="8248" y="23972"/>
                    <a:pt x="8798" y="24632"/>
                  </a:cubicBezTo>
                  <a:cubicBezTo>
                    <a:pt x="8851" y="24693"/>
                    <a:pt x="8918" y="24719"/>
                    <a:pt x="8987" y="24719"/>
                  </a:cubicBezTo>
                  <a:cubicBezTo>
                    <a:pt x="9206" y="24719"/>
                    <a:pt x="9442" y="24461"/>
                    <a:pt x="9275" y="24265"/>
                  </a:cubicBezTo>
                  <a:cubicBezTo>
                    <a:pt x="8432" y="23019"/>
                    <a:pt x="7882" y="21626"/>
                    <a:pt x="7662" y="20123"/>
                  </a:cubicBezTo>
                  <a:cubicBezTo>
                    <a:pt x="7368" y="18620"/>
                    <a:pt x="7295" y="17080"/>
                    <a:pt x="7075" y="15577"/>
                  </a:cubicBezTo>
                  <a:cubicBezTo>
                    <a:pt x="6525" y="12132"/>
                    <a:pt x="5499" y="8759"/>
                    <a:pt x="3996" y="5570"/>
                  </a:cubicBezTo>
                  <a:cubicBezTo>
                    <a:pt x="3189" y="3737"/>
                    <a:pt x="2310" y="1941"/>
                    <a:pt x="1430" y="144"/>
                  </a:cubicBezTo>
                  <a:cubicBezTo>
                    <a:pt x="1381" y="47"/>
                    <a:pt x="1268" y="0"/>
                    <a:pt x="11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8">
  <p:cSld name="CUSTOM_14_1_3">
    <p:spTree>
      <p:nvGrpSpPr>
        <p:cNvPr id="1" name="Shape 831"/>
        <p:cNvGrpSpPr/>
        <p:nvPr/>
      </p:nvGrpSpPr>
      <p:grpSpPr>
        <a:xfrm>
          <a:off x="0" y="0"/>
          <a:ext cx="0" cy="0"/>
          <a:chOff x="0" y="0"/>
          <a:chExt cx="0" cy="0"/>
        </a:xfrm>
      </p:grpSpPr>
      <p:sp>
        <p:nvSpPr>
          <p:cNvPr id="832" name="Google Shape;832;p23"/>
          <p:cNvSpPr txBox="1">
            <a:spLocks noGrp="1"/>
          </p:cNvSpPr>
          <p:nvPr>
            <p:ph type="ctrTitle"/>
          </p:nvPr>
        </p:nvSpPr>
        <p:spPr>
          <a:xfrm>
            <a:off x="713250" y="420624"/>
            <a:ext cx="7717500" cy="5760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b="0">
                <a:solidFill>
                  <a:schemeClr val="accent3"/>
                </a:solidFill>
                <a:latin typeface="Calistoga"/>
                <a:ea typeface="Calistoga"/>
                <a:cs typeface="Calistoga"/>
                <a:sym typeface="Calistoga"/>
              </a:defRPr>
            </a:lvl1pPr>
            <a:lvl2pPr lvl="1" algn="r" rtl="0">
              <a:spcBef>
                <a:spcPts val="0"/>
              </a:spcBef>
              <a:spcAft>
                <a:spcPts val="0"/>
              </a:spcAft>
              <a:buClr>
                <a:schemeClr val="accent4"/>
              </a:buClr>
              <a:buSzPts val="1800"/>
              <a:buNone/>
              <a:defRPr sz="1800">
                <a:solidFill>
                  <a:schemeClr val="accent4"/>
                </a:solidFill>
              </a:defRPr>
            </a:lvl2pPr>
            <a:lvl3pPr lvl="2" algn="r" rtl="0">
              <a:spcBef>
                <a:spcPts val="0"/>
              </a:spcBef>
              <a:spcAft>
                <a:spcPts val="0"/>
              </a:spcAft>
              <a:buClr>
                <a:schemeClr val="accent4"/>
              </a:buClr>
              <a:buSzPts val="1800"/>
              <a:buNone/>
              <a:defRPr sz="1800">
                <a:solidFill>
                  <a:schemeClr val="accent4"/>
                </a:solidFill>
              </a:defRPr>
            </a:lvl3pPr>
            <a:lvl4pPr lvl="3" algn="r" rtl="0">
              <a:spcBef>
                <a:spcPts val="0"/>
              </a:spcBef>
              <a:spcAft>
                <a:spcPts val="0"/>
              </a:spcAft>
              <a:buClr>
                <a:schemeClr val="accent4"/>
              </a:buClr>
              <a:buSzPts val="1800"/>
              <a:buNone/>
              <a:defRPr sz="1800">
                <a:solidFill>
                  <a:schemeClr val="accent4"/>
                </a:solidFill>
              </a:defRPr>
            </a:lvl4pPr>
            <a:lvl5pPr lvl="4" algn="r" rtl="0">
              <a:spcBef>
                <a:spcPts val="0"/>
              </a:spcBef>
              <a:spcAft>
                <a:spcPts val="0"/>
              </a:spcAft>
              <a:buClr>
                <a:schemeClr val="accent4"/>
              </a:buClr>
              <a:buSzPts val="1800"/>
              <a:buNone/>
              <a:defRPr sz="1800">
                <a:solidFill>
                  <a:schemeClr val="accent4"/>
                </a:solidFill>
              </a:defRPr>
            </a:lvl5pPr>
            <a:lvl6pPr lvl="5" algn="r" rtl="0">
              <a:spcBef>
                <a:spcPts val="0"/>
              </a:spcBef>
              <a:spcAft>
                <a:spcPts val="0"/>
              </a:spcAft>
              <a:buClr>
                <a:schemeClr val="accent4"/>
              </a:buClr>
              <a:buSzPts val="1800"/>
              <a:buNone/>
              <a:defRPr sz="1800">
                <a:solidFill>
                  <a:schemeClr val="accent4"/>
                </a:solidFill>
              </a:defRPr>
            </a:lvl6pPr>
            <a:lvl7pPr lvl="6" algn="r" rtl="0">
              <a:spcBef>
                <a:spcPts val="0"/>
              </a:spcBef>
              <a:spcAft>
                <a:spcPts val="0"/>
              </a:spcAft>
              <a:buClr>
                <a:schemeClr val="accent4"/>
              </a:buClr>
              <a:buSzPts val="1800"/>
              <a:buNone/>
              <a:defRPr sz="1800">
                <a:solidFill>
                  <a:schemeClr val="accent4"/>
                </a:solidFill>
              </a:defRPr>
            </a:lvl7pPr>
            <a:lvl8pPr lvl="7" algn="r" rtl="0">
              <a:spcBef>
                <a:spcPts val="0"/>
              </a:spcBef>
              <a:spcAft>
                <a:spcPts val="0"/>
              </a:spcAft>
              <a:buClr>
                <a:schemeClr val="accent4"/>
              </a:buClr>
              <a:buSzPts val="1800"/>
              <a:buNone/>
              <a:defRPr sz="1800">
                <a:solidFill>
                  <a:schemeClr val="accent4"/>
                </a:solidFill>
              </a:defRPr>
            </a:lvl8pPr>
            <a:lvl9pPr lvl="8" algn="r" rtl="0">
              <a:spcBef>
                <a:spcPts val="0"/>
              </a:spcBef>
              <a:spcAft>
                <a:spcPts val="0"/>
              </a:spcAft>
              <a:buClr>
                <a:schemeClr val="accent4"/>
              </a:buClr>
              <a:buSzPts val="1800"/>
              <a:buNone/>
              <a:defRPr sz="1800">
                <a:solidFill>
                  <a:schemeClr val="accent4"/>
                </a:solidFill>
              </a:defRPr>
            </a:lvl9pPr>
          </a:lstStyle>
          <a:p>
            <a:endParaRPr/>
          </a:p>
        </p:txBody>
      </p:sp>
      <p:sp>
        <p:nvSpPr>
          <p:cNvPr id="833" name="Google Shape;833;p23"/>
          <p:cNvSpPr/>
          <p:nvPr/>
        </p:nvSpPr>
        <p:spPr>
          <a:xfrm>
            <a:off x="0" y="3813350"/>
            <a:ext cx="1319725" cy="783600"/>
          </a:xfrm>
          <a:custGeom>
            <a:avLst/>
            <a:gdLst/>
            <a:ahLst/>
            <a:cxnLst/>
            <a:rect l="l" t="t" r="r" b="b"/>
            <a:pathLst>
              <a:path w="52789" h="31344" extrusionOk="0">
                <a:moveTo>
                  <a:pt x="1" y="1"/>
                </a:moveTo>
                <a:lnTo>
                  <a:pt x="1" y="18587"/>
                </a:lnTo>
                <a:cubicBezTo>
                  <a:pt x="5866" y="19393"/>
                  <a:pt x="11621" y="21043"/>
                  <a:pt x="16680" y="24122"/>
                </a:cubicBezTo>
                <a:cubicBezTo>
                  <a:pt x="19759" y="25991"/>
                  <a:pt x="22509" y="28448"/>
                  <a:pt x="24671" y="31344"/>
                </a:cubicBezTo>
                <a:lnTo>
                  <a:pt x="52788" y="31344"/>
                </a:lnTo>
                <a:cubicBezTo>
                  <a:pt x="47546" y="20786"/>
                  <a:pt x="36915" y="13418"/>
                  <a:pt x="26138" y="8249"/>
                </a:cubicBezTo>
                <a:cubicBezTo>
                  <a:pt x="23498" y="6966"/>
                  <a:pt x="20786" y="5830"/>
                  <a:pt x="18073" y="4767"/>
                </a:cubicBezTo>
                <a:cubicBezTo>
                  <a:pt x="13234" y="2897"/>
                  <a:pt x="8249" y="1467"/>
                  <a:pt x="3153" y="588"/>
                </a:cubicBezTo>
                <a:cubicBezTo>
                  <a:pt x="2163" y="404"/>
                  <a:pt x="1100" y="184"/>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23"/>
          <p:cNvSpPr/>
          <p:nvPr/>
        </p:nvSpPr>
        <p:spPr>
          <a:xfrm>
            <a:off x="-114800" y="3926750"/>
            <a:ext cx="741826" cy="1079669"/>
          </a:xfrm>
          <a:custGeom>
            <a:avLst/>
            <a:gdLst/>
            <a:ahLst/>
            <a:cxnLst/>
            <a:rect l="l" t="t" r="r" b="b"/>
            <a:pathLst>
              <a:path w="24709" h="35962" extrusionOk="0">
                <a:moveTo>
                  <a:pt x="20466" y="0"/>
                </a:moveTo>
                <a:cubicBezTo>
                  <a:pt x="12438" y="0"/>
                  <a:pt x="4856" y="4425"/>
                  <a:pt x="0" y="10778"/>
                </a:cubicBezTo>
                <a:lnTo>
                  <a:pt x="0" y="35962"/>
                </a:lnTo>
                <a:lnTo>
                  <a:pt x="9605" y="35962"/>
                </a:lnTo>
                <a:cubicBezTo>
                  <a:pt x="8469" y="31599"/>
                  <a:pt x="8285" y="27091"/>
                  <a:pt x="9568" y="22838"/>
                </a:cubicBezTo>
                <a:cubicBezTo>
                  <a:pt x="11468" y="16504"/>
                  <a:pt x="17355" y="11116"/>
                  <a:pt x="23887" y="11116"/>
                </a:cubicBezTo>
                <a:cubicBezTo>
                  <a:pt x="24160" y="11116"/>
                  <a:pt x="24433" y="11125"/>
                  <a:pt x="24708" y="11144"/>
                </a:cubicBezTo>
                <a:cubicBezTo>
                  <a:pt x="22985" y="7552"/>
                  <a:pt x="21592" y="3813"/>
                  <a:pt x="20566" y="0"/>
                </a:cubicBezTo>
                <a:cubicBezTo>
                  <a:pt x="20533" y="0"/>
                  <a:pt x="20500" y="0"/>
                  <a:pt x="204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23"/>
          <p:cNvSpPr/>
          <p:nvPr/>
        </p:nvSpPr>
        <p:spPr>
          <a:xfrm rot="631279">
            <a:off x="346421" y="3093611"/>
            <a:ext cx="1432187" cy="1173909"/>
          </a:xfrm>
          <a:custGeom>
            <a:avLst/>
            <a:gdLst/>
            <a:ahLst/>
            <a:cxnLst/>
            <a:rect l="l" t="t" r="r" b="b"/>
            <a:pathLst>
              <a:path w="62527" h="51251" extrusionOk="0">
                <a:moveTo>
                  <a:pt x="35889" y="3192"/>
                </a:moveTo>
                <a:cubicBezTo>
                  <a:pt x="34936" y="4989"/>
                  <a:pt x="34020" y="6785"/>
                  <a:pt x="33030" y="8581"/>
                </a:cubicBezTo>
                <a:cubicBezTo>
                  <a:pt x="31930" y="10634"/>
                  <a:pt x="30830" y="12650"/>
                  <a:pt x="29731" y="14666"/>
                </a:cubicBezTo>
                <a:cubicBezTo>
                  <a:pt x="28594" y="16682"/>
                  <a:pt x="27458" y="18662"/>
                  <a:pt x="26285" y="20678"/>
                </a:cubicBezTo>
                <a:cubicBezTo>
                  <a:pt x="25112" y="22658"/>
                  <a:pt x="23939" y="24637"/>
                  <a:pt x="22766" y="26580"/>
                </a:cubicBezTo>
                <a:cubicBezTo>
                  <a:pt x="22252" y="27460"/>
                  <a:pt x="21702" y="28303"/>
                  <a:pt x="21189" y="29146"/>
                </a:cubicBezTo>
                <a:cubicBezTo>
                  <a:pt x="21629" y="28046"/>
                  <a:pt x="22032" y="26983"/>
                  <a:pt x="22472" y="25884"/>
                </a:cubicBezTo>
                <a:cubicBezTo>
                  <a:pt x="23279" y="23794"/>
                  <a:pt x="24159" y="21741"/>
                  <a:pt x="25075" y="19688"/>
                </a:cubicBezTo>
                <a:cubicBezTo>
                  <a:pt x="25991" y="17636"/>
                  <a:pt x="26981" y="15693"/>
                  <a:pt x="28081" y="13750"/>
                </a:cubicBezTo>
                <a:cubicBezTo>
                  <a:pt x="29144" y="11807"/>
                  <a:pt x="30317" y="9974"/>
                  <a:pt x="31600" y="8178"/>
                </a:cubicBezTo>
                <a:cubicBezTo>
                  <a:pt x="32920" y="6418"/>
                  <a:pt x="34349" y="4732"/>
                  <a:pt x="35889" y="3192"/>
                </a:cubicBezTo>
                <a:close/>
                <a:moveTo>
                  <a:pt x="60780" y="7078"/>
                </a:moveTo>
                <a:lnTo>
                  <a:pt x="60780" y="7078"/>
                </a:lnTo>
                <a:cubicBezTo>
                  <a:pt x="56161" y="10011"/>
                  <a:pt x="51469" y="12907"/>
                  <a:pt x="46777" y="15766"/>
                </a:cubicBezTo>
                <a:lnTo>
                  <a:pt x="46740" y="15766"/>
                </a:lnTo>
                <a:cubicBezTo>
                  <a:pt x="41534" y="18919"/>
                  <a:pt x="36256" y="21998"/>
                  <a:pt x="30940" y="25041"/>
                </a:cubicBezTo>
                <a:cubicBezTo>
                  <a:pt x="28521" y="26434"/>
                  <a:pt x="26065" y="27790"/>
                  <a:pt x="23572" y="29183"/>
                </a:cubicBezTo>
                <a:lnTo>
                  <a:pt x="23755" y="28963"/>
                </a:lnTo>
                <a:cubicBezTo>
                  <a:pt x="26578" y="26800"/>
                  <a:pt x="29437" y="24711"/>
                  <a:pt x="32370" y="22731"/>
                </a:cubicBezTo>
                <a:cubicBezTo>
                  <a:pt x="36806" y="19688"/>
                  <a:pt x="41388" y="16902"/>
                  <a:pt x="46080" y="14300"/>
                </a:cubicBezTo>
                <a:cubicBezTo>
                  <a:pt x="50772" y="11697"/>
                  <a:pt x="55575" y="9314"/>
                  <a:pt x="60523" y="7188"/>
                </a:cubicBezTo>
                <a:lnTo>
                  <a:pt x="60780" y="7078"/>
                </a:lnTo>
                <a:close/>
                <a:moveTo>
                  <a:pt x="46557" y="1543"/>
                </a:moveTo>
                <a:cubicBezTo>
                  <a:pt x="43917" y="5135"/>
                  <a:pt x="41205" y="8691"/>
                  <a:pt x="38382" y="12137"/>
                </a:cubicBezTo>
                <a:cubicBezTo>
                  <a:pt x="35193" y="16023"/>
                  <a:pt x="31893" y="19835"/>
                  <a:pt x="28521" y="23574"/>
                </a:cubicBezTo>
                <a:cubicBezTo>
                  <a:pt x="26835" y="25407"/>
                  <a:pt x="25112" y="27203"/>
                  <a:pt x="23389" y="29000"/>
                </a:cubicBezTo>
                <a:lnTo>
                  <a:pt x="22656" y="29586"/>
                </a:lnTo>
                <a:cubicBezTo>
                  <a:pt x="25552" y="25627"/>
                  <a:pt x="28558" y="21778"/>
                  <a:pt x="31673" y="18002"/>
                </a:cubicBezTo>
                <a:cubicBezTo>
                  <a:pt x="34936" y="14080"/>
                  <a:pt x="38345" y="10231"/>
                  <a:pt x="41864" y="6455"/>
                </a:cubicBezTo>
                <a:cubicBezTo>
                  <a:pt x="43404" y="4805"/>
                  <a:pt x="44980" y="3156"/>
                  <a:pt x="46557" y="1543"/>
                </a:cubicBezTo>
                <a:close/>
                <a:moveTo>
                  <a:pt x="20199" y="31016"/>
                </a:moveTo>
                <a:lnTo>
                  <a:pt x="20089" y="31272"/>
                </a:lnTo>
                <a:lnTo>
                  <a:pt x="19906" y="31786"/>
                </a:lnTo>
                <a:lnTo>
                  <a:pt x="19503" y="32115"/>
                </a:lnTo>
                <a:cubicBezTo>
                  <a:pt x="19723" y="31749"/>
                  <a:pt x="19943" y="31382"/>
                  <a:pt x="20199" y="31016"/>
                </a:cubicBezTo>
                <a:close/>
                <a:moveTo>
                  <a:pt x="19833" y="32152"/>
                </a:moveTo>
                <a:cubicBezTo>
                  <a:pt x="19833" y="32189"/>
                  <a:pt x="19833" y="32189"/>
                  <a:pt x="19870" y="32189"/>
                </a:cubicBezTo>
                <a:cubicBezTo>
                  <a:pt x="19723" y="32262"/>
                  <a:pt x="19613" y="32335"/>
                  <a:pt x="19503" y="32445"/>
                </a:cubicBezTo>
                <a:lnTo>
                  <a:pt x="19466" y="32409"/>
                </a:lnTo>
                <a:lnTo>
                  <a:pt x="19503" y="32409"/>
                </a:lnTo>
                <a:lnTo>
                  <a:pt x="19833" y="32152"/>
                </a:lnTo>
                <a:close/>
                <a:moveTo>
                  <a:pt x="44870" y="27020"/>
                </a:moveTo>
                <a:lnTo>
                  <a:pt x="44870" y="27020"/>
                </a:lnTo>
                <a:cubicBezTo>
                  <a:pt x="43441" y="27460"/>
                  <a:pt x="42011" y="27827"/>
                  <a:pt x="40581" y="28193"/>
                </a:cubicBezTo>
                <a:cubicBezTo>
                  <a:pt x="38748" y="28706"/>
                  <a:pt x="36916" y="29146"/>
                  <a:pt x="35046" y="29586"/>
                </a:cubicBezTo>
                <a:cubicBezTo>
                  <a:pt x="33176" y="30026"/>
                  <a:pt x="31344" y="30429"/>
                  <a:pt x="29474" y="30832"/>
                </a:cubicBezTo>
                <a:cubicBezTo>
                  <a:pt x="27604" y="31236"/>
                  <a:pt x="25735" y="31602"/>
                  <a:pt x="23865" y="31932"/>
                </a:cubicBezTo>
                <a:cubicBezTo>
                  <a:pt x="22216" y="32189"/>
                  <a:pt x="20566" y="32555"/>
                  <a:pt x="18953" y="33032"/>
                </a:cubicBezTo>
                <a:lnTo>
                  <a:pt x="18953" y="32995"/>
                </a:lnTo>
                <a:cubicBezTo>
                  <a:pt x="19540" y="32555"/>
                  <a:pt x="20163" y="32189"/>
                  <a:pt x="20859" y="31896"/>
                </a:cubicBezTo>
                <a:cubicBezTo>
                  <a:pt x="21666" y="31529"/>
                  <a:pt x="22509" y="31236"/>
                  <a:pt x="23352" y="30942"/>
                </a:cubicBezTo>
                <a:cubicBezTo>
                  <a:pt x="25112" y="30393"/>
                  <a:pt x="26871" y="29916"/>
                  <a:pt x="28667" y="29549"/>
                </a:cubicBezTo>
                <a:cubicBezTo>
                  <a:pt x="30500" y="29183"/>
                  <a:pt x="32297" y="28853"/>
                  <a:pt x="34130" y="28523"/>
                </a:cubicBezTo>
                <a:cubicBezTo>
                  <a:pt x="35962" y="28193"/>
                  <a:pt x="37869" y="27863"/>
                  <a:pt x="39738" y="27607"/>
                </a:cubicBezTo>
                <a:cubicBezTo>
                  <a:pt x="41461" y="27350"/>
                  <a:pt x="43147" y="27167"/>
                  <a:pt x="44870" y="27020"/>
                </a:cubicBezTo>
                <a:close/>
                <a:moveTo>
                  <a:pt x="24818" y="13933"/>
                </a:moveTo>
                <a:lnTo>
                  <a:pt x="24818" y="13933"/>
                </a:lnTo>
                <a:cubicBezTo>
                  <a:pt x="24122" y="16536"/>
                  <a:pt x="23279" y="19139"/>
                  <a:pt x="22289" y="21631"/>
                </a:cubicBezTo>
                <a:cubicBezTo>
                  <a:pt x="20933" y="25004"/>
                  <a:pt x="19356" y="28230"/>
                  <a:pt x="17560" y="31346"/>
                </a:cubicBezTo>
                <a:cubicBezTo>
                  <a:pt x="16680" y="32885"/>
                  <a:pt x="15764" y="34352"/>
                  <a:pt x="14774" y="35818"/>
                </a:cubicBezTo>
                <a:cubicBezTo>
                  <a:pt x="15764" y="32629"/>
                  <a:pt x="17010" y="29549"/>
                  <a:pt x="18477" y="26543"/>
                </a:cubicBezTo>
                <a:cubicBezTo>
                  <a:pt x="20016" y="23318"/>
                  <a:pt x="21702" y="20128"/>
                  <a:pt x="23352" y="16939"/>
                </a:cubicBezTo>
                <a:cubicBezTo>
                  <a:pt x="23792" y="16023"/>
                  <a:pt x="24232" y="15143"/>
                  <a:pt x="24672" y="14226"/>
                </a:cubicBezTo>
                <a:lnTo>
                  <a:pt x="24818" y="13933"/>
                </a:lnTo>
                <a:close/>
                <a:moveTo>
                  <a:pt x="45823" y="30576"/>
                </a:moveTo>
                <a:lnTo>
                  <a:pt x="45823" y="30576"/>
                </a:lnTo>
                <a:cubicBezTo>
                  <a:pt x="44174" y="30942"/>
                  <a:pt x="42561" y="31272"/>
                  <a:pt x="40911" y="31602"/>
                </a:cubicBezTo>
                <a:cubicBezTo>
                  <a:pt x="38712" y="32042"/>
                  <a:pt x="36549" y="32445"/>
                  <a:pt x="34349" y="32849"/>
                </a:cubicBezTo>
                <a:cubicBezTo>
                  <a:pt x="32187" y="33215"/>
                  <a:pt x="29987" y="33582"/>
                  <a:pt x="27824" y="33912"/>
                </a:cubicBezTo>
                <a:cubicBezTo>
                  <a:pt x="25625" y="34242"/>
                  <a:pt x="23462" y="34535"/>
                  <a:pt x="21299" y="34828"/>
                </a:cubicBezTo>
                <a:cubicBezTo>
                  <a:pt x="19466" y="35048"/>
                  <a:pt x="17670" y="35415"/>
                  <a:pt x="15910" y="35891"/>
                </a:cubicBezTo>
                <a:cubicBezTo>
                  <a:pt x="17084" y="35268"/>
                  <a:pt x="18330" y="34755"/>
                  <a:pt x="19613" y="34352"/>
                </a:cubicBezTo>
                <a:cubicBezTo>
                  <a:pt x="21556" y="33802"/>
                  <a:pt x="23535" y="33362"/>
                  <a:pt x="25552" y="33032"/>
                </a:cubicBezTo>
                <a:cubicBezTo>
                  <a:pt x="27861" y="32629"/>
                  <a:pt x="30170" y="32262"/>
                  <a:pt x="32517" y="31932"/>
                </a:cubicBezTo>
                <a:cubicBezTo>
                  <a:pt x="34863" y="31602"/>
                  <a:pt x="37209" y="31346"/>
                  <a:pt x="39555" y="31089"/>
                </a:cubicBezTo>
                <a:cubicBezTo>
                  <a:pt x="41644" y="30906"/>
                  <a:pt x="43734" y="30722"/>
                  <a:pt x="45823" y="30576"/>
                </a:cubicBezTo>
                <a:close/>
                <a:moveTo>
                  <a:pt x="19063" y="17709"/>
                </a:moveTo>
                <a:lnTo>
                  <a:pt x="19063" y="17709"/>
                </a:lnTo>
                <a:cubicBezTo>
                  <a:pt x="18806" y="18955"/>
                  <a:pt x="18550" y="20238"/>
                  <a:pt x="18257" y="21485"/>
                </a:cubicBezTo>
                <a:cubicBezTo>
                  <a:pt x="17890" y="23024"/>
                  <a:pt x="17523" y="24564"/>
                  <a:pt x="17084" y="26104"/>
                </a:cubicBezTo>
                <a:cubicBezTo>
                  <a:pt x="16607" y="27643"/>
                  <a:pt x="16167" y="29146"/>
                  <a:pt x="15581" y="30649"/>
                </a:cubicBezTo>
                <a:cubicBezTo>
                  <a:pt x="14994" y="32115"/>
                  <a:pt x="14371" y="33545"/>
                  <a:pt x="13674" y="34975"/>
                </a:cubicBezTo>
                <a:cubicBezTo>
                  <a:pt x="13308" y="35671"/>
                  <a:pt x="12941" y="36331"/>
                  <a:pt x="12538" y="37028"/>
                </a:cubicBezTo>
                <a:cubicBezTo>
                  <a:pt x="12208" y="37614"/>
                  <a:pt x="11878" y="38164"/>
                  <a:pt x="11511" y="38714"/>
                </a:cubicBezTo>
                <a:cubicBezTo>
                  <a:pt x="11915" y="37541"/>
                  <a:pt x="12318" y="36404"/>
                  <a:pt x="12685" y="35231"/>
                </a:cubicBezTo>
                <a:cubicBezTo>
                  <a:pt x="13234" y="33728"/>
                  <a:pt x="13748" y="32189"/>
                  <a:pt x="14261" y="30649"/>
                </a:cubicBezTo>
                <a:lnTo>
                  <a:pt x="15837" y="26030"/>
                </a:lnTo>
                <a:cubicBezTo>
                  <a:pt x="16350" y="24527"/>
                  <a:pt x="16827" y="23061"/>
                  <a:pt x="17377" y="21595"/>
                </a:cubicBezTo>
                <a:cubicBezTo>
                  <a:pt x="17853" y="20275"/>
                  <a:pt x="18403" y="18955"/>
                  <a:pt x="19063" y="17709"/>
                </a:cubicBezTo>
                <a:close/>
                <a:moveTo>
                  <a:pt x="42087" y="34599"/>
                </a:moveTo>
                <a:cubicBezTo>
                  <a:pt x="42452" y="34599"/>
                  <a:pt x="42818" y="34602"/>
                  <a:pt x="43184" y="34608"/>
                </a:cubicBezTo>
                <a:cubicBezTo>
                  <a:pt x="39262" y="35415"/>
                  <a:pt x="35339" y="36111"/>
                  <a:pt x="31417" y="36771"/>
                </a:cubicBezTo>
                <a:cubicBezTo>
                  <a:pt x="27055" y="37468"/>
                  <a:pt x="22729" y="38054"/>
                  <a:pt x="18367" y="38604"/>
                </a:cubicBezTo>
                <a:cubicBezTo>
                  <a:pt x="16240" y="38861"/>
                  <a:pt x="14151" y="39081"/>
                  <a:pt x="12025" y="39300"/>
                </a:cubicBezTo>
                <a:cubicBezTo>
                  <a:pt x="13491" y="38567"/>
                  <a:pt x="15031" y="38091"/>
                  <a:pt x="16644" y="37797"/>
                </a:cubicBezTo>
                <a:cubicBezTo>
                  <a:pt x="18733" y="37358"/>
                  <a:pt x="20859" y="37101"/>
                  <a:pt x="22985" y="36734"/>
                </a:cubicBezTo>
                <a:cubicBezTo>
                  <a:pt x="25258" y="36368"/>
                  <a:pt x="27494" y="36001"/>
                  <a:pt x="29767" y="35671"/>
                </a:cubicBezTo>
                <a:cubicBezTo>
                  <a:pt x="32040" y="35305"/>
                  <a:pt x="34349" y="35011"/>
                  <a:pt x="36659" y="34828"/>
                </a:cubicBezTo>
                <a:cubicBezTo>
                  <a:pt x="38461" y="34675"/>
                  <a:pt x="40264" y="34599"/>
                  <a:pt x="42087" y="34599"/>
                </a:cubicBezTo>
                <a:close/>
                <a:moveTo>
                  <a:pt x="13161" y="22951"/>
                </a:moveTo>
                <a:lnTo>
                  <a:pt x="13161" y="22951"/>
                </a:lnTo>
                <a:cubicBezTo>
                  <a:pt x="12904" y="25407"/>
                  <a:pt x="12428" y="27827"/>
                  <a:pt x="11805" y="30209"/>
                </a:cubicBezTo>
                <a:cubicBezTo>
                  <a:pt x="11072" y="32959"/>
                  <a:pt x="10192" y="35708"/>
                  <a:pt x="9275" y="38421"/>
                </a:cubicBezTo>
                <a:cubicBezTo>
                  <a:pt x="8835" y="39850"/>
                  <a:pt x="8286" y="41243"/>
                  <a:pt x="7626" y="42563"/>
                </a:cubicBezTo>
                <a:cubicBezTo>
                  <a:pt x="8286" y="39997"/>
                  <a:pt x="8945" y="37468"/>
                  <a:pt x="9679" y="34902"/>
                </a:cubicBezTo>
                <a:cubicBezTo>
                  <a:pt x="10448" y="32079"/>
                  <a:pt x="11255" y="29293"/>
                  <a:pt x="12061" y="26507"/>
                </a:cubicBezTo>
                <a:cubicBezTo>
                  <a:pt x="12428" y="25297"/>
                  <a:pt x="12795" y="24124"/>
                  <a:pt x="13161" y="22951"/>
                </a:cubicBezTo>
                <a:close/>
                <a:moveTo>
                  <a:pt x="37795" y="37174"/>
                </a:moveTo>
                <a:cubicBezTo>
                  <a:pt x="34130" y="37981"/>
                  <a:pt x="30464" y="38714"/>
                  <a:pt x="26798" y="39447"/>
                </a:cubicBezTo>
                <a:cubicBezTo>
                  <a:pt x="22692" y="40254"/>
                  <a:pt x="18623" y="40987"/>
                  <a:pt x="14517" y="41683"/>
                </a:cubicBezTo>
                <a:cubicBezTo>
                  <a:pt x="12465" y="42013"/>
                  <a:pt x="10375" y="42343"/>
                  <a:pt x="8359" y="42673"/>
                </a:cubicBezTo>
                <a:cubicBezTo>
                  <a:pt x="10045" y="41903"/>
                  <a:pt x="11805" y="41280"/>
                  <a:pt x="13601" y="40877"/>
                </a:cubicBezTo>
                <a:lnTo>
                  <a:pt x="13564" y="40877"/>
                </a:lnTo>
                <a:cubicBezTo>
                  <a:pt x="15544" y="40400"/>
                  <a:pt x="17523" y="39997"/>
                  <a:pt x="19540" y="39594"/>
                </a:cubicBezTo>
                <a:cubicBezTo>
                  <a:pt x="21592" y="39154"/>
                  <a:pt x="23645" y="38751"/>
                  <a:pt x="25735" y="38384"/>
                </a:cubicBezTo>
                <a:cubicBezTo>
                  <a:pt x="27824" y="38017"/>
                  <a:pt x="29877" y="37724"/>
                  <a:pt x="31967" y="37504"/>
                </a:cubicBezTo>
                <a:cubicBezTo>
                  <a:pt x="33910" y="37284"/>
                  <a:pt x="35852" y="37174"/>
                  <a:pt x="37795" y="37174"/>
                </a:cubicBezTo>
                <a:close/>
                <a:moveTo>
                  <a:pt x="7516" y="43003"/>
                </a:moveTo>
                <a:lnTo>
                  <a:pt x="7479" y="43076"/>
                </a:lnTo>
                <a:lnTo>
                  <a:pt x="7479" y="43003"/>
                </a:lnTo>
                <a:close/>
                <a:moveTo>
                  <a:pt x="47747" y="1"/>
                </a:moveTo>
                <a:cubicBezTo>
                  <a:pt x="47716" y="1"/>
                  <a:pt x="47684" y="12"/>
                  <a:pt x="47656" y="40"/>
                </a:cubicBezTo>
                <a:cubicBezTo>
                  <a:pt x="43991" y="3706"/>
                  <a:pt x="40435" y="7445"/>
                  <a:pt x="37026" y="11330"/>
                </a:cubicBezTo>
                <a:cubicBezTo>
                  <a:pt x="33616" y="15180"/>
                  <a:pt x="30317" y="19139"/>
                  <a:pt x="27164" y="23208"/>
                </a:cubicBezTo>
                <a:cubicBezTo>
                  <a:pt x="25368" y="25480"/>
                  <a:pt x="23645" y="27790"/>
                  <a:pt x="21959" y="30099"/>
                </a:cubicBezTo>
                <a:cubicBezTo>
                  <a:pt x="21922" y="30136"/>
                  <a:pt x="21922" y="30136"/>
                  <a:pt x="21922" y="30173"/>
                </a:cubicBezTo>
                <a:lnTo>
                  <a:pt x="21006" y="30906"/>
                </a:lnTo>
                <a:lnTo>
                  <a:pt x="20346" y="31419"/>
                </a:lnTo>
                <a:lnTo>
                  <a:pt x="20969" y="29843"/>
                </a:lnTo>
                <a:cubicBezTo>
                  <a:pt x="21482" y="29036"/>
                  <a:pt x="21959" y="28230"/>
                  <a:pt x="22472" y="27423"/>
                </a:cubicBezTo>
                <a:cubicBezTo>
                  <a:pt x="23682" y="25444"/>
                  <a:pt x="24892" y="23464"/>
                  <a:pt x="26065" y="21485"/>
                </a:cubicBezTo>
                <a:cubicBezTo>
                  <a:pt x="27201" y="19505"/>
                  <a:pt x="28374" y="17489"/>
                  <a:pt x="29511" y="15473"/>
                </a:cubicBezTo>
                <a:cubicBezTo>
                  <a:pt x="30647" y="13493"/>
                  <a:pt x="31747" y="11477"/>
                  <a:pt x="32847" y="9461"/>
                </a:cubicBezTo>
                <a:cubicBezTo>
                  <a:pt x="33946" y="7445"/>
                  <a:pt x="35009" y="5392"/>
                  <a:pt x="36109" y="3339"/>
                </a:cubicBezTo>
                <a:lnTo>
                  <a:pt x="36512" y="2569"/>
                </a:lnTo>
                <a:cubicBezTo>
                  <a:pt x="36567" y="2487"/>
                  <a:pt x="36478" y="2384"/>
                  <a:pt x="36383" y="2384"/>
                </a:cubicBezTo>
                <a:cubicBezTo>
                  <a:pt x="36352" y="2384"/>
                  <a:pt x="36320" y="2395"/>
                  <a:pt x="36292" y="2423"/>
                </a:cubicBezTo>
                <a:cubicBezTo>
                  <a:pt x="34716" y="3962"/>
                  <a:pt x="33250" y="5612"/>
                  <a:pt x="31893" y="7371"/>
                </a:cubicBezTo>
                <a:cubicBezTo>
                  <a:pt x="30574" y="9131"/>
                  <a:pt x="29327" y="10964"/>
                  <a:pt x="28228" y="12870"/>
                </a:cubicBezTo>
                <a:cubicBezTo>
                  <a:pt x="27128" y="14813"/>
                  <a:pt x="26101" y="16792"/>
                  <a:pt x="25185" y="18809"/>
                </a:cubicBezTo>
                <a:cubicBezTo>
                  <a:pt x="24232" y="20825"/>
                  <a:pt x="23352" y="22878"/>
                  <a:pt x="22509" y="24967"/>
                </a:cubicBezTo>
                <a:cubicBezTo>
                  <a:pt x="21776" y="26763"/>
                  <a:pt x="21116" y="28596"/>
                  <a:pt x="20419" y="30393"/>
                </a:cubicBezTo>
                <a:lnTo>
                  <a:pt x="19246" y="32299"/>
                </a:lnTo>
                <a:lnTo>
                  <a:pt x="17963" y="33362"/>
                </a:lnTo>
                <a:lnTo>
                  <a:pt x="17890" y="33399"/>
                </a:lnTo>
                <a:cubicBezTo>
                  <a:pt x="17853" y="33399"/>
                  <a:pt x="17853" y="33435"/>
                  <a:pt x="17853" y="33472"/>
                </a:cubicBezTo>
                <a:cubicBezTo>
                  <a:pt x="16864" y="34315"/>
                  <a:pt x="15874" y="35158"/>
                  <a:pt x="14921" y="36038"/>
                </a:cubicBezTo>
                <a:cubicBezTo>
                  <a:pt x="16827" y="33215"/>
                  <a:pt x="18550" y="30319"/>
                  <a:pt x="20053" y="27277"/>
                </a:cubicBezTo>
                <a:cubicBezTo>
                  <a:pt x="21666" y="24051"/>
                  <a:pt x="23022" y="20715"/>
                  <a:pt x="24122" y="17306"/>
                </a:cubicBezTo>
                <a:cubicBezTo>
                  <a:pt x="24672" y="15546"/>
                  <a:pt x="25185" y="13750"/>
                  <a:pt x="25625" y="11917"/>
                </a:cubicBezTo>
                <a:cubicBezTo>
                  <a:pt x="25662" y="11770"/>
                  <a:pt x="25698" y="11587"/>
                  <a:pt x="25735" y="11404"/>
                </a:cubicBezTo>
                <a:cubicBezTo>
                  <a:pt x="25757" y="11294"/>
                  <a:pt x="25674" y="11224"/>
                  <a:pt x="25589" y="11224"/>
                </a:cubicBezTo>
                <a:cubicBezTo>
                  <a:pt x="25531" y="11224"/>
                  <a:pt x="25471" y="11256"/>
                  <a:pt x="25442" y="11330"/>
                </a:cubicBezTo>
                <a:cubicBezTo>
                  <a:pt x="25405" y="11514"/>
                  <a:pt x="25368" y="11697"/>
                  <a:pt x="25332" y="11880"/>
                </a:cubicBezTo>
                <a:cubicBezTo>
                  <a:pt x="25112" y="12577"/>
                  <a:pt x="24855" y="13273"/>
                  <a:pt x="24525" y="13933"/>
                </a:cubicBezTo>
                <a:cubicBezTo>
                  <a:pt x="24159" y="14740"/>
                  <a:pt x="23755" y="15546"/>
                  <a:pt x="23352" y="16316"/>
                </a:cubicBezTo>
                <a:cubicBezTo>
                  <a:pt x="22546" y="17929"/>
                  <a:pt x="21739" y="19542"/>
                  <a:pt x="20896" y="21118"/>
                </a:cubicBezTo>
                <a:cubicBezTo>
                  <a:pt x="19283" y="24307"/>
                  <a:pt x="17670" y="27497"/>
                  <a:pt x="16277" y="30796"/>
                </a:cubicBezTo>
                <a:cubicBezTo>
                  <a:pt x="15507" y="32665"/>
                  <a:pt x="14847" y="34535"/>
                  <a:pt x="14297" y="36478"/>
                </a:cubicBezTo>
                <a:cubicBezTo>
                  <a:pt x="14297" y="36514"/>
                  <a:pt x="14297" y="36551"/>
                  <a:pt x="14297" y="36588"/>
                </a:cubicBezTo>
                <a:cubicBezTo>
                  <a:pt x="13271" y="37504"/>
                  <a:pt x="12281" y="38421"/>
                  <a:pt x="11292" y="39337"/>
                </a:cubicBezTo>
                <a:lnTo>
                  <a:pt x="11255" y="39337"/>
                </a:lnTo>
                <a:lnTo>
                  <a:pt x="11328" y="39190"/>
                </a:lnTo>
                <a:cubicBezTo>
                  <a:pt x="12171" y="38054"/>
                  <a:pt x="12941" y="36881"/>
                  <a:pt x="13601" y="35635"/>
                </a:cubicBezTo>
                <a:cubicBezTo>
                  <a:pt x="14334" y="34242"/>
                  <a:pt x="15031" y="32812"/>
                  <a:pt x="15581" y="31309"/>
                </a:cubicBezTo>
                <a:cubicBezTo>
                  <a:pt x="16167" y="29843"/>
                  <a:pt x="16680" y="28340"/>
                  <a:pt x="17157" y="26800"/>
                </a:cubicBezTo>
                <a:cubicBezTo>
                  <a:pt x="17633" y="25297"/>
                  <a:pt x="18037" y="23721"/>
                  <a:pt x="18403" y="22145"/>
                </a:cubicBezTo>
                <a:cubicBezTo>
                  <a:pt x="18770" y="20568"/>
                  <a:pt x="19100" y="19029"/>
                  <a:pt x="19393" y="17452"/>
                </a:cubicBezTo>
                <a:lnTo>
                  <a:pt x="19503" y="16866"/>
                </a:lnTo>
                <a:cubicBezTo>
                  <a:pt x="19527" y="16768"/>
                  <a:pt x="19438" y="16687"/>
                  <a:pt x="19354" y="16687"/>
                </a:cubicBezTo>
                <a:cubicBezTo>
                  <a:pt x="19312" y="16687"/>
                  <a:pt x="19271" y="16707"/>
                  <a:pt x="19246" y="16756"/>
                </a:cubicBezTo>
                <a:cubicBezTo>
                  <a:pt x="18550" y="18112"/>
                  <a:pt x="17890" y="19505"/>
                  <a:pt x="17377" y="20935"/>
                </a:cubicBezTo>
                <a:cubicBezTo>
                  <a:pt x="16827" y="22401"/>
                  <a:pt x="16314" y="23831"/>
                  <a:pt x="15837" y="25297"/>
                </a:cubicBezTo>
                <a:cubicBezTo>
                  <a:pt x="15287" y="26837"/>
                  <a:pt x="14774" y="28413"/>
                  <a:pt x="14224" y="29916"/>
                </a:cubicBezTo>
                <a:lnTo>
                  <a:pt x="12648" y="34572"/>
                </a:lnTo>
                <a:lnTo>
                  <a:pt x="11035" y="39227"/>
                </a:lnTo>
                <a:lnTo>
                  <a:pt x="10962" y="39447"/>
                </a:lnTo>
                <a:cubicBezTo>
                  <a:pt x="10925" y="39447"/>
                  <a:pt x="10925" y="39484"/>
                  <a:pt x="10925" y="39557"/>
                </a:cubicBezTo>
                <a:cubicBezTo>
                  <a:pt x="10925" y="39630"/>
                  <a:pt x="10888" y="39704"/>
                  <a:pt x="10852" y="39814"/>
                </a:cubicBezTo>
                <a:cubicBezTo>
                  <a:pt x="10192" y="40400"/>
                  <a:pt x="9569" y="41023"/>
                  <a:pt x="8909" y="41647"/>
                </a:cubicBezTo>
                <a:cubicBezTo>
                  <a:pt x="8542" y="42013"/>
                  <a:pt x="8176" y="42380"/>
                  <a:pt x="7846" y="42746"/>
                </a:cubicBezTo>
                <a:cubicBezTo>
                  <a:pt x="9092" y="40254"/>
                  <a:pt x="9862" y="37578"/>
                  <a:pt x="10705" y="34938"/>
                </a:cubicBezTo>
                <a:cubicBezTo>
                  <a:pt x="11621" y="32189"/>
                  <a:pt x="12355" y="29366"/>
                  <a:pt x="12941" y="26543"/>
                </a:cubicBezTo>
                <a:cubicBezTo>
                  <a:pt x="13271" y="24931"/>
                  <a:pt x="13454" y="23318"/>
                  <a:pt x="13564" y="21705"/>
                </a:cubicBezTo>
                <a:cubicBezTo>
                  <a:pt x="13564" y="21622"/>
                  <a:pt x="13495" y="21575"/>
                  <a:pt x="13421" y="21575"/>
                </a:cubicBezTo>
                <a:cubicBezTo>
                  <a:pt x="13364" y="21575"/>
                  <a:pt x="13303" y="21604"/>
                  <a:pt x="13271" y="21668"/>
                </a:cubicBezTo>
                <a:cubicBezTo>
                  <a:pt x="12428" y="24454"/>
                  <a:pt x="11585" y="27277"/>
                  <a:pt x="10778" y="30063"/>
                </a:cubicBezTo>
                <a:cubicBezTo>
                  <a:pt x="9972" y="32885"/>
                  <a:pt x="9165" y="35708"/>
                  <a:pt x="8396" y="38531"/>
                </a:cubicBezTo>
                <a:cubicBezTo>
                  <a:pt x="7956" y="40107"/>
                  <a:pt x="7552" y="41683"/>
                  <a:pt x="7149" y="43296"/>
                </a:cubicBezTo>
                <a:cubicBezTo>
                  <a:pt x="7113" y="43333"/>
                  <a:pt x="7113" y="43369"/>
                  <a:pt x="7149" y="43406"/>
                </a:cubicBezTo>
                <a:cubicBezTo>
                  <a:pt x="4656" y="45899"/>
                  <a:pt x="2310" y="48465"/>
                  <a:pt x="1" y="51068"/>
                </a:cubicBezTo>
                <a:lnTo>
                  <a:pt x="1" y="51251"/>
                </a:lnTo>
                <a:cubicBezTo>
                  <a:pt x="2384" y="48575"/>
                  <a:pt x="4803" y="45972"/>
                  <a:pt x="7332" y="43443"/>
                </a:cubicBezTo>
                <a:lnTo>
                  <a:pt x="7332" y="43406"/>
                </a:lnTo>
                <a:cubicBezTo>
                  <a:pt x="7406" y="43333"/>
                  <a:pt x="7479" y="43296"/>
                  <a:pt x="7552" y="43223"/>
                </a:cubicBezTo>
                <a:lnTo>
                  <a:pt x="7736" y="43003"/>
                </a:lnTo>
                <a:cubicBezTo>
                  <a:pt x="11805" y="42416"/>
                  <a:pt x="15837" y="41720"/>
                  <a:pt x="19870" y="40987"/>
                </a:cubicBezTo>
                <a:cubicBezTo>
                  <a:pt x="23939" y="40290"/>
                  <a:pt x="28081" y="39484"/>
                  <a:pt x="32150" y="38641"/>
                </a:cubicBezTo>
                <a:cubicBezTo>
                  <a:pt x="34423" y="38164"/>
                  <a:pt x="36732" y="37651"/>
                  <a:pt x="39005" y="37174"/>
                </a:cubicBezTo>
                <a:cubicBezTo>
                  <a:pt x="39152" y="37101"/>
                  <a:pt x="39115" y="36918"/>
                  <a:pt x="38968" y="36881"/>
                </a:cubicBezTo>
                <a:cubicBezTo>
                  <a:pt x="36879" y="36881"/>
                  <a:pt x="34753" y="36954"/>
                  <a:pt x="32663" y="37138"/>
                </a:cubicBezTo>
                <a:cubicBezTo>
                  <a:pt x="30574" y="37358"/>
                  <a:pt x="28484" y="37614"/>
                  <a:pt x="26395" y="37981"/>
                </a:cubicBezTo>
                <a:cubicBezTo>
                  <a:pt x="24342" y="38347"/>
                  <a:pt x="22252" y="38751"/>
                  <a:pt x="20163" y="39154"/>
                </a:cubicBezTo>
                <a:cubicBezTo>
                  <a:pt x="18110" y="39594"/>
                  <a:pt x="16130" y="39997"/>
                  <a:pt x="14114" y="40474"/>
                </a:cubicBezTo>
                <a:cubicBezTo>
                  <a:pt x="12208" y="40877"/>
                  <a:pt x="10338" y="41500"/>
                  <a:pt x="8542" y="42306"/>
                </a:cubicBezTo>
                <a:cubicBezTo>
                  <a:pt x="8469" y="42343"/>
                  <a:pt x="8359" y="42416"/>
                  <a:pt x="8286" y="42453"/>
                </a:cubicBezTo>
                <a:cubicBezTo>
                  <a:pt x="9129" y="41610"/>
                  <a:pt x="10008" y="40767"/>
                  <a:pt x="10888" y="39924"/>
                </a:cubicBezTo>
                <a:cubicBezTo>
                  <a:pt x="10908" y="39933"/>
                  <a:pt x="10928" y="39938"/>
                  <a:pt x="10947" y="39938"/>
                </a:cubicBezTo>
                <a:cubicBezTo>
                  <a:pt x="10998" y="39938"/>
                  <a:pt x="11045" y="39904"/>
                  <a:pt x="11072" y="39850"/>
                </a:cubicBezTo>
                <a:cubicBezTo>
                  <a:pt x="11072" y="39814"/>
                  <a:pt x="11072" y="39777"/>
                  <a:pt x="11108" y="39740"/>
                </a:cubicBezTo>
                <a:lnTo>
                  <a:pt x="11365" y="39594"/>
                </a:lnTo>
                <a:cubicBezTo>
                  <a:pt x="13418" y="39374"/>
                  <a:pt x="15471" y="39154"/>
                  <a:pt x="17560" y="38897"/>
                </a:cubicBezTo>
                <a:cubicBezTo>
                  <a:pt x="19723" y="38641"/>
                  <a:pt x="21886" y="38384"/>
                  <a:pt x="24049" y="38091"/>
                </a:cubicBezTo>
                <a:cubicBezTo>
                  <a:pt x="26175" y="37797"/>
                  <a:pt x="28374" y="37468"/>
                  <a:pt x="30574" y="37138"/>
                </a:cubicBezTo>
                <a:cubicBezTo>
                  <a:pt x="32737" y="36771"/>
                  <a:pt x="34863" y="36404"/>
                  <a:pt x="37026" y="36038"/>
                </a:cubicBezTo>
                <a:cubicBezTo>
                  <a:pt x="39188" y="35635"/>
                  <a:pt x="41351" y="35231"/>
                  <a:pt x="43514" y="34792"/>
                </a:cubicBezTo>
                <a:lnTo>
                  <a:pt x="44320" y="34645"/>
                </a:lnTo>
                <a:cubicBezTo>
                  <a:pt x="44467" y="34608"/>
                  <a:pt x="44430" y="34388"/>
                  <a:pt x="44284" y="34352"/>
                </a:cubicBezTo>
                <a:cubicBezTo>
                  <a:pt x="43418" y="34310"/>
                  <a:pt x="42552" y="34290"/>
                  <a:pt x="41688" y="34290"/>
                </a:cubicBezTo>
                <a:cubicBezTo>
                  <a:pt x="40247" y="34290"/>
                  <a:pt x="38813" y="34347"/>
                  <a:pt x="37392" y="34462"/>
                </a:cubicBezTo>
                <a:cubicBezTo>
                  <a:pt x="35083" y="34645"/>
                  <a:pt x="32810" y="34938"/>
                  <a:pt x="30500" y="35231"/>
                </a:cubicBezTo>
                <a:cubicBezTo>
                  <a:pt x="28228" y="35561"/>
                  <a:pt x="25918" y="35965"/>
                  <a:pt x="23645" y="36331"/>
                </a:cubicBezTo>
                <a:cubicBezTo>
                  <a:pt x="22509" y="36551"/>
                  <a:pt x="21373" y="36734"/>
                  <a:pt x="20236" y="36918"/>
                </a:cubicBezTo>
                <a:cubicBezTo>
                  <a:pt x="19210" y="37064"/>
                  <a:pt x="18220" y="37211"/>
                  <a:pt x="17193" y="37394"/>
                </a:cubicBezTo>
                <a:cubicBezTo>
                  <a:pt x="15214" y="37724"/>
                  <a:pt x="13344" y="38347"/>
                  <a:pt x="11585" y="39300"/>
                </a:cubicBezTo>
                <a:cubicBezTo>
                  <a:pt x="12428" y="38494"/>
                  <a:pt x="13308" y="37688"/>
                  <a:pt x="14188" y="36881"/>
                </a:cubicBezTo>
                <a:cubicBezTo>
                  <a:pt x="14407" y="36771"/>
                  <a:pt x="14591" y="36624"/>
                  <a:pt x="14811" y="36478"/>
                </a:cubicBezTo>
                <a:cubicBezTo>
                  <a:pt x="16644" y="35855"/>
                  <a:pt x="18586" y="35415"/>
                  <a:pt x="20529" y="35195"/>
                </a:cubicBezTo>
                <a:cubicBezTo>
                  <a:pt x="22692" y="34865"/>
                  <a:pt x="24855" y="34608"/>
                  <a:pt x="26981" y="34278"/>
                </a:cubicBezTo>
                <a:cubicBezTo>
                  <a:pt x="29144" y="33948"/>
                  <a:pt x="31380" y="33582"/>
                  <a:pt x="33543" y="33215"/>
                </a:cubicBezTo>
                <a:cubicBezTo>
                  <a:pt x="35742" y="32812"/>
                  <a:pt x="37905" y="32409"/>
                  <a:pt x="40105" y="32006"/>
                </a:cubicBezTo>
                <a:cubicBezTo>
                  <a:pt x="42268" y="31566"/>
                  <a:pt x="44430" y="31089"/>
                  <a:pt x="46593" y="30613"/>
                </a:cubicBezTo>
                <a:lnTo>
                  <a:pt x="47400" y="30429"/>
                </a:lnTo>
                <a:cubicBezTo>
                  <a:pt x="47546" y="30393"/>
                  <a:pt x="47510" y="30209"/>
                  <a:pt x="47363" y="30173"/>
                </a:cubicBezTo>
                <a:cubicBezTo>
                  <a:pt x="44980" y="30319"/>
                  <a:pt x="42634" y="30503"/>
                  <a:pt x="40288" y="30722"/>
                </a:cubicBezTo>
                <a:cubicBezTo>
                  <a:pt x="37905" y="30979"/>
                  <a:pt x="35559" y="31236"/>
                  <a:pt x="33250" y="31529"/>
                </a:cubicBezTo>
                <a:cubicBezTo>
                  <a:pt x="30904" y="31859"/>
                  <a:pt x="28558" y="32225"/>
                  <a:pt x="26211" y="32629"/>
                </a:cubicBezTo>
                <a:cubicBezTo>
                  <a:pt x="24159" y="32959"/>
                  <a:pt x="22106" y="33399"/>
                  <a:pt x="20089" y="33948"/>
                </a:cubicBezTo>
                <a:cubicBezTo>
                  <a:pt x="18403" y="34425"/>
                  <a:pt x="16790" y="35158"/>
                  <a:pt x="15287" y="36111"/>
                </a:cubicBezTo>
                <a:lnTo>
                  <a:pt x="15141" y="36148"/>
                </a:lnTo>
                <a:cubicBezTo>
                  <a:pt x="16057" y="35305"/>
                  <a:pt x="17047" y="34462"/>
                  <a:pt x="18000" y="33655"/>
                </a:cubicBezTo>
                <a:lnTo>
                  <a:pt x="18037" y="33655"/>
                </a:lnTo>
                <a:cubicBezTo>
                  <a:pt x="18880" y="33289"/>
                  <a:pt x="19760" y="33032"/>
                  <a:pt x="20639" y="32849"/>
                </a:cubicBezTo>
                <a:cubicBezTo>
                  <a:pt x="21519" y="32665"/>
                  <a:pt x="22436" y="32482"/>
                  <a:pt x="23315" y="32335"/>
                </a:cubicBezTo>
                <a:cubicBezTo>
                  <a:pt x="25185" y="32006"/>
                  <a:pt x="27055" y="31639"/>
                  <a:pt x="28887" y="31272"/>
                </a:cubicBezTo>
                <a:cubicBezTo>
                  <a:pt x="30757" y="30869"/>
                  <a:pt x="32590" y="30466"/>
                  <a:pt x="34459" y="30026"/>
                </a:cubicBezTo>
                <a:cubicBezTo>
                  <a:pt x="36292" y="29586"/>
                  <a:pt x="38125" y="29146"/>
                  <a:pt x="39995" y="28633"/>
                </a:cubicBezTo>
                <a:cubicBezTo>
                  <a:pt x="41828" y="28156"/>
                  <a:pt x="43661" y="27680"/>
                  <a:pt x="45494" y="27130"/>
                </a:cubicBezTo>
                <a:lnTo>
                  <a:pt x="46190" y="26947"/>
                </a:lnTo>
                <a:cubicBezTo>
                  <a:pt x="46327" y="26912"/>
                  <a:pt x="46304" y="26687"/>
                  <a:pt x="46181" y="26687"/>
                </a:cubicBezTo>
                <a:cubicBezTo>
                  <a:pt x="46172" y="26687"/>
                  <a:pt x="46163" y="26688"/>
                  <a:pt x="46153" y="26690"/>
                </a:cubicBezTo>
                <a:cubicBezTo>
                  <a:pt x="44247" y="26763"/>
                  <a:pt x="42341" y="26983"/>
                  <a:pt x="40435" y="27240"/>
                </a:cubicBezTo>
                <a:cubicBezTo>
                  <a:pt x="38565" y="27497"/>
                  <a:pt x="36622" y="27827"/>
                  <a:pt x="34753" y="28156"/>
                </a:cubicBezTo>
                <a:cubicBezTo>
                  <a:pt x="32847" y="28486"/>
                  <a:pt x="31050" y="28816"/>
                  <a:pt x="29181" y="29183"/>
                </a:cubicBezTo>
                <a:cubicBezTo>
                  <a:pt x="27384" y="29549"/>
                  <a:pt x="25588" y="29989"/>
                  <a:pt x="23829" y="30539"/>
                </a:cubicBezTo>
                <a:cubicBezTo>
                  <a:pt x="22949" y="30832"/>
                  <a:pt x="22106" y="31126"/>
                  <a:pt x="21263" y="31492"/>
                </a:cubicBezTo>
                <a:cubicBezTo>
                  <a:pt x="20896" y="31639"/>
                  <a:pt x="20493" y="31822"/>
                  <a:pt x="20126" y="32006"/>
                </a:cubicBezTo>
                <a:cubicBezTo>
                  <a:pt x="20163" y="31969"/>
                  <a:pt x="20199" y="31896"/>
                  <a:pt x="20199" y="31822"/>
                </a:cubicBezTo>
                <a:cubicBezTo>
                  <a:pt x="20859" y="31309"/>
                  <a:pt x="21482" y="30796"/>
                  <a:pt x="22142" y="30283"/>
                </a:cubicBezTo>
                <a:lnTo>
                  <a:pt x="22692" y="29953"/>
                </a:lnTo>
                <a:cubicBezTo>
                  <a:pt x="22711" y="29989"/>
                  <a:pt x="22738" y="30008"/>
                  <a:pt x="22766" y="30008"/>
                </a:cubicBezTo>
                <a:cubicBezTo>
                  <a:pt x="22793" y="30008"/>
                  <a:pt x="22821" y="29989"/>
                  <a:pt x="22839" y="29953"/>
                </a:cubicBezTo>
                <a:lnTo>
                  <a:pt x="22985" y="29806"/>
                </a:lnTo>
                <a:cubicBezTo>
                  <a:pt x="28044" y="27020"/>
                  <a:pt x="33030" y="24161"/>
                  <a:pt x="38015" y="21301"/>
                </a:cubicBezTo>
                <a:cubicBezTo>
                  <a:pt x="43294" y="18222"/>
                  <a:pt x="48500" y="15070"/>
                  <a:pt x="53705" y="11844"/>
                </a:cubicBezTo>
                <a:cubicBezTo>
                  <a:pt x="56638" y="10047"/>
                  <a:pt x="59534" y="8215"/>
                  <a:pt x="62430" y="6382"/>
                </a:cubicBezTo>
                <a:cubicBezTo>
                  <a:pt x="62526" y="6317"/>
                  <a:pt x="62482" y="6112"/>
                  <a:pt x="62370" y="6112"/>
                </a:cubicBezTo>
                <a:cubicBezTo>
                  <a:pt x="62355" y="6112"/>
                  <a:pt x="62338" y="6116"/>
                  <a:pt x="62320" y="6125"/>
                </a:cubicBezTo>
                <a:lnTo>
                  <a:pt x="62283" y="6125"/>
                </a:lnTo>
                <a:cubicBezTo>
                  <a:pt x="57334" y="8215"/>
                  <a:pt x="52532" y="10524"/>
                  <a:pt x="47803" y="13053"/>
                </a:cubicBezTo>
                <a:cubicBezTo>
                  <a:pt x="43074" y="15583"/>
                  <a:pt x="38455" y="18332"/>
                  <a:pt x="33910" y="21375"/>
                </a:cubicBezTo>
                <a:cubicBezTo>
                  <a:pt x="30794" y="23464"/>
                  <a:pt x="27751" y="25627"/>
                  <a:pt x="24745" y="27936"/>
                </a:cubicBezTo>
                <a:cubicBezTo>
                  <a:pt x="27604" y="24931"/>
                  <a:pt x="30390" y="21888"/>
                  <a:pt x="33103" y="18772"/>
                </a:cubicBezTo>
                <a:cubicBezTo>
                  <a:pt x="36439" y="14923"/>
                  <a:pt x="39665" y="11001"/>
                  <a:pt x="42781" y="7005"/>
                </a:cubicBezTo>
                <a:cubicBezTo>
                  <a:pt x="44504" y="4769"/>
                  <a:pt x="46190" y="2496"/>
                  <a:pt x="47876" y="186"/>
                </a:cubicBezTo>
                <a:cubicBezTo>
                  <a:pt x="47931" y="104"/>
                  <a:pt x="47842" y="1"/>
                  <a:pt x="47747"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23"/>
          <p:cNvSpPr/>
          <p:nvPr/>
        </p:nvSpPr>
        <p:spPr>
          <a:xfrm rot="740692">
            <a:off x="7503739" y="2072943"/>
            <a:ext cx="1854066" cy="1358180"/>
          </a:xfrm>
          <a:custGeom>
            <a:avLst/>
            <a:gdLst/>
            <a:ahLst/>
            <a:cxnLst/>
            <a:rect l="l" t="t" r="r" b="b"/>
            <a:pathLst>
              <a:path w="74161" h="54326" extrusionOk="0">
                <a:moveTo>
                  <a:pt x="27432" y="1"/>
                </a:moveTo>
                <a:cubicBezTo>
                  <a:pt x="26716" y="1"/>
                  <a:pt x="26003" y="58"/>
                  <a:pt x="25295" y="191"/>
                </a:cubicBezTo>
                <a:cubicBezTo>
                  <a:pt x="20603" y="1035"/>
                  <a:pt x="17157" y="4994"/>
                  <a:pt x="14371" y="8879"/>
                </a:cubicBezTo>
                <a:cubicBezTo>
                  <a:pt x="13198" y="10566"/>
                  <a:pt x="12025" y="12252"/>
                  <a:pt x="10925" y="13975"/>
                </a:cubicBezTo>
                <a:cubicBezTo>
                  <a:pt x="10302" y="14965"/>
                  <a:pt x="9789" y="16101"/>
                  <a:pt x="9019" y="16981"/>
                </a:cubicBezTo>
                <a:cubicBezTo>
                  <a:pt x="8579" y="17457"/>
                  <a:pt x="8139" y="18007"/>
                  <a:pt x="7809" y="18594"/>
                </a:cubicBezTo>
                <a:cubicBezTo>
                  <a:pt x="6929" y="19950"/>
                  <a:pt x="6123" y="21380"/>
                  <a:pt x="5390" y="22809"/>
                </a:cubicBezTo>
                <a:cubicBezTo>
                  <a:pt x="3923" y="25705"/>
                  <a:pt x="2714" y="28711"/>
                  <a:pt x="1797" y="31827"/>
                </a:cubicBezTo>
                <a:cubicBezTo>
                  <a:pt x="661" y="35603"/>
                  <a:pt x="1" y="40002"/>
                  <a:pt x="2237" y="43265"/>
                </a:cubicBezTo>
                <a:cubicBezTo>
                  <a:pt x="3154" y="44474"/>
                  <a:pt x="4253" y="45501"/>
                  <a:pt x="5536" y="46271"/>
                </a:cubicBezTo>
                <a:cubicBezTo>
                  <a:pt x="11805" y="50523"/>
                  <a:pt x="19430" y="52246"/>
                  <a:pt x="26945" y="53236"/>
                </a:cubicBezTo>
                <a:cubicBezTo>
                  <a:pt x="32638" y="53963"/>
                  <a:pt x="38362" y="54325"/>
                  <a:pt x="44080" y="54325"/>
                </a:cubicBezTo>
                <a:cubicBezTo>
                  <a:pt x="53642" y="54325"/>
                  <a:pt x="63188" y="53311"/>
                  <a:pt x="72547" y="51293"/>
                </a:cubicBezTo>
                <a:cubicBezTo>
                  <a:pt x="73097" y="51183"/>
                  <a:pt x="73610" y="51036"/>
                  <a:pt x="74160" y="50926"/>
                </a:cubicBezTo>
                <a:lnTo>
                  <a:pt x="74160" y="4187"/>
                </a:lnTo>
                <a:lnTo>
                  <a:pt x="74014" y="4260"/>
                </a:lnTo>
                <a:cubicBezTo>
                  <a:pt x="73794" y="4407"/>
                  <a:pt x="73574" y="4517"/>
                  <a:pt x="73354" y="4627"/>
                </a:cubicBezTo>
                <a:cubicBezTo>
                  <a:pt x="71778" y="5360"/>
                  <a:pt x="69871" y="5434"/>
                  <a:pt x="68185" y="5580"/>
                </a:cubicBezTo>
                <a:cubicBezTo>
                  <a:pt x="66956" y="5667"/>
                  <a:pt x="65727" y="5708"/>
                  <a:pt x="64500" y="5708"/>
                </a:cubicBezTo>
                <a:cubicBezTo>
                  <a:pt x="62617" y="5708"/>
                  <a:pt x="60739" y="5611"/>
                  <a:pt x="58874" y="5434"/>
                </a:cubicBezTo>
                <a:cubicBezTo>
                  <a:pt x="50736" y="4700"/>
                  <a:pt x="42634" y="3344"/>
                  <a:pt x="34716" y="1291"/>
                </a:cubicBezTo>
                <a:cubicBezTo>
                  <a:pt x="32336" y="668"/>
                  <a:pt x="29868" y="1"/>
                  <a:pt x="274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23"/>
          <p:cNvSpPr/>
          <p:nvPr/>
        </p:nvSpPr>
        <p:spPr>
          <a:xfrm rot="10800000">
            <a:off x="440100" y="4317800"/>
            <a:ext cx="2127100" cy="1555250"/>
          </a:xfrm>
          <a:custGeom>
            <a:avLst/>
            <a:gdLst/>
            <a:ahLst/>
            <a:cxnLst/>
            <a:rect l="l" t="t" r="r" b="b"/>
            <a:pathLst>
              <a:path w="85084" h="62210" extrusionOk="0">
                <a:moveTo>
                  <a:pt x="1" y="1"/>
                </a:moveTo>
                <a:lnTo>
                  <a:pt x="1" y="221"/>
                </a:lnTo>
                <a:lnTo>
                  <a:pt x="1064" y="1430"/>
                </a:lnTo>
                <a:cubicBezTo>
                  <a:pt x="3740" y="4400"/>
                  <a:pt x="6489" y="7479"/>
                  <a:pt x="8432" y="11035"/>
                </a:cubicBezTo>
                <a:cubicBezTo>
                  <a:pt x="10265" y="14444"/>
                  <a:pt x="11401" y="18256"/>
                  <a:pt x="12464" y="21886"/>
                </a:cubicBezTo>
                <a:cubicBezTo>
                  <a:pt x="14774" y="29987"/>
                  <a:pt x="17193" y="38345"/>
                  <a:pt x="18146" y="46850"/>
                </a:cubicBezTo>
                <a:cubicBezTo>
                  <a:pt x="18220" y="47290"/>
                  <a:pt x="18256" y="47803"/>
                  <a:pt x="18330" y="48279"/>
                </a:cubicBezTo>
                <a:cubicBezTo>
                  <a:pt x="18623" y="51065"/>
                  <a:pt x="18916" y="53961"/>
                  <a:pt x="20089" y="56527"/>
                </a:cubicBezTo>
                <a:cubicBezTo>
                  <a:pt x="20749" y="58067"/>
                  <a:pt x="21775" y="59423"/>
                  <a:pt x="23095" y="60523"/>
                </a:cubicBezTo>
                <a:cubicBezTo>
                  <a:pt x="24342" y="61549"/>
                  <a:pt x="25918" y="62136"/>
                  <a:pt x="27531" y="62209"/>
                </a:cubicBezTo>
                <a:lnTo>
                  <a:pt x="27604" y="62209"/>
                </a:lnTo>
                <a:cubicBezTo>
                  <a:pt x="31930" y="62136"/>
                  <a:pt x="34789" y="58030"/>
                  <a:pt x="37062" y="53998"/>
                </a:cubicBezTo>
                <a:cubicBezTo>
                  <a:pt x="39005" y="50515"/>
                  <a:pt x="41021" y="46886"/>
                  <a:pt x="42451" y="43001"/>
                </a:cubicBezTo>
                <a:cubicBezTo>
                  <a:pt x="43770" y="39371"/>
                  <a:pt x="44540" y="35522"/>
                  <a:pt x="45310" y="31783"/>
                </a:cubicBezTo>
                <a:cubicBezTo>
                  <a:pt x="45750" y="29620"/>
                  <a:pt x="46226" y="27348"/>
                  <a:pt x="46740" y="25148"/>
                </a:cubicBezTo>
                <a:cubicBezTo>
                  <a:pt x="46960" y="24085"/>
                  <a:pt x="47399" y="23059"/>
                  <a:pt x="48059" y="22179"/>
                </a:cubicBezTo>
                <a:cubicBezTo>
                  <a:pt x="48792" y="21336"/>
                  <a:pt x="49892" y="20859"/>
                  <a:pt x="50845" y="20419"/>
                </a:cubicBezTo>
                <a:lnTo>
                  <a:pt x="85047" y="5316"/>
                </a:lnTo>
                <a:lnTo>
                  <a:pt x="85084" y="5170"/>
                </a:lnTo>
                <a:lnTo>
                  <a:pt x="85084" y="5170"/>
                </a:lnTo>
                <a:lnTo>
                  <a:pt x="50809" y="20309"/>
                </a:lnTo>
                <a:cubicBezTo>
                  <a:pt x="49819" y="20749"/>
                  <a:pt x="48719" y="21226"/>
                  <a:pt x="47949" y="22105"/>
                </a:cubicBezTo>
                <a:cubicBezTo>
                  <a:pt x="47289" y="22985"/>
                  <a:pt x="46850" y="24012"/>
                  <a:pt x="46630" y="25111"/>
                </a:cubicBezTo>
                <a:cubicBezTo>
                  <a:pt x="46080" y="27311"/>
                  <a:pt x="45603" y="29584"/>
                  <a:pt x="45163" y="31747"/>
                </a:cubicBezTo>
                <a:cubicBezTo>
                  <a:pt x="44430" y="35486"/>
                  <a:pt x="43660" y="39335"/>
                  <a:pt x="42304" y="42964"/>
                </a:cubicBezTo>
                <a:cubicBezTo>
                  <a:pt x="40948" y="46813"/>
                  <a:pt x="38895" y="50405"/>
                  <a:pt x="36952" y="53925"/>
                </a:cubicBezTo>
                <a:cubicBezTo>
                  <a:pt x="34716" y="57920"/>
                  <a:pt x="31856" y="61989"/>
                  <a:pt x="27604" y="62026"/>
                </a:cubicBezTo>
                <a:lnTo>
                  <a:pt x="27567" y="62026"/>
                </a:lnTo>
                <a:cubicBezTo>
                  <a:pt x="25111" y="62026"/>
                  <a:pt x="21922" y="60303"/>
                  <a:pt x="20236" y="56454"/>
                </a:cubicBezTo>
                <a:cubicBezTo>
                  <a:pt x="19099" y="53888"/>
                  <a:pt x="18769" y="50992"/>
                  <a:pt x="18476" y="48206"/>
                </a:cubicBezTo>
                <a:cubicBezTo>
                  <a:pt x="18440" y="47766"/>
                  <a:pt x="18366" y="47253"/>
                  <a:pt x="18330" y="46776"/>
                </a:cubicBezTo>
                <a:cubicBezTo>
                  <a:pt x="17340" y="38272"/>
                  <a:pt x="14920" y="29914"/>
                  <a:pt x="12611" y="21812"/>
                </a:cubicBezTo>
                <a:cubicBezTo>
                  <a:pt x="11548" y="18146"/>
                  <a:pt x="10448" y="14371"/>
                  <a:pt x="8579" y="10925"/>
                </a:cubicBezTo>
                <a:cubicBezTo>
                  <a:pt x="6636" y="7369"/>
                  <a:pt x="3886" y="4290"/>
                  <a:pt x="1210" y="1320"/>
                </a:cubicBezTo>
                <a:lnTo>
                  <a:pt x="1"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23"/>
          <p:cNvSpPr/>
          <p:nvPr/>
        </p:nvSpPr>
        <p:spPr>
          <a:xfrm rot="-170772">
            <a:off x="464467" y="1451868"/>
            <a:ext cx="1724897" cy="1024175"/>
          </a:xfrm>
          <a:custGeom>
            <a:avLst/>
            <a:gdLst/>
            <a:ahLst/>
            <a:cxnLst/>
            <a:rect l="l" t="t" r="r" b="b"/>
            <a:pathLst>
              <a:path w="52789" h="31344" extrusionOk="0">
                <a:moveTo>
                  <a:pt x="1" y="1"/>
                </a:moveTo>
                <a:lnTo>
                  <a:pt x="1" y="18587"/>
                </a:lnTo>
                <a:cubicBezTo>
                  <a:pt x="5866" y="19393"/>
                  <a:pt x="11621" y="21043"/>
                  <a:pt x="16680" y="24122"/>
                </a:cubicBezTo>
                <a:cubicBezTo>
                  <a:pt x="19759" y="25991"/>
                  <a:pt x="22509" y="28448"/>
                  <a:pt x="24671" y="31344"/>
                </a:cubicBezTo>
                <a:lnTo>
                  <a:pt x="52788" y="31344"/>
                </a:lnTo>
                <a:cubicBezTo>
                  <a:pt x="47546" y="20786"/>
                  <a:pt x="36915" y="13418"/>
                  <a:pt x="26138" y="8249"/>
                </a:cubicBezTo>
                <a:cubicBezTo>
                  <a:pt x="23498" y="6966"/>
                  <a:pt x="20786" y="5830"/>
                  <a:pt x="18073" y="4767"/>
                </a:cubicBezTo>
                <a:cubicBezTo>
                  <a:pt x="13234" y="2897"/>
                  <a:pt x="8249" y="1467"/>
                  <a:pt x="3153" y="588"/>
                </a:cubicBezTo>
                <a:cubicBezTo>
                  <a:pt x="2163" y="404"/>
                  <a:pt x="1100" y="184"/>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23"/>
          <p:cNvSpPr/>
          <p:nvPr/>
        </p:nvSpPr>
        <p:spPr>
          <a:xfrm rot="-9900107">
            <a:off x="-1167206" y="986321"/>
            <a:ext cx="2121952" cy="1259854"/>
          </a:xfrm>
          <a:custGeom>
            <a:avLst/>
            <a:gdLst/>
            <a:ahLst/>
            <a:cxnLst/>
            <a:rect l="l" t="t" r="r" b="b"/>
            <a:pathLst>
              <a:path w="52789" h="31344" extrusionOk="0">
                <a:moveTo>
                  <a:pt x="1" y="1"/>
                </a:moveTo>
                <a:lnTo>
                  <a:pt x="1" y="18587"/>
                </a:lnTo>
                <a:cubicBezTo>
                  <a:pt x="5866" y="19393"/>
                  <a:pt x="11621" y="21043"/>
                  <a:pt x="16680" y="24122"/>
                </a:cubicBezTo>
                <a:cubicBezTo>
                  <a:pt x="19759" y="25991"/>
                  <a:pt x="22509" y="28448"/>
                  <a:pt x="24671" y="31344"/>
                </a:cubicBezTo>
                <a:lnTo>
                  <a:pt x="52788" y="31344"/>
                </a:lnTo>
                <a:cubicBezTo>
                  <a:pt x="47546" y="20786"/>
                  <a:pt x="36915" y="13418"/>
                  <a:pt x="26138" y="8249"/>
                </a:cubicBezTo>
                <a:cubicBezTo>
                  <a:pt x="23498" y="6966"/>
                  <a:pt x="20786" y="5830"/>
                  <a:pt x="18073" y="4767"/>
                </a:cubicBezTo>
                <a:cubicBezTo>
                  <a:pt x="13234" y="2897"/>
                  <a:pt x="8249" y="1467"/>
                  <a:pt x="3153" y="588"/>
                </a:cubicBezTo>
                <a:cubicBezTo>
                  <a:pt x="2163" y="404"/>
                  <a:pt x="1100" y="184"/>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40" name="Google Shape;840;p23"/>
          <p:cNvGrpSpPr/>
          <p:nvPr/>
        </p:nvGrpSpPr>
        <p:grpSpPr>
          <a:xfrm>
            <a:off x="8607873" y="3156549"/>
            <a:ext cx="1209930" cy="1048028"/>
            <a:chOff x="5229248" y="898924"/>
            <a:chExt cx="1209930" cy="1048028"/>
          </a:xfrm>
        </p:grpSpPr>
        <p:sp>
          <p:nvSpPr>
            <p:cNvPr id="841" name="Google Shape;841;p23"/>
            <p:cNvSpPr/>
            <p:nvPr/>
          </p:nvSpPr>
          <p:spPr>
            <a:xfrm rot="-1312267">
              <a:off x="5738194" y="1500122"/>
              <a:ext cx="26729" cy="19762"/>
            </a:xfrm>
            <a:custGeom>
              <a:avLst/>
              <a:gdLst/>
              <a:ahLst/>
              <a:cxnLst/>
              <a:rect l="l" t="t" r="r" b="b"/>
              <a:pathLst>
                <a:path w="844" h="624" extrusionOk="0">
                  <a:moveTo>
                    <a:pt x="403" y="0"/>
                  </a:moveTo>
                  <a:cubicBezTo>
                    <a:pt x="0" y="0"/>
                    <a:pt x="0" y="624"/>
                    <a:pt x="403" y="624"/>
                  </a:cubicBezTo>
                  <a:cubicBezTo>
                    <a:pt x="843" y="624"/>
                    <a:pt x="843" y="0"/>
                    <a:pt x="4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23"/>
            <p:cNvSpPr/>
            <p:nvPr/>
          </p:nvSpPr>
          <p:spPr>
            <a:xfrm rot="-1312267">
              <a:off x="5844787" y="1484422"/>
              <a:ext cx="29041" cy="20933"/>
            </a:xfrm>
            <a:custGeom>
              <a:avLst/>
              <a:gdLst/>
              <a:ahLst/>
              <a:cxnLst/>
              <a:rect l="l" t="t" r="r" b="b"/>
              <a:pathLst>
                <a:path w="917" h="661" extrusionOk="0">
                  <a:moveTo>
                    <a:pt x="220" y="1"/>
                  </a:moveTo>
                  <a:cubicBezTo>
                    <a:pt x="184" y="37"/>
                    <a:pt x="147" y="37"/>
                    <a:pt x="110" y="74"/>
                  </a:cubicBezTo>
                  <a:cubicBezTo>
                    <a:pt x="74" y="111"/>
                    <a:pt x="74" y="147"/>
                    <a:pt x="37" y="184"/>
                  </a:cubicBezTo>
                  <a:cubicBezTo>
                    <a:pt x="37" y="221"/>
                    <a:pt x="0" y="257"/>
                    <a:pt x="0" y="331"/>
                  </a:cubicBezTo>
                  <a:lnTo>
                    <a:pt x="0" y="404"/>
                  </a:lnTo>
                  <a:cubicBezTo>
                    <a:pt x="37" y="477"/>
                    <a:pt x="74" y="514"/>
                    <a:pt x="110" y="551"/>
                  </a:cubicBezTo>
                  <a:lnTo>
                    <a:pt x="147" y="624"/>
                  </a:lnTo>
                  <a:cubicBezTo>
                    <a:pt x="220" y="624"/>
                    <a:pt x="294" y="661"/>
                    <a:pt x="330" y="661"/>
                  </a:cubicBezTo>
                  <a:lnTo>
                    <a:pt x="624" y="661"/>
                  </a:lnTo>
                  <a:cubicBezTo>
                    <a:pt x="660" y="661"/>
                    <a:pt x="697" y="661"/>
                    <a:pt x="733" y="624"/>
                  </a:cubicBezTo>
                  <a:cubicBezTo>
                    <a:pt x="770" y="624"/>
                    <a:pt x="807" y="587"/>
                    <a:pt x="843" y="551"/>
                  </a:cubicBezTo>
                  <a:cubicBezTo>
                    <a:pt x="880" y="514"/>
                    <a:pt x="880" y="477"/>
                    <a:pt x="880" y="441"/>
                  </a:cubicBezTo>
                  <a:cubicBezTo>
                    <a:pt x="917" y="404"/>
                    <a:pt x="917" y="367"/>
                    <a:pt x="917" y="331"/>
                  </a:cubicBezTo>
                  <a:lnTo>
                    <a:pt x="917" y="257"/>
                  </a:lnTo>
                  <a:cubicBezTo>
                    <a:pt x="917" y="184"/>
                    <a:pt x="880" y="147"/>
                    <a:pt x="843" y="111"/>
                  </a:cubicBezTo>
                  <a:lnTo>
                    <a:pt x="770" y="37"/>
                  </a:lnTo>
                  <a:cubicBezTo>
                    <a:pt x="733" y="37"/>
                    <a:pt x="660" y="1"/>
                    <a:pt x="6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23"/>
            <p:cNvSpPr/>
            <p:nvPr/>
          </p:nvSpPr>
          <p:spPr>
            <a:xfrm rot="-1312267">
              <a:off x="5760894" y="1418750"/>
              <a:ext cx="36040" cy="32144"/>
            </a:xfrm>
            <a:custGeom>
              <a:avLst/>
              <a:gdLst/>
              <a:ahLst/>
              <a:cxnLst/>
              <a:rect l="l" t="t" r="r" b="b"/>
              <a:pathLst>
                <a:path w="1138" h="1015" extrusionOk="0">
                  <a:moveTo>
                    <a:pt x="501" y="1"/>
                  </a:moveTo>
                  <a:cubicBezTo>
                    <a:pt x="242" y="1"/>
                    <a:pt x="1" y="199"/>
                    <a:pt x="1" y="501"/>
                  </a:cubicBezTo>
                  <a:cubicBezTo>
                    <a:pt x="1" y="758"/>
                    <a:pt x="221" y="978"/>
                    <a:pt x="477" y="1014"/>
                  </a:cubicBezTo>
                  <a:cubicBezTo>
                    <a:pt x="917" y="978"/>
                    <a:pt x="1137" y="464"/>
                    <a:pt x="844" y="134"/>
                  </a:cubicBezTo>
                  <a:cubicBezTo>
                    <a:pt x="740" y="42"/>
                    <a:pt x="619" y="1"/>
                    <a:pt x="5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23"/>
            <p:cNvSpPr/>
            <p:nvPr/>
          </p:nvSpPr>
          <p:spPr>
            <a:xfrm rot="-1312267">
              <a:off x="5942757" y="1271235"/>
              <a:ext cx="37180" cy="30213"/>
            </a:xfrm>
            <a:custGeom>
              <a:avLst/>
              <a:gdLst/>
              <a:ahLst/>
              <a:cxnLst/>
              <a:rect l="l" t="t" r="r" b="b"/>
              <a:pathLst>
                <a:path w="1174" h="954" extrusionOk="0">
                  <a:moveTo>
                    <a:pt x="331" y="0"/>
                  </a:moveTo>
                  <a:lnTo>
                    <a:pt x="221" y="73"/>
                  </a:lnTo>
                  <a:cubicBezTo>
                    <a:pt x="147" y="73"/>
                    <a:pt x="111" y="110"/>
                    <a:pt x="111" y="183"/>
                  </a:cubicBezTo>
                  <a:cubicBezTo>
                    <a:pt x="74" y="183"/>
                    <a:pt x="37" y="220"/>
                    <a:pt x="37" y="257"/>
                  </a:cubicBezTo>
                  <a:cubicBezTo>
                    <a:pt x="1" y="330"/>
                    <a:pt x="1" y="367"/>
                    <a:pt x="1" y="440"/>
                  </a:cubicBezTo>
                  <a:lnTo>
                    <a:pt x="1" y="550"/>
                  </a:lnTo>
                  <a:lnTo>
                    <a:pt x="37" y="660"/>
                  </a:lnTo>
                  <a:cubicBezTo>
                    <a:pt x="74" y="697"/>
                    <a:pt x="111" y="733"/>
                    <a:pt x="147" y="770"/>
                  </a:cubicBezTo>
                  <a:cubicBezTo>
                    <a:pt x="184" y="807"/>
                    <a:pt x="257" y="843"/>
                    <a:pt x="294" y="843"/>
                  </a:cubicBezTo>
                  <a:lnTo>
                    <a:pt x="294" y="953"/>
                  </a:lnTo>
                  <a:lnTo>
                    <a:pt x="404" y="953"/>
                  </a:lnTo>
                  <a:lnTo>
                    <a:pt x="376" y="934"/>
                  </a:lnTo>
                  <a:lnTo>
                    <a:pt x="376" y="934"/>
                  </a:lnTo>
                  <a:cubicBezTo>
                    <a:pt x="400" y="946"/>
                    <a:pt x="424" y="953"/>
                    <a:pt x="441" y="953"/>
                  </a:cubicBezTo>
                  <a:lnTo>
                    <a:pt x="697" y="953"/>
                  </a:lnTo>
                  <a:cubicBezTo>
                    <a:pt x="734" y="953"/>
                    <a:pt x="807" y="953"/>
                    <a:pt x="881" y="916"/>
                  </a:cubicBezTo>
                  <a:cubicBezTo>
                    <a:pt x="991" y="880"/>
                    <a:pt x="1100" y="770"/>
                    <a:pt x="1137" y="660"/>
                  </a:cubicBezTo>
                  <a:cubicBezTo>
                    <a:pt x="1137" y="587"/>
                    <a:pt x="1174" y="550"/>
                    <a:pt x="1174" y="477"/>
                  </a:cubicBezTo>
                  <a:lnTo>
                    <a:pt x="1174" y="330"/>
                  </a:lnTo>
                  <a:cubicBezTo>
                    <a:pt x="1137" y="257"/>
                    <a:pt x="1100" y="183"/>
                    <a:pt x="1027" y="147"/>
                  </a:cubicBezTo>
                  <a:lnTo>
                    <a:pt x="954" y="73"/>
                  </a:lnTo>
                  <a:cubicBezTo>
                    <a:pt x="881" y="37"/>
                    <a:pt x="771" y="0"/>
                    <a:pt x="697" y="0"/>
                  </a:cubicBezTo>
                  <a:lnTo>
                    <a:pt x="477" y="0"/>
                  </a:lnTo>
                  <a:cubicBezTo>
                    <a:pt x="461" y="0"/>
                    <a:pt x="446" y="2"/>
                    <a:pt x="433" y="5"/>
                  </a:cubicBezTo>
                  <a:lnTo>
                    <a:pt x="433" y="5"/>
                  </a:lnTo>
                  <a:lnTo>
                    <a:pt x="44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23"/>
            <p:cNvSpPr/>
            <p:nvPr/>
          </p:nvSpPr>
          <p:spPr>
            <a:xfrm rot="-1312267">
              <a:off x="5897194" y="1418190"/>
              <a:ext cx="38352" cy="32556"/>
            </a:xfrm>
            <a:custGeom>
              <a:avLst/>
              <a:gdLst/>
              <a:ahLst/>
              <a:cxnLst/>
              <a:rect l="l" t="t" r="r" b="b"/>
              <a:pathLst>
                <a:path w="1211" h="1028" extrusionOk="0">
                  <a:moveTo>
                    <a:pt x="550" y="1"/>
                  </a:moveTo>
                  <a:cubicBezTo>
                    <a:pt x="257" y="1"/>
                    <a:pt x="0" y="221"/>
                    <a:pt x="0" y="514"/>
                  </a:cubicBezTo>
                  <a:cubicBezTo>
                    <a:pt x="0" y="807"/>
                    <a:pt x="257" y="1027"/>
                    <a:pt x="550" y="1027"/>
                  </a:cubicBezTo>
                  <a:cubicBezTo>
                    <a:pt x="1210" y="1027"/>
                    <a:pt x="1210" y="1"/>
                    <a:pt x="5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23"/>
            <p:cNvSpPr/>
            <p:nvPr/>
          </p:nvSpPr>
          <p:spPr>
            <a:xfrm rot="-1312267">
              <a:off x="6067887" y="1562551"/>
              <a:ext cx="32525" cy="40695"/>
            </a:xfrm>
            <a:custGeom>
              <a:avLst/>
              <a:gdLst/>
              <a:ahLst/>
              <a:cxnLst/>
              <a:rect l="l" t="t" r="r" b="b"/>
              <a:pathLst>
                <a:path w="1027" h="1285" extrusionOk="0">
                  <a:moveTo>
                    <a:pt x="367" y="1"/>
                  </a:moveTo>
                  <a:cubicBezTo>
                    <a:pt x="293" y="38"/>
                    <a:pt x="183" y="74"/>
                    <a:pt x="147" y="148"/>
                  </a:cubicBezTo>
                  <a:lnTo>
                    <a:pt x="37" y="258"/>
                  </a:lnTo>
                  <a:cubicBezTo>
                    <a:pt x="0" y="331"/>
                    <a:pt x="0" y="404"/>
                    <a:pt x="0" y="514"/>
                  </a:cubicBezTo>
                  <a:lnTo>
                    <a:pt x="0" y="624"/>
                  </a:lnTo>
                  <a:cubicBezTo>
                    <a:pt x="0" y="661"/>
                    <a:pt x="0" y="734"/>
                    <a:pt x="0" y="771"/>
                  </a:cubicBezTo>
                  <a:cubicBezTo>
                    <a:pt x="0" y="844"/>
                    <a:pt x="0" y="917"/>
                    <a:pt x="37" y="991"/>
                  </a:cubicBezTo>
                  <a:cubicBezTo>
                    <a:pt x="37" y="1027"/>
                    <a:pt x="73" y="1101"/>
                    <a:pt x="147" y="1137"/>
                  </a:cubicBezTo>
                  <a:cubicBezTo>
                    <a:pt x="183" y="1174"/>
                    <a:pt x="257" y="1211"/>
                    <a:pt x="293" y="1247"/>
                  </a:cubicBezTo>
                  <a:cubicBezTo>
                    <a:pt x="367" y="1284"/>
                    <a:pt x="440" y="1284"/>
                    <a:pt x="513" y="1284"/>
                  </a:cubicBezTo>
                  <a:lnTo>
                    <a:pt x="660" y="1284"/>
                  </a:lnTo>
                  <a:cubicBezTo>
                    <a:pt x="733" y="1284"/>
                    <a:pt x="807" y="1211"/>
                    <a:pt x="880" y="1174"/>
                  </a:cubicBezTo>
                  <a:lnTo>
                    <a:pt x="953" y="1064"/>
                  </a:lnTo>
                  <a:cubicBezTo>
                    <a:pt x="990" y="954"/>
                    <a:pt x="1026" y="881"/>
                    <a:pt x="1026" y="807"/>
                  </a:cubicBezTo>
                  <a:cubicBezTo>
                    <a:pt x="1026" y="734"/>
                    <a:pt x="1026" y="697"/>
                    <a:pt x="1026" y="661"/>
                  </a:cubicBezTo>
                  <a:lnTo>
                    <a:pt x="1026" y="514"/>
                  </a:lnTo>
                  <a:cubicBezTo>
                    <a:pt x="1026" y="441"/>
                    <a:pt x="1026" y="368"/>
                    <a:pt x="990" y="331"/>
                  </a:cubicBezTo>
                  <a:cubicBezTo>
                    <a:pt x="916" y="184"/>
                    <a:pt x="843" y="111"/>
                    <a:pt x="697" y="38"/>
                  </a:cubicBezTo>
                  <a:cubicBezTo>
                    <a:pt x="660" y="1"/>
                    <a:pt x="587" y="1"/>
                    <a:pt x="5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23"/>
            <p:cNvSpPr/>
            <p:nvPr/>
          </p:nvSpPr>
          <p:spPr>
            <a:xfrm rot="-1312267">
              <a:off x="5795316" y="1329791"/>
              <a:ext cx="51114" cy="54598"/>
            </a:xfrm>
            <a:custGeom>
              <a:avLst/>
              <a:gdLst/>
              <a:ahLst/>
              <a:cxnLst/>
              <a:rect l="l" t="t" r="r" b="b"/>
              <a:pathLst>
                <a:path w="1614" h="1724" extrusionOk="0">
                  <a:moveTo>
                    <a:pt x="681" y="911"/>
                  </a:moveTo>
                  <a:lnTo>
                    <a:pt x="681" y="911"/>
                  </a:lnTo>
                  <a:cubicBezTo>
                    <a:pt x="687" y="913"/>
                    <a:pt x="692" y="915"/>
                    <a:pt x="697" y="917"/>
                  </a:cubicBezTo>
                  <a:lnTo>
                    <a:pt x="734" y="990"/>
                  </a:lnTo>
                  <a:lnTo>
                    <a:pt x="734" y="990"/>
                  </a:lnTo>
                  <a:lnTo>
                    <a:pt x="681" y="911"/>
                  </a:lnTo>
                  <a:close/>
                  <a:moveTo>
                    <a:pt x="807" y="1"/>
                  </a:moveTo>
                  <a:cubicBezTo>
                    <a:pt x="797" y="4"/>
                    <a:pt x="786" y="8"/>
                    <a:pt x="776" y="13"/>
                  </a:cubicBezTo>
                  <a:lnTo>
                    <a:pt x="776" y="13"/>
                  </a:lnTo>
                  <a:cubicBezTo>
                    <a:pt x="773" y="13"/>
                    <a:pt x="770" y="13"/>
                    <a:pt x="767" y="13"/>
                  </a:cubicBezTo>
                  <a:cubicBezTo>
                    <a:pt x="709" y="13"/>
                    <a:pt x="648" y="22"/>
                    <a:pt x="587" y="37"/>
                  </a:cubicBezTo>
                  <a:cubicBezTo>
                    <a:pt x="587" y="37"/>
                    <a:pt x="551" y="37"/>
                    <a:pt x="514" y="74"/>
                  </a:cubicBezTo>
                  <a:lnTo>
                    <a:pt x="404" y="111"/>
                  </a:lnTo>
                  <a:lnTo>
                    <a:pt x="258" y="221"/>
                  </a:lnTo>
                  <a:lnTo>
                    <a:pt x="221" y="257"/>
                  </a:lnTo>
                  <a:cubicBezTo>
                    <a:pt x="111" y="367"/>
                    <a:pt x="38" y="514"/>
                    <a:pt x="38" y="661"/>
                  </a:cubicBezTo>
                  <a:cubicBezTo>
                    <a:pt x="1" y="807"/>
                    <a:pt x="1" y="954"/>
                    <a:pt x="38" y="1100"/>
                  </a:cubicBezTo>
                  <a:cubicBezTo>
                    <a:pt x="38" y="1174"/>
                    <a:pt x="74" y="1247"/>
                    <a:pt x="111" y="1320"/>
                  </a:cubicBezTo>
                  <a:cubicBezTo>
                    <a:pt x="148" y="1394"/>
                    <a:pt x="184" y="1467"/>
                    <a:pt x="221" y="1504"/>
                  </a:cubicBezTo>
                  <a:lnTo>
                    <a:pt x="258" y="1540"/>
                  </a:lnTo>
                  <a:lnTo>
                    <a:pt x="404" y="1650"/>
                  </a:lnTo>
                  <a:lnTo>
                    <a:pt x="441" y="1650"/>
                  </a:lnTo>
                  <a:cubicBezTo>
                    <a:pt x="514" y="1687"/>
                    <a:pt x="551" y="1687"/>
                    <a:pt x="624" y="1724"/>
                  </a:cubicBezTo>
                  <a:lnTo>
                    <a:pt x="844" y="1724"/>
                  </a:lnTo>
                  <a:cubicBezTo>
                    <a:pt x="954" y="1687"/>
                    <a:pt x="1064" y="1687"/>
                    <a:pt x="1174" y="1614"/>
                  </a:cubicBezTo>
                  <a:lnTo>
                    <a:pt x="1211" y="1614"/>
                  </a:lnTo>
                  <a:cubicBezTo>
                    <a:pt x="1284" y="1577"/>
                    <a:pt x="1321" y="1540"/>
                    <a:pt x="1357" y="1504"/>
                  </a:cubicBezTo>
                  <a:lnTo>
                    <a:pt x="1394" y="1467"/>
                  </a:lnTo>
                  <a:cubicBezTo>
                    <a:pt x="1431" y="1394"/>
                    <a:pt x="1467" y="1357"/>
                    <a:pt x="1504" y="1320"/>
                  </a:cubicBezTo>
                  <a:cubicBezTo>
                    <a:pt x="1541" y="1247"/>
                    <a:pt x="1577" y="1174"/>
                    <a:pt x="1614" y="1100"/>
                  </a:cubicBezTo>
                  <a:cubicBezTo>
                    <a:pt x="1614" y="1064"/>
                    <a:pt x="1614" y="1027"/>
                    <a:pt x="1614" y="990"/>
                  </a:cubicBezTo>
                  <a:cubicBezTo>
                    <a:pt x="1614" y="917"/>
                    <a:pt x="1614" y="844"/>
                    <a:pt x="1614" y="771"/>
                  </a:cubicBezTo>
                  <a:cubicBezTo>
                    <a:pt x="1614" y="661"/>
                    <a:pt x="1614" y="587"/>
                    <a:pt x="1577" y="514"/>
                  </a:cubicBezTo>
                  <a:cubicBezTo>
                    <a:pt x="1541" y="404"/>
                    <a:pt x="1467" y="294"/>
                    <a:pt x="1394" y="221"/>
                  </a:cubicBezTo>
                  <a:cubicBezTo>
                    <a:pt x="1357" y="184"/>
                    <a:pt x="1321" y="147"/>
                    <a:pt x="1247" y="111"/>
                  </a:cubicBezTo>
                  <a:lnTo>
                    <a:pt x="1211" y="74"/>
                  </a:lnTo>
                  <a:cubicBezTo>
                    <a:pt x="1137" y="37"/>
                    <a:pt x="1101" y="1"/>
                    <a:pt x="10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23"/>
            <p:cNvSpPr/>
            <p:nvPr/>
          </p:nvSpPr>
          <p:spPr>
            <a:xfrm rot="-1312267">
              <a:off x="5643133" y="1219725"/>
              <a:ext cx="53426" cy="39492"/>
            </a:xfrm>
            <a:custGeom>
              <a:avLst/>
              <a:gdLst/>
              <a:ahLst/>
              <a:cxnLst/>
              <a:rect l="l" t="t" r="r" b="b"/>
              <a:pathLst>
                <a:path w="1687" h="1247" extrusionOk="0">
                  <a:moveTo>
                    <a:pt x="844" y="0"/>
                  </a:moveTo>
                  <a:cubicBezTo>
                    <a:pt x="1" y="0"/>
                    <a:pt x="1" y="1247"/>
                    <a:pt x="844" y="1247"/>
                  </a:cubicBezTo>
                  <a:cubicBezTo>
                    <a:pt x="1687" y="1247"/>
                    <a:pt x="1687" y="0"/>
                    <a:pt x="8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23"/>
            <p:cNvSpPr/>
            <p:nvPr/>
          </p:nvSpPr>
          <p:spPr>
            <a:xfrm rot="-1312267">
              <a:off x="5669359" y="1104610"/>
              <a:ext cx="58082" cy="44147"/>
            </a:xfrm>
            <a:custGeom>
              <a:avLst/>
              <a:gdLst/>
              <a:ahLst/>
              <a:cxnLst/>
              <a:rect l="l" t="t" r="r" b="b"/>
              <a:pathLst>
                <a:path w="1834" h="1394" extrusionOk="0">
                  <a:moveTo>
                    <a:pt x="917" y="1"/>
                  </a:moveTo>
                  <a:cubicBezTo>
                    <a:pt x="0" y="1"/>
                    <a:pt x="0" y="1394"/>
                    <a:pt x="917" y="1394"/>
                  </a:cubicBezTo>
                  <a:cubicBezTo>
                    <a:pt x="1833" y="1394"/>
                    <a:pt x="1833" y="1"/>
                    <a:pt x="9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23"/>
            <p:cNvSpPr/>
            <p:nvPr/>
          </p:nvSpPr>
          <p:spPr>
            <a:xfrm rot="-1312267">
              <a:off x="5548133" y="1318339"/>
              <a:ext cx="73188" cy="56910"/>
            </a:xfrm>
            <a:custGeom>
              <a:avLst/>
              <a:gdLst/>
              <a:ahLst/>
              <a:cxnLst/>
              <a:rect l="l" t="t" r="r" b="b"/>
              <a:pathLst>
                <a:path w="2311" h="1797" extrusionOk="0">
                  <a:moveTo>
                    <a:pt x="1137" y="1"/>
                  </a:moveTo>
                  <a:cubicBezTo>
                    <a:pt x="1" y="1"/>
                    <a:pt x="1" y="1797"/>
                    <a:pt x="1137" y="1797"/>
                  </a:cubicBezTo>
                  <a:cubicBezTo>
                    <a:pt x="2273" y="1797"/>
                    <a:pt x="2310" y="1"/>
                    <a:pt x="11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23"/>
            <p:cNvSpPr/>
            <p:nvPr/>
          </p:nvSpPr>
          <p:spPr>
            <a:xfrm rot="-1312267">
              <a:off x="5547673" y="1145081"/>
              <a:ext cx="49974" cy="44147"/>
            </a:xfrm>
            <a:custGeom>
              <a:avLst/>
              <a:gdLst/>
              <a:ahLst/>
              <a:cxnLst/>
              <a:rect l="l" t="t" r="r" b="b"/>
              <a:pathLst>
                <a:path w="1578" h="1394" extrusionOk="0">
                  <a:moveTo>
                    <a:pt x="624" y="0"/>
                  </a:moveTo>
                  <a:cubicBezTo>
                    <a:pt x="477" y="37"/>
                    <a:pt x="294" y="110"/>
                    <a:pt x="184" y="220"/>
                  </a:cubicBezTo>
                  <a:cubicBezTo>
                    <a:pt x="74" y="330"/>
                    <a:pt x="1" y="514"/>
                    <a:pt x="1" y="660"/>
                  </a:cubicBezTo>
                  <a:cubicBezTo>
                    <a:pt x="1" y="843"/>
                    <a:pt x="74" y="990"/>
                    <a:pt x="184" y="1137"/>
                  </a:cubicBezTo>
                  <a:lnTo>
                    <a:pt x="331" y="1247"/>
                  </a:lnTo>
                  <a:cubicBezTo>
                    <a:pt x="404" y="1283"/>
                    <a:pt x="551" y="1320"/>
                    <a:pt x="661" y="1320"/>
                  </a:cubicBezTo>
                  <a:lnTo>
                    <a:pt x="624" y="1393"/>
                  </a:lnTo>
                  <a:lnTo>
                    <a:pt x="917" y="1393"/>
                  </a:lnTo>
                  <a:cubicBezTo>
                    <a:pt x="1101" y="1393"/>
                    <a:pt x="1247" y="1320"/>
                    <a:pt x="1394" y="1173"/>
                  </a:cubicBezTo>
                  <a:cubicBezTo>
                    <a:pt x="1504" y="1063"/>
                    <a:pt x="1577" y="880"/>
                    <a:pt x="1577" y="697"/>
                  </a:cubicBezTo>
                  <a:cubicBezTo>
                    <a:pt x="1577" y="330"/>
                    <a:pt x="1284" y="0"/>
                    <a:pt x="9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23"/>
            <p:cNvSpPr/>
            <p:nvPr/>
          </p:nvSpPr>
          <p:spPr>
            <a:xfrm rot="-1312267">
              <a:off x="5434908" y="1134236"/>
              <a:ext cx="25589" cy="19762"/>
            </a:xfrm>
            <a:custGeom>
              <a:avLst/>
              <a:gdLst/>
              <a:ahLst/>
              <a:cxnLst/>
              <a:rect l="l" t="t" r="r" b="b"/>
              <a:pathLst>
                <a:path w="808" h="624" extrusionOk="0">
                  <a:moveTo>
                    <a:pt x="404" y="1"/>
                  </a:moveTo>
                  <a:cubicBezTo>
                    <a:pt x="1" y="1"/>
                    <a:pt x="1" y="624"/>
                    <a:pt x="404" y="624"/>
                  </a:cubicBezTo>
                  <a:cubicBezTo>
                    <a:pt x="807" y="624"/>
                    <a:pt x="807" y="1"/>
                    <a:pt x="4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23"/>
            <p:cNvSpPr/>
            <p:nvPr/>
          </p:nvSpPr>
          <p:spPr>
            <a:xfrm rot="-1312267">
              <a:off x="5297086" y="976303"/>
              <a:ext cx="29041" cy="22105"/>
            </a:xfrm>
            <a:custGeom>
              <a:avLst/>
              <a:gdLst/>
              <a:ahLst/>
              <a:cxnLst/>
              <a:rect l="l" t="t" r="r" b="b"/>
              <a:pathLst>
                <a:path w="917" h="698" extrusionOk="0">
                  <a:moveTo>
                    <a:pt x="440" y="1"/>
                  </a:moveTo>
                  <a:cubicBezTo>
                    <a:pt x="0" y="1"/>
                    <a:pt x="0" y="697"/>
                    <a:pt x="440" y="697"/>
                  </a:cubicBezTo>
                  <a:cubicBezTo>
                    <a:pt x="917" y="697"/>
                    <a:pt x="917" y="1"/>
                    <a:pt x="4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23"/>
            <p:cNvSpPr/>
            <p:nvPr/>
          </p:nvSpPr>
          <p:spPr>
            <a:xfrm rot="-1312267">
              <a:off x="5232008" y="902979"/>
              <a:ext cx="25589" cy="19762"/>
            </a:xfrm>
            <a:custGeom>
              <a:avLst/>
              <a:gdLst/>
              <a:ahLst/>
              <a:cxnLst/>
              <a:rect l="l" t="t" r="r" b="b"/>
              <a:pathLst>
                <a:path w="808" h="624" extrusionOk="0">
                  <a:moveTo>
                    <a:pt x="404" y="0"/>
                  </a:moveTo>
                  <a:cubicBezTo>
                    <a:pt x="1" y="0"/>
                    <a:pt x="1" y="623"/>
                    <a:pt x="404" y="623"/>
                  </a:cubicBezTo>
                  <a:cubicBezTo>
                    <a:pt x="807" y="623"/>
                    <a:pt x="807" y="0"/>
                    <a:pt x="4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23"/>
            <p:cNvSpPr/>
            <p:nvPr/>
          </p:nvSpPr>
          <p:spPr>
            <a:xfrm rot="-1312267">
              <a:off x="6074647" y="1388303"/>
              <a:ext cx="66221" cy="48771"/>
            </a:xfrm>
            <a:custGeom>
              <a:avLst/>
              <a:gdLst/>
              <a:ahLst/>
              <a:cxnLst/>
              <a:rect l="l" t="t" r="r" b="b"/>
              <a:pathLst>
                <a:path w="2091" h="1540" extrusionOk="0">
                  <a:moveTo>
                    <a:pt x="1027" y="0"/>
                  </a:moveTo>
                  <a:cubicBezTo>
                    <a:pt x="1" y="0"/>
                    <a:pt x="1" y="1540"/>
                    <a:pt x="1027" y="1540"/>
                  </a:cubicBezTo>
                  <a:cubicBezTo>
                    <a:pt x="2090" y="1540"/>
                    <a:pt x="2090" y="0"/>
                    <a:pt x="10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23"/>
            <p:cNvSpPr/>
            <p:nvPr/>
          </p:nvSpPr>
          <p:spPr>
            <a:xfrm rot="-1312267">
              <a:off x="5796620" y="1630261"/>
              <a:ext cx="69704" cy="54883"/>
            </a:xfrm>
            <a:custGeom>
              <a:avLst/>
              <a:gdLst/>
              <a:ahLst/>
              <a:cxnLst/>
              <a:rect l="l" t="t" r="r" b="b"/>
              <a:pathLst>
                <a:path w="2201" h="1733" extrusionOk="0">
                  <a:moveTo>
                    <a:pt x="1320" y="1"/>
                  </a:moveTo>
                  <a:cubicBezTo>
                    <a:pt x="1186" y="1"/>
                    <a:pt x="1051" y="35"/>
                    <a:pt x="917" y="89"/>
                  </a:cubicBezTo>
                  <a:lnTo>
                    <a:pt x="367" y="345"/>
                  </a:lnTo>
                  <a:cubicBezTo>
                    <a:pt x="221" y="455"/>
                    <a:pt x="74" y="602"/>
                    <a:pt x="37" y="822"/>
                  </a:cubicBezTo>
                  <a:cubicBezTo>
                    <a:pt x="1" y="1005"/>
                    <a:pt x="37" y="1188"/>
                    <a:pt x="111" y="1372"/>
                  </a:cubicBezTo>
                  <a:cubicBezTo>
                    <a:pt x="259" y="1594"/>
                    <a:pt x="507" y="1733"/>
                    <a:pt x="765" y="1733"/>
                  </a:cubicBezTo>
                  <a:cubicBezTo>
                    <a:pt x="890" y="1733"/>
                    <a:pt x="1017" y="1700"/>
                    <a:pt x="1137" y="1628"/>
                  </a:cubicBezTo>
                  <a:lnTo>
                    <a:pt x="1650" y="1335"/>
                  </a:lnTo>
                  <a:cubicBezTo>
                    <a:pt x="2200" y="1005"/>
                    <a:pt x="2090" y="199"/>
                    <a:pt x="1467" y="15"/>
                  </a:cubicBezTo>
                  <a:cubicBezTo>
                    <a:pt x="1418" y="5"/>
                    <a:pt x="1369" y="1"/>
                    <a:pt x="1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23"/>
            <p:cNvSpPr/>
            <p:nvPr/>
          </p:nvSpPr>
          <p:spPr>
            <a:xfrm rot="-1312267">
              <a:off x="6190895" y="1686752"/>
              <a:ext cx="38352" cy="30213"/>
            </a:xfrm>
            <a:custGeom>
              <a:avLst/>
              <a:gdLst/>
              <a:ahLst/>
              <a:cxnLst/>
              <a:rect l="l" t="t" r="r" b="b"/>
              <a:pathLst>
                <a:path w="1211" h="954" extrusionOk="0">
                  <a:moveTo>
                    <a:pt x="734" y="0"/>
                  </a:moveTo>
                  <a:lnTo>
                    <a:pt x="734" y="37"/>
                  </a:lnTo>
                  <a:lnTo>
                    <a:pt x="477" y="37"/>
                  </a:lnTo>
                  <a:cubicBezTo>
                    <a:pt x="330" y="37"/>
                    <a:pt x="220" y="73"/>
                    <a:pt x="147" y="183"/>
                  </a:cubicBezTo>
                  <a:cubicBezTo>
                    <a:pt x="74" y="257"/>
                    <a:pt x="1" y="367"/>
                    <a:pt x="1" y="477"/>
                  </a:cubicBezTo>
                  <a:cubicBezTo>
                    <a:pt x="1" y="623"/>
                    <a:pt x="37" y="733"/>
                    <a:pt x="147" y="807"/>
                  </a:cubicBezTo>
                  <a:cubicBezTo>
                    <a:pt x="220" y="880"/>
                    <a:pt x="330" y="953"/>
                    <a:pt x="477" y="953"/>
                  </a:cubicBezTo>
                  <a:lnTo>
                    <a:pt x="734" y="953"/>
                  </a:lnTo>
                  <a:cubicBezTo>
                    <a:pt x="844" y="953"/>
                    <a:pt x="990" y="880"/>
                    <a:pt x="1064" y="807"/>
                  </a:cubicBezTo>
                  <a:cubicBezTo>
                    <a:pt x="1174" y="697"/>
                    <a:pt x="1210" y="587"/>
                    <a:pt x="1210" y="477"/>
                  </a:cubicBezTo>
                  <a:cubicBezTo>
                    <a:pt x="1210" y="330"/>
                    <a:pt x="1174" y="220"/>
                    <a:pt x="1064" y="147"/>
                  </a:cubicBezTo>
                  <a:cubicBezTo>
                    <a:pt x="990" y="37"/>
                    <a:pt x="844" y="0"/>
                    <a:pt x="7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23"/>
            <p:cNvSpPr/>
            <p:nvPr/>
          </p:nvSpPr>
          <p:spPr>
            <a:xfrm rot="-1312267">
              <a:off x="6252449" y="1784569"/>
              <a:ext cx="38352" cy="29073"/>
            </a:xfrm>
            <a:custGeom>
              <a:avLst/>
              <a:gdLst/>
              <a:ahLst/>
              <a:cxnLst/>
              <a:rect l="l" t="t" r="r" b="b"/>
              <a:pathLst>
                <a:path w="1211" h="918" extrusionOk="0">
                  <a:moveTo>
                    <a:pt x="624" y="1"/>
                  </a:moveTo>
                  <a:cubicBezTo>
                    <a:pt x="0" y="1"/>
                    <a:pt x="0" y="917"/>
                    <a:pt x="624" y="917"/>
                  </a:cubicBezTo>
                  <a:cubicBezTo>
                    <a:pt x="1210" y="917"/>
                    <a:pt x="1210" y="1"/>
                    <a:pt x="6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23"/>
            <p:cNvSpPr/>
            <p:nvPr/>
          </p:nvSpPr>
          <p:spPr>
            <a:xfrm rot="-1312267">
              <a:off x="6393003" y="1908904"/>
              <a:ext cx="41835" cy="31384"/>
            </a:xfrm>
            <a:custGeom>
              <a:avLst/>
              <a:gdLst/>
              <a:ahLst/>
              <a:cxnLst/>
              <a:rect l="l" t="t" r="r" b="b"/>
              <a:pathLst>
                <a:path w="1321" h="991" extrusionOk="0">
                  <a:moveTo>
                    <a:pt x="661" y="1"/>
                  </a:moveTo>
                  <a:cubicBezTo>
                    <a:pt x="1" y="1"/>
                    <a:pt x="1" y="991"/>
                    <a:pt x="661" y="991"/>
                  </a:cubicBezTo>
                  <a:cubicBezTo>
                    <a:pt x="1320" y="991"/>
                    <a:pt x="1320" y="1"/>
                    <a:pt x="6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12">
  <p:cSld name="CUSTOM_14_1_2_1_1">
    <p:spTree>
      <p:nvGrpSpPr>
        <p:cNvPr id="1" name="Shape 927"/>
        <p:cNvGrpSpPr/>
        <p:nvPr/>
      </p:nvGrpSpPr>
      <p:grpSpPr>
        <a:xfrm>
          <a:off x="0" y="0"/>
          <a:ext cx="0" cy="0"/>
          <a:chOff x="0" y="0"/>
          <a:chExt cx="0" cy="0"/>
        </a:xfrm>
      </p:grpSpPr>
      <p:sp>
        <p:nvSpPr>
          <p:cNvPr id="928" name="Google Shape;928;p27"/>
          <p:cNvSpPr txBox="1">
            <a:spLocks noGrp="1"/>
          </p:cNvSpPr>
          <p:nvPr>
            <p:ph type="ctrTitle"/>
          </p:nvPr>
        </p:nvSpPr>
        <p:spPr>
          <a:xfrm>
            <a:off x="713250" y="420624"/>
            <a:ext cx="7717500" cy="5760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b="0">
                <a:solidFill>
                  <a:schemeClr val="accent3"/>
                </a:solidFill>
                <a:latin typeface="Calistoga"/>
                <a:ea typeface="Calistoga"/>
                <a:cs typeface="Calistoga"/>
                <a:sym typeface="Calistoga"/>
              </a:defRPr>
            </a:lvl1pPr>
            <a:lvl2pPr lvl="1" algn="r" rtl="0">
              <a:spcBef>
                <a:spcPts val="0"/>
              </a:spcBef>
              <a:spcAft>
                <a:spcPts val="0"/>
              </a:spcAft>
              <a:buClr>
                <a:schemeClr val="accent4"/>
              </a:buClr>
              <a:buSzPts val="1800"/>
              <a:buNone/>
              <a:defRPr sz="1800">
                <a:solidFill>
                  <a:schemeClr val="accent4"/>
                </a:solidFill>
              </a:defRPr>
            </a:lvl2pPr>
            <a:lvl3pPr lvl="2" algn="r" rtl="0">
              <a:spcBef>
                <a:spcPts val="0"/>
              </a:spcBef>
              <a:spcAft>
                <a:spcPts val="0"/>
              </a:spcAft>
              <a:buClr>
                <a:schemeClr val="accent4"/>
              </a:buClr>
              <a:buSzPts val="1800"/>
              <a:buNone/>
              <a:defRPr sz="1800">
                <a:solidFill>
                  <a:schemeClr val="accent4"/>
                </a:solidFill>
              </a:defRPr>
            </a:lvl3pPr>
            <a:lvl4pPr lvl="3" algn="r" rtl="0">
              <a:spcBef>
                <a:spcPts val="0"/>
              </a:spcBef>
              <a:spcAft>
                <a:spcPts val="0"/>
              </a:spcAft>
              <a:buClr>
                <a:schemeClr val="accent4"/>
              </a:buClr>
              <a:buSzPts val="1800"/>
              <a:buNone/>
              <a:defRPr sz="1800">
                <a:solidFill>
                  <a:schemeClr val="accent4"/>
                </a:solidFill>
              </a:defRPr>
            </a:lvl4pPr>
            <a:lvl5pPr lvl="4" algn="r" rtl="0">
              <a:spcBef>
                <a:spcPts val="0"/>
              </a:spcBef>
              <a:spcAft>
                <a:spcPts val="0"/>
              </a:spcAft>
              <a:buClr>
                <a:schemeClr val="accent4"/>
              </a:buClr>
              <a:buSzPts val="1800"/>
              <a:buNone/>
              <a:defRPr sz="1800">
                <a:solidFill>
                  <a:schemeClr val="accent4"/>
                </a:solidFill>
              </a:defRPr>
            </a:lvl5pPr>
            <a:lvl6pPr lvl="5" algn="r" rtl="0">
              <a:spcBef>
                <a:spcPts val="0"/>
              </a:spcBef>
              <a:spcAft>
                <a:spcPts val="0"/>
              </a:spcAft>
              <a:buClr>
                <a:schemeClr val="accent4"/>
              </a:buClr>
              <a:buSzPts val="1800"/>
              <a:buNone/>
              <a:defRPr sz="1800">
                <a:solidFill>
                  <a:schemeClr val="accent4"/>
                </a:solidFill>
              </a:defRPr>
            </a:lvl6pPr>
            <a:lvl7pPr lvl="6" algn="r" rtl="0">
              <a:spcBef>
                <a:spcPts val="0"/>
              </a:spcBef>
              <a:spcAft>
                <a:spcPts val="0"/>
              </a:spcAft>
              <a:buClr>
                <a:schemeClr val="accent4"/>
              </a:buClr>
              <a:buSzPts val="1800"/>
              <a:buNone/>
              <a:defRPr sz="1800">
                <a:solidFill>
                  <a:schemeClr val="accent4"/>
                </a:solidFill>
              </a:defRPr>
            </a:lvl7pPr>
            <a:lvl8pPr lvl="7" algn="r" rtl="0">
              <a:spcBef>
                <a:spcPts val="0"/>
              </a:spcBef>
              <a:spcAft>
                <a:spcPts val="0"/>
              </a:spcAft>
              <a:buClr>
                <a:schemeClr val="accent4"/>
              </a:buClr>
              <a:buSzPts val="1800"/>
              <a:buNone/>
              <a:defRPr sz="1800">
                <a:solidFill>
                  <a:schemeClr val="accent4"/>
                </a:solidFill>
              </a:defRPr>
            </a:lvl8pPr>
            <a:lvl9pPr lvl="8" algn="r" rtl="0">
              <a:spcBef>
                <a:spcPts val="0"/>
              </a:spcBef>
              <a:spcAft>
                <a:spcPts val="0"/>
              </a:spcAft>
              <a:buClr>
                <a:schemeClr val="accent4"/>
              </a:buClr>
              <a:buSzPts val="1800"/>
              <a:buNone/>
              <a:defRPr sz="1800">
                <a:solidFill>
                  <a:schemeClr val="accent4"/>
                </a:solidFill>
              </a:defRPr>
            </a:lvl9pPr>
          </a:lstStyle>
          <a:p>
            <a:endParaRPr/>
          </a:p>
        </p:txBody>
      </p:sp>
      <p:sp>
        <p:nvSpPr>
          <p:cNvPr id="929" name="Google Shape;929;p27"/>
          <p:cNvSpPr/>
          <p:nvPr/>
        </p:nvSpPr>
        <p:spPr>
          <a:xfrm>
            <a:off x="6413194" y="-104125"/>
            <a:ext cx="2766964" cy="837227"/>
          </a:xfrm>
          <a:custGeom>
            <a:avLst/>
            <a:gdLst/>
            <a:ahLst/>
            <a:cxnLst/>
            <a:rect l="l" t="t" r="r" b="b"/>
            <a:pathLst>
              <a:path w="85085" h="25745" extrusionOk="0">
                <a:moveTo>
                  <a:pt x="1" y="0"/>
                </a:moveTo>
                <a:lnTo>
                  <a:pt x="1" y="2530"/>
                </a:lnTo>
                <a:cubicBezTo>
                  <a:pt x="7662" y="6306"/>
                  <a:pt x="12941" y="13674"/>
                  <a:pt x="19906" y="18696"/>
                </a:cubicBezTo>
                <a:cubicBezTo>
                  <a:pt x="20126" y="18879"/>
                  <a:pt x="20346" y="19026"/>
                  <a:pt x="20603" y="19209"/>
                </a:cubicBezTo>
                <a:cubicBezTo>
                  <a:pt x="26913" y="23518"/>
                  <a:pt x="34555" y="25744"/>
                  <a:pt x="42184" y="25744"/>
                </a:cubicBezTo>
                <a:cubicBezTo>
                  <a:pt x="47275" y="25744"/>
                  <a:pt x="52360" y="24753"/>
                  <a:pt x="57041" y="22728"/>
                </a:cubicBezTo>
                <a:cubicBezTo>
                  <a:pt x="67232" y="18329"/>
                  <a:pt x="74967" y="9751"/>
                  <a:pt x="85084" y="5206"/>
                </a:cubicBezTo>
                <a:lnTo>
                  <a:pt x="8508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27"/>
          <p:cNvSpPr/>
          <p:nvPr/>
        </p:nvSpPr>
        <p:spPr>
          <a:xfrm flipH="1">
            <a:off x="8209000" y="4359900"/>
            <a:ext cx="1319725" cy="783600"/>
          </a:xfrm>
          <a:custGeom>
            <a:avLst/>
            <a:gdLst/>
            <a:ahLst/>
            <a:cxnLst/>
            <a:rect l="l" t="t" r="r" b="b"/>
            <a:pathLst>
              <a:path w="52789" h="31344" extrusionOk="0">
                <a:moveTo>
                  <a:pt x="1" y="1"/>
                </a:moveTo>
                <a:lnTo>
                  <a:pt x="1" y="18587"/>
                </a:lnTo>
                <a:cubicBezTo>
                  <a:pt x="5866" y="19393"/>
                  <a:pt x="11621" y="21043"/>
                  <a:pt x="16680" y="24122"/>
                </a:cubicBezTo>
                <a:cubicBezTo>
                  <a:pt x="19759" y="25991"/>
                  <a:pt x="22509" y="28448"/>
                  <a:pt x="24671" y="31344"/>
                </a:cubicBezTo>
                <a:lnTo>
                  <a:pt x="52788" y="31344"/>
                </a:lnTo>
                <a:cubicBezTo>
                  <a:pt x="47546" y="20786"/>
                  <a:pt x="36915" y="13418"/>
                  <a:pt x="26138" y="8249"/>
                </a:cubicBezTo>
                <a:cubicBezTo>
                  <a:pt x="23498" y="6966"/>
                  <a:pt x="20786" y="5830"/>
                  <a:pt x="18073" y="4767"/>
                </a:cubicBezTo>
                <a:cubicBezTo>
                  <a:pt x="13234" y="2897"/>
                  <a:pt x="8249" y="1467"/>
                  <a:pt x="3153" y="588"/>
                </a:cubicBezTo>
                <a:cubicBezTo>
                  <a:pt x="2163" y="404"/>
                  <a:pt x="1100" y="184"/>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27"/>
          <p:cNvSpPr/>
          <p:nvPr/>
        </p:nvSpPr>
        <p:spPr>
          <a:xfrm flipH="1">
            <a:off x="8462724" y="4180225"/>
            <a:ext cx="741826" cy="1079669"/>
          </a:xfrm>
          <a:custGeom>
            <a:avLst/>
            <a:gdLst/>
            <a:ahLst/>
            <a:cxnLst/>
            <a:rect l="l" t="t" r="r" b="b"/>
            <a:pathLst>
              <a:path w="24709" h="35962" extrusionOk="0">
                <a:moveTo>
                  <a:pt x="20466" y="0"/>
                </a:moveTo>
                <a:cubicBezTo>
                  <a:pt x="12438" y="0"/>
                  <a:pt x="4856" y="4425"/>
                  <a:pt x="0" y="10778"/>
                </a:cubicBezTo>
                <a:lnTo>
                  <a:pt x="0" y="35962"/>
                </a:lnTo>
                <a:lnTo>
                  <a:pt x="9605" y="35962"/>
                </a:lnTo>
                <a:cubicBezTo>
                  <a:pt x="8469" y="31599"/>
                  <a:pt x="8285" y="27091"/>
                  <a:pt x="9568" y="22838"/>
                </a:cubicBezTo>
                <a:cubicBezTo>
                  <a:pt x="11468" y="16504"/>
                  <a:pt x="17355" y="11116"/>
                  <a:pt x="23887" y="11116"/>
                </a:cubicBezTo>
                <a:cubicBezTo>
                  <a:pt x="24160" y="11116"/>
                  <a:pt x="24433" y="11125"/>
                  <a:pt x="24708" y="11144"/>
                </a:cubicBezTo>
                <a:cubicBezTo>
                  <a:pt x="22985" y="7552"/>
                  <a:pt x="21592" y="3813"/>
                  <a:pt x="20566" y="0"/>
                </a:cubicBezTo>
                <a:cubicBezTo>
                  <a:pt x="20533" y="0"/>
                  <a:pt x="20500" y="0"/>
                  <a:pt x="204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32" name="Google Shape;932;p27"/>
          <p:cNvGrpSpPr/>
          <p:nvPr/>
        </p:nvGrpSpPr>
        <p:grpSpPr>
          <a:xfrm>
            <a:off x="6964173" y="-98676"/>
            <a:ext cx="1209930" cy="1048028"/>
            <a:chOff x="5229248" y="898924"/>
            <a:chExt cx="1209930" cy="1048028"/>
          </a:xfrm>
        </p:grpSpPr>
        <p:sp>
          <p:nvSpPr>
            <p:cNvPr id="933" name="Google Shape;933;p27"/>
            <p:cNvSpPr/>
            <p:nvPr/>
          </p:nvSpPr>
          <p:spPr>
            <a:xfrm rot="-1312267">
              <a:off x="5738194" y="1500122"/>
              <a:ext cx="26729" cy="19762"/>
            </a:xfrm>
            <a:custGeom>
              <a:avLst/>
              <a:gdLst/>
              <a:ahLst/>
              <a:cxnLst/>
              <a:rect l="l" t="t" r="r" b="b"/>
              <a:pathLst>
                <a:path w="844" h="624" extrusionOk="0">
                  <a:moveTo>
                    <a:pt x="403" y="0"/>
                  </a:moveTo>
                  <a:cubicBezTo>
                    <a:pt x="0" y="0"/>
                    <a:pt x="0" y="624"/>
                    <a:pt x="403" y="624"/>
                  </a:cubicBezTo>
                  <a:cubicBezTo>
                    <a:pt x="843" y="624"/>
                    <a:pt x="843" y="0"/>
                    <a:pt x="4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27"/>
            <p:cNvSpPr/>
            <p:nvPr/>
          </p:nvSpPr>
          <p:spPr>
            <a:xfrm rot="-1312267">
              <a:off x="5844787" y="1484422"/>
              <a:ext cx="29041" cy="20933"/>
            </a:xfrm>
            <a:custGeom>
              <a:avLst/>
              <a:gdLst/>
              <a:ahLst/>
              <a:cxnLst/>
              <a:rect l="l" t="t" r="r" b="b"/>
              <a:pathLst>
                <a:path w="917" h="661" extrusionOk="0">
                  <a:moveTo>
                    <a:pt x="220" y="1"/>
                  </a:moveTo>
                  <a:cubicBezTo>
                    <a:pt x="184" y="37"/>
                    <a:pt x="147" y="37"/>
                    <a:pt x="110" y="74"/>
                  </a:cubicBezTo>
                  <a:cubicBezTo>
                    <a:pt x="74" y="111"/>
                    <a:pt x="74" y="147"/>
                    <a:pt x="37" y="184"/>
                  </a:cubicBezTo>
                  <a:cubicBezTo>
                    <a:pt x="37" y="221"/>
                    <a:pt x="0" y="257"/>
                    <a:pt x="0" y="331"/>
                  </a:cubicBezTo>
                  <a:lnTo>
                    <a:pt x="0" y="404"/>
                  </a:lnTo>
                  <a:cubicBezTo>
                    <a:pt x="37" y="477"/>
                    <a:pt x="74" y="514"/>
                    <a:pt x="110" y="551"/>
                  </a:cubicBezTo>
                  <a:lnTo>
                    <a:pt x="147" y="624"/>
                  </a:lnTo>
                  <a:cubicBezTo>
                    <a:pt x="220" y="624"/>
                    <a:pt x="294" y="661"/>
                    <a:pt x="330" y="661"/>
                  </a:cubicBezTo>
                  <a:lnTo>
                    <a:pt x="624" y="661"/>
                  </a:lnTo>
                  <a:cubicBezTo>
                    <a:pt x="660" y="661"/>
                    <a:pt x="697" y="661"/>
                    <a:pt x="733" y="624"/>
                  </a:cubicBezTo>
                  <a:cubicBezTo>
                    <a:pt x="770" y="624"/>
                    <a:pt x="807" y="587"/>
                    <a:pt x="843" y="551"/>
                  </a:cubicBezTo>
                  <a:cubicBezTo>
                    <a:pt x="880" y="514"/>
                    <a:pt x="880" y="477"/>
                    <a:pt x="880" y="441"/>
                  </a:cubicBezTo>
                  <a:cubicBezTo>
                    <a:pt x="917" y="404"/>
                    <a:pt x="917" y="367"/>
                    <a:pt x="917" y="331"/>
                  </a:cubicBezTo>
                  <a:lnTo>
                    <a:pt x="917" y="257"/>
                  </a:lnTo>
                  <a:cubicBezTo>
                    <a:pt x="917" y="184"/>
                    <a:pt x="880" y="147"/>
                    <a:pt x="843" y="111"/>
                  </a:cubicBezTo>
                  <a:lnTo>
                    <a:pt x="770" y="37"/>
                  </a:lnTo>
                  <a:cubicBezTo>
                    <a:pt x="733" y="37"/>
                    <a:pt x="660" y="1"/>
                    <a:pt x="6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27"/>
            <p:cNvSpPr/>
            <p:nvPr/>
          </p:nvSpPr>
          <p:spPr>
            <a:xfrm rot="-1312267">
              <a:off x="5760894" y="1418750"/>
              <a:ext cx="36040" cy="32144"/>
            </a:xfrm>
            <a:custGeom>
              <a:avLst/>
              <a:gdLst/>
              <a:ahLst/>
              <a:cxnLst/>
              <a:rect l="l" t="t" r="r" b="b"/>
              <a:pathLst>
                <a:path w="1138" h="1015" extrusionOk="0">
                  <a:moveTo>
                    <a:pt x="501" y="1"/>
                  </a:moveTo>
                  <a:cubicBezTo>
                    <a:pt x="242" y="1"/>
                    <a:pt x="1" y="199"/>
                    <a:pt x="1" y="501"/>
                  </a:cubicBezTo>
                  <a:cubicBezTo>
                    <a:pt x="1" y="758"/>
                    <a:pt x="221" y="978"/>
                    <a:pt x="477" y="1014"/>
                  </a:cubicBezTo>
                  <a:cubicBezTo>
                    <a:pt x="917" y="978"/>
                    <a:pt x="1137" y="464"/>
                    <a:pt x="844" y="134"/>
                  </a:cubicBezTo>
                  <a:cubicBezTo>
                    <a:pt x="740" y="42"/>
                    <a:pt x="619" y="1"/>
                    <a:pt x="5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27"/>
            <p:cNvSpPr/>
            <p:nvPr/>
          </p:nvSpPr>
          <p:spPr>
            <a:xfrm rot="-1312267">
              <a:off x="5942757" y="1271235"/>
              <a:ext cx="37180" cy="30213"/>
            </a:xfrm>
            <a:custGeom>
              <a:avLst/>
              <a:gdLst/>
              <a:ahLst/>
              <a:cxnLst/>
              <a:rect l="l" t="t" r="r" b="b"/>
              <a:pathLst>
                <a:path w="1174" h="954" extrusionOk="0">
                  <a:moveTo>
                    <a:pt x="331" y="0"/>
                  </a:moveTo>
                  <a:lnTo>
                    <a:pt x="221" y="73"/>
                  </a:lnTo>
                  <a:cubicBezTo>
                    <a:pt x="147" y="73"/>
                    <a:pt x="111" y="110"/>
                    <a:pt x="111" y="183"/>
                  </a:cubicBezTo>
                  <a:cubicBezTo>
                    <a:pt x="74" y="183"/>
                    <a:pt x="37" y="220"/>
                    <a:pt x="37" y="257"/>
                  </a:cubicBezTo>
                  <a:cubicBezTo>
                    <a:pt x="1" y="330"/>
                    <a:pt x="1" y="367"/>
                    <a:pt x="1" y="440"/>
                  </a:cubicBezTo>
                  <a:lnTo>
                    <a:pt x="1" y="550"/>
                  </a:lnTo>
                  <a:lnTo>
                    <a:pt x="37" y="660"/>
                  </a:lnTo>
                  <a:cubicBezTo>
                    <a:pt x="74" y="697"/>
                    <a:pt x="111" y="733"/>
                    <a:pt x="147" y="770"/>
                  </a:cubicBezTo>
                  <a:cubicBezTo>
                    <a:pt x="184" y="807"/>
                    <a:pt x="257" y="843"/>
                    <a:pt x="294" y="843"/>
                  </a:cubicBezTo>
                  <a:lnTo>
                    <a:pt x="294" y="953"/>
                  </a:lnTo>
                  <a:lnTo>
                    <a:pt x="404" y="953"/>
                  </a:lnTo>
                  <a:lnTo>
                    <a:pt x="376" y="934"/>
                  </a:lnTo>
                  <a:lnTo>
                    <a:pt x="376" y="934"/>
                  </a:lnTo>
                  <a:cubicBezTo>
                    <a:pt x="400" y="946"/>
                    <a:pt x="424" y="953"/>
                    <a:pt x="441" y="953"/>
                  </a:cubicBezTo>
                  <a:lnTo>
                    <a:pt x="697" y="953"/>
                  </a:lnTo>
                  <a:cubicBezTo>
                    <a:pt x="734" y="953"/>
                    <a:pt x="807" y="953"/>
                    <a:pt x="881" y="916"/>
                  </a:cubicBezTo>
                  <a:cubicBezTo>
                    <a:pt x="991" y="880"/>
                    <a:pt x="1100" y="770"/>
                    <a:pt x="1137" y="660"/>
                  </a:cubicBezTo>
                  <a:cubicBezTo>
                    <a:pt x="1137" y="587"/>
                    <a:pt x="1174" y="550"/>
                    <a:pt x="1174" y="477"/>
                  </a:cubicBezTo>
                  <a:lnTo>
                    <a:pt x="1174" y="330"/>
                  </a:lnTo>
                  <a:cubicBezTo>
                    <a:pt x="1137" y="257"/>
                    <a:pt x="1100" y="183"/>
                    <a:pt x="1027" y="147"/>
                  </a:cubicBezTo>
                  <a:lnTo>
                    <a:pt x="954" y="73"/>
                  </a:lnTo>
                  <a:cubicBezTo>
                    <a:pt x="881" y="37"/>
                    <a:pt x="771" y="0"/>
                    <a:pt x="697" y="0"/>
                  </a:cubicBezTo>
                  <a:lnTo>
                    <a:pt x="477" y="0"/>
                  </a:lnTo>
                  <a:cubicBezTo>
                    <a:pt x="461" y="0"/>
                    <a:pt x="446" y="2"/>
                    <a:pt x="433" y="5"/>
                  </a:cubicBezTo>
                  <a:lnTo>
                    <a:pt x="433" y="5"/>
                  </a:lnTo>
                  <a:lnTo>
                    <a:pt x="44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27"/>
            <p:cNvSpPr/>
            <p:nvPr/>
          </p:nvSpPr>
          <p:spPr>
            <a:xfrm rot="-1312267">
              <a:off x="5897194" y="1418190"/>
              <a:ext cx="38352" cy="32556"/>
            </a:xfrm>
            <a:custGeom>
              <a:avLst/>
              <a:gdLst/>
              <a:ahLst/>
              <a:cxnLst/>
              <a:rect l="l" t="t" r="r" b="b"/>
              <a:pathLst>
                <a:path w="1211" h="1028" extrusionOk="0">
                  <a:moveTo>
                    <a:pt x="550" y="1"/>
                  </a:moveTo>
                  <a:cubicBezTo>
                    <a:pt x="257" y="1"/>
                    <a:pt x="0" y="221"/>
                    <a:pt x="0" y="514"/>
                  </a:cubicBezTo>
                  <a:cubicBezTo>
                    <a:pt x="0" y="807"/>
                    <a:pt x="257" y="1027"/>
                    <a:pt x="550" y="1027"/>
                  </a:cubicBezTo>
                  <a:cubicBezTo>
                    <a:pt x="1210" y="1027"/>
                    <a:pt x="1210" y="1"/>
                    <a:pt x="5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27"/>
            <p:cNvSpPr/>
            <p:nvPr/>
          </p:nvSpPr>
          <p:spPr>
            <a:xfrm rot="-1312267">
              <a:off x="6067887" y="1562551"/>
              <a:ext cx="32525" cy="40695"/>
            </a:xfrm>
            <a:custGeom>
              <a:avLst/>
              <a:gdLst/>
              <a:ahLst/>
              <a:cxnLst/>
              <a:rect l="l" t="t" r="r" b="b"/>
              <a:pathLst>
                <a:path w="1027" h="1285" extrusionOk="0">
                  <a:moveTo>
                    <a:pt x="367" y="1"/>
                  </a:moveTo>
                  <a:cubicBezTo>
                    <a:pt x="293" y="38"/>
                    <a:pt x="183" y="74"/>
                    <a:pt x="147" y="148"/>
                  </a:cubicBezTo>
                  <a:lnTo>
                    <a:pt x="37" y="258"/>
                  </a:lnTo>
                  <a:cubicBezTo>
                    <a:pt x="0" y="331"/>
                    <a:pt x="0" y="404"/>
                    <a:pt x="0" y="514"/>
                  </a:cubicBezTo>
                  <a:lnTo>
                    <a:pt x="0" y="624"/>
                  </a:lnTo>
                  <a:cubicBezTo>
                    <a:pt x="0" y="661"/>
                    <a:pt x="0" y="734"/>
                    <a:pt x="0" y="771"/>
                  </a:cubicBezTo>
                  <a:cubicBezTo>
                    <a:pt x="0" y="844"/>
                    <a:pt x="0" y="917"/>
                    <a:pt x="37" y="991"/>
                  </a:cubicBezTo>
                  <a:cubicBezTo>
                    <a:pt x="37" y="1027"/>
                    <a:pt x="73" y="1101"/>
                    <a:pt x="147" y="1137"/>
                  </a:cubicBezTo>
                  <a:cubicBezTo>
                    <a:pt x="183" y="1174"/>
                    <a:pt x="257" y="1211"/>
                    <a:pt x="293" y="1247"/>
                  </a:cubicBezTo>
                  <a:cubicBezTo>
                    <a:pt x="367" y="1284"/>
                    <a:pt x="440" y="1284"/>
                    <a:pt x="513" y="1284"/>
                  </a:cubicBezTo>
                  <a:lnTo>
                    <a:pt x="660" y="1284"/>
                  </a:lnTo>
                  <a:cubicBezTo>
                    <a:pt x="733" y="1284"/>
                    <a:pt x="807" y="1211"/>
                    <a:pt x="880" y="1174"/>
                  </a:cubicBezTo>
                  <a:lnTo>
                    <a:pt x="953" y="1064"/>
                  </a:lnTo>
                  <a:cubicBezTo>
                    <a:pt x="990" y="954"/>
                    <a:pt x="1026" y="881"/>
                    <a:pt x="1026" y="807"/>
                  </a:cubicBezTo>
                  <a:cubicBezTo>
                    <a:pt x="1026" y="734"/>
                    <a:pt x="1026" y="697"/>
                    <a:pt x="1026" y="661"/>
                  </a:cubicBezTo>
                  <a:lnTo>
                    <a:pt x="1026" y="514"/>
                  </a:lnTo>
                  <a:cubicBezTo>
                    <a:pt x="1026" y="441"/>
                    <a:pt x="1026" y="368"/>
                    <a:pt x="990" y="331"/>
                  </a:cubicBezTo>
                  <a:cubicBezTo>
                    <a:pt x="916" y="184"/>
                    <a:pt x="843" y="111"/>
                    <a:pt x="697" y="38"/>
                  </a:cubicBezTo>
                  <a:cubicBezTo>
                    <a:pt x="660" y="1"/>
                    <a:pt x="587" y="1"/>
                    <a:pt x="5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27"/>
            <p:cNvSpPr/>
            <p:nvPr/>
          </p:nvSpPr>
          <p:spPr>
            <a:xfrm rot="-1312267">
              <a:off x="5795316" y="1329791"/>
              <a:ext cx="51114" cy="54598"/>
            </a:xfrm>
            <a:custGeom>
              <a:avLst/>
              <a:gdLst/>
              <a:ahLst/>
              <a:cxnLst/>
              <a:rect l="l" t="t" r="r" b="b"/>
              <a:pathLst>
                <a:path w="1614" h="1724" extrusionOk="0">
                  <a:moveTo>
                    <a:pt x="681" y="911"/>
                  </a:moveTo>
                  <a:lnTo>
                    <a:pt x="681" y="911"/>
                  </a:lnTo>
                  <a:cubicBezTo>
                    <a:pt x="687" y="913"/>
                    <a:pt x="692" y="915"/>
                    <a:pt x="697" y="917"/>
                  </a:cubicBezTo>
                  <a:lnTo>
                    <a:pt x="734" y="990"/>
                  </a:lnTo>
                  <a:lnTo>
                    <a:pt x="734" y="990"/>
                  </a:lnTo>
                  <a:lnTo>
                    <a:pt x="681" y="911"/>
                  </a:lnTo>
                  <a:close/>
                  <a:moveTo>
                    <a:pt x="807" y="1"/>
                  </a:moveTo>
                  <a:cubicBezTo>
                    <a:pt x="797" y="4"/>
                    <a:pt x="786" y="8"/>
                    <a:pt x="776" y="13"/>
                  </a:cubicBezTo>
                  <a:lnTo>
                    <a:pt x="776" y="13"/>
                  </a:lnTo>
                  <a:cubicBezTo>
                    <a:pt x="773" y="13"/>
                    <a:pt x="770" y="13"/>
                    <a:pt x="767" y="13"/>
                  </a:cubicBezTo>
                  <a:cubicBezTo>
                    <a:pt x="709" y="13"/>
                    <a:pt x="648" y="22"/>
                    <a:pt x="587" y="37"/>
                  </a:cubicBezTo>
                  <a:cubicBezTo>
                    <a:pt x="587" y="37"/>
                    <a:pt x="551" y="37"/>
                    <a:pt x="514" y="74"/>
                  </a:cubicBezTo>
                  <a:lnTo>
                    <a:pt x="404" y="111"/>
                  </a:lnTo>
                  <a:lnTo>
                    <a:pt x="258" y="221"/>
                  </a:lnTo>
                  <a:lnTo>
                    <a:pt x="221" y="257"/>
                  </a:lnTo>
                  <a:cubicBezTo>
                    <a:pt x="111" y="367"/>
                    <a:pt x="38" y="514"/>
                    <a:pt x="38" y="661"/>
                  </a:cubicBezTo>
                  <a:cubicBezTo>
                    <a:pt x="1" y="807"/>
                    <a:pt x="1" y="954"/>
                    <a:pt x="38" y="1100"/>
                  </a:cubicBezTo>
                  <a:cubicBezTo>
                    <a:pt x="38" y="1174"/>
                    <a:pt x="74" y="1247"/>
                    <a:pt x="111" y="1320"/>
                  </a:cubicBezTo>
                  <a:cubicBezTo>
                    <a:pt x="148" y="1394"/>
                    <a:pt x="184" y="1467"/>
                    <a:pt x="221" y="1504"/>
                  </a:cubicBezTo>
                  <a:lnTo>
                    <a:pt x="258" y="1540"/>
                  </a:lnTo>
                  <a:lnTo>
                    <a:pt x="404" y="1650"/>
                  </a:lnTo>
                  <a:lnTo>
                    <a:pt x="441" y="1650"/>
                  </a:lnTo>
                  <a:cubicBezTo>
                    <a:pt x="514" y="1687"/>
                    <a:pt x="551" y="1687"/>
                    <a:pt x="624" y="1724"/>
                  </a:cubicBezTo>
                  <a:lnTo>
                    <a:pt x="844" y="1724"/>
                  </a:lnTo>
                  <a:cubicBezTo>
                    <a:pt x="954" y="1687"/>
                    <a:pt x="1064" y="1687"/>
                    <a:pt x="1174" y="1614"/>
                  </a:cubicBezTo>
                  <a:lnTo>
                    <a:pt x="1211" y="1614"/>
                  </a:lnTo>
                  <a:cubicBezTo>
                    <a:pt x="1284" y="1577"/>
                    <a:pt x="1321" y="1540"/>
                    <a:pt x="1357" y="1504"/>
                  </a:cubicBezTo>
                  <a:lnTo>
                    <a:pt x="1394" y="1467"/>
                  </a:lnTo>
                  <a:cubicBezTo>
                    <a:pt x="1431" y="1394"/>
                    <a:pt x="1467" y="1357"/>
                    <a:pt x="1504" y="1320"/>
                  </a:cubicBezTo>
                  <a:cubicBezTo>
                    <a:pt x="1541" y="1247"/>
                    <a:pt x="1577" y="1174"/>
                    <a:pt x="1614" y="1100"/>
                  </a:cubicBezTo>
                  <a:cubicBezTo>
                    <a:pt x="1614" y="1064"/>
                    <a:pt x="1614" y="1027"/>
                    <a:pt x="1614" y="990"/>
                  </a:cubicBezTo>
                  <a:cubicBezTo>
                    <a:pt x="1614" y="917"/>
                    <a:pt x="1614" y="844"/>
                    <a:pt x="1614" y="771"/>
                  </a:cubicBezTo>
                  <a:cubicBezTo>
                    <a:pt x="1614" y="661"/>
                    <a:pt x="1614" y="587"/>
                    <a:pt x="1577" y="514"/>
                  </a:cubicBezTo>
                  <a:cubicBezTo>
                    <a:pt x="1541" y="404"/>
                    <a:pt x="1467" y="294"/>
                    <a:pt x="1394" y="221"/>
                  </a:cubicBezTo>
                  <a:cubicBezTo>
                    <a:pt x="1357" y="184"/>
                    <a:pt x="1321" y="147"/>
                    <a:pt x="1247" y="111"/>
                  </a:cubicBezTo>
                  <a:lnTo>
                    <a:pt x="1211" y="74"/>
                  </a:lnTo>
                  <a:cubicBezTo>
                    <a:pt x="1137" y="37"/>
                    <a:pt x="1101" y="1"/>
                    <a:pt x="10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27"/>
            <p:cNvSpPr/>
            <p:nvPr/>
          </p:nvSpPr>
          <p:spPr>
            <a:xfrm rot="-1312267">
              <a:off x="5643133" y="1219725"/>
              <a:ext cx="53426" cy="39492"/>
            </a:xfrm>
            <a:custGeom>
              <a:avLst/>
              <a:gdLst/>
              <a:ahLst/>
              <a:cxnLst/>
              <a:rect l="l" t="t" r="r" b="b"/>
              <a:pathLst>
                <a:path w="1687" h="1247" extrusionOk="0">
                  <a:moveTo>
                    <a:pt x="844" y="0"/>
                  </a:moveTo>
                  <a:cubicBezTo>
                    <a:pt x="1" y="0"/>
                    <a:pt x="1" y="1247"/>
                    <a:pt x="844" y="1247"/>
                  </a:cubicBezTo>
                  <a:cubicBezTo>
                    <a:pt x="1687" y="1247"/>
                    <a:pt x="1687" y="0"/>
                    <a:pt x="8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27"/>
            <p:cNvSpPr/>
            <p:nvPr/>
          </p:nvSpPr>
          <p:spPr>
            <a:xfrm rot="-1312267">
              <a:off x="5669359" y="1104610"/>
              <a:ext cx="58082" cy="44147"/>
            </a:xfrm>
            <a:custGeom>
              <a:avLst/>
              <a:gdLst/>
              <a:ahLst/>
              <a:cxnLst/>
              <a:rect l="l" t="t" r="r" b="b"/>
              <a:pathLst>
                <a:path w="1834" h="1394" extrusionOk="0">
                  <a:moveTo>
                    <a:pt x="917" y="1"/>
                  </a:moveTo>
                  <a:cubicBezTo>
                    <a:pt x="0" y="1"/>
                    <a:pt x="0" y="1394"/>
                    <a:pt x="917" y="1394"/>
                  </a:cubicBezTo>
                  <a:cubicBezTo>
                    <a:pt x="1833" y="1394"/>
                    <a:pt x="1833" y="1"/>
                    <a:pt x="9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27"/>
            <p:cNvSpPr/>
            <p:nvPr/>
          </p:nvSpPr>
          <p:spPr>
            <a:xfrm rot="-1312267">
              <a:off x="5548133" y="1318339"/>
              <a:ext cx="73188" cy="56910"/>
            </a:xfrm>
            <a:custGeom>
              <a:avLst/>
              <a:gdLst/>
              <a:ahLst/>
              <a:cxnLst/>
              <a:rect l="l" t="t" r="r" b="b"/>
              <a:pathLst>
                <a:path w="2311" h="1797" extrusionOk="0">
                  <a:moveTo>
                    <a:pt x="1137" y="1"/>
                  </a:moveTo>
                  <a:cubicBezTo>
                    <a:pt x="1" y="1"/>
                    <a:pt x="1" y="1797"/>
                    <a:pt x="1137" y="1797"/>
                  </a:cubicBezTo>
                  <a:cubicBezTo>
                    <a:pt x="2273" y="1797"/>
                    <a:pt x="2310" y="1"/>
                    <a:pt x="11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27"/>
            <p:cNvSpPr/>
            <p:nvPr/>
          </p:nvSpPr>
          <p:spPr>
            <a:xfrm rot="-1312267">
              <a:off x="5547673" y="1145081"/>
              <a:ext cx="49974" cy="44147"/>
            </a:xfrm>
            <a:custGeom>
              <a:avLst/>
              <a:gdLst/>
              <a:ahLst/>
              <a:cxnLst/>
              <a:rect l="l" t="t" r="r" b="b"/>
              <a:pathLst>
                <a:path w="1578" h="1394" extrusionOk="0">
                  <a:moveTo>
                    <a:pt x="624" y="0"/>
                  </a:moveTo>
                  <a:cubicBezTo>
                    <a:pt x="477" y="37"/>
                    <a:pt x="294" y="110"/>
                    <a:pt x="184" y="220"/>
                  </a:cubicBezTo>
                  <a:cubicBezTo>
                    <a:pt x="74" y="330"/>
                    <a:pt x="1" y="514"/>
                    <a:pt x="1" y="660"/>
                  </a:cubicBezTo>
                  <a:cubicBezTo>
                    <a:pt x="1" y="843"/>
                    <a:pt x="74" y="990"/>
                    <a:pt x="184" y="1137"/>
                  </a:cubicBezTo>
                  <a:lnTo>
                    <a:pt x="331" y="1247"/>
                  </a:lnTo>
                  <a:cubicBezTo>
                    <a:pt x="404" y="1283"/>
                    <a:pt x="551" y="1320"/>
                    <a:pt x="661" y="1320"/>
                  </a:cubicBezTo>
                  <a:lnTo>
                    <a:pt x="624" y="1393"/>
                  </a:lnTo>
                  <a:lnTo>
                    <a:pt x="917" y="1393"/>
                  </a:lnTo>
                  <a:cubicBezTo>
                    <a:pt x="1101" y="1393"/>
                    <a:pt x="1247" y="1320"/>
                    <a:pt x="1394" y="1173"/>
                  </a:cubicBezTo>
                  <a:cubicBezTo>
                    <a:pt x="1504" y="1063"/>
                    <a:pt x="1577" y="880"/>
                    <a:pt x="1577" y="697"/>
                  </a:cubicBezTo>
                  <a:cubicBezTo>
                    <a:pt x="1577" y="330"/>
                    <a:pt x="1284" y="0"/>
                    <a:pt x="9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27"/>
            <p:cNvSpPr/>
            <p:nvPr/>
          </p:nvSpPr>
          <p:spPr>
            <a:xfrm rot="-1312267">
              <a:off x="5434908" y="1134236"/>
              <a:ext cx="25589" cy="19762"/>
            </a:xfrm>
            <a:custGeom>
              <a:avLst/>
              <a:gdLst/>
              <a:ahLst/>
              <a:cxnLst/>
              <a:rect l="l" t="t" r="r" b="b"/>
              <a:pathLst>
                <a:path w="808" h="624" extrusionOk="0">
                  <a:moveTo>
                    <a:pt x="404" y="1"/>
                  </a:moveTo>
                  <a:cubicBezTo>
                    <a:pt x="1" y="1"/>
                    <a:pt x="1" y="624"/>
                    <a:pt x="404" y="624"/>
                  </a:cubicBezTo>
                  <a:cubicBezTo>
                    <a:pt x="807" y="624"/>
                    <a:pt x="807" y="1"/>
                    <a:pt x="4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27"/>
            <p:cNvSpPr/>
            <p:nvPr/>
          </p:nvSpPr>
          <p:spPr>
            <a:xfrm rot="-1312267">
              <a:off x="5297086" y="976303"/>
              <a:ext cx="29041" cy="22105"/>
            </a:xfrm>
            <a:custGeom>
              <a:avLst/>
              <a:gdLst/>
              <a:ahLst/>
              <a:cxnLst/>
              <a:rect l="l" t="t" r="r" b="b"/>
              <a:pathLst>
                <a:path w="917" h="698" extrusionOk="0">
                  <a:moveTo>
                    <a:pt x="440" y="1"/>
                  </a:moveTo>
                  <a:cubicBezTo>
                    <a:pt x="0" y="1"/>
                    <a:pt x="0" y="697"/>
                    <a:pt x="440" y="697"/>
                  </a:cubicBezTo>
                  <a:cubicBezTo>
                    <a:pt x="917" y="697"/>
                    <a:pt x="917" y="1"/>
                    <a:pt x="4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27"/>
            <p:cNvSpPr/>
            <p:nvPr/>
          </p:nvSpPr>
          <p:spPr>
            <a:xfrm rot="-1312267">
              <a:off x="5232008" y="902979"/>
              <a:ext cx="25589" cy="19762"/>
            </a:xfrm>
            <a:custGeom>
              <a:avLst/>
              <a:gdLst/>
              <a:ahLst/>
              <a:cxnLst/>
              <a:rect l="l" t="t" r="r" b="b"/>
              <a:pathLst>
                <a:path w="808" h="624" extrusionOk="0">
                  <a:moveTo>
                    <a:pt x="404" y="0"/>
                  </a:moveTo>
                  <a:cubicBezTo>
                    <a:pt x="1" y="0"/>
                    <a:pt x="1" y="623"/>
                    <a:pt x="404" y="623"/>
                  </a:cubicBezTo>
                  <a:cubicBezTo>
                    <a:pt x="807" y="623"/>
                    <a:pt x="807" y="0"/>
                    <a:pt x="4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27"/>
            <p:cNvSpPr/>
            <p:nvPr/>
          </p:nvSpPr>
          <p:spPr>
            <a:xfrm rot="-1312267">
              <a:off x="6074647" y="1388303"/>
              <a:ext cx="66221" cy="48771"/>
            </a:xfrm>
            <a:custGeom>
              <a:avLst/>
              <a:gdLst/>
              <a:ahLst/>
              <a:cxnLst/>
              <a:rect l="l" t="t" r="r" b="b"/>
              <a:pathLst>
                <a:path w="2091" h="1540" extrusionOk="0">
                  <a:moveTo>
                    <a:pt x="1027" y="0"/>
                  </a:moveTo>
                  <a:cubicBezTo>
                    <a:pt x="1" y="0"/>
                    <a:pt x="1" y="1540"/>
                    <a:pt x="1027" y="1540"/>
                  </a:cubicBezTo>
                  <a:cubicBezTo>
                    <a:pt x="2090" y="1540"/>
                    <a:pt x="2090" y="0"/>
                    <a:pt x="10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27"/>
            <p:cNvSpPr/>
            <p:nvPr/>
          </p:nvSpPr>
          <p:spPr>
            <a:xfrm rot="-1312267">
              <a:off x="5796620" y="1630261"/>
              <a:ext cx="69704" cy="54883"/>
            </a:xfrm>
            <a:custGeom>
              <a:avLst/>
              <a:gdLst/>
              <a:ahLst/>
              <a:cxnLst/>
              <a:rect l="l" t="t" r="r" b="b"/>
              <a:pathLst>
                <a:path w="2201" h="1733" extrusionOk="0">
                  <a:moveTo>
                    <a:pt x="1320" y="1"/>
                  </a:moveTo>
                  <a:cubicBezTo>
                    <a:pt x="1186" y="1"/>
                    <a:pt x="1051" y="35"/>
                    <a:pt x="917" y="89"/>
                  </a:cubicBezTo>
                  <a:lnTo>
                    <a:pt x="367" y="345"/>
                  </a:lnTo>
                  <a:cubicBezTo>
                    <a:pt x="221" y="455"/>
                    <a:pt x="74" y="602"/>
                    <a:pt x="37" y="822"/>
                  </a:cubicBezTo>
                  <a:cubicBezTo>
                    <a:pt x="1" y="1005"/>
                    <a:pt x="37" y="1188"/>
                    <a:pt x="111" y="1372"/>
                  </a:cubicBezTo>
                  <a:cubicBezTo>
                    <a:pt x="259" y="1594"/>
                    <a:pt x="507" y="1733"/>
                    <a:pt x="765" y="1733"/>
                  </a:cubicBezTo>
                  <a:cubicBezTo>
                    <a:pt x="890" y="1733"/>
                    <a:pt x="1017" y="1700"/>
                    <a:pt x="1137" y="1628"/>
                  </a:cubicBezTo>
                  <a:lnTo>
                    <a:pt x="1650" y="1335"/>
                  </a:lnTo>
                  <a:cubicBezTo>
                    <a:pt x="2200" y="1005"/>
                    <a:pt x="2090" y="199"/>
                    <a:pt x="1467" y="15"/>
                  </a:cubicBezTo>
                  <a:cubicBezTo>
                    <a:pt x="1418" y="5"/>
                    <a:pt x="1369" y="1"/>
                    <a:pt x="1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27"/>
            <p:cNvSpPr/>
            <p:nvPr/>
          </p:nvSpPr>
          <p:spPr>
            <a:xfrm rot="-1312267">
              <a:off x="6190895" y="1686752"/>
              <a:ext cx="38352" cy="30213"/>
            </a:xfrm>
            <a:custGeom>
              <a:avLst/>
              <a:gdLst/>
              <a:ahLst/>
              <a:cxnLst/>
              <a:rect l="l" t="t" r="r" b="b"/>
              <a:pathLst>
                <a:path w="1211" h="954" extrusionOk="0">
                  <a:moveTo>
                    <a:pt x="734" y="0"/>
                  </a:moveTo>
                  <a:lnTo>
                    <a:pt x="734" y="37"/>
                  </a:lnTo>
                  <a:lnTo>
                    <a:pt x="477" y="37"/>
                  </a:lnTo>
                  <a:cubicBezTo>
                    <a:pt x="330" y="37"/>
                    <a:pt x="220" y="73"/>
                    <a:pt x="147" y="183"/>
                  </a:cubicBezTo>
                  <a:cubicBezTo>
                    <a:pt x="74" y="257"/>
                    <a:pt x="1" y="367"/>
                    <a:pt x="1" y="477"/>
                  </a:cubicBezTo>
                  <a:cubicBezTo>
                    <a:pt x="1" y="623"/>
                    <a:pt x="37" y="733"/>
                    <a:pt x="147" y="807"/>
                  </a:cubicBezTo>
                  <a:cubicBezTo>
                    <a:pt x="220" y="880"/>
                    <a:pt x="330" y="953"/>
                    <a:pt x="477" y="953"/>
                  </a:cubicBezTo>
                  <a:lnTo>
                    <a:pt x="734" y="953"/>
                  </a:lnTo>
                  <a:cubicBezTo>
                    <a:pt x="844" y="953"/>
                    <a:pt x="990" y="880"/>
                    <a:pt x="1064" y="807"/>
                  </a:cubicBezTo>
                  <a:cubicBezTo>
                    <a:pt x="1174" y="697"/>
                    <a:pt x="1210" y="587"/>
                    <a:pt x="1210" y="477"/>
                  </a:cubicBezTo>
                  <a:cubicBezTo>
                    <a:pt x="1210" y="330"/>
                    <a:pt x="1174" y="220"/>
                    <a:pt x="1064" y="147"/>
                  </a:cubicBezTo>
                  <a:cubicBezTo>
                    <a:pt x="990" y="37"/>
                    <a:pt x="844" y="0"/>
                    <a:pt x="7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27"/>
            <p:cNvSpPr/>
            <p:nvPr/>
          </p:nvSpPr>
          <p:spPr>
            <a:xfrm rot="-1312267">
              <a:off x="6252449" y="1784569"/>
              <a:ext cx="38352" cy="29073"/>
            </a:xfrm>
            <a:custGeom>
              <a:avLst/>
              <a:gdLst/>
              <a:ahLst/>
              <a:cxnLst/>
              <a:rect l="l" t="t" r="r" b="b"/>
              <a:pathLst>
                <a:path w="1211" h="918" extrusionOk="0">
                  <a:moveTo>
                    <a:pt x="624" y="1"/>
                  </a:moveTo>
                  <a:cubicBezTo>
                    <a:pt x="0" y="1"/>
                    <a:pt x="0" y="917"/>
                    <a:pt x="624" y="917"/>
                  </a:cubicBezTo>
                  <a:cubicBezTo>
                    <a:pt x="1210" y="917"/>
                    <a:pt x="1210" y="1"/>
                    <a:pt x="6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27"/>
            <p:cNvSpPr/>
            <p:nvPr/>
          </p:nvSpPr>
          <p:spPr>
            <a:xfrm rot="-1312267">
              <a:off x="6393003" y="1908904"/>
              <a:ext cx="41835" cy="31384"/>
            </a:xfrm>
            <a:custGeom>
              <a:avLst/>
              <a:gdLst/>
              <a:ahLst/>
              <a:cxnLst/>
              <a:rect l="l" t="t" r="r" b="b"/>
              <a:pathLst>
                <a:path w="1321" h="991" extrusionOk="0">
                  <a:moveTo>
                    <a:pt x="661" y="1"/>
                  </a:moveTo>
                  <a:cubicBezTo>
                    <a:pt x="1" y="1"/>
                    <a:pt x="1" y="991"/>
                    <a:pt x="661" y="991"/>
                  </a:cubicBezTo>
                  <a:cubicBezTo>
                    <a:pt x="1320" y="991"/>
                    <a:pt x="1320" y="1"/>
                    <a:pt x="6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2" name="Google Shape;952;p27"/>
          <p:cNvGrpSpPr/>
          <p:nvPr/>
        </p:nvGrpSpPr>
        <p:grpSpPr>
          <a:xfrm rot="5400000">
            <a:off x="144262" y="3772809"/>
            <a:ext cx="1395308" cy="1361806"/>
            <a:chOff x="-605888" y="3025234"/>
            <a:chExt cx="1395308" cy="1361806"/>
          </a:xfrm>
        </p:grpSpPr>
        <p:sp>
          <p:nvSpPr>
            <p:cNvPr id="953" name="Google Shape;953;p27"/>
            <p:cNvSpPr/>
            <p:nvPr/>
          </p:nvSpPr>
          <p:spPr>
            <a:xfrm rot="3361624">
              <a:off x="-373834" y="3178614"/>
              <a:ext cx="931198" cy="1055048"/>
            </a:xfrm>
            <a:custGeom>
              <a:avLst/>
              <a:gdLst/>
              <a:ahLst/>
              <a:cxnLst/>
              <a:rect l="l" t="t" r="r" b="b"/>
              <a:pathLst>
                <a:path w="37248" h="42202" extrusionOk="0">
                  <a:moveTo>
                    <a:pt x="2456" y="1880"/>
                  </a:moveTo>
                  <a:lnTo>
                    <a:pt x="10047" y="6560"/>
                  </a:lnTo>
                  <a:lnTo>
                    <a:pt x="14885" y="9529"/>
                  </a:lnTo>
                  <a:cubicBezTo>
                    <a:pt x="16425" y="10482"/>
                    <a:pt x="18001" y="11362"/>
                    <a:pt x="19468" y="12425"/>
                  </a:cubicBezTo>
                  <a:cubicBezTo>
                    <a:pt x="20170" y="12905"/>
                    <a:pt x="20817" y="13451"/>
                    <a:pt x="21402" y="14058"/>
                  </a:cubicBezTo>
                  <a:lnTo>
                    <a:pt x="21402" y="14058"/>
                  </a:lnTo>
                  <a:cubicBezTo>
                    <a:pt x="18808" y="12956"/>
                    <a:pt x="16269" y="11697"/>
                    <a:pt x="13822" y="10299"/>
                  </a:cubicBezTo>
                  <a:cubicBezTo>
                    <a:pt x="10743" y="8502"/>
                    <a:pt x="7810" y="6450"/>
                    <a:pt x="5061" y="4177"/>
                  </a:cubicBezTo>
                  <a:cubicBezTo>
                    <a:pt x="4159" y="3442"/>
                    <a:pt x="3293" y="2672"/>
                    <a:pt x="2456" y="1880"/>
                  </a:cubicBezTo>
                  <a:close/>
                  <a:moveTo>
                    <a:pt x="415" y="1"/>
                  </a:moveTo>
                  <a:cubicBezTo>
                    <a:pt x="179" y="1"/>
                    <a:pt x="0" y="295"/>
                    <a:pt x="186" y="511"/>
                  </a:cubicBezTo>
                  <a:cubicBezTo>
                    <a:pt x="2752" y="3040"/>
                    <a:pt x="5501" y="5350"/>
                    <a:pt x="8434" y="7476"/>
                  </a:cubicBezTo>
                  <a:cubicBezTo>
                    <a:pt x="11366" y="9565"/>
                    <a:pt x="14482" y="11435"/>
                    <a:pt x="17745" y="13011"/>
                  </a:cubicBezTo>
                  <a:cubicBezTo>
                    <a:pt x="19190" y="13719"/>
                    <a:pt x="20684" y="14380"/>
                    <a:pt x="22205" y="14974"/>
                  </a:cubicBezTo>
                  <a:lnTo>
                    <a:pt x="22205" y="14974"/>
                  </a:lnTo>
                  <a:cubicBezTo>
                    <a:pt x="22470" y="15307"/>
                    <a:pt x="22718" y="15655"/>
                    <a:pt x="22950" y="16017"/>
                  </a:cubicBezTo>
                  <a:cubicBezTo>
                    <a:pt x="23903" y="17484"/>
                    <a:pt x="24673" y="19097"/>
                    <a:pt x="25480" y="20673"/>
                  </a:cubicBezTo>
                  <a:cubicBezTo>
                    <a:pt x="27276" y="24045"/>
                    <a:pt x="29036" y="27381"/>
                    <a:pt x="30832" y="30754"/>
                  </a:cubicBezTo>
                  <a:cubicBezTo>
                    <a:pt x="32628" y="34126"/>
                    <a:pt x="34388" y="37499"/>
                    <a:pt x="36221" y="40871"/>
                  </a:cubicBezTo>
                  <a:lnTo>
                    <a:pt x="36917" y="42118"/>
                  </a:lnTo>
                  <a:cubicBezTo>
                    <a:pt x="36941" y="42177"/>
                    <a:pt x="36988" y="42202"/>
                    <a:pt x="37037" y="42202"/>
                  </a:cubicBezTo>
                  <a:cubicBezTo>
                    <a:pt x="37138" y="42202"/>
                    <a:pt x="37248" y="42095"/>
                    <a:pt x="37174" y="41971"/>
                  </a:cubicBezTo>
                  <a:lnTo>
                    <a:pt x="37174" y="41971"/>
                  </a:lnTo>
                  <a:lnTo>
                    <a:pt x="37174" y="42008"/>
                  </a:lnTo>
                  <a:cubicBezTo>
                    <a:pt x="35451" y="38562"/>
                    <a:pt x="33691" y="35153"/>
                    <a:pt x="31932" y="31744"/>
                  </a:cubicBezTo>
                  <a:cubicBezTo>
                    <a:pt x="30135" y="28298"/>
                    <a:pt x="28376" y="24925"/>
                    <a:pt x="26579" y="21516"/>
                  </a:cubicBezTo>
                  <a:cubicBezTo>
                    <a:pt x="25736" y="19866"/>
                    <a:pt x="24930" y="18253"/>
                    <a:pt x="24050" y="16640"/>
                  </a:cubicBezTo>
                  <a:cubicBezTo>
                    <a:pt x="23811" y="16205"/>
                    <a:pt x="23549" y="15783"/>
                    <a:pt x="23266" y="15375"/>
                  </a:cubicBezTo>
                  <a:lnTo>
                    <a:pt x="23266" y="15375"/>
                  </a:lnTo>
                  <a:cubicBezTo>
                    <a:pt x="23283" y="15382"/>
                    <a:pt x="23300" y="15388"/>
                    <a:pt x="23317" y="15394"/>
                  </a:cubicBezTo>
                  <a:cubicBezTo>
                    <a:pt x="23345" y="15405"/>
                    <a:pt x="23372" y="15409"/>
                    <a:pt x="23397" y="15409"/>
                  </a:cubicBezTo>
                  <a:cubicBezTo>
                    <a:pt x="23634" y="15409"/>
                    <a:pt x="23725" y="14980"/>
                    <a:pt x="23427" y="14881"/>
                  </a:cubicBezTo>
                  <a:cubicBezTo>
                    <a:pt x="23176" y="14783"/>
                    <a:pt x="22926" y="14684"/>
                    <a:pt x="22676" y="14584"/>
                  </a:cubicBezTo>
                  <a:lnTo>
                    <a:pt x="22676" y="14584"/>
                  </a:lnTo>
                  <a:cubicBezTo>
                    <a:pt x="22149" y="13924"/>
                    <a:pt x="21565" y="13311"/>
                    <a:pt x="20934" y="12755"/>
                  </a:cubicBezTo>
                  <a:cubicBezTo>
                    <a:pt x="19504" y="11692"/>
                    <a:pt x="18038" y="10739"/>
                    <a:pt x="16498" y="9859"/>
                  </a:cubicBezTo>
                  <a:lnTo>
                    <a:pt x="11586" y="6816"/>
                  </a:lnTo>
                  <a:lnTo>
                    <a:pt x="1762" y="804"/>
                  </a:lnTo>
                  <a:lnTo>
                    <a:pt x="651" y="97"/>
                  </a:lnTo>
                  <a:lnTo>
                    <a:pt x="651" y="97"/>
                  </a:lnTo>
                  <a:cubicBezTo>
                    <a:pt x="643" y="89"/>
                    <a:pt x="634" y="80"/>
                    <a:pt x="625" y="71"/>
                  </a:cubicBezTo>
                  <a:lnTo>
                    <a:pt x="621" y="78"/>
                  </a:lnTo>
                  <a:lnTo>
                    <a:pt x="552" y="34"/>
                  </a:lnTo>
                  <a:cubicBezTo>
                    <a:pt x="506" y="11"/>
                    <a:pt x="459" y="1"/>
                    <a:pt x="4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27"/>
            <p:cNvSpPr/>
            <p:nvPr/>
          </p:nvSpPr>
          <p:spPr>
            <a:xfrm rot="3361624">
              <a:off x="297454" y="3636353"/>
              <a:ext cx="33025" cy="118625"/>
            </a:xfrm>
            <a:custGeom>
              <a:avLst/>
              <a:gdLst/>
              <a:ahLst/>
              <a:cxnLst/>
              <a:rect l="l" t="t" r="r" b="b"/>
              <a:pathLst>
                <a:path w="1321" h="4745" extrusionOk="0">
                  <a:moveTo>
                    <a:pt x="639" y="1472"/>
                  </a:moveTo>
                  <a:lnTo>
                    <a:pt x="639" y="1472"/>
                  </a:lnTo>
                  <a:cubicBezTo>
                    <a:pt x="735" y="2324"/>
                    <a:pt x="667" y="3191"/>
                    <a:pt x="435" y="4014"/>
                  </a:cubicBezTo>
                  <a:lnTo>
                    <a:pt x="435" y="4014"/>
                  </a:lnTo>
                  <a:cubicBezTo>
                    <a:pt x="431" y="3162"/>
                    <a:pt x="499" y="2312"/>
                    <a:pt x="639" y="1472"/>
                  </a:cubicBezTo>
                  <a:close/>
                  <a:moveTo>
                    <a:pt x="661" y="0"/>
                  </a:moveTo>
                  <a:cubicBezTo>
                    <a:pt x="569" y="0"/>
                    <a:pt x="477" y="55"/>
                    <a:pt x="441" y="165"/>
                  </a:cubicBezTo>
                  <a:cubicBezTo>
                    <a:pt x="74" y="1558"/>
                    <a:pt x="1" y="2988"/>
                    <a:pt x="184" y="4381"/>
                  </a:cubicBezTo>
                  <a:cubicBezTo>
                    <a:pt x="198" y="4449"/>
                    <a:pt x="236" y="4487"/>
                    <a:pt x="281" y="4498"/>
                  </a:cubicBezTo>
                  <a:lnTo>
                    <a:pt x="281" y="4498"/>
                  </a:lnTo>
                  <a:cubicBezTo>
                    <a:pt x="250" y="4652"/>
                    <a:pt x="378" y="4745"/>
                    <a:pt x="517" y="4745"/>
                  </a:cubicBezTo>
                  <a:cubicBezTo>
                    <a:pt x="613" y="4745"/>
                    <a:pt x="714" y="4700"/>
                    <a:pt x="771" y="4601"/>
                  </a:cubicBezTo>
                  <a:cubicBezTo>
                    <a:pt x="1284" y="3171"/>
                    <a:pt x="1320" y="1595"/>
                    <a:pt x="880" y="165"/>
                  </a:cubicBezTo>
                  <a:cubicBezTo>
                    <a:pt x="844" y="55"/>
                    <a:pt x="752" y="0"/>
                    <a:pt x="6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27"/>
            <p:cNvSpPr/>
            <p:nvPr/>
          </p:nvSpPr>
          <p:spPr>
            <a:xfrm rot="3361624">
              <a:off x="269249" y="3678053"/>
              <a:ext cx="38525" cy="261799"/>
            </a:xfrm>
            <a:custGeom>
              <a:avLst/>
              <a:gdLst/>
              <a:ahLst/>
              <a:cxnLst/>
              <a:rect l="l" t="t" r="r" b="b"/>
              <a:pathLst>
                <a:path w="1541" h="10472" extrusionOk="0">
                  <a:moveTo>
                    <a:pt x="757" y="1375"/>
                  </a:moveTo>
                  <a:lnTo>
                    <a:pt x="757" y="1375"/>
                  </a:lnTo>
                  <a:cubicBezTo>
                    <a:pt x="970" y="2562"/>
                    <a:pt x="1029" y="3765"/>
                    <a:pt x="917" y="4968"/>
                  </a:cubicBezTo>
                  <a:cubicBezTo>
                    <a:pt x="844" y="5738"/>
                    <a:pt x="697" y="6544"/>
                    <a:pt x="514" y="7314"/>
                  </a:cubicBezTo>
                  <a:cubicBezTo>
                    <a:pt x="513" y="7317"/>
                    <a:pt x="512" y="7320"/>
                    <a:pt x="510" y="7323"/>
                  </a:cubicBezTo>
                  <a:lnTo>
                    <a:pt x="510" y="7323"/>
                  </a:lnTo>
                  <a:cubicBezTo>
                    <a:pt x="464" y="6662"/>
                    <a:pt x="441" y="5968"/>
                    <a:pt x="441" y="5298"/>
                  </a:cubicBezTo>
                  <a:cubicBezTo>
                    <a:pt x="441" y="3984"/>
                    <a:pt x="552" y="2671"/>
                    <a:pt x="757" y="1375"/>
                  </a:cubicBezTo>
                  <a:close/>
                  <a:moveTo>
                    <a:pt x="734" y="1"/>
                  </a:moveTo>
                  <a:cubicBezTo>
                    <a:pt x="642" y="1"/>
                    <a:pt x="551" y="56"/>
                    <a:pt x="514" y="166"/>
                  </a:cubicBezTo>
                  <a:cubicBezTo>
                    <a:pt x="148" y="1852"/>
                    <a:pt x="1" y="3575"/>
                    <a:pt x="38" y="5298"/>
                  </a:cubicBezTo>
                  <a:cubicBezTo>
                    <a:pt x="38" y="6141"/>
                    <a:pt x="74" y="7021"/>
                    <a:pt x="184" y="7864"/>
                  </a:cubicBezTo>
                  <a:cubicBezTo>
                    <a:pt x="197" y="8014"/>
                    <a:pt x="211" y="8163"/>
                    <a:pt x="228" y="8311"/>
                  </a:cubicBezTo>
                  <a:lnTo>
                    <a:pt x="228" y="8311"/>
                  </a:lnTo>
                  <a:cubicBezTo>
                    <a:pt x="152" y="8732"/>
                    <a:pt x="127" y="9159"/>
                    <a:pt x="148" y="9587"/>
                  </a:cubicBezTo>
                  <a:cubicBezTo>
                    <a:pt x="148" y="9752"/>
                    <a:pt x="267" y="9834"/>
                    <a:pt x="386" y="9834"/>
                  </a:cubicBezTo>
                  <a:cubicBezTo>
                    <a:pt x="424" y="9834"/>
                    <a:pt x="461" y="9826"/>
                    <a:pt x="495" y="9809"/>
                  </a:cubicBezTo>
                  <a:lnTo>
                    <a:pt x="495" y="9809"/>
                  </a:lnTo>
                  <a:cubicBezTo>
                    <a:pt x="545" y="10006"/>
                    <a:pt x="600" y="10201"/>
                    <a:pt x="661" y="10393"/>
                  </a:cubicBezTo>
                  <a:cubicBezTo>
                    <a:pt x="678" y="10444"/>
                    <a:pt x="726" y="10472"/>
                    <a:pt x="774" y="10472"/>
                  </a:cubicBezTo>
                  <a:cubicBezTo>
                    <a:pt x="828" y="10472"/>
                    <a:pt x="881" y="10435"/>
                    <a:pt x="881" y="10357"/>
                  </a:cubicBezTo>
                  <a:lnTo>
                    <a:pt x="881" y="10320"/>
                  </a:lnTo>
                  <a:cubicBezTo>
                    <a:pt x="822" y="9889"/>
                    <a:pt x="753" y="9449"/>
                    <a:pt x="690" y="9003"/>
                  </a:cubicBezTo>
                  <a:lnTo>
                    <a:pt x="690" y="9003"/>
                  </a:lnTo>
                  <a:cubicBezTo>
                    <a:pt x="773" y="8393"/>
                    <a:pt x="897" y="7788"/>
                    <a:pt x="1064" y="7204"/>
                  </a:cubicBezTo>
                  <a:cubicBezTo>
                    <a:pt x="1247" y="6434"/>
                    <a:pt x="1357" y="5664"/>
                    <a:pt x="1431" y="4858"/>
                  </a:cubicBezTo>
                  <a:cubicBezTo>
                    <a:pt x="1541" y="3282"/>
                    <a:pt x="1357" y="1705"/>
                    <a:pt x="954" y="166"/>
                  </a:cubicBezTo>
                  <a:cubicBezTo>
                    <a:pt x="917" y="56"/>
                    <a:pt x="826" y="1"/>
                    <a:pt x="7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27"/>
            <p:cNvSpPr/>
            <p:nvPr/>
          </p:nvSpPr>
          <p:spPr>
            <a:xfrm rot="3361624">
              <a:off x="-17333" y="3631672"/>
              <a:ext cx="336899" cy="244375"/>
            </a:xfrm>
            <a:custGeom>
              <a:avLst/>
              <a:gdLst/>
              <a:ahLst/>
              <a:cxnLst/>
              <a:rect l="l" t="t" r="r" b="b"/>
              <a:pathLst>
                <a:path w="13476" h="9775" extrusionOk="0">
                  <a:moveTo>
                    <a:pt x="1793" y="925"/>
                  </a:moveTo>
                  <a:cubicBezTo>
                    <a:pt x="5163" y="1974"/>
                    <a:pt x="8204" y="3873"/>
                    <a:pt x="10574" y="6498"/>
                  </a:cubicBezTo>
                  <a:cubicBezTo>
                    <a:pt x="11302" y="7259"/>
                    <a:pt x="11940" y="8080"/>
                    <a:pt x="12516" y="8961"/>
                  </a:cubicBezTo>
                  <a:lnTo>
                    <a:pt x="12516" y="8961"/>
                  </a:lnTo>
                  <a:cubicBezTo>
                    <a:pt x="8852" y="7596"/>
                    <a:pt x="6232" y="4636"/>
                    <a:pt x="3315" y="2136"/>
                  </a:cubicBezTo>
                  <a:cubicBezTo>
                    <a:pt x="2828" y="1710"/>
                    <a:pt x="2319" y="1306"/>
                    <a:pt x="1793" y="925"/>
                  </a:cubicBezTo>
                  <a:close/>
                  <a:moveTo>
                    <a:pt x="12920" y="9101"/>
                  </a:moveTo>
                  <a:lnTo>
                    <a:pt x="12923" y="9105"/>
                  </a:lnTo>
                  <a:lnTo>
                    <a:pt x="12923" y="9105"/>
                  </a:lnTo>
                  <a:cubicBezTo>
                    <a:pt x="12923" y="9104"/>
                    <a:pt x="12922" y="9104"/>
                    <a:pt x="12921" y="9104"/>
                  </a:cubicBezTo>
                  <a:lnTo>
                    <a:pt x="12921" y="9104"/>
                  </a:lnTo>
                  <a:cubicBezTo>
                    <a:pt x="12921" y="9103"/>
                    <a:pt x="12920" y="9102"/>
                    <a:pt x="12920" y="9101"/>
                  </a:cubicBezTo>
                  <a:close/>
                  <a:moveTo>
                    <a:pt x="386" y="1"/>
                  </a:moveTo>
                  <a:cubicBezTo>
                    <a:pt x="136" y="1"/>
                    <a:pt x="1" y="355"/>
                    <a:pt x="236" y="523"/>
                  </a:cubicBezTo>
                  <a:cubicBezTo>
                    <a:pt x="3829" y="2686"/>
                    <a:pt x="6321" y="6132"/>
                    <a:pt x="9877" y="8331"/>
                  </a:cubicBezTo>
                  <a:cubicBezTo>
                    <a:pt x="10830" y="8954"/>
                    <a:pt x="11857" y="9431"/>
                    <a:pt x="12956" y="9761"/>
                  </a:cubicBezTo>
                  <a:cubicBezTo>
                    <a:pt x="12991" y="9770"/>
                    <a:pt x="13023" y="9774"/>
                    <a:pt x="13054" y="9774"/>
                  </a:cubicBezTo>
                  <a:cubicBezTo>
                    <a:pt x="13381" y="9774"/>
                    <a:pt x="13475" y="9275"/>
                    <a:pt x="13140" y="9174"/>
                  </a:cubicBezTo>
                  <a:cubicBezTo>
                    <a:pt x="13073" y="9153"/>
                    <a:pt x="13007" y="9132"/>
                    <a:pt x="12941" y="9110"/>
                  </a:cubicBezTo>
                  <a:lnTo>
                    <a:pt x="12941" y="9110"/>
                  </a:lnTo>
                  <a:cubicBezTo>
                    <a:pt x="10851" y="5494"/>
                    <a:pt x="7631" y="2682"/>
                    <a:pt x="3792" y="1073"/>
                  </a:cubicBezTo>
                  <a:cubicBezTo>
                    <a:pt x="2692" y="633"/>
                    <a:pt x="1592" y="266"/>
                    <a:pt x="456" y="10"/>
                  </a:cubicBezTo>
                  <a:cubicBezTo>
                    <a:pt x="432" y="4"/>
                    <a:pt x="409" y="1"/>
                    <a:pt x="3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27"/>
            <p:cNvSpPr/>
            <p:nvPr/>
          </p:nvSpPr>
          <p:spPr>
            <a:xfrm rot="3361624">
              <a:off x="201232" y="3789897"/>
              <a:ext cx="52250" cy="329399"/>
            </a:xfrm>
            <a:custGeom>
              <a:avLst/>
              <a:gdLst/>
              <a:ahLst/>
              <a:cxnLst/>
              <a:rect l="l" t="t" r="r" b="b"/>
              <a:pathLst>
                <a:path w="2090" h="13176" extrusionOk="0">
                  <a:moveTo>
                    <a:pt x="897" y="1697"/>
                  </a:moveTo>
                  <a:cubicBezTo>
                    <a:pt x="1435" y="4326"/>
                    <a:pt x="1524" y="7020"/>
                    <a:pt x="1210" y="9687"/>
                  </a:cubicBezTo>
                  <a:cubicBezTo>
                    <a:pt x="1147" y="10271"/>
                    <a:pt x="1049" y="10854"/>
                    <a:pt x="936" y="11438"/>
                  </a:cubicBezTo>
                  <a:lnTo>
                    <a:pt x="936" y="11438"/>
                  </a:lnTo>
                  <a:cubicBezTo>
                    <a:pt x="827" y="10793"/>
                    <a:pt x="729" y="10148"/>
                    <a:pt x="660" y="9504"/>
                  </a:cubicBezTo>
                  <a:cubicBezTo>
                    <a:pt x="587" y="8514"/>
                    <a:pt x="513" y="7488"/>
                    <a:pt x="513" y="6461"/>
                  </a:cubicBezTo>
                  <a:cubicBezTo>
                    <a:pt x="513" y="4862"/>
                    <a:pt x="647" y="3262"/>
                    <a:pt x="897" y="1697"/>
                  </a:cubicBezTo>
                  <a:close/>
                  <a:moveTo>
                    <a:pt x="880" y="0"/>
                  </a:moveTo>
                  <a:cubicBezTo>
                    <a:pt x="770" y="0"/>
                    <a:pt x="660" y="64"/>
                    <a:pt x="623" y="193"/>
                  </a:cubicBezTo>
                  <a:cubicBezTo>
                    <a:pt x="184" y="2246"/>
                    <a:pt x="0" y="4335"/>
                    <a:pt x="0" y="6461"/>
                  </a:cubicBezTo>
                  <a:cubicBezTo>
                    <a:pt x="0" y="8514"/>
                    <a:pt x="212" y="10566"/>
                    <a:pt x="706" y="12550"/>
                  </a:cubicBezTo>
                  <a:lnTo>
                    <a:pt x="706" y="12550"/>
                  </a:lnTo>
                  <a:cubicBezTo>
                    <a:pt x="691" y="12622"/>
                    <a:pt x="676" y="12694"/>
                    <a:pt x="660" y="12766"/>
                  </a:cubicBezTo>
                  <a:cubicBezTo>
                    <a:pt x="593" y="13012"/>
                    <a:pt x="784" y="13176"/>
                    <a:pt x="969" y="13176"/>
                  </a:cubicBezTo>
                  <a:cubicBezTo>
                    <a:pt x="1087" y="13176"/>
                    <a:pt x="1204" y="13108"/>
                    <a:pt x="1247" y="12950"/>
                  </a:cubicBezTo>
                  <a:cubicBezTo>
                    <a:pt x="1833" y="10860"/>
                    <a:pt x="2090" y="8697"/>
                    <a:pt x="2016" y="6571"/>
                  </a:cubicBezTo>
                  <a:cubicBezTo>
                    <a:pt x="1980" y="4408"/>
                    <a:pt x="1686" y="2282"/>
                    <a:pt x="1137" y="193"/>
                  </a:cubicBezTo>
                  <a:cubicBezTo>
                    <a:pt x="1100" y="64"/>
                    <a:pt x="990" y="0"/>
                    <a:pt x="8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27"/>
            <p:cNvSpPr/>
            <p:nvPr/>
          </p:nvSpPr>
          <p:spPr>
            <a:xfrm rot="3361624">
              <a:off x="322719" y="3192714"/>
              <a:ext cx="236050" cy="617999"/>
            </a:xfrm>
            <a:custGeom>
              <a:avLst/>
              <a:gdLst/>
              <a:ahLst/>
              <a:cxnLst/>
              <a:rect l="l" t="t" r="r" b="b"/>
              <a:pathLst>
                <a:path w="9442" h="24720" extrusionOk="0">
                  <a:moveTo>
                    <a:pt x="1334" y="1388"/>
                  </a:moveTo>
                  <a:cubicBezTo>
                    <a:pt x="2725" y="4292"/>
                    <a:pt x="4104" y="7184"/>
                    <a:pt x="5096" y="10225"/>
                  </a:cubicBezTo>
                  <a:cubicBezTo>
                    <a:pt x="5645" y="11875"/>
                    <a:pt x="6049" y="13598"/>
                    <a:pt x="6342" y="15358"/>
                  </a:cubicBezTo>
                  <a:cubicBezTo>
                    <a:pt x="6546" y="16787"/>
                    <a:pt x="6624" y="18248"/>
                    <a:pt x="6839" y="19681"/>
                  </a:cubicBezTo>
                  <a:lnTo>
                    <a:pt x="6839" y="19681"/>
                  </a:lnTo>
                  <a:cubicBezTo>
                    <a:pt x="6595" y="19180"/>
                    <a:pt x="6306" y="18693"/>
                    <a:pt x="6012" y="18217"/>
                  </a:cubicBezTo>
                  <a:cubicBezTo>
                    <a:pt x="5169" y="16934"/>
                    <a:pt x="4436" y="15614"/>
                    <a:pt x="3776" y="14221"/>
                  </a:cubicBezTo>
                  <a:cubicBezTo>
                    <a:pt x="2456" y="11472"/>
                    <a:pt x="1613" y="8502"/>
                    <a:pt x="1320" y="5497"/>
                  </a:cubicBezTo>
                  <a:cubicBezTo>
                    <a:pt x="1173" y="4121"/>
                    <a:pt x="1191" y="2745"/>
                    <a:pt x="1334" y="1388"/>
                  </a:cubicBezTo>
                  <a:close/>
                  <a:moveTo>
                    <a:pt x="1153" y="0"/>
                  </a:moveTo>
                  <a:cubicBezTo>
                    <a:pt x="1009" y="0"/>
                    <a:pt x="864" y="75"/>
                    <a:pt x="843" y="218"/>
                  </a:cubicBezTo>
                  <a:cubicBezTo>
                    <a:pt x="0" y="6266"/>
                    <a:pt x="1760" y="12498"/>
                    <a:pt x="5059" y="17630"/>
                  </a:cubicBezTo>
                  <a:cubicBezTo>
                    <a:pt x="5975" y="19060"/>
                    <a:pt x="7185" y="20490"/>
                    <a:pt x="7295" y="22286"/>
                  </a:cubicBezTo>
                  <a:cubicBezTo>
                    <a:pt x="7295" y="22359"/>
                    <a:pt x="7350" y="22396"/>
                    <a:pt x="7405" y="22396"/>
                  </a:cubicBezTo>
                  <a:cubicBezTo>
                    <a:pt x="7425" y="22396"/>
                    <a:pt x="7444" y="22391"/>
                    <a:pt x="7462" y="22382"/>
                  </a:cubicBezTo>
                  <a:lnTo>
                    <a:pt x="7462" y="22382"/>
                  </a:lnTo>
                  <a:cubicBezTo>
                    <a:pt x="7467" y="22399"/>
                    <a:pt x="7473" y="22416"/>
                    <a:pt x="7478" y="22433"/>
                  </a:cubicBezTo>
                  <a:cubicBezTo>
                    <a:pt x="7808" y="23239"/>
                    <a:pt x="8248" y="23972"/>
                    <a:pt x="8798" y="24632"/>
                  </a:cubicBezTo>
                  <a:cubicBezTo>
                    <a:pt x="8851" y="24693"/>
                    <a:pt x="8918" y="24719"/>
                    <a:pt x="8987" y="24719"/>
                  </a:cubicBezTo>
                  <a:cubicBezTo>
                    <a:pt x="9206" y="24719"/>
                    <a:pt x="9442" y="24461"/>
                    <a:pt x="9275" y="24265"/>
                  </a:cubicBezTo>
                  <a:cubicBezTo>
                    <a:pt x="8432" y="23019"/>
                    <a:pt x="7882" y="21626"/>
                    <a:pt x="7662" y="20123"/>
                  </a:cubicBezTo>
                  <a:cubicBezTo>
                    <a:pt x="7368" y="18620"/>
                    <a:pt x="7295" y="17080"/>
                    <a:pt x="7075" y="15577"/>
                  </a:cubicBezTo>
                  <a:cubicBezTo>
                    <a:pt x="6525" y="12132"/>
                    <a:pt x="5499" y="8759"/>
                    <a:pt x="3996" y="5570"/>
                  </a:cubicBezTo>
                  <a:cubicBezTo>
                    <a:pt x="3189" y="3737"/>
                    <a:pt x="2310" y="1941"/>
                    <a:pt x="1430" y="144"/>
                  </a:cubicBezTo>
                  <a:cubicBezTo>
                    <a:pt x="1381" y="47"/>
                    <a:pt x="1268" y="0"/>
                    <a:pt x="11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9" name="Google Shape;959;p27"/>
          <p:cNvSpPr/>
          <p:nvPr/>
        </p:nvSpPr>
        <p:spPr>
          <a:xfrm rot="-5400000">
            <a:off x="-930702" y="3944314"/>
            <a:ext cx="2127125" cy="643625"/>
          </a:xfrm>
          <a:custGeom>
            <a:avLst/>
            <a:gdLst/>
            <a:ahLst/>
            <a:cxnLst/>
            <a:rect l="l" t="t" r="r" b="b"/>
            <a:pathLst>
              <a:path w="85085" h="25745" extrusionOk="0">
                <a:moveTo>
                  <a:pt x="1" y="0"/>
                </a:moveTo>
                <a:lnTo>
                  <a:pt x="1" y="2530"/>
                </a:lnTo>
                <a:cubicBezTo>
                  <a:pt x="7662" y="6306"/>
                  <a:pt x="12941" y="13674"/>
                  <a:pt x="19906" y="18696"/>
                </a:cubicBezTo>
                <a:cubicBezTo>
                  <a:pt x="20126" y="18879"/>
                  <a:pt x="20346" y="19026"/>
                  <a:pt x="20603" y="19209"/>
                </a:cubicBezTo>
                <a:cubicBezTo>
                  <a:pt x="26913" y="23518"/>
                  <a:pt x="34555" y="25744"/>
                  <a:pt x="42184" y="25744"/>
                </a:cubicBezTo>
                <a:cubicBezTo>
                  <a:pt x="47275" y="25744"/>
                  <a:pt x="52360" y="24753"/>
                  <a:pt x="57041" y="22728"/>
                </a:cubicBezTo>
                <a:cubicBezTo>
                  <a:pt x="67232" y="18329"/>
                  <a:pt x="74967" y="9751"/>
                  <a:pt x="85084" y="5206"/>
                </a:cubicBezTo>
                <a:lnTo>
                  <a:pt x="850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60" name="Google Shape;960;p27"/>
          <p:cNvGrpSpPr/>
          <p:nvPr/>
        </p:nvGrpSpPr>
        <p:grpSpPr>
          <a:xfrm>
            <a:off x="-188950" y="2449249"/>
            <a:ext cx="696291" cy="1016185"/>
            <a:chOff x="8379850" y="2829899"/>
            <a:chExt cx="696291" cy="1016185"/>
          </a:xfrm>
        </p:grpSpPr>
        <p:sp>
          <p:nvSpPr>
            <p:cNvPr id="961" name="Google Shape;961;p27"/>
            <p:cNvSpPr/>
            <p:nvPr/>
          </p:nvSpPr>
          <p:spPr>
            <a:xfrm rot="1098150">
              <a:off x="8979542" y="2837624"/>
              <a:ext cx="56577" cy="45770"/>
            </a:xfrm>
            <a:custGeom>
              <a:avLst/>
              <a:gdLst/>
              <a:ahLst/>
              <a:cxnLst/>
              <a:rect l="l" t="t" r="r" b="b"/>
              <a:pathLst>
                <a:path w="1356" h="1097" extrusionOk="0">
                  <a:moveTo>
                    <a:pt x="277" y="334"/>
                  </a:moveTo>
                  <a:cubicBezTo>
                    <a:pt x="261" y="384"/>
                    <a:pt x="248" y="411"/>
                    <a:pt x="243" y="411"/>
                  </a:cubicBezTo>
                  <a:cubicBezTo>
                    <a:pt x="240" y="411"/>
                    <a:pt x="243" y="390"/>
                    <a:pt x="257" y="347"/>
                  </a:cubicBezTo>
                  <a:lnTo>
                    <a:pt x="277" y="334"/>
                  </a:lnTo>
                  <a:close/>
                  <a:moveTo>
                    <a:pt x="243" y="686"/>
                  </a:moveTo>
                  <a:lnTo>
                    <a:pt x="243" y="686"/>
                  </a:lnTo>
                  <a:cubicBezTo>
                    <a:pt x="248" y="686"/>
                    <a:pt x="261" y="713"/>
                    <a:pt x="277" y="764"/>
                  </a:cubicBezTo>
                  <a:lnTo>
                    <a:pt x="277" y="764"/>
                  </a:lnTo>
                  <a:lnTo>
                    <a:pt x="257" y="750"/>
                  </a:lnTo>
                  <a:cubicBezTo>
                    <a:pt x="243" y="707"/>
                    <a:pt x="240" y="686"/>
                    <a:pt x="243" y="686"/>
                  </a:cubicBezTo>
                  <a:close/>
                  <a:moveTo>
                    <a:pt x="846" y="1"/>
                  </a:moveTo>
                  <a:cubicBezTo>
                    <a:pt x="811" y="1"/>
                    <a:pt x="774" y="6"/>
                    <a:pt x="734" y="17"/>
                  </a:cubicBezTo>
                  <a:cubicBezTo>
                    <a:pt x="660" y="17"/>
                    <a:pt x="550" y="54"/>
                    <a:pt x="477" y="90"/>
                  </a:cubicBezTo>
                  <a:cubicBezTo>
                    <a:pt x="418" y="120"/>
                    <a:pt x="360" y="172"/>
                    <a:pt x="320" y="230"/>
                  </a:cubicBezTo>
                  <a:lnTo>
                    <a:pt x="320" y="230"/>
                  </a:lnTo>
                  <a:cubicBezTo>
                    <a:pt x="299" y="234"/>
                    <a:pt x="278" y="237"/>
                    <a:pt x="257" y="237"/>
                  </a:cubicBezTo>
                  <a:cubicBezTo>
                    <a:pt x="110" y="274"/>
                    <a:pt x="0" y="384"/>
                    <a:pt x="0" y="530"/>
                  </a:cubicBezTo>
                  <a:cubicBezTo>
                    <a:pt x="0" y="714"/>
                    <a:pt x="110" y="824"/>
                    <a:pt x="257" y="860"/>
                  </a:cubicBezTo>
                  <a:cubicBezTo>
                    <a:pt x="284" y="860"/>
                    <a:pt x="311" y="865"/>
                    <a:pt x="337" y="871"/>
                  </a:cubicBezTo>
                  <a:lnTo>
                    <a:pt x="337" y="871"/>
                  </a:lnTo>
                  <a:cubicBezTo>
                    <a:pt x="385" y="927"/>
                    <a:pt x="420" y="978"/>
                    <a:pt x="477" y="1007"/>
                  </a:cubicBezTo>
                  <a:cubicBezTo>
                    <a:pt x="550" y="1044"/>
                    <a:pt x="660" y="1080"/>
                    <a:pt x="734" y="1080"/>
                  </a:cubicBezTo>
                  <a:cubicBezTo>
                    <a:pt x="774" y="1091"/>
                    <a:pt x="811" y="1096"/>
                    <a:pt x="846" y="1096"/>
                  </a:cubicBezTo>
                  <a:cubicBezTo>
                    <a:pt x="1356" y="1096"/>
                    <a:pt x="1356" y="1"/>
                    <a:pt x="8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27"/>
            <p:cNvSpPr/>
            <p:nvPr/>
          </p:nvSpPr>
          <p:spPr>
            <a:xfrm rot="1098150">
              <a:off x="9012001" y="3084611"/>
              <a:ext cx="58162" cy="47439"/>
            </a:xfrm>
            <a:custGeom>
              <a:avLst/>
              <a:gdLst/>
              <a:ahLst/>
              <a:cxnLst/>
              <a:rect l="l" t="t" r="r" b="b"/>
              <a:pathLst>
                <a:path w="1394" h="1137" extrusionOk="0">
                  <a:moveTo>
                    <a:pt x="697" y="0"/>
                  </a:moveTo>
                  <a:cubicBezTo>
                    <a:pt x="0" y="73"/>
                    <a:pt x="0" y="1063"/>
                    <a:pt x="697" y="1137"/>
                  </a:cubicBezTo>
                  <a:cubicBezTo>
                    <a:pt x="1393" y="1063"/>
                    <a:pt x="1393" y="73"/>
                    <a:pt x="6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27"/>
            <p:cNvSpPr/>
            <p:nvPr/>
          </p:nvSpPr>
          <p:spPr>
            <a:xfrm rot="1098150">
              <a:off x="8763840" y="2928263"/>
              <a:ext cx="84156" cy="62752"/>
            </a:xfrm>
            <a:custGeom>
              <a:avLst/>
              <a:gdLst/>
              <a:ahLst/>
              <a:cxnLst/>
              <a:rect l="l" t="t" r="r" b="b"/>
              <a:pathLst>
                <a:path w="2017" h="1504" extrusionOk="0">
                  <a:moveTo>
                    <a:pt x="1027" y="1"/>
                  </a:moveTo>
                  <a:cubicBezTo>
                    <a:pt x="0" y="1"/>
                    <a:pt x="0" y="1504"/>
                    <a:pt x="1027" y="1504"/>
                  </a:cubicBezTo>
                  <a:cubicBezTo>
                    <a:pt x="2017" y="1504"/>
                    <a:pt x="2017" y="1"/>
                    <a:pt x="10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27"/>
            <p:cNvSpPr/>
            <p:nvPr/>
          </p:nvSpPr>
          <p:spPr>
            <a:xfrm rot="1098150">
              <a:off x="8801407" y="3201905"/>
              <a:ext cx="67341" cy="55116"/>
            </a:xfrm>
            <a:custGeom>
              <a:avLst/>
              <a:gdLst/>
              <a:ahLst/>
              <a:cxnLst/>
              <a:rect l="l" t="t" r="r" b="b"/>
              <a:pathLst>
                <a:path w="1614" h="1321" extrusionOk="0">
                  <a:moveTo>
                    <a:pt x="807" y="1"/>
                  </a:moveTo>
                  <a:cubicBezTo>
                    <a:pt x="0" y="38"/>
                    <a:pt x="0" y="1247"/>
                    <a:pt x="807" y="1321"/>
                  </a:cubicBezTo>
                  <a:cubicBezTo>
                    <a:pt x="1613" y="1247"/>
                    <a:pt x="1613" y="38"/>
                    <a:pt x="8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27"/>
            <p:cNvSpPr/>
            <p:nvPr/>
          </p:nvSpPr>
          <p:spPr>
            <a:xfrm rot="1098150">
              <a:off x="8620318" y="3212924"/>
              <a:ext cx="67300" cy="56660"/>
            </a:xfrm>
            <a:custGeom>
              <a:avLst/>
              <a:gdLst/>
              <a:ahLst/>
              <a:cxnLst/>
              <a:rect l="l" t="t" r="r" b="b"/>
              <a:pathLst>
                <a:path w="1613" h="1358" extrusionOk="0">
                  <a:moveTo>
                    <a:pt x="806" y="1"/>
                  </a:moveTo>
                  <a:cubicBezTo>
                    <a:pt x="0" y="74"/>
                    <a:pt x="0" y="1284"/>
                    <a:pt x="806" y="1357"/>
                  </a:cubicBezTo>
                  <a:cubicBezTo>
                    <a:pt x="1613" y="1284"/>
                    <a:pt x="1613" y="74"/>
                    <a:pt x="8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27"/>
            <p:cNvSpPr/>
            <p:nvPr/>
          </p:nvSpPr>
          <p:spPr>
            <a:xfrm rot="1098150">
              <a:off x="8658451" y="3359891"/>
              <a:ext cx="62752" cy="47439"/>
            </a:xfrm>
            <a:custGeom>
              <a:avLst/>
              <a:gdLst/>
              <a:ahLst/>
              <a:cxnLst/>
              <a:rect l="l" t="t" r="r" b="b"/>
              <a:pathLst>
                <a:path w="1504" h="1137" extrusionOk="0">
                  <a:moveTo>
                    <a:pt x="734" y="0"/>
                  </a:moveTo>
                  <a:cubicBezTo>
                    <a:pt x="1" y="0"/>
                    <a:pt x="1" y="1136"/>
                    <a:pt x="734" y="1136"/>
                  </a:cubicBezTo>
                  <a:cubicBezTo>
                    <a:pt x="1504" y="1136"/>
                    <a:pt x="1504" y="0"/>
                    <a:pt x="7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27"/>
            <p:cNvSpPr/>
            <p:nvPr/>
          </p:nvSpPr>
          <p:spPr>
            <a:xfrm rot="1098150">
              <a:off x="8543867" y="3485047"/>
              <a:ext cx="64254" cy="52029"/>
            </a:xfrm>
            <a:custGeom>
              <a:avLst/>
              <a:gdLst/>
              <a:ahLst/>
              <a:cxnLst/>
              <a:rect l="l" t="t" r="r" b="b"/>
              <a:pathLst>
                <a:path w="1540" h="1247" extrusionOk="0">
                  <a:moveTo>
                    <a:pt x="770" y="1"/>
                  </a:moveTo>
                  <a:cubicBezTo>
                    <a:pt x="0" y="74"/>
                    <a:pt x="0" y="1210"/>
                    <a:pt x="770" y="1247"/>
                  </a:cubicBezTo>
                  <a:cubicBezTo>
                    <a:pt x="1540" y="1210"/>
                    <a:pt x="1540" y="74"/>
                    <a:pt x="7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27"/>
            <p:cNvSpPr/>
            <p:nvPr/>
          </p:nvSpPr>
          <p:spPr>
            <a:xfrm rot="1098150">
              <a:off x="8447139" y="3632337"/>
              <a:ext cx="67341" cy="50527"/>
            </a:xfrm>
            <a:custGeom>
              <a:avLst/>
              <a:gdLst/>
              <a:ahLst/>
              <a:cxnLst/>
              <a:rect l="l" t="t" r="r" b="b"/>
              <a:pathLst>
                <a:path w="1614" h="1211" extrusionOk="0">
                  <a:moveTo>
                    <a:pt x="807" y="1"/>
                  </a:moveTo>
                  <a:cubicBezTo>
                    <a:pt x="1" y="1"/>
                    <a:pt x="1" y="1210"/>
                    <a:pt x="807" y="1210"/>
                  </a:cubicBezTo>
                  <a:cubicBezTo>
                    <a:pt x="1613" y="1210"/>
                    <a:pt x="1613" y="1"/>
                    <a:pt x="8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27"/>
            <p:cNvSpPr/>
            <p:nvPr/>
          </p:nvSpPr>
          <p:spPr>
            <a:xfrm rot="1098150">
              <a:off x="8385711" y="3789991"/>
              <a:ext cx="62752" cy="47439"/>
            </a:xfrm>
            <a:custGeom>
              <a:avLst/>
              <a:gdLst/>
              <a:ahLst/>
              <a:cxnLst/>
              <a:rect l="l" t="t" r="r" b="b"/>
              <a:pathLst>
                <a:path w="1504" h="1137" extrusionOk="0">
                  <a:moveTo>
                    <a:pt x="770" y="1"/>
                  </a:moveTo>
                  <a:cubicBezTo>
                    <a:pt x="1" y="1"/>
                    <a:pt x="1" y="1137"/>
                    <a:pt x="770" y="1137"/>
                  </a:cubicBezTo>
                  <a:cubicBezTo>
                    <a:pt x="1504" y="1137"/>
                    <a:pt x="1504" y="1"/>
                    <a:pt x="7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70" name="Google Shape;970;p27"/>
          <p:cNvSpPr/>
          <p:nvPr/>
        </p:nvSpPr>
        <p:spPr>
          <a:xfrm rot="3098827">
            <a:off x="7401577" y="-27487"/>
            <a:ext cx="2127089" cy="1555242"/>
          </a:xfrm>
          <a:custGeom>
            <a:avLst/>
            <a:gdLst/>
            <a:ahLst/>
            <a:cxnLst/>
            <a:rect l="l" t="t" r="r" b="b"/>
            <a:pathLst>
              <a:path w="85084" h="62210" extrusionOk="0">
                <a:moveTo>
                  <a:pt x="1" y="1"/>
                </a:moveTo>
                <a:lnTo>
                  <a:pt x="1" y="221"/>
                </a:lnTo>
                <a:lnTo>
                  <a:pt x="1064" y="1430"/>
                </a:lnTo>
                <a:cubicBezTo>
                  <a:pt x="3740" y="4400"/>
                  <a:pt x="6489" y="7479"/>
                  <a:pt x="8432" y="11035"/>
                </a:cubicBezTo>
                <a:cubicBezTo>
                  <a:pt x="10265" y="14444"/>
                  <a:pt x="11401" y="18256"/>
                  <a:pt x="12464" y="21886"/>
                </a:cubicBezTo>
                <a:cubicBezTo>
                  <a:pt x="14774" y="29987"/>
                  <a:pt x="17193" y="38345"/>
                  <a:pt x="18146" y="46850"/>
                </a:cubicBezTo>
                <a:cubicBezTo>
                  <a:pt x="18220" y="47290"/>
                  <a:pt x="18256" y="47803"/>
                  <a:pt x="18330" y="48279"/>
                </a:cubicBezTo>
                <a:cubicBezTo>
                  <a:pt x="18623" y="51065"/>
                  <a:pt x="18916" y="53961"/>
                  <a:pt x="20089" y="56527"/>
                </a:cubicBezTo>
                <a:cubicBezTo>
                  <a:pt x="20749" y="58067"/>
                  <a:pt x="21775" y="59423"/>
                  <a:pt x="23095" y="60523"/>
                </a:cubicBezTo>
                <a:cubicBezTo>
                  <a:pt x="24342" y="61549"/>
                  <a:pt x="25918" y="62136"/>
                  <a:pt x="27531" y="62209"/>
                </a:cubicBezTo>
                <a:lnTo>
                  <a:pt x="27604" y="62209"/>
                </a:lnTo>
                <a:cubicBezTo>
                  <a:pt x="31930" y="62136"/>
                  <a:pt x="34789" y="58030"/>
                  <a:pt x="37062" y="53998"/>
                </a:cubicBezTo>
                <a:cubicBezTo>
                  <a:pt x="39005" y="50515"/>
                  <a:pt x="41021" y="46886"/>
                  <a:pt x="42451" y="43001"/>
                </a:cubicBezTo>
                <a:cubicBezTo>
                  <a:pt x="43770" y="39371"/>
                  <a:pt x="44540" y="35522"/>
                  <a:pt x="45310" y="31783"/>
                </a:cubicBezTo>
                <a:cubicBezTo>
                  <a:pt x="45750" y="29620"/>
                  <a:pt x="46226" y="27348"/>
                  <a:pt x="46740" y="25148"/>
                </a:cubicBezTo>
                <a:cubicBezTo>
                  <a:pt x="46960" y="24085"/>
                  <a:pt x="47399" y="23059"/>
                  <a:pt x="48059" y="22179"/>
                </a:cubicBezTo>
                <a:cubicBezTo>
                  <a:pt x="48792" y="21336"/>
                  <a:pt x="49892" y="20859"/>
                  <a:pt x="50845" y="20419"/>
                </a:cubicBezTo>
                <a:lnTo>
                  <a:pt x="85047" y="5316"/>
                </a:lnTo>
                <a:lnTo>
                  <a:pt x="85084" y="5170"/>
                </a:lnTo>
                <a:lnTo>
                  <a:pt x="85084" y="5170"/>
                </a:lnTo>
                <a:lnTo>
                  <a:pt x="50809" y="20309"/>
                </a:lnTo>
                <a:cubicBezTo>
                  <a:pt x="49819" y="20749"/>
                  <a:pt x="48719" y="21226"/>
                  <a:pt x="47949" y="22105"/>
                </a:cubicBezTo>
                <a:cubicBezTo>
                  <a:pt x="47289" y="22985"/>
                  <a:pt x="46850" y="24012"/>
                  <a:pt x="46630" y="25111"/>
                </a:cubicBezTo>
                <a:cubicBezTo>
                  <a:pt x="46080" y="27311"/>
                  <a:pt x="45603" y="29584"/>
                  <a:pt x="45163" y="31747"/>
                </a:cubicBezTo>
                <a:cubicBezTo>
                  <a:pt x="44430" y="35486"/>
                  <a:pt x="43660" y="39335"/>
                  <a:pt x="42304" y="42964"/>
                </a:cubicBezTo>
                <a:cubicBezTo>
                  <a:pt x="40948" y="46813"/>
                  <a:pt x="38895" y="50405"/>
                  <a:pt x="36952" y="53925"/>
                </a:cubicBezTo>
                <a:cubicBezTo>
                  <a:pt x="34716" y="57920"/>
                  <a:pt x="31856" y="61989"/>
                  <a:pt x="27604" y="62026"/>
                </a:cubicBezTo>
                <a:lnTo>
                  <a:pt x="27567" y="62026"/>
                </a:lnTo>
                <a:cubicBezTo>
                  <a:pt x="25111" y="62026"/>
                  <a:pt x="21922" y="60303"/>
                  <a:pt x="20236" y="56454"/>
                </a:cubicBezTo>
                <a:cubicBezTo>
                  <a:pt x="19099" y="53888"/>
                  <a:pt x="18769" y="50992"/>
                  <a:pt x="18476" y="48206"/>
                </a:cubicBezTo>
                <a:cubicBezTo>
                  <a:pt x="18440" y="47766"/>
                  <a:pt x="18366" y="47253"/>
                  <a:pt x="18330" y="46776"/>
                </a:cubicBezTo>
                <a:cubicBezTo>
                  <a:pt x="17340" y="38272"/>
                  <a:pt x="14920" y="29914"/>
                  <a:pt x="12611" y="21812"/>
                </a:cubicBezTo>
                <a:cubicBezTo>
                  <a:pt x="11548" y="18146"/>
                  <a:pt x="10448" y="14371"/>
                  <a:pt x="8579" y="10925"/>
                </a:cubicBezTo>
                <a:cubicBezTo>
                  <a:pt x="6636" y="7369"/>
                  <a:pt x="3886" y="4290"/>
                  <a:pt x="1210" y="1320"/>
                </a:cubicBezTo>
                <a:lnTo>
                  <a:pt x="1"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18">
  <p:cSld name="TITLE_ONLY_2_1_1_1_2">
    <p:spTree>
      <p:nvGrpSpPr>
        <p:cNvPr id="1" name="Shape 1126"/>
        <p:cNvGrpSpPr/>
        <p:nvPr/>
      </p:nvGrpSpPr>
      <p:grpSpPr>
        <a:xfrm>
          <a:off x="0" y="0"/>
          <a:ext cx="0" cy="0"/>
          <a:chOff x="0" y="0"/>
          <a:chExt cx="0" cy="0"/>
        </a:xfrm>
      </p:grpSpPr>
      <p:sp>
        <p:nvSpPr>
          <p:cNvPr id="1127" name="Google Shape;1127;p33"/>
          <p:cNvSpPr/>
          <p:nvPr/>
        </p:nvSpPr>
        <p:spPr>
          <a:xfrm flipH="1">
            <a:off x="1236489" y="4685450"/>
            <a:ext cx="4715411" cy="1044306"/>
          </a:xfrm>
          <a:custGeom>
            <a:avLst/>
            <a:gdLst/>
            <a:ahLst/>
            <a:cxnLst/>
            <a:rect l="l" t="t" r="r" b="b"/>
            <a:pathLst>
              <a:path w="85085" h="35856" extrusionOk="0">
                <a:moveTo>
                  <a:pt x="21963" y="0"/>
                </a:moveTo>
                <a:cubicBezTo>
                  <a:pt x="20489" y="0"/>
                  <a:pt x="19021" y="128"/>
                  <a:pt x="17560" y="444"/>
                </a:cubicBezTo>
                <a:cubicBezTo>
                  <a:pt x="11658" y="1763"/>
                  <a:pt x="6819" y="5942"/>
                  <a:pt x="3007" y="10671"/>
                </a:cubicBezTo>
                <a:cubicBezTo>
                  <a:pt x="1980" y="11954"/>
                  <a:pt x="954" y="13311"/>
                  <a:pt x="1" y="14704"/>
                </a:cubicBezTo>
                <a:lnTo>
                  <a:pt x="1" y="35855"/>
                </a:lnTo>
                <a:lnTo>
                  <a:pt x="85084" y="35855"/>
                </a:lnTo>
                <a:lnTo>
                  <a:pt x="85084" y="13494"/>
                </a:lnTo>
                <a:cubicBezTo>
                  <a:pt x="81602" y="11111"/>
                  <a:pt x="77973" y="8948"/>
                  <a:pt x="74233" y="7079"/>
                </a:cubicBezTo>
                <a:cubicBezTo>
                  <a:pt x="69285" y="4476"/>
                  <a:pt x="64152" y="1947"/>
                  <a:pt x="58617" y="1323"/>
                </a:cubicBezTo>
                <a:cubicBezTo>
                  <a:pt x="57606" y="1211"/>
                  <a:pt x="56597" y="1165"/>
                  <a:pt x="55588" y="1165"/>
                </a:cubicBezTo>
                <a:cubicBezTo>
                  <a:pt x="50695" y="1165"/>
                  <a:pt x="45815" y="2258"/>
                  <a:pt x="40893" y="2258"/>
                </a:cubicBezTo>
                <a:cubicBezTo>
                  <a:pt x="40533" y="2258"/>
                  <a:pt x="40172" y="2252"/>
                  <a:pt x="39811" y="2240"/>
                </a:cubicBezTo>
                <a:cubicBezTo>
                  <a:pt x="33831" y="2035"/>
                  <a:pt x="27850" y="0"/>
                  <a:pt x="219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33"/>
          <p:cNvSpPr txBox="1">
            <a:spLocks noGrp="1"/>
          </p:cNvSpPr>
          <p:nvPr>
            <p:ph type="ctrTitle"/>
          </p:nvPr>
        </p:nvSpPr>
        <p:spPr>
          <a:xfrm>
            <a:off x="713250" y="420624"/>
            <a:ext cx="7717500" cy="576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b="0">
                <a:solidFill>
                  <a:schemeClr val="accent3"/>
                </a:solidFill>
                <a:latin typeface="Calistoga"/>
                <a:ea typeface="Calistoga"/>
                <a:cs typeface="Calistoga"/>
                <a:sym typeface="Calistoga"/>
              </a:defRPr>
            </a:lvl1pPr>
            <a:lvl2pPr lvl="1" algn="r" rtl="0">
              <a:spcBef>
                <a:spcPts val="0"/>
              </a:spcBef>
              <a:spcAft>
                <a:spcPts val="0"/>
              </a:spcAft>
              <a:buClr>
                <a:schemeClr val="accent4"/>
              </a:buClr>
              <a:buSzPts val="1800"/>
              <a:buNone/>
              <a:defRPr sz="1800">
                <a:solidFill>
                  <a:schemeClr val="accent4"/>
                </a:solidFill>
              </a:defRPr>
            </a:lvl2pPr>
            <a:lvl3pPr lvl="2" algn="r" rtl="0">
              <a:spcBef>
                <a:spcPts val="0"/>
              </a:spcBef>
              <a:spcAft>
                <a:spcPts val="0"/>
              </a:spcAft>
              <a:buClr>
                <a:schemeClr val="accent4"/>
              </a:buClr>
              <a:buSzPts val="1800"/>
              <a:buNone/>
              <a:defRPr sz="1800">
                <a:solidFill>
                  <a:schemeClr val="accent4"/>
                </a:solidFill>
              </a:defRPr>
            </a:lvl3pPr>
            <a:lvl4pPr lvl="3" algn="r" rtl="0">
              <a:spcBef>
                <a:spcPts val="0"/>
              </a:spcBef>
              <a:spcAft>
                <a:spcPts val="0"/>
              </a:spcAft>
              <a:buClr>
                <a:schemeClr val="accent4"/>
              </a:buClr>
              <a:buSzPts val="1800"/>
              <a:buNone/>
              <a:defRPr sz="1800">
                <a:solidFill>
                  <a:schemeClr val="accent4"/>
                </a:solidFill>
              </a:defRPr>
            </a:lvl4pPr>
            <a:lvl5pPr lvl="4" algn="r" rtl="0">
              <a:spcBef>
                <a:spcPts val="0"/>
              </a:spcBef>
              <a:spcAft>
                <a:spcPts val="0"/>
              </a:spcAft>
              <a:buClr>
                <a:schemeClr val="accent4"/>
              </a:buClr>
              <a:buSzPts val="1800"/>
              <a:buNone/>
              <a:defRPr sz="1800">
                <a:solidFill>
                  <a:schemeClr val="accent4"/>
                </a:solidFill>
              </a:defRPr>
            </a:lvl5pPr>
            <a:lvl6pPr lvl="5" algn="r" rtl="0">
              <a:spcBef>
                <a:spcPts val="0"/>
              </a:spcBef>
              <a:spcAft>
                <a:spcPts val="0"/>
              </a:spcAft>
              <a:buClr>
                <a:schemeClr val="accent4"/>
              </a:buClr>
              <a:buSzPts val="1800"/>
              <a:buNone/>
              <a:defRPr sz="1800">
                <a:solidFill>
                  <a:schemeClr val="accent4"/>
                </a:solidFill>
              </a:defRPr>
            </a:lvl6pPr>
            <a:lvl7pPr lvl="6" algn="r" rtl="0">
              <a:spcBef>
                <a:spcPts val="0"/>
              </a:spcBef>
              <a:spcAft>
                <a:spcPts val="0"/>
              </a:spcAft>
              <a:buClr>
                <a:schemeClr val="accent4"/>
              </a:buClr>
              <a:buSzPts val="1800"/>
              <a:buNone/>
              <a:defRPr sz="1800">
                <a:solidFill>
                  <a:schemeClr val="accent4"/>
                </a:solidFill>
              </a:defRPr>
            </a:lvl7pPr>
            <a:lvl8pPr lvl="7" algn="r" rtl="0">
              <a:spcBef>
                <a:spcPts val="0"/>
              </a:spcBef>
              <a:spcAft>
                <a:spcPts val="0"/>
              </a:spcAft>
              <a:buClr>
                <a:schemeClr val="accent4"/>
              </a:buClr>
              <a:buSzPts val="1800"/>
              <a:buNone/>
              <a:defRPr sz="1800">
                <a:solidFill>
                  <a:schemeClr val="accent4"/>
                </a:solidFill>
              </a:defRPr>
            </a:lvl8pPr>
            <a:lvl9pPr lvl="8" algn="r" rtl="0">
              <a:spcBef>
                <a:spcPts val="0"/>
              </a:spcBef>
              <a:spcAft>
                <a:spcPts val="0"/>
              </a:spcAft>
              <a:buClr>
                <a:schemeClr val="accent4"/>
              </a:buClr>
              <a:buSzPts val="1800"/>
              <a:buNone/>
              <a:defRPr sz="1800">
                <a:solidFill>
                  <a:schemeClr val="accent4"/>
                </a:solidFill>
              </a:defRPr>
            </a:lvl9pPr>
          </a:lstStyle>
          <a:p>
            <a:endParaRPr/>
          </a:p>
        </p:txBody>
      </p:sp>
      <p:sp>
        <p:nvSpPr>
          <p:cNvPr id="1129" name="Google Shape;1129;p33"/>
          <p:cNvSpPr/>
          <p:nvPr/>
        </p:nvSpPr>
        <p:spPr>
          <a:xfrm rot="6997979" flipH="1">
            <a:off x="-711860" y="364652"/>
            <a:ext cx="1544473" cy="776923"/>
          </a:xfrm>
          <a:custGeom>
            <a:avLst/>
            <a:gdLst/>
            <a:ahLst/>
            <a:cxnLst/>
            <a:rect l="l" t="t" r="r" b="b"/>
            <a:pathLst>
              <a:path w="46796" h="23540" extrusionOk="0">
                <a:moveTo>
                  <a:pt x="32976" y="1448"/>
                </a:moveTo>
                <a:lnTo>
                  <a:pt x="32976" y="1448"/>
                </a:lnTo>
                <a:cubicBezTo>
                  <a:pt x="32682" y="1814"/>
                  <a:pt x="32426" y="2217"/>
                  <a:pt x="32206" y="2621"/>
                </a:cubicBezTo>
                <a:cubicBezTo>
                  <a:pt x="31913" y="3134"/>
                  <a:pt x="31656" y="3610"/>
                  <a:pt x="31363" y="4124"/>
                </a:cubicBezTo>
                <a:cubicBezTo>
                  <a:pt x="31106" y="4600"/>
                  <a:pt x="30813" y="5077"/>
                  <a:pt x="30446" y="5517"/>
                </a:cubicBezTo>
                <a:cubicBezTo>
                  <a:pt x="29823" y="6433"/>
                  <a:pt x="29090" y="7276"/>
                  <a:pt x="28320" y="8083"/>
                </a:cubicBezTo>
                <a:cubicBezTo>
                  <a:pt x="27550" y="8853"/>
                  <a:pt x="26707" y="9586"/>
                  <a:pt x="25791" y="10246"/>
                </a:cubicBezTo>
                <a:cubicBezTo>
                  <a:pt x="24911" y="10869"/>
                  <a:pt x="23994" y="11419"/>
                  <a:pt x="23041" y="11932"/>
                </a:cubicBezTo>
                <a:cubicBezTo>
                  <a:pt x="23555" y="11162"/>
                  <a:pt x="24068" y="10392"/>
                  <a:pt x="24618" y="9696"/>
                </a:cubicBezTo>
                <a:cubicBezTo>
                  <a:pt x="25314" y="8853"/>
                  <a:pt x="26011" y="8009"/>
                  <a:pt x="26744" y="7203"/>
                </a:cubicBezTo>
                <a:cubicBezTo>
                  <a:pt x="27514" y="6396"/>
                  <a:pt x="28283" y="5627"/>
                  <a:pt x="29090" y="4857"/>
                </a:cubicBezTo>
                <a:cubicBezTo>
                  <a:pt x="29896" y="4087"/>
                  <a:pt x="30703" y="3354"/>
                  <a:pt x="31546" y="2621"/>
                </a:cubicBezTo>
                <a:cubicBezTo>
                  <a:pt x="32023" y="2217"/>
                  <a:pt x="32462" y="1814"/>
                  <a:pt x="32976" y="1448"/>
                </a:cubicBezTo>
                <a:close/>
                <a:moveTo>
                  <a:pt x="46026" y="7826"/>
                </a:moveTo>
                <a:lnTo>
                  <a:pt x="46026" y="7826"/>
                </a:lnTo>
                <a:cubicBezTo>
                  <a:pt x="43350" y="9182"/>
                  <a:pt x="40491" y="10282"/>
                  <a:pt x="37595" y="11052"/>
                </a:cubicBezTo>
                <a:cubicBezTo>
                  <a:pt x="34479" y="11858"/>
                  <a:pt x="31253" y="12335"/>
                  <a:pt x="28027" y="12445"/>
                </a:cubicBezTo>
                <a:cubicBezTo>
                  <a:pt x="27633" y="12454"/>
                  <a:pt x="27236" y="12459"/>
                  <a:pt x="26839" y="12459"/>
                </a:cubicBezTo>
                <a:cubicBezTo>
                  <a:pt x="25646" y="12459"/>
                  <a:pt x="24443" y="12418"/>
                  <a:pt x="23261" y="12335"/>
                </a:cubicBezTo>
                <a:cubicBezTo>
                  <a:pt x="24288" y="11968"/>
                  <a:pt x="25314" y="11675"/>
                  <a:pt x="26341" y="11345"/>
                </a:cubicBezTo>
                <a:cubicBezTo>
                  <a:pt x="29456" y="10429"/>
                  <a:pt x="32609" y="9659"/>
                  <a:pt x="35798" y="9072"/>
                </a:cubicBezTo>
                <a:cubicBezTo>
                  <a:pt x="38988" y="8486"/>
                  <a:pt x="42213" y="8046"/>
                  <a:pt x="45476" y="7863"/>
                </a:cubicBezTo>
                <a:lnTo>
                  <a:pt x="46026" y="7826"/>
                </a:lnTo>
                <a:close/>
                <a:moveTo>
                  <a:pt x="25754" y="2034"/>
                </a:moveTo>
                <a:lnTo>
                  <a:pt x="25754" y="2034"/>
                </a:lnTo>
                <a:cubicBezTo>
                  <a:pt x="25204" y="3391"/>
                  <a:pt x="24618" y="4784"/>
                  <a:pt x="23958" y="6103"/>
                </a:cubicBezTo>
                <a:cubicBezTo>
                  <a:pt x="23151" y="7753"/>
                  <a:pt x="22235" y="9329"/>
                  <a:pt x="21208" y="10832"/>
                </a:cubicBezTo>
                <a:cubicBezTo>
                  <a:pt x="20732" y="11565"/>
                  <a:pt x="20219" y="12262"/>
                  <a:pt x="19705" y="12995"/>
                </a:cubicBezTo>
                <a:cubicBezTo>
                  <a:pt x="20035" y="11345"/>
                  <a:pt x="20585" y="9769"/>
                  <a:pt x="21318" y="8266"/>
                </a:cubicBezTo>
                <a:cubicBezTo>
                  <a:pt x="21722" y="7460"/>
                  <a:pt x="22162" y="6653"/>
                  <a:pt x="22675" y="5883"/>
                </a:cubicBezTo>
                <a:cubicBezTo>
                  <a:pt x="23225" y="5113"/>
                  <a:pt x="23774" y="4380"/>
                  <a:pt x="24398" y="3684"/>
                </a:cubicBezTo>
                <a:cubicBezTo>
                  <a:pt x="24838" y="3134"/>
                  <a:pt x="25314" y="2584"/>
                  <a:pt x="25754" y="2034"/>
                </a:cubicBezTo>
                <a:close/>
                <a:moveTo>
                  <a:pt x="20145" y="1191"/>
                </a:moveTo>
                <a:cubicBezTo>
                  <a:pt x="19925" y="2144"/>
                  <a:pt x="19705" y="3097"/>
                  <a:pt x="19449" y="4014"/>
                </a:cubicBezTo>
                <a:cubicBezTo>
                  <a:pt x="19119" y="5150"/>
                  <a:pt x="18752" y="6250"/>
                  <a:pt x="18349" y="7313"/>
                </a:cubicBezTo>
                <a:cubicBezTo>
                  <a:pt x="17946" y="8376"/>
                  <a:pt x="17506" y="9439"/>
                  <a:pt x="16993" y="10465"/>
                </a:cubicBezTo>
                <a:cubicBezTo>
                  <a:pt x="16443" y="11455"/>
                  <a:pt x="15893" y="12445"/>
                  <a:pt x="15233" y="13398"/>
                </a:cubicBezTo>
                <a:cubicBezTo>
                  <a:pt x="14647" y="14241"/>
                  <a:pt x="14023" y="15084"/>
                  <a:pt x="13327" y="15854"/>
                </a:cubicBezTo>
                <a:cubicBezTo>
                  <a:pt x="13547" y="14864"/>
                  <a:pt x="13767" y="13875"/>
                  <a:pt x="14060" y="12958"/>
                </a:cubicBezTo>
                <a:cubicBezTo>
                  <a:pt x="14353" y="11858"/>
                  <a:pt x="14720" y="10795"/>
                  <a:pt x="15160" y="9769"/>
                </a:cubicBezTo>
                <a:cubicBezTo>
                  <a:pt x="15600" y="8706"/>
                  <a:pt x="16040" y="7679"/>
                  <a:pt x="16516" y="6726"/>
                </a:cubicBezTo>
                <a:cubicBezTo>
                  <a:pt x="17029" y="5700"/>
                  <a:pt x="17616" y="4747"/>
                  <a:pt x="18239" y="3830"/>
                </a:cubicBezTo>
                <a:cubicBezTo>
                  <a:pt x="18532" y="3354"/>
                  <a:pt x="18862" y="2914"/>
                  <a:pt x="19192" y="2437"/>
                </a:cubicBezTo>
                <a:cubicBezTo>
                  <a:pt x="19522" y="1998"/>
                  <a:pt x="19779" y="1594"/>
                  <a:pt x="20145" y="1191"/>
                </a:cubicBezTo>
                <a:close/>
                <a:moveTo>
                  <a:pt x="22073" y="13485"/>
                </a:moveTo>
                <a:cubicBezTo>
                  <a:pt x="22652" y="13485"/>
                  <a:pt x="23232" y="13513"/>
                  <a:pt x="23811" y="13581"/>
                </a:cubicBezTo>
                <a:cubicBezTo>
                  <a:pt x="25387" y="13728"/>
                  <a:pt x="26964" y="13911"/>
                  <a:pt x="28540" y="14131"/>
                </a:cubicBezTo>
                <a:cubicBezTo>
                  <a:pt x="30116" y="14351"/>
                  <a:pt x="31656" y="14645"/>
                  <a:pt x="33196" y="14938"/>
                </a:cubicBezTo>
                <a:cubicBezTo>
                  <a:pt x="34772" y="15231"/>
                  <a:pt x="36275" y="15598"/>
                  <a:pt x="37778" y="16001"/>
                </a:cubicBezTo>
                <a:cubicBezTo>
                  <a:pt x="39281" y="16367"/>
                  <a:pt x="40747" y="16807"/>
                  <a:pt x="42177" y="17247"/>
                </a:cubicBezTo>
                <a:cubicBezTo>
                  <a:pt x="40894" y="17247"/>
                  <a:pt x="39611" y="17247"/>
                  <a:pt x="38291" y="17211"/>
                </a:cubicBezTo>
                <a:cubicBezTo>
                  <a:pt x="36751" y="17137"/>
                  <a:pt x="35212" y="17027"/>
                  <a:pt x="33635" y="16844"/>
                </a:cubicBezTo>
                <a:cubicBezTo>
                  <a:pt x="32096" y="16697"/>
                  <a:pt x="30593" y="16477"/>
                  <a:pt x="29053" y="16184"/>
                </a:cubicBezTo>
                <a:cubicBezTo>
                  <a:pt x="27550" y="15891"/>
                  <a:pt x="26047" y="15524"/>
                  <a:pt x="24581" y="15121"/>
                </a:cubicBezTo>
                <a:cubicBezTo>
                  <a:pt x="23078" y="14681"/>
                  <a:pt x="21612" y="14205"/>
                  <a:pt x="20145" y="13618"/>
                </a:cubicBezTo>
                <a:lnTo>
                  <a:pt x="20072" y="13581"/>
                </a:lnTo>
                <a:cubicBezTo>
                  <a:pt x="20739" y="13523"/>
                  <a:pt x="21406" y="13485"/>
                  <a:pt x="22073" y="13485"/>
                </a:cubicBezTo>
                <a:close/>
                <a:moveTo>
                  <a:pt x="14353" y="3794"/>
                </a:moveTo>
                <a:cubicBezTo>
                  <a:pt x="14243" y="4490"/>
                  <a:pt x="14133" y="5187"/>
                  <a:pt x="13950" y="5883"/>
                </a:cubicBezTo>
                <a:cubicBezTo>
                  <a:pt x="13730" y="6946"/>
                  <a:pt x="13437" y="7973"/>
                  <a:pt x="13107" y="8999"/>
                </a:cubicBezTo>
                <a:cubicBezTo>
                  <a:pt x="12814" y="10026"/>
                  <a:pt x="12447" y="11015"/>
                  <a:pt x="12044" y="12005"/>
                </a:cubicBezTo>
                <a:cubicBezTo>
                  <a:pt x="11604" y="12995"/>
                  <a:pt x="11164" y="13985"/>
                  <a:pt x="10688" y="14938"/>
                </a:cubicBezTo>
                <a:cubicBezTo>
                  <a:pt x="10174" y="15891"/>
                  <a:pt x="9661" y="16807"/>
                  <a:pt x="9111" y="17724"/>
                </a:cubicBezTo>
                <a:cubicBezTo>
                  <a:pt x="9045" y="17757"/>
                  <a:pt x="9009" y="17790"/>
                  <a:pt x="8976" y="17849"/>
                </a:cubicBezTo>
                <a:lnTo>
                  <a:pt x="8976" y="17849"/>
                </a:lnTo>
                <a:cubicBezTo>
                  <a:pt x="9747" y="13838"/>
                  <a:pt x="11063" y="9972"/>
                  <a:pt x="12924" y="6360"/>
                </a:cubicBezTo>
                <a:cubicBezTo>
                  <a:pt x="13400" y="5480"/>
                  <a:pt x="13840" y="4637"/>
                  <a:pt x="14353" y="3794"/>
                </a:cubicBezTo>
                <a:close/>
                <a:moveTo>
                  <a:pt x="16296" y="15084"/>
                </a:moveTo>
                <a:cubicBezTo>
                  <a:pt x="17433" y="15084"/>
                  <a:pt x="18532" y="15231"/>
                  <a:pt x="19632" y="15488"/>
                </a:cubicBezTo>
                <a:cubicBezTo>
                  <a:pt x="21098" y="15818"/>
                  <a:pt x="22528" y="16184"/>
                  <a:pt x="23958" y="16551"/>
                </a:cubicBezTo>
                <a:cubicBezTo>
                  <a:pt x="25387" y="16917"/>
                  <a:pt x="26817" y="17321"/>
                  <a:pt x="28247" y="17724"/>
                </a:cubicBezTo>
                <a:cubicBezTo>
                  <a:pt x="29640" y="18164"/>
                  <a:pt x="31069" y="18604"/>
                  <a:pt x="32499" y="19043"/>
                </a:cubicBezTo>
                <a:cubicBezTo>
                  <a:pt x="33672" y="19447"/>
                  <a:pt x="34882" y="19887"/>
                  <a:pt x="36055" y="20290"/>
                </a:cubicBezTo>
                <a:cubicBezTo>
                  <a:pt x="35029" y="20143"/>
                  <a:pt x="33965" y="19997"/>
                  <a:pt x="32902" y="19777"/>
                </a:cubicBezTo>
                <a:cubicBezTo>
                  <a:pt x="31509" y="19520"/>
                  <a:pt x="30080" y="19190"/>
                  <a:pt x="28650" y="18860"/>
                </a:cubicBezTo>
                <a:cubicBezTo>
                  <a:pt x="27257" y="18494"/>
                  <a:pt x="25827" y="18090"/>
                  <a:pt x="24434" y="17687"/>
                </a:cubicBezTo>
                <a:cubicBezTo>
                  <a:pt x="23005" y="17284"/>
                  <a:pt x="21648" y="16844"/>
                  <a:pt x="20255" y="16404"/>
                </a:cubicBezTo>
                <a:cubicBezTo>
                  <a:pt x="18936" y="15964"/>
                  <a:pt x="17616" y="15524"/>
                  <a:pt x="16296" y="15084"/>
                </a:cubicBezTo>
                <a:close/>
                <a:moveTo>
                  <a:pt x="570" y="19997"/>
                </a:moveTo>
                <a:cubicBezTo>
                  <a:pt x="533" y="19997"/>
                  <a:pt x="497" y="20033"/>
                  <a:pt x="497" y="20107"/>
                </a:cubicBezTo>
                <a:lnTo>
                  <a:pt x="497" y="20363"/>
                </a:lnTo>
                <a:cubicBezTo>
                  <a:pt x="497" y="20400"/>
                  <a:pt x="533" y="20436"/>
                  <a:pt x="570" y="20436"/>
                </a:cubicBezTo>
                <a:cubicBezTo>
                  <a:pt x="607" y="20436"/>
                  <a:pt x="643" y="20400"/>
                  <a:pt x="643" y="20363"/>
                </a:cubicBezTo>
                <a:lnTo>
                  <a:pt x="643" y="20107"/>
                </a:lnTo>
                <a:cubicBezTo>
                  <a:pt x="643" y="20033"/>
                  <a:pt x="607" y="19997"/>
                  <a:pt x="570" y="19997"/>
                </a:cubicBezTo>
                <a:close/>
                <a:moveTo>
                  <a:pt x="12337" y="17321"/>
                </a:moveTo>
                <a:cubicBezTo>
                  <a:pt x="13034" y="17321"/>
                  <a:pt x="13693" y="17357"/>
                  <a:pt x="14390" y="17431"/>
                </a:cubicBezTo>
                <a:cubicBezTo>
                  <a:pt x="15746" y="17614"/>
                  <a:pt x="17103" y="17944"/>
                  <a:pt x="18459" y="18347"/>
                </a:cubicBezTo>
                <a:cubicBezTo>
                  <a:pt x="19779" y="18714"/>
                  <a:pt x="21098" y="19117"/>
                  <a:pt x="22418" y="19520"/>
                </a:cubicBezTo>
                <a:cubicBezTo>
                  <a:pt x="23738" y="19923"/>
                  <a:pt x="25057" y="20326"/>
                  <a:pt x="26341" y="20803"/>
                </a:cubicBezTo>
                <a:cubicBezTo>
                  <a:pt x="27147" y="21096"/>
                  <a:pt x="27953" y="21390"/>
                  <a:pt x="28723" y="21719"/>
                </a:cubicBezTo>
                <a:cubicBezTo>
                  <a:pt x="28063" y="21573"/>
                  <a:pt x="27404" y="21463"/>
                  <a:pt x="26744" y="21353"/>
                </a:cubicBezTo>
                <a:cubicBezTo>
                  <a:pt x="25351" y="21133"/>
                  <a:pt x="24031" y="20950"/>
                  <a:pt x="22675" y="20693"/>
                </a:cubicBezTo>
                <a:cubicBezTo>
                  <a:pt x="21318" y="20473"/>
                  <a:pt x="19962" y="20253"/>
                  <a:pt x="18642" y="19923"/>
                </a:cubicBezTo>
                <a:cubicBezTo>
                  <a:pt x="17286" y="19630"/>
                  <a:pt x="15966" y="19300"/>
                  <a:pt x="14647" y="18933"/>
                </a:cubicBezTo>
                <a:cubicBezTo>
                  <a:pt x="13364" y="18530"/>
                  <a:pt x="12081" y="18090"/>
                  <a:pt x="10834" y="17540"/>
                </a:cubicBezTo>
                <a:cubicBezTo>
                  <a:pt x="11311" y="17431"/>
                  <a:pt x="11824" y="17357"/>
                  <a:pt x="12337" y="17321"/>
                </a:cubicBezTo>
                <a:close/>
                <a:moveTo>
                  <a:pt x="34277" y="1"/>
                </a:moveTo>
                <a:cubicBezTo>
                  <a:pt x="34258" y="1"/>
                  <a:pt x="34240" y="6"/>
                  <a:pt x="34222" y="18"/>
                </a:cubicBezTo>
                <a:lnTo>
                  <a:pt x="34112" y="165"/>
                </a:lnTo>
                <a:lnTo>
                  <a:pt x="33929" y="311"/>
                </a:lnTo>
                <a:cubicBezTo>
                  <a:pt x="33159" y="934"/>
                  <a:pt x="32426" y="1558"/>
                  <a:pt x="31693" y="2181"/>
                </a:cubicBezTo>
                <a:cubicBezTo>
                  <a:pt x="30849" y="2914"/>
                  <a:pt x="30006" y="3647"/>
                  <a:pt x="29200" y="4417"/>
                </a:cubicBezTo>
                <a:cubicBezTo>
                  <a:pt x="28393" y="5187"/>
                  <a:pt x="27624" y="5957"/>
                  <a:pt x="26854" y="6763"/>
                </a:cubicBezTo>
                <a:cubicBezTo>
                  <a:pt x="26084" y="7570"/>
                  <a:pt x="25387" y="8376"/>
                  <a:pt x="24728" y="9256"/>
                </a:cubicBezTo>
                <a:cubicBezTo>
                  <a:pt x="24031" y="10136"/>
                  <a:pt x="23408" y="11015"/>
                  <a:pt x="22858" y="11968"/>
                </a:cubicBezTo>
                <a:cubicBezTo>
                  <a:pt x="22748" y="12042"/>
                  <a:pt x="22675" y="12078"/>
                  <a:pt x="22565" y="12115"/>
                </a:cubicBezTo>
                <a:cubicBezTo>
                  <a:pt x="22491" y="12152"/>
                  <a:pt x="22455" y="12225"/>
                  <a:pt x="22491" y="12262"/>
                </a:cubicBezTo>
                <a:cubicBezTo>
                  <a:pt x="21538" y="12592"/>
                  <a:pt x="20585" y="12922"/>
                  <a:pt x="19595" y="13288"/>
                </a:cubicBezTo>
                <a:cubicBezTo>
                  <a:pt x="19595" y="13288"/>
                  <a:pt x="19595" y="13252"/>
                  <a:pt x="19595" y="13252"/>
                </a:cubicBezTo>
                <a:cubicBezTo>
                  <a:pt x="20145" y="12592"/>
                  <a:pt x="20659" y="11895"/>
                  <a:pt x="21172" y="11199"/>
                </a:cubicBezTo>
                <a:cubicBezTo>
                  <a:pt x="21648" y="10539"/>
                  <a:pt x="22198" y="9696"/>
                  <a:pt x="22675" y="8889"/>
                </a:cubicBezTo>
                <a:cubicBezTo>
                  <a:pt x="23628" y="7313"/>
                  <a:pt x="24471" y="5700"/>
                  <a:pt x="25241" y="4014"/>
                </a:cubicBezTo>
                <a:cubicBezTo>
                  <a:pt x="25644" y="3061"/>
                  <a:pt x="26011" y="2107"/>
                  <a:pt x="26341" y="1118"/>
                </a:cubicBezTo>
                <a:cubicBezTo>
                  <a:pt x="26341" y="1047"/>
                  <a:pt x="26295" y="1006"/>
                  <a:pt x="26242" y="1006"/>
                </a:cubicBezTo>
                <a:cubicBezTo>
                  <a:pt x="26214" y="1006"/>
                  <a:pt x="26183" y="1018"/>
                  <a:pt x="26157" y="1044"/>
                </a:cubicBezTo>
                <a:cubicBezTo>
                  <a:pt x="25644" y="1851"/>
                  <a:pt x="25057" y="2621"/>
                  <a:pt x="24434" y="3317"/>
                </a:cubicBezTo>
                <a:cubicBezTo>
                  <a:pt x="23811" y="4050"/>
                  <a:pt x="23225" y="4747"/>
                  <a:pt x="22675" y="5517"/>
                </a:cubicBezTo>
                <a:cubicBezTo>
                  <a:pt x="21612" y="7020"/>
                  <a:pt x="20768" y="8669"/>
                  <a:pt x="20145" y="10392"/>
                </a:cubicBezTo>
                <a:cubicBezTo>
                  <a:pt x="19815" y="11382"/>
                  <a:pt x="19522" y="12372"/>
                  <a:pt x="19339" y="13398"/>
                </a:cubicBezTo>
                <a:cubicBezTo>
                  <a:pt x="18899" y="13545"/>
                  <a:pt x="18496" y="13691"/>
                  <a:pt x="18092" y="13875"/>
                </a:cubicBezTo>
                <a:cubicBezTo>
                  <a:pt x="17286" y="14168"/>
                  <a:pt x="16443" y="14498"/>
                  <a:pt x="15636" y="14828"/>
                </a:cubicBezTo>
                <a:lnTo>
                  <a:pt x="15563" y="14791"/>
                </a:lnTo>
                <a:cubicBezTo>
                  <a:pt x="15490" y="14791"/>
                  <a:pt x="15380" y="14864"/>
                  <a:pt x="15416" y="14938"/>
                </a:cubicBezTo>
                <a:lnTo>
                  <a:pt x="15270" y="14974"/>
                </a:lnTo>
                <a:lnTo>
                  <a:pt x="15196" y="14974"/>
                </a:lnTo>
                <a:cubicBezTo>
                  <a:pt x="15196" y="14974"/>
                  <a:pt x="15160" y="14974"/>
                  <a:pt x="15160" y="15011"/>
                </a:cubicBezTo>
                <a:cubicBezTo>
                  <a:pt x="14683" y="15231"/>
                  <a:pt x="14207" y="15414"/>
                  <a:pt x="13730" y="15634"/>
                </a:cubicBezTo>
                <a:cubicBezTo>
                  <a:pt x="13840" y="15488"/>
                  <a:pt x="13987" y="15304"/>
                  <a:pt x="14133" y="15194"/>
                </a:cubicBezTo>
                <a:cubicBezTo>
                  <a:pt x="14500" y="14754"/>
                  <a:pt x="14867" y="14315"/>
                  <a:pt x="15196" y="13875"/>
                </a:cubicBezTo>
                <a:cubicBezTo>
                  <a:pt x="15856" y="12922"/>
                  <a:pt x="16479" y="11932"/>
                  <a:pt x="17029" y="10942"/>
                </a:cubicBezTo>
                <a:cubicBezTo>
                  <a:pt x="17579" y="9916"/>
                  <a:pt x="18056" y="8853"/>
                  <a:pt x="18496" y="7789"/>
                </a:cubicBezTo>
                <a:cubicBezTo>
                  <a:pt x="18899" y="6726"/>
                  <a:pt x="19302" y="5627"/>
                  <a:pt x="19632" y="4490"/>
                </a:cubicBezTo>
                <a:cubicBezTo>
                  <a:pt x="19925" y="3391"/>
                  <a:pt x="20219" y="2254"/>
                  <a:pt x="20439" y="1118"/>
                </a:cubicBezTo>
                <a:cubicBezTo>
                  <a:pt x="20475" y="971"/>
                  <a:pt x="20512" y="824"/>
                  <a:pt x="20549" y="714"/>
                </a:cubicBezTo>
                <a:cubicBezTo>
                  <a:pt x="20549" y="609"/>
                  <a:pt x="20473" y="523"/>
                  <a:pt x="20404" y="523"/>
                </a:cubicBezTo>
                <a:cubicBezTo>
                  <a:pt x="20376" y="523"/>
                  <a:pt x="20349" y="537"/>
                  <a:pt x="20329" y="568"/>
                </a:cubicBezTo>
                <a:cubicBezTo>
                  <a:pt x="19632" y="1448"/>
                  <a:pt x="18936" y="2364"/>
                  <a:pt x="18312" y="3317"/>
                </a:cubicBezTo>
                <a:cubicBezTo>
                  <a:pt x="17689" y="4270"/>
                  <a:pt x="17103" y="5223"/>
                  <a:pt x="16553" y="6213"/>
                </a:cubicBezTo>
                <a:cubicBezTo>
                  <a:pt x="16040" y="7203"/>
                  <a:pt x="15526" y="8229"/>
                  <a:pt x="15086" y="9256"/>
                </a:cubicBezTo>
                <a:cubicBezTo>
                  <a:pt x="14683" y="10319"/>
                  <a:pt x="14280" y="11345"/>
                  <a:pt x="13950" y="12445"/>
                </a:cubicBezTo>
                <a:cubicBezTo>
                  <a:pt x="13584" y="13508"/>
                  <a:pt x="13327" y="14571"/>
                  <a:pt x="13070" y="15708"/>
                </a:cubicBezTo>
                <a:cubicBezTo>
                  <a:pt x="13070" y="15781"/>
                  <a:pt x="13070" y="15891"/>
                  <a:pt x="13034" y="15964"/>
                </a:cubicBezTo>
                <a:cubicBezTo>
                  <a:pt x="11751" y="16551"/>
                  <a:pt x="10504" y="17137"/>
                  <a:pt x="9221" y="17724"/>
                </a:cubicBezTo>
                <a:cubicBezTo>
                  <a:pt x="9734" y="16954"/>
                  <a:pt x="10248" y="16184"/>
                  <a:pt x="10688" y="15341"/>
                </a:cubicBezTo>
                <a:cubicBezTo>
                  <a:pt x="11201" y="14388"/>
                  <a:pt x="11641" y="13435"/>
                  <a:pt x="12081" y="12445"/>
                </a:cubicBezTo>
                <a:cubicBezTo>
                  <a:pt x="12520" y="11492"/>
                  <a:pt x="12887" y="10465"/>
                  <a:pt x="13254" y="9439"/>
                </a:cubicBezTo>
                <a:cubicBezTo>
                  <a:pt x="13584" y="8413"/>
                  <a:pt x="13877" y="7386"/>
                  <a:pt x="14133" y="6323"/>
                </a:cubicBezTo>
                <a:cubicBezTo>
                  <a:pt x="14353" y="5297"/>
                  <a:pt x="14573" y="4234"/>
                  <a:pt x="14720" y="3171"/>
                </a:cubicBezTo>
                <a:lnTo>
                  <a:pt x="14793" y="2767"/>
                </a:lnTo>
                <a:cubicBezTo>
                  <a:pt x="14793" y="2667"/>
                  <a:pt x="14716" y="2610"/>
                  <a:pt x="14640" y="2610"/>
                </a:cubicBezTo>
                <a:cubicBezTo>
                  <a:pt x="14578" y="2610"/>
                  <a:pt x="14516" y="2648"/>
                  <a:pt x="14500" y="2731"/>
                </a:cubicBezTo>
                <a:lnTo>
                  <a:pt x="14463" y="3097"/>
                </a:lnTo>
                <a:cubicBezTo>
                  <a:pt x="14427" y="3134"/>
                  <a:pt x="14390" y="3134"/>
                  <a:pt x="14390" y="3171"/>
                </a:cubicBezTo>
                <a:cubicBezTo>
                  <a:pt x="13290" y="4930"/>
                  <a:pt x="12337" y="6763"/>
                  <a:pt x="11494" y="8669"/>
                </a:cubicBezTo>
                <a:cubicBezTo>
                  <a:pt x="10688" y="10575"/>
                  <a:pt x="9991" y="12518"/>
                  <a:pt x="9441" y="14498"/>
                </a:cubicBezTo>
                <a:cubicBezTo>
                  <a:pt x="9148" y="15634"/>
                  <a:pt x="8891" y="16734"/>
                  <a:pt x="8671" y="17870"/>
                </a:cubicBezTo>
                <a:cubicBezTo>
                  <a:pt x="8671" y="17907"/>
                  <a:pt x="8671" y="17980"/>
                  <a:pt x="8708" y="17980"/>
                </a:cubicBezTo>
                <a:cubicBezTo>
                  <a:pt x="5959" y="19300"/>
                  <a:pt x="3356" y="20876"/>
                  <a:pt x="936" y="22709"/>
                </a:cubicBezTo>
                <a:cubicBezTo>
                  <a:pt x="643" y="22929"/>
                  <a:pt x="350" y="23186"/>
                  <a:pt x="57" y="23406"/>
                </a:cubicBezTo>
                <a:cubicBezTo>
                  <a:pt x="0" y="23462"/>
                  <a:pt x="52" y="23540"/>
                  <a:pt x="112" y="23540"/>
                </a:cubicBezTo>
                <a:cubicBezTo>
                  <a:pt x="131" y="23540"/>
                  <a:pt x="150" y="23533"/>
                  <a:pt x="167" y="23516"/>
                </a:cubicBezTo>
                <a:cubicBezTo>
                  <a:pt x="2696" y="21573"/>
                  <a:pt x="5409" y="19887"/>
                  <a:pt x="8268" y="18494"/>
                </a:cubicBezTo>
                <a:cubicBezTo>
                  <a:pt x="8928" y="18164"/>
                  <a:pt x="9588" y="17870"/>
                  <a:pt x="10248" y="17540"/>
                </a:cubicBezTo>
                <a:cubicBezTo>
                  <a:pt x="10248" y="17577"/>
                  <a:pt x="10284" y="17577"/>
                  <a:pt x="10321" y="17577"/>
                </a:cubicBezTo>
                <a:cubicBezTo>
                  <a:pt x="11531" y="18127"/>
                  <a:pt x="12777" y="18567"/>
                  <a:pt x="14023" y="18970"/>
                </a:cubicBezTo>
                <a:cubicBezTo>
                  <a:pt x="15343" y="19373"/>
                  <a:pt x="16663" y="19703"/>
                  <a:pt x="17982" y="20033"/>
                </a:cubicBezTo>
                <a:cubicBezTo>
                  <a:pt x="19339" y="20326"/>
                  <a:pt x="20659" y="20583"/>
                  <a:pt x="22015" y="20803"/>
                </a:cubicBezTo>
                <a:cubicBezTo>
                  <a:pt x="23371" y="21060"/>
                  <a:pt x="24764" y="21280"/>
                  <a:pt x="26121" y="21500"/>
                </a:cubicBezTo>
                <a:cubicBezTo>
                  <a:pt x="27514" y="21646"/>
                  <a:pt x="28870" y="21939"/>
                  <a:pt x="30226" y="22306"/>
                </a:cubicBezTo>
                <a:cubicBezTo>
                  <a:pt x="30373" y="22379"/>
                  <a:pt x="30556" y="22416"/>
                  <a:pt x="30703" y="22489"/>
                </a:cubicBezTo>
                <a:cubicBezTo>
                  <a:pt x="30721" y="22498"/>
                  <a:pt x="30738" y="22502"/>
                  <a:pt x="30755" y="22502"/>
                </a:cubicBezTo>
                <a:cubicBezTo>
                  <a:pt x="30873" y="22502"/>
                  <a:pt x="30941" y="22297"/>
                  <a:pt x="30813" y="22233"/>
                </a:cubicBezTo>
                <a:cubicBezTo>
                  <a:pt x="29530" y="21683"/>
                  <a:pt x="28247" y="21133"/>
                  <a:pt x="26927" y="20693"/>
                </a:cubicBezTo>
                <a:cubicBezTo>
                  <a:pt x="25607" y="20217"/>
                  <a:pt x="24288" y="19777"/>
                  <a:pt x="22968" y="19373"/>
                </a:cubicBezTo>
                <a:cubicBezTo>
                  <a:pt x="21612" y="18970"/>
                  <a:pt x="20292" y="18567"/>
                  <a:pt x="18936" y="18200"/>
                </a:cubicBezTo>
                <a:cubicBezTo>
                  <a:pt x="17579" y="17797"/>
                  <a:pt x="16223" y="17467"/>
                  <a:pt x="14830" y="17247"/>
                </a:cubicBezTo>
                <a:cubicBezTo>
                  <a:pt x="14230" y="17150"/>
                  <a:pt x="13629" y="17103"/>
                  <a:pt x="13029" y="17103"/>
                </a:cubicBezTo>
                <a:cubicBezTo>
                  <a:pt x="12273" y="17103"/>
                  <a:pt x="11517" y="17177"/>
                  <a:pt x="10761" y="17321"/>
                </a:cubicBezTo>
                <a:lnTo>
                  <a:pt x="10651" y="17357"/>
                </a:lnTo>
                <a:cubicBezTo>
                  <a:pt x="11384" y="16991"/>
                  <a:pt x="12154" y="16624"/>
                  <a:pt x="12924" y="16294"/>
                </a:cubicBezTo>
                <a:lnTo>
                  <a:pt x="12924" y="16294"/>
                </a:lnTo>
                <a:lnTo>
                  <a:pt x="12850" y="16404"/>
                </a:lnTo>
                <a:cubicBezTo>
                  <a:pt x="12850" y="16430"/>
                  <a:pt x="12869" y="16456"/>
                  <a:pt x="12892" y="16456"/>
                </a:cubicBezTo>
                <a:cubicBezTo>
                  <a:pt x="12902" y="16456"/>
                  <a:pt x="12913" y="16451"/>
                  <a:pt x="12924" y="16441"/>
                </a:cubicBezTo>
                <a:cubicBezTo>
                  <a:pt x="12997" y="16404"/>
                  <a:pt x="13070" y="16331"/>
                  <a:pt x="13144" y="16257"/>
                </a:cubicBezTo>
                <a:cubicBezTo>
                  <a:pt x="13180" y="16257"/>
                  <a:pt x="13254" y="16221"/>
                  <a:pt x="13254" y="16184"/>
                </a:cubicBezTo>
                <a:cubicBezTo>
                  <a:pt x="14023" y="15818"/>
                  <a:pt x="14830" y="15488"/>
                  <a:pt x="15636" y="15158"/>
                </a:cubicBezTo>
                <a:cubicBezTo>
                  <a:pt x="16993" y="15634"/>
                  <a:pt x="18312" y="16074"/>
                  <a:pt x="19669" y="16477"/>
                </a:cubicBezTo>
                <a:cubicBezTo>
                  <a:pt x="20988" y="16917"/>
                  <a:pt x="22491" y="17357"/>
                  <a:pt x="23848" y="17797"/>
                </a:cubicBezTo>
                <a:cubicBezTo>
                  <a:pt x="25241" y="18200"/>
                  <a:pt x="26670" y="18604"/>
                  <a:pt x="28100" y="18970"/>
                </a:cubicBezTo>
                <a:cubicBezTo>
                  <a:pt x="29493" y="19337"/>
                  <a:pt x="30923" y="19667"/>
                  <a:pt x="32352" y="19923"/>
                </a:cubicBezTo>
                <a:cubicBezTo>
                  <a:pt x="33782" y="20217"/>
                  <a:pt x="35248" y="20473"/>
                  <a:pt x="36678" y="20656"/>
                </a:cubicBezTo>
                <a:lnTo>
                  <a:pt x="37228" y="20693"/>
                </a:lnTo>
                <a:cubicBezTo>
                  <a:pt x="37375" y="20693"/>
                  <a:pt x="37375" y="20473"/>
                  <a:pt x="37265" y="20436"/>
                </a:cubicBezTo>
                <a:cubicBezTo>
                  <a:pt x="35872" y="19923"/>
                  <a:pt x="34442" y="19447"/>
                  <a:pt x="33049" y="18970"/>
                </a:cubicBezTo>
                <a:cubicBezTo>
                  <a:pt x="31619" y="18494"/>
                  <a:pt x="30226" y="18054"/>
                  <a:pt x="28797" y="17614"/>
                </a:cubicBezTo>
                <a:cubicBezTo>
                  <a:pt x="27367" y="17211"/>
                  <a:pt x="25901" y="16807"/>
                  <a:pt x="24471" y="16441"/>
                </a:cubicBezTo>
                <a:cubicBezTo>
                  <a:pt x="23041" y="16038"/>
                  <a:pt x="21575" y="15708"/>
                  <a:pt x="20145" y="15378"/>
                </a:cubicBezTo>
                <a:cubicBezTo>
                  <a:pt x="18826" y="15048"/>
                  <a:pt x="17506" y="14901"/>
                  <a:pt x="16186" y="14901"/>
                </a:cubicBezTo>
                <a:lnTo>
                  <a:pt x="17139" y="14535"/>
                </a:lnTo>
                <a:cubicBezTo>
                  <a:pt x="17873" y="14241"/>
                  <a:pt x="18569" y="13985"/>
                  <a:pt x="19302" y="13691"/>
                </a:cubicBezTo>
                <a:lnTo>
                  <a:pt x="19522" y="13655"/>
                </a:lnTo>
                <a:cubicBezTo>
                  <a:pt x="20952" y="14241"/>
                  <a:pt x="22418" y="14754"/>
                  <a:pt x="23921" y="15194"/>
                </a:cubicBezTo>
                <a:cubicBezTo>
                  <a:pt x="25424" y="15634"/>
                  <a:pt x="26927" y="16001"/>
                  <a:pt x="28430" y="16294"/>
                </a:cubicBezTo>
                <a:cubicBezTo>
                  <a:pt x="29970" y="16587"/>
                  <a:pt x="31509" y="16844"/>
                  <a:pt x="33012" y="17027"/>
                </a:cubicBezTo>
                <a:cubicBezTo>
                  <a:pt x="34552" y="17211"/>
                  <a:pt x="36128" y="17321"/>
                  <a:pt x="37705" y="17394"/>
                </a:cubicBezTo>
                <a:cubicBezTo>
                  <a:pt x="38832" y="17448"/>
                  <a:pt x="39978" y="17482"/>
                  <a:pt x="41116" y="17482"/>
                </a:cubicBezTo>
                <a:cubicBezTo>
                  <a:pt x="41532" y="17482"/>
                  <a:pt x="41948" y="17477"/>
                  <a:pt x="42360" y="17467"/>
                </a:cubicBezTo>
                <a:lnTo>
                  <a:pt x="42947" y="17467"/>
                </a:lnTo>
                <a:cubicBezTo>
                  <a:pt x="43057" y="17467"/>
                  <a:pt x="43093" y="17284"/>
                  <a:pt x="42947" y="17211"/>
                </a:cubicBezTo>
                <a:cubicBezTo>
                  <a:pt x="41444" y="16734"/>
                  <a:pt x="39904" y="16294"/>
                  <a:pt x="38364" y="15891"/>
                </a:cubicBezTo>
                <a:cubicBezTo>
                  <a:pt x="36861" y="15488"/>
                  <a:pt x="35285" y="15121"/>
                  <a:pt x="33709" y="14791"/>
                </a:cubicBezTo>
                <a:cubicBezTo>
                  <a:pt x="32169" y="14498"/>
                  <a:pt x="30593" y="14241"/>
                  <a:pt x="29017" y="13985"/>
                </a:cubicBezTo>
                <a:cubicBezTo>
                  <a:pt x="27440" y="13765"/>
                  <a:pt x="25864" y="13545"/>
                  <a:pt x="24288" y="13398"/>
                </a:cubicBezTo>
                <a:cubicBezTo>
                  <a:pt x="23591" y="13325"/>
                  <a:pt x="22885" y="13288"/>
                  <a:pt x="22180" y="13288"/>
                </a:cubicBezTo>
                <a:cubicBezTo>
                  <a:pt x="21474" y="13288"/>
                  <a:pt x="20768" y="13325"/>
                  <a:pt x="20072" y="13398"/>
                </a:cubicBezTo>
                <a:cubicBezTo>
                  <a:pt x="20915" y="13105"/>
                  <a:pt x="21758" y="12812"/>
                  <a:pt x="22601" y="12518"/>
                </a:cubicBezTo>
                <a:cubicBezTo>
                  <a:pt x="23974" y="12659"/>
                  <a:pt x="25347" y="12726"/>
                  <a:pt x="26720" y="12726"/>
                </a:cubicBezTo>
                <a:cubicBezTo>
                  <a:pt x="28573" y="12726"/>
                  <a:pt x="30426" y="12603"/>
                  <a:pt x="32279" y="12372"/>
                </a:cubicBezTo>
                <a:cubicBezTo>
                  <a:pt x="35505" y="11932"/>
                  <a:pt x="38658" y="11125"/>
                  <a:pt x="41700" y="9989"/>
                </a:cubicBezTo>
                <a:cubicBezTo>
                  <a:pt x="43423" y="9366"/>
                  <a:pt x="45073" y="8596"/>
                  <a:pt x="46686" y="7753"/>
                </a:cubicBezTo>
                <a:cubicBezTo>
                  <a:pt x="46796" y="7716"/>
                  <a:pt x="46759" y="7533"/>
                  <a:pt x="46649" y="7496"/>
                </a:cubicBezTo>
                <a:cubicBezTo>
                  <a:pt x="43387" y="7679"/>
                  <a:pt x="40161" y="8046"/>
                  <a:pt x="36935" y="8596"/>
                </a:cubicBezTo>
                <a:cubicBezTo>
                  <a:pt x="33709" y="9146"/>
                  <a:pt x="30520" y="9879"/>
                  <a:pt x="27367" y="10759"/>
                </a:cubicBezTo>
                <a:cubicBezTo>
                  <a:pt x="26084" y="11125"/>
                  <a:pt x="24801" y="11529"/>
                  <a:pt x="23518" y="11968"/>
                </a:cubicBezTo>
                <a:cubicBezTo>
                  <a:pt x="24251" y="11565"/>
                  <a:pt x="24911" y="11162"/>
                  <a:pt x="25607" y="10722"/>
                </a:cubicBezTo>
                <a:cubicBezTo>
                  <a:pt x="26524" y="10062"/>
                  <a:pt x="27367" y="9366"/>
                  <a:pt x="28173" y="8596"/>
                </a:cubicBezTo>
                <a:cubicBezTo>
                  <a:pt x="28980" y="7789"/>
                  <a:pt x="29713" y="6946"/>
                  <a:pt x="30373" y="6067"/>
                </a:cubicBezTo>
                <a:cubicBezTo>
                  <a:pt x="30703" y="5590"/>
                  <a:pt x="31033" y="5150"/>
                  <a:pt x="31289" y="4674"/>
                </a:cubicBezTo>
                <a:cubicBezTo>
                  <a:pt x="31583" y="4234"/>
                  <a:pt x="31876" y="3720"/>
                  <a:pt x="32133" y="3244"/>
                </a:cubicBezTo>
                <a:cubicBezTo>
                  <a:pt x="32609" y="2217"/>
                  <a:pt x="33269" y="1264"/>
                  <a:pt x="34039" y="495"/>
                </a:cubicBezTo>
                <a:lnTo>
                  <a:pt x="34369" y="201"/>
                </a:lnTo>
                <a:cubicBezTo>
                  <a:pt x="34461" y="140"/>
                  <a:pt x="34373" y="1"/>
                  <a:pt x="34277"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33"/>
          <p:cNvSpPr/>
          <p:nvPr/>
        </p:nvSpPr>
        <p:spPr>
          <a:xfrm rot="-507867">
            <a:off x="5355772" y="4659144"/>
            <a:ext cx="4789060" cy="986301"/>
          </a:xfrm>
          <a:custGeom>
            <a:avLst/>
            <a:gdLst/>
            <a:ahLst/>
            <a:cxnLst/>
            <a:rect l="l" t="t" r="r" b="b"/>
            <a:pathLst>
              <a:path w="85085" h="35856" extrusionOk="0">
                <a:moveTo>
                  <a:pt x="21963" y="0"/>
                </a:moveTo>
                <a:cubicBezTo>
                  <a:pt x="20489" y="0"/>
                  <a:pt x="19021" y="128"/>
                  <a:pt x="17560" y="444"/>
                </a:cubicBezTo>
                <a:cubicBezTo>
                  <a:pt x="11658" y="1763"/>
                  <a:pt x="6819" y="5942"/>
                  <a:pt x="3007" y="10671"/>
                </a:cubicBezTo>
                <a:cubicBezTo>
                  <a:pt x="1980" y="11954"/>
                  <a:pt x="954" y="13311"/>
                  <a:pt x="1" y="14704"/>
                </a:cubicBezTo>
                <a:lnTo>
                  <a:pt x="1" y="35855"/>
                </a:lnTo>
                <a:lnTo>
                  <a:pt x="85084" y="35855"/>
                </a:lnTo>
                <a:lnTo>
                  <a:pt x="85084" y="13494"/>
                </a:lnTo>
                <a:cubicBezTo>
                  <a:pt x="81602" y="11111"/>
                  <a:pt x="77973" y="8948"/>
                  <a:pt x="74233" y="7079"/>
                </a:cubicBezTo>
                <a:cubicBezTo>
                  <a:pt x="69285" y="4476"/>
                  <a:pt x="64152" y="1947"/>
                  <a:pt x="58617" y="1323"/>
                </a:cubicBezTo>
                <a:cubicBezTo>
                  <a:pt x="57606" y="1211"/>
                  <a:pt x="56597" y="1165"/>
                  <a:pt x="55588" y="1165"/>
                </a:cubicBezTo>
                <a:cubicBezTo>
                  <a:pt x="50695" y="1165"/>
                  <a:pt x="45815" y="2258"/>
                  <a:pt x="40893" y="2258"/>
                </a:cubicBezTo>
                <a:cubicBezTo>
                  <a:pt x="40533" y="2258"/>
                  <a:pt x="40172" y="2252"/>
                  <a:pt x="39811" y="2240"/>
                </a:cubicBezTo>
                <a:cubicBezTo>
                  <a:pt x="33831" y="2035"/>
                  <a:pt x="27850" y="0"/>
                  <a:pt x="219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33"/>
          <p:cNvSpPr/>
          <p:nvPr/>
        </p:nvSpPr>
        <p:spPr>
          <a:xfrm rot="-8693408" flipH="1">
            <a:off x="-858145" y="4473259"/>
            <a:ext cx="2274553" cy="1358058"/>
          </a:xfrm>
          <a:custGeom>
            <a:avLst/>
            <a:gdLst/>
            <a:ahLst/>
            <a:cxnLst/>
            <a:rect l="l" t="t" r="r" b="b"/>
            <a:pathLst>
              <a:path w="74161" h="54326" extrusionOk="0">
                <a:moveTo>
                  <a:pt x="27432" y="1"/>
                </a:moveTo>
                <a:cubicBezTo>
                  <a:pt x="26716" y="1"/>
                  <a:pt x="26003" y="58"/>
                  <a:pt x="25295" y="191"/>
                </a:cubicBezTo>
                <a:cubicBezTo>
                  <a:pt x="20603" y="1035"/>
                  <a:pt x="17157" y="4994"/>
                  <a:pt x="14371" y="8879"/>
                </a:cubicBezTo>
                <a:cubicBezTo>
                  <a:pt x="13198" y="10566"/>
                  <a:pt x="12025" y="12252"/>
                  <a:pt x="10925" y="13975"/>
                </a:cubicBezTo>
                <a:cubicBezTo>
                  <a:pt x="10302" y="14965"/>
                  <a:pt x="9789" y="16101"/>
                  <a:pt x="9019" y="16981"/>
                </a:cubicBezTo>
                <a:cubicBezTo>
                  <a:pt x="8579" y="17457"/>
                  <a:pt x="8139" y="18007"/>
                  <a:pt x="7809" y="18594"/>
                </a:cubicBezTo>
                <a:cubicBezTo>
                  <a:pt x="6929" y="19950"/>
                  <a:pt x="6123" y="21380"/>
                  <a:pt x="5390" y="22809"/>
                </a:cubicBezTo>
                <a:cubicBezTo>
                  <a:pt x="3923" y="25705"/>
                  <a:pt x="2714" y="28711"/>
                  <a:pt x="1797" y="31827"/>
                </a:cubicBezTo>
                <a:cubicBezTo>
                  <a:pt x="661" y="35603"/>
                  <a:pt x="1" y="40002"/>
                  <a:pt x="2237" y="43265"/>
                </a:cubicBezTo>
                <a:cubicBezTo>
                  <a:pt x="3154" y="44474"/>
                  <a:pt x="4253" y="45501"/>
                  <a:pt x="5536" y="46271"/>
                </a:cubicBezTo>
                <a:cubicBezTo>
                  <a:pt x="11805" y="50523"/>
                  <a:pt x="19430" y="52246"/>
                  <a:pt x="26945" y="53236"/>
                </a:cubicBezTo>
                <a:cubicBezTo>
                  <a:pt x="32638" y="53963"/>
                  <a:pt x="38362" y="54325"/>
                  <a:pt x="44080" y="54325"/>
                </a:cubicBezTo>
                <a:cubicBezTo>
                  <a:pt x="53642" y="54325"/>
                  <a:pt x="63188" y="53311"/>
                  <a:pt x="72547" y="51293"/>
                </a:cubicBezTo>
                <a:cubicBezTo>
                  <a:pt x="73097" y="51183"/>
                  <a:pt x="73610" y="51036"/>
                  <a:pt x="74160" y="50926"/>
                </a:cubicBezTo>
                <a:lnTo>
                  <a:pt x="74160" y="4187"/>
                </a:lnTo>
                <a:lnTo>
                  <a:pt x="74014" y="4260"/>
                </a:lnTo>
                <a:cubicBezTo>
                  <a:pt x="73794" y="4407"/>
                  <a:pt x="73574" y="4517"/>
                  <a:pt x="73354" y="4627"/>
                </a:cubicBezTo>
                <a:cubicBezTo>
                  <a:pt x="71778" y="5360"/>
                  <a:pt x="69871" y="5434"/>
                  <a:pt x="68185" y="5580"/>
                </a:cubicBezTo>
                <a:cubicBezTo>
                  <a:pt x="66956" y="5667"/>
                  <a:pt x="65727" y="5708"/>
                  <a:pt x="64500" y="5708"/>
                </a:cubicBezTo>
                <a:cubicBezTo>
                  <a:pt x="62617" y="5708"/>
                  <a:pt x="60739" y="5611"/>
                  <a:pt x="58874" y="5434"/>
                </a:cubicBezTo>
                <a:cubicBezTo>
                  <a:pt x="50736" y="4700"/>
                  <a:pt x="42634" y="3344"/>
                  <a:pt x="34716" y="1291"/>
                </a:cubicBezTo>
                <a:cubicBezTo>
                  <a:pt x="32336" y="668"/>
                  <a:pt x="29868" y="1"/>
                  <a:pt x="27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32" name="Google Shape;1132;p33"/>
          <p:cNvGrpSpPr/>
          <p:nvPr/>
        </p:nvGrpSpPr>
        <p:grpSpPr>
          <a:xfrm rot="5400000" flipH="1">
            <a:off x="-723124" y="3736771"/>
            <a:ext cx="1379824" cy="774177"/>
            <a:chOff x="7705016" y="792509"/>
            <a:chExt cx="1379824" cy="774177"/>
          </a:xfrm>
        </p:grpSpPr>
        <p:sp>
          <p:nvSpPr>
            <p:cNvPr id="1133" name="Google Shape;1133;p33"/>
            <p:cNvSpPr/>
            <p:nvPr/>
          </p:nvSpPr>
          <p:spPr>
            <a:xfrm rot="5315393">
              <a:off x="8326412" y="1061057"/>
              <a:ext cx="26666" cy="19715"/>
            </a:xfrm>
            <a:custGeom>
              <a:avLst/>
              <a:gdLst/>
              <a:ahLst/>
              <a:cxnLst/>
              <a:rect l="l" t="t" r="r" b="b"/>
              <a:pathLst>
                <a:path w="844" h="624" extrusionOk="0">
                  <a:moveTo>
                    <a:pt x="403" y="0"/>
                  </a:moveTo>
                  <a:cubicBezTo>
                    <a:pt x="0" y="0"/>
                    <a:pt x="0" y="624"/>
                    <a:pt x="403" y="624"/>
                  </a:cubicBezTo>
                  <a:cubicBezTo>
                    <a:pt x="843" y="624"/>
                    <a:pt x="843" y="0"/>
                    <a:pt x="4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33"/>
            <p:cNvSpPr/>
            <p:nvPr/>
          </p:nvSpPr>
          <p:spPr>
            <a:xfrm rot="5315393">
              <a:off x="8301804" y="1166461"/>
              <a:ext cx="28972" cy="20884"/>
            </a:xfrm>
            <a:custGeom>
              <a:avLst/>
              <a:gdLst/>
              <a:ahLst/>
              <a:cxnLst/>
              <a:rect l="l" t="t" r="r" b="b"/>
              <a:pathLst>
                <a:path w="917" h="661" extrusionOk="0">
                  <a:moveTo>
                    <a:pt x="220" y="1"/>
                  </a:moveTo>
                  <a:cubicBezTo>
                    <a:pt x="184" y="37"/>
                    <a:pt x="147" y="37"/>
                    <a:pt x="110" y="74"/>
                  </a:cubicBezTo>
                  <a:cubicBezTo>
                    <a:pt x="74" y="111"/>
                    <a:pt x="74" y="147"/>
                    <a:pt x="37" y="184"/>
                  </a:cubicBezTo>
                  <a:cubicBezTo>
                    <a:pt x="37" y="221"/>
                    <a:pt x="0" y="257"/>
                    <a:pt x="0" y="331"/>
                  </a:cubicBezTo>
                  <a:lnTo>
                    <a:pt x="0" y="404"/>
                  </a:lnTo>
                  <a:cubicBezTo>
                    <a:pt x="37" y="477"/>
                    <a:pt x="74" y="514"/>
                    <a:pt x="110" y="551"/>
                  </a:cubicBezTo>
                  <a:lnTo>
                    <a:pt x="147" y="624"/>
                  </a:lnTo>
                  <a:cubicBezTo>
                    <a:pt x="220" y="624"/>
                    <a:pt x="294" y="661"/>
                    <a:pt x="330" y="661"/>
                  </a:cubicBezTo>
                  <a:lnTo>
                    <a:pt x="624" y="661"/>
                  </a:lnTo>
                  <a:cubicBezTo>
                    <a:pt x="660" y="661"/>
                    <a:pt x="697" y="661"/>
                    <a:pt x="733" y="624"/>
                  </a:cubicBezTo>
                  <a:cubicBezTo>
                    <a:pt x="770" y="624"/>
                    <a:pt x="807" y="587"/>
                    <a:pt x="843" y="551"/>
                  </a:cubicBezTo>
                  <a:cubicBezTo>
                    <a:pt x="880" y="514"/>
                    <a:pt x="880" y="477"/>
                    <a:pt x="880" y="441"/>
                  </a:cubicBezTo>
                  <a:cubicBezTo>
                    <a:pt x="917" y="404"/>
                    <a:pt x="917" y="367"/>
                    <a:pt x="917" y="331"/>
                  </a:cubicBezTo>
                  <a:lnTo>
                    <a:pt x="917" y="257"/>
                  </a:lnTo>
                  <a:cubicBezTo>
                    <a:pt x="917" y="184"/>
                    <a:pt x="880" y="147"/>
                    <a:pt x="843" y="111"/>
                  </a:cubicBezTo>
                  <a:lnTo>
                    <a:pt x="770" y="37"/>
                  </a:lnTo>
                  <a:cubicBezTo>
                    <a:pt x="733" y="37"/>
                    <a:pt x="660" y="1"/>
                    <a:pt x="6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33"/>
            <p:cNvSpPr/>
            <p:nvPr/>
          </p:nvSpPr>
          <p:spPr>
            <a:xfrm rot="5315393">
              <a:off x="8382501" y="1106673"/>
              <a:ext cx="35955" cy="32068"/>
            </a:xfrm>
            <a:custGeom>
              <a:avLst/>
              <a:gdLst/>
              <a:ahLst/>
              <a:cxnLst/>
              <a:rect l="l" t="t" r="r" b="b"/>
              <a:pathLst>
                <a:path w="1138" h="1015" extrusionOk="0">
                  <a:moveTo>
                    <a:pt x="501" y="1"/>
                  </a:moveTo>
                  <a:cubicBezTo>
                    <a:pt x="242" y="1"/>
                    <a:pt x="1" y="199"/>
                    <a:pt x="1" y="501"/>
                  </a:cubicBezTo>
                  <a:cubicBezTo>
                    <a:pt x="1" y="758"/>
                    <a:pt x="221" y="978"/>
                    <a:pt x="477" y="1014"/>
                  </a:cubicBezTo>
                  <a:cubicBezTo>
                    <a:pt x="917" y="978"/>
                    <a:pt x="1137" y="464"/>
                    <a:pt x="844" y="134"/>
                  </a:cubicBezTo>
                  <a:cubicBezTo>
                    <a:pt x="740" y="42"/>
                    <a:pt x="619" y="1"/>
                    <a:pt x="5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33"/>
            <p:cNvSpPr/>
            <p:nvPr/>
          </p:nvSpPr>
          <p:spPr>
            <a:xfrm rot="5315393">
              <a:off x="8457092" y="1329953"/>
              <a:ext cx="37092" cy="30141"/>
            </a:xfrm>
            <a:custGeom>
              <a:avLst/>
              <a:gdLst/>
              <a:ahLst/>
              <a:cxnLst/>
              <a:rect l="l" t="t" r="r" b="b"/>
              <a:pathLst>
                <a:path w="1174" h="954" extrusionOk="0">
                  <a:moveTo>
                    <a:pt x="331" y="0"/>
                  </a:moveTo>
                  <a:lnTo>
                    <a:pt x="221" y="73"/>
                  </a:lnTo>
                  <a:cubicBezTo>
                    <a:pt x="147" y="73"/>
                    <a:pt x="111" y="110"/>
                    <a:pt x="111" y="183"/>
                  </a:cubicBezTo>
                  <a:cubicBezTo>
                    <a:pt x="74" y="183"/>
                    <a:pt x="37" y="220"/>
                    <a:pt x="37" y="257"/>
                  </a:cubicBezTo>
                  <a:cubicBezTo>
                    <a:pt x="1" y="330"/>
                    <a:pt x="1" y="367"/>
                    <a:pt x="1" y="440"/>
                  </a:cubicBezTo>
                  <a:lnTo>
                    <a:pt x="1" y="550"/>
                  </a:lnTo>
                  <a:lnTo>
                    <a:pt x="37" y="660"/>
                  </a:lnTo>
                  <a:cubicBezTo>
                    <a:pt x="74" y="697"/>
                    <a:pt x="111" y="733"/>
                    <a:pt x="147" y="770"/>
                  </a:cubicBezTo>
                  <a:cubicBezTo>
                    <a:pt x="184" y="807"/>
                    <a:pt x="257" y="843"/>
                    <a:pt x="294" y="843"/>
                  </a:cubicBezTo>
                  <a:lnTo>
                    <a:pt x="294" y="953"/>
                  </a:lnTo>
                  <a:lnTo>
                    <a:pt x="404" y="953"/>
                  </a:lnTo>
                  <a:lnTo>
                    <a:pt x="376" y="934"/>
                  </a:lnTo>
                  <a:lnTo>
                    <a:pt x="376" y="934"/>
                  </a:lnTo>
                  <a:cubicBezTo>
                    <a:pt x="400" y="946"/>
                    <a:pt x="424" y="953"/>
                    <a:pt x="441" y="953"/>
                  </a:cubicBezTo>
                  <a:lnTo>
                    <a:pt x="697" y="953"/>
                  </a:lnTo>
                  <a:cubicBezTo>
                    <a:pt x="734" y="953"/>
                    <a:pt x="807" y="953"/>
                    <a:pt x="881" y="916"/>
                  </a:cubicBezTo>
                  <a:cubicBezTo>
                    <a:pt x="991" y="880"/>
                    <a:pt x="1100" y="770"/>
                    <a:pt x="1137" y="660"/>
                  </a:cubicBezTo>
                  <a:cubicBezTo>
                    <a:pt x="1137" y="587"/>
                    <a:pt x="1174" y="550"/>
                    <a:pt x="1174" y="477"/>
                  </a:cubicBezTo>
                  <a:lnTo>
                    <a:pt x="1174" y="330"/>
                  </a:lnTo>
                  <a:cubicBezTo>
                    <a:pt x="1137" y="257"/>
                    <a:pt x="1100" y="183"/>
                    <a:pt x="1027" y="147"/>
                  </a:cubicBezTo>
                  <a:lnTo>
                    <a:pt x="954" y="73"/>
                  </a:lnTo>
                  <a:cubicBezTo>
                    <a:pt x="881" y="37"/>
                    <a:pt x="771" y="0"/>
                    <a:pt x="697" y="0"/>
                  </a:cubicBezTo>
                  <a:lnTo>
                    <a:pt x="477" y="0"/>
                  </a:lnTo>
                  <a:cubicBezTo>
                    <a:pt x="461" y="0"/>
                    <a:pt x="446" y="2"/>
                    <a:pt x="433" y="5"/>
                  </a:cubicBezTo>
                  <a:lnTo>
                    <a:pt x="433" y="5"/>
                  </a:lnTo>
                  <a:lnTo>
                    <a:pt x="44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33"/>
            <p:cNvSpPr/>
            <p:nvPr/>
          </p:nvSpPr>
          <p:spPr>
            <a:xfrm rot="5315393">
              <a:off x="8333735" y="1235076"/>
              <a:ext cx="38261" cy="32479"/>
            </a:xfrm>
            <a:custGeom>
              <a:avLst/>
              <a:gdLst/>
              <a:ahLst/>
              <a:cxnLst/>
              <a:rect l="l" t="t" r="r" b="b"/>
              <a:pathLst>
                <a:path w="1211" h="1028" extrusionOk="0">
                  <a:moveTo>
                    <a:pt x="550" y="1"/>
                  </a:moveTo>
                  <a:cubicBezTo>
                    <a:pt x="257" y="1"/>
                    <a:pt x="0" y="221"/>
                    <a:pt x="0" y="514"/>
                  </a:cubicBezTo>
                  <a:cubicBezTo>
                    <a:pt x="0" y="807"/>
                    <a:pt x="257" y="1027"/>
                    <a:pt x="550" y="1027"/>
                  </a:cubicBezTo>
                  <a:cubicBezTo>
                    <a:pt x="1210" y="1027"/>
                    <a:pt x="1210" y="1"/>
                    <a:pt x="5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33"/>
            <p:cNvSpPr/>
            <p:nvPr/>
          </p:nvSpPr>
          <p:spPr>
            <a:xfrm rot="5315393">
              <a:off x="8139378" y="1336074"/>
              <a:ext cx="32448" cy="40599"/>
            </a:xfrm>
            <a:custGeom>
              <a:avLst/>
              <a:gdLst/>
              <a:ahLst/>
              <a:cxnLst/>
              <a:rect l="l" t="t" r="r" b="b"/>
              <a:pathLst>
                <a:path w="1027" h="1285" extrusionOk="0">
                  <a:moveTo>
                    <a:pt x="367" y="1"/>
                  </a:moveTo>
                  <a:cubicBezTo>
                    <a:pt x="293" y="38"/>
                    <a:pt x="183" y="74"/>
                    <a:pt x="147" y="148"/>
                  </a:cubicBezTo>
                  <a:lnTo>
                    <a:pt x="37" y="258"/>
                  </a:lnTo>
                  <a:cubicBezTo>
                    <a:pt x="0" y="331"/>
                    <a:pt x="0" y="404"/>
                    <a:pt x="0" y="514"/>
                  </a:cubicBezTo>
                  <a:lnTo>
                    <a:pt x="0" y="624"/>
                  </a:lnTo>
                  <a:cubicBezTo>
                    <a:pt x="0" y="661"/>
                    <a:pt x="0" y="734"/>
                    <a:pt x="0" y="771"/>
                  </a:cubicBezTo>
                  <a:cubicBezTo>
                    <a:pt x="0" y="844"/>
                    <a:pt x="0" y="917"/>
                    <a:pt x="37" y="991"/>
                  </a:cubicBezTo>
                  <a:cubicBezTo>
                    <a:pt x="37" y="1027"/>
                    <a:pt x="73" y="1101"/>
                    <a:pt x="147" y="1137"/>
                  </a:cubicBezTo>
                  <a:cubicBezTo>
                    <a:pt x="183" y="1174"/>
                    <a:pt x="257" y="1211"/>
                    <a:pt x="293" y="1247"/>
                  </a:cubicBezTo>
                  <a:cubicBezTo>
                    <a:pt x="367" y="1284"/>
                    <a:pt x="440" y="1284"/>
                    <a:pt x="513" y="1284"/>
                  </a:cubicBezTo>
                  <a:lnTo>
                    <a:pt x="660" y="1284"/>
                  </a:lnTo>
                  <a:cubicBezTo>
                    <a:pt x="733" y="1284"/>
                    <a:pt x="807" y="1211"/>
                    <a:pt x="880" y="1174"/>
                  </a:cubicBezTo>
                  <a:lnTo>
                    <a:pt x="953" y="1064"/>
                  </a:lnTo>
                  <a:cubicBezTo>
                    <a:pt x="990" y="954"/>
                    <a:pt x="1026" y="881"/>
                    <a:pt x="1026" y="807"/>
                  </a:cubicBezTo>
                  <a:cubicBezTo>
                    <a:pt x="1026" y="734"/>
                    <a:pt x="1026" y="697"/>
                    <a:pt x="1026" y="661"/>
                  </a:cubicBezTo>
                  <a:lnTo>
                    <a:pt x="1026" y="514"/>
                  </a:lnTo>
                  <a:cubicBezTo>
                    <a:pt x="1026" y="441"/>
                    <a:pt x="1026" y="368"/>
                    <a:pt x="990" y="331"/>
                  </a:cubicBezTo>
                  <a:cubicBezTo>
                    <a:pt x="916" y="184"/>
                    <a:pt x="843" y="111"/>
                    <a:pt x="697" y="38"/>
                  </a:cubicBezTo>
                  <a:cubicBezTo>
                    <a:pt x="660" y="1"/>
                    <a:pt x="587" y="1"/>
                    <a:pt x="5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33"/>
            <p:cNvSpPr/>
            <p:nvPr/>
          </p:nvSpPr>
          <p:spPr>
            <a:xfrm rot="5315393">
              <a:off x="8433006" y="1161806"/>
              <a:ext cx="50994" cy="54469"/>
            </a:xfrm>
            <a:custGeom>
              <a:avLst/>
              <a:gdLst/>
              <a:ahLst/>
              <a:cxnLst/>
              <a:rect l="l" t="t" r="r" b="b"/>
              <a:pathLst>
                <a:path w="1614" h="1724" extrusionOk="0">
                  <a:moveTo>
                    <a:pt x="681" y="911"/>
                  </a:moveTo>
                  <a:lnTo>
                    <a:pt x="681" y="911"/>
                  </a:lnTo>
                  <a:cubicBezTo>
                    <a:pt x="687" y="913"/>
                    <a:pt x="692" y="915"/>
                    <a:pt x="697" y="917"/>
                  </a:cubicBezTo>
                  <a:lnTo>
                    <a:pt x="734" y="990"/>
                  </a:lnTo>
                  <a:lnTo>
                    <a:pt x="734" y="990"/>
                  </a:lnTo>
                  <a:lnTo>
                    <a:pt x="681" y="911"/>
                  </a:lnTo>
                  <a:close/>
                  <a:moveTo>
                    <a:pt x="807" y="1"/>
                  </a:moveTo>
                  <a:cubicBezTo>
                    <a:pt x="797" y="4"/>
                    <a:pt x="786" y="8"/>
                    <a:pt x="776" y="13"/>
                  </a:cubicBezTo>
                  <a:lnTo>
                    <a:pt x="776" y="13"/>
                  </a:lnTo>
                  <a:cubicBezTo>
                    <a:pt x="773" y="13"/>
                    <a:pt x="770" y="13"/>
                    <a:pt x="767" y="13"/>
                  </a:cubicBezTo>
                  <a:cubicBezTo>
                    <a:pt x="709" y="13"/>
                    <a:pt x="648" y="22"/>
                    <a:pt x="587" y="37"/>
                  </a:cubicBezTo>
                  <a:cubicBezTo>
                    <a:pt x="587" y="37"/>
                    <a:pt x="551" y="37"/>
                    <a:pt x="514" y="74"/>
                  </a:cubicBezTo>
                  <a:lnTo>
                    <a:pt x="404" y="111"/>
                  </a:lnTo>
                  <a:lnTo>
                    <a:pt x="258" y="221"/>
                  </a:lnTo>
                  <a:lnTo>
                    <a:pt x="221" y="257"/>
                  </a:lnTo>
                  <a:cubicBezTo>
                    <a:pt x="111" y="367"/>
                    <a:pt x="38" y="514"/>
                    <a:pt x="38" y="661"/>
                  </a:cubicBezTo>
                  <a:cubicBezTo>
                    <a:pt x="1" y="807"/>
                    <a:pt x="1" y="954"/>
                    <a:pt x="38" y="1100"/>
                  </a:cubicBezTo>
                  <a:cubicBezTo>
                    <a:pt x="38" y="1174"/>
                    <a:pt x="74" y="1247"/>
                    <a:pt x="111" y="1320"/>
                  </a:cubicBezTo>
                  <a:cubicBezTo>
                    <a:pt x="148" y="1394"/>
                    <a:pt x="184" y="1467"/>
                    <a:pt x="221" y="1504"/>
                  </a:cubicBezTo>
                  <a:lnTo>
                    <a:pt x="258" y="1540"/>
                  </a:lnTo>
                  <a:lnTo>
                    <a:pt x="404" y="1650"/>
                  </a:lnTo>
                  <a:lnTo>
                    <a:pt x="441" y="1650"/>
                  </a:lnTo>
                  <a:cubicBezTo>
                    <a:pt x="514" y="1687"/>
                    <a:pt x="551" y="1687"/>
                    <a:pt x="624" y="1724"/>
                  </a:cubicBezTo>
                  <a:lnTo>
                    <a:pt x="844" y="1724"/>
                  </a:lnTo>
                  <a:cubicBezTo>
                    <a:pt x="954" y="1687"/>
                    <a:pt x="1064" y="1687"/>
                    <a:pt x="1174" y="1614"/>
                  </a:cubicBezTo>
                  <a:lnTo>
                    <a:pt x="1211" y="1614"/>
                  </a:lnTo>
                  <a:cubicBezTo>
                    <a:pt x="1284" y="1577"/>
                    <a:pt x="1321" y="1540"/>
                    <a:pt x="1357" y="1504"/>
                  </a:cubicBezTo>
                  <a:lnTo>
                    <a:pt x="1394" y="1467"/>
                  </a:lnTo>
                  <a:cubicBezTo>
                    <a:pt x="1431" y="1394"/>
                    <a:pt x="1467" y="1357"/>
                    <a:pt x="1504" y="1320"/>
                  </a:cubicBezTo>
                  <a:cubicBezTo>
                    <a:pt x="1541" y="1247"/>
                    <a:pt x="1577" y="1174"/>
                    <a:pt x="1614" y="1100"/>
                  </a:cubicBezTo>
                  <a:cubicBezTo>
                    <a:pt x="1614" y="1064"/>
                    <a:pt x="1614" y="1027"/>
                    <a:pt x="1614" y="990"/>
                  </a:cubicBezTo>
                  <a:cubicBezTo>
                    <a:pt x="1614" y="917"/>
                    <a:pt x="1614" y="844"/>
                    <a:pt x="1614" y="771"/>
                  </a:cubicBezTo>
                  <a:cubicBezTo>
                    <a:pt x="1614" y="661"/>
                    <a:pt x="1614" y="587"/>
                    <a:pt x="1577" y="514"/>
                  </a:cubicBezTo>
                  <a:cubicBezTo>
                    <a:pt x="1541" y="404"/>
                    <a:pt x="1467" y="294"/>
                    <a:pt x="1394" y="221"/>
                  </a:cubicBezTo>
                  <a:cubicBezTo>
                    <a:pt x="1357" y="184"/>
                    <a:pt x="1321" y="147"/>
                    <a:pt x="1247" y="111"/>
                  </a:cubicBezTo>
                  <a:lnTo>
                    <a:pt x="1211" y="74"/>
                  </a:lnTo>
                  <a:cubicBezTo>
                    <a:pt x="1137" y="37"/>
                    <a:pt x="1101" y="1"/>
                    <a:pt x="10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33"/>
            <p:cNvSpPr/>
            <p:nvPr/>
          </p:nvSpPr>
          <p:spPr>
            <a:xfrm rot="5315393">
              <a:off x="8594474" y="1069195"/>
              <a:ext cx="53300" cy="39398"/>
            </a:xfrm>
            <a:custGeom>
              <a:avLst/>
              <a:gdLst/>
              <a:ahLst/>
              <a:cxnLst/>
              <a:rect l="l" t="t" r="r" b="b"/>
              <a:pathLst>
                <a:path w="1687" h="1247" extrusionOk="0">
                  <a:moveTo>
                    <a:pt x="844" y="0"/>
                  </a:moveTo>
                  <a:cubicBezTo>
                    <a:pt x="1" y="0"/>
                    <a:pt x="1" y="1247"/>
                    <a:pt x="844" y="1247"/>
                  </a:cubicBezTo>
                  <a:cubicBezTo>
                    <a:pt x="1687" y="1247"/>
                    <a:pt x="1687" y="0"/>
                    <a:pt x="8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33"/>
            <p:cNvSpPr/>
            <p:nvPr/>
          </p:nvSpPr>
          <p:spPr>
            <a:xfrm rot="5315393">
              <a:off x="8687619" y="1132903"/>
              <a:ext cx="57944" cy="44043"/>
            </a:xfrm>
            <a:custGeom>
              <a:avLst/>
              <a:gdLst/>
              <a:ahLst/>
              <a:cxnLst/>
              <a:rect l="l" t="t" r="r" b="b"/>
              <a:pathLst>
                <a:path w="1834" h="1394" extrusionOk="0">
                  <a:moveTo>
                    <a:pt x="917" y="1"/>
                  </a:moveTo>
                  <a:cubicBezTo>
                    <a:pt x="0" y="1"/>
                    <a:pt x="0" y="1394"/>
                    <a:pt x="917" y="1394"/>
                  </a:cubicBezTo>
                  <a:cubicBezTo>
                    <a:pt x="1833" y="1394"/>
                    <a:pt x="1833" y="1"/>
                    <a:pt x="9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33"/>
            <p:cNvSpPr/>
            <p:nvPr/>
          </p:nvSpPr>
          <p:spPr>
            <a:xfrm rot="5315393">
              <a:off x="8513987" y="943508"/>
              <a:ext cx="73015" cy="56775"/>
            </a:xfrm>
            <a:custGeom>
              <a:avLst/>
              <a:gdLst/>
              <a:ahLst/>
              <a:cxnLst/>
              <a:rect l="l" t="t" r="r" b="b"/>
              <a:pathLst>
                <a:path w="2311" h="1797" extrusionOk="0">
                  <a:moveTo>
                    <a:pt x="1137" y="1"/>
                  </a:moveTo>
                  <a:cubicBezTo>
                    <a:pt x="1" y="1"/>
                    <a:pt x="1" y="1797"/>
                    <a:pt x="1137" y="1797"/>
                  </a:cubicBezTo>
                  <a:cubicBezTo>
                    <a:pt x="2273" y="1797"/>
                    <a:pt x="2310" y="1"/>
                    <a:pt x="11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33"/>
            <p:cNvSpPr/>
            <p:nvPr/>
          </p:nvSpPr>
          <p:spPr>
            <a:xfrm rot="5315393">
              <a:off x="8697690" y="1001254"/>
              <a:ext cx="49856" cy="44043"/>
            </a:xfrm>
            <a:custGeom>
              <a:avLst/>
              <a:gdLst/>
              <a:ahLst/>
              <a:cxnLst/>
              <a:rect l="l" t="t" r="r" b="b"/>
              <a:pathLst>
                <a:path w="1578" h="1394" extrusionOk="0">
                  <a:moveTo>
                    <a:pt x="624" y="0"/>
                  </a:moveTo>
                  <a:cubicBezTo>
                    <a:pt x="477" y="37"/>
                    <a:pt x="294" y="110"/>
                    <a:pt x="184" y="220"/>
                  </a:cubicBezTo>
                  <a:cubicBezTo>
                    <a:pt x="74" y="330"/>
                    <a:pt x="1" y="514"/>
                    <a:pt x="1" y="660"/>
                  </a:cubicBezTo>
                  <a:cubicBezTo>
                    <a:pt x="1" y="843"/>
                    <a:pt x="74" y="990"/>
                    <a:pt x="184" y="1137"/>
                  </a:cubicBezTo>
                  <a:lnTo>
                    <a:pt x="331" y="1247"/>
                  </a:lnTo>
                  <a:cubicBezTo>
                    <a:pt x="404" y="1283"/>
                    <a:pt x="551" y="1320"/>
                    <a:pt x="661" y="1320"/>
                  </a:cubicBezTo>
                  <a:lnTo>
                    <a:pt x="624" y="1393"/>
                  </a:lnTo>
                  <a:lnTo>
                    <a:pt x="917" y="1393"/>
                  </a:lnTo>
                  <a:cubicBezTo>
                    <a:pt x="1101" y="1393"/>
                    <a:pt x="1247" y="1320"/>
                    <a:pt x="1394" y="1173"/>
                  </a:cubicBezTo>
                  <a:cubicBezTo>
                    <a:pt x="1504" y="1063"/>
                    <a:pt x="1577" y="880"/>
                    <a:pt x="1577" y="697"/>
                  </a:cubicBezTo>
                  <a:cubicBezTo>
                    <a:pt x="1577" y="330"/>
                    <a:pt x="1284" y="0"/>
                    <a:pt x="9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33"/>
            <p:cNvSpPr/>
            <p:nvPr/>
          </p:nvSpPr>
          <p:spPr>
            <a:xfrm rot="5315393">
              <a:off x="8774972" y="904651"/>
              <a:ext cx="25528" cy="19715"/>
            </a:xfrm>
            <a:custGeom>
              <a:avLst/>
              <a:gdLst/>
              <a:ahLst/>
              <a:cxnLst/>
              <a:rect l="l" t="t" r="r" b="b"/>
              <a:pathLst>
                <a:path w="808" h="624" extrusionOk="0">
                  <a:moveTo>
                    <a:pt x="404" y="1"/>
                  </a:moveTo>
                  <a:cubicBezTo>
                    <a:pt x="1" y="1"/>
                    <a:pt x="1" y="624"/>
                    <a:pt x="404" y="624"/>
                  </a:cubicBezTo>
                  <a:cubicBezTo>
                    <a:pt x="807" y="624"/>
                    <a:pt x="807" y="1"/>
                    <a:pt x="4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33"/>
            <p:cNvSpPr/>
            <p:nvPr/>
          </p:nvSpPr>
          <p:spPr>
            <a:xfrm rot="5315393">
              <a:off x="8967251" y="830946"/>
              <a:ext cx="28972" cy="22053"/>
            </a:xfrm>
            <a:custGeom>
              <a:avLst/>
              <a:gdLst/>
              <a:ahLst/>
              <a:cxnLst/>
              <a:rect l="l" t="t" r="r" b="b"/>
              <a:pathLst>
                <a:path w="917" h="698" extrusionOk="0">
                  <a:moveTo>
                    <a:pt x="440" y="1"/>
                  </a:moveTo>
                  <a:cubicBezTo>
                    <a:pt x="0" y="1"/>
                    <a:pt x="0" y="697"/>
                    <a:pt x="440" y="697"/>
                  </a:cubicBezTo>
                  <a:cubicBezTo>
                    <a:pt x="917" y="697"/>
                    <a:pt x="917" y="1"/>
                    <a:pt x="4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33"/>
            <p:cNvSpPr/>
            <p:nvPr/>
          </p:nvSpPr>
          <p:spPr>
            <a:xfrm rot="5315393">
              <a:off x="9061908" y="795654"/>
              <a:ext cx="25528" cy="19715"/>
            </a:xfrm>
            <a:custGeom>
              <a:avLst/>
              <a:gdLst/>
              <a:ahLst/>
              <a:cxnLst/>
              <a:rect l="l" t="t" r="r" b="b"/>
              <a:pathLst>
                <a:path w="808" h="624" extrusionOk="0">
                  <a:moveTo>
                    <a:pt x="404" y="0"/>
                  </a:moveTo>
                  <a:cubicBezTo>
                    <a:pt x="1" y="0"/>
                    <a:pt x="1" y="623"/>
                    <a:pt x="404" y="623"/>
                  </a:cubicBezTo>
                  <a:cubicBezTo>
                    <a:pt x="807" y="623"/>
                    <a:pt x="807" y="0"/>
                    <a:pt x="4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33"/>
            <p:cNvSpPr/>
            <p:nvPr/>
          </p:nvSpPr>
          <p:spPr>
            <a:xfrm rot="5315393">
              <a:off x="8273437" y="1413481"/>
              <a:ext cx="66064" cy="48656"/>
            </a:xfrm>
            <a:custGeom>
              <a:avLst/>
              <a:gdLst/>
              <a:ahLst/>
              <a:cxnLst/>
              <a:rect l="l" t="t" r="r" b="b"/>
              <a:pathLst>
                <a:path w="2091" h="1540" extrusionOk="0">
                  <a:moveTo>
                    <a:pt x="1027" y="0"/>
                  </a:moveTo>
                  <a:cubicBezTo>
                    <a:pt x="1" y="0"/>
                    <a:pt x="1" y="1540"/>
                    <a:pt x="1027" y="1540"/>
                  </a:cubicBezTo>
                  <a:cubicBezTo>
                    <a:pt x="2090" y="1540"/>
                    <a:pt x="2090" y="0"/>
                    <a:pt x="10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33"/>
            <p:cNvSpPr/>
            <p:nvPr/>
          </p:nvSpPr>
          <p:spPr>
            <a:xfrm rot="5315393">
              <a:off x="8139044" y="1066718"/>
              <a:ext cx="69540" cy="54753"/>
            </a:xfrm>
            <a:custGeom>
              <a:avLst/>
              <a:gdLst/>
              <a:ahLst/>
              <a:cxnLst/>
              <a:rect l="l" t="t" r="r" b="b"/>
              <a:pathLst>
                <a:path w="2201" h="1733" extrusionOk="0">
                  <a:moveTo>
                    <a:pt x="1320" y="1"/>
                  </a:moveTo>
                  <a:cubicBezTo>
                    <a:pt x="1186" y="1"/>
                    <a:pt x="1051" y="35"/>
                    <a:pt x="917" y="89"/>
                  </a:cubicBezTo>
                  <a:lnTo>
                    <a:pt x="367" y="345"/>
                  </a:lnTo>
                  <a:cubicBezTo>
                    <a:pt x="221" y="455"/>
                    <a:pt x="74" y="602"/>
                    <a:pt x="37" y="822"/>
                  </a:cubicBezTo>
                  <a:cubicBezTo>
                    <a:pt x="1" y="1005"/>
                    <a:pt x="37" y="1188"/>
                    <a:pt x="111" y="1372"/>
                  </a:cubicBezTo>
                  <a:cubicBezTo>
                    <a:pt x="259" y="1594"/>
                    <a:pt x="507" y="1733"/>
                    <a:pt x="765" y="1733"/>
                  </a:cubicBezTo>
                  <a:cubicBezTo>
                    <a:pt x="890" y="1733"/>
                    <a:pt x="1017" y="1700"/>
                    <a:pt x="1137" y="1628"/>
                  </a:cubicBezTo>
                  <a:lnTo>
                    <a:pt x="1650" y="1335"/>
                  </a:lnTo>
                  <a:cubicBezTo>
                    <a:pt x="2200" y="1005"/>
                    <a:pt x="2090" y="199"/>
                    <a:pt x="1467" y="15"/>
                  </a:cubicBezTo>
                  <a:cubicBezTo>
                    <a:pt x="1418" y="5"/>
                    <a:pt x="1369" y="1"/>
                    <a:pt x="1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33"/>
            <p:cNvSpPr/>
            <p:nvPr/>
          </p:nvSpPr>
          <p:spPr>
            <a:xfrm rot="5315393">
              <a:off x="7981353" y="1417514"/>
              <a:ext cx="38261" cy="30141"/>
            </a:xfrm>
            <a:custGeom>
              <a:avLst/>
              <a:gdLst/>
              <a:ahLst/>
              <a:cxnLst/>
              <a:rect l="l" t="t" r="r" b="b"/>
              <a:pathLst>
                <a:path w="1211" h="954" extrusionOk="0">
                  <a:moveTo>
                    <a:pt x="734" y="0"/>
                  </a:moveTo>
                  <a:lnTo>
                    <a:pt x="734" y="37"/>
                  </a:lnTo>
                  <a:lnTo>
                    <a:pt x="477" y="37"/>
                  </a:lnTo>
                  <a:cubicBezTo>
                    <a:pt x="330" y="37"/>
                    <a:pt x="220" y="73"/>
                    <a:pt x="147" y="183"/>
                  </a:cubicBezTo>
                  <a:cubicBezTo>
                    <a:pt x="74" y="257"/>
                    <a:pt x="1" y="367"/>
                    <a:pt x="1" y="477"/>
                  </a:cubicBezTo>
                  <a:cubicBezTo>
                    <a:pt x="1" y="623"/>
                    <a:pt x="37" y="733"/>
                    <a:pt x="147" y="807"/>
                  </a:cubicBezTo>
                  <a:cubicBezTo>
                    <a:pt x="220" y="880"/>
                    <a:pt x="330" y="953"/>
                    <a:pt x="477" y="953"/>
                  </a:cubicBezTo>
                  <a:lnTo>
                    <a:pt x="734" y="953"/>
                  </a:lnTo>
                  <a:cubicBezTo>
                    <a:pt x="844" y="953"/>
                    <a:pt x="990" y="880"/>
                    <a:pt x="1064" y="807"/>
                  </a:cubicBezTo>
                  <a:cubicBezTo>
                    <a:pt x="1174" y="697"/>
                    <a:pt x="1210" y="587"/>
                    <a:pt x="1210" y="477"/>
                  </a:cubicBezTo>
                  <a:cubicBezTo>
                    <a:pt x="1210" y="330"/>
                    <a:pt x="1174" y="220"/>
                    <a:pt x="1064" y="147"/>
                  </a:cubicBezTo>
                  <a:cubicBezTo>
                    <a:pt x="990" y="37"/>
                    <a:pt x="844" y="0"/>
                    <a:pt x="7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33"/>
            <p:cNvSpPr/>
            <p:nvPr/>
          </p:nvSpPr>
          <p:spPr>
            <a:xfrm rot="5315393">
              <a:off x="7868983" y="1441700"/>
              <a:ext cx="38261" cy="29004"/>
            </a:xfrm>
            <a:custGeom>
              <a:avLst/>
              <a:gdLst/>
              <a:ahLst/>
              <a:cxnLst/>
              <a:rect l="l" t="t" r="r" b="b"/>
              <a:pathLst>
                <a:path w="1211" h="918" extrusionOk="0">
                  <a:moveTo>
                    <a:pt x="624" y="1"/>
                  </a:moveTo>
                  <a:cubicBezTo>
                    <a:pt x="0" y="1"/>
                    <a:pt x="0" y="917"/>
                    <a:pt x="624" y="917"/>
                  </a:cubicBezTo>
                  <a:cubicBezTo>
                    <a:pt x="1210" y="917"/>
                    <a:pt x="1210" y="1"/>
                    <a:pt x="6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33"/>
            <p:cNvSpPr/>
            <p:nvPr/>
          </p:nvSpPr>
          <p:spPr>
            <a:xfrm rot="5315393">
              <a:off x="7700312" y="1529784"/>
              <a:ext cx="41736" cy="31310"/>
            </a:xfrm>
            <a:custGeom>
              <a:avLst/>
              <a:gdLst/>
              <a:ahLst/>
              <a:cxnLst/>
              <a:rect l="l" t="t" r="r" b="b"/>
              <a:pathLst>
                <a:path w="1321" h="991" extrusionOk="0">
                  <a:moveTo>
                    <a:pt x="661" y="1"/>
                  </a:moveTo>
                  <a:cubicBezTo>
                    <a:pt x="1" y="1"/>
                    <a:pt x="1" y="991"/>
                    <a:pt x="661" y="991"/>
                  </a:cubicBezTo>
                  <a:cubicBezTo>
                    <a:pt x="1320" y="991"/>
                    <a:pt x="1320" y="1"/>
                    <a:pt x="6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52" name="Google Shape;1152;p33"/>
          <p:cNvSpPr/>
          <p:nvPr/>
        </p:nvSpPr>
        <p:spPr>
          <a:xfrm rot="7219114">
            <a:off x="8033459" y="-90881"/>
            <a:ext cx="1722551" cy="994286"/>
          </a:xfrm>
          <a:custGeom>
            <a:avLst/>
            <a:gdLst/>
            <a:ahLst/>
            <a:cxnLst/>
            <a:rect l="l" t="t" r="r" b="b"/>
            <a:pathLst>
              <a:path w="58983" h="34046" extrusionOk="0">
                <a:moveTo>
                  <a:pt x="11649" y="1"/>
                </a:moveTo>
                <a:cubicBezTo>
                  <a:pt x="11530" y="1"/>
                  <a:pt x="11410" y="15"/>
                  <a:pt x="11291" y="46"/>
                </a:cubicBezTo>
                <a:cubicBezTo>
                  <a:pt x="10814" y="230"/>
                  <a:pt x="10411" y="559"/>
                  <a:pt x="10118" y="963"/>
                </a:cubicBezTo>
                <a:lnTo>
                  <a:pt x="0" y="12327"/>
                </a:lnTo>
                <a:cubicBezTo>
                  <a:pt x="7662" y="19218"/>
                  <a:pt x="15506" y="26183"/>
                  <a:pt x="24964" y="30252"/>
                </a:cubicBezTo>
                <a:cubicBezTo>
                  <a:pt x="30870" y="32789"/>
                  <a:pt x="37293" y="34045"/>
                  <a:pt x="43716" y="34045"/>
                </a:cubicBezTo>
                <a:cubicBezTo>
                  <a:pt x="48895" y="34045"/>
                  <a:pt x="54074" y="33229"/>
                  <a:pt x="58983" y="31609"/>
                </a:cubicBezTo>
                <a:lnTo>
                  <a:pt x="58983" y="15882"/>
                </a:lnTo>
                <a:cubicBezTo>
                  <a:pt x="58470" y="15992"/>
                  <a:pt x="57883" y="16066"/>
                  <a:pt x="57260" y="16176"/>
                </a:cubicBezTo>
                <a:cubicBezTo>
                  <a:pt x="56135" y="16285"/>
                  <a:pt x="54997" y="16341"/>
                  <a:pt x="53854" y="16341"/>
                </a:cubicBezTo>
                <a:cubicBezTo>
                  <a:pt x="52315" y="16341"/>
                  <a:pt x="50768" y="16239"/>
                  <a:pt x="49232" y="16029"/>
                </a:cubicBezTo>
                <a:cubicBezTo>
                  <a:pt x="36218" y="14379"/>
                  <a:pt x="23901" y="9174"/>
                  <a:pt x="13637" y="963"/>
                </a:cubicBezTo>
                <a:cubicBezTo>
                  <a:pt x="13071" y="522"/>
                  <a:pt x="12369" y="1"/>
                  <a:pt x="116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53" name="Google Shape;1153;p33"/>
          <p:cNvGrpSpPr/>
          <p:nvPr/>
        </p:nvGrpSpPr>
        <p:grpSpPr>
          <a:xfrm>
            <a:off x="8450921" y="349358"/>
            <a:ext cx="509469" cy="1115124"/>
            <a:chOff x="6047340" y="4370108"/>
            <a:chExt cx="509469" cy="1115124"/>
          </a:xfrm>
        </p:grpSpPr>
        <p:sp>
          <p:nvSpPr>
            <p:cNvPr id="1154" name="Google Shape;1154;p33"/>
            <p:cNvSpPr/>
            <p:nvPr/>
          </p:nvSpPr>
          <p:spPr>
            <a:xfrm rot="300718">
              <a:off x="6408140" y="4372492"/>
              <a:ext cx="56575" cy="45769"/>
            </a:xfrm>
            <a:custGeom>
              <a:avLst/>
              <a:gdLst/>
              <a:ahLst/>
              <a:cxnLst/>
              <a:rect l="l" t="t" r="r" b="b"/>
              <a:pathLst>
                <a:path w="1356" h="1097" extrusionOk="0">
                  <a:moveTo>
                    <a:pt x="277" y="334"/>
                  </a:moveTo>
                  <a:cubicBezTo>
                    <a:pt x="261" y="384"/>
                    <a:pt x="248" y="411"/>
                    <a:pt x="243" y="411"/>
                  </a:cubicBezTo>
                  <a:cubicBezTo>
                    <a:pt x="240" y="411"/>
                    <a:pt x="243" y="390"/>
                    <a:pt x="257" y="347"/>
                  </a:cubicBezTo>
                  <a:lnTo>
                    <a:pt x="277" y="334"/>
                  </a:lnTo>
                  <a:close/>
                  <a:moveTo>
                    <a:pt x="243" y="686"/>
                  </a:moveTo>
                  <a:lnTo>
                    <a:pt x="243" y="686"/>
                  </a:lnTo>
                  <a:cubicBezTo>
                    <a:pt x="248" y="686"/>
                    <a:pt x="261" y="713"/>
                    <a:pt x="277" y="764"/>
                  </a:cubicBezTo>
                  <a:lnTo>
                    <a:pt x="277" y="764"/>
                  </a:lnTo>
                  <a:lnTo>
                    <a:pt x="257" y="750"/>
                  </a:lnTo>
                  <a:cubicBezTo>
                    <a:pt x="243" y="707"/>
                    <a:pt x="240" y="686"/>
                    <a:pt x="243" y="686"/>
                  </a:cubicBezTo>
                  <a:close/>
                  <a:moveTo>
                    <a:pt x="846" y="1"/>
                  </a:moveTo>
                  <a:cubicBezTo>
                    <a:pt x="811" y="1"/>
                    <a:pt x="774" y="6"/>
                    <a:pt x="734" y="17"/>
                  </a:cubicBezTo>
                  <a:cubicBezTo>
                    <a:pt x="660" y="17"/>
                    <a:pt x="550" y="54"/>
                    <a:pt x="477" y="90"/>
                  </a:cubicBezTo>
                  <a:cubicBezTo>
                    <a:pt x="418" y="120"/>
                    <a:pt x="360" y="172"/>
                    <a:pt x="320" y="230"/>
                  </a:cubicBezTo>
                  <a:lnTo>
                    <a:pt x="320" y="230"/>
                  </a:lnTo>
                  <a:cubicBezTo>
                    <a:pt x="299" y="234"/>
                    <a:pt x="278" y="237"/>
                    <a:pt x="257" y="237"/>
                  </a:cubicBezTo>
                  <a:cubicBezTo>
                    <a:pt x="110" y="274"/>
                    <a:pt x="0" y="384"/>
                    <a:pt x="0" y="530"/>
                  </a:cubicBezTo>
                  <a:cubicBezTo>
                    <a:pt x="0" y="714"/>
                    <a:pt x="110" y="824"/>
                    <a:pt x="257" y="860"/>
                  </a:cubicBezTo>
                  <a:cubicBezTo>
                    <a:pt x="284" y="860"/>
                    <a:pt x="311" y="865"/>
                    <a:pt x="337" y="871"/>
                  </a:cubicBezTo>
                  <a:lnTo>
                    <a:pt x="337" y="871"/>
                  </a:lnTo>
                  <a:cubicBezTo>
                    <a:pt x="385" y="927"/>
                    <a:pt x="420" y="978"/>
                    <a:pt x="477" y="1007"/>
                  </a:cubicBezTo>
                  <a:cubicBezTo>
                    <a:pt x="550" y="1044"/>
                    <a:pt x="660" y="1080"/>
                    <a:pt x="734" y="1080"/>
                  </a:cubicBezTo>
                  <a:cubicBezTo>
                    <a:pt x="774" y="1091"/>
                    <a:pt x="811" y="1096"/>
                    <a:pt x="846" y="1096"/>
                  </a:cubicBezTo>
                  <a:cubicBezTo>
                    <a:pt x="1356" y="1096"/>
                    <a:pt x="1356" y="1"/>
                    <a:pt x="8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33"/>
            <p:cNvSpPr/>
            <p:nvPr/>
          </p:nvSpPr>
          <p:spPr>
            <a:xfrm rot="300718">
              <a:off x="6496687" y="4605195"/>
              <a:ext cx="58161" cy="47438"/>
            </a:xfrm>
            <a:custGeom>
              <a:avLst/>
              <a:gdLst/>
              <a:ahLst/>
              <a:cxnLst/>
              <a:rect l="l" t="t" r="r" b="b"/>
              <a:pathLst>
                <a:path w="1394" h="1137" extrusionOk="0">
                  <a:moveTo>
                    <a:pt x="697" y="0"/>
                  </a:moveTo>
                  <a:cubicBezTo>
                    <a:pt x="0" y="73"/>
                    <a:pt x="0" y="1063"/>
                    <a:pt x="697" y="1137"/>
                  </a:cubicBezTo>
                  <a:cubicBezTo>
                    <a:pt x="1393" y="1063"/>
                    <a:pt x="1393" y="73"/>
                    <a:pt x="6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33"/>
            <p:cNvSpPr/>
            <p:nvPr/>
          </p:nvSpPr>
          <p:spPr>
            <a:xfrm rot="300718">
              <a:off x="6220638" y="4506898"/>
              <a:ext cx="84153" cy="62750"/>
            </a:xfrm>
            <a:custGeom>
              <a:avLst/>
              <a:gdLst/>
              <a:ahLst/>
              <a:cxnLst/>
              <a:rect l="l" t="t" r="r" b="b"/>
              <a:pathLst>
                <a:path w="2017" h="1504" extrusionOk="0">
                  <a:moveTo>
                    <a:pt x="1027" y="1"/>
                  </a:moveTo>
                  <a:cubicBezTo>
                    <a:pt x="0" y="1"/>
                    <a:pt x="0" y="1504"/>
                    <a:pt x="1027" y="1504"/>
                  </a:cubicBezTo>
                  <a:cubicBezTo>
                    <a:pt x="2017" y="1504"/>
                    <a:pt x="2017" y="1"/>
                    <a:pt x="10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33"/>
            <p:cNvSpPr/>
            <p:nvPr/>
          </p:nvSpPr>
          <p:spPr>
            <a:xfrm rot="300718">
              <a:off x="6319461" y="4766607"/>
              <a:ext cx="67339" cy="55115"/>
            </a:xfrm>
            <a:custGeom>
              <a:avLst/>
              <a:gdLst/>
              <a:ahLst/>
              <a:cxnLst/>
              <a:rect l="l" t="t" r="r" b="b"/>
              <a:pathLst>
                <a:path w="1614" h="1321" extrusionOk="0">
                  <a:moveTo>
                    <a:pt x="807" y="1"/>
                  </a:moveTo>
                  <a:cubicBezTo>
                    <a:pt x="0" y="38"/>
                    <a:pt x="0" y="1247"/>
                    <a:pt x="807" y="1321"/>
                  </a:cubicBezTo>
                  <a:cubicBezTo>
                    <a:pt x="1613" y="1247"/>
                    <a:pt x="1613" y="38"/>
                    <a:pt x="8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33"/>
            <p:cNvSpPr/>
            <p:nvPr/>
          </p:nvSpPr>
          <p:spPr>
            <a:xfrm rot="300718">
              <a:off x="6145935" y="4818950"/>
              <a:ext cx="67298" cy="56659"/>
            </a:xfrm>
            <a:custGeom>
              <a:avLst/>
              <a:gdLst/>
              <a:ahLst/>
              <a:cxnLst/>
              <a:rect l="l" t="t" r="r" b="b"/>
              <a:pathLst>
                <a:path w="1613" h="1358" extrusionOk="0">
                  <a:moveTo>
                    <a:pt x="806" y="1"/>
                  </a:moveTo>
                  <a:cubicBezTo>
                    <a:pt x="0" y="74"/>
                    <a:pt x="0" y="1284"/>
                    <a:pt x="806" y="1357"/>
                  </a:cubicBezTo>
                  <a:cubicBezTo>
                    <a:pt x="1613" y="1284"/>
                    <a:pt x="1613" y="74"/>
                    <a:pt x="8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33"/>
            <p:cNvSpPr/>
            <p:nvPr/>
          </p:nvSpPr>
          <p:spPr>
            <a:xfrm rot="300718">
              <a:off x="6215837" y="4953860"/>
              <a:ext cx="62750" cy="47438"/>
            </a:xfrm>
            <a:custGeom>
              <a:avLst/>
              <a:gdLst/>
              <a:ahLst/>
              <a:cxnLst/>
              <a:rect l="l" t="t" r="r" b="b"/>
              <a:pathLst>
                <a:path w="1504" h="1137" extrusionOk="0">
                  <a:moveTo>
                    <a:pt x="734" y="0"/>
                  </a:moveTo>
                  <a:cubicBezTo>
                    <a:pt x="1" y="0"/>
                    <a:pt x="1" y="1136"/>
                    <a:pt x="734" y="1136"/>
                  </a:cubicBezTo>
                  <a:cubicBezTo>
                    <a:pt x="1504" y="1136"/>
                    <a:pt x="1504" y="0"/>
                    <a:pt x="7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33"/>
            <p:cNvSpPr/>
            <p:nvPr/>
          </p:nvSpPr>
          <p:spPr>
            <a:xfrm rot="300718">
              <a:off x="6133607" y="5101773"/>
              <a:ext cx="64252" cy="52027"/>
            </a:xfrm>
            <a:custGeom>
              <a:avLst/>
              <a:gdLst/>
              <a:ahLst/>
              <a:cxnLst/>
              <a:rect l="l" t="t" r="r" b="b"/>
              <a:pathLst>
                <a:path w="1540" h="1247" extrusionOk="0">
                  <a:moveTo>
                    <a:pt x="770" y="1"/>
                  </a:moveTo>
                  <a:cubicBezTo>
                    <a:pt x="0" y="74"/>
                    <a:pt x="0" y="1210"/>
                    <a:pt x="770" y="1247"/>
                  </a:cubicBezTo>
                  <a:cubicBezTo>
                    <a:pt x="1540" y="1210"/>
                    <a:pt x="1540" y="74"/>
                    <a:pt x="7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33"/>
            <p:cNvSpPr/>
            <p:nvPr/>
          </p:nvSpPr>
          <p:spPr>
            <a:xfrm rot="300718">
              <a:off x="6073120" y="5267021"/>
              <a:ext cx="67339" cy="50525"/>
            </a:xfrm>
            <a:custGeom>
              <a:avLst/>
              <a:gdLst/>
              <a:ahLst/>
              <a:cxnLst/>
              <a:rect l="l" t="t" r="r" b="b"/>
              <a:pathLst>
                <a:path w="1614" h="1211" extrusionOk="0">
                  <a:moveTo>
                    <a:pt x="807" y="1"/>
                  </a:moveTo>
                  <a:cubicBezTo>
                    <a:pt x="1" y="1"/>
                    <a:pt x="1" y="1210"/>
                    <a:pt x="807" y="1210"/>
                  </a:cubicBezTo>
                  <a:cubicBezTo>
                    <a:pt x="1613" y="1210"/>
                    <a:pt x="1613" y="1"/>
                    <a:pt x="8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33"/>
            <p:cNvSpPr/>
            <p:nvPr/>
          </p:nvSpPr>
          <p:spPr>
            <a:xfrm rot="300718">
              <a:off x="6049292" y="5435144"/>
              <a:ext cx="62750" cy="47438"/>
            </a:xfrm>
            <a:custGeom>
              <a:avLst/>
              <a:gdLst/>
              <a:ahLst/>
              <a:cxnLst/>
              <a:rect l="l" t="t" r="r" b="b"/>
              <a:pathLst>
                <a:path w="1504" h="1137" extrusionOk="0">
                  <a:moveTo>
                    <a:pt x="770" y="1"/>
                  </a:moveTo>
                  <a:cubicBezTo>
                    <a:pt x="1" y="1"/>
                    <a:pt x="1" y="1137"/>
                    <a:pt x="770" y="1137"/>
                  </a:cubicBezTo>
                  <a:cubicBezTo>
                    <a:pt x="1504" y="1137"/>
                    <a:pt x="1504" y="1"/>
                    <a:pt x="7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3" name="Google Shape;1163;p33"/>
          <p:cNvGrpSpPr/>
          <p:nvPr/>
        </p:nvGrpSpPr>
        <p:grpSpPr>
          <a:xfrm rot="1484420" flipH="1">
            <a:off x="8260920" y="3435803"/>
            <a:ext cx="1375027" cy="1242056"/>
            <a:chOff x="-533296" y="1085932"/>
            <a:chExt cx="1375048" cy="1242075"/>
          </a:xfrm>
        </p:grpSpPr>
        <p:sp>
          <p:nvSpPr>
            <p:cNvPr id="1164" name="Google Shape;1164;p33"/>
            <p:cNvSpPr/>
            <p:nvPr/>
          </p:nvSpPr>
          <p:spPr>
            <a:xfrm rot="4168206">
              <a:off x="-341588" y="1179438"/>
              <a:ext cx="931211" cy="1055062"/>
            </a:xfrm>
            <a:custGeom>
              <a:avLst/>
              <a:gdLst/>
              <a:ahLst/>
              <a:cxnLst/>
              <a:rect l="l" t="t" r="r" b="b"/>
              <a:pathLst>
                <a:path w="37248" h="42202" extrusionOk="0">
                  <a:moveTo>
                    <a:pt x="2456" y="1880"/>
                  </a:moveTo>
                  <a:lnTo>
                    <a:pt x="10047" y="6560"/>
                  </a:lnTo>
                  <a:lnTo>
                    <a:pt x="14885" y="9529"/>
                  </a:lnTo>
                  <a:cubicBezTo>
                    <a:pt x="16425" y="10482"/>
                    <a:pt x="18001" y="11362"/>
                    <a:pt x="19468" y="12425"/>
                  </a:cubicBezTo>
                  <a:cubicBezTo>
                    <a:pt x="20170" y="12905"/>
                    <a:pt x="20817" y="13451"/>
                    <a:pt x="21402" y="14058"/>
                  </a:cubicBezTo>
                  <a:lnTo>
                    <a:pt x="21402" y="14058"/>
                  </a:lnTo>
                  <a:cubicBezTo>
                    <a:pt x="18808" y="12956"/>
                    <a:pt x="16269" y="11697"/>
                    <a:pt x="13822" y="10299"/>
                  </a:cubicBezTo>
                  <a:cubicBezTo>
                    <a:pt x="10743" y="8502"/>
                    <a:pt x="7810" y="6450"/>
                    <a:pt x="5061" y="4177"/>
                  </a:cubicBezTo>
                  <a:cubicBezTo>
                    <a:pt x="4159" y="3442"/>
                    <a:pt x="3293" y="2672"/>
                    <a:pt x="2456" y="1880"/>
                  </a:cubicBezTo>
                  <a:close/>
                  <a:moveTo>
                    <a:pt x="415" y="1"/>
                  </a:moveTo>
                  <a:cubicBezTo>
                    <a:pt x="179" y="1"/>
                    <a:pt x="0" y="295"/>
                    <a:pt x="186" y="511"/>
                  </a:cubicBezTo>
                  <a:cubicBezTo>
                    <a:pt x="2752" y="3040"/>
                    <a:pt x="5501" y="5350"/>
                    <a:pt x="8434" y="7476"/>
                  </a:cubicBezTo>
                  <a:cubicBezTo>
                    <a:pt x="11366" y="9565"/>
                    <a:pt x="14482" y="11435"/>
                    <a:pt x="17745" y="13011"/>
                  </a:cubicBezTo>
                  <a:cubicBezTo>
                    <a:pt x="19190" y="13719"/>
                    <a:pt x="20684" y="14380"/>
                    <a:pt x="22205" y="14974"/>
                  </a:cubicBezTo>
                  <a:lnTo>
                    <a:pt x="22205" y="14974"/>
                  </a:lnTo>
                  <a:cubicBezTo>
                    <a:pt x="22470" y="15307"/>
                    <a:pt x="22718" y="15655"/>
                    <a:pt x="22950" y="16017"/>
                  </a:cubicBezTo>
                  <a:cubicBezTo>
                    <a:pt x="23903" y="17484"/>
                    <a:pt x="24673" y="19097"/>
                    <a:pt x="25480" y="20673"/>
                  </a:cubicBezTo>
                  <a:cubicBezTo>
                    <a:pt x="27276" y="24045"/>
                    <a:pt x="29036" y="27381"/>
                    <a:pt x="30832" y="30754"/>
                  </a:cubicBezTo>
                  <a:cubicBezTo>
                    <a:pt x="32628" y="34126"/>
                    <a:pt x="34388" y="37499"/>
                    <a:pt x="36221" y="40871"/>
                  </a:cubicBezTo>
                  <a:lnTo>
                    <a:pt x="36917" y="42118"/>
                  </a:lnTo>
                  <a:cubicBezTo>
                    <a:pt x="36941" y="42177"/>
                    <a:pt x="36988" y="42202"/>
                    <a:pt x="37037" y="42202"/>
                  </a:cubicBezTo>
                  <a:cubicBezTo>
                    <a:pt x="37138" y="42202"/>
                    <a:pt x="37248" y="42095"/>
                    <a:pt x="37174" y="41971"/>
                  </a:cubicBezTo>
                  <a:lnTo>
                    <a:pt x="37174" y="41971"/>
                  </a:lnTo>
                  <a:lnTo>
                    <a:pt x="37174" y="42008"/>
                  </a:lnTo>
                  <a:cubicBezTo>
                    <a:pt x="35451" y="38562"/>
                    <a:pt x="33691" y="35153"/>
                    <a:pt x="31932" y="31744"/>
                  </a:cubicBezTo>
                  <a:cubicBezTo>
                    <a:pt x="30135" y="28298"/>
                    <a:pt x="28376" y="24925"/>
                    <a:pt x="26579" y="21516"/>
                  </a:cubicBezTo>
                  <a:cubicBezTo>
                    <a:pt x="25736" y="19866"/>
                    <a:pt x="24930" y="18253"/>
                    <a:pt x="24050" y="16640"/>
                  </a:cubicBezTo>
                  <a:cubicBezTo>
                    <a:pt x="23811" y="16205"/>
                    <a:pt x="23549" y="15783"/>
                    <a:pt x="23266" y="15375"/>
                  </a:cubicBezTo>
                  <a:lnTo>
                    <a:pt x="23266" y="15375"/>
                  </a:lnTo>
                  <a:cubicBezTo>
                    <a:pt x="23283" y="15382"/>
                    <a:pt x="23300" y="15388"/>
                    <a:pt x="23317" y="15394"/>
                  </a:cubicBezTo>
                  <a:cubicBezTo>
                    <a:pt x="23345" y="15405"/>
                    <a:pt x="23372" y="15409"/>
                    <a:pt x="23397" y="15409"/>
                  </a:cubicBezTo>
                  <a:cubicBezTo>
                    <a:pt x="23634" y="15409"/>
                    <a:pt x="23725" y="14980"/>
                    <a:pt x="23427" y="14881"/>
                  </a:cubicBezTo>
                  <a:cubicBezTo>
                    <a:pt x="23176" y="14783"/>
                    <a:pt x="22926" y="14684"/>
                    <a:pt x="22676" y="14584"/>
                  </a:cubicBezTo>
                  <a:lnTo>
                    <a:pt x="22676" y="14584"/>
                  </a:lnTo>
                  <a:cubicBezTo>
                    <a:pt x="22149" y="13924"/>
                    <a:pt x="21565" y="13311"/>
                    <a:pt x="20934" y="12755"/>
                  </a:cubicBezTo>
                  <a:cubicBezTo>
                    <a:pt x="19504" y="11692"/>
                    <a:pt x="18038" y="10739"/>
                    <a:pt x="16498" y="9859"/>
                  </a:cubicBezTo>
                  <a:lnTo>
                    <a:pt x="11586" y="6816"/>
                  </a:lnTo>
                  <a:lnTo>
                    <a:pt x="1762" y="804"/>
                  </a:lnTo>
                  <a:lnTo>
                    <a:pt x="651" y="97"/>
                  </a:lnTo>
                  <a:lnTo>
                    <a:pt x="651" y="97"/>
                  </a:lnTo>
                  <a:cubicBezTo>
                    <a:pt x="643" y="89"/>
                    <a:pt x="634" y="80"/>
                    <a:pt x="625" y="71"/>
                  </a:cubicBezTo>
                  <a:lnTo>
                    <a:pt x="621" y="78"/>
                  </a:lnTo>
                  <a:lnTo>
                    <a:pt x="552" y="34"/>
                  </a:lnTo>
                  <a:cubicBezTo>
                    <a:pt x="506" y="11"/>
                    <a:pt x="459" y="1"/>
                    <a:pt x="4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33"/>
            <p:cNvSpPr/>
            <p:nvPr/>
          </p:nvSpPr>
          <p:spPr>
            <a:xfrm rot="4168206">
              <a:off x="272267" y="1721801"/>
              <a:ext cx="38525" cy="261803"/>
            </a:xfrm>
            <a:custGeom>
              <a:avLst/>
              <a:gdLst/>
              <a:ahLst/>
              <a:cxnLst/>
              <a:rect l="l" t="t" r="r" b="b"/>
              <a:pathLst>
                <a:path w="1541" h="10472" extrusionOk="0">
                  <a:moveTo>
                    <a:pt x="757" y="1375"/>
                  </a:moveTo>
                  <a:lnTo>
                    <a:pt x="757" y="1375"/>
                  </a:lnTo>
                  <a:cubicBezTo>
                    <a:pt x="970" y="2562"/>
                    <a:pt x="1029" y="3765"/>
                    <a:pt x="917" y="4968"/>
                  </a:cubicBezTo>
                  <a:cubicBezTo>
                    <a:pt x="844" y="5738"/>
                    <a:pt x="697" y="6544"/>
                    <a:pt x="514" y="7314"/>
                  </a:cubicBezTo>
                  <a:cubicBezTo>
                    <a:pt x="513" y="7317"/>
                    <a:pt x="512" y="7320"/>
                    <a:pt x="510" y="7323"/>
                  </a:cubicBezTo>
                  <a:lnTo>
                    <a:pt x="510" y="7323"/>
                  </a:lnTo>
                  <a:cubicBezTo>
                    <a:pt x="464" y="6662"/>
                    <a:pt x="441" y="5968"/>
                    <a:pt x="441" y="5298"/>
                  </a:cubicBezTo>
                  <a:cubicBezTo>
                    <a:pt x="441" y="3984"/>
                    <a:pt x="552" y="2671"/>
                    <a:pt x="757" y="1375"/>
                  </a:cubicBezTo>
                  <a:close/>
                  <a:moveTo>
                    <a:pt x="734" y="1"/>
                  </a:moveTo>
                  <a:cubicBezTo>
                    <a:pt x="642" y="1"/>
                    <a:pt x="551" y="56"/>
                    <a:pt x="514" y="166"/>
                  </a:cubicBezTo>
                  <a:cubicBezTo>
                    <a:pt x="148" y="1852"/>
                    <a:pt x="1" y="3575"/>
                    <a:pt x="38" y="5298"/>
                  </a:cubicBezTo>
                  <a:cubicBezTo>
                    <a:pt x="38" y="6141"/>
                    <a:pt x="74" y="7021"/>
                    <a:pt x="184" y="7864"/>
                  </a:cubicBezTo>
                  <a:cubicBezTo>
                    <a:pt x="197" y="8014"/>
                    <a:pt x="211" y="8163"/>
                    <a:pt x="228" y="8311"/>
                  </a:cubicBezTo>
                  <a:lnTo>
                    <a:pt x="228" y="8311"/>
                  </a:lnTo>
                  <a:cubicBezTo>
                    <a:pt x="152" y="8732"/>
                    <a:pt x="127" y="9159"/>
                    <a:pt x="148" y="9587"/>
                  </a:cubicBezTo>
                  <a:cubicBezTo>
                    <a:pt x="148" y="9752"/>
                    <a:pt x="267" y="9834"/>
                    <a:pt x="386" y="9834"/>
                  </a:cubicBezTo>
                  <a:cubicBezTo>
                    <a:pt x="424" y="9834"/>
                    <a:pt x="461" y="9826"/>
                    <a:pt x="495" y="9809"/>
                  </a:cubicBezTo>
                  <a:lnTo>
                    <a:pt x="495" y="9809"/>
                  </a:lnTo>
                  <a:cubicBezTo>
                    <a:pt x="545" y="10006"/>
                    <a:pt x="600" y="10201"/>
                    <a:pt x="661" y="10393"/>
                  </a:cubicBezTo>
                  <a:cubicBezTo>
                    <a:pt x="678" y="10444"/>
                    <a:pt x="726" y="10472"/>
                    <a:pt x="774" y="10472"/>
                  </a:cubicBezTo>
                  <a:cubicBezTo>
                    <a:pt x="828" y="10472"/>
                    <a:pt x="881" y="10435"/>
                    <a:pt x="881" y="10357"/>
                  </a:cubicBezTo>
                  <a:lnTo>
                    <a:pt x="881" y="10320"/>
                  </a:lnTo>
                  <a:cubicBezTo>
                    <a:pt x="822" y="9889"/>
                    <a:pt x="753" y="9449"/>
                    <a:pt x="690" y="9003"/>
                  </a:cubicBezTo>
                  <a:lnTo>
                    <a:pt x="690" y="9003"/>
                  </a:lnTo>
                  <a:cubicBezTo>
                    <a:pt x="773" y="8393"/>
                    <a:pt x="897" y="7788"/>
                    <a:pt x="1064" y="7204"/>
                  </a:cubicBezTo>
                  <a:cubicBezTo>
                    <a:pt x="1247" y="6434"/>
                    <a:pt x="1357" y="5664"/>
                    <a:pt x="1431" y="4858"/>
                  </a:cubicBezTo>
                  <a:cubicBezTo>
                    <a:pt x="1541" y="3282"/>
                    <a:pt x="1357" y="1705"/>
                    <a:pt x="954" y="166"/>
                  </a:cubicBezTo>
                  <a:cubicBezTo>
                    <a:pt x="917" y="56"/>
                    <a:pt x="826" y="1"/>
                    <a:pt x="7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33"/>
            <p:cNvSpPr/>
            <p:nvPr/>
          </p:nvSpPr>
          <p:spPr>
            <a:xfrm rot="4168206">
              <a:off x="2238" y="1645005"/>
              <a:ext cx="336904" cy="244378"/>
            </a:xfrm>
            <a:custGeom>
              <a:avLst/>
              <a:gdLst/>
              <a:ahLst/>
              <a:cxnLst/>
              <a:rect l="l" t="t" r="r" b="b"/>
              <a:pathLst>
                <a:path w="13476" h="9775" extrusionOk="0">
                  <a:moveTo>
                    <a:pt x="1793" y="925"/>
                  </a:moveTo>
                  <a:cubicBezTo>
                    <a:pt x="5163" y="1974"/>
                    <a:pt x="8204" y="3873"/>
                    <a:pt x="10574" y="6498"/>
                  </a:cubicBezTo>
                  <a:cubicBezTo>
                    <a:pt x="11302" y="7259"/>
                    <a:pt x="11940" y="8080"/>
                    <a:pt x="12516" y="8961"/>
                  </a:cubicBezTo>
                  <a:lnTo>
                    <a:pt x="12516" y="8961"/>
                  </a:lnTo>
                  <a:cubicBezTo>
                    <a:pt x="8852" y="7596"/>
                    <a:pt x="6232" y="4636"/>
                    <a:pt x="3315" y="2136"/>
                  </a:cubicBezTo>
                  <a:cubicBezTo>
                    <a:pt x="2828" y="1710"/>
                    <a:pt x="2319" y="1306"/>
                    <a:pt x="1793" y="925"/>
                  </a:cubicBezTo>
                  <a:close/>
                  <a:moveTo>
                    <a:pt x="12920" y="9101"/>
                  </a:moveTo>
                  <a:lnTo>
                    <a:pt x="12923" y="9105"/>
                  </a:lnTo>
                  <a:lnTo>
                    <a:pt x="12923" y="9105"/>
                  </a:lnTo>
                  <a:cubicBezTo>
                    <a:pt x="12923" y="9104"/>
                    <a:pt x="12922" y="9104"/>
                    <a:pt x="12921" y="9104"/>
                  </a:cubicBezTo>
                  <a:lnTo>
                    <a:pt x="12921" y="9104"/>
                  </a:lnTo>
                  <a:cubicBezTo>
                    <a:pt x="12921" y="9103"/>
                    <a:pt x="12920" y="9102"/>
                    <a:pt x="12920" y="9101"/>
                  </a:cubicBezTo>
                  <a:close/>
                  <a:moveTo>
                    <a:pt x="386" y="1"/>
                  </a:moveTo>
                  <a:cubicBezTo>
                    <a:pt x="136" y="1"/>
                    <a:pt x="1" y="355"/>
                    <a:pt x="236" y="523"/>
                  </a:cubicBezTo>
                  <a:cubicBezTo>
                    <a:pt x="3829" y="2686"/>
                    <a:pt x="6321" y="6132"/>
                    <a:pt x="9877" y="8331"/>
                  </a:cubicBezTo>
                  <a:cubicBezTo>
                    <a:pt x="10830" y="8954"/>
                    <a:pt x="11857" y="9431"/>
                    <a:pt x="12956" y="9761"/>
                  </a:cubicBezTo>
                  <a:cubicBezTo>
                    <a:pt x="12991" y="9770"/>
                    <a:pt x="13023" y="9774"/>
                    <a:pt x="13054" y="9774"/>
                  </a:cubicBezTo>
                  <a:cubicBezTo>
                    <a:pt x="13381" y="9774"/>
                    <a:pt x="13475" y="9275"/>
                    <a:pt x="13140" y="9174"/>
                  </a:cubicBezTo>
                  <a:cubicBezTo>
                    <a:pt x="13073" y="9153"/>
                    <a:pt x="13007" y="9132"/>
                    <a:pt x="12941" y="9110"/>
                  </a:cubicBezTo>
                  <a:lnTo>
                    <a:pt x="12941" y="9110"/>
                  </a:lnTo>
                  <a:cubicBezTo>
                    <a:pt x="10851" y="5494"/>
                    <a:pt x="7631" y="2682"/>
                    <a:pt x="3792" y="1073"/>
                  </a:cubicBezTo>
                  <a:cubicBezTo>
                    <a:pt x="2692" y="633"/>
                    <a:pt x="1592" y="266"/>
                    <a:pt x="456" y="10"/>
                  </a:cubicBezTo>
                  <a:cubicBezTo>
                    <a:pt x="432" y="4"/>
                    <a:pt x="409" y="1"/>
                    <a:pt x="3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33"/>
            <p:cNvSpPr/>
            <p:nvPr/>
          </p:nvSpPr>
          <p:spPr>
            <a:xfrm rot="4168206">
              <a:off x="172075" y="1815443"/>
              <a:ext cx="52251" cy="329404"/>
            </a:xfrm>
            <a:custGeom>
              <a:avLst/>
              <a:gdLst/>
              <a:ahLst/>
              <a:cxnLst/>
              <a:rect l="l" t="t" r="r" b="b"/>
              <a:pathLst>
                <a:path w="2090" h="13176" extrusionOk="0">
                  <a:moveTo>
                    <a:pt x="897" y="1697"/>
                  </a:moveTo>
                  <a:cubicBezTo>
                    <a:pt x="1435" y="4326"/>
                    <a:pt x="1524" y="7020"/>
                    <a:pt x="1210" y="9687"/>
                  </a:cubicBezTo>
                  <a:cubicBezTo>
                    <a:pt x="1147" y="10271"/>
                    <a:pt x="1049" y="10854"/>
                    <a:pt x="936" y="11438"/>
                  </a:cubicBezTo>
                  <a:lnTo>
                    <a:pt x="936" y="11438"/>
                  </a:lnTo>
                  <a:cubicBezTo>
                    <a:pt x="827" y="10793"/>
                    <a:pt x="729" y="10148"/>
                    <a:pt x="660" y="9504"/>
                  </a:cubicBezTo>
                  <a:cubicBezTo>
                    <a:pt x="587" y="8514"/>
                    <a:pt x="513" y="7488"/>
                    <a:pt x="513" y="6461"/>
                  </a:cubicBezTo>
                  <a:cubicBezTo>
                    <a:pt x="513" y="4862"/>
                    <a:pt x="647" y="3262"/>
                    <a:pt x="897" y="1697"/>
                  </a:cubicBezTo>
                  <a:close/>
                  <a:moveTo>
                    <a:pt x="880" y="0"/>
                  </a:moveTo>
                  <a:cubicBezTo>
                    <a:pt x="770" y="0"/>
                    <a:pt x="660" y="64"/>
                    <a:pt x="623" y="193"/>
                  </a:cubicBezTo>
                  <a:cubicBezTo>
                    <a:pt x="184" y="2246"/>
                    <a:pt x="0" y="4335"/>
                    <a:pt x="0" y="6461"/>
                  </a:cubicBezTo>
                  <a:cubicBezTo>
                    <a:pt x="0" y="8514"/>
                    <a:pt x="212" y="10566"/>
                    <a:pt x="706" y="12550"/>
                  </a:cubicBezTo>
                  <a:lnTo>
                    <a:pt x="706" y="12550"/>
                  </a:lnTo>
                  <a:cubicBezTo>
                    <a:pt x="691" y="12622"/>
                    <a:pt x="676" y="12694"/>
                    <a:pt x="660" y="12766"/>
                  </a:cubicBezTo>
                  <a:cubicBezTo>
                    <a:pt x="593" y="13012"/>
                    <a:pt x="784" y="13176"/>
                    <a:pt x="969" y="13176"/>
                  </a:cubicBezTo>
                  <a:cubicBezTo>
                    <a:pt x="1087" y="13176"/>
                    <a:pt x="1204" y="13108"/>
                    <a:pt x="1247" y="12950"/>
                  </a:cubicBezTo>
                  <a:cubicBezTo>
                    <a:pt x="1833" y="10860"/>
                    <a:pt x="2090" y="8697"/>
                    <a:pt x="2016" y="6571"/>
                  </a:cubicBezTo>
                  <a:cubicBezTo>
                    <a:pt x="1980" y="4408"/>
                    <a:pt x="1686" y="2282"/>
                    <a:pt x="1137" y="193"/>
                  </a:cubicBezTo>
                  <a:cubicBezTo>
                    <a:pt x="1100" y="64"/>
                    <a:pt x="990" y="0"/>
                    <a:pt x="8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33"/>
            <p:cNvSpPr/>
            <p:nvPr/>
          </p:nvSpPr>
          <p:spPr>
            <a:xfrm rot="4168206">
              <a:off x="392956" y="1280242"/>
              <a:ext cx="236053" cy="618007"/>
            </a:xfrm>
            <a:custGeom>
              <a:avLst/>
              <a:gdLst/>
              <a:ahLst/>
              <a:cxnLst/>
              <a:rect l="l" t="t" r="r" b="b"/>
              <a:pathLst>
                <a:path w="9442" h="24720" extrusionOk="0">
                  <a:moveTo>
                    <a:pt x="1334" y="1388"/>
                  </a:moveTo>
                  <a:cubicBezTo>
                    <a:pt x="2725" y="4292"/>
                    <a:pt x="4104" y="7184"/>
                    <a:pt x="5096" y="10225"/>
                  </a:cubicBezTo>
                  <a:cubicBezTo>
                    <a:pt x="5645" y="11875"/>
                    <a:pt x="6049" y="13598"/>
                    <a:pt x="6342" y="15358"/>
                  </a:cubicBezTo>
                  <a:cubicBezTo>
                    <a:pt x="6546" y="16787"/>
                    <a:pt x="6624" y="18248"/>
                    <a:pt x="6839" y="19681"/>
                  </a:cubicBezTo>
                  <a:lnTo>
                    <a:pt x="6839" y="19681"/>
                  </a:lnTo>
                  <a:cubicBezTo>
                    <a:pt x="6595" y="19180"/>
                    <a:pt x="6306" y="18693"/>
                    <a:pt x="6012" y="18217"/>
                  </a:cubicBezTo>
                  <a:cubicBezTo>
                    <a:pt x="5169" y="16934"/>
                    <a:pt x="4436" y="15614"/>
                    <a:pt x="3776" y="14221"/>
                  </a:cubicBezTo>
                  <a:cubicBezTo>
                    <a:pt x="2456" y="11472"/>
                    <a:pt x="1613" y="8502"/>
                    <a:pt x="1320" y="5497"/>
                  </a:cubicBezTo>
                  <a:cubicBezTo>
                    <a:pt x="1173" y="4121"/>
                    <a:pt x="1191" y="2745"/>
                    <a:pt x="1334" y="1388"/>
                  </a:cubicBezTo>
                  <a:close/>
                  <a:moveTo>
                    <a:pt x="1153" y="0"/>
                  </a:moveTo>
                  <a:cubicBezTo>
                    <a:pt x="1009" y="0"/>
                    <a:pt x="864" y="75"/>
                    <a:pt x="843" y="218"/>
                  </a:cubicBezTo>
                  <a:cubicBezTo>
                    <a:pt x="0" y="6266"/>
                    <a:pt x="1760" y="12498"/>
                    <a:pt x="5059" y="17630"/>
                  </a:cubicBezTo>
                  <a:cubicBezTo>
                    <a:pt x="5975" y="19060"/>
                    <a:pt x="7185" y="20490"/>
                    <a:pt x="7295" y="22286"/>
                  </a:cubicBezTo>
                  <a:cubicBezTo>
                    <a:pt x="7295" y="22359"/>
                    <a:pt x="7350" y="22396"/>
                    <a:pt x="7405" y="22396"/>
                  </a:cubicBezTo>
                  <a:cubicBezTo>
                    <a:pt x="7425" y="22396"/>
                    <a:pt x="7444" y="22391"/>
                    <a:pt x="7462" y="22382"/>
                  </a:cubicBezTo>
                  <a:lnTo>
                    <a:pt x="7462" y="22382"/>
                  </a:lnTo>
                  <a:cubicBezTo>
                    <a:pt x="7467" y="22399"/>
                    <a:pt x="7473" y="22416"/>
                    <a:pt x="7478" y="22433"/>
                  </a:cubicBezTo>
                  <a:cubicBezTo>
                    <a:pt x="7808" y="23239"/>
                    <a:pt x="8248" y="23972"/>
                    <a:pt x="8798" y="24632"/>
                  </a:cubicBezTo>
                  <a:cubicBezTo>
                    <a:pt x="8851" y="24693"/>
                    <a:pt x="8918" y="24719"/>
                    <a:pt x="8987" y="24719"/>
                  </a:cubicBezTo>
                  <a:cubicBezTo>
                    <a:pt x="9206" y="24719"/>
                    <a:pt x="9442" y="24461"/>
                    <a:pt x="9275" y="24265"/>
                  </a:cubicBezTo>
                  <a:cubicBezTo>
                    <a:pt x="8432" y="23019"/>
                    <a:pt x="7882" y="21626"/>
                    <a:pt x="7662" y="20123"/>
                  </a:cubicBezTo>
                  <a:cubicBezTo>
                    <a:pt x="7368" y="18620"/>
                    <a:pt x="7295" y="17080"/>
                    <a:pt x="7075" y="15577"/>
                  </a:cubicBezTo>
                  <a:cubicBezTo>
                    <a:pt x="6525" y="12132"/>
                    <a:pt x="5499" y="8759"/>
                    <a:pt x="3996" y="5570"/>
                  </a:cubicBezTo>
                  <a:cubicBezTo>
                    <a:pt x="3189" y="3737"/>
                    <a:pt x="2310" y="1941"/>
                    <a:pt x="1430" y="144"/>
                  </a:cubicBezTo>
                  <a:cubicBezTo>
                    <a:pt x="1381" y="47"/>
                    <a:pt x="1268" y="0"/>
                    <a:pt x="11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69" name="Google Shape;1169;p33"/>
          <p:cNvSpPr/>
          <p:nvPr/>
        </p:nvSpPr>
        <p:spPr>
          <a:xfrm rot="-2411618">
            <a:off x="-678578" y="-291364"/>
            <a:ext cx="2127190" cy="1555316"/>
          </a:xfrm>
          <a:custGeom>
            <a:avLst/>
            <a:gdLst/>
            <a:ahLst/>
            <a:cxnLst/>
            <a:rect l="l" t="t" r="r" b="b"/>
            <a:pathLst>
              <a:path w="85084" h="62210" extrusionOk="0">
                <a:moveTo>
                  <a:pt x="1" y="1"/>
                </a:moveTo>
                <a:lnTo>
                  <a:pt x="1" y="221"/>
                </a:lnTo>
                <a:lnTo>
                  <a:pt x="1064" y="1430"/>
                </a:lnTo>
                <a:cubicBezTo>
                  <a:pt x="3740" y="4400"/>
                  <a:pt x="6489" y="7479"/>
                  <a:pt x="8432" y="11035"/>
                </a:cubicBezTo>
                <a:cubicBezTo>
                  <a:pt x="10265" y="14444"/>
                  <a:pt x="11401" y="18256"/>
                  <a:pt x="12464" y="21886"/>
                </a:cubicBezTo>
                <a:cubicBezTo>
                  <a:pt x="14774" y="29987"/>
                  <a:pt x="17193" y="38345"/>
                  <a:pt x="18146" y="46850"/>
                </a:cubicBezTo>
                <a:cubicBezTo>
                  <a:pt x="18220" y="47290"/>
                  <a:pt x="18256" y="47803"/>
                  <a:pt x="18330" y="48279"/>
                </a:cubicBezTo>
                <a:cubicBezTo>
                  <a:pt x="18623" y="51065"/>
                  <a:pt x="18916" y="53961"/>
                  <a:pt x="20089" y="56527"/>
                </a:cubicBezTo>
                <a:cubicBezTo>
                  <a:pt x="20749" y="58067"/>
                  <a:pt x="21775" y="59423"/>
                  <a:pt x="23095" y="60523"/>
                </a:cubicBezTo>
                <a:cubicBezTo>
                  <a:pt x="24342" y="61549"/>
                  <a:pt x="25918" y="62136"/>
                  <a:pt x="27531" y="62209"/>
                </a:cubicBezTo>
                <a:lnTo>
                  <a:pt x="27604" y="62209"/>
                </a:lnTo>
                <a:cubicBezTo>
                  <a:pt x="31930" y="62136"/>
                  <a:pt x="34789" y="58030"/>
                  <a:pt x="37062" y="53998"/>
                </a:cubicBezTo>
                <a:cubicBezTo>
                  <a:pt x="39005" y="50515"/>
                  <a:pt x="41021" y="46886"/>
                  <a:pt x="42451" y="43001"/>
                </a:cubicBezTo>
                <a:cubicBezTo>
                  <a:pt x="43770" y="39371"/>
                  <a:pt x="44540" y="35522"/>
                  <a:pt x="45310" y="31783"/>
                </a:cubicBezTo>
                <a:cubicBezTo>
                  <a:pt x="45750" y="29620"/>
                  <a:pt x="46226" y="27348"/>
                  <a:pt x="46740" y="25148"/>
                </a:cubicBezTo>
                <a:cubicBezTo>
                  <a:pt x="46960" y="24085"/>
                  <a:pt x="47399" y="23059"/>
                  <a:pt x="48059" y="22179"/>
                </a:cubicBezTo>
                <a:cubicBezTo>
                  <a:pt x="48792" y="21336"/>
                  <a:pt x="49892" y="20859"/>
                  <a:pt x="50845" y="20419"/>
                </a:cubicBezTo>
                <a:lnTo>
                  <a:pt x="85047" y="5316"/>
                </a:lnTo>
                <a:lnTo>
                  <a:pt x="85084" y="5170"/>
                </a:lnTo>
                <a:lnTo>
                  <a:pt x="85084" y="5170"/>
                </a:lnTo>
                <a:lnTo>
                  <a:pt x="50809" y="20309"/>
                </a:lnTo>
                <a:cubicBezTo>
                  <a:pt x="49819" y="20749"/>
                  <a:pt x="48719" y="21226"/>
                  <a:pt x="47949" y="22105"/>
                </a:cubicBezTo>
                <a:cubicBezTo>
                  <a:pt x="47289" y="22985"/>
                  <a:pt x="46850" y="24012"/>
                  <a:pt x="46630" y="25111"/>
                </a:cubicBezTo>
                <a:cubicBezTo>
                  <a:pt x="46080" y="27311"/>
                  <a:pt x="45603" y="29584"/>
                  <a:pt x="45163" y="31747"/>
                </a:cubicBezTo>
                <a:cubicBezTo>
                  <a:pt x="44430" y="35486"/>
                  <a:pt x="43660" y="39335"/>
                  <a:pt x="42304" y="42964"/>
                </a:cubicBezTo>
                <a:cubicBezTo>
                  <a:pt x="40948" y="46813"/>
                  <a:pt x="38895" y="50405"/>
                  <a:pt x="36952" y="53925"/>
                </a:cubicBezTo>
                <a:cubicBezTo>
                  <a:pt x="34716" y="57920"/>
                  <a:pt x="31856" y="61989"/>
                  <a:pt x="27604" y="62026"/>
                </a:cubicBezTo>
                <a:lnTo>
                  <a:pt x="27567" y="62026"/>
                </a:lnTo>
                <a:cubicBezTo>
                  <a:pt x="25111" y="62026"/>
                  <a:pt x="21922" y="60303"/>
                  <a:pt x="20236" y="56454"/>
                </a:cubicBezTo>
                <a:cubicBezTo>
                  <a:pt x="19099" y="53888"/>
                  <a:pt x="18769" y="50992"/>
                  <a:pt x="18476" y="48206"/>
                </a:cubicBezTo>
                <a:cubicBezTo>
                  <a:pt x="18440" y="47766"/>
                  <a:pt x="18366" y="47253"/>
                  <a:pt x="18330" y="46776"/>
                </a:cubicBezTo>
                <a:cubicBezTo>
                  <a:pt x="17340" y="38272"/>
                  <a:pt x="14920" y="29914"/>
                  <a:pt x="12611" y="21812"/>
                </a:cubicBezTo>
                <a:cubicBezTo>
                  <a:pt x="11548" y="18146"/>
                  <a:pt x="10448" y="14371"/>
                  <a:pt x="8579" y="10925"/>
                </a:cubicBezTo>
                <a:cubicBezTo>
                  <a:pt x="6636" y="7369"/>
                  <a:pt x="3886" y="4290"/>
                  <a:pt x="1210" y="1320"/>
                </a:cubicBezTo>
                <a:lnTo>
                  <a:pt x="1"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1">
  <p:cSld name="SECTION_HEADER_1">
    <p:bg>
      <p:bgPr>
        <a:solidFill>
          <a:schemeClr val="accent2"/>
        </a:solidFill>
        <a:effectLst/>
      </p:bgPr>
    </p:bg>
    <p:spTree>
      <p:nvGrpSpPr>
        <p:cNvPr id="1" name="Shape 1276"/>
        <p:cNvGrpSpPr/>
        <p:nvPr/>
      </p:nvGrpSpPr>
      <p:grpSpPr>
        <a:xfrm>
          <a:off x="0" y="0"/>
          <a:ext cx="0" cy="0"/>
          <a:chOff x="0" y="0"/>
          <a:chExt cx="0" cy="0"/>
        </a:xfrm>
      </p:grpSpPr>
      <p:sp>
        <p:nvSpPr>
          <p:cNvPr id="1277" name="Google Shape;1277;p36"/>
          <p:cNvSpPr/>
          <p:nvPr/>
        </p:nvSpPr>
        <p:spPr>
          <a:xfrm>
            <a:off x="5080174" y="4349472"/>
            <a:ext cx="4560131" cy="978958"/>
          </a:xfrm>
          <a:custGeom>
            <a:avLst/>
            <a:gdLst/>
            <a:ahLst/>
            <a:cxnLst/>
            <a:rect l="l" t="t" r="r" b="b"/>
            <a:pathLst>
              <a:path w="85085" h="35856" extrusionOk="0">
                <a:moveTo>
                  <a:pt x="21963" y="0"/>
                </a:moveTo>
                <a:cubicBezTo>
                  <a:pt x="20489" y="0"/>
                  <a:pt x="19021" y="128"/>
                  <a:pt x="17560" y="444"/>
                </a:cubicBezTo>
                <a:cubicBezTo>
                  <a:pt x="11658" y="1763"/>
                  <a:pt x="6819" y="5942"/>
                  <a:pt x="3007" y="10671"/>
                </a:cubicBezTo>
                <a:cubicBezTo>
                  <a:pt x="1980" y="11954"/>
                  <a:pt x="954" y="13311"/>
                  <a:pt x="1" y="14704"/>
                </a:cubicBezTo>
                <a:lnTo>
                  <a:pt x="1" y="35855"/>
                </a:lnTo>
                <a:lnTo>
                  <a:pt x="85084" y="35855"/>
                </a:lnTo>
                <a:lnTo>
                  <a:pt x="85084" y="13494"/>
                </a:lnTo>
                <a:cubicBezTo>
                  <a:pt x="81602" y="11111"/>
                  <a:pt x="77973" y="8948"/>
                  <a:pt x="74233" y="7079"/>
                </a:cubicBezTo>
                <a:cubicBezTo>
                  <a:pt x="69285" y="4476"/>
                  <a:pt x="64152" y="1947"/>
                  <a:pt x="58617" y="1323"/>
                </a:cubicBezTo>
                <a:cubicBezTo>
                  <a:pt x="57606" y="1211"/>
                  <a:pt x="56597" y="1165"/>
                  <a:pt x="55588" y="1165"/>
                </a:cubicBezTo>
                <a:cubicBezTo>
                  <a:pt x="50695" y="1165"/>
                  <a:pt x="45815" y="2258"/>
                  <a:pt x="40893" y="2258"/>
                </a:cubicBezTo>
                <a:cubicBezTo>
                  <a:pt x="40533" y="2258"/>
                  <a:pt x="40172" y="2252"/>
                  <a:pt x="39811" y="2240"/>
                </a:cubicBezTo>
                <a:cubicBezTo>
                  <a:pt x="33831" y="2035"/>
                  <a:pt x="27850" y="0"/>
                  <a:pt x="219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36"/>
          <p:cNvSpPr/>
          <p:nvPr/>
        </p:nvSpPr>
        <p:spPr>
          <a:xfrm rot="4526122">
            <a:off x="6282160" y="3405557"/>
            <a:ext cx="1725018" cy="1024247"/>
          </a:xfrm>
          <a:custGeom>
            <a:avLst/>
            <a:gdLst/>
            <a:ahLst/>
            <a:cxnLst/>
            <a:rect l="l" t="t" r="r" b="b"/>
            <a:pathLst>
              <a:path w="52789" h="31344" extrusionOk="0">
                <a:moveTo>
                  <a:pt x="1" y="1"/>
                </a:moveTo>
                <a:lnTo>
                  <a:pt x="1" y="18587"/>
                </a:lnTo>
                <a:cubicBezTo>
                  <a:pt x="5866" y="19393"/>
                  <a:pt x="11621" y="21043"/>
                  <a:pt x="16680" y="24122"/>
                </a:cubicBezTo>
                <a:cubicBezTo>
                  <a:pt x="19759" y="25991"/>
                  <a:pt x="22509" y="28448"/>
                  <a:pt x="24671" y="31344"/>
                </a:cubicBezTo>
                <a:lnTo>
                  <a:pt x="52788" y="31344"/>
                </a:lnTo>
                <a:cubicBezTo>
                  <a:pt x="47546" y="20786"/>
                  <a:pt x="36915" y="13418"/>
                  <a:pt x="26138" y="8249"/>
                </a:cubicBezTo>
                <a:cubicBezTo>
                  <a:pt x="23498" y="6966"/>
                  <a:pt x="20786" y="5830"/>
                  <a:pt x="18073" y="4767"/>
                </a:cubicBezTo>
                <a:cubicBezTo>
                  <a:pt x="13234" y="2897"/>
                  <a:pt x="8249" y="1467"/>
                  <a:pt x="3153" y="588"/>
                </a:cubicBezTo>
                <a:cubicBezTo>
                  <a:pt x="2163" y="404"/>
                  <a:pt x="1100" y="184"/>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36"/>
          <p:cNvSpPr/>
          <p:nvPr/>
        </p:nvSpPr>
        <p:spPr>
          <a:xfrm rot="-5113953">
            <a:off x="913876" y="4032650"/>
            <a:ext cx="1169735" cy="588417"/>
          </a:xfrm>
          <a:custGeom>
            <a:avLst/>
            <a:gdLst/>
            <a:ahLst/>
            <a:cxnLst/>
            <a:rect l="l" t="t" r="r" b="b"/>
            <a:pathLst>
              <a:path w="46796" h="23540" extrusionOk="0">
                <a:moveTo>
                  <a:pt x="32976" y="1448"/>
                </a:moveTo>
                <a:lnTo>
                  <a:pt x="32976" y="1448"/>
                </a:lnTo>
                <a:cubicBezTo>
                  <a:pt x="32682" y="1814"/>
                  <a:pt x="32426" y="2217"/>
                  <a:pt x="32206" y="2621"/>
                </a:cubicBezTo>
                <a:cubicBezTo>
                  <a:pt x="31913" y="3134"/>
                  <a:pt x="31656" y="3610"/>
                  <a:pt x="31363" y="4124"/>
                </a:cubicBezTo>
                <a:cubicBezTo>
                  <a:pt x="31106" y="4600"/>
                  <a:pt x="30813" y="5077"/>
                  <a:pt x="30446" y="5517"/>
                </a:cubicBezTo>
                <a:cubicBezTo>
                  <a:pt x="29823" y="6433"/>
                  <a:pt x="29090" y="7276"/>
                  <a:pt x="28320" y="8083"/>
                </a:cubicBezTo>
                <a:cubicBezTo>
                  <a:pt x="27550" y="8853"/>
                  <a:pt x="26707" y="9586"/>
                  <a:pt x="25791" y="10246"/>
                </a:cubicBezTo>
                <a:cubicBezTo>
                  <a:pt x="24911" y="10869"/>
                  <a:pt x="23994" y="11419"/>
                  <a:pt x="23041" y="11932"/>
                </a:cubicBezTo>
                <a:cubicBezTo>
                  <a:pt x="23555" y="11162"/>
                  <a:pt x="24068" y="10392"/>
                  <a:pt x="24618" y="9696"/>
                </a:cubicBezTo>
                <a:cubicBezTo>
                  <a:pt x="25314" y="8853"/>
                  <a:pt x="26011" y="8009"/>
                  <a:pt x="26744" y="7203"/>
                </a:cubicBezTo>
                <a:cubicBezTo>
                  <a:pt x="27514" y="6396"/>
                  <a:pt x="28283" y="5627"/>
                  <a:pt x="29090" y="4857"/>
                </a:cubicBezTo>
                <a:cubicBezTo>
                  <a:pt x="29896" y="4087"/>
                  <a:pt x="30703" y="3354"/>
                  <a:pt x="31546" y="2621"/>
                </a:cubicBezTo>
                <a:cubicBezTo>
                  <a:pt x="32023" y="2217"/>
                  <a:pt x="32462" y="1814"/>
                  <a:pt x="32976" y="1448"/>
                </a:cubicBezTo>
                <a:close/>
                <a:moveTo>
                  <a:pt x="46026" y="7826"/>
                </a:moveTo>
                <a:lnTo>
                  <a:pt x="46026" y="7826"/>
                </a:lnTo>
                <a:cubicBezTo>
                  <a:pt x="43350" y="9182"/>
                  <a:pt x="40491" y="10282"/>
                  <a:pt x="37595" y="11052"/>
                </a:cubicBezTo>
                <a:cubicBezTo>
                  <a:pt x="34479" y="11858"/>
                  <a:pt x="31253" y="12335"/>
                  <a:pt x="28027" y="12445"/>
                </a:cubicBezTo>
                <a:cubicBezTo>
                  <a:pt x="27633" y="12454"/>
                  <a:pt x="27236" y="12459"/>
                  <a:pt x="26839" y="12459"/>
                </a:cubicBezTo>
                <a:cubicBezTo>
                  <a:pt x="25646" y="12459"/>
                  <a:pt x="24443" y="12418"/>
                  <a:pt x="23261" y="12335"/>
                </a:cubicBezTo>
                <a:cubicBezTo>
                  <a:pt x="24288" y="11968"/>
                  <a:pt x="25314" y="11675"/>
                  <a:pt x="26341" y="11345"/>
                </a:cubicBezTo>
                <a:cubicBezTo>
                  <a:pt x="29456" y="10429"/>
                  <a:pt x="32609" y="9659"/>
                  <a:pt x="35798" y="9072"/>
                </a:cubicBezTo>
                <a:cubicBezTo>
                  <a:pt x="38988" y="8486"/>
                  <a:pt x="42213" y="8046"/>
                  <a:pt x="45476" y="7863"/>
                </a:cubicBezTo>
                <a:lnTo>
                  <a:pt x="46026" y="7826"/>
                </a:lnTo>
                <a:close/>
                <a:moveTo>
                  <a:pt x="25754" y="2034"/>
                </a:moveTo>
                <a:lnTo>
                  <a:pt x="25754" y="2034"/>
                </a:lnTo>
                <a:cubicBezTo>
                  <a:pt x="25204" y="3391"/>
                  <a:pt x="24618" y="4784"/>
                  <a:pt x="23958" y="6103"/>
                </a:cubicBezTo>
                <a:cubicBezTo>
                  <a:pt x="23151" y="7753"/>
                  <a:pt x="22235" y="9329"/>
                  <a:pt x="21208" y="10832"/>
                </a:cubicBezTo>
                <a:cubicBezTo>
                  <a:pt x="20732" y="11565"/>
                  <a:pt x="20219" y="12262"/>
                  <a:pt x="19705" y="12995"/>
                </a:cubicBezTo>
                <a:cubicBezTo>
                  <a:pt x="20035" y="11345"/>
                  <a:pt x="20585" y="9769"/>
                  <a:pt x="21318" y="8266"/>
                </a:cubicBezTo>
                <a:cubicBezTo>
                  <a:pt x="21722" y="7460"/>
                  <a:pt x="22162" y="6653"/>
                  <a:pt x="22675" y="5883"/>
                </a:cubicBezTo>
                <a:cubicBezTo>
                  <a:pt x="23225" y="5113"/>
                  <a:pt x="23774" y="4380"/>
                  <a:pt x="24398" y="3684"/>
                </a:cubicBezTo>
                <a:cubicBezTo>
                  <a:pt x="24838" y="3134"/>
                  <a:pt x="25314" y="2584"/>
                  <a:pt x="25754" y="2034"/>
                </a:cubicBezTo>
                <a:close/>
                <a:moveTo>
                  <a:pt x="20145" y="1191"/>
                </a:moveTo>
                <a:cubicBezTo>
                  <a:pt x="19925" y="2144"/>
                  <a:pt x="19705" y="3097"/>
                  <a:pt x="19449" y="4014"/>
                </a:cubicBezTo>
                <a:cubicBezTo>
                  <a:pt x="19119" y="5150"/>
                  <a:pt x="18752" y="6250"/>
                  <a:pt x="18349" y="7313"/>
                </a:cubicBezTo>
                <a:cubicBezTo>
                  <a:pt x="17946" y="8376"/>
                  <a:pt x="17506" y="9439"/>
                  <a:pt x="16993" y="10465"/>
                </a:cubicBezTo>
                <a:cubicBezTo>
                  <a:pt x="16443" y="11455"/>
                  <a:pt x="15893" y="12445"/>
                  <a:pt x="15233" y="13398"/>
                </a:cubicBezTo>
                <a:cubicBezTo>
                  <a:pt x="14647" y="14241"/>
                  <a:pt x="14023" y="15084"/>
                  <a:pt x="13327" y="15854"/>
                </a:cubicBezTo>
                <a:cubicBezTo>
                  <a:pt x="13547" y="14864"/>
                  <a:pt x="13767" y="13875"/>
                  <a:pt x="14060" y="12958"/>
                </a:cubicBezTo>
                <a:cubicBezTo>
                  <a:pt x="14353" y="11858"/>
                  <a:pt x="14720" y="10795"/>
                  <a:pt x="15160" y="9769"/>
                </a:cubicBezTo>
                <a:cubicBezTo>
                  <a:pt x="15600" y="8706"/>
                  <a:pt x="16040" y="7679"/>
                  <a:pt x="16516" y="6726"/>
                </a:cubicBezTo>
                <a:cubicBezTo>
                  <a:pt x="17029" y="5700"/>
                  <a:pt x="17616" y="4747"/>
                  <a:pt x="18239" y="3830"/>
                </a:cubicBezTo>
                <a:cubicBezTo>
                  <a:pt x="18532" y="3354"/>
                  <a:pt x="18862" y="2914"/>
                  <a:pt x="19192" y="2437"/>
                </a:cubicBezTo>
                <a:cubicBezTo>
                  <a:pt x="19522" y="1998"/>
                  <a:pt x="19779" y="1594"/>
                  <a:pt x="20145" y="1191"/>
                </a:cubicBezTo>
                <a:close/>
                <a:moveTo>
                  <a:pt x="22073" y="13485"/>
                </a:moveTo>
                <a:cubicBezTo>
                  <a:pt x="22652" y="13485"/>
                  <a:pt x="23232" y="13513"/>
                  <a:pt x="23811" y="13581"/>
                </a:cubicBezTo>
                <a:cubicBezTo>
                  <a:pt x="25387" y="13728"/>
                  <a:pt x="26964" y="13911"/>
                  <a:pt x="28540" y="14131"/>
                </a:cubicBezTo>
                <a:cubicBezTo>
                  <a:pt x="30116" y="14351"/>
                  <a:pt x="31656" y="14645"/>
                  <a:pt x="33196" y="14938"/>
                </a:cubicBezTo>
                <a:cubicBezTo>
                  <a:pt x="34772" y="15231"/>
                  <a:pt x="36275" y="15598"/>
                  <a:pt x="37778" y="16001"/>
                </a:cubicBezTo>
                <a:cubicBezTo>
                  <a:pt x="39281" y="16367"/>
                  <a:pt x="40747" y="16807"/>
                  <a:pt x="42177" y="17247"/>
                </a:cubicBezTo>
                <a:cubicBezTo>
                  <a:pt x="40894" y="17247"/>
                  <a:pt x="39611" y="17247"/>
                  <a:pt x="38291" y="17211"/>
                </a:cubicBezTo>
                <a:cubicBezTo>
                  <a:pt x="36751" y="17137"/>
                  <a:pt x="35212" y="17027"/>
                  <a:pt x="33635" y="16844"/>
                </a:cubicBezTo>
                <a:cubicBezTo>
                  <a:pt x="32096" y="16697"/>
                  <a:pt x="30593" y="16477"/>
                  <a:pt x="29053" y="16184"/>
                </a:cubicBezTo>
                <a:cubicBezTo>
                  <a:pt x="27550" y="15891"/>
                  <a:pt x="26047" y="15524"/>
                  <a:pt x="24581" y="15121"/>
                </a:cubicBezTo>
                <a:cubicBezTo>
                  <a:pt x="23078" y="14681"/>
                  <a:pt x="21612" y="14205"/>
                  <a:pt x="20145" y="13618"/>
                </a:cubicBezTo>
                <a:lnTo>
                  <a:pt x="20072" y="13581"/>
                </a:lnTo>
                <a:cubicBezTo>
                  <a:pt x="20739" y="13523"/>
                  <a:pt x="21406" y="13485"/>
                  <a:pt x="22073" y="13485"/>
                </a:cubicBezTo>
                <a:close/>
                <a:moveTo>
                  <a:pt x="14353" y="3794"/>
                </a:moveTo>
                <a:cubicBezTo>
                  <a:pt x="14243" y="4490"/>
                  <a:pt x="14133" y="5187"/>
                  <a:pt x="13950" y="5883"/>
                </a:cubicBezTo>
                <a:cubicBezTo>
                  <a:pt x="13730" y="6946"/>
                  <a:pt x="13437" y="7973"/>
                  <a:pt x="13107" y="8999"/>
                </a:cubicBezTo>
                <a:cubicBezTo>
                  <a:pt x="12814" y="10026"/>
                  <a:pt x="12447" y="11015"/>
                  <a:pt x="12044" y="12005"/>
                </a:cubicBezTo>
                <a:cubicBezTo>
                  <a:pt x="11604" y="12995"/>
                  <a:pt x="11164" y="13985"/>
                  <a:pt x="10688" y="14938"/>
                </a:cubicBezTo>
                <a:cubicBezTo>
                  <a:pt x="10174" y="15891"/>
                  <a:pt x="9661" y="16807"/>
                  <a:pt x="9111" y="17724"/>
                </a:cubicBezTo>
                <a:cubicBezTo>
                  <a:pt x="9045" y="17757"/>
                  <a:pt x="9009" y="17790"/>
                  <a:pt x="8976" y="17849"/>
                </a:cubicBezTo>
                <a:lnTo>
                  <a:pt x="8976" y="17849"/>
                </a:lnTo>
                <a:cubicBezTo>
                  <a:pt x="9747" y="13838"/>
                  <a:pt x="11063" y="9972"/>
                  <a:pt x="12924" y="6360"/>
                </a:cubicBezTo>
                <a:cubicBezTo>
                  <a:pt x="13400" y="5480"/>
                  <a:pt x="13840" y="4637"/>
                  <a:pt x="14353" y="3794"/>
                </a:cubicBezTo>
                <a:close/>
                <a:moveTo>
                  <a:pt x="16296" y="15084"/>
                </a:moveTo>
                <a:cubicBezTo>
                  <a:pt x="17433" y="15084"/>
                  <a:pt x="18532" y="15231"/>
                  <a:pt x="19632" y="15488"/>
                </a:cubicBezTo>
                <a:cubicBezTo>
                  <a:pt x="21098" y="15818"/>
                  <a:pt x="22528" y="16184"/>
                  <a:pt x="23958" y="16551"/>
                </a:cubicBezTo>
                <a:cubicBezTo>
                  <a:pt x="25387" y="16917"/>
                  <a:pt x="26817" y="17321"/>
                  <a:pt x="28247" y="17724"/>
                </a:cubicBezTo>
                <a:cubicBezTo>
                  <a:pt x="29640" y="18164"/>
                  <a:pt x="31069" y="18604"/>
                  <a:pt x="32499" y="19043"/>
                </a:cubicBezTo>
                <a:cubicBezTo>
                  <a:pt x="33672" y="19447"/>
                  <a:pt x="34882" y="19887"/>
                  <a:pt x="36055" y="20290"/>
                </a:cubicBezTo>
                <a:cubicBezTo>
                  <a:pt x="35029" y="20143"/>
                  <a:pt x="33965" y="19997"/>
                  <a:pt x="32902" y="19777"/>
                </a:cubicBezTo>
                <a:cubicBezTo>
                  <a:pt x="31509" y="19520"/>
                  <a:pt x="30080" y="19190"/>
                  <a:pt x="28650" y="18860"/>
                </a:cubicBezTo>
                <a:cubicBezTo>
                  <a:pt x="27257" y="18494"/>
                  <a:pt x="25827" y="18090"/>
                  <a:pt x="24434" y="17687"/>
                </a:cubicBezTo>
                <a:cubicBezTo>
                  <a:pt x="23005" y="17284"/>
                  <a:pt x="21648" y="16844"/>
                  <a:pt x="20255" y="16404"/>
                </a:cubicBezTo>
                <a:cubicBezTo>
                  <a:pt x="18936" y="15964"/>
                  <a:pt x="17616" y="15524"/>
                  <a:pt x="16296" y="15084"/>
                </a:cubicBezTo>
                <a:close/>
                <a:moveTo>
                  <a:pt x="570" y="19997"/>
                </a:moveTo>
                <a:cubicBezTo>
                  <a:pt x="533" y="19997"/>
                  <a:pt x="497" y="20033"/>
                  <a:pt x="497" y="20107"/>
                </a:cubicBezTo>
                <a:lnTo>
                  <a:pt x="497" y="20363"/>
                </a:lnTo>
                <a:cubicBezTo>
                  <a:pt x="497" y="20400"/>
                  <a:pt x="533" y="20436"/>
                  <a:pt x="570" y="20436"/>
                </a:cubicBezTo>
                <a:cubicBezTo>
                  <a:pt x="607" y="20436"/>
                  <a:pt x="643" y="20400"/>
                  <a:pt x="643" y="20363"/>
                </a:cubicBezTo>
                <a:lnTo>
                  <a:pt x="643" y="20107"/>
                </a:lnTo>
                <a:cubicBezTo>
                  <a:pt x="643" y="20033"/>
                  <a:pt x="607" y="19997"/>
                  <a:pt x="570" y="19997"/>
                </a:cubicBezTo>
                <a:close/>
                <a:moveTo>
                  <a:pt x="12337" y="17321"/>
                </a:moveTo>
                <a:cubicBezTo>
                  <a:pt x="13034" y="17321"/>
                  <a:pt x="13693" y="17357"/>
                  <a:pt x="14390" y="17431"/>
                </a:cubicBezTo>
                <a:cubicBezTo>
                  <a:pt x="15746" y="17614"/>
                  <a:pt x="17103" y="17944"/>
                  <a:pt x="18459" y="18347"/>
                </a:cubicBezTo>
                <a:cubicBezTo>
                  <a:pt x="19779" y="18714"/>
                  <a:pt x="21098" y="19117"/>
                  <a:pt x="22418" y="19520"/>
                </a:cubicBezTo>
                <a:cubicBezTo>
                  <a:pt x="23738" y="19923"/>
                  <a:pt x="25057" y="20326"/>
                  <a:pt x="26341" y="20803"/>
                </a:cubicBezTo>
                <a:cubicBezTo>
                  <a:pt x="27147" y="21096"/>
                  <a:pt x="27953" y="21390"/>
                  <a:pt x="28723" y="21719"/>
                </a:cubicBezTo>
                <a:cubicBezTo>
                  <a:pt x="28063" y="21573"/>
                  <a:pt x="27404" y="21463"/>
                  <a:pt x="26744" y="21353"/>
                </a:cubicBezTo>
                <a:cubicBezTo>
                  <a:pt x="25351" y="21133"/>
                  <a:pt x="24031" y="20950"/>
                  <a:pt x="22675" y="20693"/>
                </a:cubicBezTo>
                <a:cubicBezTo>
                  <a:pt x="21318" y="20473"/>
                  <a:pt x="19962" y="20253"/>
                  <a:pt x="18642" y="19923"/>
                </a:cubicBezTo>
                <a:cubicBezTo>
                  <a:pt x="17286" y="19630"/>
                  <a:pt x="15966" y="19300"/>
                  <a:pt x="14647" y="18933"/>
                </a:cubicBezTo>
                <a:cubicBezTo>
                  <a:pt x="13364" y="18530"/>
                  <a:pt x="12081" y="18090"/>
                  <a:pt x="10834" y="17540"/>
                </a:cubicBezTo>
                <a:cubicBezTo>
                  <a:pt x="11311" y="17431"/>
                  <a:pt x="11824" y="17357"/>
                  <a:pt x="12337" y="17321"/>
                </a:cubicBezTo>
                <a:close/>
                <a:moveTo>
                  <a:pt x="34277" y="1"/>
                </a:moveTo>
                <a:cubicBezTo>
                  <a:pt x="34258" y="1"/>
                  <a:pt x="34240" y="6"/>
                  <a:pt x="34222" y="18"/>
                </a:cubicBezTo>
                <a:lnTo>
                  <a:pt x="34112" y="165"/>
                </a:lnTo>
                <a:lnTo>
                  <a:pt x="33929" y="311"/>
                </a:lnTo>
                <a:cubicBezTo>
                  <a:pt x="33159" y="934"/>
                  <a:pt x="32426" y="1558"/>
                  <a:pt x="31693" y="2181"/>
                </a:cubicBezTo>
                <a:cubicBezTo>
                  <a:pt x="30849" y="2914"/>
                  <a:pt x="30006" y="3647"/>
                  <a:pt x="29200" y="4417"/>
                </a:cubicBezTo>
                <a:cubicBezTo>
                  <a:pt x="28393" y="5187"/>
                  <a:pt x="27624" y="5957"/>
                  <a:pt x="26854" y="6763"/>
                </a:cubicBezTo>
                <a:cubicBezTo>
                  <a:pt x="26084" y="7570"/>
                  <a:pt x="25387" y="8376"/>
                  <a:pt x="24728" y="9256"/>
                </a:cubicBezTo>
                <a:cubicBezTo>
                  <a:pt x="24031" y="10136"/>
                  <a:pt x="23408" y="11015"/>
                  <a:pt x="22858" y="11968"/>
                </a:cubicBezTo>
                <a:cubicBezTo>
                  <a:pt x="22748" y="12042"/>
                  <a:pt x="22675" y="12078"/>
                  <a:pt x="22565" y="12115"/>
                </a:cubicBezTo>
                <a:cubicBezTo>
                  <a:pt x="22491" y="12152"/>
                  <a:pt x="22455" y="12225"/>
                  <a:pt x="22491" y="12262"/>
                </a:cubicBezTo>
                <a:cubicBezTo>
                  <a:pt x="21538" y="12592"/>
                  <a:pt x="20585" y="12922"/>
                  <a:pt x="19595" y="13288"/>
                </a:cubicBezTo>
                <a:cubicBezTo>
                  <a:pt x="19595" y="13288"/>
                  <a:pt x="19595" y="13252"/>
                  <a:pt x="19595" y="13252"/>
                </a:cubicBezTo>
                <a:cubicBezTo>
                  <a:pt x="20145" y="12592"/>
                  <a:pt x="20659" y="11895"/>
                  <a:pt x="21172" y="11199"/>
                </a:cubicBezTo>
                <a:cubicBezTo>
                  <a:pt x="21648" y="10539"/>
                  <a:pt x="22198" y="9696"/>
                  <a:pt x="22675" y="8889"/>
                </a:cubicBezTo>
                <a:cubicBezTo>
                  <a:pt x="23628" y="7313"/>
                  <a:pt x="24471" y="5700"/>
                  <a:pt x="25241" y="4014"/>
                </a:cubicBezTo>
                <a:cubicBezTo>
                  <a:pt x="25644" y="3061"/>
                  <a:pt x="26011" y="2107"/>
                  <a:pt x="26341" y="1118"/>
                </a:cubicBezTo>
                <a:cubicBezTo>
                  <a:pt x="26341" y="1047"/>
                  <a:pt x="26295" y="1006"/>
                  <a:pt x="26242" y="1006"/>
                </a:cubicBezTo>
                <a:cubicBezTo>
                  <a:pt x="26214" y="1006"/>
                  <a:pt x="26183" y="1018"/>
                  <a:pt x="26157" y="1044"/>
                </a:cubicBezTo>
                <a:cubicBezTo>
                  <a:pt x="25644" y="1851"/>
                  <a:pt x="25057" y="2621"/>
                  <a:pt x="24434" y="3317"/>
                </a:cubicBezTo>
                <a:cubicBezTo>
                  <a:pt x="23811" y="4050"/>
                  <a:pt x="23225" y="4747"/>
                  <a:pt x="22675" y="5517"/>
                </a:cubicBezTo>
                <a:cubicBezTo>
                  <a:pt x="21612" y="7020"/>
                  <a:pt x="20768" y="8669"/>
                  <a:pt x="20145" y="10392"/>
                </a:cubicBezTo>
                <a:cubicBezTo>
                  <a:pt x="19815" y="11382"/>
                  <a:pt x="19522" y="12372"/>
                  <a:pt x="19339" y="13398"/>
                </a:cubicBezTo>
                <a:cubicBezTo>
                  <a:pt x="18899" y="13545"/>
                  <a:pt x="18496" y="13691"/>
                  <a:pt x="18092" y="13875"/>
                </a:cubicBezTo>
                <a:cubicBezTo>
                  <a:pt x="17286" y="14168"/>
                  <a:pt x="16443" y="14498"/>
                  <a:pt x="15636" y="14828"/>
                </a:cubicBezTo>
                <a:lnTo>
                  <a:pt x="15563" y="14791"/>
                </a:lnTo>
                <a:cubicBezTo>
                  <a:pt x="15490" y="14791"/>
                  <a:pt x="15380" y="14864"/>
                  <a:pt x="15416" y="14938"/>
                </a:cubicBezTo>
                <a:lnTo>
                  <a:pt x="15270" y="14974"/>
                </a:lnTo>
                <a:lnTo>
                  <a:pt x="15196" y="14974"/>
                </a:lnTo>
                <a:cubicBezTo>
                  <a:pt x="15196" y="14974"/>
                  <a:pt x="15160" y="14974"/>
                  <a:pt x="15160" y="15011"/>
                </a:cubicBezTo>
                <a:cubicBezTo>
                  <a:pt x="14683" y="15231"/>
                  <a:pt x="14207" y="15414"/>
                  <a:pt x="13730" y="15634"/>
                </a:cubicBezTo>
                <a:cubicBezTo>
                  <a:pt x="13840" y="15488"/>
                  <a:pt x="13987" y="15304"/>
                  <a:pt x="14133" y="15194"/>
                </a:cubicBezTo>
                <a:cubicBezTo>
                  <a:pt x="14500" y="14754"/>
                  <a:pt x="14867" y="14315"/>
                  <a:pt x="15196" y="13875"/>
                </a:cubicBezTo>
                <a:cubicBezTo>
                  <a:pt x="15856" y="12922"/>
                  <a:pt x="16479" y="11932"/>
                  <a:pt x="17029" y="10942"/>
                </a:cubicBezTo>
                <a:cubicBezTo>
                  <a:pt x="17579" y="9916"/>
                  <a:pt x="18056" y="8853"/>
                  <a:pt x="18496" y="7789"/>
                </a:cubicBezTo>
                <a:cubicBezTo>
                  <a:pt x="18899" y="6726"/>
                  <a:pt x="19302" y="5627"/>
                  <a:pt x="19632" y="4490"/>
                </a:cubicBezTo>
                <a:cubicBezTo>
                  <a:pt x="19925" y="3391"/>
                  <a:pt x="20219" y="2254"/>
                  <a:pt x="20439" y="1118"/>
                </a:cubicBezTo>
                <a:cubicBezTo>
                  <a:pt x="20475" y="971"/>
                  <a:pt x="20512" y="824"/>
                  <a:pt x="20549" y="714"/>
                </a:cubicBezTo>
                <a:cubicBezTo>
                  <a:pt x="20549" y="609"/>
                  <a:pt x="20473" y="523"/>
                  <a:pt x="20404" y="523"/>
                </a:cubicBezTo>
                <a:cubicBezTo>
                  <a:pt x="20376" y="523"/>
                  <a:pt x="20349" y="537"/>
                  <a:pt x="20329" y="568"/>
                </a:cubicBezTo>
                <a:cubicBezTo>
                  <a:pt x="19632" y="1448"/>
                  <a:pt x="18936" y="2364"/>
                  <a:pt x="18312" y="3317"/>
                </a:cubicBezTo>
                <a:cubicBezTo>
                  <a:pt x="17689" y="4270"/>
                  <a:pt x="17103" y="5223"/>
                  <a:pt x="16553" y="6213"/>
                </a:cubicBezTo>
                <a:cubicBezTo>
                  <a:pt x="16040" y="7203"/>
                  <a:pt x="15526" y="8229"/>
                  <a:pt x="15086" y="9256"/>
                </a:cubicBezTo>
                <a:cubicBezTo>
                  <a:pt x="14683" y="10319"/>
                  <a:pt x="14280" y="11345"/>
                  <a:pt x="13950" y="12445"/>
                </a:cubicBezTo>
                <a:cubicBezTo>
                  <a:pt x="13584" y="13508"/>
                  <a:pt x="13327" y="14571"/>
                  <a:pt x="13070" y="15708"/>
                </a:cubicBezTo>
                <a:cubicBezTo>
                  <a:pt x="13070" y="15781"/>
                  <a:pt x="13070" y="15891"/>
                  <a:pt x="13034" y="15964"/>
                </a:cubicBezTo>
                <a:cubicBezTo>
                  <a:pt x="11751" y="16551"/>
                  <a:pt x="10504" y="17137"/>
                  <a:pt x="9221" y="17724"/>
                </a:cubicBezTo>
                <a:cubicBezTo>
                  <a:pt x="9734" y="16954"/>
                  <a:pt x="10248" y="16184"/>
                  <a:pt x="10688" y="15341"/>
                </a:cubicBezTo>
                <a:cubicBezTo>
                  <a:pt x="11201" y="14388"/>
                  <a:pt x="11641" y="13435"/>
                  <a:pt x="12081" y="12445"/>
                </a:cubicBezTo>
                <a:cubicBezTo>
                  <a:pt x="12520" y="11492"/>
                  <a:pt x="12887" y="10465"/>
                  <a:pt x="13254" y="9439"/>
                </a:cubicBezTo>
                <a:cubicBezTo>
                  <a:pt x="13584" y="8413"/>
                  <a:pt x="13877" y="7386"/>
                  <a:pt x="14133" y="6323"/>
                </a:cubicBezTo>
                <a:cubicBezTo>
                  <a:pt x="14353" y="5297"/>
                  <a:pt x="14573" y="4234"/>
                  <a:pt x="14720" y="3171"/>
                </a:cubicBezTo>
                <a:lnTo>
                  <a:pt x="14793" y="2767"/>
                </a:lnTo>
                <a:cubicBezTo>
                  <a:pt x="14793" y="2667"/>
                  <a:pt x="14716" y="2610"/>
                  <a:pt x="14640" y="2610"/>
                </a:cubicBezTo>
                <a:cubicBezTo>
                  <a:pt x="14578" y="2610"/>
                  <a:pt x="14516" y="2648"/>
                  <a:pt x="14500" y="2731"/>
                </a:cubicBezTo>
                <a:lnTo>
                  <a:pt x="14463" y="3097"/>
                </a:lnTo>
                <a:cubicBezTo>
                  <a:pt x="14427" y="3134"/>
                  <a:pt x="14390" y="3134"/>
                  <a:pt x="14390" y="3171"/>
                </a:cubicBezTo>
                <a:cubicBezTo>
                  <a:pt x="13290" y="4930"/>
                  <a:pt x="12337" y="6763"/>
                  <a:pt x="11494" y="8669"/>
                </a:cubicBezTo>
                <a:cubicBezTo>
                  <a:pt x="10688" y="10575"/>
                  <a:pt x="9991" y="12518"/>
                  <a:pt x="9441" y="14498"/>
                </a:cubicBezTo>
                <a:cubicBezTo>
                  <a:pt x="9148" y="15634"/>
                  <a:pt x="8891" y="16734"/>
                  <a:pt x="8671" y="17870"/>
                </a:cubicBezTo>
                <a:cubicBezTo>
                  <a:pt x="8671" y="17907"/>
                  <a:pt x="8671" y="17980"/>
                  <a:pt x="8708" y="17980"/>
                </a:cubicBezTo>
                <a:cubicBezTo>
                  <a:pt x="5959" y="19300"/>
                  <a:pt x="3356" y="20876"/>
                  <a:pt x="936" y="22709"/>
                </a:cubicBezTo>
                <a:cubicBezTo>
                  <a:pt x="643" y="22929"/>
                  <a:pt x="350" y="23186"/>
                  <a:pt x="57" y="23406"/>
                </a:cubicBezTo>
                <a:cubicBezTo>
                  <a:pt x="0" y="23462"/>
                  <a:pt x="52" y="23540"/>
                  <a:pt x="112" y="23540"/>
                </a:cubicBezTo>
                <a:cubicBezTo>
                  <a:pt x="131" y="23540"/>
                  <a:pt x="150" y="23533"/>
                  <a:pt x="167" y="23516"/>
                </a:cubicBezTo>
                <a:cubicBezTo>
                  <a:pt x="2696" y="21573"/>
                  <a:pt x="5409" y="19887"/>
                  <a:pt x="8268" y="18494"/>
                </a:cubicBezTo>
                <a:cubicBezTo>
                  <a:pt x="8928" y="18164"/>
                  <a:pt x="9588" y="17870"/>
                  <a:pt x="10248" y="17540"/>
                </a:cubicBezTo>
                <a:cubicBezTo>
                  <a:pt x="10248" y="17577"/>
                  <a:pt x="10284" y="17577"/>
                  <a:pt x="10321" y="17577"/>
                </a:cubicBezTo>
                <a:cubicBezTo>
                  <a:pt x="11531" y="18127"/>
                  <a:pt x="12777" y="18567"/>
                  <a:pt x="14023" y="18970"/>
                </a:cubicBezTo>
                <a:cubicBezTo>
                  <a:pt x="15343" y="19373"/>
                  <a:pt x="16663" y="19703"/>
                  <a:pt x="17982" y="20033"/>
                </a:cubicBezTo>
                <a:cubicBezTo>
                  <a:pt x="19339" y="20326"/>
                  <a:pt x="20659" y="20583"/>
                  <a:pt x="22015" y="20803"/>
                </a:cubicBezTo>
                <a:cubicBezTo>
                  <a:pt x="23371" y="21060"/>
                  <a:pt x="24764" y="21280"/>
                  <a:pt x="26121" y="21500"/>
                </a:cubicBezTo>
                <a:cubicBezTo>
                  <a:pt x="27514" y="21646"/>
                  <a:pt x="28870" y="21939"/>
                  <a:pt x="30226" y="22306"/>
                </a:cubicBezTo>
                <a:cubicBezTo>
                  <a:pt x="30373" y="22379"/>
                  <a:pt x="30556" y="22416"/>
                  <a:pt x="30703" y="22489"/>
                </a:cubicBezTo>
                <a:cubicBezTo>
                  <a:pt x="30721" y="22498"/>
                  <a:pt x="30738" y="22502"/>
                  <a:pt x="30755" y="22502"/>
                </a:cubicBezTo>
                <a:cubicBezTo>
                  <a:pt x="30873" y="22502"/>
                  <a:pt x="30941" y="22297"/>
                  <a:pt x="30813" y="22233"/>
                </a:cubicBezTo>
                <a:cubicBezTo>
                  <a:pt x="29530" y="21683"/>
                  <a:pt x="28247" y="21133"/>
                  <a:pt x="26927" y="20693"/>
                </a:cubicBezTo>
                <a:cubicBezTo>
                  <a:pt x="25607" y="20217"/>
                  <a:pt x="24288" y="19777"/>
                  <a:pt x="22968" y="19373"/>
                </a:cubicBezTo>
                <a:cubicBezTo>
                  <a:pt x="21612" y="18970"/>
                  <a:pt x="20292" y="18567"/>
                  <a:pt x="18936" y="18200"/>
                </a:cubicBezTo>
                <a:cubicBezTo>
                  <a:pt x="17579" y="17797"/>
                  <a:pt x="16223" y="17467"/>
                  <a:pt x="14830" y="17247"/>
                </a:cubicBezTo>
                <a:cubicBezTo>
                  <a:pt x="14230" y="17150"/>
                  <a:pt x="13629" y="17103"/>
                  <a:pt x="13029" y="17103"/>
                </a:cubicBezTo>
                <a:cubicBezTo>
                  <a:pt x="12273" y="17103"/>
                  <a:pt x="11517" y="17177"/>
                  <a:pt x="10761" y="17321"/>
                </a:cubicBezTo>
                <a:lnTo>
                  <a:pt x="10651" y="17357"/>
                </a:lnTo>
                <a:cubicBezTo>
                  <a:pt x="11384" y="16991"/>
                  <a:pt x="12154" y="16624"/>
                  <a:pt x="12924" y="16294"/>
                </a:cubicBezTo>
                <a:lnTo>
                  <a:pt x="12924" y="16294"/>
                </a:lnTo>
                <a:lnTo>
                  <a:pt x="12850" y="16404"/>
                </a:lnTo>
                <a:cubicBezTo>
                  <a:pt x="12850" y="16430"/>
                  <a:pt x="12869" y="16456"/>
                  <a:pt x="12892" y="16456"/>
                </a:cubicBezTo>
                <a:cubicBezTo>
                  <a:pt x="12902" y="16456"/>
                  <a:pt x="12913" y="16451"/>
                  <a:pt x="12924" y="16441"/>
                </a:cubicBezTo>
                <a:cubicBezTo>
                  <a:pt x="12997" y="16404"/>
                  <a:pt x="13070" y="16331"/>
                  <a:pt x="13144" y="16257"/>
                </a:cubicBezTo>
                <a:cubicBezTo>
                  <a:pt x="13180" y="16257"/>
                  <a:pt x="13254" y="16221"/>
                  <a:pt x="13254" y="16184"/>
                </a:cubicBezTo>
                <a:cubicBezTo>
                  <a:pt x="14023" y="15818"/>
                  <a:pt x="14830" y="15488"/>
                  <a:pt x="15636" y="15158"/>
                </a:cubicBezTo>
                <a:cubicBezTo>
                  <a:pt x="16993" y="15634"/>
                  <a:pt x="18312" y="16074"/>
                  <a:pt x="19669" y="16477"/>
                </a:cubicBezTo>
                <a:cubicBezTo>
                  <a:pt x="20988" y="16917"/>
                  <a:pt x="22491" y="17357"/>
                  <a:pt x="23848" y="17797"/>
                </a:cubicBezTo>
                <a:cubicBezTo>
                  <a:pt x="25241" y="18200"/>
                  <a:pt x="26670" y="18604"/>
                  <a:pt x="28100" y="18970"/>
                </a:cubicBezTo>
                <a:cubicBezTo>
                  <a:pt x="29493" y="19337"/>
                  <a:pt x="30923" y="19667"/>
                  <a:pt x="32352" y="19923"/>
                </a:cubicBezTo>
                <a:cubicBezTo>
                  <a:pt x="33782" y="20217"/>
                  <a:pt x="35248" y="20473"/>
                  <a:pt x="36678" y="20656"/>
                </a:cubicBezTo>
                <a:lnTo>
                  <a:pt x="37228" y="20693"/>
                </a:lnTo>
                <a:cubicBezTo>
                  <a:pt x="37375" y="20693"/>
                  <a:pt x="37375" y="20473"/>
                  <a:pt x="37265" y="20436"/>
                </a:cubicBezTo>
                <a:cubicBezTo>
                  <a:pt x="35872" y="19923"/>
                  <a:pt x="34442" y="19447"/>
                  <a:pt x="33049" y="18970"/>
                </a:cubicBezTo>
                <a:cubicBezTo>
                  <a:pt x="31619" y="18494"/>
                  <a:pt x="30226" y="18054"/>
                  <a:pt x="28797" y="17614"/>
                </a:cubicBezTo>
                <a:cubicBezTo>
                  <a:pt x="27367" y="17211"/>
                  <a:pt x="25901" y="16807"/>
                  <a:pt x="24471" y="16441"/>
                </a:cubicBezTo>
                <a:cubicBezTo>
                  <a:pt x="23041" y="16038"/>
                  <a:pt x="21575" y="15708"/>
                  <a:pt x="20145" y="15378"/>
                </a:cubicBezTo>
                <a:cubicBezTo>
                  <a:pt x="18826" y="15048"/>
                  <a:pt x="17506" y="14901"/>
                  <a:pt x="16186" y="14901"/>
                </a:cubicBezTo>
                <a:lnTo>
                  <a:pt x="17139" y="14535"/>
                </a:lnTo>
                <a:cubicBezTo>
                  <a:pt x="17873" y="14241"/>
                  <a:pt x="18569" y="13985"/>
                  <a:pt x="19302" y="13691"/>
                </a:cubicBezTo>
                <a:lnTo>
                  <a:pt x="19522" y="13655"/>
                </a:lnTo>
                <a:cubicBezTo>
                  <a:pt x="20952" y="14241"/>
                  <a:pt x="22418" y="14754"/>
                  <a:pt x="23921" y="15194"/>
                </a:cubicBezTo>
                <a:cubicBezTo>
                  <a:pt x="25424" y="15634"/>
                  <a:pt x="26927" y="16001"/>
                  <a:pt x="28430" y="16294"/>
                </a:cubicBezTo>
                <a:cubicBezTo>
                  <a:pt x="29970" y="16587"/>
                  <a:pt x="31509" y="16844"/>
                  <a:pt x="33012" y="17027"/>
                </a:cubicBezTo>
                <a:cubicBezTo>
                  <a:pt x="34552" y="17211"/>
                  <a:pt x="36128" y="17321"/>
                  <a:pt x="37705" y="17394"/>
                </a:cubicBezTo>
                <a:cubicBezTo>
                  <a:pt x="38832" y="17448"/>
                  <a:pt x="39978" y="17482"/>
                  <a:pt x="41116" y="17482"/>
                </a:cubicBezTo>
                <a:cubicBezTo>
                  <a:pt x="41532" y="17482"/>
                  <a:pt x="41948" y="17477"/>
                  <a:pt x="42360" y="17467"/>
                </a:cubicBezTo>
                <a:lnTo>
                  <a:pt x="42947" y="17467"/>
                </a:lnTo>
                <a:cubicBezTo>
                  <a:pt x="43057" y="17467"/>
                  <a:pt x="43093" y="17284"/>
                  <a:pt x="42947" y="17211"/>
                </a:cubicBezTo>
                <a:cubicBezTo>
                  <a:pt x="41444" y="16734"/>
                  <a:pt x="39904" y="16294"/>
                  <a:pt x="38364" y="15891"/>
                </a:cubicBezTo>
                <a:cubicBezTo>
                  <a:pt x="36861" y="15488"/>
                  <a:pt x="35285" y="15121"/>
                  <a:pt x="33709" y="14791"/>
                </a:cubicBezTo>
                <a:cubicBezTo>
                  <a:pt x="32169" y="14498"/>
                  <a:pt x="30593" y="14241"/>
                  <a:pt x="29017" y="13985"/>
                </a:cubicBezTo>
                <a:cubicBezTo>
                  <a:pt x="27440" y="13765"/>
                  <a:pt x="25864" y="13545"/>
                  <a:pt x="24288" y="13398"/>
                </a:cubicBezTo>
                <a:cubicBezTo>
                  <a:pt x="23591" y="13325"/>
                  <a:pt x="22885" y="13288"/>
                  <a:pt x="22180" y="13288"/>
                </a:cubicBezTo>
                <a:cubicBezTo>
                  <a:pt x="21474" y="13288"/>
                  <a:pt x="20768" y="13325"/>
                  <a:pt x="20072" y="13398"/>
                </a:cubicBezTo>
                <a:cubicBezTo>
                  <a:pt x="20915" y="13105"/>
                  <a:pt x="21758" y="12812"/>
                  <a:pt x="22601" y="12518"/>
                </a:cubicBezTo>
                <a:cubicBezTo>
                  <a:pt x="23974" y="12659"/>
                  <a:pt x="25347" y="12726"/>
                  <a:pt x="26720" y="12726"/>
                </a:cubicBezTo>
                <a:cubicBezTo>
                  <a:pt x="28573" y="12726"/>
                  <a:pt x="30426" y="12603"/>
                  <a:pt x="32279" y="12372"/>
                </a:cubicBezTo>
                <a:cubicBezTo>
                  <a:pt x="35505" y="11932"/>
                  <a:pt x="38658" y="11125"/>
                  <a:pt x="41700" y="9989"/>
                </a:cubicBezTo>
                <a:cubicBezTo>
                  <a:pt x="43423" y="9366"/>
                  <a:pt x="45073" y="8596"/>
                  <a:pt x="46686" y="7753"/>
                </a:cubicBezTo>
                <a:cubicBezTo>
                  <a:pt x="46796" y="7716"/>
                  <a:pt x="46759" y="7533"/>
                  <a:pt x="46649" y="7496"/>
                </a:cubicBezTo>
                <a:cubicBezTo>
                  <a:pt x="43387" y="7679"/>
                  <a:pt x="40161" y="8046"/>
                  <a:pt x="36935" y="8596"/>
                </a:cubicBezTo>
                <a:cubicBezTo>
                  <a:pt x="33709" y="9146"/>
                  <a:pt x="30520" y="9879"/>
                  <a:pt x="27367" y="10759"/>
                </a:cubicBezTo>
                <a:cubicBezTo>
                  <a:pt x="26084" y="11125"/>
                  <a:pt x="24801" y="11529"/>
                  <a:pt x="23518" y="11968"/>
                </a:cubicBezTo>
                <a:cubicBezTo>
                  <a:pt x="24251" y="11565"/>
                  <a:pt x="24911" y="11162"/>
                  <a:pt x="25607" y="10722"/>
                </a:cubicBezTo>
                <a:cubicBezTo>
                  <a:pt x="26524" y="10062"/>
                  <a:pt x="27367" y="9366"/>
                  <a:pt x="28173" y="8596"/>
                </a:cubicBezTo>
                <a:cubicBezTo>
                  <a:pt x="28980" y="7789"/>
                  <a:pt x="29713" y="6946"/>
                  <a:pt x="30373" y="6067"/>
                </a:cubicBezTo>
                <a:cubicBezTo>
                  <a:pt x="30703" y="5590"/>
                  <a:pt x="31033" y="5150"/>
                  <a:pt x="31289" y="4674"/>
                </a:cubicBezTo>
                <a:cubicBezTo>
                  <a:pt x="31583" y="4234"/>
                  <a:pt x="31876" y="3720"/>
                  <a:pt x="32133" y="3244"/>
                </a:cubicBezTo>
                <a:cubicBezTo>
                  <a:pt x="32609" y="2217"/>
                  <a:pt x="33269" y="1264"/>
                  <a:pt x="34039" y="495"/>
                </a:cubicBezTo>
                <a:lnTo>
                  <a:pt x="34369" y="201"/>
                </a:lnTo>
                <a:cubicBezTo>
                  <a:pt x="34461" y="140"/>
                  <a:pt x="34373" y="1"/>
                  <a:pt x="34277"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36"/>
          <p:cNvSpPr/>
          <p:nvPr/>
        </p:nvSpPr>
        <p:spPr>
          <a:xfrm rot="7199918">
            <a:off x="1809134" y="1397134"/>
            <a:ext cx="5748086" cy="4367581"/>
          </a:xfrm>
          <a:custGeom>
            <a:avLst/>
            <a:gdLst/>
            <a:ahLst/>
            <a:cxnLst/>
            <a:rect l="l" t="t" r="r" b="b"/>
            <a:pathLst>
              <a:path w="74161" h="54326" extrusionOk="0">
                <a:moveTo>
                  <a:pt x="27432" y="1"/>
                </a:moveTo>
                <a:cubicBezTo>
                  <a:pt x="26716" y="1"/>
                  <a:pt x="26003" y="58"/>
                  <a:pt x="25295" y="191"/>
                </a:cubicBezTo>
                <a:cubicBezTo>
                  <a:pt x="20603" y="1035"/>
                  <a:pt x="17157" y="4994"/>
                  <a:pt x="14371" y="8879"/>
                </a:cubicBezTo>
                <a:cubicBezTo>
                  <a:pt x="13198" y="10566"/>
                  <a:pt x="12025" y="12252"/>
                  <a:pt x="10925" y="13975"/>
                </a:cubicBezTo>
                <a:cubicBezTo>
                  <a:pt x="10302" y="14965"/>
                  <a:pt x="9789" y="16101"/>
                  <a:pt x="9019" y="16981"/>
                </a:cubicBezTo>
                <a:cubicBezTo>
                  <a:pt x="8579" y="17457"/>
                  <a:pt x="8139" y="18007"/>
                  <a:pt x="7809" y="18594"/>
                </a:cubicBezTo>
                <a:cubicBezTo>
                  <a:pt x="6929" y="19950"/>
                  <a:pt x="6123" y="21380"/>
                  <a:pt x="5390" y="22809"/>
                </a:cubicBezTo>
                <a:cubicBezTo>
                  <a:pt x="3923" y="25705"/>
                  <a:pt x="2714" y="28711"/>
                  <a:pt x="1797" y="31827"/>
                </a:cubicBezTo>
                <a:cubicBezTo>
                  <a:pt x="661" y="35603"/>
                  <a:pt x="1" y="40002"/>
                  <a:pt x="2237" y="43265"/>
                </a:cubicBezTo>
                <a:cubicBezTo>
                  <a:pt x="3154" y="44474"/>
                  <a:pt x="4253" y="45501"/>
                  <a:pt x="5536" y="46271"/>
                </a:cubicBezTo>
                <a:cubicBezTo>
                  <a:pt x="11805" y="50523"/>
                  <a:pt x="19430" y="52246"/>
                  <a:pt x="26945" y="53236"/>
                </a:cubicBezTo>
                <a:cubicBezTo>
                  <a:pt x="32638" y="53963"/>
                  <a:pt x="38362" y="54325"/>
                  <a:pt x="44080" y="54325"/>
                </a:cubicBezTo>
                <a:cubicBezTo>
                  <a:pt x="53642" y="54325"/>
                  <a:pt x="63188" y="53311"/>
                  <a:pt x="72547" y="51293"/>
                </a:cubicBezTo>
                <a:cubicBezTo>
                  <a:pt x="73097" y="51183"/>
                  <a:pt x="73610" y="51036"/>
                  <a:pt x="74160" y="50926"/>
                </a:cubicBezTo>
                <a:lnTo>
                  <a:pt x="74160" y="4187"/>
                </a:lnTo>
                <a:lnTo>
                  <a:pt x="74014" y="4260"/>
                </a:lnTo>
                <a:cubicBezTo>
                  <a:pt x="73794" y="4407"/>
                  <a:pt x="73574" y="4517"/>
                  <a:pt x="73354" y="4627"/>
                </a:cubicBezTo>
                <a:cubicBezTo>
                  <a:pt x="71778" y="5360"/>
                  <a:pt x="69871" y="5434"/>
                  <a:pt x="68185" y="5580"/>
                </a:cubicBezTo>
                <a:cubicBezTo>
                  <a:pt x="66956" y="5667"/>
                  <a:pt x="65727" y="5708"/>
                  <a:pt x="64500" y="5708"/>
                </a:cubicBezTo>
                <a:cubicBezTo>
                  <a:pt x="62617" y="5708"/>
                  <a:pt x="60739" y="5611"/>
                  <a:pt x="58874" y="5434"/>
                </a:cubicBezTo>
                <a:cubicBezTo>
                  <a:pt x="50736" y="4700"/>
                  <a:pt x="42634" y="3344"/>
                  <a:pt x="34716" y="1291"/>
                </a:cubicBezTo>
                <a:cubicBezTo>
                  <a:pt x="32336" y="668"/>
                  <a:pt x="29868" y="1"/>
                  <a:pt x="27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36"/>
          <p:cNvSpPr txBox="1">
            <a:spLocks noGrp="1"/>
          </p:cNvSpPr>
          <p:nvPr>
            <p:ph type="title"/>
          </p:nvPr>
        </p:nvSpPr>
        <p:spPr>
          <a:xfrm>
            <a:off x="2757150" y="2486300"/>
            <a:ext cx="3629700" cy="841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4000">
                <a:solidFill>
                  <a:schemeClr val="dk2"/>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282" name="Google Shape;1282;p36"/>
          <p:cNvSpPr txBox="1">
            <a:spLocks noGrp="1"/>
          </p:cNvSpPr>
          <p:nvPr>
            <p:ph type="title" idx="2" hasCustomPrompt="1"/>
          </p:nvPr>
        </p:nvSpPr>
        <p:spPr>
          <a:xfrm>
            <a:off x="3291300" y="1102168"/>
            <a:ext cx="2561400" cy="1219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2000"/>
              <a:buNone/>
              <a:defRPr sz="9000">
                <a:solidFill>
                  <a:schemeClr val="lt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283" name="Google Shape;1283;p36"/>
          <p:cNvSpPr txBox="1">
            <a:spLocks noGrp="1"/>
          </p:cNvSpPr>
          <p:nvPr>
            <p:ph type="subTitle" idx="1"/>
          </p:nvPr>
        </p:nvSpPr>
        <p:spPr>
          <a:xfrm>
            <a:off x="3291288" y="3222250"/>
            <a:ext cx="2561400" cy="684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solidFill>
                  <a:schemeClr val="lt2"/>
                </a:solidFill>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284" name="Google Shape;1284;p36"/>
          <p:cNvSpPr/>
          <p:nvPr/>
        </p:nvSpPr>
        <p:spPr>
          <a:xfrm rot="-3663011">
            <a:off x="-919084" y="157972"/>
            <a:ext cx="3264630" cy="2604828"/>
          </a:xfrm>
          <a:custGeom>
            <a:avLst/>
            <a:gdLst/>
            <a:ahLst/>
            <a:cxnLst/>
            <a:rect l="l" t="t" r="r" b="b"/>
            <a:pathLst>
              <a:path w="85084" h="67888" extrusionOk="0">
                <a:moveTo>
                  <a:pt x="1" y="0"/>
                </a:moveTo>
                <a:lnTo>
                  <a:pt x="1" y="30903"/>
                </a:lnTo>
                <a:lnTo>
                  <a:pt x="28337" y="61109"/>
                </a:lnTo>
                <a:cubicBezTo>
                  <a:pt x="29914" y="62795"/>
                  <a:pt x="31526" y="64482"/>
                  <a:pt x="33506" y="65691"/>
                </a:cubicBezTo>
                <a:cubicBezTo>
                  <a:pt x="36362" y="67405"/>
                  <a:pt x="39723" y="67888"/>
                  <a:pt x="43095" y="67888"/>
                </a:cubicBezTo>
                <a:cubicBezTo>
                  <a:pt x="44267" y="67888"/>
                  <a:pt x="45440" y="67829"/>
                  <a:pt x="46593" y="67744"/>
                </a:cubicBezTo>
                <a:cubicBezTo>
                  <a:pt x="47253" y="67744"/>
                  <a:pt x="47913" y="67598"/>
                  <a:pt x="48499" y="67268"/>
                </a:cubicBezTo>
                <a:cubicBezTo>
                  <a:pt x="49122" y="66791"/>
                  <a:pt x="49452" y="66058"/>
                  <a:pt x="49746" y="65325"/>
                </a:cubicBezTo>
                <a:cubicBezTo>
                  <a:pt x="52752" y="57883"/>
                  <a:pt x="56637" y="50845"/>
                  <a:pt x="61293" y="44356"/>
                </a:cubicBezTo>
                <a:cubicBezTo>
                  <a:pt x="63822" y="40837"/>
                  <a:pt x="66718" y="37355"/>
                  <a:pt x="70677" y="35595"/>
                </a:cubicBezTo>
                <a:cubicBezTo>
                  <a:pt x="72400" y="34825"/>
                  <a:pt x="74233" y="34422"/>
                  <a:pt x="75993" y="33872"/>
                </a:cubicBezTo>
                <a:cubicBezTo>
                  <a:pt x="79145" y="32882"/>
                  <a:pt x="82115" y="31379"/>
                  <a:pt x="85047" y="29840"/>
                </a:cubicBezTo>
                <a:lnTo>
                  <a:pt x="85084" y="8688"/>
                </a:lnTo>
                <a:lnTo>
                  <a:pt x="85084" y="8688"/>
                </a:lnTo>
                <a:cubicBezTo>
                  <a:pt x="84937" y="8835"/>
                  <a:pt x="84791" y="9018"/>
                  <a:pt x="84644" y="9165"/>
                </a:cubicBezTo>
                <a:cubicBezTo>
                  <a:pt x="82078" y="11914"/>
                  <a:pt x="79182" y="14297"/>
                  <a:pt x="75993" y="16276"/>
                </a:cubicBezTo>
                <a:cubicBezTo>
                  <a:pt x="69242" y="20370"/>
                  <a:pt x="61568" y="22478"/>
                  <a:pt x="53829" y="22478"/>
                </a:cubicBezTo>
                <a:cubicBezTo>
                  <a:pt x="49719" y="22478"/>
                  <a:pt x="45590" y="21884"/>
                  <a:pt x="41571" y="20675"/>
                </a:cubicBezTo>
                <a:cubicBezTo>
                  <a:pt x="36585" y="19172"/>
                  <a:pt x="31966" y="16716"/>
                  <a:pt x="27347" y="14334"/>
                </a:cubicBez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85" name="Google Shape;1285;p36"/>
          <p:cNvGrpSpPr/>
          <p:nvPr/>
        </p:nvGrpSpPr>
        <p:grpSpPr>
          <a:xfrm>
            <a:off x="1575997" y="1235649"/>
            <a:ext cx="741626" cy="1195489"/>
            <a:chOff x="510547" y="4000024"/>
            <a:chExt cx="741626" cy="1195489"/>
          </a:xfrm>
        </p:grpSpPr>
        <p:sp>
          <p:nvSpPr>
            <p:cNvPr id="1286" name="Google Shape;1286;p36"/>
            <p:cNvSpPr/>
            <p:nvPr/>
          </p:nvSpPr>
          <p:spPr>
            <a:xfrm rot="3521228">
              <a:off x="718991" y="4602634"/>
              <a:ext cx="26666" cy="19715"/>
            </a:xfrm>
            <a:custGeom>
              <a:avLst/>
              <a:gdLst/>
              <a:ahLst/>
              <a:cxnLst/>
              <a:rect l="l" t="t" r="r" b="b"/>
              <a:pathLst>
                <a:path w="844" h="624" extrusionOk="0">
                  <a:moveTo>
                    <a:pt x="403" y="0"/>
                  </a:moveTo>
                  <a:cubicBezTo>
                    <a:pt x="0" y="0"/>
                    <a:pt x="0" y="624"/>
                    <a:pt x="403" y="624"/>
                  </a:cubicBezTo>
                  <a:cubicBezTo>
                    <a:pt x="843" y="624"/>
                    <a:pt x="843" y="0"/>
                    <a:pt x="4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36"/>
            <p:cNvSpPr/>
            <p:nvPr/>
          </p:nvSpPr>
          <p:spPr>
            <a:xfrm rot="3521228">
              <a:off x="750341" y="4705621"/>
              <a:ext cx="28972" cy="20884"/>
            </a:xfrm>
            <a:custGeom>
              <a:avLst/>
              <a:gdLst/>
              <a:ahLst/>
              <a:cxnLst/>
              <a:rect l="l" t="t" r="r" b="b"/>
              <a:pathLst>
                <a:path w="917" h="661" extrusionOk="0">
                  <a:moveTo>
                    <a:pt x="220" y="1"/>
                  </a:moveTo>
                  <a:cubicBezTo>
                    <a:pt x="184" y="37"/>
                    <a:pt x="147" y="37"/>
                    <a:pt x="110" y="74"/>
                  </a:cubicBezTo>
                  <a:cubicBezTo>
                    <a:pt x="74" y="111"/>
                    <a:pt x="74" y="147"/>
                    <a:pt x="37" y="184"/>
                  </a:cubicBezTo>
                  <a:cubicBezTo>
                    <a:pt x="37" y="221"/>
                    <a:pt x="0" y="257"/>
                    <a:pt x="0" y="331"/>
                  </a:cubicBezTo>
                  <a:lnTo>
                    <a:pt x="0" y="404"/>
                  </a:lnTo>
                  <a:cubicBezTo>
                    <a:pt x="37" y="477"/>
                    <a:pt x="74" y="514"/>
                    <a:pt x="110" y="551"/>
                  </a:cubicBezTo>
                  <a:lnTo>
                    <a:pt x="147" y="624"/>
                  </a:lnTo>
                  <a:cubicBezTo>
                    <a:pt x="220" y="624"/>
                    <a:pt x="294" y="661"/>
                    <a:pt x="330" y="661"/>
                  </a:cubicBezTo>
                  <a:lnTo>
                    <a:pt x="624" y="661"/>
                  </a:lnTo>
                  <a:cubicBezTo>
                    <a:pt x="660" y="661"/>
                    <a:pt x="697" y="661"/>
                    <a:pt x="733" y="624"/>
                  </a:cubicBezTo>
                  <a:cubicBezTo>
                    <a:pt x="770" y="624"/>
                    <a:pt x="807" y="587"/>
                    <a:pt x="843" y="551"/>
                  </a:cubicBezTo>
                  <a:cubicBezTo>
                    <a:pt x="880" y="514"/>
                    <a:pt x="880" y="477"/>
                    <a:pt x="880" y="441"/>
                  </a:cubicBezTo>
                  <a:cubicBezTo>
                    <a:pt x="917" y="404"/>
                    <a:pt x="917" y="367"/>
                    <a:pt x="917" y="331"/>
                  </a:cubicBezTo>
                  <a:lnTo>
                    <a:pt x="917" y="257"/>
                  </a:lnTo>
                  <a:cubicBezTo>
                    <a:pt x="917" y="184"/>
                    <a:pt x="880" y="147"/>
                    <a:pt x="843" y="111"/>
                  </a:cubicBezTo>
                  <a:lnTo>
                    <a:pt x="770" y="37"/>
                  </a:lnTo>
                  <a:cubicBezTo>
                    <a:pt x="733" y="37"/>
                    <a:pt x="660" y="1"/>
                    <a:pt x="6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36"/>
            <p:cNvSpPr/>
            <p:nvPr/>
          </p:nvSpPr>
          <p:spPr>
            <a:xfrm rot="3521228">
              <a:off x="792815" y="4611079"/>
              <a:ext cx="35955" cy="32068"/>
            </a:xfrm>
            <a:custGeom>
              <a:avLst/>
              <a:gdLst/>
              <a:ahLst/>
              <a:cxnLst/>
              <a:rect l="l" t="t" r="r" b="b"/>
              <a:pathLst>
                <a:path w="1138" h="1015" extrusionOk="0">
                  <a:moveTo>
                    <a:pt x="501" y="1"/>
                  </a:moveTo>
                  <a:cubicBezTo>
                    <a:pt x="242" y="1"/>
                    <a:pt x="1" y="199"/>
                    <a:pt x="1" y="501"/>
                  </a:cubicBezTo>
                  <a:cubicBezTo>
                    <a:pt x="1" y="758"/>
                    <a:pt x="221" y="978"/>
                    <a:pt x="477" y="1014"/>
                  </a:cubicBezTo>
                  <a:cubicBezTo>
                    <a:pt x="917" y="978"/>
                    <a:pt x="1137" y="464"/>
                    <a:pt x="844" y="134"/>
                  </a:cubicBezTo>
                  <a:cubicBezTo>
                    <a:pt x="740" y="42"/>
                    <a:pt x="619" y="1"/>
                    <a:pt x="5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36"/>
            <p:cNvSpPr/>
            <p:nvPr/>
          </p:nvSpPr>
          <p:spPr>
            <a:xfrm rot="3521228">
              <a:off x="968227" y="4767298"/>
              <a:ext cx="37092" cy="30141"/>
            </a:xfrm>
            <a:custGeom>
              <a:avLst/>
              <a:gdLst/>
              <a:ahLst/>
              <a:cxnLst/>
              <a:rect l="l" t="t" r="r" b="b"/>
              <a:pathLst>
                <a:path w="1174" h="954" extrusionOk="0">
                  <a:moveTo>
                    <a:pt x="331" y="0"/>
                  </a:moveTo>
                  <a:lnTo>
                    <a:pt x="221" y="73"/>
                  </a:lnTo>
                  <a:cubicBezTo>
                    <a:pt x="147" y="73"/>
                    <a:pt x="111" y="110"/>
                    <a:pt x="111" y="183"/>
                  </a:cubicBezTo>
                  <a:cubicBezTo>
                    <a:pt x="74" y="183"/>
                    <a:pt x="37" y="220"/>
                    <a:pt x="37" y="257"/>
                  </a:cubicBezTo>
                  <a:cubicBezTo>
                    <a:pt x="1" y="330"/>
                    <a:pt x="1" y="367"/>
                    <a:pt x="1" y="440"/>
                  </a:cubicBezTo>
                  <a:lnTo>
                    <a:pt x="1" y="550"/>
                  </a:lnTo>
                  <a:lnTo>
                    <a:pt x="37" y="660"/>
                  </a:lnTo>
                  <a:cubicBezTo>
                    <a:pt x="74" y="697"/>
                    <a:pt x="111" y="733"/>
                    <a:pt x="147" y="770"/>
                  </a:cubicBezTo>
                  <a:cubicBezTo>
                    <a:pt x="184" y="807"/>
                    <a:pt x="257" y="843"/>
                    <a:pt x="294" y="843"/>
                  </a:cubicBezTo>
                  <a:lnTo>
                    <a:pt x="294" y="953"/>
                  </a:lnTo>
                  <a:lnTo>
                    <a:pt x="404" y="953"/>
                  </a:lnTo>
                  <a:lnTo>
                    <a:pt x="376" y="934"/>
                  </a:lnTo>
                  <a:lnTo>
                    <a:pt x="376" y="934"/>
                  </a:lnTo>
                  <a:cubicBezTo>
                    <a:pt x="400" y="946"/>
                    <a:pt x="424" y="953"/>
                    <a:pt x="441" y="953"/>
                  </a:cubicBezTo>
                  <a:lnTo>
                    <a:pt x="697" y="953"/>
                  </a:lnTo>
                  <a:cubicBezTo>
                    <a:pt x="734" y="953"/>
                    <a:pt x="807" y="953"/>
                    <a:pt x="881" y="916"/>
                  </a:cubicBezTo>
                  <a:cubicBezTo>
                    <a:pt x="991" y="880"/>
                    <a:pt x="1100" y="770"/>
                    <a:pt x="1137" y="660"/>
                  </a:cubicBezTo>
                  <a:cubicBezTo>
                    <a:pt x="1137" y="587"/>
                    <a:pt x="1174" y="550"/>
                    <a:pt x="1174" y="477"/>
                  </a:cubicBezTo>
                  <a:lnTo>
                    <a:pt x="1174" y="330"/>
                  </a:lnTo>
                  <a:cubicBezTo>
                    <a:pt x="1137" y="257"/>
                    <a:pt x="1100" y="183"/>
                    <a:pt x="1027" y="147"/>
                  </a:cubicBezTo>
                  <a:lnTo>
                    <a:pt x="954" y="73"/>
                  </a:lnTo>
                  <a:cubicBezTo>
                    <a:pt x="881" y="37"/>
                    <a:pt x="771" y="0"/>
                    <a:pt x="697" y="0"/>
                  </a:cubicBezTo>
                  <a:lnTo>
                    <a:pt x="477" y="0"/>
                  </a:lnTo>
                  <a:cubicBezTo>
                    <a:pt x="461" y="0"/>
                    <a:pt x="446" y="2"/>
                    <a:pt x="433" y="5"/>
                  </a:cubicBezTo>
                  <a:lnTo>
                    <a:pt x="433" y="5"/>
                  </a:lnTo>
                  <a:lnTo>
                    <a:pt x="44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36"/>
            <p:cNvSpPr/>
            <p:nvPr/>
          </p:nvSpPr>
          <p:spPr>
            <a:xfrm rot="3521228">
              <a:off x="814499" y="4746099"/>
              <a:ext cx="38261" cy="32479"/>
            </a:xfrm>
            <a:custGeom>
              <a:avLst/>
              <a:gdLst/>
              <a:ahLst/>
              <a:cxnLst/>
              <a:rect l="l" t="t" r="r" b="b"/>
              <a:pathLst>
                <a:path w="1211" h="1028" extrusionOk="0">
                  <a:moveTo>
                    <a:pt x="550" y="1"/>
                  </a:moveTo>
                  <a:cubicBezTo>
                    <a:pt x="257" y="1"/>
                    <a:pt x="0" y="221"/>
                    <a:pt x="0" y="514"/>
                  </a:cubicBezTo>
                  <a:cubicBezTo>
                    <a:pt x="0" y="807"/>
                    <a:pt x="257" y="1027"/>
                    <a:pt x="550" y="1027"/>
                  </a:cubicBezTo>
                  <a:cubicBezTo>
                    <a:pt x="1210" y="1027"/>
                    <a:pt x="1210" y="1"/>
                    <a:pt x="5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36"/>
            <p:cNvSpPr/>
            <p:nvPr/>
          </p:nvSpPr>
          <p:spPr>
            <a:xfrm rot="3521228">
              <a:off x="698772" y="4931449"/>
              <a:ext cx="32448" cy="40599"/>
            </a:xfrm>
            <a:custGeom>
              <a:avLst/>
              <a:gdLst/>
              <a:ahLst/>
              <a:cxnLst/>
              <a:rect l="l" t="t" r="r" b="b"/>
              <a:pathLst>
                <a:path w="1027" h="1285" extrusionOk="0">
                  <a:moveTo>
                    <a:pt x="367" y="1"/>
                  </a:moveTo>
                  <a:cubicBezTo>
                    <a:pt x="293" y="38"/>
                    <a:pt x="183" y="74"/>
                    <a:pt x="147" y="148"/>
                  </a:cubicBezTo>
                  <a:lnTo>
                    <a:pt x="37" y="258"/>
                  </a:lnTo>
                  <a:cubicBezTo>
                    <a:pt x="0" y="331"/>
                    <a:pt x="0" y="404"/>
                    <a:pt x="0" y="514"/>
                  </a:cubicBezTo>
                  <a:lnTo>
                    <a:pt x="0" y="624"/>
                  </a:lnTo>
                  <a:cubicBezTo>
                    <a:pt x="0" y="661"/>
                    <a:pt x="0" y="734"/>
                    <a:pt x="0" y="771"/>
                  </a:cubicBezTo>
                  <a:cubicBezTo>
                    <a:pt x="0" y="844"/>
                    <a:pt x="0" y="917"/>
                    <a:pt x="37" y="991"/>
                  </a:cubicBezTo>
                  <a:cubicBezTo>
                    <a:pt x="37" y="1027"/>
                    <a:pt x="73" y="1101"/>
                    <a:pt x="147" y="1137"/>
                  </a:cubicBezTo>
                  <a:cubicBezTo>
                    <a:pt x="183" y="1174"/>
                    <a:pt x="257" y="1211"/>
                    <a:pt x="293" y="1247"/>
                  </a:cubicBezTo>
                  <a:cubicBezTo>
                    <a:pt x="367" y="1284"/>
                    <a:pt x="440" y="1284"/>
                    <a:pt x="513" y="1284"/>
                  </a:cubicBezTo>
                  <a:lnTo>
                    <a:pt x="660" y="1284"/>
                  </a:lnTo>
                  <a:cubicBezTo>
                    <a:pt x="733" y="1284"/>
                    <a:pt x="807" y="1211"/>
                    <a:pt x="880" y="1174"/>
                  </a:cubicBezTo>
                  <a:lnTo>
                    <a:pt x="953" y="1064"/>
                  </a:lnTo>
                  <a:cubicBezTo>
                    <a:pt x="990" y="954"/>
                    <a:pt x="1026" y="881"/>
                    <a:pt x="1026" y="807"/>
                  </a:cubicBezTo>
                  <a:cubicBezTo>
                    <a:pt x="1026" y="734"/>
                    <a:pt x="1026" y="697"/>
                    <a:pt x="1026" y="661"/>
                  </a:cubicBezTo>
                  <a:lnTo>
                    <a:pt x="1026" y="514"/>
                  </a:lnTo>
                  <a:cubicBezTo>
                    <a:pt x="1026" y="441"/>
                    <a:pt x="1026" y="368"/>
                    <a:pt x="990" y="331"/>
                  </a:cubicBezTo>
                  <a:cubicBezTo>
                    <a:pt x="916" y="184"/>
                    <a:pt x="843" y="111"/>
                    <a:pt x="697" y="38"/>
                  </a:cubicBezTo>
                  <a:cubicBezTo>
                    <a:pt x="660" y="1"/>
                    <a:pt x="587" y="1"/>
                    <a:pt x="5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36"/>
            <p:cNvSpPr/>
            <p:nvPr/>
          </p:nvSpPr>
          <p:spPr>
            <a:xfrm rot="3521228">
              <a:off x="868664" y="4628457"/>
              <a:ext cx="50993" cy="54469"/>
            </a:xfrm>
            <a:custGeom>
              <a:avLst/>
              <a:gdLst/>
              <a:ahLst/>
              <a:cxnLst/>
              <a:rect l="l" t="t" r="r" b="b"/>
              <a:pathLst>
                <a:path w="1614" h="1724" extrusionOk="0">
                  <a:moveTo>
                    <a:pt x="681" y="911"/>
                  </a:moveTo>
                  <a:lnTo>
                    <a:pt x="681" y="911"/>
                  </a:lnTo>
                  <a:cubicBezTo>
                    <a:pt x="687" y="913"/>
                    <a:pt x="692" y="915"/>
                    <a:pt x="697" y="917"/>
                  </a:cubicBezTo>
                  <a:lnTo>
                    <a:pt x="734" y="990"/>
                  </a:lnTo>
                  <a:lnTo>
                    <a:pt x="734" y="990"/>
                  </a:lnTo>
                  <a:lnTo>
                    <a:pt x="681" y="911"/>
                  </a:lnTo>
                  <a:close/>
                  <a:moveTo>
                    <a:pt x="807" y="1"/>
                  </a:moveTo>
                  <a:cubicBezTo>
                    <a:pt x="797" y="4"/>
                    <a:pt x="786" y="8"/>
                    <a:pt x="776" y="13"/>
                  </a:cubicBezTo>
                  <a:lnTo>
                    <a:pt x="776" y="13"/>
                  </a:lnTo>
                  <a:cubicBezTo>
                    <a:pt x="773" y="13"/>
                    <a:pt x="770" y="13"/>
                    <a:pt x="767" y="13"/>
                  </a:cubicBezTo>
                  <a:cubicBezTo>
                    <a:pt x="709" y="13"/>
                    <a:pt x="648" y="22"/>
                    <a:pt x="587" y="37"/>
                  </a:cubicBezTo>
                  <a:cubicBezTo>
                    <a:pt x="587" y="37"/>
                    <a:pt x="551" y="37"/>
                    <a:pt x="514" y="74"/>
                  </a:cubicBezTo>
                  <a:lnTo>
                    <a:pt x="404" y="111"/>
                  </a:lnTo>
                  <a:lnTo>
                    <a:pt x="258" y="221"/>
                  </a:lnTo>
                  <a:lnTo>
                    <a:pt x="221" y="257"/>
                  </a:lnTo>
                  <a:cubicBezTo>
                    <a:pt x="111" y="367"/>
                    <a:pt x="38" y="514"/>
                    <a:pt x="38" y="661"/>
                  </a:cubicBezTo>
                  <a:cubicBezTo>
                    <a:pt x="1" y="807"/>
                    <a:pt x="1" y="954"/>
                    <a:pt x="38" y="1100"/>
                  </a:cubicBezTo>
                  <a:cubicBezTo>
                    <a:pt x="38" y="1174"/>
                    <a:pt x="74" y="1247"/>
                    <a:pt x="111" y="1320"/>
                  </a:cubicBezTo>
                  <a:cubicBezTo>
                    <a:pt x="148" y="1394"/>
                    <a:pt x="184" y="1467"/>
                    <a:pt x="221" y="1504"/>
                  </a:cubicBezTo>
                  <a:lnTo>
                    <a:pt x="258" y="1540"/>
                  </a:lnTo>
                  <a:lnTo>
                    <a:pt x="404" y="1650"/>
                  </a:lnTo>
                  <a:lnTo>
                    <a:pt x="441" y="1650"/>
                  </a:lnTo>
                  <a:cubicBezTo>
                    <a:pt x="514" y="1687"/>
                    <a:pt x="551" y="1687"/>
                    <a:pt x="624" y="1724"/>
                  </a:cubicBezTo>
                  <a:lnTo>
                    <a:pt x="844" y="1724"/>
                  </a:lnTo>
                  <a:cubicBezTo>
                    <a:pt x="954" y="1687"/>
                    <a:pt x="1064" y="1687"/>
                    <a:pt x="1174" y="1614"/>
                  </a:cubicBezTo>
                  <a:lnTo>
                    <a:pt x="1211" y="1614"/>
                  </a:lnTo>
                  <a:cubicBezTo>
                    <a:pt x="1284" y="1577"/>
                    <a:pt x="1321" y="1540"/>
                    <a:pt x="1357" y="1504"/>
                  </a:cubicBezTo>
                  <a:lnTo>
                    <a:pt x="1394" y="1467"/>
                  </a:lnTo>
                  <a:cubicBezTo>
                    <a:pt x="1431" y="1394"/>
                    <a:pt x="1467" y="1357"/>
                    <a:pt x="1504" y="1320"/>
                  </a:cubicBezTo>
                  <a:cubicBezTo>
                    <a:pt x="1541" y="1247"/>
                    <a:pt x="1577" y="1174"/>
                    <a:pt x="1614" y="1100"/>
                  </a:cubicBezTo>
                  <a:cubicBezTo>
                    <a:pt x="1614" y="1064"/>
                    <a:pt x="1614" y="1027"/>
                    <a:pt x="1614" y="990"/>
                  </a:cubicBezTo>
                  <a:cubicBezTo>
                    <a:pt x="1614" y="917"/>
                    <a:pt x="1614" y="844"/>
                    <a:pt x="1614" y="771"/>
                  </a:cubicBezTo>
                  <a:cubicBezTo>
                    <a:pt x="1614" y="661"/>
                    <a:pt x="1614" y="587"/>
                    <a:pt x="1577" y="514"/>
                  </a:cubicBezTo>
                  <a:cubicBezTo>
                    <a:pt x="1541" y="404"/>
                    <a:pt x="1467" y="294"/>
                    <a:pt x="1394" y="221"/>
                  </a:cubicBezTo>
                  <a:cubicBezTo>
                    <a:pt x="1357" y="184"/>
                    <a:pt x="1321" y="147"/>
                    <a:pt x="1247" y="111"/>
                  </a:cubicBezTo>
                  <a:lnTo>
                    <a:pt x="1211" y="74"/>
                  </a:lnTo>
                  <a:cubicBezTo>
                    <a:pt x="1137" y="37"/>
                    <a:pt x="1101" y="1"/>
                    <a:pt x="10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36"/>
            <p:cNvSpPr/>
            <p:nvPr/>
          </p:nvSpPr>
          <p:spPr>
            <a:xfrm rot="3521228">
              <a:off x="958561" y="4468110"/>
              <a:ext cx="53300" cy="39398"/>
            </a:xfrm>
            <a:custGeom>
              <a:avLst/>
              <a:gdLst/>
              <a:ahLst/>
              <a:cxnLst/>
              <a:rect l="l" t="t" r="r" b="b"/>
              <a:pathLst>
                <a:path w="1687" h="1247" extrusionOk="0">
                  <a:moveTo>
                    <a:pt x="844" y="0"/>
                  </a:moveTo>
                  <a:cubicBezTo>
                    <a:pt x="1" y="0"/>
                    <a:pt x="1" y="1247"/>
                    <a:pt x="844" y="1247"/>
                  </a:cubicBezTo>
                  <a:cubicBezTo>
                    <a:pt x="1687" y="1247"/>
                    <a:pt x="1687" y="0"/>
                    <a:pt x="8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36"/>
            <p:cNvSpPr/>
            <p:nvPr/>
          </p:nvSpPr>
          <p:spPr>
            <a:xfrm rot="3521228">
              <a:off x="1071915" y="4475437"/>
              <a:ext cx="57944" cy="44043"/>
            </a:xfrm>
            <a:custGeom>
              <a:avLst/>
              <a:gdLst/>
              <a:ahLst/>
              <a:cxnLst/>
              <a:rect l="l" t="t" r="r" b="b"/>
              <a:pathLst>
                <a:path w="1834" h="1394" extrusionOk="0">
                  <a:moveTo>
                    <a:pt x="917" y="1"/>
                  </a:moveTo>
                  <a:cubicBezTo>
                    <a:pt x="0" y="1"/>
                    <a:pt x="0" y="1394"/>
                    <a:pt x="917" y="1394"/>
                  </a:cubicBezTo>
                  <a:cubicBezTo>
                    <a:pt x="1833" y="1394"/>
                    <a:pt x="1833" y="1"/>
                    <a:pt x="9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36"/>
            <p:cNvSpPr/>
            <p:nvPr/>
          </p:nvSpPr>
          <p:spPr>
            <a:xfrm rot="3521228">
              <a:off x="829152" y="4393206"/>
              <a:ext cx="73015" cy="56775"/>
            </a:xfrm>
            <a:custGeom>
              <a:avLst/>
              <a:gdLst/>
              <a:ahLst/>
              <a:cxnLst/>
              <a:rect l="l" t="t" r="r" b="b"/>
              <a:pathLst>
                <a:path w="2311" h="1797" extrusionOk="0">
                  <a:moveTo>
                    <a:pt x="1137" y="1"/>
                  </a:moveTo>
                  <a:cubicBezTo>
                    <a:pt x="1" y="1"/>
                    <a:pt x="1" y="1797"/>
                    <a:pt x="1137" y="1797"/>
                  </a:cubicBezTo>
                  <a:cubicBezTo>
                    <a:pt x="2273" y="1797"/>
                    <a:pt x="2310" y="1"/>
                    <a:pt x="11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36"/>
            <p:cNvSpPr/>
            <p:nvPr/>
          </p:nvSpPr>
          <p:spPr>
            <a:xfrm rot="3521228">
              <a:off x="1015556" y="4358308"/>
              <a:ext cx="49856" cy="44043"/>
            </a:xfrm>
            <a:custGeom>
              <a:avLst/>
              <a:gdLst/>
              <a:ahLst/>
              <a:cxnLst/>
              <a:rect l="l" t="t" r="r" b="b"/>
              <a:pathLst>
                <a:path w="1578" h="1394" extrusionOk="0">
                  <a:moveTo>
                    <a:pt x="624" y="0"/>
                  </a:moveTo>
                  <a:cubicBezTo>
                    <a:pt x="477" y="37"/>
                    <a:pt x="294" y="110"/>
                    <a:pt x="184" y="220"/>
                  </a:cubicBezTo>
                  <a:cubicBezTo>
                    <a:pt x="74" y="330"/>
                    <a:pt x="1" y="514"/>
                    <a:pt x="1" y="660"/>
                  </a:cubicBezTo>
                  <a:cubicBezTo>
                    <a:pt x="1" y="843"/>
                    <a:pt x="74" y="990"/>
                    <a:pt x="184" y="1137"/>
                  </a:cubicBezTo>
                  <a:lnTo>
                    <a:pt x="331" y="1247"/>
                  </a:lnTo>
                  <a:cubicBezTo>
                    <a:pt x="404" y="1283"/>
                    <a:pt x="551" y="1320"/>
                    <a:pt x="661" y="1320"/>
                  </a:cubicBezTo>
                  <a:lnTo>
                    <a:pt x="624" y="1393"/>
                  </a:lnTo>
                  <a:lnTo>
                    <a:pt x="917" y="1393"/>
                  </a:lnTo>
                  <a:cubicBezTo>
                    <a:pt x="1101" y="1393"/>
                    <a:pt x="1247" y="1320"/>
                    <a:pt x="1394" y="1173"/>
                  </a:cubicBezTo>
                  <a:cubicBezTo>
                    <a:pt x="1504" y="1063"/>
                    <a:pt x="1577" y="880"/>
                    <a:pt x="1577" y="697"/>
                  </a:cubicBezTo>
                  <a:cubicBezTo>
                    <a:pt x="1577" y="330"/>
                    <a:pt x="1284" y="0"/>
                    <a:pt x="9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36"/>
            <p:cNvSpPr/>
            <p:nvPr/>
          </p:nvSpPr>
          <p:spPr>
            <a:xfrm rot="3521228">
              <a:off x="1029948" y="4243722"/>
              <a:ext cx="25528" cy="19715"/>
            </a:xfrm>
            <a:custGeom>
              <a:avLst/>
              <a:gdLst/>
              <a:ahLst/>
              <a:cxnLst/>
              <a:rect l="l" t="t" r="r" b="b"/>
              <a:pathLst>
                <a:path w="808" h="624" extrusionOk="0">
                  <a:moveTo>
                    <a:pt x="404" y="1"/>
                  </a:moveTo>
                  <a:cubicBezTo>
                    <a:pt x="1" y="1"/>
                    <a:pt x="1" y="624"/>
                    <a:pt x="404" y="624"/>
                  </a:cubicBezTo>
                  <a:cubicBezTo>
                    <a:pt x="807" y="624"/>
                    <a:pt x="807" y="1"/>
                    <a:pt x="4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36"/>
            <p:cNvSpPr/>
            <p:nvPr/>
          </p:nvSpPr>
          <p:spPr>
            <a:xfrm rot="3521228">
              <a:off x="1160244" y="4082961"/>
              <a:ext cx="28972" cy="22053"/>
            </a:xfrm>
            <a:custGeom>
              <a:avLst/>
              <a:gdLst/>
              <a:ahLst/>
              <a:cxnLst/>
              <a:rect l="l" t="t" r="r" b="b"/>
              <a:pathLst>
                <a:path w="917" h="698" extrusionOk="0">
                  <a:moveTo>
                    <a:pt x="440" y="1"/>
                  </a:moveTo>
                  <a:cubicBezTo>
                    <a:pt x="0" y="1"/>
                    <a:pt x="0" y="697"/>
                    <a:pt x="440" y="697"/>
                  </a:cubicBezTo>
                  <a:cubicBezTo>
                    <a:pt x="917" y="697"/>
                    <a:pt x="917" y="1"/>
                    <a:pt x="4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36"/>
            <p:cNvSpPr/>
            <p:nvPr/>
          </p:nvSpPr>
          <p:spPr>
            <a:xfrm rot="3521228">
              <a:off x="1224353" y="4006194"/>
              <a:ext cx="25528" cy="19715"/>
            </a:xfrm>
            <a:custGeom>
              <a:avLst/>
              <a:gdLst/>
              <a:ahLst/>
              <a:cxnLst/>
              <a:rect l="l" t="t" r="r" b="b"/>
              <a:pathLst>
                <a:path w="808" h="624" extrusionOk="0">
                  <a:moveTo>
                    <a:pt x="404" y="0"/>
                  </a:moveTo>
                  <a:cubicBezTo>
                    <a:pt x="1" y="0"/>
                    <a:pt x="1" y="623"/>
                    <a:pt x="404" y="623"/>
                  </a:cubicBezTo>
                  <a:cubicBezTo>
                    <a:pt x="807" y="623"/>
                    <a:pt x="807" y="0"/>
                    <a:pt x="4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36"/>
            <p:cNvSpPr/>
            <p:nvPr/>
          </p:nvSpPr>
          <p:spPr>
            <a:xfrm rot="3521228">
              <a:off x="853345" y="4922808"/>
              <a:ext cx="66064" cy="48656"/>
            </a:xfrm>
            <a:custGeom>
              <a:avLst/>
              <a:gdLst/>
              <a:ahLst/>
              <a:cxnLst/>
              <a:rect l="l" t="t" r="r" b="b"/>
              <a:pathLst>
                <a:path w="2091" h="1540" extrusionOk="0">
                  <a:moveTo>
                    <a:pt x="1027" y="0"/>
                  </a:moveTo>
                  <a:cubicBezTo>
                    <a:pt x="1" y="0"/>
                    <a:pt x="1" y="1540"/>
                    <a:pt x="1027" y="1540"/>
                  </a:cubicBezTo>
                  <a:cubicBezTo>
                    <a:pt x="2090" y="1540"/>
                    <a:pt x="2090" y="0"/>
                    <a:pt x="10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36"/>
            <p:cNvSpPr/>
            <p:nvPr/>
          </p:nvSpPr>
          <p:spPr>
            <a:xfrm rot="3521228">
              <a:off x="565266" y="4687927"/>
              <a:ext cx="69539" cy="54753"/>
            </a:xfrm>
            <a:custGeom>
              <a:avLst/>
              <a:gdLst/>
              <a:ahLst/>
              <a:cxnLst/>
              <a:rect l="l" t="t" r="r" b="b"/>
              <a:pathLst>
                <a:path w="2201" h="1733" extrusionOk="0">
                  <a:moveTo>
                    <a:pt x="1320" y="1"/>
                  </a:moveTo>
                  <a:cubicBezTo>
                    <a:pt x="1186" y="1"/>
                    <a:pt x="1051" y="35"/>
                    <a:pt x="917" y="89"/>
                  </a:cubicBezTo>
                  <a:lnTo>
                    <a:pt x="367" y="345"/>
                  </a:lnTo>
                  <a:cubicBezTo>
                    <a:pt x="221" y="455"/>
                    <a:pt x="74" y="602"/>
                    <a:pt x="37" y="822"/>
                  </a:cubicBezTo>
                  <a:cubicBezTo>
                    <a:pt x="1" y="1005"/>
                    <a:pt x="37" y="1188"/>
                    <a:pt x="111" y="1372"/>
                  </a:cubicBezTo>
                  <a:cubicBezTo>
                    <a:pt x="259" y="1594"/>
                    <a:pt x="507" y="1733"/>
                    <a:pt x="765" y="1733"/>
                  </a:cubicBezTo>
                  <a:cubicBezTo>
                    <a:pt x="890" y="1733"/>
                    <a:pt x="1017" y="1700"/>
                    <a:pt x="1137" y="1628"/>
                  </a:cubicBezTo>
                  <a:lnTo>
                    <a:pt x="1650" y="1335"/>
                  </a:lnTo>
                  <a:cubicBezTo>
                    <a:pt x="2200" y="1005"/>
                    <a:pt x="2090" y="199"/>
                    <a:pt x="1467" y="15"/>
                  </a:cubicBezTo>
                  <a:cubicBezTo>
                    <a:pt x="1418" y="5"/>
                    <a:pt x="1369" y="1"/>
                    <a:pt x="13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36"/>
            <p:cNvSpPr/>
            <p:nvPr/>
          </p:nvSpPr>
          <p:spPr>
            <a:xfrm rot="3521228">
              <a:off x="599388" y="5080071"/>
              <a:ext cx="38261" cy="30141"/>
            </a:xfrm>
            <a:custGeom>
              <a:avLst/>
              <a:gdLst/>
              <a:ahLst/>
              <a:cxnLst/>
              <a:rect l="l" t="t" r="r" b="b"/>
              <a:pathLst>
                <a:path w="1211" h="954" extrusionOk="0">
                  <a:moveTo>
                    <a:pt x="734" y="0"/>
                  </a:moveTo>
                  <a:lnTo>
                    <a:pt x="734" y="37"/>
                  </a:lnTo>
                  <a:lnTo>
                    <a:pt x="477" y="37"/>
                  </a:lnTo>
                  <a:cubicBezTo>
                    <a:pt x="330" y="37"/>
                    <a:pt x="220" y="73"/>
                    <a:pt x="147" y="183"/>
                  </a:cubicBezTo>
                  <a:cubicBezTo>
                    <a:pt x="74" y="257"/>
                    <a:pt x="1" y="367"/>
                    <a:pt x="1" y="477"/>
                  </a:cubicBezTo>
                  <a:cubicBezTo>
                    <a:pt x="1" y="623"/>
                    <a:pt x="37" y="733"/>
                    <a:pt x="147" y="807"/>
                  </a:cubicBezTo>
                  <a:cubicBezTo>
                    <a:pt x="220" y="880"/>
                    <a:pt x="330" y="953"/>
                    <a:pt x="477" y="953"/>
                  </a:cubicBezTo>
                  <a:lnTo>
                    <a:pt x="734" y="953"/>
                  </a:lnTo>
                  <a:cubicBezTo>
                    <a:pt x="844" y="953"/>
                    <a:pt x="990" y="880"/>
                    <a:pt x="1064" y="807"/>
                  </a:cubicBezTo>
                  <a:cubicBezTo>
                    <a:pt x="1174" y="697"/>
                    <a:pt x="1210" y="587"/>
                    <a:pt x="1210" y="477"/>
                  </a:cubicBezTo>
                  <a:cubicBezTo>
                    <a:pt x="1210" y="330"/>
                    <a:pt x="1174" y="220"/>
                    <a:pt x="1064" y="147"/>
                  </a:cubicBezTo>
                  <a:cubicBezTo>
                    <a:pt x="990" y="37"/>
                    <a:pt x="844" y="0"/>
                    <a:pt x="7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36"/>
            <p:cNvSpPr/>
            <p:nvPr/>
          </p:nvSpPr>
          <p:spPr>
            <a:xfrm rot="3521228">
              <a:off x="513749" y="5157130"/>
              <a:ext cx="38261" cy="29004"/>
            </a:xfrm>
            <a:custGeom>
              <a:avLst/>
              <a:gdLst/>
              <a:ahLst/>
              <a:cxnLst/>
              <a:rect l="l" t="t" r="r" b="b"/>
              <a:pathLst>
                <a:path w="1211" h="918" extrusionOk="0">
                  <a:moveTo>
                    <a:pt x="624" y="1"/>
                  </a:moveTo>
                  <a:cubicBezTo>
                    <a:pt x="0" y="1"/>
                    <a:pt x="0" y="917"/>
                    <a:pt x="624" y="917"/>
                  </a:cubicBezTo>
                  <a:cubicBezTo>
                    <a:pt x="1210" y="917"/>
                    <a:pt x="1210" y="1"/>
                    <a:pt x="6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4" name="Google Shape;1304;p36"/>
          <p:cNvGrpSpPr/>
          <p:nvPr/>
        </p:nvGrpSpPr>
        <p:grpSpPr>
          <a:xfrm rot="1148821">
            <a:off x="1603130" y="352098"/>
            <a:ext cx="745391" cy="1353253"/>
            <a:chOff x="4614150" y="3299838"/>
            <a:chExt cx="745375" cy="1353225"/>
          </a:xfrm>
        </p:grpSpPr>
        <p:sp>
          <p:nvSpPr>
            <p:cNvPr id="1305" name="Google Shape;1305;p36"/>
            <p:cNvSpPr/>
            <p:nvPr/>
          </p:nvSpPr>
          <p:spPr>
            <a:xfrm>
              <a:off x="4614150" y="3299838"/>
              <a:ext cx="392375" cy="1353225"/>
            </a:xfrm>
            <a:custGeom>
              <a:avLst/>
              <a:gdLst/>
              <a:ahLst/>
              <a:cxnLst/>
              <a:rect l="l" t="t" r="r" b="b"/>
              <a:pathLst>
                <a:path w="15695" h="54129" extrusionOk="0">
                  <a:moveTo>
                    <a:pt x="14358" y="2801"/>
                  </a:moveTo>
                  <a:lnTo>
                    <a:pt x="14358" y="2801"/>
                  </a:lnTo>
                  <a:cubicBezTo>
                    <a:pt x="14462" y="5734"/>
                    <a:pt x="14554" y="8661"/>
                    <a:pt x="14668" y="11566"/>
                  </a:cubicBezTo>
                  <a:cubicBezTo>
                    <a:pt x="14741" y="13473"/>
                    <a:pt x="14814" y="15379"/>
                    <a:pt x="14888" y="17285"/>
                  </a:cubicBezTo>
                  <a:cubicBezTo>
                    <a:pt x="14961" y="19118"/>
                    <a:pt x="15071" y="20951"/>
                    <a:pt x="15071" y="22784"/>
                  </a:cubicBezTo>
                  <a:cubicBezTo>
                    <a:pt x="15071" y="23673"/>
                    <a:pt x="14972" y="24562"/>
                    <a:pt x="14779" y="25434"/>
                  </a:cubicBezTo>
                  <a:lnTo>
                    <a:pt x="14779" y="25434"/>
                  </a:lnTo>
                  <a:cubicBezTo>
                    <a:pt x="14239" y="22643"/>
                    <a:pt x="13853" y="19829"/>
                    <a:pt x="13678" y="16992"/>
                  </a:cubicBezTo>
                  <a:cubicBezTo>
                    <a:pt x="13458" y="13436"/>
                    <a:pt x="13531" y="9843"/>
                    <a:pt x="13898" y="6324"/>
                  </a:cubicBezTo>
                  <a:cubicBezTo>
                    <a:pt x="14006" y="5140"/>
                    <a:pt x="14164" y="3968"/>
                    <a:pt x="14358" y="2801"/>
                  </a:cubicBezTo>
                  <a:close/>
                  <a:moveTo>
                    <a:pt x="14512" y="0"/>
                  </a:moveTo>
                  <a:cubicBezTo>
                    <a:pt x="14401" y="0"/>
                    <a:pt x="14296" y="61"/>
                    <a:pt x="14264" y="202"/>
                  </a:cubicBezTo>
                  <a:cubicBezTo>
                    <a:pt x="13568" y="3758"/>
                    <a:pt x="13165" y="7351"/>
                    <a:pt x="13055" y="10980"/>
                  </a:cubicBezTo>
                  <a:cubicBezTo>
                    <a:pt x="12945" y="14572"/>
                    <a:pt x="13128" y="18165"/>
                    <a:pt x="13605" y="21721"/>
                  </a:cubicBezTo>
                  <a:cubicBezTo>
                    <a:pt x="13815" y="23370"/>
                    <a:pt x="14098" y="24995"/>
                    <a:pt x="14455" y="26616"/>
                  </a:cubicBezTo>
                  <a:lnTo>
                    <a:pt x="14455" y="26616"/>
                  </a:lnTo>
                  <a:cubicBezTo>
                    <a:pt x="14298" y="27095"/>
                    <a:pt x="14112" y="27566"/>
                    <a:pt x="13898" y="28026"/>
                  </a:cubicBezTo>
                  <a:cubicBezTo>
                    <a:pt x="13165" y="29639"/>
                    <a:pt x="12248" y="31178"/>
                    <a:pt x="11405" y="32755"/>
                  </a:cubicBezTo>
                  <a:cubicBezTo>
                    <a:pt x="9609" y="36054"/>
                    <a:pt x="7813" y="39390"/>
                    <a:pt x="6016" y="42689"/>
                  </a:cubicBezTo>
                  <a:cubicBezTo>
                    <a:pt x="4037" y="46428"/>
                    <a:pt x="2021" y="50131"/>
                    <a:pt x="78" y="53870"/>
                  </a:cubicBezTo>
                  <a:cubicBezTo>
                    <a:pt x="0" y="53999"/>
                    <a:pt x="106" y="54129"/>
                    <a:pt x="213" y="54129"/>
                  </a:cubicBezTo>
                  <a:cubicBezTo>
                    <a:pt x="257" y="54129"/>
                    <a:pt x="302" y="54107"/>
                    <a:pt x="334" y="54053"/>
                  </a:cubicBezTo>
                  <a:cubicBezTo>
                    <a:pt x="4074" y="47418"/>
                    <a:pt x="7703" y="40746"/>
                    <a:pt x="11368" y="34074"/>
                  </a:cubicBezTo>
                  <a:cubicBezTo>
                    <a:pt x="12248" y="32461"/>
                    <a:pt x="13165" y="30848"/>
                    <a:pt x="14008" y="29199"/>
                  </a:cubicBezTo>
                  <a:cubicBezTo>
                    <a:pt x="14266" y="28705"/>
                    <a:pt x="14499" y="28200"/>
                    <a:pt x="14702" y="27686"/>
                  </a:cubicBezTo>
                  <a:lnTo>
                    <a:pt x="14702" y="27686"/>
                  </a:lnTo>
                  <a:cubicBezTo>
                    <a:pt x="14703" y="27690"/>
                    <a:pt x="14704" y="27693"/>
                    <a:pt x="14704" y="27696"/>
                  </a:cubicBezTo>
                  <a:cubicBezTo>
                    <a:pt x="14748" y="27826"/>
                    <a:pt x="14848" y="27882"/>
                    <a:pt x="14949" y="27882"/>
                  </a:cubicBezTo>
                  <a:cubicBezTo>
                    <a:pt x="15104" y="27882"/>
                    <a:pt x="15262" y="27749"/>
                    <a:pt x="15218" y="27549"/>
                  </a:cubicBezTo>
                  <a:cubicBezTo>
                    <a:pt x="15158" y="27278"/>
                    <a:pt x="15099" y="27007"/>
                    <a:pt x="15042" y="26736"/>
                  </a:cubicBezTo>
                  <a:lnTo>
                    <a:pt x="15042" y="26736"/>
                  </a:lnTo>
                  <a:cubicBezTo>
                    <a:pt x="15294" y="25946"/>
                    <a:pt x="15478" y="25139"/>
                    <a:pt x="15584" y="24323"/>
                  </a:cubicBezTo>
                  <a:cubicBezTo>
                    <a:pt x="15694" y="22490"/>
                    <a:pt x="15694" y="20621"/>
                    <a:pt x="15548" y="18788"/>
                  </a:cubicBezTo>
                  <a:lnTo>
                    <a:pt x="15328" y="13069"/>
                  </a:lnTo>
                  <a:lnTo>
                    <a:pt x="14814" y="276"/>
                  </a:lnTo>
                  <a:cubicBezTo>
                    <a:pt x="14814" y="108"/>
                    <a:pt x="14659" y="0"/>
                    <a:pt x="145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36"/>
            <p:cNvSpPr/>
            <p:nvPr/>
          </p:nvSpPr>
          <p:spPr>
            <a:xfrm>
              <a:off x="4966375" y="3928438"/>
              <a:ext cx="105750" cy="68825"/>
            </a:xfrm>
            <a:custGeom>
              <a:avLst/>
              <a:gdLst/>
              <a:ahLst/>
              <a:cxnLst/>
              <a:rect l="l" t="t" r="r" b="b"/>
              <a:pathLst>
                <a:path w="4230" h="2753" extrusionOk="0">
                  <a:moveTo>
                    <a:pt x="2945" y="942"/>
                  </a:moveTo>
                  <a:cubicBezTo>
                    <a:pt x="2269" y="1517"/>
                    <a:pt x="1471" y="1952"/>
                    <a:pt x="606" y="2228"/>
                  </a:cubicBezTo>
                  <a:lnTo>
                    <a:pt x="606" y="2228"/>
                  </a:lnTo>
                  <a:cubicBezTo>
                    <a:pt x="1355" y="1737"/>
                    <a:pt x="2134" y="1308"/>
                    <a:pt x="2945" y="942"/>
                  </a:cubicBezTo>
                  <a:close/>
                  <a:moveTo>
                    <a:pt x="3975" y="1"/>
                  </a:moveTo>
                  <a:cubicBezTo>
                    <a:pt x="3946" y="1"/>
                    <a:pt x="3913" y="7"/>
                    <a:pt x="3878" y="23"/>
                  </a:cubicBezTo>
                  <a:cubicBezTo>
                    <a:pt x="2522" y="499"/>
                    <a:pt x="1275" y="1196"/>
                    <a:pt x="212" y="2149"/>
                  </a:cubicBezTo>
                  <a:cubicBezTo>
                    <a:pt x="135" y="2206"/>
                    <a:pt x="149" y="2294"/>
                    <a:pt x="201" y="2349"/>
                  </a:cubicBezTo>
                  <a:lnTo>
                    <a:pt x="201" y="2349"/>
                  </a:lnTo>
                  <a:cubicBezTo>
                    <a:pt x="0" y="2444"/>
                    <a:pt x="91" y="2753"/>
                    <a:pt x="304" y="2753"/>
                  </a:cubicBezTo>
                  <a:cubicBezTo>
                    <a:pt x="333" y="2753"/>
                    <a:pt x="363" y="2747"/>
                    <a:pt x="395" y="2735"/>
                  </a:cubicBezTo>
                  <a:cubicBezTo>
                    <a:pt x="1862" y="2405"/>
                    <a:pt x="3145" y="1599"/>
                    <a:pt x="4135" y="426"/>
                  </a:cubicBezTo>
                  <a:cubicBezTo>
                    <a:pt x="4229" y="268"/>
                    <a:pt x="4161" y="1"/>
                    <a:pt x="39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36"/>
            <p:cNvSpPr/>
            <p:nvPr/>
          </p:nvSpPr>
          <p:spPr>
            <a:xfrm>
              <a:off x="4885025" y="4000888"/>
              <a:ext cx="221825" cy="150500"/>
            </a:xfrm>
            <a:custGeom>
              <a:avLst/>
              <a:gdLst/>
              <a:ahLst/>
              <a:cxnLst/>
              <a:rect l="l" t="t" r="r" b="b"/>
              <a:pathLst>
                <a:path w="8873" h="6020" extrusionOk="0">
                  <a:moveTo>
                    <a:pt x="7560" y="967"/>
                  </a:moveTo>
                  <a:cubicBezTo>
                    <a:pt x="6722" y="1773"/>
                    <a:pt x="5775" y="2459"/>
                    <a:pt x="4749" y="3026"/>
                  </a:cubicBezTo>
                  <a:cubicBezTo>
                    <a:pt x="4057" y="3391"/>
                    <a:pt x="3329" y="3719"/>
                    <a:pt x="2600" y="3975"/>
                  </a:cubicBezTo>
                  <a:lnTo>
                    <a:pt x="2600" y="3975"/>
                  </a:lnTo>
                  <a:cubicBezTo>
                    <a:pt x="3110" y="3576"/>
                    <a:pt x="3655" y="3187"/>
                    <a:pt x="4199" y="2843"/>
                  </a:cubicBezTo>
                  <a:cubicBezTo>
                    <a:pt x="5261" y="2117"/>
                    <a:pt x="6386" y="1497"/>
                    <a:pt x="7560" y="967"/>
                  </a:cubicBezTo>
                  <a:close/>
                  <a:moveTo>
                    <a:pt x="8605" y="0"/>
                  </a:moveTo>
                  <a:cubicBezTo>
                    <a:pt x="8580" y="0"/>
                    <a:pt x="8553" y="6"/>
                    <a:pt x="8525" y="20"/>
                  </a:cubicBezTo>
                  <a:cubicBezTo>
                    <a:pt x="8490" y="35"/>
                    <a:pt x="8454" y="49"/>
                    <a:pt x="8419" y="64"/>
                  </a:cubicBezTo>
                  <a:lnTo>
                    <a:pt x="8419" y="64"/>
                  </a:lnTo>
                  <a:lnTo>
                    <a:pt x="8415" y="57"/>
                  </a:lnTo>
                  <a:cubicBezTo>
                    <a:pt x="8411" y="62"/>
                    <a:pt x="8407" y="66"/>
                    <a:pt x="8404" y="70"/>
                  </a:cubicBezTo>
                  <a:lnTo>
                    <a:pt x="8404" y="70"/>
                  </a:lnTo>
                  <a:cubicBezTo>
                    <a:pt x="6835" y="721"/>
                    <a:pt x="5337" y="1512"/>
                    <a:pt x="3979" y="2477"/>
                  </a:cubicBezTo>
                  <a:cubicBezTo>
                    <a:pt x="3283" y="2953"/>
                    <a:pt x="2586" y="3466"/>
                    <a:pt x="1963" y="4016"/>
                  </a:cubicBezTo>
                  <a:cubicBezTo>
                    <a:pt x="1846" y="4108"/>
                    <a:pt x="1731" y="4202"/>
                    <a:pt x="1619" y="4296"/>
                  </a:cubicBezTo>
                  <a:lnTo>
                    <a:pt x="1619" y="4296"/>
                  </a:lnTo>
                  <a:cubicBezTo>
                    <a:pt x="1201" y="4473"/>
                    <a:pt x="800" y="4697"/>
                    <a:pt x="424" y="4969"/>
                  </a:cubicBezTo>
                  <a:cubicBezTo>
                    <a:pt x="301" y="5092"/>
                    <a:pt x="375" y="5280"/>
                    <a:pt x="503" y="5347"/>
                  </a:cubicBezTo>
                  <a:lnTo>
                    <a:pt x="503" y="5347"/>
                  </a:lnTo>
                  <a:cubicBezTo>
                    <a:pt x="352" y="5508"/>
                    <a:pt x="203" y="5675"/>
                    <a:pt x="57" y="5849"/>
                  </a:cubicBezTo>
                  <a:cubicBezTo>
                    <a:pt x="0" y="5934"/>
                    <a:pt x="75" y="6019"/>
                    <a:pt x="163" y="6019"/>
                  </a:cubicBezTo>
                  <a:cubicBezTo>
                    <a:pt x="189" y="6019"/>
                    <a:pt x="215" y="6012"/>
                    <a:pt x="240" y="5996"/>
                  </a:cubicBezTo>
                  <a:cubicBezTo>
                    <a:pt x="615" y="5684"/>
                    <a:pt x="977" y="5360"/>
                    <a:pt x="1341" y="5038"/>
                  </a:cubicBezTo>
                  <a:lnTo>
                    <a:pt x="1341" y="5038"/>
                  </a:lnTo>
                  <a:cubicBezTo>
                    <a:pt x="1882" y="4793"/>
                    <a:pt x="2436" y="4578"/>
                    <a:pt x="2990" y="4419"/>
                  </a:cubicBezTo>
                  <a:cubicBezTo>
                    <a:pt x="5189" y="3576"/>
                    <a:pt x="7169" y="2220"/>
                    <a:pt x="8745" y="424"/>
                  </a:cubicBezTo>
                  <a:cubicBezTo>
                    <a:pt x="8873" y="296"/>
                    <a:pt x="8777" y="0"/>
                    <a:pt x="86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36"/>
            <p:cNvSpPr/>
            <p:nvPr/>
          </p:nvSpPr>
          <p:spPr>
            <a:xfrm>
              <a:off x="4826900" y="3820363"/>
              <a:ext cx="94175" cy="404475"/>
            </a:xfrm>
            <a:custGeom>
              <a:avLst/>
              <a:gdLst/>
              <a:ahLst/>
              <a:cxnLst/>
              <a:rect l="l" t="t" r="r" b="b"/>
              <a:pathLst>
                <a:path w="3767" h="16179" extrusionOk="0">
                  <a:moveTo>
                    <a:pt x="1818" y="1860"/>
                  </a:moveTo>
                  <a:cubicBezTo>
                    <a:pt x="2831" y="5239"/>
                    <a:pt x="2905" y="8838"/>
                    <a:pt x="2015" y="12300"/>
                  </a:cubicBezTo>
                  <a:cubicBezTo>
                    <a:pt x="1789" y="13270"/>
                    <a:pt x="1477" y="14211"/>
                    <a:pt x="1080" y="15149"/>
                  </a:cubicBezTo>
                  <a:lnTo>
                    <a:pt x="1080" y="15149"/>
                  </a:lnTo>
                  <a:cubicBezTo>
                    <a:pt x="696" y="13444"/>
                    <a:pt x="579" y="11667"/>
                    <a:pt x="806" y="9918"/>
                  </a:cubicBezTo>
                  <a:cubicBezTo>
                    <a:pt x="989" y="7865"/>
                    <a:pt x="1392" y="5848"/>
                    <a:pt x="1649" y="3796"/>
                  </a:cubicBezTo>
                  <a:cubicBezTo>
                    <a:pt x="1729" y="3152"/>
                    <a:pt x="1788" y="2509"/>
                    <a:pt x="1818" y="1860"/>
                  </a:cubicBezTo>
                  <a:close/>
                  <a:moveTo>
                    <a:pt x="1506" y="1"/>
                  </a:moveTo>
                  <a:cubicBezTo>
                    <a:pt x="1378" y="1"/>
                    <a:pt x="1263" y="84"/>
                    <a:pt x="1282" y="240"/>
                  </a:cubicBezTo>
                  <a:cubicBezTo>
                    <a:pt x="1283" y="264"/>
                    <a:pt x="1284" y="288"/>
                    <a:pt x="1285" y="313"/>
                  </a:cubicBezTo>
                  <a:lnTo>
                    <a:pt x="1285" y="313"/>
                  </a:lnTo>
                  <a:lnTo>
                    <a:pt x="1282" y="313"/>
                  </a:lnTo>
                  <a:cubicBezTo>
                    <a:pt x="1283" y="316"/>
                    <a:pt x="1284" y="319"/>
                    <a:pt x="1286" y="322"/>
                  </a:cubicBezTo>
                  <a:lnTo>
                    <a:pt x="1286" y="322"/>
                  </a:lnTo>
                  <a:cubicBezTo>
                    <a:pt x="1447" y="4508"/>
                    <a:pt x="0" y="8515"/>
                    <a:pt x="146" y="12667"/>
                  </a:cubicBezTo>
                  <a:cubicBezTo>
                    <a:pt x="146" y="13767"/>
                    <a:pt x="329" y="14903"/>
                    <a:pt x="659" y="15966"/>
                  </a:cubicBezTo>
                  <a:cubicBezTo>
                    <a:pt x="718" y="16114"/>
                    <a:pt x="843" y="16178"/>
                    <a:pt x="964" y="16178"/>
                  </a:cubicBezTo>
                  <a:cubicBezTo>
                    <a:pt x="1142" y="16178"/>
                    <a:pt x="1311" y="16038"/>
                    <a:pt x="1246" y="15819"/>
                  </a:cubicBezTo>
                  <a:cubicBezTo>
                    <a:pt x="1226" y="15747"/>
                    <a:pt x="1207" y="15675"/>
                    <a:pt x="1189" y="15602"/>
                  </a:cubicBezTo>
                  <a:lnTo>
                    <a:pt x="1189" y="15602"/>
                  </a:lnTo>
                  <a:cubicBezTo>
                    <a:pt x="3504" y="10803"/>
                    <a:pt x="3767" y="5250"/>
                    <a:pt x="1834" y="301"/>
                  </a:cubicBezTo>
                  <a:lnTo>
                    <a:pt x="1834" y="301"/>
                  </a:lnTo>
                  <a:cubicBezTo>
                    <a:pt x="1833" y="280"/>
                    <a:pt x="1833" y="260"/>
                    <a:pt x="1832" y="240"/>
                  </a:cubicBezTo>
                  <a:lnTo>
                    <a:pt x="1832" y="240"/>
                  </a:lnTo>
                  <a:lnTo>
                    <a:pt x="1811" y="243"/>
                  </a:lnTo>
                  <a:lnTo>
                    <a:pt x="1811" y="243"/>
                  </a:lnTo>
                  <a:cubicBezTo>
                    <a:pt x="1806" y="229"/>
                    <a:pt x="1801" y="216"/>
                    <a:pt x="1795" y="203"/>
                  </a:cubicBezTo>
                  <a:cubicBezTo>
                    <a:pt x="1744" y="66"/>
                    <a:pt x="1620" y="1"/>
                    <a:pt x="15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36"/>
            <p:cNvSpPr/>
            <p:nvPr/>
          </p:nvSpPr>
          <p:spPr>
            <a:xfrm>
              <a:off x="4792125" y="4126163"/>
              <a:ext cx="278775" cy="191100"/>
            </a:xfrm>
            <a:custGeom>
              <a:avLst/>
              <a:gdLst/>
              <a:ahLst/>
              <a:cxnLst/>
              <a:rect l="l" t="t" r="r" b="b"/>
              <a:pathLst>
                <a:path w="11151" h="7644" extrusionOk="0">
                  <a:moveTo>
                    <a:pt x="9635" y="1083"/>
                  </a:moveTo>
                  <a:lnTo>
                    <a:pt x="9635" y="1083"/>
                  </a:lnTo>
                  <a:cubicBezTo>
                    <a:pt x="7676" y="3053"/>
                    <a:pt x="5406" y="4709"/>
                    <a:pt x="2893" y="5934"/>
                  </a:cubicBezTo>
                  <a:cubicBezTo>
                    <a:pt x="2462" y="6140"/>
                    <a:pt x="2031" y="6327"/>
                    <a:pt x="1595" y="6509"/>
                  </a:cubicBezTo>
                  <a:lnTo>
                    <a:pt x="1595" y="6509"/>
                  </a:lnTo>
                  <a:cubicBezTo>
                    <a:pt x="2044" y="6089"/>
                    <a:pt x="2499" y="5675"/>
                    <a:pt x="2966" y="5274"/>
                  </a:cubicBezTo>
                  <a:cubicBezTo>
                    <a:pt x="3773" y="4614"/>
                    <a:pt x="4616" y="3991"/>
                    <a:pt x="5459" y="3404"/>
                  </a:cubicBezTo>
                  <a:cubicBezTo>
                    <a:pt x="6801" y="2519"/>
                    <a:pt x="8187" y="1745"/>
                    <a:pt x="9635" y="1083"/>
                  </a:cubicBezTo>
                  <a:close/>
                  <a:moveTo>
                    <a:pt x="10847" y="0"/>
                  </a:moveTo>
                  <a:cubicBezTo>
                    <a:pt x="10813" y="0"/>
                    <a:pt x="10776" y="10"/>
                    <a:pt x="10738" y="32"/>
                  </a:cubicBezTo>
                  <a:cubicBezTo>
                    <a:pt x="10693" y="50"/>
                    <a:pt x="10648" y="68"/>
                    <a:pt x="10603" y="87"/>
                  </a:cubicBezTo>
                  <a:lnTo>
                    <a:pt x="10603" y="87"/>
                  </a:lnTo>
                  <a:lnTo>
                    <a:pt x="10591" y="68"/>
                  </a:lnTo>
                  <a:cubicBezTo>
                    <a:pt x="10581" y="80"/>
                    <a:pt x="10570" y="92"/>
                    <a:pt x="10559" y="104"/>
                  </a:cubicBezTo>
                  <a:lnTo>
                    <a:pt x="10559" y="104"/>
                  </a:lnTo>
                  <a:cubicBezTo>
                    <a:pt x="7620" y="1310"/>
                    <a:pt x="4861" y="3006"/>
                    <a:pt x="2453" y="5090"/>
                  </a:cubicBezTo>
                  <a:cubicBezTo>
                    <a:pt x="1746" y="5656"/>
                    <a:pt x="1106" y="6291"/>
                    <a:pt x="502" y="6960"/>
                  </a:cubicBezTo>
                  <a:lnTo>
                    <a:pt x="502" y="6960"/>
                  </a:lnTo>
                  <a:cubicBezTo>
                    <a:pt x="444" y="6985"/>
                    <a:pt x="386" y="7009"/>
                    <a:pt x="327" y="7033"/>
                  </a:cubicBezTo>
                  <a:cubicBezTo>
                    <a:pt x="1" y="7164"/>
                    <a:pt x="81" y="7643"/>
                    <a:pt x="361" y="7643"/>
                  </a:cubicBezTo>
                  <a:cubicBezTo>
                    <a:pt x="396" y="7643"/>
                    <a:pt x="434" y="7636"/>
                    <a:pt x="474" y="7620"/>
                  </a:cubicBezTo>
                  <a:cubicBezTo>
                    <a:pt x="2087" y="7107"/>
                    <a:pt x="3590" y="6373"/>
                    <a:pt x="5019" y="5494"/>
                  </a:cubicBezTo>
                  <a:cubicBezTo>
                    <a:pt x="6449" y="4614"/>
                    <a:pt x="7769" y="3624"/>
                    <a:pt x="9015" y="2524"/>
                  </a:cubicBezTo>
                  <a:cubicBezTo>
                    <a:pt x="9712" y="1865"/>
                    <a:pt x="10371" y="1205"/>
                    <a:pt x="10995" y="472"/>
                  </a:cubicBezTo>
                  <a:cubicBezTo>
                    <a:pt x="11151" y="316"/>
                    <a:pt x="11041" y="0"/>
                    <a:pt x="108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36"/>
            <p:cNvSpPr/>
            <p:nvPr/>
          </p:nvSpPr>
          <p:spPr>
            <a:xfrm>
              <a:off x="4949500" y="3520763"/>
              <a:ext cx="410025" cy="513450"/>
            </a:xfrm>
            <a:custGeom>
              <a:avLst/>
              <a:gdLst/>
              <a:ahLst/>
              <a:cxnLst/>
              <a:rect l="l" t="t" r="r" b="b"/>
              <a:pathLst>
                <a:path w="16401" h="20538" extrusionOk="0">
                  <a:moveTo>
                    <a:pt x="15215" y="1042"/>
                  </a:moveTo>
                  <a:lnTo>
                    <a:pt x="15215" y="1042"/>
                  </a:lnTo>
                  <a:cubicBezTo>
                    <a:pt x="13595" y="3789"/>
                    <a:pt x="11966" y="6517"/>
                    <a:pt x="9978" y="9035"/>
                  </a:cubicBezTo>
                  <a:cubicBezTo>
                    <a:pt x="8915" y="10428"/>
                    <a:pt x="7742" y="11711"/>
                    <a:pt x="6459" y="12920"/>
                  </a:cubicBezTo>
                  <a:cubicBezTo>
                    <a:pt x="5375" y="13869"/>
                    <a:pt x="4228" y="14755"/>
                    <a:pt x="3134" y="15724"/>
                  </a:cubicBezTo>
                  <a:lnTo>
                    <a:pt x="3134" y="15724"/>
                  </a:lnTo>
                  <a:cubicBezTo>
                    <a:pt x="3373" y="15291"/>
                    <a:pt x="3582" y="14839"/>
                    <a:pt x="3783" y="14387"/>
                  </a:cubicBezTo>
                  <a:cubicBezTo>
                    <a:pt x="4406" y="12957"/>
                    <a:pt x="5103" y="11564"/>
                    <a:pt x="5873" y="10244"/>
                  </a:cubicBezTo>
                  <a:cubicBezTo>
                    <a:pt x="7412" y="7605"/>
                    <a:pt x="9428" y="5259"/>
                    <a:pt x="11775" y="3316"/>
                  </a:cubicBezTo>
                  <a:cubicBezTo>
                    <a:pt x="12852" y="2442"/>
                    <a:pt x="13999" y="1684"/>
                    <a:pt x="15215" y="1042"/>
                  </a:cubicBezTo>
                  <a:close/>
                  <a:moveTo>
                    <a:pt x="16018" y="0"/>
                  </a:moveTo>
                  <a:cubicBezTo>
                    <a:pt x="15962" y="0"/>
                    <a:pt x="15903" y="16"/>
                    <a:pt x="15844" y="53"/>
                  </a:cubicBezTo>
                  <a:cubicBezTo>
                    <a:pt x="13094" y="1373"/>
                    <a:pt x="10638" y="3243"/>
                    <a:pt x="8622" y="5552"/>
                  </a:cubicBezTo>
                  <a:cubicBezTo>
                    <a:pt x="6606" y="7825"/>
                    <a:pt x="4956" y="10428"/>
                    <a:pt x="3783" y="13287"/>
                  </a:cubicBezTo>
                  <a:cubicBezTo>
                    <a:pt x="3303" y="14408"/>
                    <a:pt x="2880" y="15665"/>
                    <a:pt x="2149" y="16676"/>
                  </a:cubicBezTo>
                  <a:lnTo>
                    <a:pt x="2149" y="16676"/>
                  </a:lnTo>
                  <a:cubicBezTo>
                    <a:pt x="1918" y="16920"/>
                    <a:pt x="1695" y="17171"/>
                    <a:pt x="1482" y="17433"/>
                  </a:cubicBezTo>
                  <a:lnTo>
                    <a:pt x="1482" y="17433"/>
                  </a:lnTo>
                  <a:cubicBezTo>
                    <a:pt x="1386" y="17521"/>
                    <a:pt x="1286" y="17606"/>
                    <a:pt x="1180" y="17686"/>
                  </a:cubicBezTo>
                  <a:cubicBezTo>
                    <a:pt x="1096" y="17728"/>
                    <a:pt x="1109" y="17807"/>
                    <a:pt x="1156" y="17852"/>
                  </a:cubicBezTo>
                  <a:lnTo>
                    <a:pt x="1156" y="17852"/>
                  </a:lnTo>
                  <a:cubicBezTo>
                    <a:pt x="1152" y="17858"/>
                    <a:pt x="1148" y="17864"/>
                    <a:pt x="1144" y="17869"/>
                  </a:cubicBezTo>
                  <a:cubicBezTo>
                    <a:pt x="667" y="18566"/>
                    <a:pt x="301" y="19372"/>
                    <a:pt x="44" y="20179"/>
                  </a:cubicBezTo>
                  <a:cubicBezTo>
                    <a:pt x="0" y="20397"/>
                    <a:pt x="165" y="20538"/>
                    <a:pt x="336" y="20538"/>
                  </a:cubicBezTo>
                  <a:cubicBezTo>
                    <a:pt x="452" y="20538"/>
                    <a:pt x="571" y="20473"/>
                    <a:pt x="631" y="20325"/>
                  </a:cubicBezTo>
                  <a:cubicBezTo>
                    <a:pt x="1180" y="18932"/>
                    <a:pt x="2060" y="17686"/>
                    <a:pt x="3197" y="16696"/>
                  </a:cubicBezTo>
                  <a:cubicBezTo>
                    <a:pt x="4333" y="15633"/>
                    <a:pt x="5543" y="14680"/>
                    <a:pt x="6716" y="13653"/>
                  </a:cubicBezTo>
                  <a:cubicBezTo>
                    <a:pt x="9245" y="11271"/>
                    <a:pt x="11445" y="8558"/>
                    <a:pt x="13241" y="5589"/>
                  </a:cubicBezTo>
                  <a:cubicBezTo>
                    <a:pt x="14304" y="3902"/>
                    <a:pt x="15294" y="2180"/>
                    <a:pt x="16284" y="457"/>
                  </a:cubicBezTo>
                  <a:cubicBezTo>
                    <a:pt x="16401" y="252"/>
                    <a:pt x="16237" y="0"/>
                    <a:pt x="160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36"/>
            <p:cNvSpPr/>
            <p:nvPr/>
          </p:nvSpPr>
          <p:spPr>
            <a:xfrm>
              <a:off x="4966375" y="3928438"/>
              <a:ext cx="105750" cy="68825"/>
            </a:xfrm>
            <a:custGeom>
              <a:avLst/>
              <a:gdLst/>
              <a:ahLst/>
              <a:cxnLst/>
              <a:rect l="l" t="t" r="r" b="b"/>
              <a:pathLst>
                <a:path w="4230" h="2753" extrusionOk="0">
                  <a:moveTo>
                    <a:pt x="2945" y="942"/>
                  </a:moveTo>
                  <a:cubicBezTo>
                    <a:pt x="2269" y="1517"/>
                    <a:pt x="1471" y="1952"/>
                    <a:pt x="606" y="2228"/>
                  </a:cubicBezTo>
                  <a:lnTo>
                    <a:pt x="606" y="2228"/>
                  </a:lnTo>
                  <a:cubicBezTo>
                    <a:pt x="1355" y="1737"/>
                    <a:pt x="2134" y="1308"/>
                    <a:pt x="2945" y="942"/>
                  </a:cubicBezTo>
                  <a:close/>
                  <a:moveTo>
                    <a:pt x="3975" y="1"/>
                  </a:moveTo>
                  <a:cubicBezTo>
                    <a:pt x="3946" y="1"/>
                    <a:pt x="3913" y="7"/>
                    <a:pt x="3878" y="23"/>
                  </a:cubicBezTo>
                  <a:cubicBezTo>
                    <a:pt x="2522" y="499"/>
                    <a:pt x="1275" y="1196"/>
                    <a:pt x="212" y="2149"/>
                  </a:cubicBezTo>
                  <a:cubicBezTo>
                    <a:pt x="135" y="2206"/>
                    <a:pt x="149" y="2294"/>
                    <a:pt x="201" y="2349"/>
                  </a:cubicBezTo>
                  <a:lnTo>
                    <a:pt x="201" y="2349"/>
                  </a:lnTo>
                  <a:cubicBezTo>
                    <a:pt x="0" y="2444"/>
                    <a:pt x="91" y="2753"/>
                    <a:pt x="304" y="2753"/>
                  </a:cubicBezTo>
                  <a:cubicBezTo>
                    <a:pt x="333" y="2753"/>
                    <a:pt x="363" y="2747"/>
                    <a:pt x="395" y="2735"/>
                  </a:cubicBezTo>
                  <a:cubicBezTo>
                    <a:pt x="1862" y="2405"/>
                    <a:pt x="3145" y="1599"/>
                    <a:pt x="4135" y="426"/>
                  </a:cubicBezTo>
                  <a:cubicBezTo>
                    <a:pt x="4229" y="268"/>
                    <a:pt x="4161" y="1"/>
                    <a:pt x="39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2" name="Google Shape;1312;p36"/>
          <p:cNvSpPr/>
          <p:nvPr/>
        </p:nvSpPr>
        <p:spPr>
          <a:xfrm rot="1215257">
            <a:off x="7284082" y="171046"/>
            <a:ext cx="2347136" cy="346463"/>
          </a:xfrm>
          <a:custGeom>
            <a:avLst/>
            <a:gdLst/>
            <a:ahLst/>
            <a:cxnLst/>
            <a:rect l="l" t="t" r="r" b="b"/>
            <a:pathLst>
              <a:path w="93882" h="13858" fill="none" extrusionOk="0">
                <a:moveTo>
                  <a:pt x="0" y="1"/>
                </a:moveTo>
                <a:cubicBezTo>
                  <a:pt x="6195" y="3667"/>
                  <a:pt x="11217" y="9678"/>
                  <a:pt x="18219" y="11401"/>
                </a:cubicBezTo>
                <a:cubicBezTo>
                  <a:pt x="27970" y="13857"/>
                  <a:pt x="37501" y="7186"/>
                  <a:pt x="47362" y="5243"/>
                </a:cubicBezTo>
                <a:cubicBezTo>
                  <a:pt x="54291" y="3886"/>
                  <a:pt x="61439" y="4876"/>
                  <a:pt x="67781" y="7992"/>
                </a:cubicBezTo>
                <a:cubicBezTo>
                  <a:pt x="71044" y="9642"/>
                  <a:pt x="74233" y="11878"/>
                  <a:pt x="77862" y="12061"/>
                </a:cubicBezTo>
                <a:cubicBezTo>
                  <a:pt x="83911" y="12318"/>
                  <a:pt x="88529" y="6892"/>
                  <a:pt x="93882" y="4106"/>
                </a:cubicBezTo>
              </a:path>
            </a:pathLst>
          </a:custGeom>
          <a:solidFill>
            <a:schemeClr val="accent1"/>
          </a:solidFill>
          <a:ln w="19050" cap="flat" cmpd="sng">
            <a:solidFill>
              <a:schemeClr val="lt1"/>
            </a:solidFill>
            <a:prstDash val="solid"/>
            <a:miter lim="3665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header 2">
  <p:cSld name="SECTION_HEADER_1_1">
    <p:bg>
      <p:bgPr>
        <a:solidFill>
          <a:schemeClr val="accent2"/>
        </a:solidFill>
        <a:effectLst/>
      </p:bgPr>
    </p:bg>
    <p:spTree>
      <p:nvGrpSpPr>
        <p:cNvPr id="1" name="Shape 1313"/>
        <p:cNvGrpSpPr/>
        <p:nvPr/>
      </p:nvGrpSpPr>
      <p:grpSpPr>
        <a:xfrm>
          <a:off x="0" y="0"/>
          <a:ext cx="0" cy="0"/>
          <a:chOff x="0" y="0"/>
          <a:chExt cx="0" cy="0"/>
        </a:xfrm>
      </p:grpSpPr>
      <p:sp>
        <p:nvSpPr>
          <p:cNvPr id="1314" name="Google Shape;1314;p37"/>
          <p:cNvSpPr/>
          <p:nvPr/>
        </p:nvSpPr>
        <p:spPr>
          <a:xfrm rot="5113953" flipH="1">
            <a:off x="1940298" y="3638775"/>
            <a:ext cx="1169735" cy="588417"/>
          </a:xfrm>
          <a:custGeom>
            <a:avLst/>
            <a:gdLst/>
            <a:ahLst/>
            <a:cxnLst/>
            <a:rect l="l" t="t" r="r" b="b"/>
            <a:pathLst>
              <a:path w="46796" h="23540" extrusionOk="0">
                <a:moveTo>
                  <a:pt x="32976" y="1448"/>
                </a:moveTo>
                <a:lnTo>
                  <a:pt x="32976" y="1448"/>
                </a:lnTo>
                <a:cubicBezTo>
                  <a:pt x="32682" y="1814"/>
                  <a:pt x="32426" y="2217"/>
                  <a:pt x="32206" y="2621"/>
                </a:cubicBezTo>
                <a:cubicBezTo>
                  <a:pt x="31913" y="3134"/>
                  <a:pt x="31656" y="3610"/>
                  <a:pt x="31363" y="4124"/>
                </a:cubicBezTo>
                <a:cubicBezTo>
                  <a:pt x="31106" y="4600"/>
                  <a:pt x="30813" y="5077"/>
                  <a:pt x="30446" y="5517"/>
                </a:cubicBezTo>
                <a:cubicBezTo>
                  <a:pt x="29823" y="6433"/>
                  <a:pt x="29090" y="7276"/>
                  <a:pt x="28320" y="8083"/>
                </a:cubicBezTo>
                <a:cubicBezTo>
                  <a:pt x="27550" y="8853"/>
                  <a:pt x="26707" y="9586"/>
                  <a:pt x="25791" y="10246"/>
                </a:cubicBezTo>
                <a:cubicBezTo>
                  <a:pt x="24911" y="10869"/>
                  <a:pt x="23994" y="11419"/>
                  <a:pt x="23041" y="11932"/>
                </a:cubicBezTo>
                <a:cubicBezTo>
                  <a:pt x="23555" y="11162"/>
                  <a:pt x="24068" y="10392"/>
                  <a:pt x="24618" y="9696"/>
                </a:cubicBezTo>
                <a:cubicBezTo>
                  <a:pt x="25314" y="8853"/>
                  <a:pt x="26011" y="8009"/>
                  <a:pt x="26744" y="7203"/>
                </a:cubicBezTo>
                <a:cubicBezTo>
                  <a:pt x="27514" y="6396"/>
                  <a:pt x="28283" y="5627"/>
                  <a:pt x="29090" y="4857"/>
                </a:cubicBezTo>
                <a:cubicBezTo>
                  <a:pt x="29896" y="4087"/>
                  <a:pt x="30703" y="3354"/>
                  <a:pt x="31546" y="2621"/>
                </a:cubicBezTo>
                <a:cubicBezTo>
                  <a:pt x="32023" y="2217"/>
                  <a:pt x="32462" y="1814"/>
                  <a:pt x="32976" y="1448"/>
                </a:cubicBezTo>
                <a:close/>
                <a:moveTo>
                  <a:pt x="46026" y="7826"/>
                </a:moveTo>
                <a:lnTo>
                  <a:pt x="46026" y="7826"/>
                </a:lnTo>
                <a:cubicBezTo>
                  <a:pt x="43350" y="9182"/>
                  <a:pt x="40491" y="10282"/>
                  <a:pt x="37595" y="11052"/>
                </a:cubicBezTo>
                <a:cubicBezTo>
                  <a:pt x="34479" y="11858"/>
                  <a:pt x="31253" y="12335"/>
                  <a:pt x="28027" y="12445"/>
                </a:cubicBezTo>
                <a:cubicBezTo>
                  <a:pt x="27633" y="12454"/>
                  <a:pt x="27236" y="12459"/>
                  <a:pt x="26839" y="12459"/>
                </a:cubicBezTo>
                <a:cubicBezTo>
                  <a:pt x="25646" y="12459"/>
                  <a:pt x="24443" y="12418"/>
                  <a:pt x="23261" y="12335"/>
                </a:cubicBezTo>
                <a:cubicBezTo>
                  <a:pt x="24288" y="11968"/>
                  <a:pt x="25314" y="11675"/>
                  <a:pt x="26341" y="11345"/>
                </a:cubicBezTo>
                <a:cubicBezTo>
                  <a:pt x="29456" y="10429"/>
                  <a:pt x="32609" y="9659"/>
                  <a:pt x="35798" y="9072"/>
                </a:cubicBezTo>
                <a:cubicBezTo>
                  <a:pt x="38988" y="8486"/>
                  <a:pt x="42213" y="8046"/>
                  <a:pt x="45476" y="7863"/>
                </a:cubicBezTo>
                <a:lnTo>
                  <a:pt x="46026" y="7826"/>
                </a:lnTo>
                <a:close/>
                <a:moveTo>
                  <a:pt x="25754" y="2034"/>
                </a:moveTo>
                <a:lnTo>
                  <a:pt x="25754" y="2034"/>
                </a:lnTo>
                <a:cubicBezTo>
                  <a:pt x="25204" y="3391"/>
                  <a:pt x="24618" y="4784"/>
                  <a:pt x="23958" y="6103"/>
                </a:cubicBezTo>
                <a:cubicBezTo>
                  <a:pt x="23151" y="7753"/>
                  <a:pt x="22235" y="9329"/>
                  <a:pt x="21208" y="10832"/>
                </a:cubicBezTo>
                <a:cubicBezTo>
                  <a:pt x="20732" y="11565"/>
                  <a:pt x="20219" y="12262"/>
                  <a:pt x="19705" y="12995"/>
                </a:cubicBezTo>
                <a:cubicBezTo>
                  <a:pt x="20035" y="11345"/>
                  <a:pt x="20585" y="9769"/>
                  <a:pt x="21318" y="8266"/>
                </a:cubicBezTo>
                <a:cubicBezTo>
                  <a:pt x="21722" y="7460"/>
                  <a:pt x="22162" y="6653"/>
                  <a:pt x="22675" y="5883"/>
                </a:cubicBezTo>
                <a:cubicBezTo>
                  <a:pt x="23225" y="5113"/>
                  <a:pt x="23774" y="4380"/>
                  <a:pt x="24398" y="3684"/>
                </a:cubicBezTo>
                <a:cubicBezTo>
                  <a:pt x="24838" y="3134"/>
                  <a:pt x="25314" y="2584"/>
                  <a:pt x="25754" y="2034"/>
                </a:cubicBezTo>
                <a:close/>
                <a:moveTo>
                  <a:pt x="20145" y="1191"/>
                </a:moveTo>
                <a:cubicBezTo>
                  <a:pt x="19925" y="2144"/>
                  <a:pt x="19705" y="3097"/>
                  <a:pt x="19449" y="4014"/>
                </a:cubicBezTo>
                <a:cubicBezTo>
                  <a:pt x="19119" y="5150"/>
                  <a:pt x="18752" y="6250"/>
                  <a:pt x="18349" y="7313"/>
                </a:cubicBezTo>
                <a:cubicBezTo>
                  <a:pt x="17946" y="8376"/>
                  <a:pt x="17506" y="9439"/>
                  <a:pt x="16993" y="10465"/>
                </a:cubicBezTo>
                <a:cubicBezTo>
                  <a:pt x="16443" y="11455"/>
                  <a:pt x="15893" y="12445"/>
                  <a:pt x="15233" y="13398"/>
                </a:cubicBezTo>
                <a:cubicBezTo>
                  <a:pt x="14647" y="14241"/>
                  <a:pt x="14023" y="15084"/>
                  <a:pt x="13327" y="15854"/>
                </a:cubicBezTo>
                <a:cubicBezTo>
                  <a:pt x="13547" y="14864"/>
                  <a:pt x="13767" y="13875"/>
                  <a:pt x="14060" y="12958"/>
                </a:cubicBezTo>
                <a:cubicBezTo>
                  <a:pt x="14353" y="11858"/>
                  <a:pt x="14720" y="10795"/>
                  <a:pt x="15160" y="9769"/>
                </a:cubicBezTo>
                <a:cubicBezTo>
                  <a:pt x="15600" y="8706"/>
                  <a:pt x="16040" y="7679"/>
                  <a:pt x="16516" y="6726"/>
                </a:cubicBezTo>
                <a:cubicBezTo>
                  <a:pt x="17029" y="5700"/>
                  <a:pt x="17616" y="4747"/>
                  <a:pt x="18239" y="3830"/>
                </a:cubicBezTo>
                <a:cubicBezTo>
                  <a:pt x="18532" y="3354"/>
                  <a:pt x="18862" y="2914"/>
                  <a:pt x="19192" y="2437"/>
                </a:cubicBezTo>
                <a:cubicBezTo>
                  <a:pt x="19522" y="1998"/>
                  <a:pt x="19779" y="1594"/>
                  <a:pt x="20145" y="1191"/>
                </a:cubicBezTo>
                <a:close/>
                <a:moveTo>
                  <a:pt x="22073" y="13485"/>
                </a:moveTo>
                <a:cubicBezTo>
                  <a:pt x="22652" y="13485"/>
                  <a:pt x="23232" y="13513"/>
                  <a:pt x="23811" y="13581"/>
                </a:cubicBezTo>
                <a:cubicBezTo>
                  <a:pt x="25387" y="13728"/>
                  <a:pt x="26964" y="13911"/>
                  <a:pt x="28540" y="14131"/>
                </a:cubicBezTo>
                <a:cubicBezTo>
                  <a:pt x="30116" y="14351"/>
                  <a:pt x="31656" y="14645"/>
                  <a:pt x="33196" y="14938"/>
                </a:cubicBezTo>
                <a:cubicBezTo>
                  <a:pt x="34772" y="15231"/>
                  <a:pt x="36275" y="15598"/>
                  <a:pt x="37778" y="16001"/>
                </a:cubicBezTo>
                <a:cubicBezTo>
                  <a:pt x="39281" y="16367"/>
                  <a:pt x="40747" y="16807"/>
                  <a:pt x="42177" y="17247"/>
                </a:cubicBezTo>
                <a:cubicBezTo>
                  <a:pt x="40894" y="17247"/>
                  <a:pt x="39611" y="17247"/>
                  <a:pt x="38291" y="17211"/>
                </a:cubicBezTo>
                <a:cubicBezTo>
                  <a:pt x="36751" y="17137"/>
                  <a:pt x="35212" y="17027"/>
                  <a:pt x="33635" y="16844"/>
                </a:cubicBezTo>
                <a:cubicBezTo>
                  <a:pt x="32096" y="16697"/>
                  <a:pt x="30593" y="16477"/>
                  <a:pt x="29053" y="16184"/>
                </a:cubicBezTo>
                <a:cubicBezTo>
                  <a:pt x="27550" y="15891"/>
                  <a:pt x="26047" y="15524"/>
                  <a:pt x="24581" y="15121"/>
                </a:cubicBezTo>
                <a:cubicBezTo>
                  <a:pt x="23078" y="14681"/>
                  <a:pt x="21612" y="14205"/>
                  <a:pt x="20145" y="13618"/>
                </a:cubicBezTo>
                <a:lnTo>
                  <a:pt x="20072" y="13581"/>
                </a:lnTo>
                <a:cubicBezTo>
                  <a:pt x="20739" y="13523"/>
                  <a:pt x="21406" y="13485"/>
                  <a:pt x="22073" y="13485"/>
                </a:cubicBezTo>
                <a:close/>
                <a:moveTo>
                  <a:pt x="14353" y="3794"/>
                </a:moveTo>
                <a:cubicBezTo>
                  <a:pt x="14243" y="4490"/>
                  <a:pt x="14133" y="5187"/>
                  <a:pt x="13950" y="5883"/>
                </a:cubicBezTo>
                <a:cubicBezTo>
                  <a:pt x="13730" y="6946"/>
                  <a:pt x="13437" y="7973"/>
                  <a:pt x="13107" y="8999"/>
                </a:cubicBezTo>
                <a:cubicBezTo>
                  <a:pt x="12814" y="10026"/>
                  <a:pt x="12447" y="11015"/>
                  <a:pt x="12044" y="12005"/>
                </a:cubicBezTo>
                <a:cubicBezTo>
                  <a:pt x="11604" y="12995"/>
                  <a:pt x="11164" y="13985"/>
                  <a:pt x="10688" y="14938"/>
                </a:cubicBezTo>
                <a:cubicBezTo>
                  <a:pt x="10174" y="15891"/>
                  <a:pt x="9661" y="16807"/>
                  <a:pt x="9111" y="17724"/>
                </a:cubicBezTo>
                <a:cubicBezTo>
                  <a:pt x="9045" y="17757"/>
                  <a:pt x="9009" y="17790"/>
                  <a:pt x="8976" y="17849"/>
                </a:cubicBezTo>
                <a:lnTo>
                  <a:pt x="8976" y="17849"/>
                </a:lnTo>
                <a:cubicBezTo>
                  <a:pt x="9747" y="13838"/>
                  <a:pt x="11063" y="9972"/>
                  <a:pt x="12924" y="6360"/>
                </a:cubicBezTo>
                <a:cubicBezTo>
                  <a:pt x="13400" y="5480"/>
                  <a:pt x="13840" y="4637"/>
                  <a:pt x="14353" y="3794"/>
                </a:cubicBezTo>
                <a:close/>
                <a:moveTo>
                  <a:pt x="16296" y="15084"/>
                </a:moveTo>
                <a:cubicBezTo>
                  <a:pt x="17433" y="15084"/>
                  <a:pt x="18532" y="15231"/>
                  <a:pt x="19632" y="15488"/>
                </a:cubicBezTo>
                <a:cubicBezTo>
                  <a:pt x="21098" y="15818"/>
                  <a:pt x="22528" y="16184"/>
                  <a:pt x="23958" y="16551"/>
                </a:cubicBezTo>
                <a:cubicBezTo>
                  <a:pt x="25387" y="16917"/>
                  <a:pt x="26817" y="17321"/>
                  <a:pt x="28247" y="17724"/>
                </a:cubicBezTo>
                <a:cubicBezTo>
                  <a:pt x="29640" y="18164"/>
                  <a:pt x="31069" y="18604"/>
                  <a:pt x="32499" y="19043"/>
                </a:cubicBezTo>
                <a:cubicBezTo>
                  <a:pt x="33672" y="19447"/>
                  <a:pt x="34882" y="19887"/>
                  <a:pt x="36055" y="20290"/>
                </a:cubicBezTo>
                <a:cubicBezTo>
                  <a:pt x="35029" y="20143"/>
                  <a:pt x="33965" y="19997"/>
                  <a:pt x="32902" y="19777"/>
                </a:cubicBezTo>
                <a:cubicBezTo>
                  <a:pt x="31509" y="19520"/>
                  <a:pt x="30080" y="19190"/>
                  <a:pt x="28650" y="18860"/>
                </a:cubicBezTo>
                <a:cubicBezTo>
                  <a:pt x="27257" y="18494"/>
                  <a:pt x="25827" y="18090"/>
                  <a:pt x="24434" y="17687"/>
                </a:cubicBezTo>
                <a:cubicBezTo>
                  <a:pt x="23005" y="17284"/>
                  <a:pt x="21648" y="16844"/>
                  <a:pt x="20255" y="16404"/>
                </a:cubicBezTo>
                <a:cubicBezTo>
                  <a:pt x="18936" y="15964"/>
                  <a:pt x="17616" y="15524"/>
                  <a:pt x="16296" y="15084"/>
                </a:cubicBezTo>
                <a:close/>
                <a:moveTo>
                  <a:pt x="570" y="19997"/>
                </a:moveTo>
                <a:cubicBezTo>
                  <a:pt x="533" y="19997"/>
                  <a:pt x="497" y="20033"/>
                  <a:pt x="497" y="20107"/>
                </a:cubicBezTo>
                <a:lnTo>
                  <a:pt x="497" y="20363"/>
                </a:lnTo>
                <a:cubicBezTo>
                  <a:pt x="497" y="20400"/>
                  <a:pt x="533" y="20436"/>
                  <a:pt x="570" y="20436"/>
                </a:cubicBezTo>
                <a:cubicBezTo>
                  <a:pt x="607" y="20436"/>
                  <a:pt x="643" y="20400"/>
                  <a:pt x="643" y="20363"/>
                </a:cubicBezTo>
                <a:lnTo>
                  <a:pt x="643" y="20107"/>
                </a:lnTo>
                <a:cubicBezTo>
                  <a:pt x="643" y="20033"/>
                  <a:pt x="607" y="19997"/>
                  <a:pt x="570" y="19997"/>
                </a:cubicBezTo>
                <a:close/>
                <a:moveTo>
                  <a:pt x="12337" y="17321"/>
                </a:moveTo>
                <a:cubicBezTo>
                  <a:pt x="13034" y="17321"/>
                  <a:pt x="13693" y="17357"/>
                  <a:pt x="14390" y="17431"/>
                </a:cubicBezTo>
                <a:cubicBezTo>
                  <a:pt x="15746" y="17614"/>
                  <a:pt x="17103" y="17944"/>
                  <a:pt x="18459" y="18347"/>
                </a:cubicBezTo>
                <a:cubicBezTo>
                  <a:pt x="19779" y="18714"/>
                  <a:pt x="21098" y="19117"/>
                  <a:pt x="22418" y="19520"/>
                </a:cubicBezTo>
                <a:cubicBezTo>
                  <a:pt x="23738" y="19923"/>
                  <a:pt x="25057" y="20326"/>
                  <a:pt x="26341" y="20803"/>
                </a:cubicBezTo>
                <a:cubicBezTo>
                  <a:pt x="27147" y="21096"/>
                  <a:pt x="27953" y="21390"/>
                  <a:pt x="28723" y="21719"/>
                </a:cubicBezTo>
                <a:cubicBezTo>
                  <a:pt x="28063" y="21573"/>
                  <a:pt x="27404" y="21463"/>
                  <a:pt x="26744" y="21353"/>
                </a:cubicBezTo>
                <a:cubicBezTo>
                  <a:pt x="25351" y="21133"/>
                  <a:pt x="24031" y="20950"/>
                  <a:pt x="22675" y="20693"/>
                </a:cubicBezTo>
                <a:cubicBezTo>
                  <a:pt x="21318" y="20473"/>
                  <a:pt x="19962" y="20253"/>
                  <a:pt x="18642" y="19923"/>
                </a:cubicBezTo>
                <a:cubicBezTo>
                  <a:pt x="17286" y="19630"/>
                  <a:pt x="15966" y="19300"/>
                  <a:pt x="14647" y="18933"/>
                </a:cubicBezTo>
                <a:cubicBezTo>
                  <a:pt x="13364" y="18530"/>
                  <a:pt x="12081" y="18090"/>
                  <a:pt x="10834" y="17540"/>
                </a:cubicBezTo>
                <a:cubicBezTo>
                  <a:pt x="11311" y="17431"/>
                  <a:pt x="11824" y="17357"/>
                  <a:pt x="12337" y="17321"/>
                </a:cubicBezTo>
                <a:close/>
                <a:moveTo>
                  <a:pt x="34277" y="1"/>
                </a:moveTo>
                <a:cubicBezTo>
                  <a:pt x="34258" y="1"/>
                  <a:pt x="34240" y="6"/>
                  <a:pt x="34222" y="18"/>
                </a:cubicBezTo>
                <a:lnTo>
                  <a:pt x="34112" y="165"/>
                </a:lnTo>
                <a:lnTo>
                  <a:pt x="33929" y="311"/>
                </a:lnTo>
                <a:cubicBezTo>
                  <a:pt x="33159" y="934"/>
                  <a:pt x="32426" y="1558"/>
                  <a:pt x="31693" y="2181"/>
                </a:cubicBezTo>
                <a:cubicBezTo>
                  <a:pt x="30849" y="2914"/>
                  <a:pt x="30006" y="3647"/>
                  <a:pt x="29200" y="4417"/>
                </a:cubicBezTo>
                <a:cubicBezTo>
                  <a:pt x="28393" y="5187"/>
                  <a:pt x="27624" y="5957"/>
                  <a:pt x="26854" y="6763"/>
                </a:cubicBezTo>
                <a:cubicBezTo>
                  <a:pt x="26084" y="7570"/>
                  <a:pt x="25387" y="8376"/>
                  <a:pt x="24728" y="9256"/>
                </a:cubicBezTo>
                <a:cubicBezTo>
                  <a:pt x="24031" y="10136"/>
                  <a:pt x="23408" y="11015"/>
                  <a:pt x="22858" y="11968"/>
                </a:cubicBezTo>
                <a:cubicBezTo>
                  <a:pt x="22748" y="12042"/>
                  <a:pt x="22675" y="12078"/>
                  <a:pt x="22565" y="12115"/>
                </a:cubicBezTo>
                <a:cubicBezTo>
                  <a:pt x="22491" y="12152"/>
                  <a:pt x="22455" y="12225"/>
                  <a:pt x="22491" y="12262"/>
                </a:cubicBezTo>
                <a:cubicBezTo>
                  <a:pt x="21538" y="12592"/>
                  <a:pt x="20585" y="12922"/>
                  <a:pt x="19595" y="13288"/>
                </a:cubicBezTo>
                <a:cubicBezTo>
                  <a:pt x="19595" y="13288"/>
                  <a:pt x="19595" y="13252"/>
                  <a:pt x="19595" y="13252"/>
                </a:cubicBezTo>
                <a:cubicBezTo>
                  <a:pt x="20145" y="12592"/>
                  <a:pt x="20659" y="11895"/>
                  <a:pt x="21172" y="11199"/>
                </a:cubicBezTo>
                <a:cubicBezTo>
                  <a:pt x="21648" y="10539"/>
                  <a:pt x="22198" y="9696"/>
                  <a:pt x="22675" y="8889"/>
                </a:cubicBezTo>
                <a:cubicBezTo>
                  <a:pt x="23628" y="7313"/>
                  <a:pt x="24471" y="5700"/>
                  <a:pt x="25241" y="4014"/>
                </a:cubicBezTo>
                <a:cubicBezTo>
                  <a:pt x="25644" y="3061"/>
                  <a:pt x="26011" y="2107"/>
                  <a:pt x="26341" y="1118"/>
                </a:cubicBezTo>
                <a:cubicBezTo>
                  <a:pt x="26341" y="1047"/>
                  <a:pt x="26295" y="1006"/>
                  <a:pt x="26242" y="1006"/>
                </a:cubicBezTo>
                <a:cubicBezTo>
                  <a:pt x="26214" y="1006"/>
                  <a:pt x="26183" y="1018"/>
                  <a:pt x="26157" y="1044"/>
                </a:cubicBezTo>
                <a:cubicBezTo>
                  <a:pt x="25644" y="1851"/>
                  <a:pt x="25057" y="2621"/>
                  <a:pt x="24434" y="3317"/>
                </a:cubicBezTo>
                <a:cubicBezTo>
                  <a:pt x="23811" y="4050"/>
                  <a:pt x="23225" y="4747"/>
                  <a:pt x="22675" y="5517"/>
                </a:cubicBezTo>
                <a:cubicBezTo>
                  <a:pt x="21612" y="7020"/>
                  <a:pt x="20768" y="8669"/>
                  <a:pt x="20145" y="10392"/>
                </a:cubicBezTo>
                <a:cubicBezTo>
                  <a:pt x="19815" y="11382"/>
                  <a:pt x="19522" y="12372"/>
                  <a:pt x="19339" y="13398"/>
                </a:cubicBezTo>
                <a:cubicBezTo>
                  <a:pt x="18899" y="13545"/>
                  <a:pt x="18496" y="13691"/>
                  <a:pt x="18092" y="13875"/>
                </a:cubicBezTo>
                <a:cubicBezTo>
                  <a:pt x="17286" y="14168"/>
                  <a:pt x="16443" y="14498"/>
                  <a:pt x="15636" y="14828"/>
                </a:cubicBezTo>
                <a:lnTo>
                  <a:pt x="15563" y="14791"/>
                </a:lnTo>
                <a:cubicBezTo>
                  <a:pt x="15490" y="14791"/>
                  <a:pt x="15380" y="14864"/>
                  <a:pt x="15416" y="14938"/>
                </a:cubicBezTo>
                <a:lnTo>
                  <a:pt x="15270" y="14974"/>
                </a:lnTo>
                <a:lnTo>
                  <a:pt x="15196" y="14974"/>
                </a:lnTo>
                <a:cubicBezTo>
                  <a:pt x="15196" y="14974"/>
                  <a:pt x="15160" y="14974"/>
                  <a:pt x="15160" y="15011"/>
                </a:cubicBezTo>
                <a:cubicBezTo>
                  <a:pt x="14683" y="15231"/>
                  <a:pt x="14207" y="15414"/>
                  <a:pt x="13730" y="15634"/>
                </a:cubicBezTo>
                <a:cubicBezTo>
                  <a:pt x="13840" y="15488"/>
                  <a:pt x="13987" y="15304"/>
                  <a:pt x="14133" y="15194"/>
                </a:cubicBezTo>
                <a:cubicBezTo>
                  <a:pt x="14500" y="14754"/>
                  <a:pt x="14867" y="14315"/>
                  <a:pt x="15196" y="13875"/>
                </a:cubicBezTo>
                <a:cubicBezTo>
                  <a:pt x="15856" y="12922"/>
                  <a:pt x="16479" y="11932"/>
                  <a:pt x="17029" y="10942"/>
                </a:cubicBezTo>
                <a:cubicBezTo>
                  <a:pt x="17579" y="9916"/>
                  <a:pt x="18056" y="8853"/>
                  <a:pt x="18496" y="7789"/>
                </a:cubicBezTo>
                <a:cubicBezTo>
                  <a:pt x="18899" y="6726"/>
                  <a:pt x="19302" y="5627"/>
                  <a:pt x="19632" y="4490"/>
                </a:cubicBezTo>
                <a:cubicBezTo>
                  <a:pt x="19925" y="3391"/>
                  <a:pt x="20219" y="2254"/>
                  <a:pt x="20439" y="1118"/>
                </a:cubicBezTo>
                <a:cubicBezTo>
                  <a:pt x="20475" y="971"/>
                  <a:pt x="20512" y="824"/>
                  <a:pt x="20549" y="714"/>
                </a:cubicBezTo>
                <a:cubicBezTo>
                  <a:pt x="20549" y="609"/>
                  <a:pt x="20473" y="523"/>
                  <a:pt x="20404" y="523"/>
                </a:cubicBezTo>
                <a:cubicBezTo>
                  <a:pt x="20376" y="523"/>
                  <a:pt x="20349" y="537"/>
                  <a:pt x="20329" y="568"/>
                </a:cubicBezTo>
                <a:cubicBezTo>
                  <a:pt x="19632" y="1448"/>
                  <a:pt x="18936" y="2364"/>
                  <a:pt x="18312" y="3317"/>
                </a:cubicBezTo>
                <a:cubicBezTo>
                  <a:pt x="17689" y="4270"/>
                  <a:pt x="17103" y="5223"/>
                  <a:pt x="16553" y="6213"/>
                </a:cubicBezTo>
                <a:cubicBezTo>
                  <a:pt x="16040" y="7203"/>
                  <a:pt x="15526" y="8229"/>
                  <a:pt x="15086" y="9256"/>
                </a:cubicBezTo>
                <a:cubicBezTo>
                  <a:pt x="14683" y="10319"/>
                  <a:pt x="14280" y="11345"/>
                  <a:pt x="13950" y="12445"/>
                </a:cubicBezTo>
                <a:cubicBezTo>
                  <a:pt x="13584" y="13508"/>
                  <a:pt x="13327" y="14571"/>
                  <a:pt x="13070" y="15708"/>
                </a:cubicBezTo>
                <a:cubicBezTo>
                  <a:pt x="13070" y="15781"/>
                  <a:pt x="13070" y="15891"/>
                  <a:pt x="13034" y="15964"/>
                </a:cubicBezTo>
                <a:cubicBezTo>
                  <a:pt x="11751" y="16551"/>
                  <a:pt x="10504" y="17137"/>
                  <a:pt x="9221" y="17724"/>
                </a:cubicBezTo>
                <a:cubicBezTo>
                  <a:pt x="9734" y="16954"/>
                  <a:pt x="10248" y="16184"/>
                  <a:pt x="10688" y="15341"/>
                </a:cubicBezTo>
                <a:cubicBezTo>
                  <a:pt x="11201" y="14388"/>
                  <a:pt x="11641" y="13435"/>
                  <a:pt x="12081" y="12445"/>
                </a:cubicBezTo>
                <a:cubicBezTo>
                  <a:pt x="12520" y="11492"/>
                  <a:pt x="12887" y="10465"/>
                  <a:pt x="13254" y="9439"/>
                </a:cubicBezTo>
                <a:cubicBezTo>
                  <a:pt x="13584" y="8413"/>
                  <a:pt x="13877" y="7386"/>
                  <a:pt x="14133" y="6323"/>
                </a:cubicBezTo>
                <a:cubicBezTo>
                  <a:pt x="14353" y="5297"/>
                  <a:pt x="14573" y="4234"/>
                  <a:pt x="14720" y="3171"/>
                </a:cubicBezTo>
                <a:lnTo>
                  <a:pt x="14793" y="2767"/>
                </a:lnTo>
                <a:cubicBezTo>
                  <a:pt x="14793" y="2667"/>
                  <a:pt x="14716" y="2610"/>
                  <a:pt x="14640" y="2610"/>
                </a:cubicBezTo>
                <a:cubicBezTo>
                  <a:pt x="14578" y="2610"/>
                  <a:pt x="14516" y="2648"/>
                  <a:pt x="14500" y="2731"/>
                </a:cubicBezTo>
                <a:lnTo>
                  <a:pt x="14463" y="3097"/>
                </a:lnTo>
                <a:cubicBezTo>
                  <a:pt x="14427" y="3134"/>
                  <a:pt x="14390" y="3134"/>
                  <a:pt x="14390" y="3171"/>
                </a:cubicBezTo>
                <a:cubicBezTo>
                  <a:pt x="13290" y="4930"/>
                  <a:pt x="12337" y="6763"/>
                  <a:pt x="11494" y="8669"/>
                </a:cubicBezTo>
                <a:cubicBezTo>
                  <a:pt x="10688" y="10575"/>
                  <a:pt x="9991" y="12518"/>
                  <a:pt x="9441" y="14498"/>
                </a:cubicBezTo>
                <a:cubicBezTo>
                  <a:pt x="9148" y="15634"/>
                  <a:pt x="8891" y="16734"/>
                  <a:pt x="8671" y="17870"/>
                </a:cubicBezTo>
                <a:cubicBezTo>
                  <a:pt x="8671" y="17907"/>
                  <a:pt x="8671" y="17980"/>
                  <a:pt x="8708" y="17980"/>
                </a:cubicBezTo>
                <a:cubicBezTo>
                  <a:pt x="5959" y="19300"/>
                  <a:pt x="3356" y="20876"/>
                  <a:pt x="936" y="22709"/>
                </a:cubicBezTo>
                <a:cubicBezTo>
                  <a:pt x="643" y="22929"/>
                  <a:pt x="350" y="23186"/>
                  <a:pt x="57" y="23406"/>
                </a:cubicBezTo>
                <a:cubicBezTo>
                  <a:pt x="0" y="23462"/>
                  <a:pt x="52" y="23540"/>
                  <a:pt x="112" y="23540"/>
                </a:cubicBezTo>
                <a:cubicBezTo>
                  <a:pt x="131" y="23540"/>
                  <a:pt x="150" y="23533"/>
                  <a:pt x="167" y="23516"/>
                </a:cubicBezTo>
                <a:cubicBezTo>
                  <a:pt x="2696" y="21573"/>
                  <a:pt x="5409" y="19887"/>
                  <a:pt x="8268" y="18494"/>
                </a:cubicBezTo>
                <a:cubicBezTo>
                  <a:pt x="8928" y="18164"/>
                  <a:pt x="9588" y="17870"/>
                  <a:pt x="10248" y="17540"/>
                </a:cubicBezTo>
                <a:cubicBezTo>
                  <a:pt x="10248" y="17577"/>
                  <a:pt x="10284" y="17577"/>
                  <a:pt x="10321" y="17577"/>
                </a:cubicBezTo>
                <a:cubicBezTo>
                  <a:pt x="11531" y="18127"/>
                  <a:pt x="12777" y="18567"/>
                  <a:pt x="14023" y="18970"/>
                </a:cubicBezTo>
                <a:cubicBezTo>
                  <a:pt x="15343" y="19373"/>
                  <a:pt x="16663" y="19703"/>
                  <a:pt x="17982" y="20033"/>
                </a:cubicBezTo>
                <a:cubicBezTo>
                  <a:pt x="19339" y="20326"/>
                  <a:pt x="20659" y="20583"/>
                  <a:pt x="22015" y="20803"/>
                </a:cubicBezTo>
                <a:cubicBezTo>
                  <a:pt x="23371" y="21060"/>
                  <a:pt x="24764" y="21280"/>
                  <a:pt x="26121" y="21500"/>
                </a:cubicBezTo>
                <a:cubicBezTo>
                  <a:pt x="27514" y="21646"/>
                  <a:pt x="28870" y="21939"/>
                  <a:pt x="30226" y="22306"/>
                </a:cubicBezTo>
                <a:cubicBezTo>
                  <a:pt x="30373" y="22379"/>
                  <a:pt x="30556" y="22416"/>
                  <a:pt x="30703" y="22489"/>
                </a:cubicBezTo>
                <a:cubicBezTo>
                  <a:pt x="30721" y="22498"/>
                  <a:pt x="30738" y="22502"/>
                  <a:pt x="30755" y="22502"/>
                </a:cubicBezTo>
                <a:cubicBezTo>
                  <a:pt x="30873" y="22502"/>
                  <a:pt x="30941" y="22297"/>
                  <a:pt x="30813" y="22233"/>
                </a:cubicBezTo>
                <a:cubicBezTo>
                  <a:pt x="29530" y="21683"/>
                  <a:pt x="28247" y="21133"/>
                  <a:pt x="26927" y="20693"/>
                </a:cubicBezTo>
                <a:cubicBezTo>
                  <a:pt x="25607" y="20217"/>
                  <a:pt x="24288" y="19777"/>
                  <a:pt x="22968" y="19373"/>
                </a:cubicBezTo>
                <a:cubicBezTo>
                  <a:pt x="21612" y="18970"/>
                  <a:pt x="20292" y="18567"/>
                  <a:pt x="18936" y="18200"/>
                </a:cubicBezTo>
                <a:cubicBezTo>
                  <a:pt x="17579" y="17797"/>
                  <a:pt x="16223" y="17467"/>
                  <a:pt x="14830" y="17247"/>
                </a:cubicBezTo>
                <a:cubicBezTo>
                  <a:pt x="14230" y="17150"/>
                  <a:pt x="13629" y="17103"/>
                  <a:pt x="13029" y="17103"/>
                </a:cubicBezTo>
                <a:cubicBezTo>
                  <a:pt x="12273" y="17103"/>
                  <a:pt x="11517" y="17177"/>
                  <a:pt x="10761" y="17321"/>
                </a:cubicBezTo>
                <a:lnTo>
                  <a:pt x="10651" y="17357"/>
                </a:lnTo>
                <a:cubicBezTo>
                  <a:pt x="11384" y="16991"/>
                  <a:pt x="12154" y="16624"/>
                  <a:pt x="12924" y="16294"/>
                </a:cubicBezTo>
                <a:lnTo>
                  <a:pt x="12924" y="16294"/>
                </a:lnTo>
                <a:lnTo>
                  <a:pt x="12850" y="16404"/>
                </a:lnTo>
                <a:cubicBezTo>
                  <a:pt x="12850" y="16430"/>
                  <a:pt x="12869" y="16456"/>
                  <a:pt x="12892" y="16456"/>
                </a:cubicBezTo>
                <a:cubicBezTo>
                  <a:pt x="12902" y="16456"/>
                  <a:pt x="12913" y="16451"/>
                  <a:pt x="12924" y="16441"/>
                </a:cubicBezTo>
                <a:cubicBezTo>
                  <a:pt x="12997" y="16404"/>
                  <a:pt x="13070" y="16331"/>
                  <a:pt x="13144" y="16257"/>
                </a:cubicBezTo>
                <a:cubicBezTo>
                  <a:pt x="13180" y="16257"/>
                  <a:pt x="13254" y="16221"/>
                  <a:pt x="13254" y="16184"/>
                </a:cubicBezTo>
                <a:cubicBezTo>
                  <a:pt x="14023" y="15818"/>
                  <a:pt x="14830" y="15488"/>
                  <a:pt x="15636" y="15158"/>
                </a:cubicBezTo>
                <a:cubicBezTo>
                  <a:pt x="16993" y="15634"/>
                  <a:pt x="18312" y="16074"/>
                  <a:pt x="19669" y="16477"/>
                </a:cubicBezTo>
                <a:cubicBezTo>
                  <a:pt x="20988" y="16917"/>
                  <a:pt x="22491" y="17357"/>
                  <a:pt x="23848" y="17797"/>
                </a:cubicBezTo>
                <a:cubicBezTo>
                  <a:pt x="25241" y="18200"/>
                  <a:pt x="26670" y="18604"/>
                  <a:pt x="28100" y="18970"/>
                </a:cubicBezTo>
                <a:cubicBezTo>
                  <a:pt x="29493" y="19337"/>
                  <a:pt x="30923" y="19667"/>
                  <a:pt x="32352" y="19923"/>
                </a:cubicBezTo>
                <a:cubicBezTo>
                  <a:pt x="33782" y="20217"/>
                  <a:pt x="35248" y="20473"/>
                  <a:pt x="36678" y="20656"/>
                </a:cubicBezTo>
                <a:lnTo>
                  <a:pt x="37228" y="20693"/>
                </a:lnTo>
                <a:cubicBezTo>
                  <a:pt x="37375" y="20693"/>
                  <a:pt x="37375" y="20473"/>
                  <a:pt x="37265" y="20436"/>
                </a:cubicBezTo>
                <a:cubicBezTo>
                  <a:pt x="35872" y="19923"/>
                  <a:pt x="34442" y="19447"/>
                  <a:pt x="33049" y="18970"/>
                </a:cubicBezTo>
                <a:cubicBezTo>
                  <a:pt x="31619" y="18494"/>
                  <a:pt x="30226" y="18054"/>
                  <a:pt x="28797" y="17614"/>
                </a:cubicBezTo>
                <a:cubicBezTo>
                  <a:pt x="27367" y="17211"/>
                  <a:pt x="25901" y="16807"/>
                  <a:pt x="24471" y="16441"/>
                </a:cubicBezTo>
                <a:cubicBezTo>
                  <a:pt x="23041" y="16038"/>
                  <a:pt x="21575" y="15708"/>
                  <a:pt x="20145" y="15378"/>
                </a:cubicBezTo>
                <a:cubicBezTo>
                  <a:pt x="18826" y="15048"/>
                  <a:pt x="17506" y="14901"/>
                  <a:pt x="16186" y="14901"/>
                </a:cubicBezTo>
                <a:lnTo>
                  <a:pt x="17139" y="14535"/>
                </a:lnTo>
                <a:cubicBezTo>
                  <a:pt x="17873" y="14241"/>
                  <a:pt x="18569" y="13985"/>
                  <a:pt x="19302" y="13691"/>
                </a:cubicBezTo>
                <a:lnTo>
                  <a:pt x="19522" y="13655"/>
                </a:lnTo>
                <a:cubicBezTo>
                  <a:pt x="20952" y="14241"/>
                  <a:pt x="22418" y="14754"/>
                  <a:pt x="23921" y="15194"/>
                </a:cubicBezTo>
                <a:cubicBezTo>
                  <a:pt x="25424" y="15634"/>
                  <a:pt x="26927" y="16001"/>
                  <a:pt x="28430" y="16294"/>
                </a:cubicBezTo>
                <a:cubicBezTo>
                  <a:pt x="29970" y="16587"/>
                  <a:pt x="31509" y="16844"/>
                  <a:pt x="33012" y="17027"/>
                </a:cubicBezTo>
                <a:cubicBezTo>
                  <a:pt x="34552" y="17211"/>
                  <a:pt x="36128" y="17321"/>
                  <a:pt x="37705" y="17394"/>
                </a:cubicBezTo>
                <a:cubicBezTo>
                  <a:pt x="38832" y="17448"/>
                  <a:pt x="39978" y="17482"/>
                  <a:pt x="41116" y="17482"/>
                </a:cubicBezTo>
                <a:cubicBezTo>
                  <a:pt x="41532" y="17482"/>
                  <a:pt x="41948" y="17477"/>
                  <a:pt x="42360" y="17467"/>
                </a:cubicBezTo>
                <a:lnTo>
                  <a:pt x="42947" y="17467"/>
                </a:lnTo>
                <a:cubicBezTo>
                  <a:pt x="43057" y="17467"/>
                  <a:pt x="43093" y="17284"/>
                  <a:pt x="42947" y="17211"/>
                </a:cubicBezTo>
                <a:cubicBezTo>
                  <a:pt x="41444" y="16734"/>
                  <a:pt x="39904" y="16294"/>
                  <a:pt x="38364" y="15891"/>
                </a:cubicBezTo>
                <a:cubicBezTo>
                  <a:pt x="36861" y="15488"/>
                  <a:pt x="35285" y="15121"/>
                  <a:pt x="33709" y="14791"/>
                </a:cubicBezTo>
                <a:cubicBezTo>
                  <a:pt x="32169" y="14498"/>
                  <a:pt x="30593" y="14241"/>
                  <a:pt x="29017" y="13985"/>
                </a:cubicBezTo>
                <a:cubicBezTo>
                  <a:pt x="27440" y="13765"/>
                  <a:pt x="25864" y="13545"/>
                  <a:pt x="24288" y="13398"/>
                </a:cubicBezTo>
                <a:cubicBezTo>
                  <a:pt x="23591" y="13325"/>
                  <a:pt x="22885" y="13288"/>
                  <a:pt x="22180" y="13288"/>
                </a:cubicBezTo>
                <a:cubicBezTo>
                  <a:pt x="21474" y="13288"/>
                  <a:pt x="20768" y="13325"/>
                  <a:pt x="20072" y="13398"/>
                </a:cubicBezTo>
                <a:cubicBezTo>
                  <a:pt x="20915" y="13105"/>
                  <a:pt x="21758" y="12812"/>
                  <a:pt x="22601" y="12518"/>
                </a:cubicBezTo>
                <a:cubicBezTo>
                  <a:pt x="23974" y="12659"/>
                  <a:pt x="25347" y="12726"/>
                  <a:pt x="26720" y="12726"/>
                </a:cubicBezTo>
                <a:cubicBezTo>
                  <a:pt x="28573" y="12726"/>
                  <a:pt x="30426" y="12603"/>
                  <a:pt x="32279" y="12372"/>
                </a:cubicBezTo>
                <a:cubicBezTo>
                  <a:pt x="35505" y="11932"/>
                  <a:pt x="38658" y="11125"/>
                  <a:pt x="41700" y="9989"/>
                </a:cubicBezTo>
                <a:cubicBezTo>
                  <a:pt x="43423" y="9366"/>
                  <a:pt x="45073" y="8596"/>
                  <a:pt x="46686" y="7753"/>
                </a:cubicBezTo>
                <a:cubicBezTo>
                  <a:pt x="46796" y="7716"/>
                  <a:pt x="46759" y="7533"/>
                  <a:pt x="46649" y="7496"/>
                </a:cubicBezTo>
                <a:cubicBezTo>
                  <a:pt x="43387" y="7679"/>
                  <a:pt x="40161" y="8046"/>
                  <a:pt x="36935" y="8596"/>
                </a:cubicBezTo>
                <a:cubicBezTo>
                  <a:pt x="33709" y="9146"/>
                  <a:pt x="30520" y="9879"/>
                  <a:pt x="27367" y="10759"/>
                </a:cubicBezTo>
                <a:cubicBezTo>
                  <a:pt x="26084" y="11125"/>
                  <a:pt x="24801" y="11529"/>
                  <a:pt x="23518" y="11968"/>
                </a:cubicBezTo>
                <a:cubicBezTo>
                  <a:pt x="24251" y="11565"/>
                  <a:pt x="24911" y="11162"/>
                  <a:pt x="25607" y="10722"/>
                </a:cubicBezTo>
                <a:cubicBezTo>
                  <a:pt x="26524" y="10062"/>
                  <a:pt x="27367" y="9366"/>
                  <a:pt x="28173" y="8596"/>
                </a:cubicBezTo>
                <a:cubicBezTo>
                  <a:pt x="28980" y="7789"/>
                  <a:pt x="29713" y="6946"/>
                  <a:pt x="30373" y="6067"/>
                </a:cubicBezTo>
                <a:cubicBezTo>
                  <a:pt x="30703" y="5590"/>
                  <a:pt x="31033" y="5150"/>
                  <a:pt x="31289" y="4674"/>
                </a:cubicBezTo>
                <a:cubicBezTo>
                  <a:pt x="31583" y="4234"/>
                  <a:pt x="31876" y="3720"/>
                  <a:pt x="32133" y="3244"/>
                </a:cubicBezTo>
                <a:cubicBezTo>
                  <a:pt x="32609" y="2217"/>
                  <a:pt x="33269" y="1264"/>
                  <a:pt x="34039" y="495"/>
                </a:cubicBezTo>
                <a:lnTo>
                  <a:pt x="34369" y="201"/>
                </a:lnTo>
                <a:cubicBezTo>
                  <a:pt x="34461" y="140"/>
                  <a:pt x="34373" y="1"/>
                  <a:pt x="34277"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37"/>
          <p:cNvSpPr/>
          <p:nvPr/>
        </p:nvSpPr>
        <p:spPr>
          <a:xfrm rot="-1329676" flipH="1">
            <a:off x="597677" y="-596595"/>
            <a:ext cx="2795674" cy="1358161"/>
          </a:xfrm>
          <a:custGeom>
            <a:avLst/>
            <a:gdLst/>
            <a:ahLst/>
            <a:cxnLst/>
            <a:rect l="l" t="t" r="r" b="b"/>
            <a:pathLst>
              <a:path w="74161" h="54326" extrusionOk="0">
                <a:moveTo>
                  <a:pt x="27432" y="1"/>
                </a:moveTo>
                <a:cubicBezTo>
                  <a:pt x="26716" y="1"/>
                  <a:pt x="26003" y="58"/>
                  <a:pt x="25295" y="191"/>
                </a:cubicBezTo>
                <a:cubicBezTo>
                  <a:pt x="20603" y="1035"/>
                  <a:pt x="17157" y="4994"/>
                  <a:pt x="14371" y="8879"/>
                </a:cubicBezTo>
                <a:cubicBezTo>
                  <a:pt x="13198" y="10566"/>
                  <a:pt x="12025" y="12252"/>
                  <a:pt x="10925" y="13975"/>
                </a:cubicBezTo>
                <a:cubicBezTo>
                  <a:pt x="10302" y="14965"/>
                  <a:pt x="9789" y="16101"/>
                  <a:pt x="9019" y="16981"/>
                </a:cubicBezTo>
                <a:cubicBezTo>
                  <a:pt x="8579" y="17457"/>
                  <a:pt x="8139" y="18007"/>
                  <a:pt x="7809" y="18594"/>
                </a:cubicBezTo>
                <a:cubicBezTo>
                  <a:pt x="6929" y="19950"/>
                  <a:pt x="6123" y="21380"/>
                  <a:pt x="5390" y="22809"/>
                </a:cubicBezTo>
                <a:cubicBezTo>
                  <a:pt x="3923" y="25705"/>
                  <a:pt x="2714" y="28711"/>
                  <a:pt x="1797" y="31827"/>
                </a:cubicBezTo>
                <a:cubicBezTo>
                  <a:pt x="661" y="35603"/>
                  <a:pt x="1" y="40002"/>
                  <a:pt x="2237" y="43265"/>
                </a:cubicBezTo>
                <a:cubicBezTo>
                  <a:pt x="3154" y="44474"/>
                  <a:pt x="4253" y="45501"/>
                  <a:pt x="5536" y="46271"/>
                </a:cubicBezTo>
                <a:cubicBezTo>
                  <a:pt x="11805" y="50523"/>
                  <a:pt x="19430" y="52246"/>
                  <a:pt x="26945" y="53236"/>
                </a:cubicBezTo>
                <a:cubicBezTo>
                  <a:pt x="32638" y="53963"/>
                  <a:pt x="38362" y="54325"/>
                  <a:pt x="44080" y="54325"/>
                </a:cubicBezTo>
                <a:cubicBezTo>
                  <a:pt x="53642" y="54325"/>
                  <a:pt x="63188" y="53311"/>
                  <a:pt x="72547" y="51293"/>
                </a:cubicBezTo>
                <a:cubicBezTo>
                  <a:pt x="73097" y="51183"/>
                  <a:pt x="73610" y="51036"/>
                  <a:pt x="74160" y="50926"/>
                </a:cubicBezTo>
                <a:lnTo>
                  <a:pt x="74160" y="4187"/>
                </a:lnTo>
                <a:lnTo>
                  <a:pt x="74014" y="4260"/>
                </a:lnTo>
                <a:cubicBezTo>
                  <a:pt x="73794" y="4407"/>
                  <a:pt x="73574" y="4517"/>
                  <a:pt x="73354" y="4627"/>
                </a:cubicBezTo>
                <a:cubicBezTo>
                  <a:pt x="71778" y="5360"/>
                  <a:pt x="69871" y="5434"/>
                  <a:pt x="68185" y="5580"/>
                </a:cubicBezTo>
                <a:cubicBezTo>
                  <a:pt x="66956" y="5667"/>
                  <a:pt x="65727" y="5708"/>
                  <a:pt x="64500" y="5708"/>
                </a:cubicBezTo>
                <a:cubicBezTo>
                  <a:pt x="62617" y="5708"/>
                  <a:pt x="60739" y="5611"/>
                  <a:pt x="58874" y="5434"/>
                </a:cubicBezTo>
                <a:cubicBezTo>
                  <a:pt x="50736" y="4700"/>
                  <a:pt x="42634" y="3344"/>
                  <a:pt x="34716" y="1291"/>
                </a:cubicBezTo>
                <a:cubicBezTo>
                  <a:pt x="32336" y="668"/>
                  <a:pt x="29868" y="1"/>
                  <a:pt x="27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37"/>
          <p:cNvSpPr/>
          <p:nvPr/>
        </p:nvSpPr>
        <p:spPr>
          <a:xfrm rot="7562034" flipH="1">
            <a:off x="-326789" y="-245701"/>
            <a:ext cx="2274575" cy="1358133"/>
          </a:xfrm>
          <a:custGeom>
            <a:avLst/>
            <a:gdLst/>
            <a:ahLst/>
            <a:cxnLst/>
            <a:rect l="l" t="t" r="r" b="b"/>
            <a:pathLst>
              <a:path w="74161" h="54326" extrusionOk="0">
                <a:moveTo>
                  <a:pt x="27432" y="1"/>
                </a:moveTo>
                <a:cubicBezTo>
                  <a:pt x="26716" y="1"/>
                  <a:pt x="26003" y="58"/>
                  <a:pt x="25295" y="191"/>
                </a:cubicBezTo>
                <a:cubicBezTo>
                  <a:pt x="20603" y="1035"/>
                  <a:pt x="17157" y="4994"/>
                  <a:pt x="14371" y="8879"/>
                </a:cubicBezTo>
                <a:cubicBezTo>
                  <a:pt x="13198" y="10566"/>
                  <a:pt x="12025" y="12252"/>
                  <a:pt x="10925" y="13975"/>
                </a:cubicBezTo>
                <a:cubicBezTo>
                  <a:pt x="10302" y="14965"/>
                  <a:pt x="9789" y="16101"/>
                  <a:pt x="9019" y="16981"/>
                </a:cubicBezTo>
                <a:cubicBezTo>
                  <a:pt x="8579" y="17457"/>
                  <a:pt x="8139" y="18007"/>
                  <a:pt x="7809" y="18594"/>
                </a:cubicBezTo>
                <a:cubicBezTo>
                  <a:pt x="6929" y="19950"/>
                  <a:pt x="6123" y="21380"/>
                  <a:pt x="5390" y="22809"/>
                </a:cubicBezTo>
                <a:cubicBezTo>
                  <a:pt x="3923" y="25705"/>
                  <a:pt x="2714" y="28711"/>
                  <a:pt x="1797" y="31827"/>
                </a:cubicBezTo>
                <a:cubicBezTo>
                  <a:pt x="661" y="35603"/>
                  <a:pt x="1" y="40002"/>
                  <a:pt x="2237" y="43265"/>
                </a:cubicBezTo>
                <a:cubicBezTo>
                  <a:pt x="3154" y="44474"/>
                  <a:pt x="4253" y="45501"/>
                  <a:pt x="5536" y="46271"/>
                </a:cubicBezTo>
                <a:cubicBezTo>
                  <a:pt x="11805" y="50523"/>
                  <a:pt x="19430" y="52246"/>
                  <a:pt x="26945" y="53236"/>
                </a:cubicBezTo>
                <a:cubicBezTo>
                  <a:pt x="32638" y="53963"/>
                  <a:pt x="38362" y="54325"/>
                  <a:pt x="44080" y="54325"/>
                </a:cubicBezTo>
                <a:cubicBezTo>
                  <a:pt x="53642" y="54325"/>
                  <a:pt x="63188" y="53311"/>
                  <a:pt x="72547" y="51293"/>
                </a:cubicBezTo>
                <a:cubicBezTo>
                  <a:pt x="73097" y="51183"/>
                  <a:pt x="73610" y="51036"/>
                  <a:pt x="74160" y="50926"/>
                </a:cubicBezTo>
                <a:lnTo>
                  <a:pt x="74160" y="4187"/>
                </a:lnTo>
                <a:lnTo>
                  <a:pt x="74014" y="4260"/>
                </a:lnTo>
                <a:cubicBezTo>
                  <a:pt x="73794" y="4407"/>
                  <a:pt x="73574" y="4517"/>
                  <a:pt x="73354" y="4627"/>
                </a:cubicBezTo>
                <a:cubicBezTo>
                  <a:pt x="71778" y="5360"/>
                  <a:pt x="69871" y="5434"/>
                  <a:pt x="68185" y="5580"/>
                </a:cubicBezTo>
                <a:cubicBezTo>
                  <a:pt x="66956" y="5667"/>
                  <a:pt x="65727" y="5708"/>
                  <a:pt x="64500" y="5708"/>
                </a:cubicBezTo>
                <a:cubicBezTo>
                  <a:pt x="62617" y="5708"/>
                  <a:pt x="60739" y="5611"/>
                  <a:pt x="58874" y="5434"/>
                </a:cubicBezTo>
                <a:cubicBezTo>
                  <a:pt x="50736" y="4700"/>
                  <a:pt x="42634" y="3344"/>
                  <a:pt x="34716" y="1291"/>
                </a:cubicBezTo>
                <a:cubicBezTo>
                  <a:pt x="32336" y="668"/>
                  <a:pt x="29868" y="1"/>
                  <a:pt x="274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37"/>
          <p:cNvSpPr/>
          <p:nvPr/>
        </p:nvSpPr>
        <p:spPr>
          <a:xfrm rot="-615543" flipH="1">
            <a:off x="2454845" y="1608606"/>
            <a:ext cx="1270085" cy="1024319"/>
          </a:xfrm>
          <a:custGeom>
            <a:avLst/>
            <a:gdLst/>
            <a:ahLst/>
            <a:cxnLst/>
            <a:rect l="l" t="t" r="r" b="b"/>
            <a:pathLst>
              <a:path w="52789" h="31344" extrusionOk="0">
                <a:moveTo>
                  <a:pt x="1" y="1"/>
                </a:moveTo>
                <a:lnTo>
                  <a:pt x="1" y="18587"/>
                </a:lnTo>
                <a:cubicBezTo>
                  <a:pt x="5866" y="19393"/>
                  <a:pt x="11621" y="21043"/>
                  <a:pt x="16680" y="24122"/>
                </a:cubicBezTo>
                <a:cubicBezTo>
                  <a:pt x="19759" y="25991"/>
                  <a:pt x="22509" y="28448"/>
                  <a:pt x="24671" y="31344"/>
                </a:cubicBezTo>
                <a:lnTo>
                  <a:pt x="52788" y="31344"/>
                </a:lnTo>
                <a:cubicBezTo>
                  <a:pt x="47546" y="20786"/>
                  <a:pt x="36915" y="13418"/>
                  <a:pt x="26138" y="8249"/>
                </a:cubicBezTo>
                <a:cubicBezTo>
                  <a:pt x="23498" y="6966"/>
                  <a:pt x="20786" y="5830"/>
                  <a:pt x="18073" y="4767"/>
                </a:cubicBezTo>
                <a:cubicBezTo>
                  <a:pt x="13234" y="2897"/>
                  <a:pt x="8249" y="1467"/>
                  <a:pt x="3153" y="588"/>
                </a:cubicBezTo>
                <a:cubicBezTo>
                  <a:pt x="2163" y="404"/>
                  <a:pt x="1100" y="184"/>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37"/>
          <p:cNvSpPr/>
          <p:nvPr/>
        </p:nvSpPr>
        <p:spPr>
          <a:xfrm>
            <a:off x="2845300" y="978299"/>
            <a:ext cx="6298679" cy="3311713"/>
          </a:xfrm>
          <a:custGeom>
            <a:avLst/>
            <a:gdLst/>
            <a:ahLst/>
            <a:cxnLst/>
            <a:rect l="l" t="t" r="r" b="b"/>
            <a:pathLst>
              <a:path w="74161" h="54326" extrusionOk="0">
                <a:moveTo>
                  <a:pt x="27432" y="1"/>
                </a:moveTo>
                <a:cubicBezTo>
                  <a:pt x="26716" y="1"/>
                  <a:pt x="26003" y="58"/>
                  <a:pt x="25295" y="191"/>
                </a:cubicBezTo>
                <a:cubicBezTo>
                  <a:pt x="20603" y="1035"/>
                  <a:pt x="17157" y="4994"/>
                  <a:pt x="14371" y="8879"/>
                </a:cubicBezTo>
                <a:cubicBezTo>
                  <a:pt x="13198" y="10566"/>
                  <a:pt x="12025" y="12252"/>
                  <a:pt x="10925" y="13975"/>
                </a:cubicBezTo>
                <a:cubicBezTo>
                  <a:pt x="10302" y="14965"/>
                  <a:pt x="9789" y="16101"/>
                  <a:pt x="9019" y="16981"/>
                </a:cubicBezTo>
                <a:cubicBezTo>
                  <a:pt x="8579" y="17457"/>
                  <a:pt x="8139" y="18007"/>
                  <a:pt x="7809" y="18594"/>
                </a:cubicBezTo>
                <a:cubicBezTo>
                  <a:pt x="6929" y="19950"/>
                  <a:pt x="6123" y="21380"/>
                  <a:pt x="5390" y="22809"/>
                </a:cubicBezTo>
                <a:cubicBezTo>
                  <a:pt x="3923" y="25705"/>
                  <a:pt x="2714" y="28711"/>
                  <a:pt x="1797" y="31827"/>
                </a:cubicBezTo>
                <a:cubicBezTo>
                  <a:pt x="661" y="35603"/>
                  <a:pt x="1" y="40002"/>
                  <a:pt x="2237" y="43265"/>
                </a:cubicBezTo>
                <a:cubicBezTo>
                  <a:pt x="3154" y="44474"/>
                  <a:pt x="4253" y="45501"/>
                  <a:pt x="5536" y="46271"/>
                </a:cubicBezTo>
                <a:cubicBezTo>
                  <a:pt x="11805" y="50523"/>
                  <a:pt x="19430" y="52246"/>
                  <a:pt x="26945" y="53236"/>
                </a:cubicBezTo>
                <a:cubicBezTo>
                  <a:pt x="32638" y="53963"/>
                  <a:pt x="38362" y="54325"/>
                  <a:pt x="44080" y="54325"/>
                </a:cubicBezTo>
                <a:cubicBezTo>
                  <a:pt x="53642" y="54325"/>
                  <a:pt x="63188" y="53311"/>
                  <a:pt x="72547" y="51293"/>
                </a:cubicBezTo>
                <a:cubicBezTo>
                  <a:pt x="73097" y="51183"/>
                  <a:pt x="73610" y="51036"/>
                  <a:pt x="74160" y="50926"/>
                </a:cubicBezTo>
                <a:lnTo>
                  <a:pt x="74160" y="4187"/>
                </a:lnTo>
                <a:lnTo>
                  <a:pt x="74014" y="4260"/>
                </a:lnTo>
                <a:cubicBezTo>
                  <a:pt x="73794" y="4407"/>
                  <a:pt x="73574" y="4517"/>
                  <a:pt x="73354" y="4627"/>
                </a:cubicBezTo>
                <a:cubicBezTo>
                  <a:pt x="71778" y="5360"/>
                  <a:pt x="69871" y="5434"/>
                  <a:pt x="68185" y="5580"/>
                </a:cubicBezTo>
                <a:cubicBezTo>
                  <a:pt x="66956" y="5667"/>
                  <a:pt x="65727" y="5708"/>
                  <a:pt x="64500" y="5708"/>
                </a:cubicBezTo>
                <a:cubicBezTo>
                  <a:pt x="62617" y="5708"/>
                  <a:pt x="60739" y="5611"/>
                  <a:pt x="58874" y="5434"/>
                </a:cubicBezTo>
                <a:cubicBezTo>
                  <a:pt x="50736" y="4700"/>
                  <a:pt x="42634" y="3344"/>
                  <a:pt x="34716" y="1291"/>
                </a:cubicBezTo>
                <a:cubicBezTo>
                  <a:pt x="32336" y="668"/>
                  <a:pt x="29868" y="1"/>
                  <a:pt x="27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37"/>
          <p:cNvSpPr txBox="1">
            <a:spLocks noGrp="1"/>
          </p:cNvSpPr>
          <p:nvPr>
            <p:ph type="title"/>
          </p:nvPr>
        </p:nvSpPr>
        <p:spPr>
          <a:xfrm>
            <a:off x="2977575" y="1858750"/>
            <a:ext cx="3629700" cy="744300"/>
          </a:xfrm>
          <a:prstGeom prst="rect">
            <a:avLst/>
          </a:prstGeom>
          <a:ln>
            <a:noFill/>
          </a:ln>
        </p:spPr>
        <p:txBody>
          <a:bodyPr spcFirstLastPara="1" wrap="square" lIns="91425" tIns="91425" rIns="91425" bIns="91425" anchor="t" anchorCtr="0">
            <a:noAutofit/>
          </a:bodyPr>
          <a:lstStyle>
            <a:lvl1pPr lvl="0" algn="r" rtl="0">
              <a:spcBef>
                <a:spcPts val="0"/>
              </a:spcBef>
              <a:spcAft>
                <a:spcPts val="0"/>
              </a:spcAft>
              <a:buSzPts val="3600"/>
              <a:buNone/>
              <a:defRPr sz="4000">
                <a:solidFill>
                  <a:schemeClr val="dk2"/>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320" name="Google Shape;1320;p37"/>
          <p:cNvSpPr txBox="1">
            <a:spLocks noGrp="1"/>
          </p:cNvSpPr>
          <p:nvPr>
            <p:ph type="title" idx="2" hasCustomPrompt="1"/>
          </p:nvPr>
        </p:nvSpPr>
        <p:spPr>
          <a:xfrm>
            <a:off x="6723775" y="1863975"/>
            <a:ext cx="1707000" cy="1197300"/>
          </a:xfrm>
          <a:prstGeom prst="rect">
            <a:avLst/>
          </a:prstGeom>
        </p:spPr>
        <p:txBody>
          <a:bodyPr spcFirstLastPara="1" wrap="square" lIns="91425" tIns="91425" rIns="91425" bIns="91425" anchor="t" anchorCtr="0">
            <a:noAutofit/>
          </a:bodyPr>
          <a:lstStyle>
            <a:lvl1pPr lvl="0" rtl="0">
              <a:spcBef>
                <a:spcPts val="0"/>
              </a:spcBef>
              <a:spcAft>
                <a:spcPts val="0"/>
              </a:spcAft>
              <a:buSzPts val="12000"/>
              <a:buNone/>
              <a:defRPr sz="9000">
                <a:solidFill>
                  <a:schemeClr val="lt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321" name="Google Shape;1321;p37"/>
          <p:cNvSpPr txBox="1">
            <a:spLocks noGrp="1"/>
          </p:cNvSpPr>
          <p:nvPr>
            <p:ph type="subTitle" idx="1"/>
          </p:nvPr>
        </p:nvSpPr>
        <p:spPr>
          <a:xfrm>
            <a:off x="4045875" y="2603025"/>
            <a:ext cx="2561400" cy="615900"/>
          </a:xfrm>
          <a:prstGeom prst="rect">
            <a:avLst/>
          </a:prstGeom>
          <a:ln>
            <a:noFill/>
          </a:ln>
        </p:spPr>
        <p:txBody>
          <a:bodyPr spcFirstLastPara="1" wrap="square" lIns="91425" tIns="91425" rIns="91425" bIns="91425" anchor="t" anchorCtr="0">
            <a:noAutofit/>
          </a:bodyPr>
          <a:lstStyle>
            <a:lvl1pPr lvl="0" algn="r" rtl="0">
              <a:spcBef>
                <a:spcPts val="0"/>
              </a:spcBef>
              <a:spcAft>
                <a:spcPts val="0"/>
              </a:spcAft>
              <a:buSzPts val="1600"/>
              <a:buNone/>
              <a:defRPr>
                <a:solidFill>
                  <a:schemeClr val="lt2"/>
                </a:solidFill>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grpSp>
        <p:nvGrpSpPr>
          <p:cNvPr id="1322" name="Google Shape;1322;p37"/>
          <p:cNvGrpSpPr/>
          <p:nvPr/>
        </p:nvGrpSpPr>
        <p:grpSpPr>
          <a:xfrm flipH="1">
            <a:off x="3335511" y="4061399"/>
            <a:ext cx="741626" cy="1195489"/>
            <a:chOff x="510547" y="4000024"/>
            <a:chExt cx="741626" cy="1195489"/>
          </a:xfrm>
        </p:grpSpPr>
        <p:sp>
          <p:nvSpPr>
            <p:cNvPr id="1323" name="Google Shape;1323;p37"/>
            <p:cNvSpPr/>
            <p:nvPr/>
          </p:nvSpPr>
          <p:spPr>
            <a:xfrm rot="3521228">
              <a:off x="718991" y="4602634"/>
              <a:ext cx="26666" cy="19715"/>
            </a:xfrm>
            <a:custGeom>
              <a:avLst/>
              <a:gdLst/>
              <a:ahLst/>
              <a:cxnLst/>
              <a:rect l="l" t="t" r="r" b="b"/>
              <a:pathLst>
                <a:path w="844" h="624" extrusionOk="0">
                  <a:moveTo>
                    <a:pt x="403" y="0"/>
                  </a:moveTo>
                  <a:cubicBezTo>
                    <a:pt x="0" y="0"/>
                    <a:pt x="0" y="624"/>
                    <a:pt x="403" y="624"/>
                  </a:cubicBezTo>
                  <a:cubicBezTo>
                    <a:pt x="843" y="624"/>
                    <a:pt x="843" y="0"/>
                    <a:pt x="4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37"/>
            <p:cNvSpPr/>
            <p:nvPr/>
          </p:nvSpPr>
          <p:spPr>
            <a:xfrm rot="3521228">
              <a:off x="750341" y="4705621"/>
              <a:ext cx="28972" cy="20884"/>
            </a:xfrm>
            <a:custGeom>
              <a:avLst/>
              <a:gdLst/>
              <a:ahLst/>
              <a:cxnLst/>
              <a:rect l="l" t="t" r="r" b="b"/>
              <a:pathLst>
                <a:path w="917" h="661" extrusionOk="0">
                  <a:moveTo>
                    <a:pt x="220" y="1"/>
                  </a:moveTo>
                  <a:cubicBezTo>
                    <a:pt x="184" y="37"/>
                    <a:pt x="147" y="37"/>
                    <a:pt x="110" y="74"/>
                  </a:cubicBezTo>
                  <a:cubicBezTo>
                    <a:pt x="74" y="111"/>
                    <a:pt x="74" y="147"/>
                    <a:pt x="37" y="184"/>
                  </a:cubicBezTo>
                  <a:cubicBezTo>
                    <a:pt x="37" y="221"/>
                    <a:pt x="0" y="257"/>
                    <a:pt x="0" y="331"/>
                  </a:cubicBezTo>
                  <a:lnTo>
                    <a:pt x="0" y="404"/>
                  </a:lnTo>
                  <a:cubicBezTo>
                    <a:pt x="37" y="477"/>
                    <a:pt x="74" y="514"/>
                    <a:pt x="110" y="551"/>
                  </a:cubicBezTo>
                  <a:lnTo>
                    <a:pt x="147" y="624"/>
                  </a:lnTo>
                  <a:cubicBezTo>
                    <a:pt x="220" y="624"/>
                    <a:pt x="294" y="661"/>
                    <a:pt x="330" y="661"/>
                  </a:cubicBezTo>
                  <a:lnTo>
                    <a:pt x="624" y="661"/>
                  </a:lnTo>
                  <a:cubicBezTo>
                    <a:pt x="660" y="661"/>
                    <a:pt x="697" y="661"/>
                    <a:pt x="733" y="624"/>
                  </a:cubicBezTo>
                  <a:cubicBezTo>
                    <a:pt x="770" y="624"/>
                    <a:pt x="807" y="587"/>
                    <a:pt x="843" y="551"/>
                  </a:cubicBezTo>
                  <a:cubicBezTo>
                    <a:pt x="880" y="514"/>
                    <a:pt x="880" y="477"/>
                    <a:pt x="880" y="441"/>
                  </a:cubicBezTo>
                  <a:cubicBezTo>
                    <a:pt x="917" y="404"/>
                    <a:pt x="917" y="367"/>
                    <a:pt x="917" y="331"/>
                  </a:cubicBezTo>
                  <a:lnTo>
                    <a:pt x="917" y="257"/>
                  </a:lnTo>
                  <a:cubicBezTo>
                    <a:pt x="917" y="184"/>
                    <a:pt x="880" y="147"/>
                    <a:pt x="843" y="111"/>
                  </a:cubicBezTo>
                  <a:lnTo>
                    <a:pt x="770" y="37"/>
                  </a:lnTo>
                  <a:cubicBezTo>
                    <a:pt x="733" y="37"/>
                    <a:pt x="660" y="1"/>
                    <a:pt x="6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37"/>
            <p:cNvSpPr/>
            <p:nvPr/>
          </p:nvSpPr>
          <p:spPr>
            <a:xfrm rot="3521228">
              <a:off x="792815" y="4611079"/>
              <a:ext cx="35955" cy="32068"/>
            </a:xfrm>
            <a:custGeom>
              <a:avLst/>
              <a:gdLst/>
              <a:ahLst/>
              <a:cxnLst/>
              <a:rect l="l" t="t" r="r" b="b"/>
              <a:pathLst>
                <a:path w="1138" h="1015" extrusionOk="0">
                  <a:moveTo>
                    <a:pt x="501" y="1"/>
                  </a:moveTo>
                  <a:cubicBezTo>
                    <a:pt x="242" y="1"/>
                    <a:pt x="1" y="199"/>
                    <a:pt x="1" y="501"/>
                  </a:cubicBezTo>
                  <a:cubicBezTo>
                    <a:pt x="1" y="758"/>
                    <a:pt x="221" y="978"/>
                    <a:pt x="477" y="1014"/>
                  </a:cubicBezTo>
                  <a:cubicBezTo>
                    <a:pt x="917" y="978"/>
                    <a:pt x="1137" y="464"/>
                    <a:pt x="844" y="134"/>
                  </a:cubicBezTo>
                  <a:cubicBezTo>
                    <a:pt x="740" y="42"/>
                    <a:pt x="619" y="1"/>
                    <a:pt x="5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37"/>
            <p:cNvSpPr/>
            <p:nvPr/>
          </p:nvSpPr>
          <p:spPr>
            <a:xfrm rot="3521228">
              <a:off x="968227" y="4767298"/>
              <a:ext cx="37092" cy="30141"/>
            </a:xfrm>
            <a:custGeom>
              <a:avLst/>
              <a:gdLst/>
              <a:ahLst/>
              <a:cxnLst/>
              <a:rect l="l" t="t" r="r" b="b"/>
              <a:pathLst>
                <a:path w="1174" h="954" extrusionOk="0">
                  <a:moveTo>
                    <a:pt x="331" y="0"/>
                  </a:moveTo>
                  <a:lnTo>
                    <a:pt x="221" y="73"/>
                  </a:lnTo>
                  <a:cubicBezTo>
                    <a:pt x="147" y="73"/>
                    <a:pt x="111" y="110"/>
                    <a:pt x="111" y="183"/>
                  </a:cubicBezTo>
                  <a:cubicBezTo>
                    <a:pt x="74" y="183"/>
                    <a:pt x="37" y="220"/>
                    <a:pt x="37" y="257"/>
                  </a:cubicBezTo>
                  <a:cubicBezTo>
                    <a:pt x="1" y="330"/>
                    <a:pt x="1" y="367"/>
                    <a:pt x="1" y="440"/>
                  </a:cubicBezTo>
                  <a:lnTo>
                    <a:pt x="1" y="550"/>
                  </a:lnTo>
                  <a:lnTo>
                    <a:pt x="37" y="660"/>
                  </a:lnTo>
                  <a:cubicBezTo>
                    <a:pt x="74" y="697"/>
                    <a:pt x="111" y="733"/>
                    <a:pt x="147" y="770"/>
                  </a:cubicBezTo>
                  <a:cubicBezTo>
                    <a:pt x="184" y="807"/>
                    <a:pt x="257" y="843"/>
                    <a:pt x="294" y="843"/>
                  </a:cubicBezTo>
                  <a:lnTo>
                    <a:pt x="294" y="953"/>
                  </a:lnTo>
                  <a:lnTo>
                    <a:pt x="404" y="953"/>
                  </a:lnTo>
                  <a:lnTo>
                    <a:pt x="376" y="934"/>
                  </a:lnTo>
                  <a:lnTo>
                    <a:pt x="376" y="934"/>
                  </a:lnTo>
                  <a:cubicBezTo>
                    <a:pt x="400" y="946"/>
                    <a:pt x="424" y="953"/>
                    <a:pt x="441" y="953"/>
                  </a:cubicBezTo>
                  <a:lnTo>
                    <a:pt x="697" y="953"/>
                  </a:lnTo>
                  <a:cubicBezTo>
                    <a:pt x="734" y="953"/>
                    <a:pt x="807" y="953"/>
                    <a:pt x="881" y="916"/>
                  </a:cubicBezTo>
                  <a:cubicBezTo>
                    <a:pt x="991" y="880"/>
                    <a:pt x="1100" y="770"/>
                    <a:pt x="1137" y="660"/>
                  </a:cubicBezTo>
                  <a:cubicBezTo>
                    <a:pt x="1137" y="587"/>
                    <a:pt x="1174" y="550"/>
                    <a:pt x="1174" y="477"/>
                  </a:cubicBezTo>
                  <a:lnTo>
                    <a:pt x="1174" y="330"/>
                  </a:lnTo>
                  <a:cubicBezTo>
                    <a:pt x="1137" y="257"/>
                    <a:pt x="1100" y="183"/>
                    <a:pt x="1027" y="147"/>
                  </a:cubicBezTo>
                  <a:lnTo>
                    <a:pt x="954" y="73"/>
                  </a:lnTo>
                  <a:cubicBezTo>
                    <a:pt x="881" y="37"/>
                    <a:pt x="771" y="0"/>
                    <a:pt x="697" y="0"/>
                  </a:cubicBezTo>
                  <a:lnTo>
                    <a:pt x="477" y="0"/>
                  </a:lnTo>
                  <a:cubicBezTo>
                    <a:pt x="461" y="0"/>
                    <a:pt x="446" y="2"/>
                    <a:pt x="433" y="5"/>
                  </a:cubicBezTo>
                  <a:lnTo>
                    <a:pt x="433" y="5"/>
                  </a:lnTo>
                  <a:lnTo>
                    <a:pt x="44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37"/>
            <p:cNvSpPr/>
            <p:nvPr/>
          </p:nvSpPr>
          <p:spPr>
            <a:xfrm rot="3521228">
              <a:off x="814499" y="4746099"/>
              <a:ext cx="38261" cy="32479"/>
            </a:xfrm>
            <a:custGeom>
              <a:avLst/>
              <a:gdLst/>
              <a:ahLst/>
              <a:cxnLst/>
              <a:rect l="l" t="t" r="r" b="b"/>
              <a:pathLst>
                <a:path w="1211" h="1028" extrusionOk="0">
                  <a:moveTo>
                    <a:pt x="550" y="1"/>
                  </a:moveTo>
                  <a:cubicBezTo>
                    <a:pt x="257" y="1"/>
                    <a:pt x="0" y="221"/>
                    <a:pt x="0" y="514"/>
                  </a:cubicBezTo>
                  <a:cubicBezTo>
                    <a:pt x="0" y="807"/>
                    <a:pt x="257" y="1027"/>
                    <a:pt x="550" y="1027"/>
                  </a:cubicBezTo>
                  <a:cubicBezTo>
                    <a:pt x="1210" y="1027"/>
                    <a:pt x="1210" y="1"/>
                    <a:pt x="5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37"/>
            <p:cNvSpPr/>
            <p:nvPr/>
          </p:nvSpPr>
          <p:spPr>
            <a:xfrm rot="3521228">
              <a:off x="698772" y="4931449"/>
              <a:ext cx="32448" cy="40599"/>
            </a:xfrm>
            <a:custGeom>
              <a:avLst/>
              <a:gdLst/>
              <a:ahLst/>
              <a:cxnLst/>
              <a:rect l="l" t="t" r="r" b="b"/>
              <a:pathLst>
                <a:path w="1027" h="1285" extrusionOk="0">
                  <a:moveTo>
                    <a:pt x="367" y="1"/>
                  </a:moveTo>
                  <a:cubicBezTo>
                    <a:pt x="293" y="38"/>
                    <a:pt x="183" y="74"/>
                    <a:pt x="147" y="148"/>
                  </a:cubicBezTo>
                  <a:lnTo>
                    <a:pt x="37" y="258"/>
                  </a:lnTo>
                  <a:cubicBezTo>
                    <a:pt x="0" y="331"/>
                    <a:pt x="0" y="404"/>
                    <a:pt x="0" y="514"/>
                  </a:cubicBezTo>
                  <a:lnTo>
                    <a:pt x="0" y="624"/>
                  </a:lnTo>
                  <a:cubicBezTo>
                    <a:pt x="0" y="661"/>
                    <a:pt x="0" y="734"/>
                    <a:pt x="0" y="771"/>
                  </a:cubicBezTo>
                  <a:cubicBezTo>
                    <a:pt x="0" y="844"/>
                    <a:pt x="0" y="917"/>
                    <a:pt x="37" y="991"/>
                  </a:cubicBezTo>
                  <a:cubicBezTo>
                    <a:pt x="37" y="1027"/>
                    <a:pt x="73" y="1101"/>
                    <a:pt x="147" y="1137"/>
                  </a:cubicBezTo>
                  <a:cubicBezTo>
                    <a:pt x="183" y="1174"/>
                    <a:pt x="257" y="1211"/>
                    <a:pt x="293" y="1247"/>
                  </a:cubicBezTo>
                  <a:cubicBezTo>
                    <a:pt x="367" y="1284"/>
                    <a:pt x="440" y="1284"/>
                    <a:pt x="513" y="1284"/>
                  </a:cubicBezTo>
                  <a:lnTo>
                    <a:pt x="660" y="1284"/>
                  </a:lnTo>
                  <a:cubicBezTo>
                    <a:pt x="733" y="1284"/>
                    <a:pt x="807" y="1211"/>
                    <a:pt x="880" y="1174"/>
                  </a:cubicBezTo>
                  <a:lnTo>
                    <a:pt x="953" y="1064"/>
                  </a:lnTo>
                  <a:cubicBezTo>
                    <a:pt x="990" y="954"/>
                    <a:pt x="1026" y="881"/>
                    <a:pt x="1026" y="807"/>
                  </a:cubicBezTo>
                  <a:cubicBezTo>
                    <a:pt x="1026" y="734"/>
                    <a:pt x="1026" y="697"/>
                    <a:pt x="1026" y="661"/>
                  </a:cubicBezTo>
                  <a:lnTo>
                    <a:pt x="1026" y="514"/>
                  </a:lnTo>
                  <a:cubicBezTo>
                    <a:pt x="1026" y="441"/>
                    <a:pt x="1026" y="368"/>
                    <a:pt x="990" y="331"/>
                  </a:cubicBezTo>
                  <a:cubicBezTo>
                    <a:pt x="916" y="184"/>
                    <a:pt x="843" y="111"/>
                    <a:pt x="697" y="38"/>
                  </a:cubicBezTo>
                  <a:cubicBezTo>
                    <a:pt x="660" y="1"/>
                    <a:pt x="587" y="1"/>
                    <a:pt x="5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37"/>
            <p:cNvSpPr/>
            <p:nvPr/>
          </p:nvSpPr>
          <p:spPr>
            <a:xfrm rot="3521228">
              <a:off x="868664" y="4628457"/>
              <a:ext cx="50993" cy="54469"/>
            </a:xfrm>
            <a:custGeom>
              <a:avLst/>
              <a:gdLst/>
              <a:ahLst/>
              <a:cxnLst/>
              <a:rect l="l" t="t" r="r" b="b"/>
              <a:pathLst>
                <a:path w="1614" h="1724" extrusionOk="0">
                  <a:moveTo>
                    <a:pt x="681" y="911"/>
                  </a:moveTo>
                  <a:lnTo>
                    <a:pt x="681" y="911"/>
                  </a:lnTo>
                  <a:cubicBezTo>
                    <a:pt x="687" y="913"/>
                    <a:pt x="692" y="915"/>
                    <a:pt x="697" y="917"/>
                  </a:cubicBezTo>
                  <a:lnTo>
                    <a:pt x="734" y="990"/>
                  </a:lnTo>
                  <a:lnTo>
                    <a:pt x="734" y="990"/>
                  </a:lnTo>
                  <a:lnTo>
                    <a:pt x="681" y="911"/>
                  </a:lnTo>
                  <a:close/>
                  <a:moveTo>
                    <a:pt x="807" y="1"/>
                  </a:moveTo>
                  <a:cubicBezTo>
                    <a:pt x="797" y="4"/>
                    <a:pt x="786" y="8"/>
                    <a:pt x="776" y="13"/>
                  </a:cubicBezTo>
                  <a:lnTo>
                    <a:pt x="776" y="13"/>
                  </a:lnTo>
                  <a:cubicBezTo>
                    <a:pt x="773" y="13"/>
                    <a:pt x="770" y="13"/>
                    <a:pt x="767" y="13"/>
                  </a:cubicBezTo>
                  <a:cubicBezTo>
                    <a:pt x="709" y="13"/>
                    <a:pt x="648" y="22"/>
                    <a:pt x="587" y="37"/>
                  </a:cubicBezTo>
                  <a:cubicBezTo>
                    <a:pt x="587" y="37"/>
                    <a:pt x="551" y="37"/>
                    <a:pt x="514" y="74"/>
                  </a:cubicBezTo>
                  <a:lnTo>
                    <a:pt x="404" y="111"/>
                  </a:lnTo>
                  <a:lnTo>
                    <a:pt x="258" y="221"/>
                  </a:lnTo>
                  <a:lnTo>
                    <a:pt x="221" y="257"/>
                  </a:lnTo>
                  <a:cubicBezTo>
                    <a:pt x="111" y="367"/>
                    <a:pt x="38" y="514"/>
                    <a:pt x="38" y="661"/>
                  </a:cubicBezTo>
                  <a:cubicBezTo>
                    <a:pt x="1" y="807"/>
                    <a:pt x="1" y="954"/>
                    <a:pt x="38" y="1100"/>
                  </a:cubicBezTo>
                  <a:cubicBezTo>
                    <a:pt x="38" y="1174"/>
                    <a:pt x="74" y="1247"/>
                    <a:pt x="111" y="1320"/>
                  </a:cubicBezTo>
                  <a:cubicBezTo>
                    <a:pt x="148" y="1394"/>
                    <a:pt x="184" y="1467"/>
                    <a:pt x="221" y="1504"/>
                  </a:cubicBezTo>
                  <a:lnTo>
                    <a:pt x="258" y="1540"/>
                  </a:lnTo>
                  <a:lnTo>
                    <a:pt x="404" y="1650"/>
                  </a:lnTo>
                  <a:lnTo>
                    <a:pt x="441" y="1650"/>
                  </a:lnTo>
                  <a:cubicBezTo>
                    <a:pt x="514" y="1687"/>
                    <a:pt x="551" y="1687"/>
                    <a:pt x="624" y="1724"/>
                  </a:cubicBezTo>
                  <a:lnTo>
                    <a:pt x="844" y="1724"/>
                  </a:lnTo>
                  <a:cubicBezTo>
                    <a:pt x="954" y="1687"/>
                    <a:pt x="1064" y="1687"/>
                    <a:pt x="1174" y="1614"/>
                  </a:cubicBezTo>
                  <a:lnTo>
                    <a:pt x="1211" y="1614"/>
                  </a:lnTo>
                  <a:cubicBezTo>
                    <a:pt x="1284" y="1577"/>
                    <a:pt x="1321" y="1540"/>
                    <a:pt x="1357" y="1504"/>
                  </a:cubicBezTo>
                  <a:lnTo>
                    <a:pt x="1394" y="1467"/>
                  </a:lnTo>
                  <a:cubicBezTo>
                    <a:pt x="1431" y="1394"/>
                    <a:pt x="1467" y="1357"/>
                    <a:pt x="1504" y="1320"/>
                  </a:cubicBezTo>
                  <a:cubicBezTo>
                    <a:pt x="1541" y="1247"/>
                    <a:pt x="1577" y="1174"/>
                    <a:pt x="1614" y="1100"/>
                  </a:cubicBezTo>
                  <a:cubicBezTo>
                    <a:pt x="1614" y="1064"/>
                    <a:pt x="1614" y="1027"/>
                    <a:pt x="1614" y="990"/>
                  </a:cubicBezTo>
                  <a:cubicBezTo>
                    <a:pt x="1614" y="917"/>
                    <a:pt x="1614" y="844"/>
                    <a:pt x="1614" y="771"/>
                  </a:cubicBezTo>
                  <a:cubicBezTo>
                    <a:pt x="1614" y="661"/>
                    <a:pt x="1614" y="587"/>
                    <a:pt x="1577" y="514"/>
                  </a:cubicBezTo>
                  <a:cubicBezTo>
                    <a:pt x="1541" y="404"/>
                    <a:pt x="1467" y="294"/>
                    <a:pt x="1394" y="221"/>
                  </a:cubicBezTo>
                  <a:cubicBezTo>
                    <a:pt x="1357" y="184"/>
                    <a:pt x="1321" y="147"/>
                    <a:pt x="1247" y="111"/>
                  </a:cubicBezTo>
                  <a:lnTo>
                    <a:pt x="1211" y="74"/>
                  </a:lnTo>
                  <a:cubicBezTo>
                    <a:pt x="1137" y="37"/>
                    <a:pt x="1101" y="1"/>
                    <a:pt x="10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37"/>
            <p:cNvSpPr/>
            <p:nvPr/>
          </p:nvSpPr>
          <p:spPr>
            <a:xfrm rot="3521228">
              <a:off x="958561" y="4468110"/>
              <a:ext cx="53300" cy="39398"/>
            </a:xfrm>
            <a:custGeom>
              <a:avLst/>
              <a:gdLst/>
              <a:ahLst/>
              <a:cxnLst/>
              <a:rect l="l" t="t" r="r" b="b"/>
              <a:pathLst>
                <a:path w="1687" h="1247" extrusionOk="0">
                  <a:moveTo>
                    <a:pt x="844" y="0"/>
                  </a:moveTo>
                  <a:cubicBezTo>
                    <a:pt x="1" y="0"/>
                    <a:pt x="1" y="1247"/>
                    <a:pt x="844" y="1247"/>
                  </a:cubicBezTo>
                  <a:cubicBezTo>
                    <a:pt x="1687" y="1247"/>
                    <a:pt x="1687" y="0"/>
                    <a:pt x="8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37"/>
            <p:cNvSpPr/>
            <p:nvPr/>
          </p:nvSpPr>
          <p:spPr>
            <a:xfrm rot="3521228">
              <a:off x="1071915" y="4475437"/>
              <a:ext cx="57944" cy="44043"/>
            </a:xfrm>
            <a:custGeom>
              <a:avLst/>
              <a:gdLst/>
              <a:ahLst/>
              <a:cxnLst/>
              <a:rect l="l" t="t" r="r" b="b"/>
              <a:pathLst>
                <a:path w="1834" h="1394" extrusionOk="0">
                  <a:moveTo>
                    <a:pt x="917" y="1"/>
                  </a:moveTo>
                  <a:cubicBezTo>
                    <a:pt x="0" y="1"/>
                    <a:pt x="0" y="1394"/>
                    <a:pt x="917" y="1394"/>
                  </a:cubicBezTo>
                  <a:cubicBezTo>
                    <a:pt x="1833" y="1394"/>
                    <a:pt x="1833" y="1"/>
                    <a:pt x="9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37"/>
            <p:cNvSpPr/>
            <p:nvPr/>
          </p:nvSpPr>
          <p:spPr>
            <a:xfrm rot="3521228">
              <a:off x="829152" y="4393206"/>
              <a:ext cx="73015" cy="56775"/>
            </a:xfrm>
            <a:custGeom>
              <a:avLst/>
              <a:gdLst/>
              <a:ahLst/>
              <a:cxnLst/>
              <a:rect l="l" t="t" r="r" b="b"/>
              <a:pathLst>
                <a:path w="2311" h="1797" extrusionOk="0">
                  <a:moveTo>
                    <a:pt x="1137" y="1"/>
                  </a:moveTo>
                  <a:cubicBezTo>
                    <a:pt x="1" y="1"/>
                    <a:pt x="1" y="1797"/>
                    <a:pt x="1137" y="1797"/>
                  </a:cubicBezTo>
                  <a:cubicBezTo>
                    <a:pt x="2273" y="1797"/>
                    <a:pt x="2310" y="1"/>
                    <a:pt x="11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37"/>
            <p:cNvSpPr/>
            <p:nvPr/>
          </p:nvSpPr>
          <p:spPr>
            <a:xfrm rot="3521228">
              <a:off x="1015556" y="4358308"/>
              <a:ext cx="49856" cy="44043"/>
            </a:xfrm>
            <a:custGeom>
              <a:avLst/>
              <a:gdLst/>
              <a:ahLst/>
              <a:cxnLst/>
              <a:rect l="l" t="t" r="r" b="b"/>
              <a:pathLst>
                <a:path w="1578" h="1394" extrusionOk="0">
                  <a:moveTo>
                    <a:pt x="624" y="0"/>
                  </a:moveTo>
                  <a:cubicBezTo>
                    <a:pt x="477" y="37"/>
                    <a:pt x="294" y="110"/>
                    <a:pt x="184" y="220"/>
                  </a:cubicBezTo>
                  <a:cubicBezTo>
                    <a:pt x="74" y="330"/>
                    <a:pt x="1" y="514"/>
                    <a:pt x="1" y="660"/>
                  </a:cubicBezTo>
                  <a:cubicBezTo>
                    <a:pt x="1" y="843"/>
                    <a:pt x="74" y="990"/>
                    <a:pt x="184" y="1137"/>
                  </a:cubicBezTo>
                  <a:lnTo>
                    <a:pt x="331" y="1247"/>
                  </a:lnTo>
                  <a:cubicBezTo>
                    <a:pt x="404" y="1283"/>
                    <a:pt x="551" y="1320"/>
                    <a:pt x="661" y="1320"/>
                  </a:cubicBezTo>
                  <a:lnTo>
                    <a:pt x="624" y="1393"/>
                  </a:lnTo>
                  <a:lnTo>
                    <a:pt x="917" y="1393"/>
                  </a:lnTo>
                  <a:cubicBezTo>
                    <a:pt x="1101" y="1393"/>
                    <a:pt x="1247" y="1320"/>
                    <a:pt x="1394" y="1173"/>
                  </a:cubicBezTo>
                  <a:cubicBezTo>
                    <a:pt x="1504" y="1063"/>
                    <a:pt x="1577" y="880"/>
                    <a:pt x="1577" y="697"/>
                  </a:cubicBezTo>
                  <a:cubicBezTo>
                    <a:pt x="1577" y="330"/>
                    <a:pt x="1284" y="0"/>
                    <a:pt x="9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37"/>
            <p:cNvSpPr/>
            <p:nvPr/>
          </p:nvSpPr>
          <p:spPr>
            <a:xfrm rot="3521228">
              <a:off x="1029948" y="4243722"/>
              <a:ext cx="25528" cy="19715"/>
            </a:xfrm>
            <a:custGeom>
              <a:avLst/>
              <a:gdLst/>
              <a:ahLst/>
              <a:cxnLst/>
              <a:rect l="l" t="t" r="r" b="b"/>
              <a:pathLst>
                <a:path w="808" h="624" extrusionOk="0">
                  <a:moveTo>
                    <a:pt x="404" y="1"/>
                  </a:moveTo>
                  <a:cubicBezTo>
                    <a:pt x="1" y="1"/>
                    <a:pt x="1" y="624"/>
                    <a:pt x="404" y="624"/>
                  </a:cubicBezTo>
                  <a:cubicBezTo>
                    <a:pt x="807" y="624"/>
                    <a:pt x="807" y="1"/>
                    <a:pt x="4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37"/>
            <p:cNvSpPr/>
            <p:nvPr/>
          </p:nvSpPr>
          <p:spPr>
            <a:xfrm rot="3521228">
              <a:off x="1160244" y="4082961"/>
              <a:ext cx="28972" cy="22053"/>
            </a:xfrm>
            <a:custGeom>
              <a:avLst/>
              <a:gdLst/>
              <a:ahLst/>
              <a:cxnLst/>
              <a:rect l="l" t="t" r="r" b="b"/>
              <a:pathLst>
                <a:path w="917" h="698" extrusionOk="0">
                  <a:moveTo>
                    <a:pt x="440" y="1"/>
                  </a:moveTo>
                  <a:cubicBezTo>
                    <a:pt x="0" y="1"/>
                    <a:pt x="0" y="697"/>
                    <a:pt x="440" y="697"/>
                  </a:cubicBezTo>
                  <a:cubicBezTo>
                    <a:pt x="917" y="697"/>
                    <a:pt x="917" y="1"/>
                    <a:pt x="4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37"/>
            <p:cNvSpPr/>
            <p:nvPr/>
          </p:nvSpPr>
          <p:spPr>
            <a:xfrm rot="3521228">
              <a:off x="1224353" y="4006194"/>
              <a:ext cx="25528" cy="19715"/>
            </a:xfrm>
            <a:custGeom>
              <a:avLst/>
              <a:gdLst/>
              <a:ahLst/>
              <a:cxnLst/>
              <a:rect l="l" t="t" r="r" b="b"/>
              <a:pathLst>
                <a:path w="808" h="624" extrusionOk="0">
                  <a:moveTo>
                    <a:pt x="404" y="0"/>
                  </a:moveTo>
                  <a:cubicBezTo>
                    <a:pt x="1" y="0"/>
                    <a:pt x="1" y="623"/>
                    <a:pt x="404" y="623"/>
                  </a:cubicBezTo>
                  <a:cubicBezTo>
                    <a:pt x="807" y="623"/>
                    <a:pt x="807" y="0"/>
                    <a:pt x="4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37"/>
            <p:cNvSpPr/>
            <p:nvPr/>
          </p:nvSpPr>
          <p:spPr>
            <a:xfrm rot="3521228">
              <a:off x="853345" y="4922808"/>
              <a:ext cx="66064" cy="48656"/>
            </a:xfrm>
            <a:custGeom>
              <a:avLst/>
              <a:gdLst/>
              <a:ahLst/>
              <a:cxnLst/>
              <a:rect l="l" t="t" r="r" b="b"/>
              <a:pathLst>
                <a:path w="2091" h="1540" extrusionOk="0">
                  <a:moveTo>
                    <a:pt x="1027" y="0"/>
                  </a:moveTo>
                  <a:cubicBezTo>
                    <a:pt x="1" y="0"/>
                    <a:pt x="1" y="1540"/>
                    <a:pt x="1027" y="1540"/>
                  </a:cubicBezTo>
                  <a:cubicBezTo>
                    <a:pt x="2090" y="1540"/>
                    <a:pt x="2090" y="0"/>
                    <a:pt x="10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37"/>
            <p:cNvSpPr/>
            <p:nvPr/>
          </p:nvSpPr>
          <p:spPr>
            <a:xfrm rot="3521228">
              <a:off x="565266" y="4687927"/>
              <a:ext cx="69539" cy="54753"/>
            </a:xfrm>
            <a:custGeom>
              <a:avLst/>
              <a:gdLst/>
              <a:ahLst/>
              <a:cxnLst/>
              <a:rect l="l" t="t" r="r" b="b"/>
              <a:pathLst>
                <a:path w="2201" h="1733" extrusionOk="0">
                  <a:moveTo>
                    <a:pt x="1320" y="1"/>
                  </a:moveTo>
                  <a:cubicBezTo>
                    <a:pt x="1186" y="1"/>
                    <a:pt x="1051" y="35"/>
                    <a:pt x="917" y="89"/>
                  </a:cubicBezTo>
                  <a:lnTo>
                    <a:pt x="367" y="345"/>
                  </a:lnTo>
                  <a:cubicBezTo>
                    <a:pt x="221" y="455"/>
                    <a:pt x="74" y="602"/>
                    <a:pt x="37" y="822"/>
                  </a:cubicBezTo>
                  <a:cubicBezTo>
                    <a:pt x="1" y="1005"/>
                    <a:pt x="37" y="1188"/>
                    <a:pt x="111" y="1372"/>
                  </a:cubicBezTo>
                  <a:cubicBezTo>
                    <a:pt x="259" y="1594"/>
                    <a:pt x="507" y="1733"/>
                    <a:pt x="765" y="1733"/>
                  </a:cubicBezTo>
                  <a:cubicBezTo>
                    <a:pt x="890" y="1733"/>
                    <a:pt x="1017" y="1700"/>
                    <a:pt x="1137" y="1628"/>
                  </a:cubicBezTo>
                  <a:lnTo>
                    <a:pt x="1650" y="1335"/>
                  </a:lnTo>
                  <a:cubicBezTo>
                    <a:pt x="2200" y="1005"/>
                    <a:pt x="2090" y="199"/>
                    <a:pt x="1467" y="15"/>
                  </a:cubicBezTo>
                  <a:cubicBezTo>
                    <a:pt x="1418" y="5"/>
                    <a:pt x="1369" y="1"/>
                    <a:pt x="13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37"/>
            <p:cNvSpPr/>
            <p:nvPr/>
          </p:nvSpPr>
          <p:spPr>
            <a:xfrm rot="3521228">
              <a:off x="599388" y="5080071"/>
              <a:ext cx="38261" cy="30141"/>
            </a:xfrm>
            <a:custGeom>
              <a:avLst/>
              <a:gdLst/>
              <a:ahLst/>
              <a:cxnLst/>
              <a:rect l="l" t="t" r="r" b="b"/>
              <a:pathLst>
                <a:path w="1211" h="954" extrusionOk="0">
                  <a:moveTo>
                    <a:pt x="734" y="0"/>
                  </a:moveTo>
                  <a:lnTo>
                    <a:pt x="734" y="37"/>
                  </a:lnTo>
                  <a:lnTo>
                    <a:pt x="477" y="37"/>
                  </a:lnTo>
                  <a:cubicBezTo>
                    <a:pt x="330" y="37"/>
                    <a:pt x="220" y="73"/>
                    <a:pt x="147" y="183"/>
                  </a:cubicBezTo>
                  <a:cubicBezTo>
                    <a:pt x="74" y="257"/>
                    <a:pt x="1" y="367"/>
                    <a:pt x="1" y="477"/>
                  </a:cubicBezTo>
                  <a:cubicBezTo>
                    <a:pt x="1" y="623"/>
                    <a:pt x="37" y="733"/>
                    <a:pt x="147" y="807"/>
                  </a:cubicBezTo>
                  <a:cubicBezTo>
                    <a:pt x="220" y="880"/>
                    <a:pt x="330" y="953"/>
                    <a:pt x="477" y="953"/>
                  </a:cubicBezTo>
                  <a:lnTo>
                    <a:pt x="734" y="953"/>
                  </a:lnTo>
                  <a:cubicBezTo>
                    <a:pt x="844" y="953"/>
                    <a:pt x="990" y="880"/>
                    <a:pt x="1064" y="807"/>
                  </a:cubicBezTo>
                  <a:cubicBezTo>
                    <a:pt x="1174" y="697"/>
                    <a:pt x="1210" y="587"/>
                    <a:pt x="1210" y="477"/>
                  </a:cubicBezTo>
                  <a:cubicBezTo>
                    <a:pt x="1210" y="330"/>
                    <a:pt x="1174" y="220"/>
                    <a:pt x="1064" y="147"/>
                  </a:cubicBezTo>
                  <a:cubicBezTo>
                    <a:pt x="990" y="37"/>
                    <a:pt x="844" y="0"/>
                    <a:pt x="7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37"/>
            <p:cNvSpPr/>
            <p:nvPr/>
          </p:nvSpPr>
          <p:spPr>
            <a:xfrm rot="3521228">
              <a:off x="513749" y="5157130"/>
              <a:ext cx="38261" cy="29004"/>
            </a:xfrm>
            <a:custGeom>
              <a:avLst/>
              <a:gdLst/>
              <a:ahLst/>
              <a:cxnLst/>
              <a:rect l="l" t="t" r="r" b="b"/>
              <a:pathLst>
                <a:path w="1211" h="918" extrusionOk="0">
                  <a:moveTo>
                    <a:pt x="624" y="1"/>
                  </a:moveTo>
                  <a:cubicBezTo>
                    <a:pt x="0" y="1"/>
                    <a:pt x="0" y="917"/>
                    <a:pt x="624" y="917"/>
                  </a:cubicBezTo>
                  <a:cubicBezTo>
                    <a:pt x="1210" y="917"/>
                    <a:pt x="1210" y="1"/>
                    <a:pt x="6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41" name="Google Shape;1341;p37"/>
          <p:cNvSpPr/>
          <p:nvPr/>
        </p:nvSpPr>
        <p:spPr>
          <a:xfrm rot="700138">
            <a:off x="-352073" y="4331759"/>
            <a:ext cx="4560146" cy="1325564"/>
          </a:xfrm>
          <a:custGeom>
            <a:avLst/>
            <a:gdLst/>
            <a:ahLst/>
            <a:cxnLst/>
            <a:rect l="l" t="t" r="r" b="b"/>
            <a:pathLst>
              <a:path w="85085" h="35856" extrusionOk="0">
                <a:moveTo>
                  <a:pt x="21963" y="0"/>
                </a:moveTo>
                <a:cubicBezTo>
                  <a:pt x="20489" y="0"/>
                  <a:pt x="19021" y="128"/>
                  <a:pt x="17560" y="444"/>
                </a:cubicBezTo>
                <a:cubicBezTo>
                  <a:pt x="11658" y="1763"/>
                  <a:pt x="6819" y="5942"/>
                  <a:pt x="3007" y="10671"/>
                </a:cubicBezTo>
                <a:cubicBezTo>
                  <a:pt x="1980" y="11954"/>
                  <a:pt x="954" y="13311"/>
                  <a:pt x="1" y="14704"/>
                </a:cubicBezTo>
                <a:lnTo>
                  <a:pt x="1" y="35855"/>
                </a:lnTo>
                <a:lnTo>
                  <a:pt x="85084" y="35855"/>
                </a:lnTo>
                <a:lnTo>
                  <a:pt x="85084" y="13494"/>
                </a:lnTo>
                <a:cubicBezTo>
                  <a:pt x="81602" y="11111"/>
                  <a:pt x="77973" y="8948"/>
                  <a:pt x="74233" y="7079"/>
                </a:cubicBezTo>
                <a:cubicBezTo>
                  <a:pt x="69285" y="4476"/>
                  <a:pt x="64152" y="1947"/>
                  <a:pt x="58617" y="1323"/>
                </a:cubicBezTo>
                <a:cubicBezTo>
                  <a:pt x="57606" y="1211"/>
                  <a:pt x="56597" y="1165"/>
                  <a:pt x="55588" y="1165"/>
                </a:cubicBezTo>
                <a:cubicBezTo>
                  <a:pt x="50695" y="1165"/>
                  <a:pt x="45815" y="2258"/>
                  <a:pt x="40893" y="2258"/>
                </a:cubicBezTo>
                <a:cubicBezTo>
                  <a:pt x="40533" y="2258"/>
                  <a:pt x="40172" y="2252"/>
                  <a:pt x="39811" y="2240"/>
                </a:cubicBezTo>
                <a:cubicBezTo>
                  <a:pt x="33831" y="2035"/>
                  <a:pt x="27850" y="0"/>
                  <a:pt x="219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42" name="Google Shape;1342;p37"/>
          <p:cNvGrpSpPr/>
          <p:nvPr/>
        </p:nvGrpSpPr>
        <p:grpSpPr>
          <a:xfrm rot="2700000" flipH="1">
            <a:off x="1033244" y="3026265"/>
            <a:ext cx="745368" cy="1353212"/>
            <a:chOff x="4614150" y="3299838"/>
            <a:chExt cx="745375" cy="1353225"/>
          </a:xfrm>
        </p:grpSpPr>
        <p:sp>
          <p:nvSpPr>
            <p:cNvPr id="1343" name="Google Shape;1343;p37"/>
            <p:cNvSpPr/>
            <p:nvPr/>
          </p:nvSpPr>
          <p:spPr>
            <a:xfrm>
              <a:off x="4614150" y="3299838"/>
              <a:ext cx="392375" cy="1353225"/>
            </a:xfrm>
            <a:custGeom>
              <a:avLst/>
              <a:gdLst/>
              <a:ahLst/>
              <a:cxnLst/>
              <a:rect l="l" t="t" r="r" b="b"/>
              <a:pathLst>
                <a:path w="15695" h="54129" extrusionOk="0">
                  <a:moveTo>
                    <a:pt x="14358" y="2801"/>
                  </a:moveTo>
                  <a:lnTo>
                    <a:pt x="14358" y="2801"/>
                  </a:lnTo>
                  <a:cubicBezTo>
                    <a:pt x="14462" y="5734"/>
                    <a:pt x="14554" y="8661"/>
                    <a:pt x="14668" y="11566"/>
                  </a:cubicBezTo>
                  <a:cubicBezTo>
                    <a:pt x="14741" y="13473"/>
                    <a:pt x="14814" y="15379"/>
                    <a:pt x="14888" y="17285"/>
                  </a:cubicBezTo>
                  <a:cubicBezTo>
                    <a:pt x="14961" y="19118"/>
                    <a:pt x="15071" y="20951"/>
                    <a:pt x="15071" y="22784"/>
                  </a:cubicBezTo>
                  <a:cubicBezTo>
                    <a:pt x="15071" y="23673"/>
                    <a:pt x="14972" y="24562"/>
                    <a:pt x="14779" y="25434"/>
                  </a:cubicBezTo>
                  <a:lnTo>
                    <a:pt x="14779" y="25434"/>
                  </a:lnTo>
                  <a:cubicBezTo>
                    <a:pt x="14239" y="22643"/>
                    <a:pt x="13853" y="19829"/>
                    <a:pt x="13678" y="16992"/>
                  </a:cubicBezTo>
                  <a:cubicBezTo>
                    <a:pt x="13458" y="13436"/>
                    <a:pt x="13531" y="9843"/>
                    <a:pt x="13898" y="6324"/>
                  </a:cubicBezTo>
                  <a:cubicBezTo>
                    <a:pt x="14006" y="5140"/>
                    <a:pt x="14164" y="3968"/>
                    <a:pt x="14358" y="2801"/>
                  </a:cubicBezTo>
                  <a:close/>
                  <a:moveTo>
                    <a:pt x="14512" y="0"/>
                  </a:moveTo>
                  <a:cubicBezTo>
                    <a:pt x="14401" y="0"/>
                    <a:pt x="14296" y="61"/>
                    <a:pt x="14264" y="202"/>
                  </a:cubicBezTo>
                  <a:cubicBezTo>
                    <a:pt x="13568" y="3758"/>
                    <a:pt x="13165" y="7351"/>
                    <a:pt x="13055" y="10980"/>
                  </a:cubicBezTo>
                  <a:cubicBezTo>
                    <a:pt x="12945" y="14572"/>
                    <a:pt x="13128" y="18165"/>
                    <a:pt x="13605" y="21721"/>
                  </a:cubicBezTo>
                  <a:cubicBezTo>
                    <a:pt x="13815" y="23370"/>
                    <a:pt x="14098" y="24995"/>
                    <a:pt x="14455" y="26616"/>
                  </a:cubicBezTo>
                  <a:lnTo>
                    <a:pt x="14455" y="26616"/>
                  </a:lnTo>
                  <a:cubicBezTo>
                    <a:pt x="14298" y="27095"/>
                    <a:pt x="14112" y="27566"/>
                    <a:pt x="13898" y="28026"/>
                  </a:cubicBezTo>
                  <a:cubicBezTo>
                    <a:pt x="13165" y="29639"/>
                    <a:pt x="12248" y="31178"/>
                    <a:pt x="11405" y="32755"/>
                  </a:cubicBezTo>
                  <a:cubicBezTo>
                    <a:pt x="9609" y="36054"/>
                    <a:pt x="7813" y="39390"/>
                    <a:pt x="6016" y="42689"/>
                  </a:cubicBezTo>
                  <a:cubicBezTo>
                    <a:pt x="4037" y="46428"/>
                    <a:pt x="2021" y="50131"/>
                    <a:pt x="78" y="53870"/>
                  </a:cubicBezTo>
                  <a:cubicBezTo>
                    <a:pt x="0" y="53999"/>
                    <a:pt x="106" y="54129"/>
                    <a:pt x="213" y="54129"/>
                  </a:cubicBezTo>
                  <a:cubicBezTo>
                    <a:pt x="257" y="54129"/>
                    <a:pt x="302" y="54107"/>
                    <a:pt x="334" y="54053"/>
                  </a:cubicBezTo>
                  <a:cubicBezTo>
                    <a:pt x="4074" y="47418"/>
                    <a:pt x="7703" y="40746"/>
                    <a:pt x="11368" y="34074"/>
                  </a:cubicBezTo>
                  <a:cubicBezTo>
                    <a:pt x="12248" y="32461"/>
                    <a:pt x="13165" y="30848"/>
                    <a:pt x="14008" y="29199"/>
                  </a:cubicBezTo>
                  <a:cubicBezTo>
                    <a:pt x="14266" y="28705"/>
                    <a:pt x="14499" y="28200"/>
                    <a:pt x="14702" y="27686"/>
                  </a:cubicBezTo>
                  <a:lnTo>
                    <a:pt x="14702" y="27686"/>
                  </a:lnTo>
                  <a:cubicBezTo>
                    <a:pt x="14703" y="27690"/>
                    <a:pt x="14704" y="27693"/>
                    <a:pt x="14704" y="27696"/>
                  </a:cubicBezTo>
                  <a:cubicBezTo>
                    <a:pt x="14748" y="27826"/>
                    <a:pt x="14848" y="27882"/>
                    <a:pt x="14949" y="27882"/>
                  </a:cubicBezTo>
                  <a:cubicBezTo>
                    <a:pt x="15104" y="27882"/>
                    <a:pt x="15262" y="27749"/>
                    <a:pt x="15218" y="27549"/>
                  </a:cubicBezTo>
                  <a:cubicBezTo>
                    <a:pt x="15158" y="27278"/>
                    <a:pt x="15099" y="27007"/>
                    <a:pt x="15042" y="26736"/>
                  </a:cubicBezTo>
                  <a:lnTo>
                    <a:pt x="15042" y="26736"/>
                  </a:lnTo>
                  <a:cubicBezTo>
                    <a:pt x="15294" y="25946"/>
                    <a:pt x="15478" y="25139"/>
                    <a:pt x="15584" y="24323"/>
                  </a:cubicBezTo>
                  <a:cubicBezTo>
                    <a:pt x="15694" y="22490"/>
                    <a:pt x="15694" y="20621"/>
                    <a:pt x="15548" y="18788"/>
                  </a:cubicBezTo>
                  <a:lnTo>
                    <a:pt x="15328" y="13069"/>
                  </a:lnTo>
                  <a:lnTo>
                    <a:pt x="14814" y="276"/>
                  </a:lnTo>
                  <a:cubicBezTo>
                    <a:pt x="14814" y="108"/>
                    <a:pt x="14659" y="0"/>
                    <a:pt x="145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37"/>
            <p:cNvSpPr/>
            <p:nvPr/>
          </p:nvSpPr>
          <p:spPr>
            <a:xfrm>
              <a:off x="4966375" y="3928438"/>
              <a:ext cx="105750" cy="68825"/>
            </a:xfrm>
            <a:custGeom>
              <a:avLst/>
              <a:gdLst/>
              <a:ahLst/>
              <a:cxnLst/>
              <a:rect l="l" t="t" r="r" b="b"/>
              <a:pathLst>
                <a:path w="4230" h="2753" extrusionOk="0">
                  <a:moveTo>
                    <a:pt x="2945" y="942"/>
                  </a:moveTo>
                  <a:cubicBezTo>
                    <a:pt x="2269" y="1517"/>
                    <a:pt x="1471" y="1952"/>
                    <a:pt x="606" y="2228"/>
                  </a:cubicBezTo>
                  <a:lnTo>
                    <a:pt x="606" y="2228"/>
                  </a:lnTo>
                  <a:cubicBezTo>
                    <a:pt x="1355" y="1737"/>
                    <a:pt x="2134" y="1308"/>
                    <a:pt x="2945" y="942"/>
                  </a:cubicBezTo>
                  <a:close/>
                  <a:moveTo>
                    <a:pt x="3975" y="1"/>
                  </a:moveTo>
                  <a:cubicBezTo>
                    <a:pt x="3946" y="1"/>
                    <a:pt x="3913" y="7"/>
                    <a:pt x="3878" y="23"/>
                  </a:cubicBezTo>
                  <a:cubicBezTo>
                    <a:pt x="2522" y="499"/>
                    <a:pt x="1275" y="1196"/>
                    <a:pt x="212" y="2149"/>
                  </a:cubicBezTo>
                  <a:cubicBezTo>
                    <a:pt x="135" y="2206"/>
                    <a:pt x="149" y="2294"/>
                    <a:pt x="201" y="2349"/>
                  </a:cubicBezTo>
                  <a:lnTo>
                    <a:pt x="201" y="2349"/>
                  </a:lnTo>
                  <a:cubicBezTo>
                    <a:pt x="0" y="2444"/>
                    <a:pt x="91" y="2753"/>
                    <a:pt x="304" y="2753"/>
                  </a:cubicBezTo>
                  <a:cubicBezTo>
                    <a:pt x="333" y="2753"/>
                    <a:pt x="363" y="2747"/>
                    <a:pt x="395" y="2735"/>
                  </a:cubicBezTo>
                  <a:cubicBezTo>
                    <a:pt x="1862" y="2405"/>
                    <a:pt x="3145" y="1599"/>
                    <a:pt x="4135" y="426"/>
                  </a:cubicBezTo>
                  <a:cubicBezTo>
                    <a:pt x="4229" y="268"/>
                    <a:pt x="4161" y="1"/>
                    <a:pt x="39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37"/>
            <p:cNvSpPr/>
            <p:nvPr/>
          </p:nvSpPr>
          <p:spPr>
            <a:xfrm>
              <a:off x="4885025" y="4000888"/>
              <a:ext cx="221825" cy="150500"/>
            </a:xfrm>
            <a:custGeom>
              <a:avLst/>
              <a:gdLst/>
              <a:ahLst/>
              <a:cxnLst/>
              <a:rect l="l" t="t" r="r" b="b"/>
              <a:pathLst>
                <a:path w="8873" h="6020" extrusionOk="0">
                  <a:moveTo>
                    <a:pt x="7560" y="967"/>
                  </a:moveTo>
                  <a:cubicBezTo>
                    <a:pt x="6722" y="1773"/>
                    <a:pt x="5775" y="2459"/>
                    <a:pt x="4749" y="3026"/>
                  </a:cubicBezTo>
                  <a:cubicBezTo>
                    <a:pt x="4057" y="3391"/>
                    <a:pt x="3329" y="3719"/>
                    <a:pt x="2600" y="3975"/>
                  </a:cubicBezTo>
                  <a:lnTo>
                    <a:pt x="2600" y="3975"/>
                  </a:lnTo>
                  <a:cubicBezTo>
                    <a:pt x="3110" y="3576"/>
                    <a:pt x="3655" y="3187"/>
                    <a:pt x="4199" y="2843"/>
                  </a:cubicBezTo>
                  <a:cubicBezTo>
                    <a:pt x="5261" y="2117"/>
                    <a:pt x="6386" y="1497"/>
                    <a:pt x="7560" y="967"/>
                  </a:cubicBezTo>
                  <a:close/>
                  <a:moveTo>
                    <a:pt x="8605" y="0"/>
                  </a:moveTo>
                  <a:cubicBezTo>
                    <a:pt x="8580" y="0"/>
                    <a:pt x="8553" y="6"/>
                    <a:pt x="8525" y="20"/>
                  </a:cubicBezTo>
                  <a:cubicBezTo>
                    <a:pt x="8490" y="35"/>
                    <a:pt x="8454" y="49"/>
                    <a:pt x="8419" y="64"/>
                  </a:cubicBezTo>
                  <a:lnTo>
                    <a:pt x="8419" y="64"/>
                  </a:lnTo>
                  <a:lnTo>
                    <a:pt x="8415" y="57"/>
                  </a:lnTo>
                  <a:cubicBezTo>
                    <a:pt x="8411" y="62"/>
                    <a:pt x="8407" y="66"/>
                    <a:pt x="8404" y="70"/>
                  </a:cubicBezTo>
                  <a:lnTo>
                    <a:pt x="8404" y="70"/>
                  </a:lnTo>
                  <a:cubicBezTo>
                    <a:pt x="6835" y="721"/>
                    <a:pt x="5337" y="1512"/>
                    <a:pt x="3979" y="2477"/>
                  </a:cubicBezTo>
                  <a:cubicBezTo>
                    <a:pt x="3283" y="2953"/>
                    <a:pt x="2586" y="3466"/>
                    <a:pt x="1963" y="4016"/>
                  </a:cubicBezTo>
                  <a:cubicBezTo>
                    <a:pt x="1846" y="4108"/>
                    <a:pt x="1731" y="4202"/>
                    <a:pt x="1619" y="4296"/>
                  </a:cubicBezTo>
                  <a:lnTo>
                    <a:pt x="1619" y="4296"/>
                  </a:lnTo>
                  <a:cubicBezTo>
                    <a:pt x="1201" y="4473"/>
                    <a:pt x="800" y="4697"/>
                    <a:pt x="424" y="4969"/>
                  </a:cubicBezTo>
                  <a:cubicBezTo>
                    <a:pt x="301" y="5092"/>
                    <a:pt x="375" y="5280"/>
                    <a:pt x="503" y="5347"/>
                  </a:cubicBezTo>
                  <a:lnTo>
                    <a:pt x="503" y="5347"/>
                  </a:lnTo>
                  <a:cubicBezTo>
                    <a:pt x="352" y="5508"/>
                    <a:pt x="203" y="5675"/>
                    <a:pt x="57" y="5849"/>
                  </a:cubicBezTo>
                  <a:cubicBezTo>
                    <a:pt x="0" y="5934"/>
                    <a:pt x="75" y="6019"/>
                    <a:pt x="163" y="6019"/>
                  </a:cubicBezTo>
                  <a:cubicBezTo>
                    <a:pt x="189" y="6019"/>
                    <a:pt x="215" y="6012"/>
                    <a:pt x="240" y="5996"/>
                  </a:cubicBezTo>
                  <a:cubicBezTo>
                    <a:pt x="615" y="5684"/>
                    <a:pt x="977" y="5360"/>
                    <a:pt x="1341" y="5038"/>
                  </a:cubicBezTo>
                  <a:lnTo>
                    <a:pt x="1341" y="5038"/>
                  </a:lnTo>
                  <a:cubicBezTo>
                    <a:pt x="1882" y="4793"/>
                    <a:pt x="2436" y="4578"/>
                    <a:pt x="2990" y="4419"/>
                  </a:cubicBezTo>
                  <a:cubicBezTo>
                    <a:pt x="5189" y="3576"/>
                    <a:pt x="7169" y="2220"/>
                    <a:pt x="8745" y="424"/>
                  </a:cubicBezTo>
                  <a:cubicBezTo>
                    <a:pt x="8873" y="296"/>
                    <a:pt x="8777" y="0"/>
                    <a:pt x="86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37"/>
            <p:cNvSpPr/>
            <p:nvPr/>
          </p:nvSpPr>
          <p:spPr>
            <a:xfrm>
              <a:off x="4826900" y="3820363"/>
              <a:ext cx="94175" cy="404475"/>
            </a:xfrm>
            <a:custGeom>
              <a:avLst/>
              <a:gdLst/>
              <a:ahLst/>
              <a:cxnLst/>
              <a:rect l="l" t="t" r="r" b="b"/>
              <a:pathLst>
                <a:path w="3767" h="16179" extrusionOk="0">
                  <a:moveTo>
                    <a:pt x="1818" y="1860"/>
                  </a:moveTo>
                  <a:cubicBezTo>
                    <a:pt x="2831" y="5239"/>
                    <a:pt x="2905" y="8838"/>
                    <a:pt x="2015" y="12300"/>
                  </a:cubicBezTo>
                  <a:cubicBezTo>
                    <a:pt x="1789" y="13270"/>
                    <a:pt x="1477" y="14211"/>
                    <a:pt x="1080" y="15149"/>
                  </a:cubicBezTo>
                  <a:lnTo>
                    <a:pt x="1080" y="15149"/>
                  </a:lnTo>
                  <a:cubicBezTo>
                    <a:pt x="696" y="13444"/>
                    <a:pt x="579" y="11667"/>
                    <a:pt x="806" y="9918"/>
                  </a:cubicBezTo>
                  <a:cubicBezTo>
                    <a:pt x="989" y="7865"/>
                    <a:pt x="1392" y="5848"/>
                    <a:pt x="1649" y="3796"/>
                  </a:cubicBezTo>
                  <a:cubicBezTo>
                    <a:pt x="1729" y="3152"/>
                    <a:pt x="1788" y="2509"/>
                    <a:pt x="1818" y="1860"/>
                  </a:cubicBezTo>
                  <a:close/>
                  <a:moveTo>
                    <a:pt x="1506" y="1"/>
                  </a:moveTo>
                  <a:cubicBezTo>
                    <a:pt x="1378" y="1"/>
                    <a:pt x="1263" y="84"/>
                    <a:pt x="1282" y="240"/>
                  </a:cubicBezTo>
                  <a:cubicBezTo>
                    <a:pt x="1283" y="264"/>
                    <a:pt x="1284" y="288"/>
                    <a:pt x="1285" y="313"/>
                  </a:cubicBezTo>
                  <a:lnTo>
                    <a:pt x="1285" y="313"/>
                  </a:lnTo>
                  <a:lnTo>
                    <a:pt x="1282" y="313"/>
                  </a:lnTo>
                  <a:cubicBezTo>
                    <a:pt x="1283" y="316"/>
                    <a:pt x="1284" y="319"/>
                    <a:pt x="1286" y="322"/>
                  </a:cubicBezTo>
                  <a:lnTo>
                    <a:pt x="1286" y="322"/>
                  </a:lnTo>
                  <a:cubicBezTo>
                    <a:pt x="1447" y="4508"/>
                    <a:pt x="0" y="8515"/>
                    <a:pt x="146" y="12667"/>
                  </a:cubicBezTo>
                  <a:cubicBezTo>
                    <a:pt x="146" y="13767"/>
                    <a:pt x="329" y="14903"/>
                    <a:pt x="659" y="15966"/>
                  </a:cubicBezTo>
                  <a:cubicBezTo>
                    <a:pt x="718" y="16114"/>
                    <a:pt x="843" y="16178"/>
                    <a:pt x="964" y="16178"/>
                  </a:cubicBezTo>
                  <a:cubicBezTo>
                    <a:pt x="1142" y="16178"/>
                    <a:pt x="1311" y="16038"/>
                    <a:pt x="1246" y="15819"/>
                  </a:cubicBezTo>
                  <a:cubicBezTo>
                    <a:pt x="1226" y="15747"/>
                    <a:pt x="1207" y="15675"/>
                    <a:pt x="1189" y="15602"/>
                  </a:cubicBezTo>
                  <a:lnTo>
                    <a:pt x="1189" y="15602"/>
                  </a:lnTo>
                  <a:cubicBezTo>
                    <a:pt x="3504" y="10803"/>
                    <a:pt x="3767" y="5250"/>
                    <a:pt x="1834" y="301"/>
                  </a:cubicBezTo>
                  <a:lnTo>
                    <a:pt x="1834" y="301"/>
                  </a:lnTo>
                  <a:cubicBezTo>
                    <a:pt x="1833" y="280"/>
                    <a:pt x="1833" y="260"/>
                    <a:pt x="1832" y="240"/>
                  </a:cubicBezTo>
                  <a:lnTo>
                    <a:pt x="1832" y="240"/>
                  </a:lnTo>
                  <a:lnTo>
                    <a:pt x="1811" y="243"/>
                  </a:lnTo>
                  <a:lnTo>
                    <a:pt x="1811" y="243"/>
                  </a:lnTo>
                  <a:cubicBezTo>
                    <a:pt x="1806" y="229"/>
                    <a:pt x="1801" y="216"/>
                    <a:pt x="1795" y="203"/>
                  </a:cubicBezTo>
                  <a:cubicBezTo>
                    <a:pt x="1744" y="66"/>
                    <a:pt x="1620" y="1"/>
                    <a:pt x="15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37"/>
            <p:cNvSpPr/>
            <p:nvPr/>
          </p:nvSpPr>
          <p:spPr>
            <a:xfrm>
              <a:off x="4792125" y="4126163"/>
              <a:ext cx="278775" cy="191100"/>
            </a:xfrm>
            <a:custGeom>
              <a:avLst/>
              <a:gdLst/>
              <a:ahLst/>
              <a:cxnLst/>
              <a:rect l="l" t="t" r="r" b="b"/>
              <a:pathLst>
                <a:path w="11151" h="7644" extrusionOk="0">
                  <a:moveTo>
                    <a:pt x="9635" y="1083"/>
                  </a:moveTo>
                  <a:lnTo>
                    <a:pt x="9635" y="1083"/>
                  </a:lnTo>
                  <a:cubicBezTo>
                    <a:pt x="7676" y="3053"/>
                    <a:pt x="5406" y="4709"/>
                    <a:pt x="2893" y="5934"/>
                  </a:cubicBezTo>
                  <a:cubicBezTo>
                    <a:pt x="2462" y="6140"/>
                    <a:pt x="2031" y="6327"/>
                    <a:pt x="1595" y="6509"/>
                  </a:cubicBezTo>
                  <a:lnTo>
                    <a:pt x="1595" y="6509"/>
                  </a:lnTo>
                  <a:cubicBezTo>
                    <a:pt x="2044" y="6089"/>
                    <a:pt x="2499" y="5675"/>
                    <a:pt x="2966" y="5274"/>
                  </a:cubicBezTo>
                  <a:cubicBezTo>
                    <a:pt x="3773" y="4614"/>
                    <a:pt x="4616" y="3991"/>
                    <a:pt x="5459" y="3404"/>
                  </a:cubicBezTo>
                  <a:cubicBezTo>
                    <a:pt x="6801" y="2519"/>
                    <a:pt x="8187" y="1745"/>
                    <a:pt x="9635" y="1083"/>
                  </a:cubicBezTo>
                  <a:close/>
                  <a:moveTo>
                    <a:pt x="10847" y="0"/>
                  </a:moveTo>
                  <a:cubicBezTo>
                    <a:pt x="10813" y="0"/>
                    <a:pt x="10776" y="10"/>
                    <a:pt x="10738" y="32"/>
                  </a:cubicBezTo>
                  <a:cubicBezTo>
                    <a:pt x="10693" y="50"/>
                    <a:pt x="10648" y="68"/>
                    <a:pt x="10603" y="87"/>
                  </a:cubicBezTo>
                  <a:lnTo>
                    <a:pt x="10603" y="87"/>
                  </a:lnTo>
                  <a:lnTo>
                    <a:pt x="10591" y="68"/>
                  </a:lnTo>
                  <a:cubicBezTo>
                    <a:pt x="10581" y="80"/>
                    <a:pt x="10570" y="92"/>
                    <a:pt x="10559" y="104"/>
                  </a:cubicBezTo>
                  <a:lnTo>
                    <a:pt x="10559" y="104"/>
                  </a:lnTo>
                  <a:cubicBezTo>
                    <a:pt x="7620" y="1310"/>
                    <a:pt x="4861" y="3006"/>
                    <a:pt x="2453" y="5090"/>
                  </a:cubicBezTo>
                  <a:cubicBezTo>
                    <a:pt x="1746" y="5656"/>
                    <a:pt x="1106" y="6291"/>
                    <a:pt x="502" y="6960"/>
                  </a:cubicBezTo>
                  <a:lnTo>
                    <a:pt x="502" y="6960"/>
                  </a:lnTo>
                  <a:cubicBezTo>
                    <a:pt x="444" y="6985"/>
                    <a:pt x="386" y="7009"/>
                    <a:pt x="327" y="7033"/>
                  </a:cubicBezTo>
                  <a:cubicBezTo>
                    <a:pt x="1" y="7164"/>
                    <a:pt x="81" y="7643"/>
                    <a:pt x="361" y="7643"/>
                  </a:cubicBezTo>
                  <a:cubicBezTo>
                    <a:pt x="396" y="7643"/>
                    <a:pt x="434" y="7636"/>
                    <a:pt x="474" y="7620"/>
                  </a:cubicBezTo>
                  <a:cubicBezTo>
                    <a:pt x="2087" y="7107"/>
                    <a:pt x="3590" y="6373"/>
                    <a:pt x="5019" y="5494"/>
                  </a:cubicBezTo>
                  <a:cubicBezTo>
                    <a:pt x="6449" y="4614"/>
                    <a:pt x="7769" y="3624"/>
                    <a:pt x="9015" y="2524"/>
                  </a:cubicBezTo>
                  <a:cubicBezTo>
                    <a:pt x="9712" y="1865"/>
                    <a:pt x="10371" y="1205"/>
                    <a:pt x="10995" y="472"/>
                  </a:cubicBezTo>
                  <a:cubicBezTo>
                    <a:pt x="11151" y="316"/>
                    <a:pt x="11041" y="0"/>
                    <a:pt x="108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37"/>
            <p:cNvSpPr/>
            <p:nvPr/>
          </p:nvSpPr>
          <p:spPr>
            <a:xfrm>
              <a:off x="4949500" y="3520763"/>
              <a:ext cx="410025" cy="513450"/>
            </a:xfrm>
            <a:custGeom>
              <a:avLst/>
              <a:gdLst/>
              <a:ahLst/>
              <a:cxnLst/>
              <a:rect l="l" t="t" r="r" b="b"/>
              <a:pathLst>
                <a:path w="16401" h="20538" extrusionOk="0">
                  <a:moveTo>
                    <a:pt x="15215" y="1042"/>
                  </a:moveTo>
                  <a:lnTo>
                    <a:pt x="15215" y="1042"/>
                  </a:lnTo>
                  <a:cubicBezTo>
                    <a:pt x="13595" y="3789"/>
                    <a:pt x="11966" y="6517"/>
                    <a:pt x="9978" y="9035"/>
                  </a:cubicBezTo>
                  <a:cubicBezTo>
                    <a:pt x="8915" y="10428"/>
                    <a:pt x="7742" y="11711"/>
                    <a:pt x="6459" y="12920"/>
                  </a:cubicBezTo>
                  <a:cubicBezTo>
                    <a:pt x="5375" y="13869"/>
                    <a:pt x="4228" y="14755"/>
                    <a:pt x="3134" y="15724"/>
                  </a:cubicBezTo>
                  <a:lnTo>
                    <a:pt x="3134" y="15724"/>
                  </a:lnTo>
                  <a:cubicBezTo>
                    <a:pt x="3373" y="15291"/>
                    <a:pt x="3582" y="14839"/>
                    <a:pt x="3783" y="14387"/>
                  </a:cubicBezTo>
                  <a:cubicBezTo>
                    <a:pt x="4406" y="12957"/>
                    <a:pt x="5103" y="11564"/>
                    <a:pt x="5873" y="10244"/>
                  </a:cubicBezTo>
                  <a:cubicBezTo>
                    <a:pt x="7412" y="7605"/>
                    <a:pt x="9428" y="5259"/>
                    <a:pt x="11775" y="3316"/>
                  </a:cubicBezTo>
                  <a:cubicBezTo>
                    <a:pt x="12852" y="2442"/>
                    <a:pt x="13999" y="1684"/>
                    <a:pt x="15215" y="1042"/>
                  </a:cubicBezTo>
                  <a:close/>
                  <a:moveTo>
                    <a:pt x="16018" y="0"/>
                  </a:moveTo>
                  <a:cubicBezTo>
                    <a:pt x="15962" y="0"/>
                    <a:pt x="15903" y="16"/>
                    <a:pt x="15844" y="53"/>
                  </a:cubicBezTo>
                  <a:cubicBezTo>
                    <a:pt x="13094" y="1373"/>
                    <a:pt x="10638" y="3243"/>
                    <a:pt x="8622" y="5552"/>
                  </a:cubicBezTo>
                  <a:cubicBezTo>
                    <a:pt x="6606" y="7825"/>
                    <a:pt x="4956" y="10428"/>
                    <a:pt x="3783" y="13287"/>
                  </a:cubicBezTo>
                  <a:cubicBezTo>
                    <a:pt x="3303" y="14408"/>
                    <a:pt x="2880" y="15665"/>
                    <a:pt x="2149" y="16676"/>
                  </a:cubicBezTo>
                  <a:lnTo>
                    <a:pt x="2149" y="16676"/>
                  </a:lnTo>
                  <a:cubicBezTo>
                    <a:pt x="1918" y="16920"/>
                    <a:pt x="1695" y="17171"/>
                    <a:pt x="1482" y="17433"/>
                  </a:cubicBezTo>
                  <a:lnTo>
                    <a:pt x="1482" y="17433"/>
                  </a:lnTo>
                  <a:cubicBezTo>
                    <a:pt x="1386" y="17521"/>
                    <a:pt x="1286" y="17606"/>
                    <a:pt x="1180" y="17686"/>
                  </a:cubicBezTo>
                  <a:cubicBezTo>
                    <a:pt x="1096" y="17728"/>
                    <a:pt x="1109" y="17807"/>
                    <a:pt x="1156" y="17852"/>
                  </a:cubicBezTo>
                  <a:lnTo>
                    <a:pt x="1156" y="17852"/>
                  </a:lnTo>
                  <a:cubicBezTo>
                    <a:pt x="1152" y="17858"/>
                    <a:pt x="1148" y="17864"/>
                    <a:pt x="1144" y="17869"/>
                  </a:cubicBezTo>
                  <a:cubicBezTo>
                    <a:pt x="667" y="18566"/>
                    <a:pt x="301" y="19372"/>
                    <a:pt x="44" y="20179"/>
                  </a:cubicBezTo>
                  <a:cubicBezTo>
                    <a:pt x="0" y="20397"/>
                    <a:pt x="165" y="20538"/>
                    <a:pt x="336" y="20538"/>
                  </a:cubicBezTo>
                  <a:cubicBezTo>
                    <a:pt x="452" y="20538"/>
                    <a:pt x="571" y="20473"/>
                    <a:pt x="631" y="20325"/>
                  </a:cubicBezTo>
                  <a:cubicBezTo>
                    <a:pt x="1180" y="18932"/>
                    <a:pt x="2060" y="17686"/>
                    <a:pt x="3197" y="16696"/>
                  </a:cubicBezTo>
                  <a:cubicBezTo>
                    <a:pt x="4333" y="15633"/>
                    <a:pt x="5543" y="14680"/>
                    <a:pt x="6716" y="13653"/>
                  </a:cubicBezTo>
                  <a:cubicBezTo>
                    <a:pt x="9245" y="11271"/>
                    <a:pt x="11445" y="8558"/>
                    <a:pt x="13241" y="5589"/>
                  </a:cubicBezTo>
                  <a:cubicBezTo>
                    <a:pt x="14304" y="3902"/>
                    <a:pt x="15294" y="2180"/>
                    <a:pt x="16284" y="457"/>
                  </a:cubicBezTo>
                  <a:cubicBezTo>
                    <a:pt x="16401" y="252"/>
                    <a:pt x="16237" y="0"/>
                    <a:pt x="160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37"/>
            <p:cNvSpPr/>
            <p:nvPr/>
          </p:nvSpPr>
          <p:spPr>
            <a:xfrm>
              <a:off x="4966375" y="3928438"/>
              <a:ext cx="105750" cy="68825"/>
            </a:xfrm>
            <a:custGeom>
              <a:avLst/>
              <a:gdLst/>
              <a:ahLst/>
              <a:cxnLst/>
              <a:rect l="l" t="t" r="r" b="b"/>
              <a:pathLst>
                <a:path w="4230" h="2753" extrusionOk="0">
                  <a:moveTo>
                    <a:pt x="2945" y="942"/>
                  </a:moveTo>
                  <a:cubicBezTo>
                    <a:pt x="2269" y="1517"/>
                    <a:pt x="1471" y="1952"/>
                    <a:pt x="606" y="2228"/>
                  </a:cubicBezTo>
                  <a:lnTo>
                    <a:pt x="606" y="2228"/>
                  </a:lnTo>
                  <a:cubicBezTo>
                    <a:pt x="1355" y="1737"/>
                    <a:pt x="2134" y="1308"/>
                    <a:pt x="2945" y="942"/>
                  </a:cubicBezTo>
                  <a:close/>
                  <a:moveTo>
                    <a:pt x="3975" y="1"/>
                  </a:moveTo>
                  <a:cubicBezTo>
                    <a:pt x="3946" y="1"/>
                    <a:pt x="3913" y="7"/>
                    <a:pt x="3878" y="23"/>
                  </a:cubicBezTo>
                  <a:cubicBezTo>
                    <a:pt x="2522" y="499"/>
                    <a:pt x="1275" y="1196"/>
                    <a:pt x="212" y="2149"/>
                  </a:cubicBezTo>
                  <a:cubicBezTo>
                    <a:pt x="135" y="2206"/>
                    <a:pt x="149" y="2294"/>
                    <a:pt x="201" y="2349"/>
                  </a:cubicBezTo>
                  <a:lnTo>
                    <a:pt x="201" y="2349"/>
                  </a:lnTo>
                  <a:cubicBezTo>
                    <a:pt x="0" y="2444"/>
                    <a:pt x="91" y="2753"/>
                    <a:pt x="304" y="2753"/>
                  </a:cubicBezTo>
                  <a:cubicBezTo>
                    <a:pt x="333" y="2753"/>
                    <a:pt x="363" y="2747"/>
                    <a:pt x="395" y="2735"/>
                  </a:cubicBezTo>
                  <a:cubicBezTo>
                    <a:pt x="1862" y="2405"/>
                    <a:pt x="3145" y="1599"/>
                    <a:pt x="4135" y="426"/>
                  </a:cubicBezTo>
                  <a:cubicBezTo>
                    <a:pt x="4229" y="268"/>
                    <a:pt x="4161" y="1"/>
                    <a:pt x="39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50" name="Google Shape;1350;p37"/>
          <p:cNvSpPr/>
          <p:nvPr/>
        </p:nvSpPr>
        <p:spPr>
          <a:xfrm rot="-2554494" flipH="1">
            <a:off x="-989768" y="422502"/>
            <a:ext cx="3170747" cy="1555306"/>
          </a:xfrm>
          <a:custGeom>
            <a:avLst/>
            <a:gdLst/>
            <a:ahLst/>
            <a:cxnLst/>
            <a:rect l="l" t="t" r="r" b="b"/>
            <a:pathLst>
              <a:path w="85084" h="62210" extrusionOk="0">
                <a:moveTo>
                  <a:pt x="1" y="1"/>
                </a:moveTo>
                <a:lnTo>
                  <a:pt x="1" y="221"/>
                </a:lnTo>
                <a:lnTo>
                  <a:pt x="1064" y="1430"/>
                </a:lnTo>
                <a:cubicBezTo>
                  <a:pt x="3740" y="4400"/>
                  <a:pt x="6489" y="7479"/>
                  <a:pt x="8432" y="11035"/>
                </a:cubicBezTo>
                <a:cubicBezTo>
                  <a:pt x="10265" y="14444"/>
                  <a:pt x="11401" y="18256"/>
                  <a:pt x="12464" y="21886"/>
                </a:cubicBezTo>
                <a:cubicBezTo>
                  <a:pt x="14774" y="29987"/>
                  <a:pt x="17193" y="38345"/>
                  <a:pt x="18146" y="46850"/>
                </a:cubicBezTo>
                <a:cubicBezTo>
                  <a:pt x="18220" y="47290"/>
                  <a:pt x="18256" y="47803"/>
                  <a:pt x="18330" y="48279"/>
                </a:cubicBezTo>
                <a:cubicBezTo>
                  <a:pt x="18623" y="51065"/>
                  <a:pt x="18916" y="53961"/>
                  <a:pt x="20089" y="56527"/>
                </a:cubicBezTo>
                <a:cubicBezTo>
                  <a:pt x="20749" y="58067"/>
                  <a:pt x="21775" y="59423"/>
                  <a:pt x="23095" y="60523"/>
                </a:cubicBezTo>
                <a:cubicBezTo>
                  <a:pt x="24342" y="61549"/>
                  <a:pt x="25918" y="62136"/>
                  <a:pt x="27531" y="62209"/>
                </a:cubicBezTo>
                <a:lnTo>
                  <a:pt x="27604" y="62209"/>
                </a:lnTo>
                <a:cubicBezTo>
                  <a:pt x="31930" y="62136"/>
                  <a:pt x="34789" y="58030"/>
                  <a:pt x="37062" y="53998"/>
                </a:cubicBezTo>
                <a:cubicBezTo>
                  <a:pt x="39005" y="50515"/>
                  <a:pt x="41021" y="46886"/>
                  <a:pt x="42451" y="43001"/>
                </a:cubicBezTo>
                <a:cubicBezTo>
                  <a:pt x="43770" y="39371"/>
                  <a:pt x="44540" y="35522"/>
                  <a:pt x="45310" y="31783"/>
                </a:cubicBezTo>
                <a:cubicBezTo>
                  <a:pt x="45750" y="29620"/>
                  <a:pt x="46226" y="27348"/>
                  <a:pt x="46740" y="25148"/>
                </a:cubicBezTo>
                <a:cubicBezTo>
                  <a:pt x="46960" y="24085"/>
                  <a:pt x="47399" y="23059"/>
                  <a:pt x="48059" y="22179"/>
                </a:cubicBezTo>
                <a:cubicBezTo>
                  <a:pt x="48792" y="21336"/>
                  <a:pt x="49892" y="20859"/>
                  <a:pt x="50845" y="20419"/>
                </a:cubicBezTo>
                <a:lnTo>
                  <a:pt x="85047" y="5316"/>
                </a:lnTo>
                <a:lnTo>
                  <a:pt x="85084" y="5170"/>
                </a:lnTo>
                <a:lnTo>
                  <a:pt x="85084" y="5170"/>
                </a:lnTo>
                <a:lnTo>
                  <a:pt x="50809" y="20309"/>
                </a:lnTo>
                <a:cubicBezTo>
                  <a:pt x="49819" y="20749"/>
                  <a:pt x="48719" y="21226"/>
                  <a:pt x="47949" y="22105"/>
                </a:cubicBezTo>
                <a:cubicBezTo>
                  <a:pt x="47289" y="22985"/>
                  <a:pt x="46850" y="24012"/>
                  <a:pt x="46630" y="25111"/>
                </a:cubicBezTo>
                <a:cubicBezTo>
                  <a:pt x="46080" y="27311"/>
                  <a:pt x="45603" y="29584"/>
                  <a:pt x="45163" y="31747"/>
                </a:cubicBezTo>
                <a:cubicBezTo>
                  <a:pt x="44430" y="35486"/>
                  <a:pt x="43660" y="39335"/>
                  <a:pt x="42304" y="42964"/>
                </a:cubicBezTo>
                <a:cubicBezTo>
                  <a:pt x="40948" y="46813"/>
                  <a:pt x="38895" y="50405"/>
                  <a:pt x="36952" y="53925"/>
                </a:cubicBezTo>
                <a:cubicBezTo>
                  <a:pt x="34716" y="57920"/>
                  <a:pt x="31856" y="61989"/>
                  <a:pt x="27604" y="62026"/>
                </a:cubicBezTo>
                <a:lnTo>
                  <a:pt x="27567" y="62026"/>
                </a:lnTo>
                <a:cubicBezTo>
                  <a:pt x="25111" y="62026"/>
                  <a:pt x="21922" y="60303"/>
                  <a:pt x="20236" y="56454"/>
                </a:cubicBezTo>
                <a:cubicBezTo>
                  <a:pt x="19099" y="53888"/>
                  <a:pt x="18769" y="50992"/>
                  <a:pt x="18476" y="48206"/>
                </a:cubicBezTo>
                <a:cubicBezTo>
                  <a:pt x="18440" y="47766"/>
                  <a:pt x="18366" y="47253"/>
                  <a:pt x="18330" y="46776"/>
                </a:cubicBezTo>
                <a:cubicBezTo>
                  <a:pt x="17340" y="38272"/>
                  <a:pt x="14920" y="29914"/>
                  <a:pt x="12611" y="21812"/>
                </a:cubicBezTo>
                <a:cubicBezTo>
                  <a:pt x="11548" y="18146"/>
                  <a:pt x="10448" y="14371"/>
                  <a:pt x="8579" y="10925"/>
                </a:cubicBezTo>
                <a:cubicBezTo>
                  <a:pt x="6636" y="7369"/>
                  <a:pt x="3886" y="4290"/>
                  <a:pt x="1210" y="1320"/>
                </a:cubicBezTo>
                <a:lnTo>
                  <a:pt x="1" y="1"/>
                </a:lnTo>
                <a:close/>
              </a:path>
            </a:pathLst>
          </a:custGeom>
          <a:solidFill>
            <a:schemeClr val="lt1"/>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51" name="Google Shape;1351;p37"/>
          <p:cNvGrpSpPr/>
          <p:nvPr/>
        </p:nvGrpSpPr>
        <p:grpSpPr>
          <a:xfrm rot="1521179">
            <a:off x="275753" y="2728980"/>
            <a:ext cx="696301" cy="1016200"/>
            <a:chOff x="8379850" y="2829899"/>
            <a:chExt cx="696291" cy="1016185"/>
          </a:xfrm>
        </p:grpSpPr>
        <p:sp>
          <p:nvSpPr>
            <p:cNvPr id="1352" name="Google Shape;1352;p37"/>
            <p:cNvSpPr/>
            <p:nvPr/>
          </p:nvSpPr>
          <p:spPr>
            <a:xfrm rot="1098150">
              <a:off x="8979542" y="2837624"/>
              <a:ext cx="56577" cy="45770"/>
            </a:xfrm>
            <a:custGeom>
              <a:avLst/>
              <a:gdLst/>
              <a:ahLst/>
              <a:cxnLst/>
              <a:rect l="l" t="t" r="r" b="b"/>
              <a:pathLst>
                <a:path w="1356" h="1097" extrusionOk="0">
                  <a:moveTo>
                    <a:pt x="277" y="334"/>
                  </a:moveTo>
                  <a:cubicBezTo>
                    <a:pt x="261" y="384"/>
                    <a:pt x="248" y="411"/>
                    <a:pt x="243" y="411"/>
                  </a:cubicBezTo>
                  <a:cubicBezTo>
                    <a:pt x="240" y="411"/>
                    <a:pt x="243" y="390"/>
                    <a:pt x="257" y="347"/>
                  </a:cubicBezTo>
                  <a:lnTo>
                    <a:pt x="277" y="334"/>
                  </a:lnTo>
                  <a:close/>
                  <a:moveTo>
                    <a:pt x="243" y="686"/>
                  </a:moveTo>
                  <a:lnTo>
                    <a:pt x="243" y="686"/>
                  </a:lnTo>
                  <a:cubicBezTo>
                    <a:pt x="248" y="686"/>
                    <a:pt x="261" y="713"/>
                    <a:pt x="277" y="764"/>
                  </a:cubicBezTo>
                  <a:lnTo>
                    <a:pt x="277" y="764"/>
                  </a:lnTo>
                  <a:lnTo>
                    <a:pt x="257" y="750"/>
                  </a:lnTo>
                  <a:cubicBezTo>
                    <a:pt x="243" y="707"/>
                    <a:pt x="240" y="686"/>
                    <a:pt x="243" y="686"/>
                  </a:cubicBezTo>
                  <a:close/>
                  <a:moveTo>
                    <a:pt x="846" y="1"/>
                  </a:moveTo>
                  <a:cubicBezTo>
                    <a:pt x="811" y="1"/>
                    <a:pt x="774" y="6"/>
                    <a:pt x="734" y="17"/>
                  </a:cubicBezTo>
                  <a:cubicBezTo>
                    <a:pt x="660" y="17"/>
                    <a:pt x="550" y="54"/>
                    <a:pt x="477" y="90"/>
                  </a:cubicBezTo>
                  <a:cubicBezTo>
                    <a:pt x="418" y="120"/>
                    <a:pt x="360" y="172"/>
                    <a:pt x="320" y="230"/>
                  </a:cubicBezTo>
                  <a:lnTo>
                    <a:pt x="320" y="230"/>
                  </a:lnTo>
                  <a:cubicBezTo>
                    <a:pt x="299" y="234"/>
                    <a:pt x="278" y="237"/>
                    <a:pt x="257" y="237"/>
                  </a:cubicBezTo>
                  <a:cubicBezTo>
                    <a:pt x="110" y="274"/>
                    <a:pt x="0" y="384"/>
                    <a:pt x="0" y="530"/>
                  </a:cubicBezTo>
                  <a:cubicBezTo>
                    <a:pt x="0" y="714"/>
                    <a:pt x="110" y="824"/>
                    <a:pt x="257" y="860"/>
                  </a:cubicBezTo>
                  <a:cubicBezTo>
                    <a:pt x="284" y="860"/>
                    <a:pt x="311" y="865"/>
                    <a:pt x="337" y="871"/>
                  </a:cubicBezTo>
                  <a:lnTo>
                    <a:pt x="337" y="871"/>
                  </a:lnTo>
                  <a:cubicBezTo>
                    <a:pt x="385" y="927"/>
                    <a:pt x="420" y="978"/>
                    <a:pt x="477" y="1007"/>
                  </a:cubicBezTo>
                  <a:cubicBezTo>
                    <a:pt x="550" y="1044"/>
                    <a:pt x="660" y="1080"/>
                    <a:pt x="734" y="1080"/>
                  </a:cubicBezTo>
                  <a:cubicBezTo>
                    <a:pt x="774" y="1091"/>
                    <a:pt x="811" y="1096"/>
                    <a:pt x="846" y="1096"/>
                  </a:cubicBezTo>
                  <a:cubicBezTo>
                    <a:pt x="1356" y="1096"/>
                    <a:pt x="1356" y="1"/>
                    <a:pt x="8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37"/>
            <p:cNvSpPr/>
            <p:nvPr/>
          </p:nvSpPr>
          <p:spPr>
            <a:xfrm rot="1098150">
              <a:off x="9012001" y="3084611"/>
              <a:ext cx="58162" cy="47439"/>
            </a:xfrm>
            <a:custGeom>
              <a:avLst/>
              <a:gdLst/>
              <a:ahLst/>
              <a:cxnLst/>
              <a:rect l="l" t="t" r="r" b="b"/>
              <a:pathLst>
                <a:path w="1394" h="1137" extrusionOk="0">
                  <a:moveTo>
                    <a:pt x="697" y="0"/>
                  </a:moveTo>
                  <a:cubicBezTo>
                    <a:pt x="0" y="73"/>
                    <a:pt x="0" y="1063"/>
                    <a:pt x="697" y="1137"/>
                  </a:cubicBezTo>
                  <a:cubicBezTo>
                    <a:pt x="1393" y="1063"/>
                    <a:pt x="1393" y="73"/>
                    <a:pt x="6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37"/>
            <p:cNvSpPr/>
            <p:nvPr/>
          </p:nvSpPr>
          <p:spPr>
            <a:xfrm rot="1098150">
              <a:off x="8763840" y="2928263"/>
              <a:ext cx="84156" cy="62752"/>
            </a:xfrm>
            <a:custGeom>
              <a:avLst/>
              <a:gdLst/>
              <a:ahLst/>
              <a:cxnLst/>
              <a:rect l="l" t="t" r="r" b="b"/>
              <a:pathLst>
                <a:path w="2017" h="1504" extrusionOk="0">
                  <a:moveTo>
                    <a:pt x="1027" y="1"/>
                  </a:moveTo>
                  <a:cubicBezTo>
                    <a:pt x="0" y="1"/>
                    <a:pt x="0" y="1504"/>
                    <a:pt x="1027" y="1504"/>
                  </a:cubicBezTo>
                  <a:cubicBezTo>
                    <a:pt x="2017" y="1504"/>
                    <a:pt x="2017" y="1"/>
                    <a:pt x="10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37"/>
            <p:cNvSpPr/>
            <p:nvPr/>
          </p:nvSpPr>
          <p:spPr>
            <a:xfrm rot="1098150">
              <a:off x="8801407" y="3201905"/>
              <a:ext cx="67341" cy="55116"/>
            </a:xfrm>
            <a:custGeom>
              <a:avLst/>
              <a:gdLst/>
              <a:ahLst/>
              <a:cxnLst/>
              <a:rect l="l" t="t" r="r" b="b"/>
              <a:pathLst>
                <a:path w="1614" h="1321" extrusionOk="0">
                  <a:moveTo>
                    <a:pt x="807" y="1"/>
                  </a:moveTo>
                  <a:cubicBezTo>
                    <a:pt x="0" y="38"/>
                    <a:pt x="0" y="1247"/>
                    <a:pt x="807" y="1321"/>
                  </a:cubicBezTo>
                  <a:cubicBezTo>
                    <a:pt x="1613" y="1247"/>
                    <a:pt x="1613" y="38"/>
                    <a:pt x="8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37"/>
            <p:cNvSpPr/>
            <p:nvPr/>
          </p:nvSpPr>
          <p:spPr>
            <a:xfrm rot="1098150">
              <a:off x="8620318" y="3212924"/>
              <a:ext cx="67300" cy="56660"/>
            </a:xfrm>
            <a:custGeom>
              <a:avLst/>
              <a:gdLst/>
              <a:ahLst/>
              <a:cxnLst/>
              <a:rect l="l" t="t" r="r" b="b"/>
              <a:pathLst>
                <a:path w="1613" h="1358" extrusionOk="0">
                  <a:moveTo>
                    <a:pt x="806" y="1"/>
                  </a:moveTo>
                  <a:cubicBezTo>
                    <a:pt x="0" y="74"/>
                    <a:pt x="0" y="1284"/>
                    <a:pt x="806" y="1357"/>
                  </a:cubicBezTo>
                  <a:cubicBezTo>
                    <a:pt x="1613" y="1284"/>
                    <a:pt x="1613" y="74"/>
                    <a:pt x="8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37"/>
            <p:cNvSpPr/>
            <p:nvPr/>
          </p:nvSpPr>
          <p:spPr>
            <a:xfrm rot="1098150">
              <a:off x="8658451" y="3359891"/>
              <a:ext cx="62752" cy="47439"/>
            </a:xfrm>
            <a:custGeom>
              <a:avLst/>
              <a:gdLst/>
              <a:ahLst/>
              <a:cxnLst/>
              <a:rect l="l" t="t" r="r" b="b"/>
              <a:pathLst>
                <a:path w="1504" h="1137" extrusionOk="0">
                  <a:moveTo>
                    <a:pt x="734" y="0"/>
                  </a:moveTo>
                  <a:cubicBezTo>
                    <a:pt x="1" y="0"/>
                    <a:pt x="1" y="1136"/>
                    <a:pt x="734" y="1136"/>
                  </a:cubicBezTo>
                  <a:cubicBezTo>
                    <a:pt x="1504" y="1136"/>
                    <a:pt x="1504" y="0"/>
                    <a:pt x="7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37"/>
            <p:cNvSpPr/>
            <p:nvPr/>
          </p:nvSpPr>
          <p:spPr>
            <a:xfrm rot="1098150">
              <a:off x="8543867" y="3485047"/>
              <a:ext cx="64254" cy="52029"/>
            </a:xfrm>
            <a:custGeom>
              <a:avLst/>
              <a:gdLst/>
              <a:ahLst/>
              <a:cxnLst/>
              <a:rect l="l" t="t" r="r" b="b"/>
              <a:pathLst>
                <a:path w="1540" h="1247" extrusionOk="0">
                  <a:moveTo>
                    <a:pt x="770" y="1"/>
                  </a:moveTo>
                  <a:cubicBezTo>
                    <a:pt x="0" y="74"/>
                    <a:pt x="0" y="1210"/>
                    <a:pt x="770" y="1247"/>
                  </a:cubicBezTo>
                  <a:cubicBezTo>
                    <a:pt x="1540" y="1210"/>
                    <a:pt x="1540" y="74"/>
                    <a:pt x="7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37"/>
            <p:cNvSpPr/>
            <p:nvPr/>
          </p:nvSpPr>
          <p:spPr>
            <a:xfrm rot="1098150">
              <a:off x="8447139" y="3632337"/>
              <a:ext cx="67341" cy="50527"/>
            </a:xfrm>
            <a:custGeom>
              <a:avLst/>
              <a:gdLst/>
              <a:ahLst/>
              <a:cxnLst/>
              <a:rect l="l" t="t" r="r" b="b"/>
              <a:pathLst>
                <a:path w="1614" h="1211" extrusionOk="0">
                  <a:moveTo>
                    <a:pt x="807" y="1"/>
                  </a:moveTo>
                  <a:cubicBezTo>
                    <a:pt x="1" y="1"/>
                    <a:pt x="1" y="1210"/>
                    <a:pt x="807" y="1210"/>
                  </a:cubicBezTo>
                  <a:cubicBezTo>
                    <a:pt x="1613" y="1210"/>
                    <a:pt x="1613" y="1"/>
                    <a:pt x="8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37"/>
            <p:cNvSpPr/>
            <p:nvPr/>
          </p:nvSpPr>
          <p:spPr>
            <a:xfrm rot="1098150">
              <a:off x="8385711" y="3789991"/>
              <a:ext cx="62752" cy="47439"/>
            </a:xfrm>
            <a:custGeom>
              <a:avLst/>
              <a:gdLst/>
              <a:ahLst/>
              <a:cxnLst/>
              <a:rect l="l" t="t" r="r" b="b"/>
              <a:pathLst>
                <a:path w="1504" h="1137" extrusionOk="0">
                  <a:moveTo>
                    <a:pt x="770" y="1"/>
                  </a:moveTo>
                  <a:cubicBezTo>
                    <a:pt x="1" y="1"/>
                    <a:pt x="1" y="1137"/>
                    <a:pt x="770" y="1137"/>
                  </a:cubicBezTo>
                  <a:cubicBezTo>
                    <a:pt x="1504" y="1137"/>
                    <a:pt x="1504" y="1"/>
                    <a:pt x="7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61" name="Google Shape;1361;p37"/>
          <p:cNvSpPr/>
          <p:nvPr/>
        </p:nvSpPr>
        <p:spPr>
          <a:xfrm>
            <a:off x="3496234" y="4768875"/>
            <a:ext cx="6086768" cy="969815"/>
          </a:xfrm>
          <a:custGeom>
            <a:avLst/>
            <a:gdLst/>
            <a:ahLst/>
            <a:cxnLst/>
            <a:rect l="l" t="t" r="r" b="b"/>
            <a:pathLst>
              <a:path w="85085" h="35856" extrusionOk="0">
                <a:moveTo>
                  <a:pt x="21963" y="0"/>
                </a:moveTo>
                <a:cubicBezTo>
                  <a:pt x="20489" y="0"/>
                  <a:pt x="19021" y="128"/>
                  <a:pt x="17560" y="444"/>
                </a:cubicBezTo>
                <a:cubicBezTo>
                  <a:pt x="11658" y="1763"/>
                  <a:pt x="6819" y="5942"/>
                  <a:pt x="3007" y="10671"/>
                </a:cubicBezTo>
                <a:cubicBezTo>
                  <a:pt x="1980" y="11954"/>
                  <a:pt x="954" y="13311"/>
                  <a:pt x="1" y="14704"/>
                </a:cubicBezTo>
                <a:lnTo>
                  <a:pt x="1" y="35855"/>
                </a:lnTo>
                <a:lnTo>
                  <a:pt x="85084" y="35855"/>
                </a:lnTo>
                <a:lnTo>
                  <a:pt x="85084" y="13494"/>
                </a:lnTo>
                <a:cubicBezTo>
                  <a:pt x="81602" y="11111"/>
                  <a:pt x="77973" y="8948"/>
                  <a:pt x="74233" y="7079"/>
                </a:cubicBezTo>
                <a:cubicBezTo>
                  <a:pt x="69285" y="4476"/>
                  <a:pt x="64152" y="1947"/>
                  <a:pt x="58617" y="1323"/>
                </a:cubicBezTo>
                <a:cubicBezTo>
                  <a:pt x="57606" y="1211"/>
                  <a:pt x="56597" y="1165"/>
                  <a:pt x="55588" y="1165"/>
                </a:cubicBezTo>
                <a:cubicBezTo>
                  <a:pt x="50695" y="1165"/>
                  <a:pt x="45815" y="2258"/>
                  <a:pt x="40893" y="2258"/>
                </a:cubicBezTo>
                <a:cubicBezTo>
                  <a:pt x="40533" y="2258"/>
                  <a:pt x="40172" y="2252"/>
                  <a:pt x="39811" y="2240"/>
                </a:cubicBezTo>
                <a:cubicBezTo>
                  <a:pt x="33831" y="2035"/>
                  <a:pt x="27850" y="0"/>
                  <a:pt x="219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grpSp>
        <p:nvGrpSpPr>
          <p:cNvPr id="1362" name="Google Shape;1362;p37"/>
          <p:cNvGrpSpPr/>
          <p:nvPr/>
        </p:nvGrpSpPr>
        <p:grpSpPr>
          <a:xfrm>
            <a:off x="7632116" y="978309"/>
            <a:ext cx="1379824" cy="774177"/>
            <a:chOff x="7705016" y="792509"/>
            <a:chExt cx="1379824" cy="774177"/>
          </a:xfrm>
        </p:grpSpPr>
        <p:sp>
          <p:nvSpPr>
            <p:cNvPr id="1363" name="Google Shape;1363;p37"/>
            <p:cNvSpPr/>
            <p:nvPr/>
          </p:nvSpPr>
          <p:spPr>
            <a:xfrm rot="5315393">
              <a:off x="8326412" y="1061057"/>
              <a:ext cx="26666" cy="19715"/>
            </a:xfrm>
            <a:custGeom>
              <a:avLst/>
              <a:gdLst/>
              <a:ahLst/>
              <a:cxnLst/>
              <a:rect l="l" t="t" r="r" b="b"/>
              <a:pathLst>
                <a:path w="844" h="624" extrusionOk="0">
                  <a:moveTo>
                    <a:pt x="403" y="0"/>
                  </a:moveTo>
                  <a:cubicBezTo>
                    <a:pt x="0" y="0"/>
                    <a:pt x="0" y="624"/>
                    <a:pt x="403" y="624"/>
                  </a:cubicBezTo>
                  <a:cubicBezTo>
                    <a:pt x="843" y="624"/>
                    <a:pt x="843" y="0"/>
                    <a:pt x="4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37"/>
            <p:cNvSpPr/>
            <p:nvPr/>
          </p:nvSpPr>
          <p:spPr>
            <a:xfrm rot="5315393">
              <a:off x="8301804" y="1166461"/>
              <a:ext cx="28972" cy="20884"/>
            </a:xfrm>
            <a:custGeom>
              <a:avLst/>
              <a:gdLst/>
              <a:ahLst/>
              <a:cxnLst/>
              <a:rect l="l" t="t" r="r" b="b"/>
              <a:pathLst>
                <a:path w="917" h="661" extrusionOk="0">
                  <a:moveTo>
                    <a:pt x="220" y="1"/>
                  </a:moveTo>
                  <a:cubicBezTo>
                    <a:pt x="184" y="37"/>
                    <a:pt x="147" y="37"/>
                    <a:pt x="110" y="74"/>
                  </a:cubicBezTo>
                  <a:cubicBezTo>
                    <a:pt x="74" y="111"/>
                    <a:pt x="74" y="147"/>
                    <a:pt x="37" y="184"/>
                  </a:cubicBezTo>
                  <a:cubicBezTo>
                    <a:pt x="37" y="221"/>
                    <a:pt x="0" y="257"/>
                    <a:pt x="0" y="331"/>
                  </a:cubicBezTo>
                  <a:lnTo>
                    <a:pt x="0" y="404"/>
                  </a:lnTo>
                  <a:cubicBezTo>
                    <a:pt x="37" y="477"/>
                    <a:pt x="74" y="514"/>
                    <a:pt x="110" y="551"/>
                  </a:cubicBezTo>
                  <a:lnTo>
                    <a:pt x="147" y="624"/>
                  </a:lnTo>
                  <a:cubicBezTo>
                    <a:pt x="220" y="624"/>
                    <a:pt x="294" y="661"/>
                    <a:pt x="330" y="661"/>
                  </a:cubicBezTo>
                  <a:lnTo>
                    <a:pt x="624" y="661"/>
                  </a:lnTo>
                  <a:cubicBezTo>
                    <a:pt x="660" y="661"/>
                    <a:pt x="697" y="661"/>
                    <a:pt x="733" y="624"/>
                  </a:cubicBezTo>
                  <a:cubicBezTo>
                    <a:pt x="770" y="624"/>
                    <a:pt x="807" y="587"/>
                    <a:pt x="843" y="551"/>
                  </a:cubicBezTo>
                  <a:cubicBezTo>
                    <a:pt x="880" y="514"/>
                    <a:pt x="880" y="477"/>
                    <a:pt x="880" y="441"/>
                  </a:cubicBezTo>
                  <a:cubicBezTo>
                    <a:pt x="917" y="404"/>
                    <a:pt x="917" y="367"/>
                    <a:pt x="917" y="331"/>
                  </a:cubicBezTo>
                  <a:lnTo>
                    <a:pt x="917" y="257"/>
                  </a:lnTo>
                  <a:cubicBezTo>
                    <a:pt x="917" y="184"/>
                    <a:pt x="880" y="147"/>
                    <a:pt x="843" y="111"/>
                  </a:cubicBezTo>
                  <a:lnTo>
                    <a:pt x="770" y="37"/>
                  </a:lnTo>
                  <a:cubicBezTo>
                    <a:pt x="733" y="37"/>
                    <a:pt x="660" y="1"/>
                    <a:pt x="6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37"/>
            <p:cNvSpPr/>
            <p:nvPr/>
          </p:nvSpPr>
          <p:spPr>
            <a:xfrm rot="5315393">
              <a:off x="8382501" y="1106673"/>
              <a:ext cx="35955" cy="32068"/>
            </a:xfrm>
            <a:custGeom>
              <a:avLst/>
              <a:gdLst/>
              <a:ahLst/>
              <a:cxnLst/>
              <a:rect l="l" t="t" r="r" b="b"/>
              <a:pathLst>
                <a:path w="1138" h="1015" extrusionOk="0">
                  <a:moveTo>
                    <a:pt x="501" y="1"/>
                  </a:moveTo>
                  <a:cubicBezTo>
                    <a:pt x="242" y="1"/>
                    <a:pt x="1" y="199"/>
                    <a:pt x="1" y="501"/>
                  </a:cubicBezTo>
                  <a:cubicBezTo>
                    <a:pt x="1" y="758"/>
                    <a:pt x="221" y="978"/>
                    <a:pt x="477" y="1014"/>
                  </a:cubicBezTo>
                  <a:cubicBezTo>
                    <a:pt x="917" y="978"/>
                    <a:pt x="1137" y="464"/>
                    <a:pt x="844" y="134"/>
                  </a:cubicBezTo>
                  <a:cubicBezTo>
                    <a:pt x="740" y="42"/>
                    <a:pt x="619" y="1"/>
                    <a:pt x="5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37"/>
            <p:cNvSpPr/>
            <p:nvPr/>
          </p:nvSpPr>
          <p:spPr>
            <a:xfrm rot="5315393">
              <a:off x="8457092" y="1329953"/>
              <a:ext cx="37092" cy="30141"/>
            </a:xfrm>
            <a:custGeom>
              <a:avLst/>
              <a:gdLst/>
              <a:ahLst/>
              <a:cxnLst/>
              <a:rect l="l" t="t" r="r" b="b"/>
              <a:pathLst>
                <a:path w="1174" h="954" extrusionOk="0">
                  <a:moveTo>
                    <a:pt x="331" y="0"/>
                  </a:moveTo>
                  <a:lnTo>
                    <a:pt x="221" y="73"/>
                  </a:lnTo>
                  <a:cubicBezTo>
                    <a:pt x="147" y="73"/>
                    <a:pt x="111" y="110"/>
                    <a:pt x="111" y="183"/>
                  </a:cubicBezTo>
                  <a:cubicBezTo>
                    <a:pt x="74" y="183"/>
                    <a:pt x="37" y="220"/>
                    <a:pt x="37" y="257"/>
                  </a:cubicBezTo>
                  <a:cubicBezTo>
                    <a:pt x="1" y="330"/>
                    <a:pt x="1" y="367"/>
                    <a:pt x="1" y="440"/>
                  </a:cubicBezTo>
                  <a:lnTo>
                    <a:pt x="1" y="550"/>
                  </a:lnTo>
                  <a:lnTo>
                    <a:pt x="37" y="660"/>
                  </a:lnTo>
                  <a:cubicBezTo>
                    <a:pt x="74" y="697"/>
                    <a:pt x="111" y="733"/>
                    <a:pt x="147" y="770"/>
                  </a:cubicBezTo>
                  <a:cubicBezTo>
                    <a:pt x="184" y="807"/>
                    <a:pt x="257" y="843"/>
                    <a:pt x="294" y="843"/>
                  </a:cubicBezTo>
                  <a:lnTo>
                    <a:pt x="294" y="953"/>
                  </a:lnTo>
                  <a:lnTo>
                    <a:pt x="404" y="953"/>
                  </a:lnTo>
                  <a:lnTo>
                    <a:pt x="376" y="934"/>
                  </a:lnTo>
                  <a:lnTo>
                    <a:pt x="376" y="934"/>
                  </a:lnTo>
                  <a:cubicBezTo>
                    <a:pt x="400" y="946"/>
                    <a:pt x="424" y="953"/>
                    <a:pt x="441" y="953"/>
                  </a:cubicBezTo>
                  <a:lnTo>
                    <a:pt x="697" y="953"/>
                  </a:lnTo>
                  <a:cubicBezTo>
                    <a:pt x="734" y="953"/>
                    <a:pt x="807" y="953"/>
                    <a:pt x="881" y="916"/>
                  </a:cubicBezTo>
                  <a:cubicBezTo>
                    <a:pt x="991" y="880"/>
                    <a:pt x="1100" y="770"/>
                    <a:pt x="1137" y="660"/>
                  </a:cubicBezTo>
                  <a:cubicBezTo>
                    <a:pt x="1137" y="587"/>
                    <a:pt x="1174" y="550"/>
                    <a:pt x="1174" y="477"/>
                  </a:cubicBezTo>
                  <a:lnTo>
                    <a:pt x="1174" y="330"/>
                  </a:lnTo>
                  <a:cubicBezTo>
                    <a:pt x="1137" y="257"/>
                    <a:pt x="1100" y="183"/>
                    <a:pt x="1027" y="147"/>
                  </a:cubicBezTo>
                  <a:lnTo>
                    <a:pt x="954" y="73"/>
                  </a:lnTo>
                  <a:cubicBezTo>
                    <a:pt x="881" y="37"/>
                    <a:pt x="771" y="0"/>
                    <a:pt x="697" y="0"/>
                  </a:cubicBezTo>
                  <a:lnTo>
                    <a:pt x="477" y="0"/>
                  </a:lnTo>
                  <a:cubicBezTo>
                    <a:pt x="461" y="0"/>
                    <a:pt x="446" y="2"/>
                    <a:pt x="433" y="5"/>
                  </a:cubicBezTo>
                  <a:lnTo>
                    <a:pt x="433" y="5"/>
                  </a:lnTo>
                  <a:lnTo>
                    <a:pt x="44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37"/>
            <p:cNvSpPr/>
            <p:nvPr/>
          </p:nvSpPr>
          <p:spPr>
            <a:xfrm rot="5315393">
              <a:off x="8333735" y="1235076"/>
              <a:ext cx="38261" cy="32479"/>
            </a:xfrm>
            <a:custGeom>
              <a:avLst/>
              <a:gdLst/>
              <a:ahLst/>
              <a:cxnLst/>
              <a:rect l="l" t="t" r="r" b="b"/>
              <a:pathLst>
                <a:path w="1211" h="1028" extrusionOk="0">
                  <a:moveTo>
                    <a:pt x="550" y="1"/>
                  </a:moveTo>
                  <a:cubicBezTo>
                    <a:pt x="257" y="1"/>
                    <a:pt x="0" y="221"/>
                    <a:pt x="0" y="514"/>
                  </a:cubicBezTo>
                  <a:cubicBezTo>
                    <a:pt x="0" y="807"/>
                    <a:pt x="257" y="1027"/>
                    <a:pt x="550" y="1027"/>
                  </a:cubicBezTo>
                  <a:cubicBezTo>
                    <a:pt x="1210" y="1027"/>
                    <a:pt x="1210" y="1"/>
                    <a:pt x="5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37"/>
            <p:cNvSpPr/>
            <p:nvPr/>
          </p:nvSpPr>
          <p:spPr>
            <a:xfrm rot="5315393">
              <a:off x="8139378" y="1336074"/>
              <a:ext cx="32448" cy="40599"/>
            </a:xfrm>
            <a:custGeom>
              <a:avLst/>
              <a:gdLst/>
              <a:ahLst/>
              <a:cxnLst/>
              <a:rect l="l" t="t" r="r" b="b"/>
              <a:pathLst>
                <a:path w="1027" h="1285" extrusionOk="0">
                  <a:moveTo>
                    <a:pt x="367" y="1"/>
                  </a:moveTo>
                  <a:cubicBezTo>
                    <a:pt x="293" y="38"/>
                    <a:pt x="183" y="74"/>
                    <a:pt x="147" y="148"/>
                  </a:cubicBezTo>
                  <a:lnTo>
                    <a:pt x="37" y="258"/>
                  </a:lnTo>
                  <a:cubicBezTo>
                    <a:pt x="0" y="331"/>
                    <a:pt x="0" y="404"/>
                    <a:pt x="0" y="514"/>
                  </a:cubicBezTo>
                  <a:lnTo>
                    <a:pt x="0" y="624"/>
                  </a:lnTo>
                  <a:cubicBezTo>
                    <a:pt x="0" y="661"/>
                    <a:pt x="0" y="734"/>
                    <a:pt x="0" y="771"/>
                  </a:cubicBezTo>
                  <a:cubicBezTo>
                    <a:pt x="0" y="844"/>
                    <a:pt x="0" y="917"/>
                    <a:pt x="37" y="991"/>
                  </a:cubicBezTo>
                  <a:cubicBezTo>
                    <a:pt x="37" y="1027"/>
                    <a:pt x="73" y="1101"/>
                    <a:pt x="147" y="1137"/>
                  </a:cubicBezTo>
                  <a:cubicBezTo>
                    <a:pt x="183" y="1174"/>
                    <a:pt x="257" y="1211"/>
                    <a:pt x="293" y="1247"/>
                  </a:cubicBezTo>
                  <a:cubicBezTo>
                    <a:pt x="367" y="1284"/>
                    <a:pt x="440" y="1284"/>
                    <a:pt x="513" y="1284"/>
                  </a:cubicBezTo>
                  <a:lnTo>
                    <a:pt x="660" y="1284"/>
                  </a:lnTo>
                  <a:cubicBezTo>
                    <a:pt x="733" y="1284"/>
                    <a:pt x="807" y="1211"/>
                    <a:pt x="880" y="1174"/>
                  </a:cubicBezTo>
                  <a:lnTo>
                    <a:pt x="953" y="1064"/>
                  </a:lnTo>
                  <a:cubicBezTo>
                    <a:pt x="990" y="954"/>
                    <a:pt x="1026" y="881"/>
                    <a:pt x="1026" y="807"/>
                  </a:cubicBezTo>
                  <a:cubicBezTo>
                    <a:pt x="1026" y="734"/>
                    <a:pt x="1026" y="697"/>
                    <a:pt x="1026" y="661"/>
                  </a:cubicBezTo>
                  <a:lnTo>
                    <a:pt x="1026" y="514"/>
                  </a:lnTo>
                  <a:cubicBezTo>
                    <a:pt x="1026" y="441"/>
                    <a:pt x="1026" y="368"/>
                    <a:pt x="990" y="331"/>
                  </a:cubicBezTo>
                  <a:cubicBezTo>
                    <a:pt x="916" y="184"/>
                    <a:pt x="843" y="111"/>
                    <a:pt x="697" y="38"/>
                  </a:cubicBezTo>
                  <a:cubicBezTo>
                    <a:pt x="660" y="1"/>
                    <a:pt x="587" y="1"/>
                    <a:pt x="5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37"/>
            <p:cNvSpPr/>
            <p:nvPr/>
          </p:nvSpPr>
          <p:spPr>
            <a:xfrm rot="5315393">
              <a:off x="8433006" y="1161806"/>
              <a:ext cx="50994" cy="54469"/>
            </a:xfrm>
            <a:custGeom>
              <a:avLst/>
              <a:gdLst/>
              <a:ahLst/>
              <a:cxnLst/>
              <a:rect l="l" t="t" r="r" b="b"/>
              <a:pathLst>
                <a:path w="1614" h="1724" extrusionOk="0">
                  <a:moveTo>
                    <a:pt x="681" y="911"/>
                  </a:moveTo>
                  <a:lnTo>
                    <a:pt x="681" y="911"/>
                  </a:lnTo>
                  <a:cubicBezTo>
                    <a:pt x="687" y="913"/>
                    <a:pt x="692" y="915"/>
                    <a:pt x="697" y="917"/>
                  </a:cubicBezTo>
                  <a:lnTo>
                    <a:pt x="734" y="990"/>
                  </a:lnTo>
                  <a:lnTo>
                    <a:pt x="734" y="990"/>
                  </a:lnTo>
                  <a:lnTo>
                    <a:pt x="681" y="911"/>
                  </a:lnTo>
                  <a:close/>
                  <a:moveTo>
                    <a:pt x="807" y="1"/>
                  </a:moveTo>
                  <a:cubicBezTo>
                    <a:pt x="797" y="4"/>
                    <a:pt x="786" y="8"/>
                    <a:pt x="776" y="13"/>
                  </a:cubicBezTo>
                  <a:lnTo>
                    <a:pt x="776" y="13"/>
                  </a:lnTo>
                  <a:cubicBezTo>
                    <a:pt x="773" y="13"/>
                    <a:pt x="770" y="13"/>
                    <a:pt x="767" y="13"/>
                  </a:cubicBezTo>
                  <a:cubicBezTo>
                    <a:pt x="709" y="13"/>
                    <a:pt x="648" y="22"/>
                    <a:pt x="587" y="37"/>
                  </a:cubicBezTo>
                  <a:cubicBezTo>
                    <a:pt x="587" y="37"/>
                    <a:pt x="551" y="37"/>
                    <a:pt x="514" y="74"/>
                  </a:cubicBezTo>
                  <a:lnTo>
                    <a:pt x="404" y="111"/>
                  </a:lnTo>
                  <a:lnTo>
                    <a:pt x="258" y="221"/>
                  </a:lnTo>
                  <a:lnTo>
                    <a:pt x="221" y="257"/>
                  </a:lnTo>
                  <a:cubicBezTo>
                    <a:pt x="111" y="367"/>
                    <a:pt x="38" y="514"/>
                    <a:pt x="38" y="661"/>
                  </a:cubicBezTo>
                  <a:cubicBezTo>
                    <a:pt x="1" y="807"/>
                    <a:pt x="1" y="954"/>
                    <a:pt x="38" y="1100"/>
                  </a:cubicBezTo>
                  <a:cubicBezTo>
                    <a:pt x="38" y="1174"/>
                    <a:pt x="74" y="1247"/>
                    <a:pt x="111" y="1320"/>
                  </a:cubicBezTo>
                  <a:cubicBezTo>
                    <a:pt x="148" y="1394"/>
                    <a:pt x="184" y="1467"/>
                    <a:pt x="221" y="1504"/>
                  </a:cubicBezTo>
                  <a:lnTo>
                    <a:pt x="258" y="1540"/>
                  </a:lnTo>
                  <a:lnTo>
                    <a:pt x="404" y="1650"/>
                  </a:lnTo>
                  <a:lnTo>
                    <a:pt x="441" y="1650"/>
                  </a:lnTo>
                  <a:cubicBezTo>
                    <a:pt x="514" y="1687"/>
                    <a:pt x="551" y="1687"/>
                    <a:pt x="624" y="1724"/>
                  </a:cubicBezTo>
                  <a:lnTo>
                    <a:pt x="844" y="1724"/>
                  </a:lnTo>
                  <a:cubicBezTo>
                    <a:pt x="954" y="1687"/>
                    <a:pt x="1064" y="1687"/>
                    <a:pt x="1174" y="1614"/>
                  </a:cubicBezTo>
                  <a:lnTo>
                    <a:pt x="1211" y="1614"/>
                  </a:lnTo>
                  <a:cubicBezTo>
                    <a:pt x="1284" y="1577"/>
                    <a:pt x="1321" y="1540"/>
                    <a:pt x="1357" y="1504"/>
                  </a:cubicBezTo>
                  <a:lnTo>
                    <a:pt x="1394" y="1467"/>
                  </a:lnTo>
                  <a:cubicBezTo>
                    <a:pt x="1431" y="1394"/>
                    <a:pt x="1467" y="1357"/>
                    <a:pt x="1504" y="1320"/>
                  </a:cubicBezTo>
                  <a:cubicBezTo>
                    <a:pt x="1541" y="1247"/>
                    <a:pt x="1577" y="1174"/>
                    <a:pt x="1614" y="1100"/>
                  </a:cubicBezTo>
                  <a:cubicBezTo>
                    <a:pt x="1614" y="1064"/>
                    <a:pt x="1614" y="1027"/>
                    <a:pt x="1614" y="990"/>
                  </a:cubicBezTo>
                  <a:cubicBezTo>
                    <a:pt x="1614" y="917"/>
                    <a:pt x="1614" y="844"/>
                    <a:pt x="1614" y="771"/>
                  </a:cubicBezTo>
                  <a:cubicBezTo>
                    <a:pt x="1614" y="661"/>
                    <a:pt x="1614" y="587"/>
                    <a:pt x="1577" y="514"/>
                  </a:cubicBezTo>
                  <a:cubicBezTo>
                    <a:pt x="1541" y="404"/>
                    <a:pt x="1467" y="294"/>
                    <a:pt x="1394" y="221"/>
                  </a:cubicBezTo>
                  <a:cubicBezTo>
                    <a:pt x="1357" y="184"/>
                    <a:pt x="1321" y="147"/>
                    <a:pt x="1247" y="111"/>
                  </a:cubicBezTo>
                  <a:lnTo>
                    <a:pt x="1211" y="74"/>
                  </a:lnTo>
                  <a:cubicBezTo>
                    <a:pt x="1137" y="37"/>
                    <a:pt x="1101" y="1"/>
                    <a:pt x="10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37"/>
            <p:cNvSpPr/>
            <p:nvPr/>
          </p:nvSpPr>
          <p:spPr>
            <a:xfrm rot="5315393">
              <a:off x="8594474" y="1069195"/>
              <a:ext cx="53300" cy="39398"/>
            </a:xfrm>
            <a:custGeom>
              <a:avLst/>
              <a:gdLst/>
              <a:ahLst/>
              <a:cxnLst/>
              <a:rect l="l" t="t" r="r" b="b"/>
              <a:pathLst>
                <a:path w="1687" h="1247" extrusionOk="0">
                  <a:moveTo>
                    <a:pt x="844" y="0"/>
                  </a:moveTo>
                  <a:cubicBezTo>
                    <a:pt x="1" y="0"/>
                    <a:pt x="1" y="1247"/>
                    <a:pt x="844" y="1247"/>
                  </a:cubicBezTo>
                  <a:cubicBezTo>
                    <a:pt x="1687" y="1247"/>
                    <a:pt x="1687" y="0"/>
                    <a:pt x="8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37"/>
            <p:cNvSpPr/>
            <p:nvPr/>
          </p:nvSpPr>
          <p:spPr>
            <a:xfrm rot="5315393">
              <a:off x="8687619" y="1132903"/>
              <a:ext cx="57944" cy="44043"/>
            </a:xfrm>
            <a:custGeom>
              <a:avLst/>
              <a:gdLst/>
              <a:ahLst/>
              <a:cxnLst/>
              <a:rect l="l" t="t" r="r" b="b"/>
              <a:pathLst>
                <a:path w="1834" h="1394" extrusionOk="0">
                  <a:moveTo>
                    <a:pt x="917" y="1"/>
                  </a:moveTo>
                  <a:cubicBezTo>
                    <a:pt x="0" y="1"/>
                    <a:pt x="0" y="1394"/>
                    <a:pt x="917" y="1394"/>
                  </a:cubicBezTo>
                  <a:cubicBezTo>
                    <a:pt x="1833" y="1394"/>
                    <a:pt x="1833" y="1"/>
                    <a:pt x="9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37"/>
            <p:cNvSpPr/>
            <p:nvPr/>
          </p:nvSpPr>
          <p:spPr>
            <a:xfrm rot="5315393">
              <a:off x="8513987" y="943508"/>
              <a:ext cx="73015" cy="56775"/>
            </a:xfrm>
            <a:custGeom>
              <a:avLst/>
              <a:gdLst/>
              <a:ahLst/>
              <a:cxnLst/>
              <a:rect l="l" t="t" r="r" b="b"/>
              <a:pathLst>
                <a:path w="2311" h="1797" extrusionOk="0">
                  <a:moveTo>
                    <a:pt x="1137" y="1"/>
                  </a:moveTo>
                  <a:cubicBezTo>
                    <a:pt x="1" y="1"/>
                    <a:pt x="1" y="1797"/>
                    <a:pt x="1137" y="1797"/>
                  </a:cubicBezTo>
                  <a:cubicBezTo>
                    <a:pt x="2273" y="1797"/>
                    <a:pt x="2310" y="1"/>
                    <a:pt x="11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37"/>
            <p:cNvSpPr/>
            <p:nvPr/>
          </p:nvSpPr>
          <p:spPr>
            <a:xfrm rot="5315393">
              <a:off x="8697690" y="1001254"/>
              <a:ext cx="49856" cy="44043"/>
            </a:xfrm>
            <a:custGeom>
              <a:avLst/>
              <a:gdLst/>
              <a:ahLst/>
              <a:cxnLst/>
              <a:rect l="l" t="t" r="r" b="b"/>
              <a:pathLst>
                <a:path w="1578" h="1394" extrusionOk="0">
                  <a:moveTo>
                    <a:pt x="624" y="0"/>
                  </a:moveTo>
                  <a:cubicBezTo>
                    <a:pt x="477" y="37"/>
                    <a:pt x="294" y="110"/>
                    <a:pt x="184" y="220"/>
                  </a:cubicBezTo>
                  <a:cubicBezTo>
                    <a:pt x="74" y="330"/>
                    <a:pt x="1" y="514"/>
                    <a:pt x="1" y="660"/>
                  </a:cubicBezTo>
                  <a:cubicBezTo>
                    <a:pt x="1" y="843"/>
                    <a:pt x="74" y="990"/>
                    <a:pt x="184" y="1137"/>
                  </a:cubicBezTo>
                  <a:lnTo>
                    <a:pt x="331" y="1247"/>
                  </a:lnTo>
                  <a:cubicBezTo>
                    <a:pt x="404" y="1283"/>
                    <a:pt x="551" y="1320"/>
                    <a:pt x="661" y="1320"/>
                  </a:cubicBezTo>
                  <a:lnTo>
                    <a:pt x="624" y="1393"/>
                  </a:lnTo>
                  <a:lnTo>
                    <a:pt x="917" y="1393"/>
                  </a:lnTo>
                  <a:cubicBezTo>
                    <a:pt x="1101" y="1393"/>
                    <a:pt x="1247" y="1320"/>
                    <a:pt x="1394" y="1173"/>
                  </a:cubicBezTo>
                  <a:cubicBezTo>
                    <a:pt x="1504" y="1063"/>
                    <a:pt x="1577" y="880"/>
                    <a:pt x="1577" y="697"/>
                  </a:cubicBezTo>
                  <a:cubicBezTo>
                    <a:pt x="1577" y="330"/>
                    <a:pt x="1284" y="0"/>
                    <a:pt x="9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37"/>
            <p:cNvSpPr/>
            <p:nvPr/>
          </p:nvSpPr>
          <p:spPr>
            <a:xfrm rot="5315393">
              <a:off x="8774972" y="904651"/>
              <a:ext cx="25528" cy="19715"/>
            </a:xfrm>
            <a:custGeom>
              <a:avLst/>
              <a:gdLst/>
              <a:ahLst/>
              <a:cxnLst/>
              <a:rect l="l" t="t" r="r" b="b"/>
              <a:pathLst>
                <a:path w="808" h="624" extrusionOk="0">
                  <a:moveTo>
                    <a:pt x="404" y="1"/>
                  </a:moveTo>
                  <a:cubicBezTo>
                    <a:pt x="1" y="1"/>
                    <a:pt x="1" y="624"/>
                    <a:pt x="404" y="624"/>
                  </a:cubicBezTo>
                  <a:cubicBezTo>
                    <a:pt x="807" y="624"/>
                    <a:pt x="807" y="1"/>
                    <a:pt x="4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37"/>
            <p:cNvSpPr/>
            <p:nvPr/>
          </p:nvSpPr>
          <p:spPr>
            <a:xfrm rot="5315393">
              <a:off x="8967251" y="830946"/>
              <a:ext cx="28972" cy="22053"/>
            </a:xfrm>
            <a:custGeom>
              <a:avLst/>
              <a:gdLst/>
              <a:ahLst/>
              <a:cxnLst/>
              <a:rect l="l" t="t" r="r" b="b"/>
              <a:pathLst>
                <a:path w="917" h="698" extrusionOk="0">
                  <a:moveTo>
                    <a:pt x="440" y="1"/>
                  </a:moveTo>
                  <a:cubicBezTo>
                    <a:pt x="0" y="1"/>
                    <a:pt x="0" y="697"/>
                    <a:pt x="440" y="697"/>
                  </a:cubicBezTo>
                  <a:cubicBezTo>
                    <a:pt x="917" y="697"/>
                    <a:pt x="917" y="1"/>
                    <a:pt x="4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37"/>
            <p:cNvSpPr/>
            <p:nvPr/>
          </p:nvSpPr>
          <p:spPr>
            <a:xfrm rot="5315393">
              <a:off x="9061908" y="795654"/>
              <a:ext cx="25528" cy="19715"/>
            </a:xfrm>
            <a:custGeom>
              <a:avLst/>
              <a:gdLst/>
              <a:ahLst/>
              <a:cxnLst/>
              <a:rect l="l" t="t" r="r" b="b"/>
              <a:pathLst>
                <a:path w="808" h="624" extrusionOk="0">
                  <a:moveTo>
                    <a:pt x="404" y="0"/>
                  </a:moveTo>
                  <a:cubicBezTo>
                    <a:pt x="1" y="0"/>
                    <a:pt x="1" y="623"/>
                    <a:pt x="404" y="623"/>
                  </a:cubicBezTo>
                  <a:cubicBezTo>
                    <a:pt x="807" y="623"/>
                    <a:pt x="807" y="0"/>
                    <a:pt x="4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37"/>
            <p:cNvSpPr/>
            <p:nvPr/>
          </p:nvSpPr>
          <p:spPr>
            <a:xfrm rot="5315393">
              <a:off x="8273437" y="1413481"/>
              <a:ext cx="66064" cy="48656"/>
            </a:xfrm>
            <a:custGeom>
              <a:avLst/>
              <a:gdLst/>
              <a:ahLst/>
              <a:cxnLst/>
              <a:rect l="l" t="t" r="r" b="b"/>
              <a:pathLst>
                <a:path w="2091" h="1540" extrusionOk="0">
                  <a:moveTo>
                    <a:pt x="1027" y="0"/>
                  </a:moveTo>
                  <a:cubicBezTo>
                    <a:pt x="1" y="0"/>
                    <a:pt x="1" y="1540"/>
                    <a:pt x="1027" y="1540"/>
                  </a:cubicBezTo>
                  <a:cubicBezTo>
                    <a:pt x="2090" y="1540"/>
                    <a:pt x="2090" y="0"/>
                    <a:pt x="10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37"/>
            <p:cNvSpPr/>
            <p:nvPr/>
          </p:nvSpPr>
          <p:spPr>
            <a:xfrm rot="5315393">
              <a:off x="8139044" y="1066718"/>
              <a:ext cx="69540" cy="54753"/>
            </a:xfrm>
            <a:custGeom>
              <a:avLst/>
              <a:gdLst/>
              <a:ahLst/>
              <a:cxnLst/>
              <a:rect l="l" t="t" r="r" b="b"/>
              <a:pathLst>
                <a:path w="2201" h="1733" extrusionOk="0">
                  <a:moveTo>
                    <a:pt x="1320" y="1"/>
                  </a:moveTo>
                  <a:cubicBezTo>
                    <a:pt x="1186" y="1"/>
                    <a:pt x="1051" y="35"/>
                    <a:pt x="917" y="89"/>
                  </a:cubicBezTo>
                  <a:lnTo>
                    <a:pt x="367" y="345"/>
                  </a:lnTo>
                  <a:cubicBezTo>
                    <a:pt x="221" y="455"/>
                    <a:pt x="74" y="602"/>
                    <a:pt x="37" y="822"/>
                  </a:cubicBezTo>
                  <a:cubicBezTo>
                    <a:pt x="1" y="1005"/>
                    <a:pt x="37" y="1188"/>
                    <a:pt x="111" y="1372"/>
                  </a:cubicBezTo>
                  <a:cubicBezTo>
                    <a:pt x="259" y="1594"/>
                    <a:pt x="507" y="1733"/>
                    <a:pt x="765" y="1733"/>
                  </a:cubicBezTo>
                  <a:cubicBezTo>
                    <a:pt x="890" y="1733"/>
                    <a:pt x="1017" y="1700"/>
                    <a:pt x="1137" y="1628"/>
                  </a:cubicBezTo>
                  <a:lnTo>
                    <a:pt x="1650" y="1335"/>
                  </a:lnTo>
                  <a:cubicBezTo>
                    <a:pt x="2200" y="1005"/>
                    <a:pt x="2090" y="199"/>
                    <a:pt x="1467" y="15"/>
                  </a:cubicBezTo>
                  <a:cubicBezTo>
                    <a:pt x="1418" y="5"/>
                    <a:pt x="1369" y="1"/>
                    <a:pt x="1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37"/>
            <p:cNvSpPr/>
            <p:nvPr/>
          </p:nvSpPr>
          <p:spPr>
            <a:xfrm rot="5315393">
              <a:off x="7981353" y="1417514"/>
              <a:ext cx="38261" cy="30141"/>
            </a:xfrm>
            <a:custGeom>
              <a:avLst/>
              <a:gdLst/>
              <a:ahLst/>
              <a:cxnLst/>
              <a:rect l="l" t="t" r="r" b="b"/>
              <a:pathLst>
                <a:path w="1211" h="954" extrusionOk="0">
                  <a:moveTo>
                    <a:pt x="734" y="0"/>
                  </a:moveTo>
                  <a:lnTo>
                    <a:pt x="734" y="37"/>
                  </a:lnTo>
                  <a:lnTo>
                    <a:pt x="477" y="37"/>
                  </a:lnTo>
                  <a:cubicBezTo>
                    <a:pt x="330" y="37"/>
                    <a:pt x="220" y="73"/>
                    <a:pt x="147" y="183"/>
                  </a:cubicBezTo>
                  <a:cubicBezTo>
                    <a:pt x="74" y="257"/>
                    <a:pt x="1" y="367"/>
                    <a:pt x="1" y="477"/>
                  </a:cubicBezTo>
                  <a:cubicBezTo>
                    <a:pt x="1" y="623"/>
                    <a:pt x="37" y="733"/>
                    <a:pt x="147" y="807"/>
                  </a:cubicBezTo>
                  <a:cubicBezTo>
                    <a:pt x="220" y="880"/>
                    <a:pt x="330" y="953"/>
                    <a:pt x="477" y="953"/>
                  </a:cubicBezTo>
                  <a:lnTo>
                    <a:pt x="734" y="953"/>
                  </a:lnTo>
                  <a:cubicBezTo>
                    <a:pt x="844" y="953"/>
                    <a:pt x="990" y="880"/>
                    <a:pt x="1064" y="807"/>
                  </a:cubicBezTo>
                  <a:cubicBezTo>
                    <a:pt x="1174" y="697"/>
                    <a:pt x="1210" y="587"/>
                    <a:pt x="1210" y="477"/>
                  </a:cubicBezTo>
                  <a:cubicBezTo>
                    <a:pt x="1210" y="330"/>
                    <a:pt x="1174" y="220"/>
                    <a:pt x="1064" y="147"/>
                  </a:cubicBezTo>
                  <a:cubicBezTo>
                    <a:pt x="990" y="37"/>
                    <a:pt x="844" y="0"/>
                    <a:pt x="7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37"/>
            <p:cNvSpPr/>
            <p:nvPr/>
          </p:nvSpPr>
          <p:spPr>
            <a:xfrm rot="5315393">
              <a:off x="7868983" y="1441700"/>
              <a:ext cx="38261" cy="29004"/>
            </a:xfrm>
            <a:custGeom>
              <a:avLst/>
              <a:gdLst/>
              <a:ahLst/>
              <a:cxnLst/>
              <a:rect l="l" t="t" r="r" b="b"/>
              <a:pathLst>
                <a:path w="1211" h="918" extrusionOk="0">
                  <a:moveTo>
                    <a:pt x="624" y="1"/>
                  </a:moveTo>
                  <a:cubicBezTo>
                    <a:pt x="0" y="1"/>
                    <a:pt x="0" y="917"/>
                    <a:pt x="624" y="917"/>
                  </a:cubicBezTo>
                  <a:cubicBezTo>
                    <a:pt x="1210" y="917"/>
                    <a:pt x="1210" y="1"/>
                    <a:pt x="6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37"/>
            <p:cNvSpPr/>
            <p:nvPr/>
          </p:nvSpPr>
          <p:spPr>
            <a:xfrm rot="5315393">
              <a:off x="7700312" y="1529784"/>
              <a:ext cx="41736" cy="31310"/>
            </a:xfrm>
            <a:custGeom>
              <a:avLst/>
              <a:gdLst/>
              <a:ahLst/>
              <a:cxnLst/>
              <a:rect l="l" t="t" r="r" b="b"/>
              <a:pathLst>
                <a:path w="1321" h="991" extrusionOk="0">
                  <a:moveTo>
                    <a:pt x="661" y="1"/>
                  </a:moveTo>
                  <a:cubicBezTo>
                    <a:pt x="1" y="1"/>
                    <a:pt x="1" y="991"/>
                    <a:pt x="661" y="991"/>
                  </a:cubicBezTo>
                  <a:cubicBezTo>
                    <a:pt x="1320" y="991"/>
                    <a:pt x="1320" y="1"/>
                    <a:pt x="6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2" name="Google Shape;1382;p37"/>
          <p:cNvSpPr/>
          <p:nvPr/>
        </p:nvSpPr>
        <p:spPr>
          <a:xfrm rot="-3839057" flipH="1">
            <a:off x="2023448" y="80390"/>
            <a:ext cx="1544334" cy="776853"/>
          </a:xfrm>
          <a:custGeom>
            <a:avLst/>
            <a:gdLst/>
            <a:ahLst/>
            <a:cxnLst/>
            <a:rect l="l" t="t" r="r" b="b"/>
            <a:pathLst>
              <a:path w="46796" h="23540" extrusionOk="0">
                <a:moveTo>
                  <a:pt x="32976" y="1448"/>
                </a:moveTo>
                <a:lnTo>
                  <a:pt x="32976" y="1448"/>
                </a:lnTo>
                <a:cubicBezTo>
                  <a:pt x="32682" y="1814"/>
                  <a:pt x="32426" y="2217"/>
                  <a:pt x="32206" y="2621"/>
                </a:cubicBezTo>
                <a:cubicBezTo>
                  <a:pt x="31913" y="3134"/>
                  <a:pt x="31656" y="3610"/>
                  <a:pt x="31363" y="4124"/>
                </a:cubicBezTo>
                <a:cubicBezTo>
                  <a:pt x="31106" y="4600"/>
                  <a:pt x="30813" y="5077"/>
                  <a:pt x="30446" y="5517"/>
                </a:cubicBezTo>
                <a:cubicBezTo>
                  <a:pt x="29823" y="6433"/>
                  <a:pt x="29090" y="7276"/>
                  <a:pt x="28320" y="8083"/>
                </a:cubicBezTo>
                <a:cubicBezTo>
                  <a:pt x="27550" y="8853"/>
                  <a:pt x="26707" y="9586"/>
                  <a:pt x="25791" y="10246"/>
                </a:cubicBezTo>
                <a:cubicBezTo>
                  <a:pt x="24911" y="10869"/>
                  <a:pt x="23994" y="11419"/>
                  <a:pt x="23041" y="11932"/>
                </a:cubicBezTo>
                <a:cubicBezTo>
                  <a:pt x="23555" y="11162"/>
                  <a:pt x="24068" y="10392"/>
                  <a:pt x="24618" y="9696"/>
                </a:cubicBezTo>
                <a:cubicBezTo>
                  <a:pt x="25314" y="8853"/>
                  <a:pt x="26011" y="8009"/>
                  <a:pt x="26744" y="7203"/>
                </a:cubicBezTo>
                <a:cubicBezTo>
                  <a:pt x="27514" y="6396"/>
                  <a:pt x="28283" y="5627"/>
                  <a:pt x="29090" y="4857"/>
                </a:cubicBezTo>
                <a:cubicBezTo>
                  <a:pt x="29896" y="4087"/>
                  <a:pt x="30703" y="3354"/>
                  <a:pt x="31546" y="2621"/>
                </a:cubicBezTo>
                <a:cubicBezTo>
                  <a:pt x="32023" y="2217"/>
                  <a:pt x="32462" y="1814"/>
                  <a:pt x="32976" y="1448"/>
                </a:cubicBezTo>
                <a:close/>
                <a:moveTo>
                  <a:pt x="46026" y="7826"/>
                </a:moveTo>
                <a:lnTo>
                  <a:pt x="46026" y="7826"/>
                </a:lnTo>
                <a:cubicBezTo>
                  <a:pt x="43350" y="9182"/>
                  <a:pt x="40491" y="10282"/>
                  <a:pt x="37595" y="11052"/>
                </a:cubicBezTo>
                <a:cubicBezTo>
                  <a:pt x="34479" y="11858"/>
                  <a:pt x="31253" y="12335"/>
                  <a:pt x="28027" y="12445"/>
                </a:cubicBezTo>
                <a:cubicBezTo>
                  <a:pt x="27633" y="12454"/>
                  <a:pt x="27236" y="12459"/>
                  <a:pt x="26839" y="12459"/>
                </a:cubicBezTo>
                <a:cubicBezTo>
                  <a:pt x="25646" y="12459"/>
                  <a:pt x="24443" y="12418"/>
                  <a:pt x="23261" y="12335"/>
                </a:cubicBezTo>
                <a:cubicBezTo>
                  <a:pt x="24288" y="11968"/>
                  <a:pt x="25314" y="11675"/>
                  <a:pt x="26341" y="11345"/>
                </a:cubicBezTo>
                <a:cubicBezTo>
                  <a:pt x="29456" y="10429"/>
                  <a:pt x="32609" y="9659"/>
                  <a:pt x="35798" y="9072"/>
                </a:cubicBezTo>
                <a:cubicBezTo>
                  <a:pt x="38988" y="8486"/>
                  <a:pt x="42213" y="8046"/>
                  <a:pt x="45476" y="7863"/>
                </a:cubicBezTo>
                <a:lnTo>
                  <a:pt x="46026" y="7826"/>
                </a:lnTo>
                <a:close/>
                <a:moveTo>
                  <a:pt x="25754" y="2034"/>
                </a:moveTo>
                <a:lnTo>
                  <a:pt x="25754" y="2034"/>
                </a:lnTo>
                <a:cubicBezTo>
                  <a:pt x="25204" y="3391"/>
                  <a:pt x="24618" y="4784"/>
                  <a:pt x="23958" y="6103"/>
                </a:cubicBezTo>
                <a:cubicBezTo>
                  <a:pt x="23151" y="7753"/>
                  <a:pt x="22235" y="9329"/>
                  <a:pt x="21208" y="10832"/>
                </a:cubicBezTo>
                <a:cubicBezTo>
                  <a:pt x="20732" y="11565"/>
                  <a:pt x="20219" y="12262"/>
                  <a:pt x="19705" y="12995"/>
                </a:cubicBezTo>
                <a:cubicBezTo>
                  <a:pt x="20035" y="11345"/>
                  <a:pt x="20585" y="9769"/>
                  <a:pt x="21318" y="8266"/>
                </a:cubicBezTo>
                <a:cubicBezTo>
                  <a:pt x="21722" y="7460"/>
                  <a:pt x="22162" y="6653"/>
                  <a:pt x="22675" y="5883"/>
                </a:cubicBezTo>
                <a:cubicBezTo>
                  <a:pt x="23225" y="5113"/>
                  <a:pt x="23774" y="4380"/>
                  <a:pt x="24398" y="3684"/>
                </a:cubicBezTo>
                <a:cubicBezTo>
                  <a:pt x="24838" y="3134"/>
                  <a:pt x="25314" y="2584"/>
                  <a:pt x="25754" y="2034"/>
                </a:cubicBezTo>
                <a:close/>
                <a:moveTo>
                  <a:pt x="20145" y="1191"/>
                </a:moveTo>
                <a:cubicBezTo>
                  <a:pt x="19925" y="2144"/>
                  <a:pt x="19705" y="3097"/>
                  <a:pt x="19449" y="4014"/>
                </a:cubicBezTo>
                <a:cubicBezTo>
                  <a:pt x="19119" y="5150"/>
                  <a:pt x="18752" y="6250"/>
                  <a:pt x="18349" y="7313"/>
                </a:cubicBezTo>
                <a:cubicBezTo>
                  <a:pt x="17946" y="8376"/>
                  <a:pt x="17506" y="9439"/>
                  <a:pt x="16993" y="10465"/>
                </a:cubicBezTo>
                <a:cubicBezTo>
                  <a:pt x="16443" y="11455"/>
                  <a:pt x="15893" y="12445"/>
                  <a:pt x="15233" y="13398"/>
                </a:cubicBezTo>
                <a:cubicBezTo>
                  <a:pt x="14647" y="14241"/>
                  <a:pt x="14023" y="15084"/>
                  <a:pt x="13327" y="15854"/>
                </a:cubicBezTo>
                <a:cubicBezTo>
                  <a:pt x="13547" y="14864"/>
                  <a:pt x="13767" y="13875"/>
                  <a:pt x="14060" y="12958"/>
                </a:cubicBezTo>
                <a:cubicBezTo>
                  <a:pt x="14353" y="11858"/>
                  <a:pt x="14720" y="10795"/>
                  <a:pt x="15160" y="9769"/>
                </a:cubicBezTo>
                <a:cubicBezTo>
                  <a:pt x="15600" y="8706"/>
                  <a:pt x="16040" y="7679"/>
                  <a:pt x="16516" y="6726"/>
                </a:cubicBezTo>
                <a:cubicBezTo>
                  <a:pt x="17029" y="5700"/>
                  <a:pt x="17616" y="4747"/>
                  <a:pt x="18239" y="3830"/>
                </a:cubicBezTo>
                <a:cubicBezTo>
                  <a:pt x="18532" y="3354"/>
                  <a:pt x="18862" y="2914"/>
                  <a:pt x="19192" y="2437"/>
                </a:cubicBezTo>
                <a:cubicBezTo>
                  <a:pt x="19522" y="1998"/>
                  <a:pt x="19779" y="1594"/>
                  <a:pt x="20145" y="1191"/>
                </a:cubicBezTo>
                <a:close/>
                <a:moveTo>
                  <a:pt x="22073" y="13485"/>
                </a:moveTo>
                <a:cubicBezTo>
                  <a:pt x="22652" y="13485"/>
                  <a:pt x="23232" y="13513"/>
                  <a:pt x="23811" y="13581"/>
                </a:cubicBezTo>
                <a:cubicBezTo>
                  <a:pt x="25387" y="13728"/>
                  <a:pt x="26964" y="13911"/>
                  <a:pt x="28540" y="14131"/>
                </a:cubicBezTo>
                <a:cubicBezTo>
                  <a:pt x="30116" y="14351"/>
                  <a:pt x="31656" y="14645"/>
                  <a:pt x="33196" y="14938"/>
                </a:cubicBezTo>
                <a:cubicBezTo>
                  <a:pt x="34772" y="15231"/>
                  <a:pt x="36275" y="15598"/>
                  <a:pt x="37778" y="16001"/>
                </a:cubicBezTo>
                <a:cubicBezTo>
                  <a:pt x="39281" y="16367"/>
                  <a:pt x="40747" y="16807"/>
                  <a:pt x="42177" y="17247"/>
                </a:cubicBezTo>
                <a:cubicBezTo>
                  <a:pt x="40894" y="17247"/>
                  <a:pt x="39611" y="17247"/>
                  <a:pt x="38291" y="17211"/>
                </a:cubicBezTo>
                <a:cubicBezTo>
                  <a:pt x="36751" y="17137"/>
                  <a:pt x="35212" y="17027"/>
                  <a:pt x="33635" y="16844"/>
                </a:cubicBezTo>
                <a:cubicBezTo>
                  <a:pt x="32096" y="16697"/>
                  <a:pt x="30593" y="16477"/>
                  <a:pt x="29053" y="16184"/>
                </a:cubicBezTo>
                <a:cubicBezTo>
                  <a:pt x="27550" y="15891"/>
                  <a:pt x="26047" y="15524"/>
                  <a:pt x="24581" y="15121"/>
                </a:cubicBezTo>
                <a:cubicBezTo>
                  <a:pt x="23078" y="14681"/>
                  <a:pt x="21612" y="14205"/>
                  <a:pt x="20145" y="13618"/>
                </a:cubicBezTo>
                <a:lnTo>
                  <a:pt x="20072" y="13581"/>
                </a:lnTo>
                <a:cubicBezTo>
                  <a:pt x="20739" y="13523"/>
                  <a:pt x="21406" y="13485"/>
                  <a:pt x="22073" y="13485"/>
                </a:cubicBezTo>
                <a:close/>
                <a:moveTo>
                  <a:pt x="14353" y="3794"/>
                </a:moveTo>
                <a:cubicBezTo>
                  <a:pt x="14243" y="4490"/>
                  <a:pt x="14133" y="5187"/>
                  <a:pt x="13950" y="5883"/>
                </a:cubicBezTo>
                <a:cubicBezTo>
                  <a:pt x="13730" y="6946"/>
                  <a:pt x="13437" y="7973"/>
                  <a:pt x="13107" y="8999"/>
                </a:cubicBezTo>
                <a:cubicBezTo>
                  <a:pt x="12814" y="10026"/>
                  <a:pt x="12447" y="11015"/>
                  <a:pt x="12044" y="12005"/>
                </a:cubicBezTo>
                <a:cubicBezTo>
                  <a:pt x="11604" y="12995"/>
                  <a:pt x="11164" y="13985"/>
                  <a:pt x="10688" y="14938"/>
                </a:cubicBezTo>
                <a:cubicBezTo>
                  <a:pt x="10174" y="15891"/>
                  <a:pt x="9661" y="16807"/>
                  <a:pt x="9111" y="17724"/>
                </a:cubicBezTo>
                <a:cubicBezTo>
                  <a:pt x="9045" y="17757"/>
                  <a:pt x="9009" y="17790"/>
                  <a:pt x="8976" y="17849"/>
                </a:cubicBezTo>
                <a:lnTo>
                  <a:pt x="8976" y="17849"/>
                </a:lnTo>
                <a:cubicBezTo>
                  <a:pt x="9747" y="13838"/>
                  <a:pt x="11063" y="9972"/>
                  <a:pt x="12924" y="6360"/>
                </a:cubicBezTo>
                <a:cubicBezTo>
                  <a:pt x="13400" y="5480"/>
                  <a:pt x="13840" y="4637"/>
                  <a:pt x="14353" y="3794"/>
                </a:cubicBezTo>
                <a:close/>
                <a:moveTo>
                  <a:pt x="16296" y="15084"/>
                </a:moveTo>
                <a:cubicBezTo>
                  <a:pt x="17433" y="15084"/>
                  <a:pt x="18532" y="15231"/>
                  <a:pt x="19632" y="15488"/>
                </a:cubicBezTo>
                <a:cubicBezTo>
                  <a:pt x="21098" y="15818"/>
                  <a:pt x="22528" y="16184"/>
                  <a:pt x="23958" y="16551"/>
                </a:cubicBezTo>
                <a:cubicBezTo>
                  <a:pt x="25387" y="16917"/>
                  <a:pt x="26817" y="17321"/>
                  <a:pt x="28247" y="17724"/>
                </a:cubicBezTo>
                <a:cubicBezTo>
                  <a:pt x="29640" y="18164"/>
                  <a:pt x="31069" y="18604"/>
                  <a:pt x="32499" y="19043"/>
                </a:cubicBezTo>
                <a:cubicBezTo>
                  <a:pt x="33672" y="19447"/>
                  <a:pt x="34882" y="19887"/>
                  <a:pt x="36055" y="20290"/>
                </a:cubicBezTo>
                <a:cubicBezTo>
                  <a:pt x="35029" y="20143"/>
                  <a:pt x="33965" y="19997"/>
                  <a:pt x="32902" y="19777"/>
                </a:cubicBezTo>
                <a:cubicBezTo>
                  <a:pt x="31509" y="19520"/>
                  <a:pt x="30080" y="19190"/>
                  <a:pt x="28650" y="18860"/>
                </a:cubicBezTo>
                <a:cubicBezTo>
                  <a:pt x="27257" y="18494"/>
                  <a:pt x="25827" y="18090"/>
                  <a:pt x="24434" y="17687"/>
                </a:cubicBezTo>
                <a:cubicBezTo>
                  <a:pt x="23005" y="17284"/>
                  <a:pt x="21648" y="16844"/>
                  <a:pt x="20255" y="16404"/>
                </a:cubicBezTo>
                <a:cubicBezTo>
                  <a:pt x="18936" y="15964"/>
                  <a:pt x="17616" y="15524"/>
                  <a:pt x="16296" y="15084"/>
                </a:cubicBezTo>
                <a:close/>
                <a:moveTo>
                  <a:pt x="570" y="19997"/>
                </a:moveTo>
                <a:cubicBezTo>
                  <a:pt x="533" y="19997"/>
                  <a:pt x="497" y="20033"/>
                  <a:pt x="497" y="20107"/>
                </a:cubicBezTo>
                <a:lnTo>
                  <a:pt x="497" y="20363"/>
                </a:lnTo>
                <a:cubicBezTo>
                  <a:pt x="497" y="20400"/>
                  <a:pt x="533" y="20436"/>
                  <a:pt x="570" y="20436"/>
                </a:cubicBezTo>
                <a:cubicBezTo>
                  <a:pt x="607" y="20436"/>
                  <a:pt x="643" y="20400"/>
                  <a:pt x="643" y="20363"/>
                </a:cubicBezTo>
                <a:lnTo>
                  <a:pt x="643" y="20107"/>
                </a:lnTo>
                <a:cubicBezTo>
                  <a:pt x="643" y="20033"/>
                  <a:pt x="607" y="19997"/>
                  <a:pt x="570" y="19997"/>
                </a:cubicBezTo>
                <a:close/>
                <a:moveTo>
                  <a:pt x="12337" y="17321"/>
                </a:moveTo>
                <a:cubicBezTo>
                  <a:pt x="13034" y="17321"/>
                  <a:pt x="13693" y="17357"/>
                  <a:pt x="14390" y="17431"/>
                </a:cubicBezTo>
                <a:cubicBezTo>
                  <a:pt x="15746" y="17614"/>
                  <a:pt x="17103" y="17944"/>
                  <a:pt x="18459" y="18347"/>
                </a:cubicBezTo>
                <a:cubicBezTo>
                  <a:pt x="19779" y="18714"/>
                  <a:pt x="21098" y="19117"/>
                  <a:pt x="22418" y="19520"/>
                </a:cubicBezTo>
                <a:cubicBezTo>
                  <a:pt x="23738" y="19923"/>
                  <a:pt x="25057" y="20326"/>
                  <a:pt x="26341" y="20803"/>
                </a:cubicBezTo>
                <a:cubicBezTo>
                  <a:pt x="27147" y="21096"/>
                  <a:pt x="27953" y="21390"/>
                  <a:pt x="28723" y="21719"/>
                </a:cubicBezTo>
                <a:cubicBezTo>
                  <a:pt x="28063" y="21573"/>
                  <a:pt x="27404" y="21463"/>
                  <a:pt x="26744" y="21353"/>
                </a:cubicBezTo>
                <a:cubicBezTo>
                  <a:pt x="25351" y="21133"/>
                  <a:pt x="24031" y="20950"/>
                  <a:pt x="22675" y="20693"/>
                </a:cubicBezTo>
                <a:cubicBezTo>
                  <a:pt x="21318" y="20473"/>
                  <a:pt x="19962" y="20253"/>
                  <a:pt x="18642" y="19923"/>
                </a:cubicBezTo>
                <a:cubicBezTo>
                  <a:pt x="17286" y="19630"/>
                  <a:pt x="15966" y="19300"/>
                  <a:pt x="14647" y="18933"/>
                </a:cubicBezTo>
                <a:cubicBezTo>
                  <a:pt x="13364" y="18530"/>
                  <a:pt x="12081" y="18090"/>
                  <a:pt x="10834" y="17540"/>
                </a:cubicBezTo>
                <a:cubicBezTo>
                  <a:pt x="11311" y="17431"/>
                  <a:pt x="11824" y="17357"/>
                  <a:pt x="12337" y="17321"/>
                </a:cubicBezTo>
                <a:close/>
                <a:moveTo>
                  <a:pt x="34277" y="1"/>
                </a:moveTo>
                <a:cubicBezTo>
                  <a:pt x="34258" y="1"/>
                  <a:pt x="34240" y="6"/>
                  <a:pt x="34222" y="18"/>
                </a:cubicBezTo>
                <a:lnTo>
                  <a:pt x="34112" y="165"/>
                </a:lnTo>
                <a:lnTo>
                  <a:pt x="33929" y="311"/>
                </a:lnTo>
                <a:cubicBezTo>
                  <a:pt x="33159" y="934"/>
                  <a:pt x="32426" y="1558"/>
                  <a:pt x="31693" y="2181"/>
                </a:cubicBezTo>
                <a:cubicBezTo>
                  <a:pt x="30849" y="2914"/>
                  <a:pt x="30006" y="3647"/>
                  <a:pt x="29200" y="4417"/>
                </a:cubicBezTo>
                <a:cubicBezTo>
                  <a:pt x="28393" y="5187"/>
                  <a:pt x="27624" y="5957"/>
                  <a:pt x="26854" y="6763"/>
                </a:cubicBezTo>
                <a:cubicBezTo>
                  <a:pt x="26084" y="7570"/>
                  <a:pt x="25387" y="8376"/>
                  <a:pt x="24728" y="9256"/>
                </a:cubicBezTo>
                <a:cubicBezTo>
                  <a:pt x="24031" y="10136"/>
                  <a:pt x="23408" y="11015"/>
                  <a:pt x="22858" y="11968"/>
                </a:cubicBezTo>
                <a:cubicBezTo>
                  <a:pt x="22748" y="12042"/>
                  <a:pt x="22675" y="12078"/>
                  <a:pt x="22565" y="12115"/>
                </a:cubicBezTo>
                <a:cubicBezTo>
                  <a:pt x="22491" y="12152"/>
                  <a:pt x="22455" y="12225"/>
                  <a:pt x="22491" y="12262"/>
                </a:cubicBezTo>
                <a:cubicBezTo>
                  <a:pt x="21538" y="12592"/>
                  <a:pt x="20585" y="12922"/>
                  <a:pt x="19595" y="13288"/>
                </a:cubicBezTo>
                <a:cubicBezTo>
                  <a:pt x="19595" y="13288"/>
                  <a:pt x="19595" y="13252"/>
                  <a:pt x="19595" y="13252"/>
                </a:cubicBezTo>
                <a:cubicBezTo>
                  <a:pt x="20145" y="12592"/>
                  <a:pt x="20659" y="11895"/>
                  <a:pt x="21172" y="11199"/>
                </a:cubicBezTo>
                <a:cubicBezTo>
                  <a:pt x="21648" y="10539"/>
                  <a:pt x="22198" y="9696"/>
                  <a:pt x="22675" y="8889"/>
                </a:cubicBezTo>
                <a:cubicBezTo>
                  <a:pt x="23628" y="7313"/>
                  <a:pt x="24471" y="5700"/>
                  <a:pt x="25241" y="4014"/>
                </a:cubicBezTo>
                <a:cubicBezTo>
                  <a:pt x="25644" y="3061"/>
                  <a:pt x="26011" y="2107"/>
                  <a:pt x="26341" y="1118"/>
                </a:cubicBezTo>
                <a:cubicBezTo>
                  <a:pt x="26341" y="1047"/>
                  <a:pt x="26295" y="1006"/>
                  <a:pt x="26242" y="1006"/>
                </a:cubicBezTo>
                <a:cubicBezTo>
                  <a:pt x="26214" y="1006"/>
                  <a:pt x="26183" y="1018"/>
                  <a:pt x="26157" y="1044"/>
                </a:cubicBezTo>
                <a:cubicBezTo>
                  <a:pt x="25644" y="1851"/>
                  <a:pt x="25057" y="2621"/>
                  <a:pt x="24434" y="3317"/>
                </a:cubicBezTo>
                <a:cubicBezTo>
                  <a:pt x="23811" y="4050"/>
                  <a:pt x="23225" y="4747"/>
                  <a:pt x="22675" y="5517"/>
                </a:cubicBezTo>
                <a:cubicBezTo>
                  <a:pt x="21612" y="7020"/>
                  <a:pt x="20768" y="8669"/>
                  <a:pt x="20145" y="10392"/>
                </a:cubicBezTo>
                <a:cubicBezTo>
                  <a:pt x="19815" y="11382"/>
                  <a:pt x="19522" y="12372"/>
                  <a:pt x="19339" y="13398"/>
                </a:cubicBezTo>
                <a:cubicBezTo>
                  <a:pt x="18899" y="13545"/>
                  <a:pt x="18496" y="13691"/>
                  <a:pt x="18092" y="13875"/>
                </a:cubicBezTo>
                <a:cubicBezTo>
                  <a:pt x="17286" y="14168"/>
                  <a:pt x="16443" y="14498"/>
                  <a:pt x="15636" y="14828"/>
                </a:cubicBezTo>
                <a:lnTo>
                  <a:pt x="15563" y="14791"/>
                </a:lnTo>
                <a:cubicBezTo>
                  <a:pt x="15490" y="14791"/>
                  <a:pt x="15380" y="14864"/>
                  <a:pt x="15416" y="14938"/>
                </a:cubicBezTo>
                <a:lnTo>
                  <a:pt x="15270" y="14974"/>
                </a:lnTo>
                <a:lnTo>
                  <a:pt x="15196" y="14974"/>
                </a:lnTo>
                <a:cubicBezTo>
                  <a:pt x="15196" y="14974"/>
                  <a:pt x="15160" y="14974"/>
                  <a:pt x="15160" y="15011"/>
                </a:cubicBezTo>
                <a:cubicBezTo>
                  <a:pt x="14683" y="15231"/>
                  <a:pt x="14207" y="15414"/>
                  <a:pt x="13730" y="15634"/>
                </a:cubicBezTo>
                <a:cubicBezTo>
                  <a:pt x="13840" y="15488"/>
                  <a:pt x="13987" y="15304"/>
                  <a:pt x="14133" y="15194"/>
                </a:cubicBezTo>
                <a:cubicBezTo>
                  <a:pt x="14500" y="14754"/>
                  <a:pt x="14867" y="14315"/>
                  <a:pt x="15196" y="13875"/>
                </a:cubicBezTo>
                <a:cubicBezTo>
                  <a:pt x="15856" y="12922"/>
                  <a:pt x="16479" y="11932"/>
                  <a:pt x="17029" y="10942"/>
                </a:cubicBezTo>
                <a:cubicBezTo>
                  <a:pt x="17579" y="9916"/>
                  <a:pt x="18056" y="8853"/>
                  <a:pt x="18496" y="7789"/>
                </a:cubicBezTo>
                <a:cubicBezTo>
                  <a:pt x="18899" y="6726"/>
                  <a:pt x="19302" y="5627"/>
                  <a:pt x="19632" y="4490"/>
                </a:cubicBezTo>
                <a:cubicBezTo>
                  <a:pt x="19925" y="3391"/>
                  <a:pt x="20219" y="2254"/>
                  <a:pt x="20439" y="1118"/>
                </a:cubicBezTo>
                <a:cubicBezTo>
                  <a:pt x="20475" y="971"/>
                  <a:pt x="20512" y="824"/>
                  <a:pt x="20549" y="714"/>
                </a:cubicBezTo>
                <a:cubicBezTo>
                  <a:pt x="20549" y="609"/>
                  <a:pt x="20473" y="523"/>
                  <a:pt x="20404" y="523"/>
                </a:cubicBezTo>
                <a:cubicBezTo>
                  <a:pt x="20376" y="523"/>
                  <a:pt x="20349" y="537"/>
                  <a:pt x="20329" y="568"/>
                </a:cubicBezTo>
                <a:cubicBezTo>
                  <a:pt x="19632" y="1448"/>
                  <a:pt x="18936" y="2364"/>
                  <a:pt x="18312" y="3317"/>
                </a:cubicBezTo>
                <a:cubicBezTo>
                  <a:pt x="17689" y="4270"/>
                  <a:pt x="17103" y="5223"/>
                  <a:pt x="16553" y="6213"/>
                </a:cubicBezTo>
                <a:cubicBezTo>
                  <a:pt x="16040" y="7203"/>
                  <a:pt x="15526" y="8229"/>
                  <a:pt x="15086" y="9256"/>
                </a:cubicBezTo>
                <a:cubicBezTo>
                  <a:pt x="14683" y="10319"/>
                  <a:pt x="14280" y="11345"/>
                  <a:pt x="13950" y="12445"/>
                </a:cubicBezTo>
                <a:cubicBezTo>
                  <a:pt x="13584" y="13508"/>
                  <a:pt x="13327" y="14571"/>
                  <a:pt x="13070" y="15708"/>
                </a:cubicBezTo>
                <a:cubicBezTo>
                  <a:pt x="13070" y="15781"/>
                  <a:pt x="13070" y="15891"/>
                  <a:pt x="13034" y="15964"/>
                </a:cubicBezTo>
                <a:cubicBezTo>
                  <a:pt x="11751" y="16551"/>
                  <a:pt x="10504" y="17137"/>
                  <a:pt x="9221" y="17724"/>
                </a:cubicBezTo>
                <a:cubicBezTo>
                  <a:pt x="9734" y="16954"/>
                  <a:pt x="10248" y="16184"/>
                  <a:pt x="10688" y="15341"/>
                </a:cubicBezTo>
                <a:cubicBezTo>
                  <a:pt x="11201" y="14388"/>
                  <a:pt x="11641" y="13435"/>
                  <a:pt x="12081" y="12445"/>
                </a:cubicBezTo>
                <a:cubicBezTo>
                  <a:pt x="12520" y="11492"/>
                  <a:pt x="12887" y="10465"/>
                  <a:pt x="13254" y="9439"/>
                </a:cubicBezTo>
                <a:cubicBezTo>
                  <a:pt x="13584" y="8413"/>
                  <a:pt x="13877" y="7386"/>
                  <a:pt x="14133" y="6323"/>
                </a:cubicBezTo>
                <a:cubicBezTo>
                  <a:pt x="14353" y="5297"/>
                  <a:pt x="14573" y="4234"/>
                  <a:pt x="14720" y="3171"/>
                </a:cubicBezTo>
                <a:lnTo>
                  <a:pt x="14793" y="2767"/>
                </a:lnTo>
                <a:cubicBezTo>
                  <a:pt x="14793" y="2667"/>
                  <a:pt x="14716" y="2610"/>
                  <a:pt x="14640" y="2610"/>
                </a:cubicBezTo>
                <a:cubicBezTo>
                  <a:pt x="14578" y="2610"/>
                  <a:pt x="14516" y="2648"/>
                  <a:pt x="14500" y="2731"/>
                </a:cubicBezTo>
                <a:lnTo>
                  <a:pt x="14463" y="3097"/>
                </a:lnTo>
                <a:cubicBezTo>
                  <a:pt x="14427" y="3134"/>
                  <a:pt x="14390" y="3134"/>
                  <a:pt x="14390" y="3171"/>
                </a:cubicBezTo>
                <a:cubicBezTo>
                  <a:pt x="13290" y="4930"/>
                  <a:pt x="12337" y="6763"/>
                  <a:pt x="11494" y="8669"/>
                </a:cubicBezTo>
                <a:cubicBezTo>
                  <a:pt x="10688" y="10575"/>
                  <a:pt x="9991" y="12518"/>
                  <a:pt x="9441" y="14498"/>
                </a:cubicBezTo>
                <a:cubicBezTo>
                  <a:pt x="9148" y="15634"/>
                  <a:pt x="8891" y="16734"/>
                  <a:pt x="8671" y="17870"/>
                </a:cubicBezTo>
                <a:cubicBezTo>
                  <a:pt x="8671" y="17907"/>
                  <a:pt x="8671" y="17980"/>
                  <a:pt x="8708" y="17980"/>
                </a:cubicBezTo>
                <a:cubicBezTo>
                  <a:pt x="5959" y="19300"/>
                  <a:pt x="3356" y="20876"/>
                  <a:pt x="936" y="22709"/>
                </a:cubicBezTo>
                <a:cubicBezTo>
                  <a:pt x="643" y="22929"/>
                  <a:pt x="350" y="23186"/>
                  <a:pt x="57" y="23406"/>
                </a:cubicBezTo>
                <a:cubicBezTo>
                  <a:pt x="0" y="23462"/>
                  <a:pt x="52" y="23540"/>
                  <a:pt x="112" y="23540"/>
                </a:cubicBezTo>
                <a:cubicBezTo>
                  <a:pt x="131" y="23540"/>
                  <a:pt x="150" y="23533"/>
                  <a:pt x="167" y="23516"/>
                </a:cubicBezTo>
                <a:cubicBezTo>
                  <a:pt x="2696" y="21573"/>
                  <a:pt x="5409" y="19887"/>
                  <a:pt x="8268" y="18494"/>
                </a:cubicBezTo>
                <a:cubicBezTo>
                  <a:pt x="8928" y="18164"/>
                  <a:pt x="9588" y="17870"/>
                  <a:pt x="10248" y="17540"/>
                </a:cubicBezTo>
                <a:cubicBezTo>
                  <a:pt x="10248" y="17577"/>
                  <a:pt x="10284" y="17577"/>
                  <a:pt x="10321" y="17577"/>
                </a:cubicBezTo>
                <a:cubicBezTo>
                  <a:pt x="11531" y="18127"/>
                  <a:pt x="12777" y="18567"/>
                  <a:pt x="14023" y="18970"/>
                </a:cubicBezTo>
                <a:cubicBezTo>
                  <a:pt x="15343" y="19373"/>
                  <a:pt x="16663" y="19703"/>
                  <a:pt x="17982" y="20033"/>
                </a:cubicBezTo>
                <a:cubicBezTo>
                  <a:pt x="19339" y="20326"/>
                  <a:pt x="20659" y="20583"/>
                  <a:pt x="22015" y="20803"/>
                </a:cubicBezTo>
                <a:cubicBezTo>
                  <a:pt x="23371" y="21060"/>
                  <a:pt x="24764" y="21280"/>
                  <a:pt x="26121" y="21500"/>
                </a:cubicBezTo>
                <a:cubicBezTo>
                  <a:pt x="27514" y="21646"/>
                  <a:pt x="28870" y="21939"/>
                  <a:pt x="30226" y="22306"/>
                </a:cubicBezTo>
                <a:cubicBezTo>
                  <a:pt x="30373" y="22379"/>
                  <a:pt x="30556" y="22416"/>
                  <a:pt x="30703" y="22489"/>
                </a:cubicBezTo>
                <a:cubicBezTo>
                  <a:pt x="30721" y="22498"/>
                  <a:pt x="30738" y="22502"/>
                  <a:pt x="30755" y="22502"/>
                </a:cubicBezTo>
                <a:cubicBezTo>
                  <a:pt x="30873" y="22502"/>
                  <a:pt x="30941" y="22297"/>
                  <a:pt x="30813" y="22233"/>
                </a:cubicBezTo>
                <a:cubicBezTo>
                  <a:pt x="29530" y="21683"/>
                  <a:pt x="28247" y="21133"/>
                  <a:pt x="26927" y="20693"/>
                </a:cubicBezTo>
                <a:cubicBezTo>
                  <a:pt x="25607" y="20217"/>
                  <a:pt x="24288" y="19777"/>
                  <a:pt x="22968" y="19373"/>
                </a:cubicBezTo>
                <a:cubicBezTo>
                  <a:pt x="21612" y="18970"/>
                  <a:pt x="20292" y="18567"/>
                  <a:pt x="18936" y="18200"/>
                </a:cubicBezTo>
                <a:cubicBezTo>
                  <a:pt x="17579" y="17797"/>
                  <a:pt x="16223" y="17467"/>
                  <a:pt x="14830" y="17247"/>
                </a:cubicBezTo>
                <a:cubicBezTo>
                  <a:pt x="14230" y="17150"/>
                  <a:pt x="13629" y="17103"/>
                  <a:pt x="13029" y="17103"/>
                </a:cubicBezTo>
                <a:cubicBezTo>
                  <a:pt x="12273" y="17103"/>
                  <a:pt x="11517" y="17177"/>
                  <a:pt x="10761" y="17321"/>
                </a:cubicBezTo>
                <a:lnTo>
                  <a:pt x="10651" y="17357"/>
                </a:lnTo>
                <a:cubicBezTo>
                  <a:pt x="11384" y="16991"/>
                  <a:pt x="12154" y="16624"/>
                  <a:pt x="12924" y="16294"/>
                </a:cubicBezTo>
                <a:lnTo>
                  <a:pt x="12924" y="16294"/>
                </a:lnTo>
                <a:lnTo>
                  <a:pt x="12850" y="16404"/>
                </a:lnTo>
                <a:cubicBezTo>
                  <a:pt x="12850" y="16430"/>
                  <a:pt x="12869" y="16456"/>
                  <a:pt x="12892" y="16456"/>
                </a:cubicBezTo>
                <a:cubicBezTo>
                  <a:pt x="12902" y="16456"/>
                  <a:pt x="12913" y="16451"/>
                  <a:pt x="12924" y="16441"/>
                </a:cubicBezTo>
                <a:cubicBezTo>
                  <a:pt x="12997" y="16404"/>
                  <a:pt x="13070" y="16331"/>
                  <a:pt x="13144" y="16257"/>
                </a:cubicBezTo>
                <a:cubicBezTo>
                  <a:pt x="13180" y="16257"/>
                  <a:pt x="13254" y="16221"/>
                  <a:pt x="13254" y="16184"/>
                </a:cubicBezTo>
                <a:cubicBezTo>
                  <a:pt x="14023" y="15818"/>
                  <a:pt x="14830" y="15488"/>
                  <a:pt x="15636" y="15158"/>
                </a:cubicBezTo>
                <a:cubicBezTo>
                  <a:pt x="16993" y="15634"/>
                  <a:pt x="18312" y="16074"/>
                  <a:pt x="19669" y="16477"/>
                </a:cubicBezTo>
                <a:cubicBezTo>
                  <a:pt x="20988" y="16917"/>
                  <a:pt x="22491" y="17357"/>
                  <a:pt x="23848" y="17797"/>
                </a:cubicBezTo>
                <a:cubicBezTo>
                  <a:pt x="25241" y="18200"/>
                  <a:pt x="26670" y="18604"/>
                  <a:pt x="28100" y="18970"/>
                </a:cubicBezTo>
                <a:cubicBezTo>
                  <a:pt x="29493" y="19337"/>
                  <a:pt x="30923" y="19667"/>
                  <a:pt x="32352" y="19923"/>
                </a:cubicBezTo>
                <a:cubicBezTo>
                  <a:pt x="33782" y="20217"/>
                  <a:pt x="35248" y="20473"/>
                  <a:pt x="36678" y="20656"/>
                </a:cubicBezTo>
                <a:lnTo>
                  <a:pt x="37228" y="20693"/>
                </a:lnTo>
                <a:cubicBezTo>
                  <a:pt x="37375" y="20693"/>
                  <a:pt x="37375" y="20473"/>
                  <a:pt x="37265" y="20436"/>
                </a:cubicBezTo>
                <a:cubicBezTo>
                  <a:pt x="35872" y="19923"/>
                  <a:pt x="34442" y="19447"/>
                  <a:pt x="33049" y="18970"/>
                </a:cubicBezTo>
                <a:cubicBezTo>
                  <a:pt x="31619" y="18494"/>
                  <a:pt x="30226" y="18054"/>
                  <a:pt x="28797" y="17614"/>
                </a:cubicBezTo>
                <a:cubicBezTo>
                  <a:pt x="27367" y="17211"/>
                  <a:pt x="25901" y="16807"/>
                  <a:pt x="24471" y="16441"/>
                </a:cubicBezTo>
                <a:cubicBezTo>
                  <a:pt x="23041" y="16038"/>
                  <a:pt x="21575" y="15708"/>
                  <a:pt x="20145" y="15378"/>
                </a:cubicBezTo>
                <a:cubicBezTo>
                  <a:pt x="18826" y="15048"/>
                  <a:pt x="17506" y="14901"/>
                  <a:pt x="16186" y="14901"/>
                </a:cubicBezTo>
                <a:lnTo>
                  <a:pt x="17139" y="14535"/>
                </a:lnTo>
                <a:cubicBezTo>
                  <a:pt x="17873" y="14241"/>
                  <a:pt x="18569" y="13985"/>
                  <a:pt x="19302" y="13691"/>
                </a:cubicBezTo>
                <a:lnTo>
                  <a:pt x="19522" y="13655"/>
                </a:lnTo>
                <a:cubicBezTo>
                  <a:pt x="20952" y="14241"/>
                  <a:pt x="22418" y="14754"/>
                  <a:pt x="23921" y="15194"/>
                </a:cubicBezTo>
                <a:cubicBezTo>
                  <a:pt x="25424" y="15634"/>
                  <a:pt x="26927" y="16001"/>
                  <a:pt x="28430" y="16294"/>
                </a:cubicBezTo>
                <a:cubicBezTo>
                  <a:pt x="29970" y="16587"/>
                  <a:pt x="31509" y="16844"/>
                  <a:pt x="33012" y="17027"/>
                </a:cubicBezTo>
                <a:cubicBezTo>
                  <a:pt x="34552" y="17211"/>
                  <a:pt x="36128" y="17321"/>
                  <a:pt x="37705" y="17394"/>
                </a:cubicBezTo>
                <a:cubicBezTo>
                  <a:pt x="38832" y="17448"/>
                  <a:pt x="39978" y="17482"/>
                  <a:pt x="41116" y="17482"/>
                </a:cubicBezTo>
                <a:cubicBezTo>
                  <a:pt x="41532" y="17482"/>
                  <a:pt x="41948" y="17477"/>
                  <a:pt x="42360" y="17467"/>
                </a:cubicBezTo>
                <a:lnTo>
                  <a:pt x="42947" y="17467"/>
                </a:lnTo>
                <a:cubicBezTo>
                  <a:pt x="43057" y="17467"/>
                  <a:pt x="43093" y="17284"/>
                  <a:pt x="42947" y="17211"/>
                </a:cubicBezTo>
                <a:cubicBezTo>
                  <a:pt x="41444" y="16734"/>
                  <a:pt x="39904" y="16294"/>
                  <a:pt x="38364" y="15891"/>
                </a:cubicBezTo>
                <a:cubicBezTo>
                  <a:pt x="36861" y="15488"/>
                  <a:pt x="35285" y="15121"/>
                  <a:pt x="33709" y="14791"/>
                </a:cubicBezTo>
                <a:cubicBezTo>
                  <a:pt x="32169" y="14498"/>
                  <a:pt x="30593" y="14241"/>
                  <a:pt x="29017" y="13985"/>
                </a:cubicBezTo>
                <a:cubicBezTo>
                  <a:pt x="27440" y="13765"/>
                  <a:pt x="25864" y="13545"/>
                  <a:pt x="24288" y="13398"/>
                </a:cubicBezTo>
                <a:cubicBezTo>
                  <a:pt x="23591" y="13325"/>
                  <a:pt x="22885" y="13288"/>
                  <a:pt x="22180" y="13288"/>
                </a:cubicBezTo>
                <a:cubicBezTo>
                  <a:pt x="21474" y="13288"/>
                  <a:pt x="20768" y="13325"/>
                  <a:pt x="20072" y="13398"/>
                </a:cubicBezTo>
                <a:cubicBezTo>
                  <a:pt x="20915" y="13105"/>
                  <a:pt x="21758" y="12812"/>
                  <a:pt x="22601" y="12518"/>
                </a:cubicBezTo>
                <a:cubicBezTo>
                  <a:pt x="23974" y="12659"/>
                  <a:pt x="25347" y="12726"/>
                  <a:pt x="26720" y="12726"/>
                </a:cubicBezTo>
                <a:cubicBezTo>
                  <a:pt x="28573" y="12726"/>
                  <a:pt x="30426" y="12603"/>
                  <a:pt x="32279" y="12372"/>
                </a:cubicBezTo>
                <a:cubicBezTo>
                  <a:pt x="35505" y="11932"/>
                  <a:pt x="38658" y="11125"/>
                  <a:pt x="41700" y="9989"/>
                </a:cubicBezTo>
                <a:cubicBezTo>
                  <a:pt x="43423" y="9366"/>
                  <a:pt x="45073" y="8596"/>
                  <a:pt x="46686" y="7753"/>
                </a:cubicBezTo>
                <a:cubicBezTo>
                  <a:pt x="46796" y="7716"/>
                  <a:pt x="46759" y="7533"/>
                  <a:pt x="46649" y="7496"/>
                </a:cubicBezTo>
                <a:cubicBezTo>
                  <a:pt x="43387" y="7679"/>
                  <a:pt x="40161" y="8046"/>
                  <a:pt x="36935" y="8596"/>
                </a:cubicBezTo>
                <a:cubicBezTo>
                  <a:pt x="33709" y="9146"/>
                  <a:pt x="30520" y="9879"/>
                  <a:pt x="27367" y="10759"/>
                </a:cubicBezTo>
                <a:cubicBezTo>
                  <a:pt x="26084" y="11125"/>
                  <a:pt x="24801" y="11529"/>
                  <a:pt x="23518" y="11968"/>
                </a:cubicBezTo>
                <a:cubicBezTo>
                  <a:pt x="24251" y="11565"/>
                  <a:pt x="24911" y="11162"/>
                  <a:pt x="25607" y="10722"/>
                </a:cubicBezTo>
                <a:cubicBezTo>
                  <a:pt x="26524" y="10062"/>
                  <a:pt x="27367" y="9366"/>
                  <a:pt x="28173" y="8596"/>
                </a:cubicBezTo>
                <a:cubicBezTo>
                  <a:pt x="28980" y="7789"/>
                  <a:pt x="29713" y="6946"/>
                  <a:pt x="30373" y="6067"/>
                </a:cubicBezTo>
                <a:cubicBezTo>
                  <a:pt x="30703" y="5590"/>
                  <a:pt x="31033" y="5150"/>
                  <a:pt x="31289" y="4674"/>
                </a:cubicBezTo>
                <a:cubicBezTo>
                  <a:pt x="31583" y="4234"/>
                  <a:pt x="31876" y="3720"/>
                  <a:pt x="32133" y="3244"/>
                </a:cubicBezTo>
                <a:cubicBezTo>
                  <a:pt x="32609" y="2217"/>
                  <a:pt x="33269" y="1264"/>
                  <a:pt x="34039" y="495"/>
                </a:cubicBezTo>
                <a:lnTo>
                  <a:pt x="34369" y="201"/>
                </a:lnTo>
                <a:cubicBezTo>
                  <a:pt x="34461" y="140"/>
                  <a:pt x="34373" y="1"/>
                  <a:pt x="34277"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 3">
  <p:cSld name="SECTION_HEADER_1_1_1">
    <p:bg>
      <p:bgPr>
        <a:solidFill>
          <a:schemeClr val="accent2"/>
        </a:solidFill>
        <a:effectLst/>
      </p:bgPr>
    </p:bg>
    <p:spTree>
      <p:nvGrpSpPr>
        <p:cNvPr id="1" name="Shape 1383"/>
        <p:cNvGrpSpPr/>
        <p:nvPr/>
      </p:nvGrpSpPr>
      <p:grpSpPr>
        <a:xfrm>
          <a:off x="0" y="0"/>
          <a:ext cx="0" cy="0"/>
          <a:chOff x="0" y="0"/>
          <a:chExt cx="0" cy="0"/>
        </a:xfrm>
      </p:grpSpPr>
      <p:sp>
        <p:nvSpPr>
          <p:cNvPr id="1384" name="Google Shape;1384;p38"/>
          <p:cNvSpPr/>
          <p:nvPr/>
        </p:nvSpPr>
        <p:spPr>
          <a:xfrm rot="5113953" flipH="1">
            <a:off x="1289456" y="3598600"/>
            <a:ext cx="1169735" cy="588417"/>
          </a:xfrm>
          <a:custGeom>
            <a:avLst/>
            <a:gdLst/>
            <a:ahLst/>
            <a:cxnLst/>
            <a:rect l="l" t="t" r="r" b="b"/>
            <a:pathLst>
              <a:path w="46796" h="23540" extrusionOk="0">
                <a:moveTo>
                  <a:pt x="32976" y="1448"/>
                </a:moveTo>
                <a:lnTo>
                  <a:pt x="32976" y="1448"/>
                </a:lnTo>
                <a:cubicBezTo>
                  <a:pt x="32682" y="1814"/>
                  <a:pt x="32426" y="2217"/>
                  <a:pt x="32206" y="2621"/>
                </a:cubicBezTo>
                <a:cubicBezTo>
                  <a:pt x="31913" y="3134"/>
                  <a:pt x="31656" y="3610"/>
                  <a:pt x="31363" y="4124"/>
                </a:cubicBezTo>
                <a:cubicBezTo>
                  <a:pt x="31106" y="4600"/>
                  <a:pt x="30813" y="5077"/>
                  <a:pt x="30446" y="5517"/>
                </a:cubicBezTo>
                <a:cubicBezTo>
                  <a:pt x="29823" y="6433"/>
                  <a:pt x="29090" y="7276"/>
                  <a:pt x="28320" y="8083"/>
                </a:cubicBezTo>
                <a:cubicBezTo>
                  <a:pt x="27550" y="8853"/>
                  <a:pt x="26707" y="9586"/>
                  <a:pt x="25791" y="10246"/>
                </a:cubicBezTo>
                <a:cubicBezTo>
                  <a:pt x="24911" y="10869"/>
                  <a:pt x="23994" y="11419"/>
                  <a:pt x="23041" y="11932"/>
                </a:cubicBezTo>
                <a:cubicBezTo>
                  <a:pt x="23555" y="11162"/>
                  <a:pt x="24068" y="10392"/>
                  <a:pt x="24618" y="9696"/>
                </a:cubicBezTo>
                <a:cubicBezTo>
                  <a:pt x="25314" y="8853"/>
                  <a:pt x="26011" y="8009"/>
                  <a:pt x="26744" y="7203"/>
                </a:cubicBezTo>
                <a:cubicBezTo>
                  <a:pt x="27514" y="6396"/>
                  <a:pt x="28283" y="5627"/>
                  <a:pt x="29090" y="4857"/>
                </a:cubicBezTo>
                <a:cubicBezTo>
                  <a:pt x="29896" y="4087"/>
                  <a:pt x="30703" y="3354"/>
                  <a:pt x="31546" y="2621"/>
                </a:cubicBezTo>
                <a:cubicBezTo>
                  <a:pt x="32023" y="2217"/>
                  <a:pt x="32462" y="1814"/>
                  <a:pt x="32976" y="1448"/>
                </a:cubicBezTo>
                <a:close/>
                <a:moveTo>
                  <a:pt x="46026" y="7826"/>
                </a:moveTo>
                <a:lnTo>
                  <a:pt x="46026" y="7826"/>
                </a:lnTo>
                <a:cubicBezTo>
                  <a:pt x="43350" y="9182"/>
                  <a:pt x="40491" y="10282"/>
                  <a:pt x="37595" y="11052"/>
                </a:cubicBezTo>
                <a:cubicBezTo>
                  <a:pt x="34479" y="11858"/>
                  <a:pt x="31253" y="12335"/>
                  <a:pt x="28027" y="12445"/>
                </a:cubicBezTo>
                <a:cubicBezTo>
                  <a:pt x="27633" y="12454"/>
                  <a:pt x="27236" y="12459"/>
                  <a:pt x="26839" y="12459"/>
                </a:cubicBezTo>
                <a:cubicBezTo>
                  <a:pt x="25646" y="12459"/>
                  <a:pt x="24443" y="12418"/>
                  <a:pt x="23261" y="12335"/>
                </a:cubicBezTo>
                <a:cubicBezTo>
                  <a:pt x="24288" y="11968"/>
                  <a:pt x="25314" y="11675"/>
                  <a:pt x="26341" y="11345"/>
                </a:cubicBezTo>
                <a:cubicBezTo>
                  <a:pt x="29456" y="10429"/>
                  <a:pt x="32609" y="9659"/>
                  <a:pt x="35798" y="9072"/>
                </a:cubicBezTo>
                <a:cubicBezTo>
                  <a:pt x="38988" y="8486"/>
                  <a:pt x="42213" y="8046"/>
                  <a:pt x="45476" y="7863"/>
                </a:cubicBezTo>
                <a:lnTo>
                  <a:pt x="46026" y="7826"/>
                </a:lnTo>
                <a:close/>
                <a:moveTo>
                  <a:pt x="25754" y="2034"/>
                </a:moveTo>
                <a:lnTo>
                  <a:pt x="25754" y="2034"/>
                </a:lnTo>
                <a:cubicBezTo>
                  <a:pt x="25204" y="3391"/>
                  <a:pt x="24618" y="4784"/>
                  <a:pt x="23958" y="6103"/>
                </a:cubicBezTo>
                <a:cubicBezTo>
                  <a:pt x="23151" y="7753"/>
                  <a:pt x="22235" y="9329"/>
                  <a:pt x="21208" y="10832"/>
                </a:cubicBezTo>
                <a:cubicBezTo>
                  <a:pt x="20732" y="11565"/>
                  <a:pt x="20219" y="12262"/>
                  <a:pt x="19705" y="12995"/>
                </a:cubicBezTo>
                <a:cubicBezTo>
                  <a:pt x="20035" y="11345"/>
                  <a:pt x="20585" y="9769"/>
                  <a:pt x="21318" y="8266"/>
                </a:cubicBezTo>
                <a:cubicBezTo>
                  <a:pt x="21722" y="7460"/>
                  <a:pt x="22162" y="6653"/>
                  <a:pt x="22675" y="5883"/>
                </a:cubicBezTo>
                <a:cubicBezTo>
                  <a:pt x="23225" y="5113"/>
                  <a:pt x="23774" y="4380"/>
                  <a:pt x="24398" y="3684"/>
                </a:cubicBezTo>
                <a:cubicBezTo>
                  <a:pt x="24838" y="3134"/>
                  <a:pt x="25314" y="2584"/>
                  <a:pt x="25754" y="2034"/>
                </a:cubicBezTo>
                <a:close/>
                <a:moveTo>
                  <a:pt x="20145" y="1191"/>
                </a:moveTo>
                <a:cubicBezTo>
                  <a:pt x="19925" y="2144"/>
                  <a:pt x="19705" y="3097"/>
                  <a:pt x="19449" y="4014"/>
                </a:cubicBezTo>
                <a:cubicBezTo>
                  <a:pt x="19119" y="5150"/>
                  <a:pt x="18752" y="6250"/>
                  <a:pt x="18349" y="7313"/>
                </a:cubicBezTo>
                <a:cubicBezTo>
                  <a:pt x="17946" y="8376"/>
                  <a:pt x="17506" y="9439"/>
                  <a:pt x="16993" y="10465"/>
                </a:cubicBezTo>
                <a:cubicBezTo>
                  <a:pt x="16443" y="11455"/>
                  <a:pt x="15893" y="12445"/>
                  <a:pt x="15233" y="13398"/>
                </a:cubicBezTo>
                <a:cubicBezTo>
                  <a:pt x="14647" y="14241"/>
                  <a:pt x="14023" y="15084"/>
                  <a:pt x="13327" y="15854"/>
                </a:cubicBezTo>
                <a:cubicBezTo>
                  <a:pt x="13547" y="14864"/>
                  <a:pt x="13767" y="13875"/>
                  <a:pt x="14060" y="12958"/>
                </a:cubicBezTo>
                <a:cubicBezTo>
                  <a:pt x="14353" y="11858"/>
                  <a:pt x="14720" y="10795"/>
                  <a:pt x="15160" y="9769"/>
                </a:cubicBezTo>
                <a:cubicBezTo>
                  <a:pt x="15600" y="8706"/>
                  <a:pt x="16040" y="7679"/>
                  <a:pt x="16516" y="6726"/>
                </a:cubicBezTo>
                <a:cubicBezTo>
                  <a:pt x="17029" y="5700"/>
                  <a:pt x="17616" y="4747"/>
                  <a:pt x="18239" y="3830"/>
                </a:cubicBezTo>
                <a:cubicBezTo>
                  <a:pt x="18532" y="3354"/>
                  <a:pt x="18862" y="2914"/>
                  <a:pt x="19192" y="2437"/>
                </a:cubicBezTo>
                <a:cubicBezTo>
                  <a:pt x="19522" y="1998"/>
                  <a:pt x="19779" y="1594"/>
                  <a:pt x="20145" y="1191"/>
                </a:cubicBezTo>
                <a:close/>
                <a:moveTo>
                  <a:pt x="22073" y="13485"/>
                </a:moveTo>
                <a:cubicBezTo>
                  <a:pt x="22652" y="13485"/>
                  <a:pt x="23232" y="13513"/>
                  <a:pt x="23811" y="13581"/>
                </a:cubicBezTo>
                <a:cubicBezTo>
                  <a:pt x="25387" y="13728"/>
                  <a:pt x="26964" y="13911"/>
                  <a:pt x="28540" y="14131"/>
                </a:cubicBezTo>
                <a:cubicBezTo>
                  <a:pt x="30116" y="14351"/>
                  <a:pt x="31656" y="14645"/>
                  <a:pt x="33196" y="14938"/>
                </a:cubicBezTo>
                <a:cubicBezTo>
                  <a:pt x="34772" y="15231"/>
                  <a:pt x="36275" y="15598"/>
                  <a:pt x="37778" y="16001"/>
                </a:cubicBezTo>
                <a:cubicBezTo>
                  <a:pt x="39281" y="16367"/>
                  <a:pt x="40747" y="16807"/>
                  <a:pt x="42177" y="17247"/>
                </a:cubicBezTo>
                <a:cubicBezTo>
                  <a:pt x="40894" y="17247"/>
                  <a:pt x="39611" y="17247"/>
                  <a:pt x="38291" y="17211"/>
                </a:cubicBezTo>
                <a:cubicBezTo>
                  <a:pt x="36751" y="17137"/>
                  <a:pt x="35212" y="17027"/>
                  <a:pt x="33635" y="16844"/>
                </a:cubicBezTo>
                <a:cubicBezTo>
                  <a:pt x="32096" y="16697"/>
                  <a:pt x="30593" y="16477"/>
                  <a:pt x="29053" y="16184"/>
                </a:cubicBezTo>
                <a:cubicBezTo>
                  <a:pt x="27550" y="15891"/>
                  <a:pt x="26047" y="15524"/>
                  <a:pt x="24581" y="15121"/>
                </a:cubicBezTo>
                <a:cubicBezTo>
                  <a:pt x="23078" y="14681"/>
                  <a:pt x="21612" y="14205"/>
                  <a:pt x="20145" y="13618"/>
                </a:cubicBezTo>
                <a:lnTo>
                  <a:pt x="20072" y="13581"/>
                </a:lnTo>
                <a:cubicBezTo>
                  <a:pt x="20739" y="13523"/>
                  <a:pt x="21406" y="13485"/>
                  <a:pt x="22073" y="13485"/>
                </a:cubicBezTo>
                <a:close/>
                <a:moveTo>
                  <a:pt x="14353" y="3794"/>
                </a:moveTo>
                <a:cubicBezTo>
                  <a:pt x="14243" y="4490"/>
                  <a:pt x="14133" y="5187"/>
                  <a:pt x="13950" y="5883"/>
                </a:cubicBezTo>
                <a:cubicBezTo>
                  <a:pt x="13730" y="6946"/>
                  <a:pt x="13437" y="7973"/>
                  <a:pt x="13107" y="8999"/>
                </a:cubicBezTo>
                <a:cubicBezTo>
                  <a:pt x="12814" y="10026"/>
                  <a:pt x="12447" y="11015"/>
                  <a:pt x="12044" y="12005"/>
                </a:cubicBezTo>
                <a:cubicBezTo>
                  <a:pt x="11604" y="12995"/>
                  <a:pt x="11164" y="13985"/>
                  <a:pt x="10688" y="14938"/>
                </a:cubicBezTo>
                <a:cubicBezTo>
                  <a:pt x="10174" y="15891"/>
                  <a:pt x="9661" y="16807"/>
                  <a:pt x="9111" y="17724"/>
                </a:cubicBezTo>
                <a:cubicBezTo>
                  <a:pt x="9045" y="17757"/>
                  <a:pt x="9009" y="17790"/>
                  <a:pt x="8976" y="17849"/>
                </a:cubicBezTo>
                <a:lnTo>
                  <a:pt x="8976" y="17849"/>
                </a:lnTo>
                <a:cubicBezTo>
                  <a:pt x="9747" y="13838"/>
                  <a:pt x="11063" y="9972"/>
                  <a:pt x="12924" y="6360"/>
                </a:cubicBezTo>
                <a:cubicBezTo>
                  <a:pt x="13400" y="5480"/>
                  <a:pt x="13840" y="4637"/>
                  <a:pt x="14353" y="3794"/>
                </a:cubicBezTo>
                <a:close/>
                <a:moveTo>
                  <a:pt x="16296" y="15084"/>
                </a:moveTo>
                <a:cubicBezTo>
                  <a:pt x="17433" y="15084"/>
                  <a:pt x="18532" y="15231"/>
                  <a:pt x="19632" y="15488"/>
                </a:cubicBezTo>
                <a:cubicBezTo>
                  <a:pt x="21098" y="15818"/>
                  <a:pt x="22528" y="16184"/>
                  <a:pt x="23958" y="16551"/>
                </a:cubicBezTo>
                <a:cubicBezTo>
                  <a:pt x="25387" y="16917"/>
                  <a:pt x="26817" y="17321"/>
                  <a:pt x="28247" y="17724"/>
                </a:cubicBezTo>
                <a:cubicBezTo>
                  <a:pt x="29640" y="18164"/>
                  <a:pt x="31069" y="18604"/>
                  <a:pt x="32499" y="19043"/>
                </a:cubicBezTo>
                <a:cubicBezTo>
                  <a:pt x="33672" y="19447"/>
                  <a:pt x="34882" y="19887"/>
                  <a:pt x="36055" y="20290"/>
                </a:cubicBezTo>
                <a:cubicBezTo>
                  <a:pt x="35029" y="20143"/>
                  <a:pt x="33965" y="19997"/>
                  <a:pt x="32902" y="19777"/>
                </a:cubicBezTo>
                <a:cubicBezTo>
                  <a:pt x="31509" y="19520"/>
                  <a:pt x="30080" y="19190"/>
                  <a:pt x="28650" y="18860"/>
                </a:cubicBezTo>
                <a:cubicBezTo>
                  <a:pt x="27257" y="18494"/>
                  <a:pt x="25827" y="18090"/>
                  <a:pt x="24434" y="17687"/>
                </a:cubicBezTo>
                <a:cubicBezTo>
                  <a:pt x="23005" y="17284"/>
                  <a:pt x="21648" y="16844"/>
                  <a:pt x="20255" y="16404"/>
                </a:cubicBezTo>
                <a:cubicBezTo>
                  <a:pt x="18936" y="15964"/>
                  <a:pt x="17616" y="15524"/>
                  <a:pt x="16296" y="15084"/>
                </a:cubicBezTo>
                <a:close/>
                <a:moveTo>
                  <a:pt x="570" y="19997"/>
                </a:moveTo>
                <a:cubicBezTo>
                  <a:pt x="533" y="19997"/>
                  <a:pt x="497" y="20033"/>
                  <a:pt x="497" y="20107"/>
                </a:cubicBezTo>
                <a:lnTo>
                  <a:pt x="497" y="20363"/>
                </a:lnTo>
                <a:cubicBezTo>
                  <a:pt x="497" y="20400"/>
                  <a:pt x="533" y="20436"/>
                  <a:pt x="570" y="20436"/>
                </a:cubicBezTo>
                <a:cubicBezTo>
                  <a:pt x="607" y="20436"/>
                  <a:pt x="643" y="20400"/>
                  <a:pt x="643" y="20363"/>
                </a:cubicBezTo>
                <a:lnTo>
                  <a:pt x="643" y="20107"/>
                </a:lnTo>
                <a:cubicBezTo>
                  <a:pt x="643" y="20033"/>
                  <a:pt x="607" y="19997"/>
                  <a:pt x="570" y="19997"/>
                </a:cubicBezTo>
                <a:close/>
                <a:moveTo>
                  <a:pt x="12337" y="17321"/>
                </a:moveTo>
                <a:cubicBezTo>
                  <a:pt x="13034" y="17321"/>
                  <a:pt x="13693" y="17357"/>
                  <a:pt x="14390" y="17431"/>
                </a:cubicBezTo>
                <a:cubicBezTo>
                  <a:pt x="15746" y="17614"/>
                  <a:pt x="17103" y="17944"/>
                  <a:pt x="18459" y="18347"/>
                </a:cubicBezTo>
                <a:cubicBezTo>
                  <a:pt x="19779" y="18714"/>
                  <a:pt x="21098" y="19117"/>
                  <a:pt x="22418" y="19520"/>
                </a:cubicBezTo>
                <a:cubicBezTo>
                  <a:pt x="23738" y="19923"/>
                  <a:pt x="25057" y="20326"/>
                  <a:pt x="26341" y="20803"/>
                </a:cubicBezTo>
                <a:cubicBezTo>
                  <a:pt x="27147" y="21096"/>
                  <a:pt x="27953" y="21390"/>
                  <a:pt x="28723" y="21719"/>
                </a:cubicBezTo>
                <a:cubicBezTo>
                  <a:pt x="28063" y="21573"/>
                  <a:pt x="27404" y="21463"/>
                  <a:pt x="26744" y="21353"/>
                </a:cubicBezTo>
                <a:cubicBezTo>
                  <a:pt x="25351" y="21133"/>
                  <a:pt x="24031" y="20950"/>
                  <a:pt x="22675" y="20693"/>
                </a:cubicBezTo>
                <a:cubicBezTo>
                  <a:pt x="21318" y="20473"/>
                  <a:pt x="19962" y="20253"/>
                  <a:pt x="18642" y="19923"/>
                </a:cubicBezTo>
                <a:cubicBezTo>
                  <a:pt x="17286" y="19630"/>
                  <a:pt x="15966" y="19300"/>
                  <a:pt x="14647" y="18933"/>
                </a:cubicBezTo>
                <a:cubicBezTo>
                  <a:pt x="13364" y="18530"/>
                  <a:pt x="12081" y="18090"/>
                  <a:pt x="10834" y="17540"/>
                </a:cubicBezTo>
                <a:cubicBezTo>
                  <a:pt x="11311" y="17431"/>
                  <a:pt x="11824" y="17357"/>
                  <a:pt x="12337" y="17321"/>
                </a:cubicBezTo>
                <a:close/>
                <a:moveTo>
                  <a:pt x="34277" y="1"/>
                </a:moveTo>
                <a:cubicBezTo>
                  <a:pt x="34258" y="1"/>
                  <a:pt x="34240" y="6"/>
                  <a:pt x="34222" y="18"/>
                </a:cubicBezTo>
                <a:lnTo>
                  <a:pt x="34112" y="165"/>
                </a:lnTo>
                <a:lnTo>
                  <a:pt x="33929" y="311"/>
                </a:lnTo>
                <a:cubicBezTo>
                  <a:pt x="33159" y="934"/>
                  <a:pt x="32426" y="1558"/>
                  <a:pt x="31693" y="2181"/>
                </a:cubicBezTo>
                <a:cubicBezTo>
                  <a:pt x="30849" y="2914"/>
                  <a:pt x="30006" y="3647"/>
                  <a:pt x="29200" y="4417"/>
                </a:cubicBezTo>
                <a:cubicBezTo>
                  <a:pt x="28393" y="5187"/>
                  <a:pt x="27624" y="5957"/>
                  <a:pt x="26854" y="6763"/>
                </a:cubicBezTo>
                <a:cubicBezTo>
                  <a:pt x="26084" y="7570"/>
                  <a:pt x="25387" y="8376"/>
                  <a:pt x="24728" y="9256"/>
                </a:cubicBezTo>
                <a:cubicBezTo>
                  <a:pt x="24031" y="10136"/>
                  <a:pt x="23408" y="11015"/>
                  <a:pt x="22858" y="11968"/>
                </a:cubicBezTo>
                <a:cubicBezTo>
                  <a:pt x="22748" y="12042"/>
                  <a:pt x="22675" y="12078"/>
                  <a:pt x="22565" y="12115"/>
                </a:cubicBezTo>
                <a:cubicBezTo>
                  <a:pt x="22491" y="12152"/>
                  <a:pt x="22455" y="12225"/>
                  <a:pt x="22491" y="12262"/>
                </a:cubicBezTo>
                <a:cubicBezTo>
                  <a:pt x="21538" y="12592"/>
                  <a:pt x="20585" y="12922"/>
                  <a:pt x="19595" y="13288"/>
                </a:cubicBezTo>
                <a:cubicBezTo>
                  <a:pt x="19595" y="13288"/>
                  <a:pt x="19595" y="13252"/>
                  <a:pt x="19595" y="13252"/>
                </a:cubicBezTo>
                <a:cubicBezTo>
                  <a:pt x="20145" y="12592"/>
                  <a:pt x="20659" y="11895"/>
                  <a:pt x="21172" y="11199"/>
                </a:cubicBezTo>
                <a:cubicBezTo>
                  <a:pt x="21648" y="10539"/>
                  <a:pt x="22198" y="9696"/>
                  <a:pt x="22675" y="8889"/>
                </a:cubicBezTo>
                <a:cubicBezTo>
                  <a:pt x="23628" y="7313"/>
                  <a:pt x="24471" y="5700"/>
                  <a:pt x="25241" y="4014"/>
                </a:cubicBezTo>
                <a:cubicBezTo>
                  <a:pt x="25644" y="3061"/>
                  <a:pt x="26011" y="2107"/>
                  <a:pt x="26341" y="1118"/>
                </a:cubicBezTo>
                <a:cubicBezTo>
                  <a:pt x="26341" y="1047"/>
                  <a:pt x="26295" y="1006"/>
                  <a:pt x="26242" y="1006"/>
                </a:cubicBezTo>
                <a:cubicBezTo>
                  <a:pt x="26214" y="1006"/>
                  <a:pt x="26183" y="1018"/>
                  <a:pt x="26157" y="1044"/>
                </a:cubicBezTo>
                <a:cubicBezTo>
                  <a:pt x="25644" y="1851"/>
                  <a:pt x="25057" y="2621"/>
                  <a:pt x="24434" y="3317"/>
                </a:cubicBezTo>
                <a:cubicBezTo>
                  <a:pt x="23811" y="4050"/>
                  <a:pt x="23225" y="4747"/>
                  <a:pt x="22675" y="5517"/>
                </a:cubicBezTo>
                <a:cubicBezTo>
                  <a:pt x="21612" y="7020"/>
                  <a:pt x="20768" y="8669"/>
                  <a:pt x="20145" y="10392"/>
                </a:cubicBezTo>
                <a:cubicBezTo>
                  <a:pt x="19815" y="11382"/>
                  <a:pt x="19522" y="12372"/>
                  <a:pt x="19339" y="13398"/>
                </a:cubicBezTo>
                <a:cubicBezTo>
                  <a:pt x="18899" y="13545"/>
                  <a:pt x="18496" y="13691"/>
                  <a:pt x="18092" y="13875"/>
                </a:cubicBezTo>
                <a:cubicBezTo>
                  <a:pt x="17286" y="14168"/>
                  <a:pt x="16443" y="14498"/>
                  <a:pt x="15636" y="14828"/>
                </a:cubicBezTo>
                <a:lnTo>
                  <a:pt x="15563" y="14791"/>
                </a:lnTo>
                <a:cubicBezTo>
                  <a:pt x="15490" y="14791"/>
                  <a:pt x="15380" y="14864"/>
                  <a:pt x="15416" y="14938"/>
                </a:cubicBezTo>
                <a:lnTo>
                  <a:pt x="15270" y="14974"/>
                </a:lnTo>
                <a:lnTo>
                  <a:pt x="15196" y="14974"/>
                </a:lnTo>
                <a:cubicBezTo>
                  <a:pt x="15196" y="14974"/>
                  <a:pt x="15160" y="14974"/>
                  <a:pt x="15160" y="15011"/>
                </a:cubicBezTo>
                <a:cubicBezTo>
                  <a:pt x="14683" y="15231"/>
                  <a:pt x="14207" y="15414"/>
                  <a:pt x="13730" y="15634"/>
                </a:cubicBezTo>
                <a:cubicBezTo>
                  <a:pt x="13840" y="15488"/>
                  <a:pt x="13987" y="15304"/>
                  <a:pt x="14133" y="15194"/>
                </a:cubicBezTo>
                <a:cubicBezTo>
                  <a:pt x="14500" y="14754"/>
                  <a:pt x="14867" y="14315"/>
                  <a:pt x="15196" y="13875"/>
                </a:cubicBezTo>
                <a:cubicBezTo>
                  <a:pt x="15856" y="12922"/>
                  <a:pt x="16479" y="11932"/>
                  <a:pt x="17029" y="10942"/>
                </a:cubicBezTo>
                <a:cubicBezTo>
                  <a:pt x="17579" y="9916"/>
                  <a:pt x="18056" y="8853"/>
                  <a:pt x="18496" y="7789"/>
                </a:cubicBezTo>
                <a:cubicBezTo>
                  <a:pt x="18899" y="6726"/>
                  <a:pt x="19302" y="5627"/>
                  <a:pt x="19632" y="4490"/>
                </a:cubicBezTo>
                <a:cubicBezTo>
                  <a:pt x="19925" y="3391"/>
                  <a:pt x="20219" y="2254"/>
                  <a:pt x="20439" y="1118"/>
                </a:cubicBezTo>
                <a:cubicBezTo>
                  <a:pt x="20475" y="971"/>
                  <a:pt x="20512" y="824"/>
                  <a:pt x="20549" y="714"/>
                </a:cubicBezTo>
                <a:cubicBezTo>
                  <a:pt x="20549" y="609"/>
                  <a:pt x="20473" y="523"/>
                  <a:pt x="20404" y="523"/>
                </a:cubicBezTo>
                <a:cubicBezTo>
                  <a:pt x="20376" y="523"/>
                  <a:pt x="20349" y="537"/>
                  <a:pt x="20329" y="568"/>
                </a:cubicBezTo>
                <a:cubicBezTo>
                  <a:pt x="19632" y="1448"/>
                  <a:pt x="18936" y="2364"/>
                  <a:pt x="18312" y="3317"/>
                </a:cubicBezTo>
                <a:cubicBezTo>
                  <a:pt x="17689" y="4270"/>
                  <a:pt x="17103" y="5223"/>
                  <a:pt x="16553" y="6213"/>
                </a:cubicBezTo>
                <a:cubicBezTo>
                  <a:pt x="16040" y="7203"/>
                  <a:pt x="15526" y="8229"/>
                  <a:pt x="15086" y="9256"/>
                </a:cubicBezTo>
                <a:cubicBezTo>
                  <a:pt x="14683" y="10319"/>
                  <a:pt x="14280" y="11345"/>
                  <a:pt x="13950" y="12445"/>
                </a:cubicBezTo>
                <a:cubicBezTo>
                  <a:pt x="13584" y="13508"/>
                  <a:pt x="13327" y="14571"/>
                  <a:pt x="13070" y="15708"/>
                </a:cubicBezTo>
                <a:cubicBezTo>
                  <a:pt x="13070" y="15781"/>
                  <a:pt x="13070" y="15891"/>
                  <a:pt x="13034" y="15964"/>
                </a:cubicBezTo>
                <a:cubicBezTo>
                  <a:pt x="11751" y="16551"/>
                  <a:pt x="10504" y="17137"/>
                  <a:pt x="9221" y="17724"/>
                </a:cubicBezTo>
                <a:cubicBezTo>
                  <a:pt x="9734" y="16954"/>
                  <a:pt x="10248" y="16184"/>
                  <a:pt x="10688" y="15341"/>
                </a:cubicBezTo>
                <a:cubicBezTo>
                  <a:pt x="11201" y="14388"/>
                  <a:pt x="11641" y="13435"/>
                  <a:pt x="12081" y="12445"/>
                </a:cubicBezTo>
                <a:cubicBezTo>
                  <a:pt x="12520" y="11492"/>
                  <a:pt x="12887" y="10465"/>
                  <a:pt x="13254" y="9439"/>
                </a:cubicBezTo>
                <a:cubicBezTo>
                  <a:pt x="13584" y="8413"/>
                  <a:pt x="13877" y="7386"/>
                  <a:pt x="14133" y="6323"/>
                </a:cubicBezTo>
                <a:cubicBezTo>
                  <a:pt x="14353" y="5297"/>
                  <a:pt x="14573" y="4234"/>
                  <a:pt x="14720" y="3171"/>
                </a:cubicBezTo>
                <a:lnTo>
                  <a:pt x="14793" y="2767"/>
                </a:lnTo>
                <a:cubicBezTo>
                  <a:pt x="14793" y="2667"/>
                  <a:pt x="14716" y="2610"/>
                  <a:pt x="14640" y="2610"/>
                </a:cubicBezTo>
                <a:cubicBezTo>
                  <a:pt x="14578" y="2610"/>
                  <a:pt x="14516" y="2648"/>
                  <a:pt x="14500" y="2731"/>
                </a:cubicBezTo>
                <a:lnTo>
                  <a:pt x="14463" y="3097"/>
                </a:lnTo>
                <a:cubicBezTo>
                  <a:pt x="14427" y="3134"/>
                  <a:pt x="14390" y="3134"/>
                  <a:pt x="14390" y="3171"/>
                </a:cubicBezTo>
                <a:cubicBezTo>
                  <a:pt x="13290" y="4930"/>
                  <a:pt x="12337" y="6763"/>
                  <a:pt x="11494" y="8669"/>
                </a:cubicBezTo>
                <a:cubicBezTo>
                  <a:pt x="10688" y="10575"/>
                  <a:pt x="9991" y="12518"/>
                  <a:pt x="9441" y="14498"/>
                </a:cubicBezTo>
                <a:cubicBezTo>
                  <a:pt x="9148" y="15634"/>
                  <a:pt x="8891" y="16734"/>
                  <a:pt x="8671" y="17870"/>
                </a:cubicBezTo>
                <a:cubicBezTo>
                  <a:pt x="8671" y="17907"/>
                  <a:pt x="8671" y="17980"/>
                  <a:pt x="8708" y="17980"/>
                </a:cubicBezTo>
                <a:cubicBezTo>
                  <a:pt x="5959" y="19300"/>
                  <a:pt x="3356" y="20876"/>
                  <a:pt x="936" y="22709"/>
                </a:cubicBezTo>
                <a:cubicBezTo>
                  <a:pt x="643" y="22929"/>
                  <a:pt x="350" y="23186"/>
                  <a:pt x="57" y="23406"/>
                </a:cubicBezTo>
                <a:cubicBezTo>
                  <a:pt x="0" y="23462"/>
                  <a:pt x="52" y="23540"/>
                  <a:pt x="112" y="23540"/>
                </a:cubicBezTo>
                <a:cubicBezTo>
                  <a:pt x="131" y="23540"/>
                  <a:pt x="150" y="23533"/>
                  <a:pt x="167" y="23516"/>
                </a:cubicBezTo>
                <a:cubicBezTo>
                  <a:pt x="2696" y="21573"/>
                  <a:pt x="5409" y="19887"/>
                  <a:pt x="8268" y="18494"/>
                </a:cubicBezTo>
                <a:cubicBezTo>
                  <a:pt x="8928" y="18164"/>
                  <a:pt x="9588" y="17870"/>
                  <a:pt x="10248" y="17540"/>
                </a:cubicBezTo>
                <a:cubicBezTo>
                  <a:pt x="10248" y="17577"/>
                  <a:pt x="10284" y="17577"/>
                  <a:pt x="10321" y="17577"/>
                </a:cubicBezTo>
                <a:cubicBezTo>
                  <a:pt x="11531" y="18127"/>
                  <a:pt x="12777" y="18567"/>
                  <a:pt x="14023" y="18970"/>
                </a:cubicBezTo>
                <a:cubicBezTo>
                  <a:pt x="15343" y="19373"/>
                  <a:pt x="16663" y="19703"/>
                  <a:pt x="17982" y="20033"/>
                </a:cubicBezTo>
                <a:cubicBezTo>
                  <a:pt x="19339" y="20326"/>
                  <a:pt x="20659" y="20583"/>
                  <a:pt x="22015" y="20803"/>
                </a:cubicBezTo>
                <a:cubicBezTo>
                  <a:pt x="23371" y="21060"/>
                  <a:pt x="24764" y="21280"/>
                  <a:pt x="26121" y="21500"/>
                </a:cubicBezTo>
                <a:cubicBezTo>
                  <a:pt x="27514" y="21646"/>
                  <a:pt x="28870" y="21939"/>
                  <a:pt x="30226" y="22306"/>
                </a:cubicBezTo>
                <a:cubicBezTo>
                  <a:pt x="30373" y="22379"/>
                  <a:pt x="30556" y="22416"/>
                  <a:pt x="30703" y="22489"/>
                </a:cubicBezTo>
                <a:cubicBezTo>
                  <a:pt x="30721" y="22498"/>
                  <a:pt x="30738" y="22502"/>
                  <a:pt x="30755" y="22502"/>
                </a:cubicBezTo>
                <a:cubicBezTo>
                  <a:pt x="30873" y="22502"/>
                  <a:pt x="30941" y="22297"/>
                  <a:pt x="30813" y="22233"/>
                </a:cubicBezTo>
                <a:cubicBezTo>
                  <a:pt x="29530" y="21683"/>
                  <a:pt x="28247" y="21133"/>
                  <a:pt x="26927" y="20693"/>
                </a:cubicBezTo>
                <a:cubicBezTo>
                  <a:pt x="25607" y="20217"/>
                  <a:pt x="24288" y="19777"/>
                  <a:pt x="22968" y="19373"/>
                </a:cubicBezTo>
                <a:cubicBezTo>
                  <a:pt x="21612" y="18970"/>
                  <a:pt x="20292" y="18567"/>
                  <a:pt x="18936" y="18200"/>
                </a:cubicBezTo>
                <a:cubicBezTo>
                  <a:pt x="17579" y="17797"/>
                  <a:pt x="16223" y="17467"/>
                  <a:pt x="14830" y="17247"/>
                </a:cubicBezTo>
                <a:cubicBezTo>
                  <a:pt x="14230" y="17150"/>
                  <a:pt x="13629" y="17103"/>
                  <a:pt x="13029" y="17103"/>
                </a:cubicBezTo>
                <a:cubicBezTo>
                  <a:pt x="12273" y="17103"/>
                  <a:pt x="11517" y="17177"/>
                  <a:pt x="10761" y="17321"/>
                </a:cubicBezTo>
                <a:lnTo>
                  <a:pt x="10651" y="17357"/>
                </a:lnTo>
                <a:cubicBezTo>
                  <a:pt x="11384" y="16991"/>
                  <a:pt x="12154" y="16624"/>
                  <a:pt x="12924" y="16294"/>
                </a:cubicBezTo>
                <a:lnTo>
                  <a:pt x="12924" y="16294"/>
                </a:lnTo>
                <a:lnTo>
                  <a:pt x="12850" y="16404"/>
                </a:lnTo>
                <a:cubicBezTo>
                  <a:pt x="12850" y="16430"/>
                  <a:pt x="12869" y="16456"/>
                  <a:pt x="12892" y="16456"/>
                </a:cubicBezTo>
                <a:cubicBezTo>
                  <a:pt x="12902" y="16456"/>
                  <a:pt x="12913" y="16451"/>
                  <a:pt x="12924" y="16441"/>
                </a:cubicBezTo>
                <a:cubicBezTo>
                  <a:pt x="12997" y="16404"/>
                  <a:pt x="13070" y="16331"/>
                  <a:pt x="13144" y="16257"/>
                </a:cubicBezTo>
                <a:cubicBezTo>
                  <a:pt x="13180" y="16257"/>
                  <a:pt x="13254" y="16221"/>
                  <a:pt x="13254" y="16184"/>
                </a:cubicBezTo>
                <a:cubicBezTo>
                  <a:pt x="14023" y="15818"/>
                  <a:pt x="14830" y="15488"/>
                  <a:pt x="15636" y="15158"/>
                </a:cubicBezTo>
                <a:cubicBezTo>
                  <a:pt x="16993" y="15634"/>
                  <a:pt x="18312" y="16074"/>
                  <a:pt x="19669" y="16477"/>
                </a:cubicBezTo>
                <a:cubicBezTo>
                  <a:pt x="20988" y="16917"/>
                  <a:pt x="22491" y="17357"/>
                  <a:pt x="23848" y="17797"/>
                </a:cubicBezTo>
                <a:cubicBezTo>
                  <a:pt x="25241" y="18200"/>
                  <a:pt x="26670" y="18604"/>
                  <a:pt x="28100" y="18970"/>
                </a:cubicBezTo>
                <a:cubicBezTo>
                  <a:pt x="29493" y="19337"/>
                  <a:pt x="30923" y="19667"/>
                  <a:pt x="32352" y="19923"/>
                </a:cubicBezTo>
                <a:cubicBezTo>
                  <a:pt x="33782" y="20217"/>
                  <a:pt x="35248" y="20473"/>
                  <a:pt x="36678" y="20656"/>
                </a:cubicBezTo>
                <a:lnTo>
                  <a:pt x="37228" y="20693"/>
                </a:lnTo>
                <a:cubicBezTo>
                  <a:pt x="37375" y="20693"/>
                  <a:pt x="37375" y="20473"/>
                  <a:pt x="37265" y="20436"/>
                </a:cubicBezTo>
                <a:cubicBezTo>
                  <a:pt x="35872" y="19923"/>
                  <a:pt x="34442" y="19447"/>
                  <a:pt x="33049" y="18970"/>
                </a:cubicBezTo>
                <a:cubicBezTo>
                  <a:pt x="31619" y="18494"/>
                  <a:pt x="30226" y="18054"/>
                  <a:pt x="28797" y="17614"/>
                </a:cubicBezTo>
                <a:cubicBezTo>
                  <a:pt x="27367" y="17211"/>
                  <a:pt x="25901" y="16807"/>
                  <a:pt x="24471" y="16441"/>
                </a:cubicBezTo>
                <a:cubicBezTo>
                  <a:pt x="23041" y="16038"/>
                  <a:pt x="21575" y="15708"/>
                  <a:pt x="20145" y="15378"/>
                </a:cubicBezTo>
                <a:cubicBezTo>
                  <a:pt x="18826" y="15048"/>
                  <a:pt x="17506" y="14901"/>
                  <a:pt x="16186" y="14901"/>
                </a:cubicBezTo>
                <a:lnTo>
                  <a:pt x="17139" y="14535"/>
                </a:lnTo>
                <a:cubicBezTo>
                  <a:pt x="17873" y="14241"/>
                  <a:pt x="18569" y="13985"/>
                  <a:pt x="19302" y="13691"/>
                </a:cubicBezTo>
                <a:lnTo>
                  <a:pt x="19522" y="13655"/>
                </a:lnTo>
                <a:cubicBezTo>
                  <a:pt x="20952" y="14241"/>
                  <a:pt x="22418" y="14754"/>
                  <a:pt x="23921" y="15194"/>
                </a:cubicBezTo>
                <a:cubicBezTo>
                  <a:pt x="25424" y="15634"/>
                  <a:pt x="26927" y="16001"/>
                  <a:pt x="28430" y="16294"/>
                </a:cubicBezTo>
                <a:cubicBezTo>
                  <a:pt x="29970" y="16587"/>
                  <a:pt x="31509" y="16844"/>
                  <a:pt x="33012" y="17027"/>
                </a:cubicBezTo>
                <a:cubicBezTo>
                  <a:pt x="34552" y="17211"/>
                  <a:pt x="36128" y="17321"/>
                  <a:pt x="37705" y="17394"/>
                </a:cubicBezTo>
                <a:cubicBezTo>
                  <a:pt x="38832" y="17448"/>
                  <a:pt x="39978" y="17482"/>
                  <a:pt x="41116" y="17482"/>
                </a:cubicBezTo>
                <a:cubicBezTo>
                  <a:pt x="41532" y="17482"/>
                  <a:pt x="41948" y="17477"/>
                  <a:pt x="42360" y="17467"/>
                </a:cubicBezTo>
                <a:lnTo>
                  <a:pt x="42947" y="17467"/>
                </a:lnTo>
                <a:cubicBezTo>
                  <a:pt x="43057" y="17467"/>
                  <a:pt x="43093" y="17284"/>
                  <a:pt x="42947" y="17211"/>
                </a:cubicBezTo>
                <a:cubicBezTo>
                  <a:pt x="41444" y="16734"/>
                  <a:pt x="39904" y="16294"/>
                  <a:pt x="38364" y="15891"/>
                </a:cubicBezTo>
                <a:cubicBezTo>
                  <a:pt x="36861" y="15488"/>
                  <a:pt x="35285" y="15121"/>
                  <a:pt x="33709" y="14791"/>
                </a:cubicBezTo>
                <a:cubicBezTo>
                  <a:pt x="32169" y="14498"/>
                  <a:pt x="30593" y="14241"/>
                  <a:pt x="29017" y="13985"/>
                </a:cubicBezTo>
                <a:cubicBezTo>
                  <a:pt x="27440" y="13765"/>
                  <a:pt x="25864" y="13545"/>
                  <a:pt x="24288" y="13398"/>
                </a:cubicBezTo>
                <a:cubicBezTo>
                  <a:pt x="23591" y="13325"/>
                  <a:pt x="22885" y="13288"/>
                  <a:pt x="22180" y="13288"/>
                </a:cubicBezTo>
                <a:cubicBezTo>
                  <a:pt x="21474" y="13288"/>
                  <a:pt x="20768" y="13325"/>
                  <a:pt x="20072" y="13398"/>
                </a:cubicBezTo>
                <a:cubicBezTo>
                  <a:pt x="20915" y="13105"/>
                  <a:pt x="21758" y="12812"/>
                  <a:pt x="22601" y="12518"/>
                </a:cubicBezTo>
                <a:cubicBezTo>
                  <a:pt x="23974" y="12659"/>
                  <a:pt x="25347" y="12726"/>
                  <a:pt x="26720" y="12726"/>
                </a:cubicBezTo>
                <a:cubicBezTo>
                  <a:pt x="28573" y="12726"/>
                  <a:pt x="30426" y="12603"/>
                  <a:pt x="32279" y="12372"/>
                </a:cubicBezTo>
                <a:cubicBezTo>
                  <a:pt x="35505" y="11932"/>
                  <a:pt x="38658" y="11125"/>
                  <a:pt x="41700" y="9989"/>
                </a:cubicBezTo>
                <a:cubicBezTo>
                  <a:pt x="43423" y="9366"/>
                  <a:pt x="45073" y="8596"/>
                  <a:pt x="46686" y="7753"/>
                </a:cubicBezTo>
                <a:cubicBezTo>
                  <a:pt x="46796" y="7716"/>
                  <a:pt x="46759" y="7533"/>
                  <a:pt x="46649" y="7496"/>
                </a:cubicBezTo>
                <a:cubicBezTo>
                  <a:pt x="43387" y="7679"/>
                  <a:pt x="40161" y="8046"/>
                  <a:pt x="36935" y="8596"/>
                </a:cubicBezTo>
                <a:cubicBezTo>
                  <a:pt x="33709" y="9146"/>
                  <a:pt x="30520" y="9879"/>
                  <a:pt x="27367" y="10759"/>
                </a:cubicBezTo>
                <a:cubicBezTo>
                  <a:pt x="26084" y="11125"/>
                  <a:pt x="24801" y="11529"/>
                  <a:pt x="23518" y="11968"/>
                </a:cubicBezTo>
                <a:cubicBezTo>
                  <a:pt x="24251" y="11565"/>
                  <a:pt x="24911" y="11162"/>
                  <a:pt x="25607" y="10722"/>
                </a:cubicBezTo>
                <a:cubicBezTo>
                  <a:pt x="26524" y="10062"/>
                  <a:pt x="27367" y="9366"/>
                  <a:pt x="28173" y="8596"/>
                </a:cubicBezTo>
                <a:cubicBezTo>
                  <a:pt x="28980" y="7789"/>
                  <a:pt x="29713" y="6946"/>
                  <a:pt x="30373" y="6067"/>
                </a:cubicBezTo>
                <a:cubicBezTo>
                  <a:pt x="30703" y="5590"/>
                  <a:pt x="31033" y="5150"/>
                  <a:pt x="31289" y="4674"/>
                </a:cubicBezTo>
                <a:cubicBezTo>
                  <a:pt x="31583" y="4234"/>
                  <a:pt x="31876" y="3720"/>
                  <a:pt x="32133" y="3244"/>
                </a:cubicBezTo>
                <a:cubicBezTo>
                  <a:pt x="32609" y="2217"/>
                  <a:pt x="33269" y="1264"/>
                  <a:pt x="34039" y="495"/>
                </a:cubicBezTo>
                <a:lnTo>
                  <a:pt x="34369" y="201"/>
                </a:lnTo>
                <a:cubicBezTo>
                  <a:pt x="34461" y="140"/>
                  <a:pt x="34373" y="1"/>
                  <a:pt x="34277"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38"/>
          <p:cNvSpPr/>
          <p:nvPr/>
        </p:nvSpPr>
        <p:spPr>
          <a:xfrm rot="-6937796">
            <a:off x="2401240" y="2491029"/>
            <a:ext cx="1725027" cy="1024252"/>
          </a:xfrm>
          <a:custGeom>
            <a:avLst/>
            <a:gdLst/>
            <a:ahLst/>
            <a:cxnLst/>
            <a:rect l="l" t="t" r="r" b="b"/>
            <a:pathLst>
              <a:path w="52789" h="31344" extrusionOk="0">
                <a:moveTo>
                  <a:pt x="1" y="1"/>
                </a:moveTo>
                <a:lnTo>
                  <a:pt x="1" y="18587"/>
                </a:lnTo>
                <a:cubicBezTo>
                  <a:pt x="5866" y="19393"/>
                  <a:pt x="11621" y="21043"/>
                  <a:pt x="16680" y="24122"/>
                </a:cubicBezTo>
                <a:cubicBezTo>
                  <a:pt x="19759" y="25991"/>
                  <a:pt x="22509" y="28448"/>
                  <a:pt x="24671" y="31344"/>
                </a:cubicBezTo>
                <a:lnTo>
                  <a:pt x="52788" y="31344"/>
                </a:lnTo>
                <a:cubicBezTo>
                  <a:pt x="47546" y="20786"/>
                  <a:pt x="36915" y="13418"/>
                  <a:pt x="26138" y="8249"/>
                </a:cubicBezTo>
                <a:cubicBezTo>
                  <a:pt x="23498" y="6966"/>
                  <a:pt x="20786" y="5830"/>
                  <a:pt x="18073" y="4767"/>
                </a:cubicBezTo>
                <a:cubicBezTo>
                  <a:pt x="13234" y="2897"/>
                  <a:pt x="8249" y="1467"/>
                  <a:pt x="3153" y="588"/>
                </a:cubicBezTo>
                <a:cubicBezTo>
                  <a:pt x="2163" y="404"/>
                  <a:pt x="1100" y="184"/>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38"/>
          <p:cNvSpPr/>
          <p:nvPr/>
        </p:nvSpPr>
        <p:spPr>
          <a:xfrm rot="-7199953" flipH="1">
            <a:off x="1587922" y="687176"/>
            <a:ext cx="6626073" cy="5034714"/>
          </a:xfrm>
          <a:custGeom>
            <a:avLst/>
            <a:gdLst/>
            <a:ahLst/>
            <a:cxnLst/>
            <a:rect l="l" t="t" r="r" b="b"/>
            <a:pathLst>
              <a:path w="74161" h="54326" extrusionOk="0">
                <a:moveTo>
                  <a:pt x="27432" y="1"/>
                </a:moveTo>
                <a:cubicBezTo>
                  <a:pt x="26716" y="1"/>
                  <a:pt x="26003" y="58"/>
                  <a:pt x="25295" y="191"/>
                </a:cubicBezTo>
                <a:cubicBezTo>
                  <a:pt x="20603" y="1035"/>
                  <a:pt x="17157" y="4994"/>
                  <a:pt x="14371" y="8879"/>
                </a:cubicBezTo>
                <a:cubicBezTo>
                  <a:pt x="13198" y="10566"/>
                  <a:pt x="12025" y="12252"/>
                  <a:pt x="10925" y="13975"/>
                </a:cubicBezTo>
                <a:cubicBezTo>
                  <a:pt x="10302" y="14965"/>
                  <a:pt x="9789" y="16101"/>
                  <a:pt x="9019" y="16981"/>
                </a:cubicBezTo>
                <a:cubicBezTo>
                  <a:pt x="8579" y="17457"/>
                  <a:pt x="8139" y="18007"/>
                  <a:pt x="7809" y="18594"/>
                </a:cubicBezTo>
                <a:cubicBezTo>
                  <a:pt x="6929" y="19950"/>
                  <a:pt x="6123" y="21380"/>
                  <a:pt x="5390" y="22809"/>
                </a:cubicBezTo>
                <a:cubicBezTo>
                  <a:pt x="3923" y="25705"/>
                  <a:pt x="2714" y="28711"/>
                  <a:pt x="1797" y="31827"/>
                </a:cubicBezTo>
                <a:cubicBezTo>
                  <a:pt x="661" y="35603"/>
                  <a:pt x="1" y="40002"/>
                  <a:pt x="2237" y="43265"/>
                </a:cubicBezTo>
                <a:cubicBezTo>
                  <a:pt x="3154" y="44474"/>
                  <a:pt x="4253" y="45501"/>
                  <a:pt x="5536" y="46271"/>
                </a:cubicBezTo>
                <a:cubicBezTo>
                  <a:pt x="11805" y="50523"/>
                  <a:pt x="19430" y="52246"/>
                  <a:pt x="26945" y="53236"/>
                </a:cubicBezTo>
                <a:cubicBezTo>
                  <a:pt x="32638" y="53963"/>
                  <a:pt x="38362" y="54325"/>
                  <a:pt x="44080" y="54325"/>
                </a:cubicBezTo>
                <a:cubicBezTo>
                  <a:pt x="53642" y="54325"/>
                  <a:pt x="63188" y="53311"/>
                  <a:pt x="72547" y="51293"/>
                </a:cubicBezTo>
                <a:cubicBezTo>
                  <a:pt x="73097" y="51183"/>
                  <a:pt x="73610" y="51036"/>
                  <a:pt x="74160" y="50926"/>
                </a:cubicBezTo>
                <a:lnTo>
                  <a:pt x="74160" y="4187"/>
                </a:lnTo>
                <a:lnTo>
                  <a:pt x="74014" y="4260"/>
                </a:lnTo>
                <a:cubicBezTo>
                  <a:pt x="73794" y="4407"/>
                  <a:pt x="73574" y="4517"/>
                  <a:pt x="73354" y="4627"/>
                </a:cubicBezTo>
                <a:cubicBezTo>
                  <a:pt x="71778" y="5360"/>
                  <a:pt x="69871" y="5434"/>
                  <a:pt x="68185" y="5580"/>
                </a:cubicBezTo>
                <a:cubicBezTo>
                  <a:pt x="66956" y="5667"/>
                  <a:pt x="65727" y="5708"/>
                  <a:pt x="64500" y="5708"/>
                </a:cubicBezTo>
                <a:cubicBezTo>
                  <a:pt x="62617" y="5708"/>
                  <a:pt x="60739" y="5611"/>
                  <a:pt x="58874" y="5434"/>
                </a:cubicBezTo>
                <a:cubicBezTo>
                  <a:pt x="50736" y="4700"/>
                  <a:pt x="42634" y="3344"/>
                  <a:pt x="34716" y="1291"/>
                </a:cubicBezTo>
                <a:cubicBezTo>
                  <a:pt x="32336" y="668"/>
                  <a:pt x="29868" y="1"/>
                  <a:pt x="27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38"/>
          <p:cNvSpPr/>
          <p:nvPr/>
        </p:nvSpPr>
        <p:spPr>
          <a:xfrm rot="-700138" flipH="1">
            <a:off x="4884086" y="4264354"/>
            <a:ext cx="4560146" cy="1325564"/>
          </a:xfrm>
          <a:custGeom>
            <a:avLst/>
            <a:gdLst/>
            <a:ahLst/>
            <a:cxnLst/>
            <a:rect l="l" t="t" r="r" b="b"/>
            <a:pathLst>
              <a:path w="85085" h="35856" extrusionOk="0">
                <a:moveTo>
                  <a:pt x="21963" y="0"/>
                </a:moveTo>
                <a:cubicBezTo>
                  <a:pt x="20489" y="0"/>
                  <a:pt x="19021" y="128"/>
                  <a:pt x="17560" y="444"/>
                </a:cubicBezTo>
                <a:cubicBezTo>
                  <a:pt x="11658" y="1763"/>
                  <a:pt x="6819" y="5942"/>
                  <a:pt x="3007" y="10671"/>
                </a:cubicBezTo>
                <a:cubicBezTo>
                  <a:pt x="1980" y="11954"/>
                  <a:pt x="954" y="13311"/>
                  <a:pt x="1" y="14704"/>
                </a:cubicBezTo>
                <a:lnTo>
                  <a:pt x="1" y="35855"/>
                </a:lnTo>
                <a:lnTo>
                  <a:pt x="85084" y="35855"/>
                </a:lnTo>
                <a:lnTo>
                  <a:pt x="85084" y="13494"/>
                </a:lnTo>
                <a:cubicBezTo>
                  <a:pt x="81602" y="11111"/>
                  <a:pt x="77973" y="8948"/>
                  <a:pt x="74233" y="7079"/>
                </a:cubicBezTo>
                <a:cubicBezTo>
                  <a:pt x="69285" y="4476"/>
                  <a:pt x="64152" y="1947"/>
                  <a:pt x="58617" y="1323"/>
                </a:cubicBezTo>
                <a:cubicBezTo>
                  <a:pt x="57606" y="1211"/>
                  <a:pt x="56597" y="1165"/>
                  <a:pt x="55588" y="1165"/>
                </a:cubicBezTo>
                <a:cubicBezTo>
                  <a:pt x="50695" y="1165"/>
                  <a:pt x="45815" y="2258"/>
                  <a:pt x="40893" y="2258"/>
                </a:cubicBezTo>
                <a:cubicBezTo>
                  <a:pt x="40533" y="2258"/>
                  <a:pt x="40172" y="2252"/>
                  <a:pt x="39811" y="2240"/>
                </a:cubicBezTo>
                <a:cubicBezTo>
                  <a:pt x="33831" y="2035"/>
                  <a:pt x="27850" y="0"/>
                  <a:pt x="219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38"/>
          <p:cNvSpPr/>
          <p:nvPr/>
        </p:nvSpPr>
        <p:spPr>
          <a:xfrm rot="700138">
            <a:off x="-981614" y="4287759"/>
            <a:ext cx="4560146" cy="1325564"/>
          </a:xfrm>
          <a:custGeom>
            <a:avLst/>
            <a:gdLst/>
            <a:ahLst/>
            <a:cxnLst/>
            <a:rect l="l" t="t" r="r" b="b"/>
            <a:pathLst>
              <a:path w="85085" h="35856" extrusionOk="0">
                <a:moveTo>
                  <a:pt x="21963" y="0"/>
                </a:moveTo>
                <a:cubicBezTo>
                  <a:pt x="20489" y="0"/>
                  <a:pt x="19021" y="128"/>
                  <a:pt x="17560" y="444"/>
                </a:cubicBezTo>
                <a:cubicBezTo>
                  <a:pt x="11658" y="1763"/>
                  <a:pt x="6819" y="5942"/>
                  <a:pt x="3007" y="10671"/>
                </a:cubicBezTo>
                <a:cubicBezTo>
                  <a:pt x="1980" y="11954"/>
                  <a:pt x="954" y="13311"/>
                  <a:pt x="1" y="14704"/>
                </a:cubicBezTo>
                <a:lnTo>
                  <a:pt x="1" y="35855"/>
                </a:lnTo>
                <a:lnTo>
                  <a:pt x="85084" y="35855"/>
                </a:lnTo>
                <a:lnTo>
                  <a:pt x="85084" y="13494"/>
                </a:lnTo>
                <a:cubicBezTo>
                  <a:pt x="81602" y="11111"/>
                  <a:pt x="77973" y="8948"/>
                  <a:pt x="74233" y="7079"/>
                </a:cubicBezTo>
                <a:cubicBezTo>
                  <a:pt x="69285" y="4476"/>
                  <a:pt x="64152" y="1947"/>
                  <a:pt x="58617" y="1323"/>
                </a:cubicBezTo>
                <a:cubicBezTo>
                  <a:pt x="57606" y="1211"/>
                  <a:pt x="56597" y="1165"/>
                  <a:pt x="55588" y="1165"/>
                </a:cubicBezTo>
                <a:cubicBezTo>
                  <a:pt x="50695" y="1165"/>
                  <a:pt x="45815" y="2258"/>
                  <a:pt x="40893" y="2258"/>
                </a:cubicBezTo>
                <a:cubicBezTo>
                  <a:pt x="40533" y="2258"/>
                  <a:pt x="40172" y="2252"/>
                  <a:pt x="39811" y="2240"/>
                </a:cubicBezTo>
                <a:cubicBezTo>
                  <a:pt x="33831" y="2035"/>
                  <a:pt x="27850" y="0"/>
                  <a:pt x="219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89" name="Google Shape;1389;p38"/>
          <p:cNvGrpSpPr/>
          <p:nvPr/>
        </p:nvGrpSpPr>
        <p:grpSpPr>
          <a:xfrm rot="2700000" flipH="1">
            <a:off x="403703" y="2982265"/>
            <a:ext cx="745368" cy="1353212"/>
            <a:chOff x="4614150" y="3299838"/>
            <a:chExt cx="745375" cy="1353225"/>
          </a:xfrm>
        </p:grpSpPr>
        <p:sp>
          <p:nvSpPr>
            <p:cNvPr id="1390" name="Google Shape;1390;p38"/>
            <p:cNvSpPr/>
            <p:nvPr/>
          </p:nvSpPr>
          <p:spPr>
            <a:xfrm>
              <a:off x="4614150" y="3299838"/>
              <a:ext cx="392375" cy="1353225"/>
            </a:xfrm>
            <a:custGeom>
              <a:avLst/>
              <a:gdLst/>
              <a:ahLst/>
              <a:cxnLst/>
              <a:rect l="l" t="t" r="r" b="b"/>
              <a:pathLst>
                <a:path w="15695" h="54129" extrusionOk="0">
                  <a:moveTo>
                    <a:pt x="14358" y="2801"/>
                  </a:moveTo>
                  <a:lnTo>
                    <a:pt x="14358" y="2801"/>
                  </a:lnTo>
                  <a:cubicBezTo>
                    <a:pt x="14462" y="5734"/>
                    <a:pt x="14554" y="8661"/>
                    <a:pt x="14668" y="11566"/>
                  </a:cubicBezTo>
                  <a:cubicBezTo>
                    <a:pt x="14741" y="13473"/>
                    <a:pt x="14814" y="15379"/>
                    <a:pt x="14888" y="17285"/>
                  </a:cubicBezTo>
                  <a:cubicBezTo>
                    <a:pt x="14961" y="19118"/>
                    <a:pt x="15071" y="20951"/>
                    <a:pt x="15071" y="22784"/>
                  </a:cubicBezTo>
                  <a:cubicBezTo>
                    <a:pt x="15071" y="23673"/>
                    <a:pt x="14972" y="24562"/>
                    <a:pt x="14779" y="25434"/>
                  </a:cubicBezTo>
                  <a:lnTo>
                    <a:pt x="14779" y="25434"/>
                  </a:lnTo>
                  <a:cubicBezTo>
                    <a:pt x="14239" y="22643"/>
                    <a:pt x="13853" y="19829"/>
                    <a:pt x="13678" y="16992"/>
                  </a:cubicBezTo>
                  <a:cubicBezTo>
                    <a:pt x="13458" y="13436"/>
                    <a:pt x="13531" y="9843"/>
                    <a:pt x="13898" y="6324"/>
                  </a:cubicBezTo>
                  <a:cubicBezTo>
                    <a:pt x="14006" y="5140"/>
                    <a:pt x="14164" y="3968"/>
                    <a:pt x="14358" y="2801"/>
                  </a:cubicBezTo>
                  <a:close/>
                  <a:moveTo>
                    <a:pt x="14512" y="0"/>
                  </a:moveTo>
                  <a:cubicBezTo>
                    <a:pt x="14401" y="0"/>
                    <a:pt x="14296" y="61"/>
                    <a:pt x="14264" y="202"/>
                  </a:cubicBezTo>
                  <a:cubicBezTo>
                    <a:pt x="13568" y="3758"/>
                    <a:pt x="13165" y="7351"/>
                    <a:pt x="13055" y="10980"/>
                  </a:cubicBezTo>
                  <a:cubicBezTo>
                    <a:pt x="12945" y="14572"/>
                    <a:pt x="13128" y="18165"/>
                    <a:pt x="13605" y="21721"/>
                  </a:cubicBezTo>
                  <a:cubicBezTo>
                    <a:pt x="13815" y="23370"/>
                    <a:pt x="14098" y="24995"/>
                    <a:pt x="14455" y="26616"/>
                  </a:cubicBezTo>
                  <a:lnTo>
                    <a:pt x="14455" y="26616"/>
                  </a:lnTo>
                  <a:cubicBezTo>
                    <a:pt x="14298" y="27095"/>
                    <a:pt x="14112" y="27566"/>
                    <a:pt x="13898" y="28026"/>
                  </a:cubicBezTo>
                  <a:cubicBezTo>
                    <a:pt x="13165" y="29639"/>
                    <a:pt x="12248" y="31178"/>
                    <a:pt x="11405" y="32755"/>
                  </a:cubicBezTo>
                  <a:cubicBezTo>
                    <a:pt x="9609" y="36054"/>
                    <a:pt x="7813" y="39390"/>
                    <a:pt x="6016" y="42689"/>
                  </a:cubicBezTo>
                  <a:cubicBezTo>
                    <a:pt x="4037" y="46428"/>
                    <a:pt x="2021" y="50131"/>
                    <a:pt x="78" y="53870"/>
                  </a:cubicBezTo>
                  <a:cubicBezTo>
                    <a:pt x="0" y="53999"/>
                    <a:pt x="106" y="54129"/>
                    <a:pt x="213" y="54129"/>
                  </a:cubicBezTo>
                  <a:cubicBezTo>
                    <a:pt x="257" y="54129"/>
                    <a:pt x="302" y="54107"/>
                    <a:pt x="334" y="54053"/>
                  </a:cubicBezTo>
                  <a:cubicBezTo>
                    <a:pt x="4074" y="47418"/>
                    <a:pt x="7703" y="40746"/>
                    <a:pt x="11368" y="34074"/>
                  </a:cubicBezTo>
                  <a:cubicBezTo>
                    <a:pt x="12248" y="32461"/>
                    <a:pt x="13165" y="30848"/>
                    <a:pt x="14008" y="29199"/>
                  </a:cubicBezTo>
                  <a:cubicBezTo>
                    <a:pt x="14266" y="28705"/>
                    <a:pt x="14499" y="28200"/>
                    <a:pt x="14702" y="27686"/>
                  </a:cubicBezTo>
                  <a:lnTo>
                    <a:pt x="14702" y="27686"/>
                  </a:lnTo>
                  <a:cubicBezTo>
                    <a:pt x="14703" y="27690"/>
                    <a:pt x="14704" y="27693"/>
                    <a:pt x="14704" y="27696"/>
                  </a:cubicBezTo>
                  <a:cubicBezTo>
                    <a:pt x="14748" y="27826"/>
                    <a:pt x="14848" y="27882"/>
                    <a:pt x="14949" y="27882"/>
                  </a:cubicBezTo>
                  <a:cubicBezTo>
                    <a:pt x="15104" y="27882"/>
                    <a:pt x="15262" y="27749"/>
                    <a:pt x="15218" y="27549"/>
                  </a:cubicBezTo>
                  <a:cubicBezTo>
                    <a:pt x="15158" y="27278"/>
                    <a:pt x="15099" y="27007"/>
                    <a:pt x="15042" y="26736"/>
                  </a:cubicBezTo>
                  <a:lnTo>
                    <a:pt x="15042" y="26736"/>
                  </a:lnTo>
                  <a:cubicBezTo>
                    <a:pt x="15294" y="25946"/>
                    <a:pt x="15478" y="25139"/>
                    <a:pt x="15584" y="24323"/>
                  </a:cubicBezTo>
                  <a:cubicBezTo>
                    <a:pt x="15694" y="22490"/>
                    <a:pt x="15694" y="20621"/>
                    <a:pt x="15548" y="18788"/>
                  </a:cubicBezTo>
                  <a:lnTo>
                    <a:pt x="15328" y="13069"/>
                  </a:lnTo>
                  <a:lnTo>
                    <a:pt x="14814" y="276"/>
                  </a:lnTo>
                  <a:cubicBezTo>
                    <a:pt x="14814" y="108"/>
                    <a:pt x="14659" y="0"/>
                    <a:pt x="145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38"/>
            <p:cNvSpPr/>
            <p:nvPr/>
          </p:nvSpPr>
          <p:spPr>
            <a:xfrm>
              <a:off x="4966375" y="3928438"/>
              <a:ext cx="105750" cy="68825"/>
            </a:xfrm>
            <a:custGeom>
              <a:avLst/>
              <a:gdLst/>
              <a:ahLst/>
              <a:cxnLst/>
              <a:rect l="l" t="t" r="r" b="b"/>
              <a:pathLst>
                <a:path w="4230" h="2753" extrusionOk="0">
                  <a:moveTo>
                    <a:pt x="2945" y="942"/>
                  </a:moveTo>
                  <a:cubicBezTo>
                    <a:pt x="2269" y="1517"/>
                    <a:pt x="1471" y="1952"/>
                    <a:pt x="606" y="2228"/>
                  </a:cubicBezTo>
                  <a:lnTo>
                    <a:pt x="606" y="2228"/>
                  </a:lnTo>
                  <a:cubicBezTo>
                    <a:pt x="1355" y="1737"/>
                    <a:pt x="2134" y="1308"/>
                    <a:pt x="2945" y="942"/>
                  </a:cubicBezTo>
                  <a:close/>
                  <a:moveTo>
                    <a:pt x="3975" y="1"/>
                  </a:moveTo>
                  <a:cubicBezTo>
                    <a:pt x="3946" y="1"/>
                    <a:pt x="3913" y="7"/>
                    <a:pt x="3878" y="23"/>
                  </a:cubicBezTo>
                  <a:cubicBezTo>
                    <a:pt x="2522" y="499"/>
                    <a:pt x="1275" y="1196"/>
                    <a:pt x="212" y="2149"/>
                  </a:cubicBezTo>
                  <a:cubicBezTo>
                    <a:pt x="135" y="2206"/>
                    <a:pt x="149" y="2294"/>
                    <a:pt x="201" y="2349"/>
                  </a:cubicBezTo>
                  <a:lnTo>
                    <a:pt x="201" y="2349"/>
                  </a:lnTo>
                  <a:cubicBezTo>
                    <a:pt x="0" y="2444"/>
                    <a:pt x="91" y="2753"/>
                    <a:pt x="304" y="2753"/>
                  </a:cubicBezTo>
                  <a:cubicBezTo>
                    <a:pt x="333" y="2753"/>
                    <a:pt x="363" y="2747"/>
                    <a:pt x="395" y="2735"/>
                  </a:cubicBezTo>
                  <a:cubicBezTo>
                    <a:pt x="1862" y="2405"/>
                    <a:pt x="3145" y="1599"/>
                    <a:pt x="4135" y="426"/>
                  </a:cubicBezTo>
                  <a:cubicBezTo>
                    <a:pt x="4229" y="268"/>
                    <a:pt x="4161" y="1"/>
                    <a:pt x="39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38"/>
            <p:cNvSpPr/>
            <p:nvPr/>
          </p:nvSpPr>
          <p:spPr>
            <a:xfrm>
              <a:off x="4885025" y="4000888"/>
              <a:ext cx="221825" cy="150500"/>
            </a:xfrm>
            <a:custGeom>
              <a:avLst/>
              <a:gdLst/>
              <a:ahLst/>
              <a:cxnLst/>
              <a:rect l="l" t="t" r="r" b="b"/>
              <a:pathLst>
                <a:path w="8873" h="6020" extrusionOk="0">
                  <a:moveTo>
                    <a:pt x="7560" y="967"/>
                  </a:moveTo>
                  <a:cubicBezTo>
                    <a:pt x="6722" y="1773"/>
                    <a:pt x="5775" y="2459"/>
                    <a:pt x="4749" y="3026"/>
                  </a:cubicBezTo>
                  <a:cubicBezTo>
                    <a:pt x="4057" y="3391"/>
                    <a:pt x="3329" y="3719"/>
                    <a:pt x="2600" y="3975"/>
                  </a:cubicBezTo>
                  <a:lnTo>
                    <a:pt x="2600" y="3975"/>
                  </a:lnTo>
                  <a:cubicBezTo>
                    <a:pt x="3110" y="3576"/>
                    <a:pt x="3655" y="3187"/>
                    <a:pt x="4199" y="2843"/>
                  </a:cubicBezTo>
                  <a:cubicBezTo>
                    <a:pt x="5261" y="2117"/>
                    <a:pt x="6386" y="1497"/>
                    <a:pt x="7560" y="967"/>
                  </a:cubicBezTo>
                  <a:close/>
                  <a:moveTo>
                    <a:pt x="8605" y="0"/>
                  </a:moveTo>
                  <a:cubicBezTo>
                    <a:pt x="8580" y="0"/>
                    <a:pt x="8553" y="6"/>
                    <a:pt x="8525" y="20"/>
                  </a:cubicBezTo>
                  <a:cubicBezTo>
                    <a:pt x="8490" y="35"/>
                    <a:pt x="8454" y="49"/>
                    <a:pt x="8419" y="64"/>
                  </a:cubicBezTo>
                  <a:lnTo>
                    <a:pt x="8419" y="64"/>
                  </a:lnTo>
                  <a:lnTo>
                    <a:pt x="8415" y="57"/>
                  </a:lnTo>
                  <a:cubicBezTo>
                    <a:pt x="8411" y="62"/>
                    <a:pt x="8407" y="66"/>
                    <a:pt x="8404" y="70"/>
                  </a:cubicBezTo>
                  <a:lnTo>
                    <a:pt x="8404" y="70"/>
                  </a:lnTo>
                  <a:cubicBezTo>
                    <a:pt x="6835" y="721"/>
                    <a:pt x="5337" y="1512"/>
                    <a:pt x="3979" y="2477"/>
                  </a:cubicBezTo>
                  <a:cubicBezTo>
                    <a:pt x="3283" y="2953"/>
                    <a:pt x="2586" y="3466"/>
                    <a:pt x="1963" y="4016"/>
                  </a:cubicBezTo>
                  <a:cubicBezTo>
                    <a:pt x="1846" y="4108"/>
                    <a:pt x="1731" y="4202"/>
                    <a:pt x="1619" y="4296"/>
                  </a:cubicBezTo>
                  <a:lnTo>
                    <a:pt x="1619" y="4296"/>
                  </a:lnTo>
                  <a:cubicBezTo>
                    <a:pt x="1201" y="4473"/>
                    <a:pt x="800" y="4697"/>
                    <a:pt x="424" y="4969"/>
                  </a:cubicBezTo>
                  <a:cubicBezTo>
                    <a:pt x="301" y="5092"/>
                    <a:pt x="375" y="5280"/>
                    <a:pt x="503" y="5347"/>
                  </a:cubicBezTo>
                  <a:lnTo>
                    <a:pt x="503" y="5347"/>
                  </a:lnTo>
                  <a:cubicBezTo>
                    <a:pt x="352" y="5508"/>
                    <a:pt x="203" y="5675"/>
                    <a:pt x="57" y="5849"/>
                  </a:cubicBezTo>
                  <a:cubicBezTo>
                    <a:pt x="0" y="5934"/>
                    <a:pt x="75" y="6019"/>
                    <a:pt x="163" y="6019"/>
                  </a:cubicBezTo>
                  <a:cubicBezTo>
                    <a:pt x="189" y="6019"/>
                    <a:pt x="215" y="6012"/>
                    <a:pt x="240" y="5996"/>
                  </a:cubicBezTo>
                  <a:cubicBezTo>
                    <a:pt x="615" y="5684"/>
                    <a:pt x="977" y="5360"/>
                    <a:pt x="1341" y="5038"/>
                  </a:cubicBezTo>
                  <a:lnTo>
                    <a:pt x="1341" y="5038"/>
                  </a:lnTo>
                  <a:cubicBezTo>
                    <a:pt x="1882" y="4793"/>
                    <a:pt x="2436" y="4578"/>
                    <a:pt x="2990" y="4419"/>
                  </a:cubicBezTo>
                  <a:cubicBezTo>
                    <a:pt x="5189" y="3576"/>
                    <a:pt x="7169" y="2220"/>
                    <a:pt x="8745" y="424"/>
                  </a:cubicBezTo>
                  <a:cubicBezTo>
                    <a:pt x="8873" y="296"/>
                    <a:pt x="8777" y="0"/>
                    <a:pt x="86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38"/>
            <p:cNvSpPr/>
            <p:nvPr/>
          </p:nvSpPr>
          <p:spPr>
            <a:xfrm>
              <a:off x="4826900" y="3820363"/>
              <a:ext cx="94175" cy="404475"/>
            </a:xfrm>
            <a:custGeom>
              <a:avLst/>
              <a:gdLst/>
              <a:ahLst/>
              <a:cxnLst/>
              <a:rect l="l" t="t" r="r" b="b"/>
              <a:pathLst>
                <a:path w="3767" h="16179" extrusionOk="0">
                  <a:moveTo>
                    <a:pt x="1818" y="1860"/>
                  </a:moveTo>
                  <a:cubicBezTo>
                    <a:pt x="2831" y="5239"/>
                    <a:pt x="2905" y="8838"/>
                    <a:pt x="2015" y="12300"/>
                  </a:cubicBezTo>
                  <a:cubicBezTo>
                    <a:pt x="1789" y="13270"/>
                    <a:pt x="1477" y="14211"/>
                    <a:pt x="1080" y="15149"/>
                  </a:cubicBezTo>
                  <a:lnTo>
                    <a:pt x="1080" y="15149"/>
                  </a:lnTo>
                  <a:cubicBezTo>
                    <a:pt x="696" y="13444"/>
                    <a:pt x="579" y="11667"/>
                    <a:pt x="806" y="9918"/>
                  </a:cubicBezTo>
                  <a:cubicBezTo>
                    <a:pt x="989" y="7865"/>
                    <a:pt x="1392" y="5848"/>
                    <a:pt x="1649" y="3796"/>
                  </a:cubicBezTo>
                  <a:cubicBezTo>
                    <a:pt x="1729" y="3152"/>
                    <a:pt x="1788" y="2509"/>
                    <a:pt x="1818" y="1860"/>
                  </a:cubicBezTo>
                  <a:close/>
                  <a:moveTo>
                    <a:pt x="1506" y="1"/>
                  </a:moveTo>
                  <a:cubicBezTo>
                    <a:pt x="1378" y="1"/>
                    <a:pt x="1263" y="84"/>
                    <a:pt x="1282" y="240"/>
                  </a:cubicBezTo>
                  <a:cubicBezTo>
                    <a:pt x="1283" y="264"/>
                    <a:pt x="1284" y="288"/>
                    <a:pt x="1285" y="313"/>
                  </a:cubicBezTo>
                  <a:lnTo>
                    <a:pt x="1285" y="313"/>
                  </a:lnTo>
                  <a:lnTo>
                    <a:pt x="1282" y="313"/>
                  </a:lnTo>
                  <a:cubicBezTo>
                    <a:pt x="1283" y="316"/>
                    <a:pt x="1284" y="319"/>
                    <a:pt x="1286" y="322"/>
                  </a:cubicBezTo>
                  <a:lnTo>
                    <a:pt x="1286" y="322"/>
                  </a:lnTo>
                  <a:cubicBezTo>
                    <a:pt x="1447" y="4508"/>
                    <a:pt x="0" y="8515"/>
                    <a:pt x="146" y="12667"/>
                  </a:cubicBezTo>
                  <a:cubicBezTo>
                    <a:pt x="146" y="13767"/>
                    <a:pt x="329" y="14903"/>
                    <a:pt x="659" y="15966"/>
                  </a:cubicBezTo>
                  <a:cubicBezTo>
                    <a:pt x="718" y="16114"/>
                    <a:pt x="843" y="16178"/>
                    <a:pt x="964" y="16178"/>
                  </a:cubicBezTo>
                  <a:cubicBezTo>
                    <a:pt x="1142" y="16178"/>
                    <a:pt x="1311" y="16038"/>
                    <a:pt x="1246" y="15819"/>
                  </a:cubicBezTo>
                  <a:cubicBezTo>
                    <a:pt x="1226" y="15747"/>
                    <a:pt x="1207" y="15675"/>
                    <a:pt x="1189" y="15602"/>
                  </a:cubicBezTo>
                  <a:lnTo>
                    <a:pt x="1189" y="15602"/>
                  </a:lnTo>
                  <a:cubicBezTo>
                    <a:pt x="3504" y="10803"/>
                    <a:pt x="3767" y="5250"/>
                    <a:pt x="1834" y="301"/>
                  </a:cubicBezTo>
                  <a:lnTo>
                    <a:pt x="1834" y="301"/>
                  </a:lnTo>
                  <a:cubicBezTo>
                    <a:pt x="1833" y="280"/>
                    <a:pt x="1833" y="260"/>
                    <a:pt x="1832" y="240"/>
                  </a:cubicBezTo>
                  <a:lnTo>
                    <a:pt x="1832" y="240"/>
                  </a:lnTo>
                  <a:lnTo>
                    <a:pt x="1811" y="243"/>
                  </a:lnTo>
                  <a:lnTo>
                    <a:pt x="1811" y="243"/>
                  </a:lnTo>
                  <a:cubicBezTo>
                    <a:pt x="1806" y="229"/>
                    <a:pt x="1801" y="216"/>
                    <a:pt x="1795" y="203"/>
                  </a:cubicBezTo>
                  <a:cubicBezTo>
                    <a:pt x="1744" y="66"/>
                    <a:pt x="1620" y="1"/>
                    <a:pt x="15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38"/>
            <p:cNvSpPr/>
            <p:nvPr/>
          </p:nvSpPr>
          <p:spPr>
            <a:xfrm>
              <a:off x="4792125" y="4126163"/>
              <a:ext cx="278775" cy="191100"/>
            </a:xfrm>
            <a:custGeom>
              <a:avLst/>
              <a:gdLst/>
              <a:ahLst/>
              <a:cxnLst/>
              <a:rect l="l" t="t" r="r" b="b"/>
              <a:pathLst>
                <a:path w="11151" h="7644" extrusionOk="0">
                  <a:moveTo>
                    <a:pt x="9635" y="1083"/>
                  </a:moveTo>
                  <a:lnTo>
                    <a:pt x="9635" y="1083"/>
                  </a:lnTo>
                  <a:cubicBezTo>
                    <a:pt x="7676" y="3053"/>
                    <a:pt x="5406" y="4709"/>
                    <a:pt x="2893" y="5934"/>
                  </a:cubicBezTo>
                  <a:cubicBezTo>
                    <a:pt x="2462" y="6140"/>
                    <a:pt x="2031" y="6327"/>
                    <a:pt x="1595" y="6509"/>
                  </a:cubicBezTo>
                  <a:lnTo>
                    <a:pt x="1595" y="6509"/>
                  </a:lnTo>
                  <a:cubicBezTo>
                    <a:pt x="2044" y="6089"/>
                    <a:pt x="2499" y="5675"/>
                    <a:pt x="2966" y="5274"/>
                  </a:cubicBezTo>
                  <a:cubicBezTo>
                    <a:pt x="3773" y="4614"/>
                    <a:pt x="4616" y="3991"/>
                    <a:pt x="5459" y="3404"/>
                  </a:cubicBezTo>
                  <a:cubicBezTo>
                    <a:pt x="6801" y="2519"/>
                    <a:pt x="8187" y="1745"/>
                    <a:pt x="9635" y="1083"/>
                  </a:cubicBezTo>
                  <a:close/>
                  <a:moveTo>
                    <a:pt x="10847" y="0"/>
                  </a:moveTo>
                  <a:cubicBezTo>
                    <a:pt x="10813" y="0"/>
                    <a:pt x="10776" y="10"/>
                    <a:pt x="10738" y="32"/>
                  </a:cubicBezTo>
                  <a:cubicBezTo>
                    <a:pt x="10693" y="50"/>
                    <a:pt x="10648" y="68"/>
                    <a:pt x="10603" y="87"/>
                  </a:cubicBezTo>
                  <a:lnTo>
                    <a:pt x="10603" y="87"/>
                  </a:lnTo>
                  <a:lnTo>
                    <a:pt x="10591" y="68"/>
                  </a:lnTo>
                  <a:cubicBezTo>
                    <a:pt x="10581" y="80"/>
                    <a:pt x="10570" y="92"/>
                    <a:pt x="10559" y="104"/>
                  </a:cubicBezTo>
                  <a:lnTo>
                    <a:pt x="10559" y="104"/>
                  </a:lnTo>
                  <a:cubicBezTo>
                    <a:pt x="7620" y="1310"/>
                    <a:pt x="4861" y="3006"/>
                    <a:pt x="2453" y="5090"/>
                  </a:cubicBezTo>
                  <a:cubicBezTo>
                    <a:pt x="1746" y="5656"/>
                    <a:pt x="1106" y="6291"/>
                    <a:pt x="502" y="6960"/>
                  </a:cubicBezTo>
                  <a:lnTo>
                    <a:pt x="502" y="6960"/>
                  </a:lnTo>
                  <a:cubicBezTo>
                    <a:pt x="444" y="6985"/>
                    <a:pt x="386" y="7009"/>
                    <a:pt x="327" y="7033"/>
                  </a:cubicBezTo>
                  <a:cubicBezTo>
                    <a:pt x="1" y="7164"/>
                    <a:pt x="81" y="7643"/>
                    <a:pt x="361" y="7643"/>
                  </a:cubicBezTo>
                  <a:cubicBezTo>
                    <a:pt x="396" y="7643"/>
                    <a:pt x="434" y="7636"/>
                    <a:pt x="474" y="7620"/>
                  </a:cubicBezTo>
                  <a:cubicBezTo>
                    <a:pt x="2087" y="7107"/>
                    <a:pt x="3590" y="6373"/>
                    <a:pt x="5019" y="5494"/>
                  </a:cubicBezTo>
                  <a:cubicBezTo>
                    <a:pt x="6449" y="4614"/>
                    <a:pt x="7769" y="3624"/>
                    <a:pt x="9015" y="2524"/>
                  </a:cubicBezTo>
                  <a:cubicBezTo>
                    <a:pt x="9712" y="1865"/>
                    <a:pt x="10371" y="1205"/>
                    <a:pt x="10995" y="472"/>
                  </a:cubicBezTo>
                  <a:cubicBezTo>
                    <a:pt x="11151" y="316"/>
                    <a:pt x="11041" y="0"/>
                    <a:pt x="108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38"/>
            <p:cNvSpPr/>
            <p:nvPr/>
          </p:nvSpPr>
          <p:spPr>
            <a:xfrm>
              <a:off x="4949500" y="3520763"/>
              <a:ext cx="410025" cy="513450"/>
            </a:xfrm>
            <a:custGeom>
              <a:avLst/>
              <a:gdLst/>
              <a:ahLst/>
              <a:cxnLst/>
              <a:rect l="l" t="t" r="r" b="b"/>
              <a:pathLst>
                <a:path w="16401" h="20538" extrusionOk="0">
                  <a:moveTo>
                    <a:pt x="15215" y="1042"/>
                  </a:moveTo>
                  <a:lnTo>
                    <a:pt x="15215" y="1042"/>
                  </a:lnTo>
                  <a:cubicBezTo>
                    <a:pt x="13595" y="3789"/>
                    <a:pt x="11966" y="6517"/>
                    <a:pt x="9978" y="9035"/>
                  </a:cubicBezTo>
                  <a:cubicBezTo>
                    <a:pt x="8915" y="10428"/>
                    <a:pt x="7742" y="11711"/>
                    <a:pt x="6459" y="12920"/>
                  </a:cubicBezTo>
                  <a:cubicBezTo>
                    <a:pt x="5375" y="13869"/>
                    <a:pt x="4228" y="14755"/>
                    <a:pt x="3134" y="15724"/>
                  </a:cubicBezTo>
                  <a:lnTo>
                    <a:pt x="3134" y="15724"/>
                  </a:lnTo>
                  <a:cubicBezTo>
                    <a:pt x="3373" y="15291"/>
                    <a:pt x="3582" y="14839"/>
                    <a:pt x="3783" y="14387"/>
                  </a:cubicBezTo>
                  <a:cubicBezTo>
                    <a:pt x="4406" y="12957"/>
                    <a:pt x="5103" y="11564"/>
                    <a:pt x="5873" y="10244"/>
                  </a:cubicBezTo>
                  <a:cubicBezTo>
                    <a:pt x="7412" y="7605"/>
                    <a:pt x="9428" y="5259"/>
                    <a:pt x="11775" y="3316"/>
                  </a:cubicBezTo>
                  <a:cubicBezTo>
                    <a:pt x="12852" y="2442"/>
                    <a:pt x="13999" y="1684"/>
                    <a:pt x="15215" y="1042"/>
                  </a:cubicBezTo>
                  <a:close/>
                  <a:moveTo>
                    <a:pt x="16018" y="0"/>
                  </a:moveTo>
                  <a:cubicBezTo>
                    <a:pt x="15962" y="0"/>
                    <a:pt x="15903" y="16"/>
                    <a:pt x="15844" y="53"/>
                  </a:cubicBezTo>
                  <a:cubicBezTo>
                    <a:pt x="13094" y="1373"/>
                    <a:pt x="10638" y="3243"/>
                    <a:pt x="8622" y="5552"/>
                  </a:cubicBezTo>
                  <a:cubicBezTo>
                    <a:pt x="6606" y="7825"/>
                    <a:pt x="4956" y="10428"/>
                    <a:pt x="3783" y="13287"/>
                  </a:cubicBezTo>
                  <a:cubicBezTo>
                    <a:pt x="3303" y="14408"/>
                    <a:pt x="2880" y="15665"/>
                    <a:pt x="2149" y="16676"/>
                  </a:cubicBezTo>
                  <a:lnTo>
                    <a:pt x="2149" y="16676"/>
                  </a:lnTo>
                  <a:cubicBezTo>
                    <a:pt x="1918" y="16920"/>
                    <a:pt x="1695" y="17171"/>
                    <a:pt x="1482" y="17433"/>
                  </a:cubicBezTo>
                  <a:lnTo>
                    <a:pt x="1482" y="17433"/>
                  </a:lnTo>
                  <a:cubicBezTo>
                    <a:pt x="1386" y="17521"/>
                    <a:pt x="1286" y="17606"/>
                    <a:pt x="1180" y="17686"/>
                  </a:cubicBezTo>
                  <a:cubicBezTo>
                    <a:pt x="1096" y="17728"/>
                    <a:pt x="1109" y="17807"/>
                    <a:pt x="1156" y="17852"/>
                  </a:cubicBezTo>
                  <a:lnTo>
                    <a:pt x="1156" y="17852"/>
                  </a:lnTo>
                  <a:cubicBezTo>
                    <a:pt x="1152" y="17858"/>
                    <a:pt x="1148" y="17864"/>
                    <a:pt x="1144" y="17869"/>
                  </a:cubicBezTo>
                  <a:cubicBezTo>
                    <a:pt x="667" y="18566"/>
                    <a:pt x="301" y="19372"/>
                    <a:pt x="44" y="20179"/>
                  </a:cubicBezTo>
                  <a:cubicBezTo>
                    <a:pt x="0" y="20397"/>
                    <a:pt x="165" y="20538"/>
                    <a:pt x="336" y="20538"/>
                  </a:cubicBezTo>
                  <a:cubicBezTo>
                    <a:pt x="452" y="20538"/>
                    <a:pt x="571" y="20473"/>
                    <a:pt x="631" y="20325"/>
                  </a:cubicBezTo>
                  <a:cubicBezTo>
                    <a:pt x="1180" y="18932"/>
                    <a:pt x="2060" y="17686"/>
                    <a:pt x="3197" y="16696"/>
                  </a:cubicBezTo>
                  <a:cubicBezTo>
                    <a:pt x="4333" y="15633"/>
                    <a:pt x="5543" y="14680"/>
                    <a:pt x="6716" y="13653"/>
                  </a:cubicBezTo>
                  <a:cubicBezTo>
                    <a:pt x="9245" y="11271"/>
                    <a:pt x="11445" y="8558"/>
                    <a:pt x="13241" y="5589"/>
                  </a:cubicBezTo>
                  <a:cubicBezTo>
                    <a:pt x="14304" y="3902"/>
                    <a:pt x="15294" y="2180"/>
                    <a:pt x="16284" y="457"/>
                  </a:cubicBezTo>
                  <a:cubicBezTo>
                    <a:pt x="16401" y="252"/>
                    <a:pt x="16237" y="0"/>
                    <a:pt x="160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38"/>
            <p:cNvSpPr/>
            <p:nvPr/>
          </p:nvSpPr>
          <p:spPr>
            <a:xfrm>
              <a:off x="4966375" y="3928438"/>
              <a:ext cx="105750" cy="68825"/>
            </a:xfrm>
            <a:custGeom>
              <a:avLst/>
              <a:gdLst/>
              <a:ahLst/>
              <a:cxnLst/>
              <a:rect l="l" t="t" r="r" b="b"/>
              <a:pathLst>
                <a:path w="4230" h="2753" extrusionOk="0">
                  <a:moveTo>
                    <a:pt x="2945" y="942"/>
                  </a:moveTo>
                  <a:cubicBezTo>
                    <a:pt x="2269" y="1517"/>
                    <a:pt x="1471" y="1952"/>
                    <a:pt x="606" y="2228"/>
                  </a:cubicBezTo>
                  <a:lnTo>
                    <a:pt x="606" y="2228"/>
                  </a:lnTo>
                  <a:cubicBezTo>
                    <a:pt x="1355" y="1737"/>
                    <a:pt x="2134" y="1308"/>
                    <a:pt x="2945" y="942"/>
                  </a:cubicBezTo>
                  <a:close/>
                  <a:moveTo>
                    <a:pt x="3975" y="1"/>
                  </a:moveTo>
                  <a:cubicBezTo>
                    <a:pt x="3946" y="1"/>
                    <a:pt x="3913" y="7"/>
                    <a:pt x="3878" y="23"/>
                  </a:cubicBezTo>
                  <a:cubicBezTo>
                    <a:pt x="2522" y="499"/>
                    <a:pt x="1275" y="1196"/>
                    <a:pt x="212" y="2149"/>
                  </a:cubicBezTo>
                  <a:cubicBezTo>
                    <a:pt x="135" y="2206"/>
                    <a:pt x="149" y="2294"/>
                    <a:pt x="201" y="2349"/>
                  </a:cubicBezTo>
                  <a:lnTo>
                    <a:pt x="201" y="2349"/>
                  </a:lnTo>
                  <a:cubicBezTo>
                    <a:pt x="0" y="2444"/>
                    <a:pt x="91" y="2753"/>
                    <a:pt x="304" y="2753"/>
                  </a:cubicBezTo>
                  <a:cubicBezTo>
                    <a:pt x="333" y="2753"/>
                    <a:pt x="363" y="2747"/>
                    <a:pt x="395" y="2735"/>
                  </a:cubicBezTo>
                  <a:cubicBezTo>
                    <a:pt x="1862" y="2405"/>
                    <a:pt x="3145" y="1599"/>
                    <a:pt x="4135" y="426"/>
                  </a:cubicBezTo>
                  <a:cubicBezTo>
                    <a:pt x="4229" y="268"/>
                    <a:pt x="4161" y="1"/>
                    <a:pt x="39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97" name="Google Shape;1397;p38"/>
          <p:cNvSpPr/>
          <p:nvPr/>
        </p:nvSpPr>
        <p:spPr>
          <a:xfrm rot="-2554494" flipH="1">
            <a:off x="-317621" y="396752"/>
            <a:ext cx="3170747" cy="1555306"/>
          </a:xfrm>
          <a:custGeom>
            <a:avLst/>
            <a:gdLst/>
            <a:ahLst/>
            <a:cxnLst/>
            <a:rect l="l" t="t" r="r" b="b"/>
            <a:pathLst>
              <a:path w="85084" h="62210" extrusionOk="0">
                <a:moveTo>
                  <a:pt x="1" y="1"/>
                </a:moveTo>
                <a:lnTo>
                  <a:pt x="1" y="221"/>
                </a:lnTo>
                <a:lnTo>
                  <a:pt x="1064" y="1430"/>
                </a:lnTo>
                <a:cubicBezTo>
                  <a:pt x="3740" y="4400"/>
                  <a:pt x="6489" y="7479"/>
                  <a:pt x="8432" y="11035"/>
                </a:cubicBezTo>
                <a:cubicBezTo>
                  <a:pt x="10265" y="14444"/>
                  <a:pt x="11401" y="18256"/>
                  <a:pt x="12464" y="21886"/>
                </a:cubicBezTo>
                <a:cubicBezTo>
                  <a:pt x="14774" y="29987"/>
                  <a:pt x="17193" y="38345"/>
                  <a:pt x="18146" y="46850"/>
                </a:cubicBezTo>
                <a:cubicBezTo>
                  <a:pt x="18220" y="47290"/>
                  <a:pt x="18256" y="47803"/>
                  <a:pt x="18330" y="48279"/>
                </a:cubicBezTo>
                <a:cubicBezTo>
                  <a:pt x="18623" y="51065"/>
                  <a:pt x="18916" y="53961"/>
                  <a:pt x="20089" y="56527"/>
                </a:cubicBezTo>
                <a:cubicBezTo>
                  <a:pt x="20749" y="58067"/>
                  <a:pt x="21775" y="59423"/>
                  <a:pt x="23095" y="60523"/>
                </a:cubicBezTo>
                <a:cubicBezTo>
                  <a:pt x="24342" y="61549"/>
                  <a:pt x="25918" y="62136"/>
                  <a:pt x="27531" y="62209"/>
                </a:cubicBezTo>
                <a:lnTo>
                  <a:pt x="27604" y="62209"/>
                </a:lnTo>
                <a:cubicBezTo>
                  <a:pt x="31930" y="62136"/>
                  <a:pt x="34789" y="58030"/>
                  <a:pt x="37062" y="53998"/>
                </a:cubicBezTo>
                <a:cubicBezTo>
                  <a:pt x="39005" y="50515"/>
                  <a:pt x="41021" y="46886"/>
                  <a:pt x="42451" y="43001"/>
                </a:cubicBezTo>
                <a:cubicBezTo>
                  <a:pt x="43770" y="39371"/>
                  <a:pt x="44540" y="35522"/>
                  <a:pt x="45310" y="31783"/>
                </a:cubicBezTo>
                <a:cubicBezTo>
                  <a:pt x="45750" y="29620"/>
                  <a:pt x="46226" y="27348"/>
                  <a:pt x="46740" y="25148"/>
                </a:cubicBezTo>
                <a:cubicBezTo>
                  <a:pt x="46960" y="24085"/>
                  <a:pt x="47399" y="23059"/>
                  <a:pt x="48059" y="22179"/>
                </a:cubicBezTo>
                <a:cubicBezTo>
                  <a:pt x="48792" y="21336"/>
                  <a:pt x="49892" y="20859"/>
                  <a:pt x="50845" y="20419"/>
                </a:cubicBezTo>
                <a:lnTo>
                  <a:pt x="85047" y="5316"/>
                </a:lnTo>
                <a:lnTo>
                  <a:pt x="85084" y="5170"/>
                </a:lnTo>
                <a:lnTo>
                  <a:pt x="85084" y="5170"/>
                </a:lnTo>
                <a:lnTo>
                  <a:pt x="50809" y="20309"/>
                </a:lnTo>
                <a:cubicBezTo>
                  <a:pt x="49819" y="20749"/>
                  <a:pt x="48719" y="21226"/>
                  <a:pt x="47949" y="22105"/>
                </a:cubicBezTo>
                <a:cubicBezTo>
                  <a:pt x="47289" y="22985"/>
                  <a:pt x="46850" y="24012"/>
                  <a:pt x="46630" y="25111"/>
                </a:cubicBezTo>
                <a:cubicBezTo>
                  <a:pt x="46080" y="27311"/>
                  <a:pt x="45603" y="29584"/>
                  <a:pt x="45163" y="31747"/>
                </a:cubicBezTo>
                <a:cubicBezTo>
                  <a:pt x="44430" y="35486"/>
                  <a:pt x="43660" y="39335"/>
                  <a:pt x="42304" y="42964"/>
                </a:cubicBezTo>
                <a:cubicBezTo>
                  <a:pt x="40948" y="46813"/>
                  <a:pt x="38895" y="50405"/>
                  <a:pt x="36952" y="53925"/>
                </a:cubicBezTo>
                <a:cubicBezTo>
                  <a:pt x="34716" y="57920"/>
                  <a:pt x="31856" y="61989"/>
                  <a:pt x="27604" y="62026"/>
                </a:cubicBezTo>
                <a:lnTo>
                  <a:pt x="27567" y="62026"/>
                </a:lnTo>
                <a:cubicBezTo>
                  <a:pt x="25111" y="62026"/>
                  <a:pt x="21922" y="60303"/>
                  <a:pt x="20236" y="56454"/>
                </a:cubicBezTo>
                <a:cubicBezTo>
                  <a:pt x="19099" y="53888"/>
                  <a:pt x="18769" y="50992"/>
                  <a:pt x="18476" y="48206"/>
                </a:cubicBezTo>
                <a:cubicBezTo>
                  <a:pt x="18440" y="47766"/>
                  <a:pt x="18366" y="47253"/>
                  <a:pt x="18330" y="46776"/>
                </a:cubicBezTo>
                <a:cubicBezTo>
                  <a:pt x="17340" y="38272"/>
                  <a:pt x="14920" y="29914"/>
                  <a:pt x="12611" y="21812"/>
                </a:cubicBezTo>
                <a:cubicBezTo>
                  <a:pt x="11548" y="18146"/>
                  <a:pt x="10448" y="14371"/>
                  <a:pt x="8579" y="10925"/>
                </a:cubicBezTo>
                <a:cubicBezTo>
                  <a:pt x="6636" y="7369"/>
                  <a:pt x="3886" y="4290"/>
                  <a:pt x="1210" y="1320"/>
                </a:cubicBezTo>
                <a:lnTo>
                  <a:pt x="1"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38"/>
          <p:cNvSpPr/>
          <p:nvPr/>
        </p:nvSpPr>
        <p:spPr>
          <a:xfrm rot="-7562034">
            <a:off x="-457603" y="-25976"/>
            <a:ext cx="2274575" cy="1358133"/>
          </a:xfrm>
          <a:custGeom>
            <a:avLst/>
            <a:gdLst/>
            <a:ahLst/>
            <a:cxnLst/>
            <a:rect l="l" t="t" r="r" b="b"/>
            <a:pathLst>
              <a:path w="74161" h="54326" extrusionOk="0">
                <a:moveTo>
                  <a:pt x="27432" y="1"/>
                </a:moveTo>
                <a:cubicBezTo>
                  <a:pt x="26716" y="1"/>
                  <a:pt x="26003" y="58"/>
                  <a:pt x="25295" y="191"/>
                </a:cubicBezTo>
                <a:cubicBezTo>
                  <a:pt x="20603" y="1035"/>
                  <a:pt x="17157" y="4994"/>
                  <a:pt x="14371" y="8879"/>
                </a:cubicBezTo>
                <a:cubicBezTo>
                  <a:pt x="13198" y="10566"/>
                  <a:pt x="12025" y="12252"/>
                  <a:pt x="10925" y="13975"/>
                </a:cubicBezTo>
                <a:cubicBezTo>
                  <a:pt x="10302" y="14965"/>
                  <a:pt x="9789" y="16101"/>
                  <a:pt x="9019" y="16981"/>
                </a:cubicBezTo>
                <a:cubicBezTo>
                  <a:pt x="8579" y="17457"/>
                  <a:pt x="8139" y="18007"/>
                  <a:pt x="7809" y="18594"/>
                </a:cubicBezTo>
                <a:cubicBezTo>
                  <a:pt x="6929" y="19950"/>
                  <a:pt x="6123" y="21380"/>
                  <a:pt x="5390" y="22809"/>
                </a:cubicBezTo>
                <a:cubicBezTo>
                  <a:pt x="3923" y="25705"/>
                  <a:pt x="2714" y="28711"/>
                  <a:pt x="1797" y="31827"/>
                </a:cubicBezTo>
                <a:cubicBezTo>
                  <a:pt x="661" y="35603"/>
                  <a:pt x="1" y="40002"/>
                  <a:pt x="2237" y="43265"/>
                </a:cubicBezTo>
                <a:cubicBezTo>
                  <a:pt x="3154" y="44474"/>
                  <a:pt x="4253" y="45501"/>
                  <a:pt x="5536" y="46271"/>
                </a:cubicBezTo>
                <a:cubicBezTo>
                  <a:pt x="11805" y="50523"/>
                  <a:pt x="19430" y="52246"/>
                  <a:pt x="26945" y="53236"/>
                </a:cubicBezTo>
                <a:cubicBezTo>
                  <a:pt x="32638" y="53963"/>
                  <a:pt x="38362" y="54325"/>
                  <a:pt x="44080" y="54325"/>
                </a:cubicBezTo>
                <a:cubicBezTo>
                  <a:pt x="53642" y="54325"/>
                  <a:pt x="63188" y="53311"/>
                  <a:pt x="72547" y="51293"/>
                </a:cubicBezTo>
                <a:cubicBezTo>
                  <a:pt x="73097" y="51183"/>
                  <a:pt x="73610" y="51036"/>
                  <a:pt x="74160" y="50926"/>
                </a:cubicBezTo>
                <a:lnTo>
                  <a:pt x="74160" y="4187"/>
                </a:lnTo>
                <a:lnTo>
                  <a:pt x="74014" y="4260"/>
                </a:lnTo>
                <a:cubicBezTo>
                  <a:pt x="73794" y="4407"/>
                  <a:pt x="73574" y="4517"/>
                  <a:pt x="73354" y="4627"/>
                </a:cubicBezTo>
                <a:cubicBezTo>
                  <a:pt x="71778" y="5360"/>
                  <a:pt x="69871" y="5434"/>
                  <a:pt x="68185" y="5580"/>
                </a:cubicBezTo>
                <a:cubicBezTo>
                  <a:pt x="66956" y="5667"/>
                  <a:pt x="65727" y="5708"/>
                  <a:pt x="64500" y="5708"/>
                </a:cubicBezTo>
                <a:cubicBezTo>
                  <a:pt x="62617" y="5708"/>
                  <a:pt x="60739" y="5611"/>
                  <a:pt x="58874" y="5434"/>
                </a:cubicBezTo>
                <a:cubicBezTo>
                  <a:pt x="50736" y="4700"/>
                  <a:pt x="42634" y="3344"/>
                  <a:pt x="34716" y="1291"/>
                </a:cubicBezTo>
                <a:cubicBezTo>
                  <a:pt x="32336" y="668"/>
                  <a:pt x="29868" y="1"/>
                  <a:pt x="274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99" name="Google Shape;1399;p38"/>
          <p:cNvGrpSpPr/>
          <p:nvPr/>
        </p:nvGrpSpPr>
        <p:grpSpPr>
          <a:xfrm rot="1521179">
            <a:off x="184028" y="1494180"/>
            <a:ext cx="696301" cy="1016200"/>
            <a:chOff x="8379850" y="2829899"/>
            <a:chExt cx="696291" cy="1016185"/>
          </a:xfrm>
        </p:grpSpPr>
        <p:sp>
          <p:nvSpPr>
            <p:cNvPr id="1400" name="Google Shape;1400;p38"/>
            <p:cNvSpPr/>
            <p:nvPr/>
          </p:nvSpPr>
          <p:spPr>
            <a:xfrm rot="1098150">
              <a:off x="8979542" y="2837624"/>
              <a:ext cx="56577" cy="45770"/>
            </a:xfrm>
            <a:custGeom>
              <a:avLst/>
              <a:gdLst/>
              <a:ahLst/>
              <a:cxnLst/>
              <a:rect l="l" t="t" r="r" b="b"/>
              <a:pathLst>
                <a:path w="1356" h="1097" extrusionOk="0">
                  <a:moveTo>
                    <a:pt x="277" y="334"/>
                  </a:moveTo>
                  <a:cubicBezTo>
                    <a:pt x="261" y="384"/>
                    <a:pt x="248" y="411"/>
                    <a:pt x="243" y="411"/>
                  </a:cubicBezTo>
                  <a:cubicBezTo>
                    <a:pt x="240" y="411"/>
                    <a:pt x="243" y="390"/>
                    <a:pt x="257" y="347"/>
                  </a:cubicBezTo>
                  <a:lnTo>
                    <a:pt x="277" y="334"/>
                  </a:lnTo>
                  <a:close/>
                  <a:moveTo>
                    <a:pt x="243" y="686"/>
                  </a:moveTo>
                  <a:lnTo>
                    <a:pt x="243" y="686"/>
                  </a:lnTo>
                  <a:cubicBezTo>
                    <a:pt x="248" y="686"/>
                    <a:pt x="261" y="713"/>
                    <a:pt x="277" y="764"/>
                  </a:cubicBezTo>
                  <a:lnTo>
                    <a:pt x="277" y="764"/>
                  </a:lnTo>
                  <a:lnTo>
                    <a:pt x="257" y="750"/>
                  </a:lnTo>
                  <a:cubicBezTo>
                    <a:pt x="243" y="707"/>
                    <a:pt x="240" y="686"/>
                    <a:pt x="243" y="686"/>
                  </a:cubicBezTo>
                  <a:close/>
                  <a:moveTo>
                    <a:pt x="846" y="1"/>
                  </a:moveTo>
                  <a:cubicBezTo>
                    <a:pt x="811" y="1"/>
                    <a:pt x="774" y="6"/>
                    <a:pt x="734" y="17"/>
                  </a:cubicBezTo>
                  <a:cubicBezTo>
                    <a:pt x="660" y="17"/>
                    <a:pt x="550" y="54"/>
                    <a:pt x="477" y="90"/>
                  </a:cubicBezTo>
                  <a:cubicBezTo>
                    <a:pt x="418" y="120"/>
                    <a:pt x="360" y="172"/>
                    <a:pt x="320" y="230"/>
                  </a:cubicBezTo>
                  <a:lnTo>
                    <a:pt x="320" y="230"/>
                  </a:lnTo>
                  <a:cubicBezTo>
                    <a:pt x="299" y="234"/>
                    <a:pt x="278" y="237"/>
                    <a:pt x="257" y="237"/>
                  </a:cubicBezTo>
                  <a:cubicBezTo>
                    <a:pt x="110" y="274"/>
                    <a:pt x="0" y="384"/>
                    <a:pt x="0" y="530"/>
                  </a:cubicBezTo>
                  <a:cubicBezTo>
                    <a:pt x="0" y="714"/>
                    <a:pt x="110" y="824"/>
                    <a:pt x="257" y="860"/>
                  </a:cubicBezTo>
                  <a:cubicBezTo>
                    <a:pt x="284" y="860"/>
                    <a:pt x="311" y="865"/>
                    <a:pt x="337" y="871"/>
                  </a:cubicBezTo>
                  <a:lnTo>
                    <a:pt x="337" y="871"/>
                  </a:lnTo>
                  <a:cubicBezTo>
                    <a:pt x="385" y="927"/>
                    <a:pt x="420" y="978"/>
                    <a:pt x="477" y="1007"/>
                  </a:cubicBezTo>
                  <a:cubicBezTo>
                    <a:pt x="550" y="1044"/>
                    <a:pt x="660" y="1080"/>
                    <a:pt x="734" y="1080"/>
                  </a:cubicBezTo>
                  <a:cubicBezTo>
                    <a:pt x="774" y="1091"/>
                    <a:pt x="811" y="1096"/>
                    <a:pt x="846" y="1096"/>
                  </a:cubicBezTo>
                  <a:cubicBezTo>
                    <a:pt x="1356" y="1096"/>
                    <a:pt x="1356" y="1"/>
                    <a:pt x="8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38"/>
            <p:cNvSpPr/>
            <p:nvPr/>
          </p:nvSpPr>
          <p:spPr>
            <a:xfrm rot="1098150">
              <a:off x="9012001" y="3084611"/>
              <a:ext cx="58162" cy="47439"/>
            </a:xfrm>
            <a:custGeom>
              <a:avLst/>
              <a:gdLst/>
              <a:ahLst/>
              <a:cxnLst/>
              <a:rect l="l" t="t" r="r" b="b"/>
              <a:pathLst>
                <a:path w="1394" h="1137" extrusionOk="0">
                  <a:moveTo>
                    <a:pt x="697" y="0"/>
                  </a:moveTo>
                  <a:cubicBezTo>
                    <a:pt x="0" y="73"/>
                    <a:pt x="0" y="1063"/>
                    <a:pt x="697" y="1137"/>
                  </a:cubicBezTo>
                  <a:cubicBezTo>
                    <a:pt x="1393" y="1063"/>
                    <a:pt x="1393" y="73"/>
                    <a:pt x="6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38"/>
            <p:cNvSpPr/>
            <p:nvPr/>
          </p:nvSpPr>
          <p:spPr>
            <a:xfrm rot="1098150">
              <a:off x="8763840" y="2928263"/>
              <a:ext cx="84156" cy="62752"/>
            </a:xfrm>
            <a:custGeom>
              <a:avLst/>
              <a:gdLst/>
              <a:ahLst/>
              <a:cxnLst/>
              <a:rect l="l" t="t" r="r" b="b"/>
              <a:pathLst>
                <a:path w="2017" h="1504" extrusionOk="0">
                  <a:moveTo>
                    <a:pt x="1027" y="1"/>
                  </a:moveTo>
                  <a:cubicBezTo>
                    <a:pt x="0" y="1"/>
                    <a:pt x="0" y="1504"/>
                    <a:pt x="1027" y="1504"/>
                  </a:cubicBezTo>
                  <a:cubicBezTo>
                    <a:pt x="2017" y="1504"/>
                    <a:pt x="2017" y="1"/>
                    <a:pt x="10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38"/>
            <p:cNvSpPr/>
            <p:nvPr/>
          </p:nvSpPr>
          <p:spPr>
            <a:xfrm rot="1098150">
              <a:off x="8801407" y="3201905"/>
              <a:ext cx="67341" cy="55116"/>
            </a:xfrm>
            <a:custGeom>
              <a:avLst/>
              <a:gdLst/>
              <a:ahLst/>
              <a:cxnLst/>
              <a:rect l="l" t="t" r="r" b="b"/>
              <a:pathLst>
                <a:path w="1614" h="1321" extrusionOk="0">
                  <a:moveTo>
                    <a:pt x="807" y="1"/>
                  </a:moveTo>
                  <a:cubicBezTo>
                    <a:pt x="0" y="38"/>
                    <a:pt x="0" y="1247"/>
                    <a:pt x="807" y="1321"/>
                  </a:cubicBezTo>
                  <a:cubicBezTo>
                    <a:pt x="1613" y="1247"/>
                    <a:pt x="1613" y="38"/>
                    <a:pt x="8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38"/>
            <p:cNvSpPr/>
            <p:nvPr/>
          </p:nvSpPr>
          <p:spPr>
            <a:xfrm rot="1098150">
              <a:off x="8620318" y="3212924"/>
              <a:ext cx="67300" cy="56660"/>
            </a:xfrm>
            <a:custGeom>
              <a:avLst/>
              <a:gdLst/>
              <a:ahLst/>
              <a:cxnLst/>
              <a:rect l="l" t="t" r="r" b="b"/>
              <a:pathLst>
                <a:path w="1613" h="1358" extrusionOk="0">
                  <a:moveTo>
                    <a:pt x="806" y="1"/>
                  </a:moveTo>
                  <a:cubicBezTo>
                    <a:pt x="0" y="74"/>
                    <a:pt x="0" y="1284"/>
                    <a:pt x="806" y="1357"/>
                  </a:cubicBezTo>
                  <a:cubicBezTo>
                    <a:pt x="1613" y="1284"/>
                    <a:pt x="1613" y="74"/>
                    <a:pt x="8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38"/>
            <p:cNvSpPr/>
            <p:nvPr/>
          </p:nvSpPr>
          <p:spPr>
            <a:xfrm rot="1098150">
              <a:off x="8658451" y="3359891"/>
              <a:ext cx="62752" cy="47439"/>
            </a:xfrm>
            <a:custGeom>
              <a:avLst/>
              <a:gdLst/>
              <a:ahLst/>
              <a:cxnLst/>
              <a:rect l="l" t="t" r="r" b="b"/>
              <a:pathLst>
                <a:path w="1504" h="1137" extrusionOk="0">
                  <a:moveTo>
                    <a:pt x="734" y="0"/>
                  </a:moveTo>
                  <a:cubicBezTo>
                    <a:pt x="1" y="0"/>
                    <a:pt x="1" y="1136"/>
                    <a:pt x="734" y="1136"/>
                  </a:cubicBezTo>
                  <a:cubicBezTo>
                    <a:pt x="1504" y="1136"/>
                    <a:pt x="1504" y="0"/>
                    <a:pt x="7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38"/>
            <p:cNvSpPr/>
            <p:nvPr/>
          </p:nvSpPr>
          <p:spPr>
            <a:xfrm rot="1098150">
              <a:off x="8543867" y="3485047"/>
              <a:ext cx="64254" cy="52029"/>
            </a:xfrm>
            <a:custGeom>
              <a:avLst/>
              <a:gdLst/>
              <a:ahLst/>
              <a:cxnLst/>
              <a:rect l="l" t="t" r="r" b="b"/>
              <a:pathLst>
                <a:path w="1540" h="1247" extrusionOk="0">
                  <a:moveTo>
                    <a:pt x="770" y="1"/>
                  </a:moveTo>
                  <a:cubicBezTo>
                    <a:pt x="0" y="74"/>
                    <a:pt x="0" y="1210"/>
                    <a:pt x="770" y="1247"/>
                  </a:cubicBezTo>
                  <a:cubicBezTo>
                    <a:pt x="1540" y="1210"/>
                    <a:pt x="1540" y="74"/>
                    <a:pt x="7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38"/>
            <p:cNvSpPr/>
            <p:nvPr/>
          </p:nvSpPr>
          <p:spPr>
            <a:xfrm rot="1098150">
              <a:off x="8447139" y="3632337"/>
              <a:ext cx="67341" cy="50527"/>
            </a:xfrm>
            <a:custGeom>
              <a:avLst/>
              <a:gdLst/>
              <a:ahLst/>
              <a:cxnLst/>
              <a:rect l="l" t="t" r="r" b="b"/>
              <a:pathLst>
                <a:path w="1614" h="1211" extrusionOk="0">
                  <a:moveTo>
                    <a:pt x="807" y="1"/>
                  </a:moveTo>
                  <a:cubicBezTo>
                    <a:pt x="1" y="1"/>
                    <a:pt x="1" y="1210"/>
                    <a:pt x="807" y="1210"/>
                  </a:cubicBezTo>
                  <a:cubicBezTo>
                    <a:pt x="1613" y="1210"/>
                    <a:pt x="1613" y="1"/>
                    <a:pt x="8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38"/>
            <p:cNvSpPr/>
            <p:nvPr/>
          </p:nvSpPr>
          <p:spPr>
            <a:xfrm rot="1098150">
              <a:off x="8385711" y="3789991"/>
              <a:ext cx="62752" cy="47439"/>
            </a:xfrm>
            <a:custGeom>
              <a:avLst/>
              <a:gdLst/>
              <a:ahLst/>
              <a:cxnLst/>
              <a:rect l="l" t="t" r="r" b="b"/>
              <a:pathLst>
                <a:path w="1504" h="1137" extrusionOk="0">
                  <a:moveTo>
                    <a:pt x="770" y="1"/>
                  </a:moveTo>
                  <a:cubicBezTo>
                    <a:pt x="1" y="1"/>
                    <a:pt x="1" y="1137"/>
                    <a:pt x="770" y="1137"/>
                  </a:cubicBezTo>
                  <a:cubicBezTo>
                    <a:pt x="1504" y="1137"/>
                    <a:pt x="1504" y="1"/>
                    <a:pt x="7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09" name="Google Shape;1409;p38"/>
          <p:cNvSpPr txBox="1">
            <a:spLocks noGrp="1"/>
          </p:cNvSpPr>
          <p:nvPr>
            <p:ph type="title"/>
          </p:nvPr>
        </p:nvSpPr>
        <p:spPr>
          <a:xfrm>
            <a:off x="1315200" y="1858747"/>
            <a:ext cx="3629700" cy="8418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600"/>
              <a:buNone/>
              <a:defRPr sz="4000">
                <a:solidFill>
                  <a:schemeClr val="dk2"/>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410" name="Google Shape;1410;p38"/>
          <p:cNvSpPr txBox="1">
            <a:spLocks noGrp="1"/>
          </p:cNvSpPr>
          <p:nvPr>
            <p:ph type="title" idx="2" hasCustomPrompt="1"/>
          </p:nvPr>
        </p:nvSpPr>
        <p:spPr>
          <a:xfrm>
            <a:off x="4994958" y="1863975"/>
            <a:ext cx="1979100" cy="1197300"/>
          </a:xfrm>
          <a:prstGeom prst="rect">
            <a:avLst/>
          </a:prstGeom>
        </p:spPr>
        <p:txBody>
          <a:bodyPr spcFirstLastPara="1" wrap="square" lIns="91425" tIns="91425" rIns="91425" bIns="91425" anchor="t" anchorCtr="0">
            <a:noAutofit/>
          </a:bodyPr>
          <a:lstStyle>
            <a:lvl1pPr lvl="0" rtl="0">
              <a:spcBef>
                <a:spcPts val="0"/>
              </a:spcBef>
              <a:spcAft>
                <a:spcPts val="0"/>
              </a:spcAft>
              <a:buSzPts val="12000"/>
              <a:buNone/>
              <a:defRPr sz="9000">
                <a:solidFill>
                  <a:schemeClr val="lt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411" name="Google Shape;1411;p38"/>
          <p:cNvSpPr txBox="1">
            <a:spLocks noGrp="1"/>
          </p:cNvSpPr>
          <p:nvPr>
            <p:ph type="subTitle" idx="1"/>
          </p:nvPr>
        </p:nvSpPr>
        <p:spPr>
          <a:xfrm>
            <a:off x="2383500" y="2533977"/>
            <a:ext cx="2561400" cy="6849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600"/>
              <a:buNone/>
              <a:defRPr>
                <a:solidFill>
                  <a:schemeClr val="lt2"/>
                </a:solidFill>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grpSp>
        <p:nvGrpSpPr>
          <p:cNvPr id="1412" name="Google Shape;1412;p38"/>
          <p:cNvGrpSpPr/>
          <p:nvPr/>
        </p:nvGrpSpPr>
        <p:grpSpPr>
          <a:xfrm>
            <a:off x="927647" y="824399"/>
            <a:ext cx="741626" cy="1195489"/>
            <a:chOff x="510547" y="4000024"/>
            <a:chExt cx="741626" cy="1195489"/>
          </a:xfrm>
        </p:grpSpPr>
        <p:sp>
          <p:nvSpPr>
            <p:cNvPr id="1413" name="Google Shape;1413;p38"/>
            <p:cNvSpPr/>
            <p:nvPr/>
          </p:nvSpPr>
          <p:spPr>
            <a:xfrm rot="3521228">
              <a:off x="718991" y="4602634"/>
              <a:ext cx="26666" cy="19715"/>
            </a:xfrm>
            <a:custGeom>
              <a:avLst/>
              <a:gdLst/>
              <a:ahLst/>
              <a:cxnLst/>
              <a:rect l="l" t="t" r="r" b="b"/>
              <a:pathLst>
                <a:path w="844" h="624" extrusionOk="0">
                  <a:moveTo>
                    <a:pt x="403" y="0"/>
                  </a:moveTo>
                  <a:cubicBezTo>
                    <a:pt x="0" y="0"/>
                    <a:pt x="0" y="624"/>
                    <a:pt x="403" y="624"/>
                  </a:cubicBezTo>
                  <a:cubicBezTo>
                    <a:pt x="843" y="624"/>
                    <a:pt x="843" y="0"/>
                    <a:pt x="4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38"/>
            <p:cNvSpPr/>
            <p:nvPr/>
          </p:nvSpPr>
          <p:spPr>
            <a:xfrm rot="3521228">
              <a:off x="750341" y="4705621"/>
              <a:ext cx="28972" cy="20884"/>
            </a:xfrm>
            <a:custGeom>
              <a:avLst/>
              <a:gdLst/>
              <a:ahLst/>
              <a:cxnLst/>
              <a:rect l="l" t="t" r="r" b="b"/>
              <a:pathLst>
                <a:path w="917" h="661" extrusionOk="0">
                  <a:moveTo>
                    <a:pt x="220" y="1"/>
                  </a:moveTo>
                  <a:cubicBezTo>
                    <a:pt x="184" y="37"/>
                    <a:pt x="147" y="37"/>
                    <a:pt x="110" y="74"/>
                  </a:cubicBezTo>
                  <a:cubicBezTo>
                    <a:pt x="74" y="111"/>
                    <a:pt x="74" y="147"/>
                    <a:pt x="37" y="184"/>
                  </a:cubicBezTo>
                  <a:cubicBezTo>
                    <a:pt x="37" y="221"/>
                    <a:pt x="0" y="257"/>
                    <a:pt x="0" y="331"/>
                  </a:cubicBezTo>
                  <a:lnTo>
                    <a:pt x="0" y="404"/>
                  </a:lnTo>
                  <a:cubicBezTo>
                    <a:pt x="37" y="477"/>
                    <a:pt x="74" y="514"/>
                    <a:pt x="110" y="551"/>
                  </a:cubicBezTo>
                  <a:lnTo>
                    <a:pt x="147" y="624"/>
                  </a:lnTo>
                  <a:cubicBezTo>
                    <a:pt x="220" y="624"/>
                    <a:pt x="294" y="661"/>
                    <a:pt x="330" y="661"/>
                  </a:cubicBezTo>
                  <a:lnTo>
                    <a:pt x="624" y="661"/>
                  </a:lnTo>
                  <a:cubicBezTo>
                    <a:pt x="660" y="661"/>
                    <a:pt x="697" y="661"/>
                    <a:pt x="733" y="624"/>
                  </a:cubicBezTo>
                  <a:cubicBezTo>
                    <a:pt x="770" y="624"/>
                    <a:pt x="807" y="587"/>
                    <a:pt x="843" y="551"/>
                  </a:cubicBezTo>
                  <a:cubicBezTo>
                    <a:pt x="880" y="514"/>
                    <a:pt x="880" y="477"/>
                    <a:pt x="880" y="441"/>
                  </a:cubicBezTo>
                  <a:cubicBezTo>
                    <a:pt x="917" y="404"/>
                    <a:pt x="917" y="367"/>
                    <a:pt x="917" y="331"/>
                  </a:cubicBezTo>
                  <a:lnTo>
                    <a:pt x="917" y="257"/>
                  </a:lnTo>
                  <a:cubicBezTo>
                    <a:pt x="917" y="184"/>
                    <a:pt x="880" y="147"/>
                    <a:pt x="843" y="111"/>
                  </a:cubicBezTo>
                  <a:lnTo>
                    <a:pt x="770" y="37"/>
                  </a:lnTo>
                  <a:cubicBezTo>
                    <a:pt x="733" y="37"/>
                    <a:pt x="660" y="1"/>
                    <a:pt x="6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38"/>
            <p:cNvSpPr/>
            <p:nvPr/>
          </p:nvSpPr>
          <p:spPr>
            <a:xfrm rot="3521228">
              <a:off x="792815" y="4611079"/>
              <a:ext cx="35955" cy="32068"/>
            </a:xfrm>
            <a:custGeom>
              <a:avLst/>
              <a:gdLst/>
              <a:ahLst/>
              <a:cxnLst/>
              <a:rect l="l" t="t" r="r" b="b"/>
              <a:pathLst>
                <a:path w="1138" h="1015" extrusionOk="0">
                  <a:moveTo>
                    <a:pt x="501" y="1"/>
                  </a:moveTo>
                  <a:cubicBezTo>
                    <a:pt x="242" y="1"/>
                    <a:pt x="1" y="199"/>
                    <a:pt x="1" y="501"/>
                  </a:cubicBezTo>
                  <a:cubicBezTo>
                    <a:pt x="1" y="758"/>
                    <a:pt x="221" y="978"/>
                    <a:pt x="477" y="1014"/>
                  </a:cubicBezTo>
                  <a:cubicBezTo>
                    <a:pt x="917" y="978"/>
                    <a:pt x="1137" y="464"/>
                    <a:pt x="844" y="134"/>
                  </a:cubicBezTo>
                  <a:cubicBezTo>
                    <a:pt x="740" y="42"/>
                    <a:pt x="619" y="1"/>
                    <a:pt x="5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38"/>
            <p:cNvSpPr/>
            <p:nvPr/>
          </p:nvSpPr>
          <p:spPr>
            <a:xfrm rot="3521228">
              <a:off x="968227" y="4767298"/>
              <a:ext cx="37092" cy="30141"/>
            </a:xfrm>
            <a:custGeom>
              <a:avLst/>
              <a:gdLst/>
              <a:ahLst/>
              <a:cxnLst/>
              <a:rect l="l" t="t" r="r" b="b"/>
              <a:pathLst>
                <a:path w="1174" h="954" extrusionOk="0">
                  <a:moveTo>
                    <a:pt x="331" y="0"/>
                  </a:moveTo>
                  <a:lnTo>
                    <a:pt x="221" y="73"/>
                  </a:lnTo>
                  <a:cubicBezTo>
                    <a:pt x="147" y="73"/>
                    <a:pt x="111" y="110"/>
                    <a:pt x="111" y="183"/>
                  </a:cubicBezTo>
                  <a:cubicBezTo>
                    <a:pt x="74" y="183"/>
                    <a:pt x="37" y="220"/>
                    <a:pt x="37" y="257"/>
                  </a:cubicBezTo>
                  <a:cubicBezTo>
                    <a:pt x="1" y="330"/>
                    <a:pt x="1" y="367"/>
                    <a:pt x="1" y="440"/>
                  </a:cubicBezTo>
                  <a:lnTo>
                    <a:pt x="1" y="550"/>
                  </a:lnTo>
                  <a:lnTo>
                    <a:pt x="37" y="660"/>
                  </a:lnTo>
                  <a:cubicBezTo>
                    <a:pt x="74" y="697"/>
                    <a:pt x="111" y="733"/>
                    <a:pt x="147" y="770"/>
                  </a:cubicBezTo>
                  <a:cubicBezTo>
                    <a:pt x="184" y="807"/>
                    <a:pt x="257" y="843"/>
                    <a:pt x="294" y="843"/>
                  </a:cubicBezTo>
                  <a:lnTo>
                    <a:pt x="294" y="953"/>
                  </a:lnTo>
                  <a:lnTo>
                    <a:pt x="404" y="953"/>
                  </a:lnTo>
                  <a:lnTo>
                    <a:pt x="376" y="934"/>
                  </a:lnTo>
                  <a:lnTo>
                    <a:pt x="376" y="934"/>
                  </a:lnTo>
                  <a:cubicBezTo>
                    <a:pt x="400" y="946"/>
                    <a:pt x="424" y="953"/>
                    <a:pt x="441" y="953"/>
                  </a:cubicBezTo>
                  <a:lnTo>
                    <a:pt x="697" y="953"/>
                  </a:lnTo>
                  <a:cubicBezTo>
                    <a:pt x="734" y="953"/>
                    <a:pt x="807" y="953"/>
                    <a:pt x="881" y="916"/>
                  </a:cubicBezTo>
                  <a:cubicBezTo>
                    <a:pt x="991" y="880"/>
                    <a:pt x="1100" y="770"/>
                    <a:pt x="1137" y="660"/>
                  </a:cubicBezTo>
                  <a:cubicBezTo>
                    <a:pt x="1137" y="587"/>
                    <a:pt x="1174" y="550"/>
                    <a:pt x="1174" y="477"/>
                  </a:cubicBezTo>
                  <a:lnTo>
                    <a:pt x="1174" y="330"/>
                  </a:lnTo>
                  <a:cubicBezTo>
                    <a:pt x="1137" y="257"/>
                    <a:pt x="1100" y="183"/>
                    <a:pt x="1027" y="147"/>
                  </a:cubicBezTo>
                  <a:lnTo>
                    <a:pt x="954" y="73"/>
                  </a:lnTo>
                  <a:cubicBezTo>
                    <a:pt x="881" y="37"/>
                    <a:pt x="771" y="0"/>
                    <a:pt x="697" y="0"/>
                  </a:cubicBezTo>
                  <a:lnTo>
                    <a:pt x="477" y="0"/>
                  </a:lnTo>
                  <a:cubicBezTo>
                    <a:pt x="461" y="0"/>
                    <a:pt x="446" y="2"/>
                    <a:pt x="433" y="5"/>
                  </a:cubicBezTo>
                  <a:lnTo>
                    <a:pt x="433" y="5"/>
                  </a:lnTo>
                  <a:lnTo>
                    <a:pt x="44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38"/>
            <p:cNvSpPr/>
            <p:nvPr/>
          </p:nvSpPr>
          <p:spPr>
            <a:xfrm rot="3521228">
              <a:off x="814499" y="4746099"/>
              <a:ext cx="38261" cy="32479"/>
            </a:xfrm>
            <a:custGeom>
              <a:avLst/>
              <a:gdLst/>
              <a:ahLst/>
              <a:cxnLst/>
              <a:rect l="l" t="t" r="r" b="b"/>
              <a:pathLst>
                <a:path w="1211" h="1028" extrusionOk="0">
                  <a:moveTo>
                    <a:pt x="550" y="1"/>
                  </a:moveTo>
                  <a:cubicBezTo>
                    <a:pt x="257" y="1"/>
                    <a:pt x="0" y="221"/>
                    <a:pt x="0" y="514"/>
                  </a:cubicBezTo>
                  <a:cubicBezTo>
                    <a:pt x="0" y="807"/>
                    <a:pt x="257" y="1027"/>
                    <a:pt x="550" y="1027"/>
                  </a:cubicBezTo>
                  <a:cubicBezTo>
                    <a:pt x="1210" y="1027"/>
                    <a:pt x="1210" y="1"/>
                    <a:pt x="5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38"/>
            <p:cNvSpPr/>
            <p:nvPr/>
          </p:nvSpPr>
          <p:spPr>
            <a:xfrm rot="3521228">
              <a:off x="698772" y="4931449"/>
              <a:ext cx="32448" cy="40599"/>
            </a:xfrm>
            <a:custGeom>
              <a:avLst/>
              <a:gdLst/>
              <a:ahLst/>
              <a:cxnLst/>
              <a:rect l="l" t="t" r="r" b="b"/>
              <a:pathLst>
                <a:path w="1027" h="1285" extrusionOk="0">
                  <a:moveTo>
                    <a:pt x="367" y="1"/>
                  </a:moveTo>
                  <a:cubicBezTo>
                    <a:pt x="293" y="38"/>
                    <a:pt x="183" y="74"/>
                    <a:pt x="147" y="148"/>
                  </a:cubicBezTo>
                  <a:lnTo>
                    <a:pt x="37" y="258"/>
                  </a:lnTo>
                  <a:cubicBezTo>
                    <a:pt x="0" y="331"/>
                    <a:pt x="0" y="404"/>
                    <a:pt x="0" y="514"/>
                  </a:cubicBezTo>
                  <a:lnTo>
                    <a:pt x="0" y="624"/>
                  </a:lnTo>
                  <a:cubicBezTo>
                    <a:pt x="0" y="661"/>
                    <a:pt x="0" y="734"/>
                    <a:pt x="0" y="771"/>
                  </a:cubicBezTo>
                  <a:cubicBezTo>
                    <a:pt x="0" y="844"/>
                    <a:pt x="0" y="917"/>
                    <a:pt x="37" y="991"/>
                  </a:cubicBezTo>
                  <a:cubicBezTo>
                    <a:pt x="37" y="1027"/>
                    <a:pt x="73" y="1101"/>
                    <a:pt x="147" y="1137"/>
                  </a:cubicBezTo>
                  <a:cubicBezTo>
                    <a:pt x="183" y="1174"/>
                    <a:pt x="257" y="1211"/>
                    <a:pt x="293" y="1247"/>
                  </a:cubicBezTo>
                  <a:cubicBezTo>
                    <a:pt x="367" y="1284"/>
                    <a:pt x="440" y="1284"/>
                    <a:pt x="513" y="1284"/>
                  </a:cubicBezTo>
                  <a:lnTo>
                    <a:pt x="660" y="1284"/>
                  </a:lnTo>
                  <a:cubicBezTo>
                    <a:pt x="733" y="1284"/>
                    <a:pt x="807" y="1211"/>
                    <a:pt x="880" y="1174"/>
                  </a:cubicBezTo>
                  <a:lnTo>
                    <a:pt x="953" y="1064"/>
                  </a:lnTo>
                  <a:cubicBezTo>
                    <a:pt x="990" y="954"/>
                    <a:pt x="1026" y="881"/>
                    <a:pt x="1026" y="807"/>
                  </a:cubicBezTo>
                  <a:cubicBezTo>
                    <a:pt x="1026" y="734"/>
                    <a:pt x="1026" y="697"/>
                    <a:pt x="1026" y="661"/>
                  </a:cubicBezTo>
                  <a:lnTo>
                    <a:pt x="1026" y="514"/>
                  </a:lnTo>
                  <a:cubicBezTo>
                    <a:pt x="1026" y="441"/>
                    <a:pt x="1026" y="368"/>
                    <a:pt x="990" y="331"/>
                  </a:cubicBezTo>
                  <a:cubicBezTo>
                    <a:pt x="916" y="184"/>
                    <a:pt x="843" y="111"/>
                    <a:pt x="697" y="38"/>
                  </a:cubicBezTo>
                  <a:cubicBezTo>
                    <a:pt x="660" y="1"/>
                    <a:pt x="587" y="1"/>
                    <a:pt x="5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38"/>
            <p:cNvSpPr/>
            <p:nvPr/>
          </p:nvSpPr>
          <p:spPr>
            <a:xfrm rot="3521228">
              <a:off x="868664" y="4628457"/>
              <a:ext cx="50993" cy="54469"/>
            </a:xfrm>
            <a:custGeom>
              <a:avLst/>
              <a:gdLst/>
              <a:ahLst/>
              <a:cxnLst/>
              <a:rect l="l" t="t" r="r" b="b"/>
              <a:pathLst>
                <a:path w="1614" h="1724" extrusionOk="0">
                  <a:moveTo>
                    <a:pt x="681" y="911"/>
                  </a:moveTo>
                  <a:lnTo>
                    <a:pt x="681" y="911"/>
                  </a:lnTo>
                  <a:cubicBezTo>
                    <a:pt x="687" y="913"/>
                    <a:pt x="692" y="915"/>
                    <a:pt x="697" y="917"/>
                  </a:cubicBezTo>
                  <a:lnTo>
                    <a:pt x="734" y="990"/>
                  </a:lnTo>
                  <a:lnTo>
                    <a:pt x="734" y="990"/>
                  </a:lnTo>
                  <a:lnTo>
                    <a:pt x="681" y="911"/>
                  </a:lnTo>
                  <a:close/>
                  <a:moveTo>
                    <a:pt x="807" y="1"/>
                  </a:moveTo>
                  <a:cubicBezTo>
                    <a:pt x="797" y="4"/>
                    <a:pt x="786" y="8"/>
                    <a:pt x="776" y="13"/>
                  </a:cubicBezTo>
                  <a:lnTo>
                    <a:pt x="776" y="13"/>
                  </a:lnTo>
                  <a:cubicBezTo>
                    <a:pt x="773" y="13"/>
                    <a:pt x="770" y="13"/>
                    <a:pt x="767" y="13"/>
                  </a:cubicBezTo>
                  <a:cubicBezTo>
                    <a:pt x="709" y="13"/>
                    <a:pt x="648" y="22"/>
                    <a:pt x="587" y="37"/>
                  </a:cubicBezTo>
                  <a:cubicBezTo>
                    <a:pt x="587" y="37"/>
                    <a:pt x="551" y="37"/>
                    <a:pt x="514" y="74"/>
                  </a:cubicBezTo>
                  <a:lnTo>
                    <a:pt x="404" y="111"/>
                  </a:lnTo>
                  <a:lnTo>
                    <a:pt x="258" y="221"/>
                  </a:lnTo>
                  <a:lnTo>
                    <a:pt x="221" y="257"/>
                  </a:lnTo>
                  <a:cubicBezTo>
                    <a:pt x="111" y="367"/>
                    <a:pt x="38" y="514"/>
                    <a:pt x="38" y="661"/>
                  </a:cubicBezTo>
                  <a:cubicBezTo>
                    <a:pt x="1" y="807"/>
                    <a:pt x="1" y="954"/>
                    <a:pt x="38" y="1100"/>
                  </a:cubicBezTo>
                  <a:cubicBezTo>
                    <a:pt x="38" y="1174"/>
                    <a:pt x="74" y="1247"/>
                    <a:pt x="111" y="1320"/>
                  </a:cubicBezTo>
                  <a:cubicBezTo>
                    <a:pt x="148" y="1394"/>
                    <a:pt x="184" y="1467"/>
                    <a:pt x="221" y="1504"/>
                  </a:cubicBezTo>
                  <a:lnTo>
                    <a:pt x="258" y="1540"/>
                  </a:lnTo>
                  <a:lnTo>
                    <a:pt x="404" y="1650"/>
                  </a:lnTo>
                  <a:lnTo>
                    <a:pt x="441" y="1650"/>
                  </a:lnTo>
                  <a:cubicBezTo>
                    <a:pt x="514" y="1687"/>
                    <a:pt x="551" y="1687"/>
                    <a:pt x="624" y="1724"/>
                  </a:cubicBezTo>
                  <a:lnTo>
                    <a:pt x="844" y="1724"/>
                  </a:lnTo>
                  <a:cubicBezTo>
                    <a:pt x="954" y="1687"/>
                    <a:pt x="1064" y="1687"/>
                    <a:pt x="1174" y="1614"/>
                  </a:cubicBezTo>
                  <a:lnTo>
                    <a:pt x="1211" y="1614"/>
                  </a:lnTo>
                  <a:cubicBezTo>
                    <a:pt x="1284" y="1577"/>
                    <a:pt x="1321" y="1540"/>
                    <a:pt x="1357" y="1504"/>
                  </a:cubicBezTo>
                  <a:lnTo>
                    <a:pt x="1394" y="1467"/>
                  </a:lnTo>
                  <a:cubicBezTo>
                    <a:pt x="1431" y="1394"/>
                    <a:pt x="1467" y="1357"/>
                    <a:pt x="1504" y="1320"/>
                  </a:cubicBezTo>
                  <a:cubicBezTo>
                    <a:pt x="1541" y="1247"/>
                    <a:pt x="1577" y="1174"/>
                    <a:pt x="1614" y="1100"/>
                  </a:cubicBezTo>
                  <a:cubicBezTo>
                    <a:pt x="1614" y="1064"/>
                    <a:pt x="1614" y="1027"/>
                    <a:pt x="1614" y="990"/>
                  </a:cubicBezTo>
                  <a:cubicBezTo>
                    <a:pt x="1614" y="917"/>
                    <a:pt x="1614" y="844"/>
                    <a:pt x="1614" y="771"/>
                  </a:cubicBezTo>
                  <a:cubicBezTo>
                    <a:pt x="1614" y="661"/>
                    <a:pt x="1614" y="587"/>
                    <a:pt x="1577" y="514"/>
                  </a:cubicBezTo>
                  <a:cubicBezTo>
                    <a:pt x="1541" y="404"/>
                    <a:pt x="1467" y="294"/>
                    <a:pt x="1394" y="221"/>
                  </a:cubicBezTo>
                  <a:cubicBezTo>
                    <a:pt x="1357" y="184"/>
                    <a:pt x="1321" y="147"/>
                    <a:pt x="1247" y="111"/>
                  </a:cubicBezTo>
                  <a:lnTo>
                    <a:pt x="1211" y="74"/>
                  </a:lnTo>
                  <a:cubicBezTo>
                    <a:pt x="1137" y="37"/>
                    <a:pt x="1101" y="1"/>
                    <a:pt x="10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38"/>
            <p:cNvSpPr/>
            <p:nvPr/>
          </p:nvSpPr>
          <p:spPr>
            <a:xfrm rot="3521228">
              <a:off x="958561" y="4468110"/>
              <a:ext cx="53300" cy="39398"/>
            </a:xfrm>
            <a:custGeom>
              <a:avLst/>
              <a:gdLst/>
              <a:ahLst/>
              <a:cxnLst/>
              <a:rect l="l" t="t" r="r" b="b"/>
              <a:pathLst>
                <a:path w="1687" h="1247" extrusionOk="0">
                  <a:moveTo>
                    <a:pt x="844" y="0"/>
                  </a:moveTo>
                  <a:cubicBezTo>
                    <a:pt x="1" y="0"/>
                    <a:pt x="1" y="1247"/>
                    <a:pt x="844" y="1247"/>
                  </a:cubicBezTo>
                  <a:cubicBezTo>
                    <a:pt x="1687" y="1247"/>
                    <a:pt x="1687" y="0"/>
                    <a:pt x="8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38"/>
            <p:cNvSpPr/>
            <p:nvPr/>
          </p:nvSpPr>
          <p:spPr>
            <a:xfrm rot="3521228">
              <a:off x="1071915" y="4475437"/>
              <a:ext cx="57944" cy="44043"/>
            </a:xfrm>
            <a:custGeom>
              <a:avLst/>
              <a:gdLst/>
              <a:ahLst/>
              <a:cxnLst/>
              <a:rect l="l" t="t" r="r" b="b"/>
              <a:pathLst>
                <a:path w="1834" h="1394" extrusionOk="0">
                  <a:moveTo>
                    <a:pt x="917" y="1"/>
                  </a:moveTo>
                  <a:cubicBezTo>
                    <a:pt x="0" y="1"/>
                    <a:pt x="0" y="1394"/>
                    <a:pt x="917" y="1394"/>
                  </a:cubicBezTo>
                  <a:cubicBezTo>
                    <a:pt x="1833" y="1394"/>
                    <a:pt x="1833" y="1"/>
                    <a:pt x="9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38"/>
            <p:cNvSpPr/>
            <p:nvPr/>
          </p:nvSpPr>
          <p:spPr>
            <a:xfrm rot="3521228">
              <a:off x="829152" y="4393206"/>
              <a:ext cx="73015" cy="56775"/>
            </a:xfrm>
            <a:custGeom>
              <a:avLst/>
              <a:gdLst/>
              <a:ahLst/>
              <a:cxnLst/>
              <a:rect l="l" t="t" r="r" b="b"/>
              <a:pathLst>
                <a:path w="2311" h="1797" extrusionOk="0">
                  <a:moveTo>
                    <a:pt x="1137" y="1"/>
                  </a:moveTo>
                  <a:cubicBezTo>
                    <a:pt x="1" y="1"/>
                    <a:pt x="1" y="1797"/>
                    <a:pt x="1137" y="1797"/>
                  </a:cubicBezTo>
                  <a:cubicBezTo>
                    <a:pt x="2273" y="1797"/>
                    <a:pt x="2310" y="1"/>
                    <a:pt x="11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38"/>
            <p:cNvSpPr/>
            <p:nvPr/>
          </p:nvSpPr>
          <p:spPr>
            <a:xfrm rot="3521228">
              <a:off x="1015556" y="4358308"/>
              <a:ext cx="49856" cy="44043"/>
            </a:xfrm>
            <a:custGeom>
              <a:avLst/>
              <a:gdLst/>
              <a:ahLst/>
              <a:cxnLst/>
              <a:rect l="l" t="t" r="r" b="b"/>
              <a:pathLst>
                <a:path w="1578" h="1394" extrusionOk="0">
                  <a:moveTo>
                    <a:pt x="624" y="0"/>
                  </a:moveTo>
                  <a:cubicBezTo>
                    <a:pt x="477" y="37"/>
                    <a:pt x="294" y="110"/>
                    <a:pt x="184" y="220"/>
                  </a:cubicBezTo>
                  <a:cubicBezTo>
                    <a:pt x="74" y="330"/>
                    <a:pt x="1" y="514"/>
                    <a:pt x="1" y="660"/>
                  </a:cubicBezTo>
                  <a:cubicBezTo>
                    <a:pt x="1" y="843"/>
                    <a:pt x="74" y="990"/>
                    <a:pt x="184" y="1137"/>
                  </a:cubicBezTo>
                  <a:lnTo>
                    <a:pt x="331" y="1247"/>
                  </a:lnTo>
                  <a:cubicBezTo>
                    <a:pt x="404" y="1283"/>
                    <a:pt x="551" y="1320"/>
                    <a:pt x="661" y="1320"/>
                  </a:cubicBezTo>
                  <a:lnTo>
                    <a:pt x="624" y="1393"/>
                  </a:lnTo>
                  <a:lnTo>
                    <a:pt x="917" y="1393"/>
                  </a:lnTo>
                  <a:cubicBezTo>
                    <a:pt x="1101" y="1393"/>
                    <a:pt x="1247" y="1320"/>
                    <a:pt x="1394" y="1173"/>
                  </a:cubicBezTo>
                  <a:cubicBezTo>
                    <a:pt x="1504" y="1063"/>
                    <a:pt x="1577" y="880"/>
                    <a:pt x="1577" y="697"/>
                  </a:cubicBezTo>
                  <a:cubicBezTo>
                    <a:pt x="1577" y="330"/>
                    <a:pt x="1284" y="0"/>
                    <a:pt x="9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38"/>
            <p:cNvSpPr/>
            <p:nvPr/>
          </p:nvSpPr>
          <p:spPr>
            <a:xfrm rot="3521228">
              <a:off x="1029948" y="4243722"/>
              <a:ext cx="25528" cy="19715"/>
            </a:xfrm>
            <a:custGeom>
              <a:avLst/>
              <a:gdLst/>
              <a:ahLst/>
              <a:cxnLst/>
              <a:rect l="l" t="t" r="r" b="b"/>
              <a:pathLst>
                <a:path w="808" h="624" extrusionOk="0">
                  <a:moveTo>
                    <a:pt x="404" y="1"/>
                  </a:moveTo>
                  <a:cubicBezTo>
                    <a:pt x="1" y="1"/>
                    <a:pt x="1" y="624"/>
                    <a:pt x="404" y="624"/>
                  </a:cubicBezTo>
                  <a:cubicBezTo>
                    <a:pt x="807" y="624"/>
                    <a:pt x="807" y="1"/>
                    <a:pt x="4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38"/>
            <p:cNvSpPr/>
            <p:nvPr/>
          </p:nvSpPr>
          <p:spPr>
            <a:xfrm rot="3521228">
              <a:off x="1160244" y="4082961"/>
              <a:ext cx="28972" cy="22053"/>
            </a:xfrm>
            <a:custGeom>
              <a:avLst/>
              <a:gdLst/>
              <a:ahLst/>
              <a:cxnLst/>
              <a:rect l="l" t="t" r="r" b="b"/>
              <a:pathLst>
                <a:path w="917" h="698" extrusionOk="0">
                  <a:moveTo>
                    <a:pt x="440" y="1"/>
                  </a:moveTo>
                  <a:cubicBezTo>
                    <a:pt x="0" y="1"/>
                    <a:pt x="0" y="697"/>
                    <a:pt x="440" y="697"/>
                  </a:cubicBezTo>
                  <a:cubicBezTo>
                    <a:pt x="917" y="697"/>
                    <a:pt x="917" y="1"/>
                    <a:pt x="4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38"/>
            <p:cNvSpPr/>
            <p:nvPr/>
          </p:nvSpPr>
          <p:spPr>
            <a:xfrm rot="3521228">
              <a:off x="1224353" y="4006194"/>
              <a:ext cx="25528" cy="19715"/>
            </a:xfrm>
            <a:custGeom>
              <a:avLst/>
              <a:gdLst/>
              <a:ahLst/>
              <a:cxnLst/>
              <a:rect l="l" t="t" r="r" b="b"/>
              <a:pathLst>
                <a:path w="808" h="624" extrusionOk="0">
                  <a:moveTo>
                    <a:pt x="404" y="0"/>
                  </a:moveTo>
                  <a:cubicBezTo>
                    <a:pt x="1" y="0"/>
                    <a:pt x="1" y="623"/>
                    <a:pt x="404" y="623"/>
                  </a:cubicBezTo>
                  <a:cubicBezTo>
                    <a:pt x="807" y="623"/>
                    <a:pt x="807" y="0"/>
                    <a:pt x="4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38"/>
            <p:cNvSpPr/>
            <p:nvPr/>
          </p:nvSpPr>
          <p:spPr>
            <a:xfrm rot="3521228">
              <a:off x="853345" y="4922808"/>
              <a:ext cx="66064" cy="48656"/>
            </a:xfrm>
            <a:custGeom>
              <a:avLst/>
              <a:gdLst/>
              <a:ahLst/>
              <a:cxnLst/>
              <a:rect l="l" t="t" r="r" b="b"/>
              <a:pathLst>
                <a:path w="2091" h="1540" extrusionOk="0">
                  <a:moveTo>
                    <a:pt x="1027" y="0"/>
                  </a:moveTo>
                  <a:cubicBezTo>
                    <a:pt x="1" y="0"/>
                    <a:pt x="1" y="1540"/>
                    <a:pt x="1027" y="1540"/>
                  </a:cubicBezTo>
                  <a:cubicBezTo>
                    <a:pt x="2090" y="1540"/>
                    <a:pt x="2090" y="0"/>
                    <a:pt x="10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38"/>
            <p:cNvSpPr/>
            <p:nvPr/>
          </p:nvSpPr>
          <p:spPr>
            <a:xfrm rot="3521228">
              <a:off x="565266" y="4687927"/>
              <a:ext cx="69539" cy="54753"/>
            </a:xfrm>
            <a:custGeom>
              <a:avLst/>
              <a:gdLst/>
              <a:ahLst/>
              <a:cxnLst/>
              <a:rect l="l" t="t" r="r" b="b"/>
              <a:pathLst>
                <a:path w="2201" h="1733" extrusionOk="0">
                  <a:moveTo>
                    <a:pt x="1320" y="1"/>
                  </a:moveTo>
                  <a:cubicBezTo>
                    <a:pt x="1186" y="1"/>
                    <a:pt x="1051" y="35"/>
                    <a:pt x="917" y="89"/>
                  </a:cubicBezTo>
                  <a:lnTo>
                    <a:pt x="367" y="345"/>
                  </a:lnTo>
                  <a:cubicBezTo>
                    <a:pt x="221" y="455"/>
                    <a:pt x="74" y="602"/>
                    <a:pt x="37" y="822"/>
                  </a:cubicBezTo>
                  <a:cubicBezTo>
                    <a:pt x="1" y="1005"/>
                    <a:pt x="37" y="1188"/>
                    <a:pt x="111" y="1372"/>
                  </a:cubicBezTo>
                  <a:cubicBezTo>
                    <a:pt x="259" y="1594"/>
                    <a:pt x="507" y="1733"/>
                    <a:pt x="765" y="1733"/>
                  </a:cubicBezTo>
                  <a:cubicBezTo>
                    <a:pt x="890" y="1733"/>
                    <a:pt x="1017" y="1700"/>
                    <a:pt x="1137" y="1628"/>
                  </a:cubicBezTo>
                  <a:lnTo>
                    <a:pt x="1650" y="1335"/>
                  </a:lnTo>
                  <a:cubicBezTo>
                    <a:pt x="2200" y="1005"/>
                    <a:pt x="2090" y="199"/>
                    <a:pt x="1467" y="15"/>
                  </a:cubicBezTo>
                  <a:cubicBezTo>
                    <a:pt x="1418" y="5"/>
                    <a:pt x="1369" y="1"/>
                    <a:pt x="13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38"/>
            <p:cNvSpPr/>
            <p:nvPr/>
          </p:nvSpPr>
          <p:spPr>
            <a:xfrm rot="3521228">
              <a:off x="599388" y="5080071"/>
              <a:ext cx="38261" cy="30141"/>
            </a:xfrm>
            <a:custGeom>
              <a:avLst/>
              <a:gdLst/>
              <a:ahLst/>
              <a:cxnLst/>
              <a:rect l="l" t="t" r="r" b="b"/>
              <a:pathLst>
                <a:path w="1211" h="954" extrusionOk="0">
                  <a:moveTo>
                    <a:pt x="734" y="0"/>
                  </a:moveTo>
                  <a:lnTo>
                    <a:pt x="734" y="37"/>
                  </a:lnTo>
                  <a:lnTo>
                    <a:pt x="477" y="37"/>
                  </a:lnTo>
                  <a:cubicBezTo>
                    <a:pt x="330" y="37"/>
                    <a:pt x="220" y="73"/>
                    <a:pt x="147" y="183"/>
                  </a:cubicBezTo>
                  <a:cubicBezTo>
                    <a:pt x="74" y="257"/>
                    <a:pt x="1" y="367"/>
                    <a:pt x="1" y="477"/>
                  </a:cubicBezTo>
                  <a:cubicBezTo>
                    <a:pt x="1" y="623"/>
                    <a:pt x="37" y="733"/>
                    <a:pt x="147" y="807"/>
                  </a:cubicBezTo>
                  <a:cubicBezTo>
                    <a:pt x="220" y="880"/>
                    <a:pt x="330" y="953"/>
                    <a:pt x="477" y="953"/>
                  </a:cubicBezTo>
                  <a:lnTo>
                    <a:pt x="734" y="953"/>
                  </a:lnTo>
                  <a:cubicBezTo>
                    <a:pt x="844" y="953"/>
                    <a:pt x="990" y="880"/>
                    <a:pt x="1064" y="807"/>
                  </a:cubicBezTo>
                  <a:cubicBezTo>
                    <a:pt x="1174" y="697"/>
                    <a:pt x="1210" y="587"/>
                    <a:pt x="1210" y="477"/>
                  </a:cubicBezTo>
                  <a:cubicBezTo>
                    <a:pt x="1210" y="330"/>
                    <a:pt x="1174" y="220"/>
                    <a:pt x="1064" y="147"/>
                  </a:cubicBezTo>
                  <a:cubicBezTo>
                    <a:pt x="990" y="37"/>
                    <a:pt x="844" y="0"/>
                    <a:pt x="7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38"/>
            <p:cNvSpPr/>
            <p:nvPr/>
          </p:nvSpPr>
          <p:spPr>
            <a:xfrm rot="3521228">
              <a:off x="513749" y="5157130"/>
              <a:ext cx="38261" cy="29004"/>
            </a:xfrm>
            <a:custGeom>
              <a:avLst/>
              <a:gdLst/>
              <a:ahLst/>
              <a:cxnLst/>
              <a:rect l="l" t="t" r="r" b="b"/>
              <a:pathLst>
                <a:path w="1211" h="918" extrusionOk="0">
                  <a:moveTo>
                    <a:pt x="624" y="1"/>
                  </a:moveTo>
                  <a:cubicBezTo>
                    <a:pt x="0" y="1"/>
                    <a:pt x="0" y="917"/>
                    <a:pt x="624" y="917"/>
                  </a:cubicBezTo>
                  <a:cubicBezTo>
                    <a:pt x="1210" y="917"/>
                    <a:pt x="1210" y="1"/>
                    <a:pt x="6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1" name="Google Shape;1431;p38"/>
          <p:cNvGrpSpPr/>
          <p:nvPr/>
        </p:nvGrpSpPr>
        <p:grpSpPr>
          <a:xfrm rot="1521179">
            <a:off x="7505403" y="147555"/>
            <a:ext cx="696301" cy="1016200"/>
            <a:chOff x="8379850" y="2829899"/>
            <a:chExt cx="696291" cy="1016185"/>
          </a:xfrm>
        </p:grpSpPr>
        <p:sp>
          <p:nvSpPr>
            <p:cNvPr id="1432" name="Google Shape;1432;p38"/>
            <p:cNvSpPr/>
            <p:nvPr/>
          </p:nvSpPr>
          <p:spPr>
            <a:xfrm rot="1098150">
              <a:off x="8979542" y="2837624"/>
              <a:ext cx="56577" cy="45770"/>
            </a:xfrm>
            <a:custGeom>
              <a:avLst/>
              <a:gdLst/>
              <a:ahLst/>
              <a:cxnLst/>
              <a:rect l="l" t="t" r="r" b="b"/>
              <a:pathLst>
                <a:path w="1356" h="1097" extrusionOk="0">
                  <a:moveTo>
                    <a:pt x="277" y="334"/>
                  </a:moveTo>
                  <a:cubicBezTo>
                    <a:pt x="261" y="384"/>
                    <a:pt x="248" y="411"/>
                    <a:pt x="243" y="411"/>
                  </a:cubicBezTo>
                  <a:cubicBezTo>
                    <a:pt x="240" y="411"/>
                    <a:pt x="243" y="390"/>
                    <a:pt x="257" y="347"/>
                  </a:cubicBezTo>
                  <a:lnTo>
                    <a:pt x="277" y="334"/>
                  </a:lnTo>
                  <a:close/>
                  <a:moveTo>
                    <a:pt x="243" y="686"/>
                  </a:moveTo>
                  <a:lnTo>
                    <a:pt x="243" y="686"/>
                  </a:lnTo>
                  <a:cubicBezTo>
                    <a:pt x="248" y="686"/>
                    <a:pt x="261" y="713"/>
                    <a:pt x="277" y="764"/>
                  </a:cubicBezTo>
                  <a:lnTo>
                    <a:pt x="277" y="764"/>
                  </a:lnTo>
                  <a:lnTo>
                    <a:pt x="257" y="750"/>
                  </a:lnTo>
                  <a:cubicBezTo>
                    <a:pt x="243" y="707"/>
                    <a:pt x="240" y="686"/>
                    <a:pt x="243" y="686"/>
                  </a:cubicBezTo>
                  <a:close/>
                  <a:moveTo>
                    <a:pt x="846" y="1"/>
                  </a:moveTo>
                  <a:cubicBezTo>
                    <a:pt x="811" y="1"/>
                    <a:pt x="774" y="6"/>
                    <a:pt x="734" y="17"/>
                  </a:cubicBezTo>
                  <a:cubicBezTo>
                    <a:pt x="660" y="17"/>
                    <a:pt x="550" y="54"/>
                    <a:pt x="477" y="90"/>
                  </a:cubicBezTo>
                  <a:cubicBezTo>
                    <a:pt x="418" y="120"/>
                    <a:pt x="360" y="172"/>
                    <a:pt x="320" y="230"/>
                  </a:cubicBezTo>
                  <a:lnTo>
                    <a:pt x="320" y="230"/>
                  </a:lnTo>
                  <a:cubicBezTo>
                    <a:pt x="299" y="234"/>
                    <a:pt x="278" y="237"/>
                    <a:pt x="257" y="237"/>
                  </a:cubicBezTo>
                  <a:cubicBezTo>
                    <a:pt x="110" y="274"/>
                    <a:pt x="0" y="384"/>
                    <a:pt x="0" y="530"/>
                  </a:cubicBezTo>
                  <a:cubicBezTo>
                    <a:pt x="0" y="714"/>
                    <a:pt x="110" y="824"/>
                    <a:pt x="257" y="860"/>
                  </a:cubicBezTo>
                  <a:cubicBezTo>
                    <a:pt x="284" y="860"/>
                    <a:pt x="311" y="865"/>
                    <a:pt x="337" y="871"/>
                  </a:cubicBezTo>
                  <a:lnTo>
                    <a:pt x="337" y="871"/>
                  </a:lnTo>
                  <a:cubicBezTo>
                    <a:pt x="385" y="927"/>
                    <a:pt x="420" y="978"/>
                    <a:pt x="477" y="1007"/>
                  </a:cubicBezTo>
                  <a:cubicBezTo>
                    <a:pt x="550" y="1044"/>
                    <a:pt x="660" y="1080"/>
                    <a:pt x="734" y="1080"/>
                  </a:cubicBezTo>
                  <a:cubicBezTo>
                    <a:pt x="774" y="1091"/>
                    <a:pt x="811" y="1096"/>
                    <a:pt x="846" y="1096"/>
                  </a:cubicBezTo>
                  <a:cubicBezTo>
                    <a:pt x="1356" y="1096"/>
                    <a:pt x="1356" y="1"/>
                    <a:pt x="8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38"/>
            <p:cNvSpPr/>
            <p:nvPr/>
          </p:nvSpPr>
          <p:spPr>
            <a:xfrm rot="1098150">
              <a:off x="9012001" y="3084611"/>
              <a:ext cx="58162" cy="47439"/>
            </a:xfrm>
            <a:custGeom>
              <a:avLst/>
              <a:gdLst/>
              <a:ahLst/>
              <a:cxnLst/>
              <a:rect l="l" t="t" r="r" b="b"/>
              <a:pathLst>
                <a:path w="1394" h="1137" extrusionOk="0">
                  <a:moveTo>
                    <a:pt x="697" y="0"/>
                  </a:moveTo>
                  <a:cubicBezTo>
                    <a:pt x="0" y="73"/>
                    <a:pt x="0" y="1063"/>
                    <a:pt x="697" y="1137"/>
                  </a:cubicBezTo>
                  <a:cubicBezTo>
                    <a:pt x="1393" y="1063"/>
                    <a:pt x="1393" y="73"/>
                    <a:pt x="6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38"/>
            <p:cNvSpPr/>
            <p:nvPr/>
          </p:nvSpPr>
          <p:spPr>
            <a:xfrm rot="1098150">
              <a:off x="8763840" y="2928263"/>
              <a:ext cx="84156" cy="62752"/>
            </a:xfrm>
            <a:custGeom>
              <a:avLst/>
              <a:gdLst/>
              <a:ahLst/>
              <a:cxnLst/>
              <a:rect l="l" t="t" r="r" b="b"/>
              <a:pathLst>
                <a:path w="2017" h="1504" extrusionOk="0">
                  <a:moveTo>
                    <a:pt x="1027" y="1"/>
                  </a:moveTo>
                  <a:cubicBezTo>
                    <a:pt x="0" y="1"/>
                    <a:pt x="0" y="1504"/>
                    <a:pt x="1027" y="1504"/>
                  </a:cubicBezTo>
                  <a:cubicBezTo>
                    <a:pt x="2017" y="1504"/>
                    <a:pt x="2017" y="1"/>
                    <a:pt x="10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38"/>
            <p:cNvSpPr/>
            <p:nvPr/>
          </p:nvSpPr>
          <p:spPr>
            <a:xfrm rot="1098150">
              <a:off x="8801407" y="3201905"/>
              <a:ext cx="67341" cy="55116"/>
            </a:xfrm>
            <a:custGeom>
              <a:avLst/>
              <a:gdLst/>
              <a:ahLst/>
              <a:cxnLst/>
              <a:rect l="l" t="t" r="r" b="b"/>
              <a:pathLst>
                <a:path w="1614" h="1321" extrusionOk="0">
                  <a:moveTo>
                    <a:pt x="807" y="1"/>
                  </a:moveTo>
                  <a:cubicBezTo>
                    <a:pt x="0" y="38"/>
                    <a:pt x="0" y="1247"/>
                    <a:pt x="807" y="1321"/>
                  </a:cubicBezTo>
                  <a:cubicBezTo>
                    <a:pt x="1613" y="1247"/>
                    <a:pt x="1613" y="38"/>
                    <a:pt x="8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38"/>
            <p:cNvSpPr/>
            <p:nvPr/>
          </p:nvSpPr>
          <p:spPr>
            <a:xfrm rot="1098150">
              <a:off x="8620318" y="3212924"/>
              <a:ext cx="67300" cy="56660"/>
            </a:xfrm>
            <a:custGeom>
              <a:avLst/>
              <a:gdLst/>
              <a:ahLst/>
              <a:cxnLst/>
              <a:rect l="l" t="t" r="r" b="b"/>
              <a:pathLst>
                <a:path w="1613" h="1358" extrusionOk="0">
                  <a:moveTo>
                    <a:pt x="806" y="1"/>
                  </a:moveTo>
                  <a:cubicBezTo>
                    <a:pt x="0" y="74"/>
                    <a:pt x="0" y="1284"/>
                    <a:pt x="806" y="1357"/>
                  </a:cubicBezTo>
                  <a:cubicBezTo>
                    <a:pt x="1613" y="1284"/>
                    <a:pt x="1613" y="74"/>
                    <a:pt x="8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38"/>
            <p:cNvSpPr/>
            <p:nvPr/>
          </p:nvSpPr>
          <p:spPr>
            <a:xfrm rot="1098150">
              <a:off x="8658451" y="3359891"/>
              <a:ext cx="62752" cy="47439"/>
            </a:xfrm>
            <a:custGeom>
              <a:avLst/>
              <a:gdLst/>
              <a:ahLst/>
              <a:cxnLst/>
              <a:rect l="l" t="t" r="r" b="b"/>
              <a:pathLst>
                <a:path w="1504" h="1137" extrusionOk="0">
                  <a:moveTo>
                    <a:pt x="734" y="0"/>
                  </a:moveTo>
                  <a:cubicBezTo>
                    <a:pt x="1" y="0"/>
                    <a:pt x="1" y="1136"/>
                    <a:pt x="734" y="1136"/>
                  </a:cubicBezTo>
                  <a:cubicBezTo>
                    <a:pt x="1504" y="1136"/>
                    <a:pt x="1504" y="0"/>
                    <a:pt x="7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38"/>
            <p:cNvSpPr/>
            <p:nvPr/>
          </p:nvSpPr>
          <p:spPr>
            <a:xfrm rot="1098150">
              <a:off x="8543867" y="3485047"/>
              <a:ext cx="64254" cy="52029"/>
            </a:xfrm>
            <a:custGeom>
              <a:avLst/>
              <a:gdLst/>
              <a:ahLst/>
              <a:cxnLst/>
              <a:rect l="l" t="t" r="r" b="b"/>
              <a:pathLst>
                <a:path w="1540" h="1247" extrusionOk="0">
                  <a:moveTo>
                    <a:pt x="770" y="1"/>
                  </a:moveTo>
                  <a:cubicBezTo>
                    <a:pt x="0" y="74"/>
                    <a:pt x="0" y="1210"/>
                    <a:pt x="770" y="1247"/>
                  </a:cubicBezTo>
                  <a:cubicBezTo>
                    <a:pt x="1540" y="1210"/>
                    <a:pt x="1540" y="74"/>
                    <a:pt x="7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38"/>
            <p:cNvSpPr/>
            <p:nvPr/>
          </p:nvSpPr>
          <p:spPr>
            <a:xfrm rot="1098150">
              <a:off x="8447139" y="3632337"/>
              <a:ext cx="67341" cy="50527"/>
            </a:xfrm>
            <a:custGeom>
              <a:avLst/>
              <a:gdLst/>
              <a:ahLst/>
              <a:cxnLst/>
              <a:rect l="l" t="t" r="r" b="b"/>
              <a:pathLst>
                <a:path w="1614" h="1211" extrusionOk="0">
                  <a:moveTo>
                    <a:pt x="807" y="1"/>
                  </a:moveTo>
                  <a:cubicBezTo>
                    <a:pt x="1" y="1"/>
                    <a:pt x="1" y="1210"/>
                    <a:pt x="807" y="1210"/>
                  </a:cubicBezTo>
                  <a:cubicBezTo>
                    <a:pt x="1613" y="1210"/>
                    <a:pt x="1613" y="1"/>
                    <a:pt x="8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38"/>
            <p:cNvSpPr/>
            <p:nvPr/>
          </p:nvSpPr>
          <p:spPr>
            <a:xfrm rot="1098150">
              <a:off x="8385711" y="3789991"/>
              <a:ext cx="62752" cy="47439"/>
            </a:xfrm>
            <a:custGeom>
              <a:avLst/>
              <a:gdLst/>
              <a:ahLst/>
              <a:cxnLst/>
              <a:rect l="l" t="t" r="r" b="b"/>
              <a:pathLst>
                <a:path w="1504" h="1137" extrusionOk="0">
                  <a:moveTo>
                    <a:pt x="770" y="1"/>
                  </a:moveTo>
                  <a:cubicBezTo>
                    <a:pt x="1" y="1"/>
                    <a:pt x="1" y="1137"/>
                    <a:pt x="770" y="1137"/>
                  </a:cubicBezTo>
                  <a:cubicBezTo>
                    <a:pt x="1504" y="1137"/>
                    <a:pt x="1504" y="1"/>
                    <a:pt x="7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41" name="Google Shape;1441;p38"/>
          <p:cNvSpPr/>
          <p:nvPr/>
        </p:nvSpPr>
        <p:spPr>
          <a:xfrm rot="-9856020">
            <a:off x="7114207" y="-134098"/>
            <a:ext cx="2269020" cy="1347178"/>
          </a:xfrm>
          <a:custGeom>
            <a:avLst/>
            <a:gdLst/>
            <a:ahLst/>
            <a:cxnLst/>
            <a:rect l="l" t="t" r="r" b="b"/>
            <a:pathLst>
              <a:path w="52789" h="31344" extrusionOk="0">
                <a:moveTo>
                  <a:pt x="1" y="1"/>
                </a:moveTo>
                <a:lnTo>
                  <a:pt x="1" y="18587"/>
                </a:lnTo>
                <a:cubicBezTo>
                  <a:pt x="5866" y="19393"/>
                  <a:pt x="11621" y="21043"/>
                  <a:pt x="16680" y="24122"/>
                </a:cubicBezTo>
                <a:cubicBezTo>
                  <a:pt x="19759" y="25991"/>
                  <a:pt x="22509" y="28448"/>
                  <a:pt x="24671" y="31344"/>
                </a:cubicBezTo>
                <a:lnTo>
                  <a:pt x="52788" y="31344"/>
                </a:lnTo>
                <a:cubicBezTo>
                  <a:pt x="47546" y="20786"/>
                  <a:pt x="36915" y="13418"/>
                  <a:pt x="26138" y="8249"/>
                </a:cubicBezTo>
                <a:cubicBezTo>
                  <a:pt x="23498" y="6966"/>
                  <a:pt x="20786" y="5830"/>
                  <a:pt x="18073" y="4767"/>
                </a:cubicBezTo>
                <a:cubicBezTo>
                  <a:pt x="13234" y="2897"/>
                  <a:pt x="8249" y="1467"/>
                  <a:pt x="3153" y="588"/>
                </a:cubicBezTo>
                <a:cubicBezTo>
                  <a:pt x="2163" y="404"/>
                  <a:pt x="1100" y="184"/>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38"/>
          <p:cNvSpPr/>
          <p:nvPr/>
        </p:nvSpPr>
        <p:spPr>
          <a:xfrm rot="10800000">
            <a:off x="-2230133" y="4313167"/>
            <a:ext cx="4537583" cy="982558"/>
          </a:xfrm>
          <a:custGeom>
            <a:avLst/>
            <a:gdLst/>
            <a:ahLst/>
            <a:cxnLst/>
            <a:rect l="l" t="t" r="r" b="b"/>
            <a:pathLst>
              <a:path w="85085" h="25745" extrusionOk="0">
                <a:moveTo>
                  <a:pt x="1" y="0"/>
                </a:moveTo>
                <a:lnTo>
                  <a:pt x="1" y="2530"/>
                </a:lnTo>
                <a:cubicBezTo>
                  <a:pt x="7662" y="6306"/>
                  <a:pt x="12941" y="13674"/>
                  <a:pt x="19906" y="18696"/>
                </a:cubicBezTo>
                <a:cubicBezTo>
                  <a:pt x="20126" y="18879"/>
                  <a:pt x="20346" y="19026"/>
                  <a:pt x="20603" y="19209"/>
                </a:cubicBezTo>
                <a:cubicBezTo>
                  <a:pt x="26913" y="23518"/>
                  <a:pt x="34555" y="25744"/>
                  <a:pt x="42184" y="25744"/>
                </a:cubicBezTo>
                <a:cubicBezTo>
                  <a:pt x="47275" y="25744"/>
                  <a:pt x="52360" y="24753"/>
                  <a:pt x="57041" y="22728"/>
                </a:cubicBezTo>
                <a:cubicBezTo>
                  <a:pt x="67232" y="18329"/>
                  <a:pt x="74967" y="9751"/>
                  <a:pt x="85084" y="5206"/>
                </a:cubicBezTo>
                <a:lnTo>
                  <a:pt x="8508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2"/>
        </a:solidFill>
        <a:effectLst/>
      </p:bgPr>
    </p:bg>
    <p:spTree>
      <p:nvGrpSpPr>
        <p:cNvPr id="1" name="Shape 65"/>
        <p:cNvGrpSpPr/>
        <p:nvPr/>
      </p:nvGrpSpPr>
      <p:grpSpPr>
        <a:xfrm>
          <a:off x="0" y="0"/>
          <a:ext cx="0" cy="0"/>
          <a:chOff x="0" y="0"/>
          <a:chExt cx="0" cy="0"/>
        </a:xfrm>
      </p:grpSpPr>
      <p:sp>
        <p:nvSpPr>
          <p:cNvPr id="66" name="Google Shape;66;p3"/>
          <p:cNvSpPr/>
          <p:nvPr/>
        </p:nvSpPr>
        <p:spPr>
          <a:xfrm rot="-3113637" flipH="1">
            <a:off x="-1478435" y="1539676"/>
            <a:ext cx="2701620" cy="2155606"/>
          </a:xfrm>
          <a:custGeom>
            <a:avLst/>
            <a:gdLst/>
            <a:ahLst/>
            <a:cxnLst/>
            <a:rect l="l" t="t" r="r" b="b"/>
            <a:pathLst>
              <a:path w="85084" h="67888" extrusionOk="0">
                <a:moveTo>
                  <a:pt x="1" y="0"/>
                </a:moveTo>
                <a:lnTo>
                  <a:pt x="1" y="30903"/>
                </a:lnTo>
                <a:lnTo>
                  <a:pt x="28337" y="61109"/>
                </a:lnTo>
                <a:cubicBezTo>
                  <a:pt x="29914" y="62795"/>
                  <a:pt x="31526" y="64482"/>
                  <a:pt x="33506" y="65691"/>
                </a:cubicBezTo>
                <a:cubicBezTo>
                  <a:pt x="36362" y="67405"/>
                  <a:pt x="39723" y="67888"/>
                  <a:pt x="43095" y="67888"/>
                </a:cubicBezTo>
                <a:cubicBezTo>
                  <a:pt x="44267" y="67888"/>
                  <a:pt x="45440" y="67829"/>
                  <a:pt x="46593" y="67744"/>
                </a:cubicBezTo>
                <a:cubicBezTo>
                  <a:pt x="47253" y="67744"/>
                  <a:pt x="47913" y="67598"/>
                  <a:pt x="48499" y="67268"/>
                </a:cubicBezTo>
                <a:cubicBezTo>
                  <a:pt x="49122" y="66791"/>
                  <a:pt x="49452" y="66058"/>
                  <a:pt x="49746" y="65325"/>
                </a:cubicBezTo>
                <a:cubicBezTo>
                  <a:pt x="52752" y="57883"/>
                  <a:pt x="56637" y="50845"/>
                  <a:pt x="61293" y="44356"/>
                </a:cubicBezTo>
                <a:cubicBezTo>
                  <a:pt x="63822" y="40837"/>
                  <a:pt x="66718" y="37355"/>
                  <a:pt x="70677" y="35595"/>
                </a:cubicBezTo>
                <a:cubicBezTo>
                  <a:pt x="72400" y="34825"/>
                  <a:pt x="74233" y="34422"/>
                  <a:pt x="75993" y="33872"/>
                </a:cubicBezTo>
                <a:cubicBezTo>
                  <a:pt x="79145" y="32882"/>
                  <a:pt x="82115" y="31379"/>
                  <a:pt x="85047" y="29840"/>
                </a:cubicBezTo>
                <a:lnTo>
                  <a:pt x="85084" y="8688"/>
                </a:lnTo>
                <a:lnTo>
                  <a:pt x="85084" y="8688"/>
                </a:lnTo>
                <a:cubicBezTo>
                  <a:pt x="84937" y="8835"/>
                  <a:pt x="84791" y="9018"/>
                  <a:pt x="84644" y="9165"/>
                </a:cubicBezTo>
                <a:cubicBezTo>
                  <a:pt x="82078" y="11914"/>
                  <a:pt x="79182" y="14297"/>
                  <a:pt x="75993" y="16276"/>
                </a:cubicBezTo>
                <a:cubicBezTo>
                  <a:pt x="69242" y="20370"/>
                  <a:pt x="61568" y="22478"/>
                  <a:pt x="53829" y="22478"/>
                </a:cubicBezTo>
                <a:cubicBezTo>
                  <a:pt x="49719" y="22478"/>
                  <a:pt x="45590" y="21884"/>
                  <a:pt x="41571" y="20675"/>
                </a:cubicBezTo>
                <a:cubicBezTo>
                  <a:pt x="36585" y="19172"/>
                  <a:pt x="31966" y="16716"/>
                  <a:pt x="27347" y="14334"/>
                </a:cubicBez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3"/>
          <p:cNvSpPr/>
          <p:nvPr/>
        </p:nvSpPr>
        <p:spPr>
          <a:xfrm rot="-9522620">
            <a:off x="6966042" y="2854761"/>
            <a:ext cx="2347159" cy="346466"/>
          </a:xfrm>
          <a:custGeom>
            <a:avLst/>
            <a:gdLst/>
            <a:ahLst/>
            <a:cxnLst/>
            <a:rect l="l" t="t" r="r" b="b"/>
            <a:pathLst>
              <a:path w="93882" h="13858" fill="none" extrusionOk="0">
                <a:moveTo>
                  <a:pt x="0" y="1"/>
                </a:moveTo>
                <a:cubicBezTo>
                  <a:pt x="6195" y="3667"/>
                  <a:pt x="11217" y="9678"/>
                  <a:pt x="18219" y="11401"/>
                </a:cubicBezTo>
                <a:cubicBezTo>
                  <a:pt x="27970" y="13857"/>
                  <a:pt x="37501" y="7186"/>
                  <a:pt x="47362" y="5243"/>
                </a:cubicBezTo>
                <a:cubicBezTo>
                  <a:pt x="54291" y="3886"/>
                  <a:pt x="61439" y="4876"/>
                  <a:pt x="67781" y="7992"/>
                </a:cubicBezTo>
                <a:cubicBezTo>
                  <a:pt x="71044" y="9642"/>
                  <a:pt x="74233" y="11878"/>
                  <a:pt x="77862" y="12061"/>
                </a:cubicBezTo>
                <a:cubicBezTo>
                  <a:pt x="83911" y="12318"/>
                  <a:pt x="88529" y="6892"/>
                  <a:pt x="93882" y="4106"/>
                </a:cubicBezTo>
              </a:path>
            </a:pathLst>
          </a:custGeom>
          <a:solidFill>
            <a:schemeClr val="accent1"/>
          </a:solidFill>
          <a:ln w="19050" cap="flat" cmpd="sng">
            <a:solidFill>
              <a:schemeClr val="accent1"/>
            </a:solidFill>
            <a:prstDash val="solid"/>
            <a:miter lim="3665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3"/>
          <p:cNvSpPr/>
          <p:nvPr/>
        </p:nvSpPr>
        <p:spPr>
          <a:xfrm rot="-7300685" flipH="1">
            <a:off x="1803334" y="326595"/>
            <a:ext cx="5077909" cy="5275099"/>
          </a:xfrm>
          <a:custGeom>
            <a:avLst/>
            <a:gdLst/>
            <a:ahLst/>
            <a:cxnLst/>
            <a:rect l="l" t="t" r="r" b="b"/>
            <a:pathLst>
              <a:path w="74161" h="54326" extrusionOk="0">
                <a:moveTo>
                  <a:pt x="27432" y="1"/>
                </a:moveTo>
                <a:cubicBezTo>
                  <a:pt x="26716" y="1"/>
                  <a:pt x="26003" y="58"/>
                  <a:pt x="25295" y="191"/>
                </a:cubicBezTo>
                <a:cubicBezTo>
                  <a:pt x="20603" y="1035"/>
                  <a:pt x="17157" y="4994"/>
                  <a:pt x="14371" y="8879"/>
                </a:cubicBezTo>
                <a:cubicBezTo>
                  <a:pt x="13198" y="10566"/>
                  <a:pt x="12025" y="12252"/>
                  <a:pt x="10925" y="13975"/>
                </a:cubicBezTo>
                <a:cubicBezTo>
                  <a:pt x="10302" y="14965"/>
                  <a:pt x="9789" y="16101"/>
                  <a:pt x="9019" y="16981"/>
                </a:cubicBezTo>
                <a:cubicBezTo>
                  <a:pt x="8579" y="17457"/>
                  <a:pt x="8139" y="18007"/>
                  <a:pt x="7809" y="18594"/>
                </a:cubicBezTo>
                <a:cubicBezTo>
                  <a:pt x="6929" y="19950"/>
                  <a:pt x="6123" y="21380"/>
                  <a:pt x="5390" y="22809"/>
                </a:cubicBezTo>
                <a:cubicBezTo>
                  <a:pt x="3923" y="25705"/>
                  <a:pt x="2714" y="28711"/>
                  <a:pt x="1797" y="31827"/>
                </a:cubicBezTo>
                <a:cubicBezTo>
                  <a:pt x="661" y="35603"/>
                  <a:pt x="1" y="40002"/>
                  <a:pt x="2237" y="43265"/>
                </a:cubicBezTo>
                <a:cubicBezTo>
                  <a:pt x="3154" y="44474"/>
                  <a:pt x="4253" y="45501"/>
                  <a:pt x="5536" y="46271"/>
                </a:cubicBezTo>
                <a:cubicBezTo>
                  <a:pt x="11805" y="50523"/>
                  <a:pt x="19430" y="52246"/>
                  <a:pt x="26945" y="53236"/>
                </a:cubicBezTo>
                <a:cubicBezTo>
                  <a:pt x="32638" y="53963"/>
                  <a:pt x="38362" y="54325"/>
                  <a:pt x="44080" y="54325"/>
                </a:cubicBezTo>
                <a:cubicBezTo>
                  <a:pt x="53642" y="54325"/>
                  <a:pt x="63188" y="53311"/>
                  <a:pt x="72547" y="51293"/>
                </a:cubicBezTo>
                <a:cubicBezTo>
                  <a:pt x="73097" y="51183"/>
                  <a:pt x="73610" y="51036"/>
                  <a:pt x="74160" y="50926"/>
                </a:cubicBezTo>
                <a:lnTo>
                  <a:pt x="74160" y="4187"/>
                </a:lnTo>
                <a:lnTo>
                  <a:pt x="74014" y="4260"/>
                </a:lnTo>
                <a:cubicBezTo>
                  <a:pt x="73794" y="4407"/>
                  <a:pt x="73574" y="4517"/>
                  <a:pt x="73354" y="4627"/>
                </a:cubicBezTo>
                <a:cubicBezTo>
                  <a:pt x="71778" y="5360"/>
                  <a:pt x="69871" y="5434"/>
                  <a:pt x="68185" y="5580"/>
                </a:cubicBezTo>
                <a:cubicBezTo>
                  <a:pt x="66956" y="5667"/>
                  <a:pt x="65727" y="5708"/>
                  <a:pt x="64500" y="5708"/>
                </a:cubicBezTo>
                <a:cubicBezTo>
                  <a:pt x="62617" y="5708"/>
                  <a:pt x="60739" y="5611"/>
                  <a:pt x="58874" y="5434"/>
                </a:cubicBezTo>
                <a:cubicBezTo>
                  <a:pt x="50736" y="4700"/>
                  <a:pt x="42634" y="3344"/>
                  <a:pt x="34716" y="1291"/>
                </a:cubicBezTo>
                <a:cubicBezTo>
                  <a:pt x="32336" y="668"/>
                  <a:pt x="29868" y="1"/>
                  <a:pt x="27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3"/>
          <p:cNvSpPr/>
          <p:nvPr/>
        </p:nvSpPr>
        <p:spPr>
          <a:xfrm rot="-1106640">
            <a:off x="1355362" y="3829880"/>
            <a:ext cx="1563285" cy="1281365"/>
          </a:xfrm>
          <a:custGeom>
            <a:avLst/>
            <a:gdLst/>
            <a:ahLst/>
            <a:cxnLst/>
            <a:rect l="l" t="t" r="r" b="b"/>
            <a:pathLst>
              <a:path w="62527" h="51251" extrusionOk="0">
                <a:moveTo>
                  <a:pt x="35889" y="3192"/>
                </a:moveTo>
                <a:cubicBezTo>
                  <a:pt x="34936" y="4989"/>
                  <a:pt x="34020" y="6785"/>
                  <a:pt x="33030" y="8581"/>
                </a:cubicBezTo>
                <a:cubicBezTo>
                  <a:pt x="31930" y="10634"/>
                  <a:pt x="30830" y="12650"/>
                  <a:pt x="29731" y="14666"/>
                </a:cubicBezTo>
                <a:cubicBezTo>
                  <a:pt x="28594" y="16682"/>
                  <a:pt x="27458" y="18662"/>
                  <a:pt x="26285" y="20678"/>
                </a:cubicBezTo>
                <a:cubicBezTo>
                  <a:pt x="25112" y="22658"/>
                  <a:pt x="23939" y="24637"/>
                  <a:pt x="22766" y="26580"/>
                </a:cubicBezTo>
                <a:cubicBezTo>
                  <a:pt x="22252" y="27460"/>
                  <a:pt x="21702" y="28303"/>
                  <a:pt x="21189" y="29146"/>
                </a:cubicBezTo>
                <a:cubicBezTo>
                  <a:pt x="21629" y="28046"/>
                  <a:pt x="22032" y="26983"/>
                  <a:pt x="22472" y="25884"/>
                </a:cubicBezTo>
                <a:cubicBezTo>
                  <a:pt x="23279" y="23794"/>
                  <a:pt x="24159" y="21741"/>
                  <a:pt x="25075" y="19688"/>
                </a:cubicBezTo>
                <a:cubicBezTo>
                  <a:pt x="25991" y="17636"/>
                  <a:pt x="26981" y="15693"/>
                  <a:pt x="28081" y="13750"/>
                </a:cubicBezTo>
                <a:cubicBezTo>
                  <a:pt x="29144" y="11807"/>
                  <a:pt x="30317" y="9974"/>
                  <a:pt x="31600" y="8178"/>
                </a:cubicBezTo>
                <a:cubicBezTo>
                  <a:pt x="32920" y="6418"/>
                  <a:pt x="34349" y="4732"/>
                  <a:pt x="35889" y="3192"/>
                </a:cubicBezTo>
                <a:close/>
                <a:moveTo>
                  <a:pt x="60780" y="7078"/>
                </a:moveTo>
                <a:lnTo>
                  <a:pt x="60780" y="7078"/>
                </a:lnTo>
                <a:cubicBezTo>
                  <a:pt x="56161" y="10011"/>
                  <a:pt x="51469" y="12907"/>
                  <a:pt x="46777" y="15766"/>
                </a:cubicBezTo>
                <a:lnTo>
                  <a:pt x="46740" y="15766"/>
                </a:lnTo>
                <a:cubicBezTo>
                  <a:pt x="41534" y="18919"/>
                  <a:pt x="36256" y="21998"/>
                  <a:pt x="30940" y="25041"/>
                </a:cubicBezTo>
                <a:cubicBezTo>
                  <a:pt x="28521" y="26434"/>
                  <a:pt x="26065" y="27790"/>
                  <a:pt x="23572" y="29183"/>
                </a:cubicBezTo>
                <a:lnTo>
                  <a:pt x="23755" y="28963"/>
                </a:lnTo>
                <a:cubicBezTo>
                  <a:pt x="26578" y="26800"/>
                  <a:pt x="29437" y="24711"/>
                  <a:pt x="32370" y="22731"/>
                </a:cubicBezTo>
                <a:cubicBezTo>
                  <a:pt x="36806" y="19688"/>
                  <a:pt x="41388" y="16902"/>
                  <a:pt x="46080" y="14300"/>
                </a:cubicBezTo>
                <a:cubicBezTo>
                  <a:pt x="50772" y="11697"/>
                  <a:pt x="55575" y="9314"/>
                  <a:pt x="60523" y="7188"/>
                </a:cubicBezTo>
                <a:lnTo>
                  <a:pt x="60780" y="7078"/>
                </a:lnTo>
                <a:close/>
                <a:moveTo>
                  <a:pt x="46557" y="1543"/>
                </a:moveTo>
                <a:cubicBezTo>
                  <a:pt x="43917" y="5135"/>
                  <a:pt x="41205" y="8691"/>
                  <a:pt x="38382" y="12137"/>
                </a:cubicBezTo>
                <a:cubicBezTo>
                  <a:pt x="35193" y="16023"/>
                  <a:pt x="31893" y="19835"/>
                  <a:pt x="28521" y="23574"/>
                </a:cubicBezTo>
                <a:cubicBezTo>
                  <a:pt x="26835" y="25407"/>
                  <a:pt x="25112" y="27203"/>
                  <a:pt x="23389" y="29000"/>
                </a:cubicBezTo>
                <a:lnTo>
                  <a:pt x="22656" y="29586"/>
                </a:lnTo>
                <a:cubicBezTo>
                  <a:pt x="25552" y="25627"/>
                  <a:pt x="28558" y="21778"/>
                  <a:pt x="31673" y="18002"/>
                </a:cubicBezTo>
                <a:cubicBezTo>
                  <a:pt x="34936" y="14080"/>
                  <a:pt x="38345" y="10231"/>
                  <a:pt x="41864" y="6455"/>
                </a:cubicBezTo>
                <a:cubicBezTo>
                  <a:pt x="43404" y="4805"/>
                  <a:pt x="44980" y="3156"/>
                  <a:pt x="46557" y="1543"/>
                </a:cubicBezTo>
                <a:close/>
                <a:moveTo>
                  <a:pt x="20199" y="31016"/>
                </a:moveTo>
                <a:lnTo>
                  <a:pt x="20089" y="31272"/>
                </a:lnTo>
                <a:lnTo>
                  <a:pt x="19906" y="31786"/>
                </a:lnTo>
                <a:lnTo>
                  <a:pt x="19503" y="32115"/>
                </a:lnTo>
                <a:cubicBezTo>
                  <a:pt x="19723" y="31749"/>
                  <a:pt x="19943" y="31382"/>
                  <a:pt x="20199" y="31016"/>
                </a:cubicBezTo>
                <a:close/>
                <a:moveTo>
                  <a:pt x="19833" y="32152"/>
                </a:moveTo>
                <a:cubicBezTo>
                  <a:pt x="19833" y="32189"/>
                  <a:pt x="19833" y="32189"/>
                  <a:pt x="19870" y="32189"/>
                </a:cubicBezTo>
                <a:cubicBezTo>
                  <a:pt x="19723" y="32262"/>
                  <a:pt x="19613" y="32335"/>
                  <a:pt x="19503" y="32445"/>
                </a:cubicBezTo>
                <a:lnTo>
                  <a:pt x="19466" y="32409"/>
                </a:lnTo>
                <a:lnTo>
                  <a:pt x="19503" y="32409"/>
                </a:lnTo>
                <a:lnTo>
                  <a:pt x="19833" y="32152"/>
                </a:lnTo>
                <a:close/>
                <a:moveTo>
                  <a:pt x="44870" y="27020"/>
                </a:moveTo>
                <a:lnTo>
                  <a:pt x="44870" y="27020"/>
                </a:lnTo>
                <a:cubicBezTo>
                  <a:pt x="43441" y="27460"/>
                  <a:pt x="42011" y="27827"/>
                  <a:pt x="40581" y="28193"/>
                </a:cubicBezTo>
                <a:cubicBezTo>
                  <a:pt x="38748" y="28706"/>
                  <a:pt x="36916" y="29146"/>
                  <a:pt x="35046" y="29586"/>
                </a:cubicBezTo>
                <a:cubicBezTo>
                  <a:pt x="33176" y="30026"/>
                  <a:pt x="31344" y="30429"/>
                  <a:pt x="29474" y="30832"/>
                </a:cubicBezTo>
                <a:cubicBezTo>
                  <a:pt x="27604" y="31236"/>
                  <a:pt x="25735" y="31602"/>
                  <a:pt x="23865" y="31932"/>
                </a:cubicBezTo>
                <a:cubicBezTo>
                  <a:pt x="22216" y="32189"/>
                  <a:pt x="20566" y="32555"/>
                  <a:pt x="18953" y="33032"/>
                </a:cubicBezTo>
                <a:lnTo>
                  <a:pt x="18953" y="32995"/>
                </a:lnTo>
                <a:cubicBezTo>
                  <a:pt x="19540" y="32555"/>
                  <a:pt x="20163" y="32189"/>
                  <a:pt x="20859" y="31896"/>
                </a:cubicBezTo>
                <a:cubicBezTo>
                  <a:pt x="21666" y="31529"/>
                  <a:pt x="22509" y="31236"/>
                  <a:pt x="23352" y="30942"/>
                </a:cubicBezTo>
                <a:cubicBezTo>
                  <a:pt x="25112" y="30393"/>
                  <a:pt x="26871" y="29916"/>
                  <a:pt x="28667" y="29549"/>
                </a:cubicBezTo>
                <a:cubicBezTo>
                  <a:pt x="30500" y="29183"/>
                  <a:pt x="32297" y="28853"/>
                  <a:pt x="34130" y="28523"/>
                </a:cubicBezTo>
                <a:cubicBezTo>
                  <a:pt x="35962" y="28193"/>
                  <a:pt x="37869" y="27863"/>
                  <a:pt x="39738" y="27607"/>
                </a:cubicBezTo>
                <a:cubicBezTo>
                  <a:pt x="41461" y="27350"/>
                  <a:pt x="43147" y="27167"/>
                  <a:pt x="44870" y="27020"/>
                </a:cubicBezTo>
                <a:close/>
                <a:moveTo>
                  <a:pt x="24818" y="13933"/>
                </a:moveTo>
                <a:lnTo>
                  <a:pt x="24818" y="13933"/>
                </a:lnTo>
                <a:cubicBezTo>
                  <a:pt x="24122" y="16536"/>
                  <a:pt x="23279" y="19139"/>
                  <a:pt x="22289" y="21631"/>
                </a:cubicBezTo>
                <a:cubicBezTo>
                  <a:pt x="20933" y="25004"/>
                  <a:pt x="19356" y="28230"/>
                  <a:pt x="17560" y="31346"/>
                </a:cubicBezTo>
                <a:cubicBezTo>
                  <a:pt x="16680" y="32885"/>
                  <a:pt x="15764" y="34352"/>
                  <a:pt x="14774" y="35818"/>
                </a:cubicBezTo>
                <a:cubicBezTo>
                  <a:pt x="15764" y="32629"/>
                  <a:pt x="17010" y="29549"/>
                  <a:pt x="18477" y="26543"/>
                </a:cubicBezTo>
                <a:cubicBezTo>
                  <a:pt x="20016" y="23318"/>
                  <a:pt x="21702" y="20128"/>
                  <a:pt x="23352" y="16939"/>
                </a:cubicBezTo>
                <a:cubicBezTo>
                  <a:pt x="23792" y="16023"/>
                  <a:pt x="24232" y="15143"/>
                  <a:pt x="24672" y="14226"/>
                </a:cubicBezTo>
                <a:lnTo>
                  <a:pt x="24818" y="13933"/>
                </a:lnTo>
                <a:close/>
                <a:moveTo>
                  <a:pt x="45823" y="30576"/>
                </a:moveTo>
                <a:lnTo>
                  <a:pt x="45823" y="30576"/>
                </a:lnTo>
                <a:cubicBezTo>
                  <a:pt x="44174" y="30942"/>
                  <a:pt x="42561" y="31272"/>
                  <a:pt x="40911" y="31602"/>
                </a:cubicBezTo>
                <a:cubicBezTo>
                  <a:pt x="38712" y="32042"/>
                  <a:pt x="36549" y="32445"/>
                  <a:pt x="34349" y="32849"/>
                </a:cubicBezTo>
                <a:cubicBezTo>
                  <a:pt x="32187" y="33215"/>
                  <a:pt x="29987" y="33582"/>
                  <a:pt x="27824" y="33912"/>
                </a:cubicBezTo>
                <a:cubicBezTo>
                  <a:pt x="25625" y="34242"/>
                  <a:pt x="23462" y="34535"/>
                  <a:pt x="21299" y="34828"/>
                </a:cubicBezTo>
                <a:cubicBezTo>
                  <a:pt x="19466" y="35048"/>
                  <a:pt x="17670" y="35415"/>
                  <a:pt x="15910" y="35891"/>
                </a:cubicBezTo>
                <a:cubicBezTo>
                  <a:pt x="17084" y="35268"/>
                  <a:pt x="18330" y="34755"/>
                  <a:pt x="19613" y="34352"/>
                </a:cubicBezTo>
                <a:cubicBezTo>
                  <a:pt x="21556" y="33802"/>
                  <a:pt x="23535" y="33362"/>
                  <a:pt x="25552" y="33032"/>
                </a:cubicBezTo>
                <a:cubicBezTo>
                  <a:pt x="27861" y="32629"/>
                  <a:pt x="30170" y="32262"/>
                  <a:pt x="32517" y="31932"/>
                </a:cubicBezTo>
                <a:cubicBezTo>
                  <a:pt x="34863" y="31602"/>
                  <a:pt x="37209" y="31346"/>
                  <a:pt x="39555" y="31089"/>
                </a:cubicBezTo>
                <a:cubicBezTo>
                  <a:pt x="41644" y="30906"/>
                  <a:pt x="43734" y="30722"/>
                  <a:pt x="45823" y="30576"/>
                </a:cubicBezTo>
                <a:close/>
                <a:moveTo>
                  <a:pt x="19063" y="17709"/>
                </a:moveTo>
                <a:lnTo>
                  <a:pt x="19063" y="17709"/>
                </a:lnTo>
                <a:cubicBezTo>
                  <a:pt x="18806" y="18955"/>
                  <a:pt x="18550" y="20238"/>
                  <a:pt x="18257" y="21485"/>
                </a:cubicBezTo>
                <a:cubicBezTo>
                  <a:pt x="17890" y="23024"/>
                  <a:pt x="17523" y="24564"/>
                  <a:pt x="17084" y="26104"/>
                </a:cubicBezTo>
                <a:cubicBezTo>
                  <a:pt x="16607" y="27643"/>
                  <a:pt x="16167" y="29146"/>
                  <a:pt x="15581" y="30649"/>
                </a:cubicBezTo>
                <a:cubicBezTo>
                  <a:pt x="14994" y="32115"/>
                  <a:pt x="14371" y="33545"/>
                  <a:pt x="13674" y="34975"/>
                </a:cubicBezTo>
                <a:cubicBezTo>
                  <a:pt x="13308" y="35671"/>
                  <a:pt x="12941" y="36331"/>
                  <a:pt x="12538" y="37028"/>
                </a:cubicBezTo>
                <a:cubicBezTo>
                  <a:pt x="12208" y="37614"/>
                  <a:pt x="11878" y="38164"/>
                  <a:pt x="11511" y="38714"/>
                </a:cubicBezTo>
                <a:cubicBezTo>
                  <a:pt x="11915" y="37541"/>
                  <a:pt x="12318" y="36404"/>
                  <a:pt x="12685" y="35231"/>
                </a:cubicBezTo>
                <a:cubicBezTo>
                  <a:pt x="13234" y="33728"/>
                  <a:pt x="13748" y="32189"/>
                  <a:pt x="14261" y="30649"/>
                </a:cubicBezTo>
                <a:lnTo>
                  <a:pt x="15837" y="26030"/>
                </a:lnTo>
                <a:cubicBezTo>
                  <a:pt x="16350" y="24527"/>
                  <a:pt x="16827" y="23061"/>
                  <a:pt x="17377" y="21595"/>
                </a:cubicBezTo>
                <a:cubicBezTo>
                  <a:pt x="17853" y="20275"/>
                  <a:pt x="18403" y="18955"/>
                  <a:pt x="19063" y="17709"/>
                </a:cubicBezTo>
                <a:close/>
                <a:moveTo>
                  <a:pt x="42087" y="34599"/>
                </a:moveTo>
                <a:cubicBezTo>
                  <a:pt x="42452" y="34599"/>
                  <a:pt x="42818" y="34602"/>
                  <a:pt x="43184" y="34608"/>
                </a:cubicBezTo>
                <a:cubicBezTo>
                  <a:pt x="39262" y="35415"/>
                  <a:pt x="35339" y="36111"/>
                  <a:pt x="31417" y="36771"/>
                </a:cubicBezTo>
                <a:cubicBezTo>
                  <a:pt x="27055" y="37468"/>
                  <a:pt x="22729" y="38054"/>
                  <a:pt x="18367" y="38604"/>
                </a:cubicBezTo>
                <a:cubicBezTo>
                  <a:pt x="16240" y="38861"/>
                  <a:pt x="14151" y="39081"/>
                  <a:pt x="12025" y="39300"/>
                </a:cubicBezTo>
                <a:cubicBezTo>
                  <a:pt x="13491" y="38567"/>
                  <a:pt x="15031" y="38091"/>
                  <a:pt x="16644" y="37797"/>
                </a:cubicBezTo>
                <a:cubicBezTo>
                  <a:pt x="18733" y="37358"/>
                  <a:pt x="20859" y="37101"/>
                  <a:pt x="22985" y="36734"/>
                </a:cubicBezTo>
                <a:cubicBezTo>
                  <a:pt x="25258" y="36368"/>
                  <a:pt x="27494" y="36001"/>
                  <a:pt x="29767" y="35671"/>
                </a:cubicBezTo>
                <a:cubicBezTo>
                  <a:pt x="32040" y="35305"/>
                  <a:pt x="34349" y="35011"/>
                  <a:pt x="36659" y="34828"/>
                </a:cubicBezTo>
                <a:cubicBezTo>
                  <a:pt x="38461" y="34675"/>
                  <a:pt x="40264" y="34599"/>
                  <a:pt x="42087" y="34599"/>
                </a:cubicBezTo>
                <a:close/>
                <a:moveTo>
                  <a:pt x="13161" y="22951"/>
                </a:moveTo>
                <a:lnTo>
                  <a:pt x="13161" y="22951"/>
                </a:lnTo>
                <a:cubicBezTo>
                  <a:pt x="12904" y="25407"/>
                  <a:pt x="12428" y="27827"/>
                  <a:pt x="11805" y="30209"/>
                </a:cubicBezTo>
                <a:cubicBezTo>
                  <a:pt x="11072" y="32959"/>
                  <a:pt x="10192" y="35708"/>
                  <a:pt x="9275" y="38421"/>
                </a:cubicBezTo>
                <a:cubicBezTo>
                  <a:pt x="8835" y="39850"/>
                  <a:pt x="8286" y="41243"/>
                  <a:pt x="7626" y="42563"/>
                </a:cubicBezTo>
                <a:cubicBezTo>
                  <a:pt x="8286" y="39997"/>
                  <a:pt x="8945" y="37468"/>
                  <a:pt x="9679" y="34902"/>
                </a:cubicBezTo>
                <a:cubicBezTo>
                  <a:pt x="10448" y="32079"/>
                  <a:pt x="11255" y="29293"/>
                  <a:pt x="12061" y="26507"/>
                </a:cubicBezTo>
                <a:cubicBezTo>
                  <a:pt x="12428" y="25297"/>
                  <a:pt x="12795" y="24124"/>
                  <a:pt x="13161" y="22951"/>
                </a:cubicBezTo>
                <a:close/>
                <a:moveTo>
                  <a:pt x="37795" y="37174"/>
                </a:moveTo>
                <a:cubicBezTo>
                  <a:pt x="34130" y="37981"/>
                  <a:pt x="30464" y="38714"/>
                  <a:pt x="26798" y="39447"/>
                </a:cubicBezTo>
                <a:cubicBezTo>
                  <a:pt x="22692" y="40254"/>
                  <a:pt x="18623" y="40987"/>
                  <a:pt x="14517" y="41683"/>
                </a:cubicBezTo>
                <a:cubicBezTo>
                  <a:pt x="12465" y="42013"/>
                  <a:pt x="10375" y="42343"/>
                  <a:pt x="8359" y="42673"/>
                </a:cubicBezTo>
                <a:cubicBezTo>
                  <a:pt x="10045" y="41903"/>
                  <a:pt x="11805" y="41280"/>
                  <a:pt x="13601" y="40877"/>
                </a:cubicBezTo>
                <a:lnTo>
                  <a:pt x="13564" y="40877"/>
                </a:lnTo>
                <a:cubicBezTo>
                  <a:pt x="15544" y="40400"/>
                  <a:pt x="17523" y="39997"/>
                  <a:pt x="19540" y="39594"/>
                </a:cubicBezTo>
                <a:cubicBezTo>
                  <a:pt x="21592" y="39154"/>
                  <a:pt x="23645" y="38751"/>
                  <a:pt x="25735" y="38384"/>
                </a:cubicBezTo>
                <a:cubicBezTo>
                  <a:pt x="27824" y="38017"/>
                  <a:pt x="29877" y="37724"/>
                  <a:pt x="31967" y="37504"/>
                </a:cubicBezTo>
                <a:cubicBezTo>
                  <a:pt x="33910" y="37284"/>
                  <a:pt x="35852" y="37174"/>
                  <a:pt x="37795" y="37174"/>
                </a:cubicBezTo>
                <a:close/>
                <a:moveTo>
                  <a:pt x="7516" y="43003"/>
                </a:moveTo>
                <a:lnTo>
                  <a:pt x="7479" y="43076"/>
                </a:lnTo>
                <a:lnTo>
                  <a:pt x="7479" y="43003"/>
                </a:lnTo>
                <a:close/>
                <a:moveTo>
                  <a:pt x="47747" y="1"/>
                </a:moveTo>
                <a:cubicBezTo>
                  <a:pt x="47716" y="1"/>
                  <a:pt x="47684" y="12"/>
                  <a:pt x="47656" y="40"/>
                </a:cubicBezTo>
                <a:cubicBezTo>
                  <a:pt x="43991" y="3706"/>
                  <a:pt x="40435" y="7445"/>
                  <a:pt x="37026" y="11330"/>
                </a:cubicBezTo>
                <a:cubicBezTo>
                  <a:pt x="33616" y="15180"/>
                  <a:pt x="30317" y="19139"/>
                  <a:pt x="27164" y="23208"/>
                </a:cubicBezTo>
                <a:cubicBezTo>
                  <a:pt x="25368" y="25480"/>
                  <a:pt x="23645" y="27790"/>
                  <a:pt x="21959" y="30099"/>
                </a:cubicBezTo>
                <a:cubicBezTo>
                  <a:pt x="21922" y="30136"/>
                  <a:pt x="21922" y="30136"/>
                  <a:pt x="21922" y="30173"/>
                </a:cubicBezTo>
                <a:lnTo>
                  <a:pt x="21006" y="30906"/>
                </a:lnTo>
                <a:lnTo>
                  <a:pt x="20346" y="31419"/>
                </a:lnTo>
                <a:lnTo>
                  <a:pt x="20969" y="29843"/>
                </a:lnTo>
                <a:cubicBezTo>
                  <a:pt x="21482" y="29036"/>
                  <a:pt x="21959" y="28230"/>
                  <a:pt x="22472" y="27423"/>
                </a:cubicBezTo>
                <a:cubicBezTo>
                  <a:pt x="23682" y="25444"/>
                  <a:pt x="24892" y="23464"/>
                  <a:pt x="26065" y="21485"/>
                </a:cubicBezTo>
                <a:cubicBezTo>
                  <a:pt x="27201" y="19505"/>
                  <a:pt x="28374" y="17489"/>
                  <a:pt x="29511" y="15473"/>
                </a:cubicBezTo>
                <a:cubicBezTo>
                  <a:pt x="30647" y="13493"/>
                  <a:pt x="31747" y="11477"/>
                  <a:pt x="32847" y="9461"/>
                </a:cubicBezTo>
                <a:cubicBezTo>
                  <a:pt x="33946" y="7445"/>
                  <a:pt x="35009" y="5392"/>
                  <a:pt x="36109" y="3339"/>
                </a:cubicBezTo>
                <a:lnTo>
                  <a:pt x="36512" y="2569"/>
                </a:lnTo>
                <a:cubicBezTo>
                  <a:pt x="36567" y="2487"/>
                  <a:pt x="36478" y="2384"/>
                  <a:pt x="36383" y="2384"/>
                </a:cubicBezTo>
                <a:cubicBezTo>
                  <a:pt x="36352" y="2384"/>
                  <a:pt x="36320" y="2395"/>
                  <a:pt x="36292" y="2423"/>
                </a:cubicBezTo>
                <a:cubicBezTo>
                  <a:pt x="34716" y="3962"/>
                  <a:pt x="33250" y="5612"/>
                  <a:pt x="31893" y="7371"/>
                </a:cubicBezTo>
                <a:cubicBezTo>
                  <a:pt x="30574" y="9131"/>
                  <a:pt x="29327" y="10964"/>
                  <a:pt x="28228" y="12870"/>
                </a:cubicBezTo>
                <a:cubicBezTo>
                  <a:pt x="27128" y="14813"/>
                  <a:pt x="26101" y="16792"/>
                  <a:pt x="25185" y="18809"/>
                </a:cubicBezTo>
                <a:cubicBezTo>
                  <a:pt x="24232" y="20825"/>
                  <a:pt x="23352" y="22878"/>
                  <a:pt x="22509" y="24967"/>
                </a:cubicBezTo>
                <a:cubicBezTo>
                  <a:pt x="21776" y="26763"/>
                  <a:pt x="21116" y="28596"/>
                  <a:pt x="20419" y="30393"/>
                </a:cubicBezTo>
                <a:lnTo>
                  <a:pt x="19246" y="32299"/>
                </a:lnTo>
                <a:lnTo>
                  <a:pt x="17963" y="33362"/>
                </a:lnTo>
                <a:lnTo>
                  <a:pt x="17890" y="33399"/>
                </a:lnTo>
                <a:cubicBezTo>
                  <a:pt x="17853" y="33399"/>
                  <a:pt x="17853" y="33435"/>
                  <a:pt x="17853" y="33472"/>
                </a:cubicBezTo>
                <a:cubicBezTo>
                  <a:pt x="16864" y="34315"/>
                  <a:pt x="15874" y="35158"/>
                  <a:pt x="14921" y="36038"/>
                </a:cubicBezTo>
                <a:cubicBezTo>
                  <a:pt x="16827" y="33215"/>
                  <a:pt x="18550" y="30319"/>
                  <a:pt x="20053" y="27277"/>
                </a:cubicBezTo>
                <a:cubicBezTo>
                  <a:pt x="21666" y="24051"/>
                  <a:pt x="23022" y="20715"/>
                  <a:pt x="24122" y="17306"/>
                </a:cubicBezTo>
                <a:cubicBezTo>
                  <a:pt x="24672" y="15546"/>
                  <a:pt x="25185" y="13750"/>
                  <a:pt x="25625" y="11917"/>
                </a:cubicBezTo>
                <a:cubicBezTo>
                  <a:pt x="25662" y="11770"/>
                  <a:pt x="25698" y="11587"/>
                  <a:pt x="25735" y="11404"/>
                </a:cubicBezTo>
                <a:cubicBezTo>
                  <a:pt x="25757" y="11294"/>
                  <a:pt x="25674" y="11224"/>
                  <a:pt x="25589" y="11224"/>
                </a:cubicBezTo>
                <a:cubicBezTo>
                  <a:pt x="25531" y="11224"/>
                  <a:pt x="25471" y="11256"/>
                  <a:pt x="25442" y="11330"/>
                </a:cubicBezTo>
                <a:cubicBezTo>
                  <a:pt x="25405" y="11514"/>
                  <a:pt x="25368" y="11697"/>
                  <a:pt x="25332" y="11880"/>
                </a:cubicBezTo>
                <a:cubicBezTo>
                  <a:pt x="25112" y="12577"/>
                  <a:pt x="24855" y="13273"/>
                  <a:pt x="24525" y="13933"/>
                </a:cubicBezTo>
                <a:cubicBezTo>
                  <a:pt x="24159" y="14740"/>
                  <a:pt x="23755" y="15546"/>
                  <a:pt x="23352" y="16316"/>
                </a:cubicBezTo>
                <a:cubicBezTo>
                  <a:pt x="22546" y="17929"/>
                  <a:pt x="21739" y="19542"/>
                  <a:pt x="20896" y="21118"/>
                </a:cubicBezTo>
                <a:cubicBezTo>
                  <a:pt x="19283" y="24307"/>
                  <a:pt x="17670" y="27497"/>
                  <a:pt x="16277" y="30796"/>
                </a:cubicBezTo>
                <a:cubicBezTo>
                  <a:pt x="15507" y="32665"/>
                  <a:pt x="14847" y="34535"/>
                  <a:pt x="14297" y="36478"/>
                </a:cubicBezTo>
                <a:cubicBezTo>
                  <a:pt x="14297" y="36514"/>
                  <a:pt x="14297" y="36551"/>
                  <a:pt x="14297" y="36588"/>
                </a:cubicBezTo>
                <a:cubicBezTo>
                  <a:pt x="13271" y="37504"/>
                  <a:pt x="12281" y="38421"/>
                  <a:pt x="11292" y="39337"/>
                </a:cubicBezTo>
                <a:lnTo>
                  <a:pt x="11255" y="39337"/>
                </a:lnTo>
                <a:lnTo>
                  <a:pt x="11328" y="39190"/>
                </a:lnTo>
                <a:cubicBezTo>
                  <a:pt x="12171" y="38054"/>
                  <a:pt x="12941" y="36881"/>
                  <a:pt x="13601" y="35635"/>
                </a:cubicBezTo>
                <a:cubicBezTo>
                  <a:pt x="14334" y="34242"/>
                  <a:pt x="15031" y="32812"/>
                  <a:pt x="15581" y="31309"/>
                </a:cubicBezTo>
                <a:cubicBezTo>
                  <a:pt x="16167" y="29843"/>
                  <a:pt x="16680" y="28340"/>
                  <a:pt x="17157" y="26800"/>
                </a:cubicBezTo>
                <a:cubicBezTo>
                  <a:pt x="17633" y="25297"/>
                  <a:pt x="18037" y="23721"/>
                  <a:pt x="18403" y="22145"/>
                </a:cubicBezTo>
                <a:cubicBezTo>
                  <a:pt x="18770" y="20568"/>
                  <a:pt x="19100" y="19029"/>
                  <a:pt x="19393" y="17452"/>
                </a:cubicBezTo>
                <a:lnTo>
                  <a:pt x="19503" y="16866"/>
                </a:lnTo>
                <a:cubicBezTo>
                  <a:pt x="19527" y="16768"/>
                  <a:pt x="19438" y="16687"/>
                  <a:pt x="19354" y="16687"/>
                </a:cubicBezTo>
                <a:cubicBezTo>
                  <a:pt x="19312" y="16687"/>
                  <a:pt x="19271" y="16707"/>
                  <a:pt x="19246" y="16756"/>
                </a:cubicBezTo>
                <a:cubicBezTo>
                  <a:pt x="18550" y="18112"/>
                  <a:pt x="17890" y="19505"/>
                  <a:pt x="17377" y="20935"/>
                </a:cubicBezTo>
                <a:cubicBezTo>
                  <a:pt x="16827" y="22401"/>
                  <a:pt x="16314" y="23831"/>
                  <a:pt x="15837" y="25297"/>
                </a:cubicBezTo>
                <a:cubicBezTo>
                  <a:pt x="15287" y="26837"/>
                  <a:pt x="14774" y="28413"/>
                  <a:pt x="14224" y="29916"/>
                </a:cubicBezTo>
                <a:lnTo>
                  <a:pt x="12648" y="34572"/>
                </a:lnTo>
                <a:lnTo>
                  <a:pt x="11035" y="39227"/>
                </a:lnTo>
                <a:lnTo>
                  <a:pt x="10962" y="39447"/>
                </a:lnTo>
                <a:cubicBezTo>
                  <a:pt x="10925" y="39447"/>
                  <a:pt x="10925" y="39484"/>
                  <a:pt x="10925" y="39557"/>
                </a:cubicBezTo>
                <a:cubicBezTo>
                  <a:pt x="10925" y="39630"/>
                  <a:pt x="10888" y="39704"/>
                  <a:pt x="10852" y="39814"/>
                </a:cubicBezTo>
                <a:cubicBezTo>
                  <a:pt x="10192" y="40400"/>
                  <a:pt x="9569" y="41023"/>
                  <a:pt x="8909" y="41647"/>
                </a:cubicBezTo>
                <a:cubicBezTo>
                  <a:pt x="8542" y="42013"/>
                  <a:pt x="8176" y="42380"/>
                  <a:pt x="7846" y="42746"/>
                </a:cubicBezTo>
                <a:cubicBezTo>
                  <a:pt x="9092" y="40254"/>
                  <a:pt x="9862" y="37578"/>
                  <a:pt x="10705" y="34938"/>
                </a:cubicBezTo>
                <a:cubicBezTo>
                  <a:pt x="11621" y="32189"/>
                  <a:pt x="12355" y="29366"/>
                  <a:pt x="12941" y="26543"/>
                </a:cubicBezTo>
                <a:cubicBezTo>
                  <a:pt x="13271" y="24931"/>
                  <a:pt x="13454" y="23318"/>
                  <a:pt x="13564" y="21705"/>
                </a:cubicBezTo>
                <a:cubicBezTo>
                  <a:pt x="13564" y="21622"/>
                  <a:pt x="13495" y="21575"/>
                  <a:pt x="13421" y="21575"/>
                </a:cubicBezTo>
                <a:cubicBezTo>
                  <a:pt x="13364" y="21575"/>
                  <a:pt x="13303" y="21604"/>
                  <a:pt x="13271" y="21668"/>
                </a:cubicBezTo>
                <a:cubicBezTo>
                  <a:pt x="12428" y="24454"/>
                  <a:pt x="11585" y="27277"/>
                  <a:pt x="10778" y="30063"/>
                </a:cubicBezTo>
                <a:cubicBezTo>
                  <a:pt x="9972" y="32885"/>
                  <a:pt x="9165" y="35708"/>
                  <a:pt x="8396" y="38531"/>
                </a:cubicBezTo>
                <a:cubicBezTo>
                  <a:pt x="7956" y="40107"/>
                  <a:pt x="7552" y="41683"/>
                  <a:pt x="7149" y="43296"/>
                </a:cubicBezTo>
                <a:cubicBezTo>
                  <a:pt x="7113" y="43333"/>
                  <a:pt x="7113" y="43369"/>
                  <a:pt x="7149" y="43406"/>
                </a:cubicBezTo>
                <a:cubicBezTo>
                  <a:pt x="4656" y="45899"/>
                  <a:pt x="2310" y="48465"/>
                  <a:pt x="1" y="51068"/>
                </a:cubicBezTo>
                <a:lnTo>
                  <a:pt x="1" y="51251"/>
                </a:lnTo>
                <a:cubicBezTo>
                  <a:pt x="2384" y="48575"/>
                  <a:pt x="4803" y="45972"/>
                  <a:pt x="7332" y="43443"/>
                </a:cubicBezTo>
                <a:lnTo>
                  <a:pt x="7332" y="43406"/>
                </a:lnTo>
                <a:cubicBezTo>
                  <a:pt x="7406" y="43333"/>
                  <a:pt x="7479" y="43296"/>
                  <a:pt x="7552" y="43223"/>
                </a:cubicBezTo>
                <a:lnTo>
                  <a:pt x="7736" y="43003"/>
                </a:lnTo>
                <a:cubicBezTo>
                  <a:pt x="11805" y="42416"/>
                  <a:pt x="15837" y="41720"/>
                  <a:pt x="19870" y="40987"/>
                </a:cubicBezTo>
                <a:cubicBezTo>
                  <a:pt x="23939" y="40290"/>
                  <a:pt x="28081" y="39484"/>
                  <a:pt x="32150" y="38641"/>
                </a:cubicBezTo>
                <a:cubicBezTo>
                  <a:pt x="34423" y="38164"/>
                  <a:pt x="36732" y="37651"/>
                  <a:pt x="39005" y="37174"/>
                </a:cubicBezTo>
                <a:cubicBezTo>
                  <a:pt x="39152" y="37101"/>
                  <a:pt x="39115" y="36918"/>
                  <a:pt x="38968" y="36881"/>
                </a:cubicBezTo>
                <a:cubicBezTo>
                  <a:pt x="36879" y="36881"/>
                  <a:pt x="34753" y="36954"/>
                  <a:pt x="32663" y="37138"/>
                </a:cubicBezTo>
                <a:cubicBezTo>
                  <a:pt x="30574" y="37358"/>
                  <a:pt x="28484" y="37614"/>
                  <a:pt x="26395" y="37981"/>
                </a:cubicBezTo>
                <a:cubicBezTo>
                  <a:pt x="24342" y="38347"/>
                  <a:pt x="22252" y="38751"/>
                  <a:pt x="20163" y="39154"/>
                </a:cubicBezTo>
                <a:cubicBezTo>
                  <a:pt x="18110" y="39594"/>
                  <a:pt x="16130" y="39997"/>
                  <a:pt x="14114" y="40474"/>
                </a:cubicBezTo>
                <a:cubicBezTo>
                  <a:pt x="12208" y="40877"/>
                  <a:pt x="10338" y="41500"/>
                  <a:pt x="8542" y="42306"/>
                </a:cubicBezTo>
                <a:cubicBezTo>
                  <a:pt x="8469" y="42343"/>
                  <a:pt x="8359" y="42416"/>
                  <a:pt x="8286" y="42453"/>
                </a:cubicBezTo>
                <a:cubicBezTo>
                  <a:pt x="9129" y="41610"/>
                  <a:pt x="10008" y="40767"/>
                  <a:pt x="10888" y="39924"/>
                </a:cubicBezTo>
                <a:cubicBezTo>
                  <a:pt x="10908" y="39933"/>
                  <a:pt x="10928" y="39938"/>
                  <a:pt x="10947" y="39938"/>
                </a:cubicBezTo>
                <a:cubicBezTo>
                  <a:pt x="10998" y="39938"/>
                  <a:pt x="11045" y="39904"/>
                  <a:pt x="11072" y="39850"/>
                </a:cubicBezTo>
                <a:cubicBezTo>
                  <a:pt x="11072" y="39814"/>
                  <a:pt x="11072" y="39777"/>
                  <a:pt x="11108" y="39740"/>
                </a:cubicBezTo>
                <a:lnTo>
                  <a:pt x="11365" y="39594"/>
                </a:lnTo>
                <a:cubicBezTo>
                  <a:pt x="13418" y="39374"/>
                  <a:pt x="15471" y="39154"/>
                  <a:pt x="17560" y="38897"/>
                </a:cubicBezTo>
                <a:cubicBezTo>
                  <a:pt x="19723" y="38641"/>
                  <a:pt x="21886" y="38384"/>
                  <a:pt x="24049" y="38091"/>
                </a:cubicBezTo>
                <a:cubicBezTo>
                  <a:pt x="26175" y="37797"/>
                  <a:pt x="28374" y="37468"/>
                  <a:pt x="30574" y="37138"/>
                </a:cubicBezTo>
                <a:cubicBezTo>
                  <a:pt x="32737" y="36771"/>
                  <a:pt x="34863" y="36404"/>
                  <a:pt x="37026" y="36038"/>
                </a:cubicBezTo>
                <a:cubicBezTo>
                  <a:pt x="39188" y="35635"/>
                  <a:pt x="41351" y="35231"/>
                  <a:pt x="43514" y="34792"/>
                </a:cubicBezTo>
                <a:lnTo>
                  <a:pt x="44320" y="34645"/>
                </a:lnTo>
                <a:cubicBezTo>
                  <a:pt x="44467" y="34608"/>
                  <a:pt x="44430" y="34388"/>
                  <a:pt x="44284" y="34352"/>
                </a:cubicBezTo>
                <a:cubicBezTo>
                  <a:pt x="43418" y="34310"/>
                  <a:pt x="42552" y="34290"/>
                  <a:pt x="41688" y="34290"/>
                </a:cubicBezTo>
                <a:cubicBezTo>
                  <a:pt x="40247" y="34290"/>
                  <a:pt x="38813" y="34347"/>
                  <a:pt x="37392" y="34462"/>
                </a:cubicBezTo>
                <a:cubicBezTo>
                  <a:pt x="35083" y="34645"/>
                  <a:pt x="32810" y="34938"/>
                  <a:pt x="30500" y="35231"/>
                </a:cubicBezTo>
                <a:cubicBezTo>
                  <a:pt x="28228" y="35561"/>
                  <a:pt x="25918" y="35965"/>
                  <a:pt x="23645" y="36331"/>
                </a:cubicBezTo>
                <a:cubicBezTo>
                  <a:pt x="22509" y="36551"/>
                  <a:pt x="21373" y="36734"/>
                  <a:pt x="20236" y="36918"/>
                </a:cubicBezTo>
                <a:cubicBezTo>
                  <a:pt x="19210" y="37064"/>
                  <a:pt x="18220" y="37211"/>
                  <a:pt x="17193" y="37394"/>
                </a:cubicBezTo>
                <a:cubicBezTo>
                  <a:pt x="15214" y="37724"/>
                  <a:pt x="13344" y="38347"/>
                  <a:pt x="11585" y="39300"/>
                </a:cubicBezTo>
                <a:cubicBezTo>
                  <a:pt x="12428" y="38494"/>
                  <a:pt x="13308" y="37688"/>
                  <a:pt x="14188" y="36881"/>
                </a:cubicBezTo>
                <a:cubicBezTo>
                  <a:pt x="14407" y="36771"/>
                  <a:pt x="14591" y="36624"/>
                  <a:pt x="14811" y="36478"/>
                </a:cubicBezTo>
                <a:cubicBezTo>
                  <a:pt x="16644" y="35855"/>
                  <a:pt x="18586" y="35415"/>
                  <a:pt x="20529" y="35195"/>
                </a:cubicBezTo>
                <a:cubicBezTo>
                  <a:pt x="22692" y="34865"/>
                  <a:pt x="24855" y="34608"/>
                  <a:pt x="26981" y="34278"/>
                </a:cubicBezTo>
                <a:cubicBezTo>
                  <a:pt x="29144" y="33948"/>
                  <a:pt x="31380" y="33582"/>
                  <a:pt x="33543" y="33215"/>
                </a:cubicBezTo>
                <a:cubicBezTo>
                  <a:pt x="35742" y="32812"/>
                  <a:pt x="37905" y="32409"/>
                  <a:pt x="40105" y="32006"/>
                </a:cubicBezTo>
                <a:cubicBezTo>
                  <a:pt x="42268" y="31566"/>
                  <a:pt x="44430" y="31089"/>
                  <a:pt x="46593" y="30613"/>
                </a:cubicBezTo>
                <a:lnTo>
                  <a:pt x="47400" y="30429"/>
                </a:lnTo>
                <a:cubicBezTo>
                  <a:pt x="47546" y="30393"/>
                  <a:pt x="47510" y="30209"/>
                  <a:pt x="47363" y="30173"/>
                </a:cubicBezTo>
                <a:cubicBezTo>
                  <a:pt x="44980" y="30319"/>
                  <a:pt x="42634" y="30503"/>
                  <a:pt x="40288" y="30722"/>
                </a:cubicBezTo>
                <a:cubicBezTo>
                  <a:pt x="37905" y="30979"/>
                  <a:pt x="35559" y="31236"/>
                  <a:pt x="33250" y="31529"/>
                </a:cubicBezTo>
                <a:cubicBezTo>
                  <a:pt x="30904" y="31859"/>
                  <a:pt x="28558" y="32225"/>
                  <a:pt x="26211" y="32629"/>
                </a:cubicBezTo>
                <a:cubicBezTo>
                  <a:pt x="24159" y="32959"/>
                  <a:pt x="22106" y="33399"/>
                  <a:pt x="20089" y="33948"/>
                </a:cubicBezTo>
                <a:cubicBezTo>
                  <a:pt x="18403" y="34425"/>
                  <a:pt x="16790" y="35158"/>
                  <a:pt x="15287" y="36111"/>
                </a:cubicBezTo>
                <a:lnTo>
                  <a:pt x="15141" y="36148"/>
                </a:lnTo>
                <a:cubicBezTo>
                  <a:pt x="16057" y="35305"/>
                  <a:pt x="17047" y="34462"/>
                  <a:pt x="18000" y="33655"/>
                </a:cubicBezTo>
                <a:lnTo>
                  <a:pt x="18037" y="33655"/>
                </a:lnTo>
                <a:cubicBezTo>
                  <a:pt x="18880" y="33289"/>
                  <a:pt x="19760" y="33032"/>
                  <a:pt x="20639" y="32849"/>
                </a:cubicBezTo>
                <a:cubicBezTo>
                  <a:pt x="21519" y="32665"/>
                  <a:pt x="22436" y="32482"/>
                  <a:pt x="23315" y="32335"/>
                </a:cubicBezTo>
                <a:cubicBezTo>
                  <a:pt x="25185" y="32006"/>
                  <a:pt x="27055" y="31639"/>
                  <a:pt x="28887" y="31272"/>
                </a:cubicBezTo>
                <a:cubicBezTo>
                  <a:pt x="30757" y="30869"/>
                  <a:pt x="32590" y="30466"/>
                  <a:pt x="34459" y="30026"/>
                </a:cubicBezTo>
                <a:cubicBezTo>
                  <a:pt x="36292" y="29586"/>
                  <a:pt x="38125" y="29146"/>
                  <a:pt x="39995" y="28633"/>
                </a:cubicBezTo>
                <a:cubicBezTo>
                  <a:pt x="41828" y="28156"/>
                  <a:pt x="43661" y="27680"/>
                  <a:pt x="45494" y="27130"/>
                </a:cubicBezTo>
                <a:lnTo>
                  <a:pt x="46190" y="26947"/>
                </a:lnTo>
                <a:cubicBezTo>
                  <a:pt x="46327" y="26912"/>
                  <a:pt x="46304" y="26687"/>
                  <a:pt x="46181" y="26687"/>
                </a:cubicBezTo>
                <a:cubicBezTo>
                  <a:pt x="46172" y="26687"/>
                  <a:pt x="46163" y="26688"/>
                  <a:pt x="46153" y="26690"/>
                </a:cubicBezTo>
                <a:cubicBezTo>
                  <a:pt x="44247" y="26763"/>
                  <a:pt x="42341" y="26983"/>
                  <a:pt x="40435" y="27240"/>
                </a:cubicBezTo>
                <a:cubicBezTo>
                  <a:pt x="38565" y="27497"/>
                  <a:pt x="36622" y="27827"/>
                  <a:pt x="34753" y="28156"/>
                </a:cubicBezTo>
                <a:cubicBezTo>
                  <a:pt x="32847" y="28486"/>
                  <a:pt x="31050" y="28816"/>
                  <a:pt x="29181" y="29183"/>
                </a:cubicBezTo>
                <a:cubicBezTo>
                  <a:pt x="27384" y="29549"/>
                  <a:pt x="25588" y="29989"/>
                  <a:pt x="23829" y="30539"/>
                </a:cubicBezTo>
                <a:cubicBezTo>
                  <a:pt x="22949" y="30832"/>
                  <a:pt x="22106" y="31126"/>
                  <a:pt x="21263" y="31492"/>
                </a:cubicBezTo>
                <a:cubicBezTo>
                  <a:pt x="20896" y="31639"/>
                  <a:pt x="20493" y="31822"/>
                  <a:pt x="20126" y="32006"/>
                </a:cubicBezTo>
                <a:cubicBezTo>
                  <a:pt x="20163" y="31969"/>
                  <a:pt x="20199" y="31896"/>
                  <a:pt x="20199" y="31822"/>
                </a:cubicBezTo>
                <a:cubicBezTo>
                  <a:pt x="20859" y="31309"/>
                  <a:pt x="21482" y="30796"/>
                  <a:pt x="22142" y="30283"/>
                </a:cubicBezTo>
                <a:lnTo>
                  <a:pt x="22692" y="29953"/>
                </a:lnTo>
                <a:cubicBezTo>
                  <a:pt x="22711" y="29989"/>
                  <a:pt x="22738" y="30008"/>
                  <a:pt x="22766" y="30008"/>
                </a:cubicBezTo>
                <a:cubicBezTo>
                  <a:pt x="22793" y="30008"/>
                  <a:pt x="22821" y="29989"/>
                  <a:pt x="22839" y="29953"/>
                </a:cubicBezTo>
                <a:lnTo>
                  <a:pt x="22985" y="29806"/>
                </a:lnTo>
                <a:cubicBezTo>
                  <a:pt x="28044" y="27020"/>
                  <a:pt x="33030" y="24161"/>
                  <a:pt x="38015" y="21301"/>
                </a:cubicBezTo>
                <a:cubicBezTo>
                  <a:pt x="43294" y="18222"/>
                  <a:pt x="48500" y="15070"/>
                  <a:pt x="53705" y="11844"/>
                </a:cubicBezTo>
                <a:cubicBezTo>
                  <a:pt x="56638" y="10047"/>
                  <a:pt x="59534" y="8215"/>
                  <a:pt x="62430" y="6382"/>
                </a:cubicBezTo>
                <a:cubicBezTo>
                  <a:pt x="62526" y="6317"/>
                  <a:pt x="62482" y="6112"/>
                  <a:pt x="62370" y="6112"/>
                </a:cubicBezTo>
                <a:cubicBezTo>
                  <a:pt x="62355" y="6112"/>
                  <a:pt x="62338" y="6116"/>
                  <a:pt x="62320" y="6125"/>
                </a:cubicBezTo>
                <a:lnTo>
                  <a:pt x="62283" y="6125"/>
                </a:lnTo>
                <a:cubicBezTo>
                  <a:pt x="57334" y="8215"/>
                  <a:pt x="52532" y="10524"/>
                  <a:pt x="47803" y="13053"/>
                </a:cubicBezTo>
                <a:cubicBezTo>
                  <a:pt x="43074" y="15583"/>
                  <a:pt x="38455" y="18332"/>
                  <a:pt x="33910" y="21375"/>
                </a:cubicBezTo>
                <a:cubicBezTo>
                  <a:pt x="30794" y="23464"/>
                  <a:pt x="27751" y="25627"/>
                  <a:pt x="24745" y="27936"/>
                </a:cubicBezTo>
                <a:cubicBezTo>
                  <a:pt x="27604" y="24931"/>
                  <a:pt x="30390" y="21888"/>
                  <a:pt x="33103" y="18772"/>
                </a:cubicBezTo>
                <a:cubicBezTo>
                  <a:pt x="36439" y="14923"/>
                  <a:pt x="39665" y="11001"/>
                  <a:pt x="42781" y="7005"/>
                </a:cubicBezTo>
                <a:cubicBezTo>
                  <a:pt x="44504" y="4769"/>
                  <a:pt x="46190" y="2496"/>
                  <a:pt x="47876" y="186"/>
                </a:cubicBezTo>
                <a:cubicBezTo>
                  <a:pt x="47931" y="104"/>
                  <a:pt x="47842" y="1"/>
                  <a:pt x="47747"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3"/>
          <p:cNvSpPr txBox="1">
            <a:spLocks noGrp="1"/>
          </p:cNvSpPr>
          <p:nvPr>
            <p:ph type="title"/>
          </p:nvPr>
        </p:nvSpPr>
        <p:spPr>
          <a:xfrm>
            <a:off x="4009650" y="1895550"/>
            <a:ext cx="2888700" cy="5604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4000"/>
              <a:buNone/>
              <a:defRPr sz="4000">
                <a:solidFill>
                  <a:schemeClr val="dk2"/>
                </a:solidFill>
              </a:defRPr>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endParaRPr/>
          </a:p>
        </p:txBody>
      </p:sp>
      <p:sp>
        <p:nvSpPr>
          <p:cNvPr id="71" name="Google Shape;71;p3"/>
          <p:cNvSpPr txBox="1">
            <a:spLocks noGrp="1"/>
          </p:cNvSpPr>
          <p:nvPr>
            <p:ph type="title" idx="2" hasCustomPrompt="1"/>
          </p:nvPr>
        </p:nvSpPr>
        <p:spPr>
          <a:xfrm>
            <a:off x="2245650" y="1895550"/>
            <a:ext cx="1668000" cy="1352400"/>
          </a:xfrm>
          <a:prstGeom prst="rect">
            <a:avLst/>
          </a:prstGeom>
        </p:spPr>
        <p:txBody>
          <a:bodyPr spcFirstLastPara="1" wrap="square" lIns="91425" tIns="91425" rIns="91425" bIns="91425" anchor="t" anchorCtr="0">
            <a:noAutofit/>
          </a:bodyPr>
          <a:lstStyle>
            <a:lvl1pPr lvl="0" algn="r" rtl="0">
              <a:lnSpc>
                <a:spcPct val="115000"/>
              </a:lnSpc>
              <a:spcBef>
                <a:spcPts val="0"/>
              </a:spcBef>
              <a:spcAft>
                <a:spcPts val="0"/>
              </a:spcAft>
              <a:buSzPts val="12000"/>
              <a:buNone/>
              <a:defRPr sz="9000">
                <a:solidFill>
                  <a:schemeClr val="lt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72" name="Google Shape;72;p3"/>
          <p:cNvSpPr txBox="1">
            <a:spLocks noGrp="1"/>
          </p:cNvSpPr>
          <p:nvPr>
            <p:ph type="subTitle" idx="1"/>
          </p:nvPr>
        </p:nvSpPr>
        <p:spPr>
          <a:xfrm>
            <a:off x="4009650" y="2563050"/>
            <a:ext cx="2888700" cy="6849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solidFill>
                  <a:schemeClr val="lt2"/>
                </a:solidFill>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73" name="Google Shape;73;p3"/>
          <p:cNvSpPr/>
          <p:nvPr/>
        </p:nvSpPr>
        <p:spPr>
          <a:xfrm rot="5622700">
            <a:off x="-487869" y="416360"/>
            <a:ext cx="2269012" cy="1347170"/>
          </a:xfrm>
          <a:custGeom>
            <a:avLst/>
            <a:gdLst/>
            <a:ahLst/>
            <a:cxnLst/>
            <a:rect l="l" t="t" r="r" b="b"/>
            <a:pathLst>
              <a:path w="52789" h="31344" extrusionOk="0">
                <a:moveTo>
                  <a:pt x="1" y="1"/>
                </a:moveTo>
                <a:lnTo>
                  <a:pt x="1" y="18587"/>
                </a:lnTo>
                <a:cubicBezTo>
                  <a:pt x="5866" y="19393"/>
                  <a:pt x="11621" y="21043"/>
                  <a:pt x="16680" y="24122"/>
                </a:cubicBezTo>
                <a:cubicBezTo>
                  <a:pt x="19759" y="25991"/>
                  <a:pt x="22509" y="28448"/>
                  <a:pt x="24671" y="31344"/>
                </a:cubicBezTo>
                <a:lnTo>
                  <a:pt x="52788" y="31344"/>
                </a:lnTo>
                <a:cubicBezTo>
                  <a:pt x="47546" y="20786"/>
                  <a:pt x="36915" y="13418"/>
                  <a:pt x="26138" y="8249"/>
                </a:cubicBezTo>
                <a:cubicBezTo>
                  <a:pt x="23498" y="6966"/>
                  <a:pt x="20786" y="5830"/>
                  <a:pt x="18073" y="4767"/>
                </a:cubicBezTo>
                <a:cubicBezTo>
                  <a:pt x="13234" y="2897"/>
                  <a:pt x="8249" y="1467"/>
                  <a:pt x="3153" y="588"/>
                </a:cubicBezTo>
                <a:cubicBezTo>
                  <a:pt x="2163" y="404"/>
                  <a:pt x="1100" y="184"/>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4" name="Google Shape;74;p3"/>
          <p:cNvGrpSpPr/>
          <p:nvPr/>
        </p:nvGrpSpPr>
        <p:grpSpPr>
          <a:xfrm rot="10800000">
            <a:off x="8074932" y="3436057"/>
            <a:ext cx="1375281" cy="1198328"/>
            <a:chOff x="2519199" y="-2954641"/>
            <a:chExt cx="1375144" cy="1198208"/>
          </a:xfrm>
        </p:grpSpPr>
        <p:sp>
          <p:nvSpPr>
            <p:cNvPr id="75" name="Google Shape;75;p3"/>
            <p:cNvSpPr/>
            <p:nvPr/>
          </p:nvSpPr>
          <p:spPr>
            <a:xfrm rot="7125379">
              <a:off x="3010578" y="-3133758"/>
              <a:ext cx="392387" cy="1353266"/>
            </a:xfrm>
            <a:custGeom>
              <a:avLst/>
              <a:gdLst/>
              <a:ahLst/>
              <a:cxnLst/>
              <a:rect l="l" t="t" r="r" b="b"/>
              <a:pathLst>
                <a:path w="15695" h="54129" extrusionOk="0">
                  <a:moveTo>
                    <a:pt x="14358" y="2801"/>
                  </a:moveTo>
                  <a:lnTo>
                    <a:pt x="14358" y="2801"/>
                  </a:lnTo>
                  <a:cubicBezTo>
                    <a:pt x="14462" y="5734"/>
                    <a:pt x="14554" y="8661"/>
                    <a:pt x="14668" y="11566"/>
                  </a:cubicBezTo>
                  <a:cubicBezTo>
                    <a:pt x="14741" y="13473"/>
                    <a:pt x="14814" y="15379"/>
                    <a:pt x="14888" y="17285"/>
                  </a:cubicBezTo>
                  <a:cubicBezTo>
                    <a:pt x="14961" y="19118"/>
                    <a:pt x="15071" y="20951"/>
                    <a:pt x="15071" y="22784"/>
                  </a:cubicBezTo>
                  <a:cubicBezTo>
                    <a:pt x="15071" y="23673"/>
                    <a:pt x="14972" y="24562"/>
                    <a:pt x="14779" y="25434"/>
                  </a:cubicBezTo>
                  <a:lnTo>
                    <a:pt x="14779" y="25434"/>
                  </a:lnTo>
                  <a:cubicBezTo>
                    <a:pt x="14239" y="22643"/>
                    <a:pt x="13853" y="19829"/>
                    <a:pt x="13678" y="16992"/>
                  </a:cubicBezTo>
                  <a:cubicBezTo>
                    <a:pt x="13458" y="13436"/>
                    <a:pt x="13531" y="9843"/>
                    <a:pt x="13898" y="6324"/>
                  </a:cubicBezTo>
                  <a:cubicBezTo>
                    <a:pt x="14006" y="5140"/>
                    <a:pt x="14164" y="3968"/>
                    <a:pt x="14358" y="2801"/>
                  </a:cubicBezTo>
                  <a:close/>
                  <a:moveTo>
                    <a:pt x="14512" y="0"/>
                  </a:moveTo>
                  <a:cubicBezTo>
                    <a:pt x="14401" y="0"/>
                    <a:pt x="14296" y="61"/>
                    <a:pt x="14264" y="202"/>
                  </a:cubicBezTo>
                  <a:cubicBezTo>
                    <a:pt x="13568" y="3758"/>
                    <a:pt x="13165" y="7351"/>
                    <a:pt x="13055" y="10980"/>
                  </a:cubicBezTo>
                  <a:cubicBezTo>
                    <a:pt x="12945" y="14572"/>
                    <a:pt x="13128" y="18165"/>
                    <a:pt x="13605" y="21721"/>
                  </a:cubicBezTo>
                  <a:cubicBezTo>
                    <a:pt x="13815" y="23370"/>
                    <a:pt x="14098" y="24995"/>
                    <a:pt x="14455" y="26616"/>
                  </a:cubicBezTo>
                  <a:lnTo>
                    <a:pt x="14455" y="26616"/>
                  </a:lnTo>
                  <a:cubicBezTo>
                    <a:pt x="14298" y="27095"/>
                    <a:pt x="14112" y="27566"/>
                    <a:pt x="13898" y="28026"/>
                  </a:cubicBezTo>
                  <a:cubicBezTo>
                    <a:pt x="13165" y="29639"/>
                    <a:pt x="12248" y="31178"/>
                    <a:pt x="11405" y="32755"/>
                  </a:cubicBezTo>
                  <a:cubicBezTo>
                    <a:pt x="9609" y="36054"/>
                    <a:pt x="7813" y="39390"/>
                    <a:pt x="6016" y="42689"/>
                  </a:cubicBezTo>
                  <a:cubicBezTo>
                    <a:pt x="4037" y="46428"/>
                    <a:pt x="2021" y="50131"/>
                    <a:pt x="78" y="53870"/>
                  </a:cubicBezTo>
                  <a:cubicBezTo>
                    <a:pt x="0" y="53999"/>
                    <a:pt x="106" y="54129"/>
                    <a:pt x="213" y="54129"/>
                  </a:cubicBezTo>
                  <a:cubicBezTo>
                    <a:pt x="257" y="54129"/>
                    <a:pt x="302" y="54107"/>
                    <a:pt x="334" y="54053"/>
                  </a:cubicBezTo>
                  <a:cubicBezTo>
                    <a:pt x="4074" y="47418"/>
                    <a:pt x="7703" y="40746"/>
                    <a:pt x="11368" y="34074"/>
                  </a:cubicBezTo>
                  <a:cubicBezTo>
                    <a:pt x="12248" y="32461"/>
                    <a:pt x="13165" y="30848"/>
                    <a:pt x="14008" y="29199"/>
                  </a:cubicBezTo>
                  <a:cubicBezTo>
                    <a:pt x="14266" y="28705"/>
                    <a:pt x="14499" y="28200"/>
                    <a:pt x="14702" y="27686"/>
                  </a:cubicBezTo>
                  <a:lnTo>
                    <a:pt x="14702" y="27686"/>
                  </a:lnTo>
                  <a:cubicBezTo>
                    <a:pt x="14703" y="27690"/>
                    <a:pt x="14704" y="27693"/>
                    <a:pt x="14704" y="27696"/>
                  </a:cubicBezTo>
                  <a:cubicBezTo>
                    <a:pt x="14748" y="27826"/>
                    <a:pt x="14848" y="27882"/>
                    <a:pt x="14949" y="27882"/>
                  </a:cubicBezTo>
                  <a:cubicBezTo>
                    <a:pt x="15104" y="27882"/>
                    <a:pt x="15262" y="27749"/>
                    <a:pt x="15218" y="27549"/>
                  </a:cubicBezTo>
                  <a:cubicBezTo>
                    <a:pt x="15158" y="27278"/>
                    <a:pt x="15099" y="27007"/>
                    <a:pt x="15042" y="26736"/>
                  </a:cubicBezTo>
                  <a:lnTo>
                    <a:pt x="15042" y="26736"/>
                  </a:lnTo>
                  <a:cubicBezTo>
                    <a:pt x="15294" y="25946"/>
                    <a:pt x="15478" y="25139"/>
                    <a:pt x="15584" y="24323"/>
                  </a:cubicBezTo>
                  <a:cubicBezTo>
                    <a:pt x="15694" y="22490"/>
                    <a:pt x="15694" y="20621"/>
                    <a:pt x="15548" y="18788"/>
                  </a:cubicBezTo>
                  <a:lnTo>
                    <a:pt x="15328" y="13069"/>
                  </a:lnTo>
                  <a:lnTo>
                    <a:pt x="14814" y="276"/>
                  </a:lnTo>
                  <a:cubicBezTo>
                    <a:pt x="14814" y="108"/>
                    <a:pt x="14659" y="0"/>
                    <a:pt x="145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3"/>
            <p:cNvSpPr/>
            <p:nvPr/>
          </p:nvSpPr>
          <p:spPr>
            <a:xfrm rot="7125379">
              <a:off x="3065331" y="-2301854"/>
              <a:ext cx="105753" cy="68827"/>
            </a:xfrm>
            <a:custGeom>
              <a:avLst/>
              <a:gdLst/>
              <a:ahLst/>
              <a:cxnLst/>
              <a:rect l="l" t="t" r="r" b="b"/>
              <a:pathLst>
                <a:path w="4230" h="2753" extrusionOk="0">
                  <a:moveTo>
                    <a:pt x="2945" y="942"/>
                  </a:moveTo>
                  <a:cubicBezTo>
                    <a:pt x="2269" y="1517"/>
                    <a:pt x="1471" y="1952"/>
                    <a:pt x="606" y="2228"/>
                  </a:cubicBezTo>
                  <a:lnTo>
                    <a:pt x="606" y="2228"/>
                  </a:lnTo>
                  <a:cubicBezTo>
                    <a:pt x="1355" y="1737"/>
                    <a:pt x="2134" y="1308"/>
                    <a:pt x="2945" y="942"/>
                  </a:cubicBezTo>
                  <a:close/>
                  <a:moveTo>
                    <a:pt x="3975" y="1"/>
                  </a:moveTo>
                  <a:cubicBezTo>
                    <a:pt x="3946" y="1"/>
                    <a:pt x="3913" y="7"/>
                    <a:pt x="3878" y="23"/>
                  </a:cubicBezTo>
                  <a:cubicBezTo>
                    <a:pt x="2522" y="499"/>
                    <a:pt x="1275" y="1196"/>
                    <a:pt x="212" y="2149"/>
                  </a:cubicBezTo>
                  <a:cubicBezTo>
                    <a:pt x="135" y="2206"/>
                    <a:pt x="149" y="2294"/>
                    <a:pt x="201" y="2349"/>
                  </a:cubicBezTo>
                  <a:lnTo>
                    <a:pt x="201" y="2349"/>
                  </a:lnTo>
                  <a:cubicBezTo>
                    <a:pt x="0" y="2444"/>
                    <a:pt x="91" y="2753"/>
                    <a:pt x="304" y="2753"/>
                  </a:cubicBezTo>
                  <a:cubicBezTo>
                    <a:pt x="333" y="2753"/>
                    <a:pt x="363" y="2747"/>
                    <a:pt x="395" y="2735"/>
                  </a:cubicBezTo>
                  <a:cubicBezTo>
                    <a:pt x="1862" y="2405"/>
                    <a:pt x="3145" y="1599"/>
                    <a:pt x="4135" y="426"/>
                  </a:cubicBezTo>
                  <a:cubicBezTo>
                    <a:pt x="4229" y="268"/>
                    <a:pt x="4161" y="1"/>
                    <a:pt x="39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3"/>
            <p:cNvSpPr/>
            <p:nvPr/>
          </p:nvSpPr>
          <p:spPr>
            <a:xfrm rot="7125379">
              <a:off x="2919191" y="-2417630"/>
              <a:ext cx="221832" cy="150505"/>
            </a:xfrm>
            <a:custGeom>
              <a:avLst/>
              <a:gdLst/>
              <a:ahLst/>
              <a:cxnLst/>
              <a:rect l="l" t="t" r="r" b="b"/>
              <a:pathLst>
                <a:path w="8873" h="6020" extrusionOk="0">
                  <a:moveTo>
                    <a:pt x="7560" y="967"/>
                  </a:moveTo>
                  <a:cubicBezTo>
                    <a:pt x="6722" y="1773"/>
                    <a:pt x="5775" y="2459"/>
                    <a:pt x="4749" y="3026"/>
                  </a:cubicBezTo>
                  <a:cubicBezTo>
                    <a:pt x="4057" y="3391"/>
                    <a:pt x="3329" y="3719"/>
                    <a:pt x="2600" y="3975"/>
                  </a:cubicBezTo>
                  <a:lnTo>
                    <a:pt x="2600" y="3975"/>
                  </a:lnTo>
                  <a:cubicBezTo>
                    <a:pt x="3110" y="3576"/>
                    <a:pt x="3655" y="3187"/>
                    <a:pt x="4199" y="2843"/>
                  </a:cubicBezTo>
                  <a:cubicBezTo>
                    <a:pt x="5261" y="2117"/>
                    <a:pt x="6386" y="1497"/>
                    <a:pt x="7560" y="967"/>
                  </a:cubicBezTo>
                  <a:close/>
                  <a:moveTo>
                    <a:pt x="8605" y="0"/>
                  </a:moveTo>
                  <a:cubicBezTo>
                    <a:pt x="8580" y="0"/>
                    <a:pt x="8553" y="6"/>
                    <a:pt x="8525" y="20"/>
                  </a:cubicBezTo>
                  <a:cubicBezTo>
                    <a:pt x="8490" y="35"/>
                    <a:pt x="8454" y="49"/>
                    <a:pt x="8419" y="64"/>
                  </a:cubicBezTo>
                  <a:lnTo>
                    <a:pt x="8419" y="64"/>
                  </a:lnTo>
                  <a:lnTo>
                    <a:pt x="8415" y="57"/>
                  </a:lnTo>
                  <a:cubicBezTo>
                    <a:pt x="8411" y="62"/>
                    <a:pt x="8407" y="66"/>
                    <a:pt x="8404" y="70"/>
                  </a:cubicBezTo>
                  <a:lnTo>
                    <a:pt x="8404" y="70"/>
                  </a:lnTo>
                  <a:cubicBezTo>
                    <a:pt x="6835" y="721"/>
                    <a:pt x="5337" y="1512"/>
                    <a:pt x="3979" y="2477"/>
                  </a:cubicBezTo>
                  <a:cubicBezTo>
                    <a:pt x="3283" y="2953"/>
                    <a:pt x="2586" y="3466"/>
                    <a:pt x="1963" y="4016"/>
                  </a:cubicBezTo>
                  <a:cubicBezTo>
                    <a:pt x="1846" y="4108"/>
                    <a:pt x="1731" y="4202"/>
                    <a:pt x="1619" y="4296"/>
                  </a:cubicBezTo>
                  <a:lnTo>
                    <a:pt x="1619" y="4296"/>
                  </a:lnTo>
                  <a:cubicBezTo>
                    <a:pt x="1201" y="4473"/>
                    <a:pt x="800" y="4697"/>
                    <a:pt x="424" y="4969"/>
                  </a:cubicBezTo>
                  <a:cubicBezTo>
                    <a:pt x="301" y="5092"/>
                    <a:pt x="375" y="5280"/>
                    <a:pt x="503" y="5347"/>
                  </a:cubicBezTo>
                  <a:lnTo>
                    <a:pt x="503" y="5347"/>
                  </a:lnTo>
                  <a:cubicBezTo>
                    <a:pt x="352" y="5508"/>
                    <a:pt x="203" y="5675"/>
                    <a:pt x="57" y="5849"/>
                  </a:cubicBezTo>
                  <a:cubicBezTo>
                    <a:pt x="0" y="5934"/>
                    <a:pt x="75" y="6019"/>
                    <a:pt x="163" y="6019"/>
                  </a:cubicBezTo>
                  <a:cubicBezTo>
                    <a:pt x="189" y="6019"/>
                    <a:pt x="215" y="6012"/>
                    <a:pt x="240" y="5996"/>
                  </a:cubicBezTo>
                  <a:cubicBezTo>
                    <a:pt x="615" y="5684"/>
                    <a:pt x="977" y="5360"/>
                    <a:pt x="1341" y="5038"/>
                  </a:cubicBezTo>
                  <a:lnTo>
                    <a:pt x="1341" y="5038"/>
                  </a:lnTo>
                  <a:cubicBezTo>
                    <a:pt x="1882" y="4793"/>
                    <a:pt x="2436" y="4578"/>
                    <a:pt x="2990" y="4419"/>
                  </a:cubicBezTo>
                  <a:cubicBezTo>
                    <a:pt x="5189" y="3576"/>
                    <a:pt x="7169" y="2220"/>
                    <a:pt x="8745" y="424"/>
                  </a:cubicBezTo>
                  <a:cubicBezTo>
                    <a:pt x="8873" y="296"/>
                    <a:pt x="8777" y="0"/>
                    <a:pt x="86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3"/>
            <p:cNvSpPr/>
            <p:nvPr/>
          </p:nvSpPr>
          <p:spPr>
            <a:xfrm rot="7125379">
              <a:off x="3088618" y="-2625776"/>
              <a:ext cx="94178" cy="404487"/>
            </a:xfrm>
            <a:custGeom>
              <a:avLst/>
              <a:gdLst/>
              <a:ahLst/>
              <a:cxnLst/>
              <a:rect l="l" t="t" r="r" b="b"/>
              <a:pathLst>
                <a:path w="3767" h="16179" extrusionOk="0">
                  <a:moveTo>
                    <a:pt x="1818" y="1860"/>
                  </a:moveTo>
                  <a:cubicBezTo>
                    <a:pt x="2831" y="5239"/>
                    <a:pt x="2905" y="8838"/>
                    <a:pt x="2015" y="12300"/>
                  </a:cubicBezTo>
                  <a:cubicBezTo>
                    <a:pt x="1789" y="13270"/>
                    <a:pt x="1477" y="14211"/>
                    <a:pt x="1080" y="15149"/>
                  </a:cubicBezTo>
                  <a:lnTo>
                    <a:pt x="1080" y="15149"/>
                  </a:lnTo>
                  <a:cubicBezTo>
                    <a:pt x="696" y="13444"/>
                    <a:pt x="579" y="11667"/>
                    <a:pt x="806" y="9918"/>
                  </a:cubicBezTo>
                  <a:cubicBezTo>
                    <a:pt x="989" y="7865"/>
                    <a:pt x="1392" y="5848"/>
                    <a:pt x="1649" y="3796"/>
                  </a:cubicBezTo>
                  <a:cubicBezTo>
                    <a:pt x="1729" y="3152"/>
                    <a:pt x="1788" y="2509"/>
                    <a:pt x="1818" y="1860"/>
                  </a:cubicBezTo>
                  <a:close/>
                  <a:moveTo>
                    <a:pt x="1506" y="1"/>
                  </a:moveTo>
                  <a:cubicBezTo>
                    <a:pt x="1378" y="1"/>
                    <a:pt x="1263" y="84"/>
                    <a:pt x="1282" y="240"/>
                  </a:cubicBezTo>
                  <a:cubicBezTo>
                    <a:pt x="1283" y="264"/>
                    <a:pt x="1284" y="288"/>
                    <a:pt x="1285" y="313"/>
                  </a:cubicBezTo>
                  <a:lnTo>
                    <a:pt x="1285" y="313"/>
                  </a:lnTo>
                  <a:lnTo>
                    <a:pt x="1282" y="313"/>
                  </a:lnTo>
                  <a:cubicBezTo>
                    <a:pt x="1283" y="316"/>
                    <a:pt x="1284" y="319"/>
                    <a:pt x="1286" y="322"/>
                  </a:cubicBezTo>
                  <a:lnTo>
                    <a:pt x="1286" y="322"/>
                  </a:lnTo>
                  <a:cubicBezTo>
                    <a:pt x="1447" y="4508"/>
                    <a:pt x="0" y="8515"/>
                    <a:pt x="146" y="12667"/>
                  </a:cubicBezTo>
                  <a:cubicBezTo>
                    <a:pt x="146" y="13767"/>
                    <a:pt x="329" y="14903"/>
                    <a:pt x="659" y="15966"/>
                  </a:cubicBezTo>
                  <a:cubicBezTo>
                    <a:pt x="718" y="16114"/>
                    <a:pt x="843" y="16178"/>
                    <a:pt x="964" y="16178"/>
                  </a:cubicBezTo>
                  <a:cubicBezTo>
                    <a:pt x="1142" y="16178"/>
                    <a:pt x="1311" y="16038"/>
                    <a:pt x="1246" y="15819"/>
                  </a:cubicBezTo>
                  <a:cubicBezTo>
                    <a:pt x="1226" y="15747"/>
                    <a:pt x="1207" y="15675"/>
                    <a:pt x="1189" y="15602"/>
                  </a:cubicBezTo>
                  <a:lnTo>
                    <a:pt x="1189" y="15602"/>
                  </a:lnTo>
                  <a:cubicBezTo>
                    <a:pt x="3504" y="10803"/>
                    <a:pt x="3767" y="5250"/>
                    <a:pt x="1834" y="301"/>
                  </a:cubicBezTo>
                  <a:lnTo>
                    <a:pt x="1834" y="301"/>
                  </a:lnTo>
                  <a:cubicBezTo>
                    <a:pt x="1833" y="280"/>
                    <a:pt x="1833" y="260"/>
                    <a:pt x="1832" y="240"/>
                  </a:cubicBezTo>
                  <a:lnTo>
                    <a:pt x="1832" y="240"/>
                  </a:lnTo>
                  <a:lnTo>
                    <a:pt x="1811" y="243"/>
                  </a:lnTo>
                  <a:lnTo>
                    <a:pt x="1811" y="243"/>
                  </a:lnTo>
                  <a:cubicBezTo>
                    <a:pt x="1806" y="229"/>
                    <a:pt x="1801" y="216"/>
                    <a:pt x="1795" y="203"/>
                  </a:cubicBezTo>
                  <a:cubicBezTo>
                    <a:pt x="1744" y="66"/>
                    <a:pt x="1620" y="1"/>
                    <a:pt x="15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3"/>
            <p:cNvSpPr/>
            <p:nvPr/>
          </p:nvSpPr>
          <p:spPr>
            <a:xfrm rot="7125379">
              <a:off x="2794089" y="-2564445"/>
              <a:ext cx="278783" cy="191106"/>
            </a:xfrm>
            <a:custGeom>
              <a:avLst/>
              <a:gdLst/>
              <a:ahLst/>
              <a:cxnLst/>
              <a:rect l="l" t="t" r="r" b="b"/>
              <a:pathLst>
                <a:path w="11151" h="7644" extrusionOk="0">
                  <a:moveTo>
                    <a:pt x="9635" y="1083"/>
                  </a:moveTo>
                  <a:lnTo>
                    <a:pt x="9635" y="1083"/>
                  </a:lnTo>
                  <a:cubicBezTo>
                    <a:pt x="7676" y="3053"/>
                    <a:pt x="5406" y="4709"/>
                    <a:pt x="2893" y="5934"/>
                  </a:cubicBezTo>
                  <a:cubicBezTo>
                    <a:pt x="2462" y="6140"/>
                    <a:pt x="2031" y="6327"/>
                    <a:pt x="1595" y="6509"/>
                  </a:cubicBezTo>
                  <a:lnTo>
                    <a:pt x="1595" y="6509"/>
                  </a:lnTo>
                  <a:cubicBezTo>
                    <a:pt x="2044" y="6089"/>
                    <a:pt x="2499" y="5675"/>
                    <a:pt x="2966" y="5274"/>
                  </a:cubicBezTo>
                  <a:cubicBezTo>
                    <a:pt x="3773" y="4614"/>
                    <a:pt x="4616" y="3991"/>
                    <a:pt x="5459" y="3404"/>
                  </a:cubicBezTo>
                  <a:cubicBezTo>
                    <a:pt x="6801" y="2519"/>
                    <a:pt x="8187" y="1745"/>
                    <a:pt x="9635" y="1083"/>
                  </a:cubicBezTo>
                  <a:close/>
                  <a:moveTo>
                    <a:pt x="10847" y="0"/>
                  </a:moveTo>
                  <a:cubicBezTo>
                    <a:pt x="10813" y="0"/>
                    <a:pt x="10776" y="10"/>
                    <a:pt x="10738" y="32"/>
                  </a:cubicBezTo>
                  <a:cubicBezTo>
                    <a:pt x="10693" y="50"/>
                    <a:pt x="10648" y="68"/>
                    <a:pt x="10603" y="87"/>
                  </a:cubicBezTo>
                  <a:lnTo>
                    <a:pt x="10603" y="87"/>
                  </a:lnTo>
                  <a:lnTo>
                    <a:pt x="10591" y="68"/>
                  </a:lnTo>
                  <a:cubicBezTo>
                    <a:pt x="10581" y="80"/>
                    <a:pt x="10570" y="92"/>
                    <a:pt x="10559" y="104"/>
                  </a:cubicBezTo>
                  <a:lnTo>
                    <a:pt x="10559" y="104"/>
                  </a:lnTo>
                  <a:cubicBezTo>
                    <a:pt x="7620" y="1310"/>
                    <a:pt x="4861" y="3006"/>
                    <a:pt x="2453" y="5090"/>
                  </a:cubicBezTo>
                  <a:cubicBezTo>
                    <a:pt x="1746" y="5656"/>
                    <a:pt x="1106" y="6291"/>
                    <a:pt x="502" y="6960"/>
                  </a:cubicBezTo>
                  <a:lnTo>
                    <a:pt x="502" y="6960"/>
                  </a:lnTo>
                  <a:cubicBezTo>
                    <a:pt x="444" y="6985"/>
                    <a:pt x="386" y="7009"/>
                    <a:pt x="327" y="7033"/>
                  </a:cubicBezTo>
                  <a:cubicBezTo>
                    <a:pt x="1" y="7164"/>
                    <a:pt x="81" y="7643"/>
                    <a:pt x="361" y="7643"/>
                  </a:cubicBezTo>
                  <a:cubicBezTo>
                    <a:pt x="396" y="7643"/>
                    <a:pt x="434" y="7636"/>
                    <a:pt x="474" y="7620"/>
                  </a:cubicBezTo>
                  <a:cubicBezTo>
                    <a:pt x="2087" y="7107"/>
                    <a:pt x="3590" y="6373"/>
                    <a:pt x="5019" y="5494"/>
                  </a:cubicBezTo>
                  <a:cubicBezTo>
                    <a:pt x="6449" y="4614"/>
                    <a:pt x="7769" y="3624"/>
                    <a:pt x="9015" y="2524"/>
                  </a:cubicBezTo>
                  <a:cubicBezTo>
                    <a:pt x="9712" y="1865"/>
                    <a:pt x="10371" y="1205"/>
                    <a:pt x="10995" y="472"/>
                  </a:cubicBezTo>
                  <a:cubicBezTo>
                    <a:pt x="11151" y="316"/>
                    <a:pt x="11041" y="0"/>
                    <a:pt x="108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3"/>
            <p:cNvSpPr/>
            <p:nvPr/>
          </p:nvSpPr>
          <p:spPr>
            <a:xfrm rot="7125379">
              <a:off x="3010608" y="-2316410"/>
              <a:ext cx="410037" cy="513465"/>
            </a:xfrm>
            <a:custGeom>
              <a:avLst/>
              <a:gdLst/>
              <a:ahLst/>
              <a:cxnLst/>
              <a:rect l="l" t="t" r="r" b="b"/>
              <a:pathLst>
                <a:path w="16401" h="20538" extrusionOk="0">
                  <a:moveTo>
                    <a:pt x="15215" y="1042"/>
                  </a:moveTo>
                  <a:lnTo>
                    <a:pt x="15215" y="1042"/>
                  </a:lnTo>
                  <a:cubicBezTo>
                    <a:pt x="13595" y="3789"/>
                    <a:pt x="11966" y="6517"/>
                    <a:pt x="9978" y="9035"/>
                  </a:cubicBezTo>
                  <a:cubicBezTo>
                    <a:pt x="8915" y="10428"/>
                    <a:pt x="7742" y="11711"/>
                    <a:pt x="6459" y="12920"/>
                  </a:cubicBezTo>
                  <a:cubicBezTo>
                    <a:pt x="5375" y="13869"/>
                    <a:pt x="4228" y="14755"/>
                    <a:pt x="3134" y="15724"/>
                  </a:cubicBezTo>
                  <a:lnTo>
                    <a:pt x="3134" y="15724"/>
                  </a:lnTo>
                  <a:cubicBezTo>
                    <a:pt x="3373" y="15291"/>
                    <a:pt x="3582" y="14839"/>
                    <a:pt x="3783" y="14387"/>
                  </a:cubicBezTo>
                  <a:cubicBezTo>
                    <a:pt x="4406" y="12957"/>
                    <a:pt x="5103" y="11564"/>
                    <a:pt x="5873" y="10244"/>
                  </a:cubicBezTo>
                  <a:cubicBezTo>
                    <a:pt x="7412" y="7605"/>
                    <a:pt x="9428" y="5259"/>
                    <a:pt x="11775" y="3316"/>
                  </a:cubicBezTo>
                  <a:cubicBezTo>
                    <a:pt x="12852" y="2442"/>
                    <a:pt x="13999" y="1684"/>
                    <a:pt x="15215" y="1042"/>
                  </a:cubicBezTo>
                  <a:close/>
                  <a:moveTo>
                    <a:pt x="16018" y="0"/>
                  </a:moveTo>
                  <a:cubicBezTo>
                    <a:pt x="15962" y="0"/>
                    <a:pt x="15903" y="16"/>
                    <a:pt x="15844" y="53"/>
                  </a:cubicBezTo>
                  <a:cubicBezTo>
                    <a:pt x="13094" y="1373"/>
                    <a:pt x="10638" y="3243"/>
                    <a:pt x="8622" y="5552"/>
                  </a:cubicBezTo>
                  <a:cubicBezTo>
                    <a:pt x="6606" y="7825"/>
                    <a:pt x="4956" y="10428"/>
                    <a:pt x="3783" y="13287"/>
                  </a:cubicBezTo>
                  <a:cubicBezTo>
                    <a:pt x="3303" y="14408"/>
                    <a:pt x="2880" y="15665"/>
                    <a:pt x="2149" y="16676"/>
                  </a:cubicBezTo>
                  <a:lnTo>
                    <a:pt x="2149" y="16676"/>
                  </a:lnTo>
                  <a:cubicBezTo>
                    <a:pt x="1918" y="16920"/>
                    <a:pt x="1695" y="17171"/>
                    <a:pt x="1482" y="17433"/>
                  </a:cubicBezTo>
                  <a:lnTo>
                    <a:pt x="1482" y="17433"/>
                  </a:lnTo>
                  <a:cubicBezTo>
                    <a:pt x="1386" y="17521"/>
                    <a:pt x="1286" y="17606"/>
                    <a:pt x="1180" y="17686"/>
                  </a:cubicBezTo>
                  <a:cubicBezTo>
                    <a:pt x="1096" y="17728"/>
                    <a:pt x="1109" y="17807"/>
                    <a:pt x="1156" y="17852"/>
                  </a:cubicBezTo>
                  <a:lnTo>
                    <a:pt x="1156" y="17852"/>
                  </a:lnTo>
                  <a:cubicBezTo>
                    <a:pt x="1152" y="17858"/>
                    <a:pt x="1148" y="17864"/>
                    <a:pt x="1144" y="17869"/>
                  </a:cubicBezTo>
                  <a:cubicBezTo>
                    <a:pt x="667" y="18566"/>
                    <a:pt x="301" y="19372"/>
                    <a:pt x="44" y="20179"/>
                  </a:cubicBezTo>
                  <a:cubicBezTo>
                    <a:pt x="0" y="20397"/>
                    <a:pt x="165" y="20538"/>
                    <a:pt x="336" y="20538"/>
                  </a:cubicBezTo>
                  <a:cubicBezTo>
                    <a:pt x="452" y="20538"/>
                    <a:pt x="571" y="20473"/>
                    <a:pt x="631" y="20325"/>
                  </a:cubicBezTo>
                  <a:cubicBezTo>
                    <a:pt x="1180" y="18932"/>
                    <a:pt x="2060" y="17686"/>
                    <a:pt x="3197" y="16696"/>
                  </a:cubicBezTo>
                  <a:cubicBezTo>
                    <a:pt x="4333" y="15633"/>
                    <a:pt x="5543" y="14680"/>
                    <a:pt x="6716" y="13653"/>
                  </a:cubicBezTo>
                  <a:cubicBezTo>
                    <a:pt x="9245" y="11271"/>
                    <a:pt x="11445" y="8558"/>
                    <a:pt x="13241" y="5589"/>
                  </a:cubicBezTo>
                  <a:cubicBezTo>
                    <a:pt x="14304" y="3902"/>
                    <a:pt x="15294" y="2180"/>
                    <a:pt x="16284" y="457"/>
                  </a:cubicBezTo>
                  <a:cubicBezTo>
                    <a:pt x="16401" y="252"/>
                    <a:pt x="16237" y="0"/>
                    <a:pt x="160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3"/>
            <p:cNvSpPr/>
            <p:nvPr/>
          </p:nvSpPr>
          <p:spPr>
            <a:xfrm rot="7125379">
              <a:off x="3065331" y="-2301854"/>
              <a:ext cx="105753" cy="68827"/>
            </a:xfrm>
            <a:custGeom>
              <a:avLst/>
              <a:gdLst/>
              <a:ahLst/>
              <a:cxnLst/>
              <a:rect l="l" t="t" r="r" b="b"/>
              <a:pathLst>
                <a:path w="4230" h="2753" extrusionOk="0">
                  <a:moveTo>
                    <a:pt x="2945" y="942"/>
                  </a:moveTo>
                  <a:cubicBezTo>
                    <a:pt x="2269" y="1517"/>
                    <a:pt x="1471" y="1952"/>
                    <a:pt x="606" y="2228"/>
                  </a:cubicBezTo>
                  <a:lnTo>
                    <a:pt x="606" y="2228"/>
                  </a:lnTo>
                  <a:cubicBezTo>
                    <a:pt x="1355" y="1737"/>
                    <a:pt x="2134" y="1308"/>
                    <a:pt x="2945" y="942"/>
                  </a:cubicBezTo>
                  <a:close/>
                  <a:moveTo>
                    <a:pt x="3975" y="1"/>
                  </a:moveTo>
                  <a:cubicBezTo>
                    <a:pt x="3946" y="1"/>
                    <a:pt x="3913" y="7"/>
                    <a:pt x="3878" y="23"/>
                  </a:cubicBezTo>
                  <a:cubicBezTo>
                    <a:pt x="2522" y="499"/>
                    <a:pt x="1275" y="1196"/>
                    <a:pt x="212" y="2149"/>
                  </a:cubicBezTo>
                  <a:cubicBezTo>
                    <a:pt x="135" y="2206"/>
                    <a:pt x="149" y="2294"/>
                    <a:pt x="201" y="2349"/>
                  </a:cubicBezTo>
                  <a:lnTo>
                    <a:pt x="201" y="2349"/>
                  </a:lnTo>
                  <a:cubicBezTo>
                    <a:pt x="0" y="2444"/>
                    <a:pt x="91" y="2753"/>
                    <a:pt x="304" y="2753"/>
                  </a:cubicBezTo>
                  <a:cubicBezTo>
                    <a:pt x="333" y="2753"/>
                    <a:pt x="363" y="2747"/>
                    <a:pt x="395" y="2735"/>
                  </a:cubicBezTo>
                  <a:cubicBezTo>
                    <a:pt x="1862" y="2405"/>
                    <a:pt x="3145" y="1599"/>
                    <a:pt x="4135" y="426"/>
                  </a:cubicBezTo>
                  <a:cubicBezTo>
                    <a:pt x="4229" y="268"/>
                    <a:pt x="4161" y="1"/>
                    <a:pt x="39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 name="Google Shape;82;p3"/>
          <p:cNvSpPr/>
          <p:nvPr/>
        </p:nvSpPr>
        <p:spPr>
          <a:xfrm rot="899960">
            <a:off x="7499293" y="-496170"/>
            <a:ext cx="2127036" cy="1697149"/>
          </a:xfrm>
          <a:custGeom>
            <a:avLst/>
            <a:gdLst/>
            <a:ahLst/>
            <a:cxnLst/>
            <a:rect l="l" t="t" r="r" b="b"/>
            <a:pathLst>
              <a:path w="85084" h="67888" extrusionOk="0">
                <a:moveTo>
                  <a:pt x="1" y="0"/>
                </a:moveTo>
                <a:lnTo>
                  <a:pt x="1" y="30903"/>
                </a:lnTo>
                <a:lnTo>
                  <a:pt x="28337" y="61109"/>
                </a:lnTo>
                <a:cubicBezTo>
                  <a:pt x="29914" y="62795"/>
                  <a:pt x="31526" y="64482"/>
                  <a:pt x="33506" y="65691"/>
                </a:cubicBezTo>
                <a:cubicBezTo>
                  <a:pt x="36362" y="67405"/>
                  <a:pt x="39723" y="67888"/>
                  <a:pt x="43095" y="67888"/>
                </a:cubicBezTo>
                <a:cubicBezTo>
                  <a:pt x="44267" y="67888"/>
                  <a:pt x="45440" y="67829"/>
                  <a:pt x="46593" y="67744"/>
                </a:cubicBezTo>
                <a:cubicBezTo>
                  <a:pt x="47253" y="67744"/>
                  <a:pt x="47913" y="67598"/>
                  <a:pt x="48499" y="67268"/>
                </a:cubicBezTo>
                <a:cubicBezTo>
                  <a:pt x="49122" y="66791"/>
                  <a:pt x="49452" y="66058"/>
                  <a:pt x="49746" y="65325"/>
                </a:cubicBezTo>
                <a:cubicBezTo>
                  <a:pt x="52752" y="57883"/>
                  <a:pt x="56637" y="50845"/>
                  <a:pt x="61293" y="44356"/>
                </a:cubicBezTo>
                <a:cubicBezTo>
                  <a:pt x="63822" y="40837"/>
                  <a:pt x="66718" y="37355"/>
                  <a:pt x="70677" y="35595"/>
                </a:cubicBezTo>
                <a:cubicBezTo>
                  <a:pt x="72400" y="34825"/>
                  <a:pt x="74233" y="34422"/>
                  <a:pt x="75993" y="33872"/>
                </a:cubicBezTo>
                <a:cubicBezTo>
                  <a:pt x="79145" y="32882"/>
                  <a:pt x="82115" y="31379"/>
                  <a:pt x="85047" y="29840"/>
                </a:cubicBezTo>
                <a:lnTo>
                  <a:pt x="85084" y="8688"/>
                </a:lnTo>
                <a:lnTo>
                  <a:pt x="85084" y="8688"/>
                </a:lnTo>
                <a:cubicBezTo>
                  <a:pt x="84937" y="8835"/>
                  <a:pt x="84791" y="9018"/>
                  <a:pt x="84644" y="9165"/>
                </a:cubicBezTo>
                <a:cubicBezTo>
                  <a:pt x="82078" y="11914"/>
                  <a:pt x="79182" y="14297"/>
                  <a:pt x="75993" y="16276"/>
                </a:cubicBezTo>
                <a:cubicBezTo>
                  <a:pt x="69242" y="20370"/>
                  <a:pt x="61568" y="22478"/>
                  <a:pt x="53829" y="22478"/>
                </a:cubicBezTo>
                <a:cubicBezTo>
                  <a:pt x="49719" y="22478"/>
                  <a:pt x="45590" y="21884"/>
                  <a:pt x="41571" y="20675"/>
                </a:cubicBezTo>
                <a:cubicBezTo>
                  <a:pt x="36585" y="19172"/>
                  <a:pt x="31966" y="16716"/>
                  <a:pt x="27347" y="14334"/>
                </a:cubicBez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3"/>
          <p:cNvSpPr/>
          <p:nvPr/>
        </p:nvSpPr>
        <p:spPr>
          <a:xfrm rot="-6147797" flipH="1">
            <a:off x="4455422" y="2636327"/>
            <a:ext cx="3235315" cy="3460143"/>
          </a:xfrm>
          <a:custGeom>
            <a:avLst/>
            <a:gdLst/>
            <a:ahLst/>
            <a:cxnLst/>
            <a:rect l="l" t="t" r="r" b="b"/>
            <a:pathLst>
              <a:path w="74161" h="54326" extrusionOk="0">
                <a:moveTo>
                  <a:pt x="27432" y="1"/>
                </a:moveTo>
                <a:cubicBezTo>
                  <a:pt x="26716" y="1"/>
                  <a:pt x="26003" y="58"/>
                  <a:pt x="25295" y="191"/>
                </a:cubicBezTo>
                <a:cubicBezTo>
                  <a:pt x="20603" y="1035"/>
                  <a:pt x="17157" y="4994"/>
                  <a:pt x="14371" y="8879"/>
                </a:cubicBezTo>
                <a:cubicBezTo>
                  <a:pt x="13198" y="10566"/>
                  <a:pt x="12025" y="12252"/>
                  <a:pt x="10925" y="13975"/>
                </a:cubicBezTo>
                <a:cubicBezTo>
                  <a:pt x="10302" y="14965"/>
                  <a:pt x="9789" y="16101"/>
                  <a:pt x="9019" y="16981"/>
                </a:cubicBezTo>
                <a:cubicBezTo>
                  <a:pt x="8579" y="17457"/>
                  <a:pt x="8139" y="18007"/>
                  <a:pt x="7809" y="18594"/>
                </a:cubicBezTo>
                <a:cubicBezTo>
                  <a:pt x="6929" y="19950"/>
                  <a:pt x="6123" y="21380"/>
                  <a:pt x="5390" y="22809"/>
                </a:cubicBezTo>
                <a:cubicBezTo>
                  <a:pt x="3923" y="25705"/>
                  <a:pt x="2714" y="28711"/>
                  <a:pt x="1797" y="31827"/>
                </a:cubicBezTo>
                <a:cubicBezTo>
                  <a:pt x="661" y="35603"/>
                  <a:pt x="1" y="40002"/>
                  <a:pt x="2237" y="43265"/>
                </a:cubicBezTo>
                <a:cubicBezTo>
                  <a:pt x="3154" y="44474"/>
                  <a:pt x="4253" y="45501"/>
                  <a:pt x="5536" y="46271"/>
                </a:cubicBezTo>
                <a:cubicBezTo>
                  <a:pt x="11805" y="50523"/>
                  <a:pt x="19430" y="52246"/>
                  <a:pt x="26945" y="53236"/>
                </a:cubicBezTo>
                <a:cubicBezTo>
                  <a:pt x="32638" y="53963"/>
                  <a:pt x="38362" y="54325"/>
                  <a:pt x="44080" y="54325"/>
                </a:cubicBezTo>
                <a:cubicBezTo>
                  <a:pt x="53642" y="54325"/>
                  <a:pt x="63188" y="53311"/>
                  <a:pt x="72547" y="51293"/>
                </a:cubicBezTo>
                <a:cubicBezTo>
                  <a:pt x="73097" y="51183"/>
                  <a:pt x="73610" y="51036"/>
                  <a:pt x="74160" y="50926"/>
                </a:cubicBezTo>
                <a:lnTo>
                  <a:pt x="74160" y="4187"/>
                </a:lnTo>
                <a:lnTo>
                  <a:pt x="74014" y="4260"/>
                </a:lnTo>
                <a:cubicBezTo>
                  <a:pt x="73794" y="4407"/>
                  <a:pt x="73574" y="4517"/>
                  <a:pt x="73354" y="4627"/>
                </a:cubicBezTo>
                <a:cubicBezTo>
                  <a:pt x="71778" y="5360"/>
                  <a:pt x="69871" y="5434"/>
                  <a:pt x="68185" y="5580"/>
                </a:cubicBezTo>
                <a:cubicBezTo>
                  <a:pt x="66956" y="5667"/>
                  <a:pt x="65727" y="5708"/>
                  <a:pt x="64500" y="5708"/>
                </a:cubicBezTo>
                <a:cubicBezTo>
                  <a:pt x="62617" y="5708"/>
                  <a:pt x="60739" y="5611"/>
                  <a:pt x="58874" y="5434"/>
                </a:cubicBezTo>
                <a:cubicBezTo>
                  <a:pt x="50736" y="4700"/>
                  <a:pt x="42634" y="3344"/>
                  <a:pt x="34716" y="1291"/>
                </a:cubicBezTo>
                <a:cubicBezTo>
                  <a:pt x="32336" y="668"/>
                  <a:pt x="29868" y="1"/>
                  <a:pt x="27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4" name="Google Shape;84;p3"/>
          <p:cNvGrpSpPr/>
          <p:nvPr/>
        </p:nvGrpSpPr>
        <p:grpSpPr>
          <a:xfrm>
            <a:off x="7094922" y="3061499"/>
            <a:ext cx="741626" cy="1195489"/>
            <a:chOff x="1790072" y="5162724"/>
            <a:chExt cx="741626" cy="1195489"/>
          </a:xfrm>
        </p:grpSpPr>
        <p:sp>
          <p:nvSpPr>
            <p:cNvPr id="85" name="Google Shape;85;p3"/>
            <p:cNvSpPr/>
            <p:nvPr/>
          </p:nvSpPr>
          <p:spPr>
            <a:xfrm rot="3521228">
              <a:off x="1998516" y="5765334"/>
              <a:ext cx="26666" cy="19715"/>
            </a:xfrm>
            <a:custGeom>
              <a:avLst/>
              <a:gdLst/>
              <a:ahLst/>
              <a:cxnLst/>
              <a:rect l="l" t="t" r="r" b="b"/>
              <a:pathLst>
                <a:path w="844" h="624" extrusionOk="0">
                  <a:moveTo>
                    <a:pt x="403" y="0"/>
                  </a:moveTo>
                  <a:cubicBezTo>
                    <a:pt x="0" y="0"/>
                    <a:pt x="0" y="624"/>
                    <a:pt x="403" y="624"/>
                  </a:cubicBezTo>
                  <a:cubicBezTo>
                    <a:pt x="843" y="624"/>
                    <a:pt x="843" y="0"/>
                    <a:pt x="4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3"/>
            <p:cNvSpPr/>
            <p:nvPr/>
          </p:nvSpPr>
          <p:spPr>
            <a:xfrm rot="3521228">
              <a:off x="2029866" y="5868321"/>
              <a:ext cx="28972" cy="20884"/>
            </a:xfrm>
            <a:custGeom>
              <a:avLst/>
              <a:gdLst/>
              <a:ahLst/>
              <a:cxnLst/>
              <a:rect l="l" t="t" r="r" b="b"/>
              <a:pathLst>
                <a:path w="917" h="661" extrusionOk="0">
                  <a:moveTo>
                    <a:pt x="220" y="1"/>
                  </a:moveTo>
                  <a:cubicBezTo>
                    <a:pt x="184" y="37"/>
                    <a:pt x="147" y="37"/>
                    <a:pt x="110" y="74"/>
                  </a:cubicBezTo>
                  <a:cubicBezTo>
                    <a:pt x="74" y="111"/>
                    <a:pt x="74" y="147"/>
                    <a:pt x="37" y="184"/>
                  </a:cubicBezTo>
                  <a:cubicBezTo>
                    <a:pt x="37" y="221"/>
                    <a:pt x="0" y="257"/>
                    <a:pt x="0" y="331"/>
                  </a:cubicBezTo>
                  <a:lnTo>
                    <a:pt x="0" y="404"/>
                  </a:lnTo>
                  <a:cubicBezTo>
                    <a:pt x="37" y="477"/>
                    <a:pt x="74" y="514"/>
                    <a:pt x="110" y="551"/>
                  </a:cubicBezTo>
                  <a:lnTo>
                    <a:pt x="147" y="624"/>
                  </a:lnTo>
                  <a:cubicBezTo>
                    <a:pt x="220" y="624"/>
                    <a:pt x="294" y="661"/>
                    <a:pt x="330" y="661"/>
                  </a:cubicBezTo>
                  <a:lnTo>
                    <a:pt x="624" y="661"/>
                  </a:lnTo>
                  <a:cubicBezTo>
                    <a:pt x="660" y="661"/>
                    <a:pt x="697" y="661"/>
                    <a:pt x="733" y="624"/>
                  </a:cubicBezTo>
                  <a:cubicBezTo>
                    <a:pt x="770" y="624"/>
                    <a:pt x="807" y="587"/>
                    <a:pt x="843" y="551"/>
                  </a:cubicBezTo>
                  <a:cubicBezTo>
                    <a:pt x="880" y="514"/>
                    <a:pt x="880" y="477"/>
                    <a:pt x="880" y="441"/>
                  </a:cubicBezTo>
                  <a:cubicBezTo>
                    <a:pt x="917" y="404"/>
                    <a:pt x="917" y="367"/>
                    <a:pt x="917" y="331"/>
                  </a:cubicBezTo>
                  <a:lnTo>
                    <a:pt x="917" y="257"/>
                  </a:lnTo>
                  <a:cubicBezTo>
                    <a:pt x="917" y="184"/>
                    <a:pt x="880" y="147"/>
                    <a:pt x="843" y="111"/>
                  </a:cubicBezTo>
                  <a:lnTo>
                    <a:pt x="770" y="37"/>
                  </a:lnTo>
                  <a:cubicBezTo>
                    <a:pt x="733" y="37"/>
                    <a:pt x="660" y="1"/>
                    <a:pt x="6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3"/>
            <p:cNvSpPr/>
            <p:nvPr/>
          </p:nvSpPr>
          <p:spPr>
            <a:xfrm rot="3521228">
              <a:off x="2072340" y="5773779"/>
              <a:ext cx="35955" cy="32068"/>
            </a:xfrm>
            <a:custGeom>
              <a:avLst/>
              <a:gdLst/>
              <a:ahLst/>
              <a:cxnLst/>
              <a:rect l="l" t="t" r="r" b="b"/>
              <a:pathLst>
                <a:path w="1138" h="1015" extrusionOk="0">
                  <a:moveTo>
                    <a:pt x="501" y="1"/>
                  </a:moveTo>
                  <a:cubicBezTo>
                    <a:pt x="242" y="1"/>
                    <a:pt x="1" y="199"/>
                    <a:pt x="1" y="501"/>
                  </a:cubicBezTo>
                  <a:cubicBezTo>
                    <a:pt x="1" y="758"/>
                    <a:pt x="221" y="978"/>
                    <a:pt x="477" y="1014"/>
                  </a:cubicBezTo>
                  <a:cubicBezTo>
                    <a:pt x="917" y="978"/>
                    <a:pt x="1137" y="464"/>
                    <a:pt x="844" y="134"/>
                  </a:cubicBezTo>
                  <a:cubicBezTo>
                    <a:pt x="740" y="42"/>
                    <a:pt x="619" y="1"/>
                    <a:pt x="5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3"/>
            <p:cNvSpPr/>
            <p:nvPr/>
          </p:nvSpPr>
          <p:spPr>
            <a:xfrm rot="3521228">
              <a:off x="2247752" y="5929998"/>
              <a:ext cx="37092" cy="30141"/>
            </a:xfrm>
            <a:custGeom>
              <a:avLst/>
              <a:gdLst/>
              <a:ahLst/>
              <a:cxnLst/>
              <a:rect l="l" t="t" r="r" b="b"/>
              <a:pathLst>
                <a:path w="1174" h="954" extrusionOk="0">
                  <a:moveTo>
                    <a:pt x="331" y="0"/>
                  </a:moveTo>
                  <a:lnTo>
                    <a:pt x="221" y="73"/>
                  </a:lnTo>
                  <a:cubicBezTo>
                    <a:pt x="147" y="73"/>
                    <a:pt x="111" y="110"/>
                    <a:pt x="111" y="183"/>
                  </a:cubicBezTo>
                  <a:cubicBezTo>
                    <a:pt x="74" y="183"/>
                    <a:pt x="37" y="220"/>
                    <a:pt x="37" y="257"/>
                  </a:cubicBezTo>
                  <a:cubicBezTo>
                    <a:pt x="1" y="330"/>
                    <a:pt x="1" y="367"/>
                    <a:pt x="1" y="440"/>
                  </a:cubicBezTo>
                  <a:lnTo>
                    <a:pt x="1" y="550"/>
                  </a:lnTo>
                  <a:lnTo>
                    <a:pt x="37" y="660"/>
                  </a:lnTo>
                  <a:cubicBezTo>
                    <a:pt x="74" y="697"/>
                    <a:pt x="111" y="733"/>
                    <a:pt x="147" y="770"/>
                  </a:cubicBezTo>
                  <a:cubicBezTo>
                    <a:pt x="184" y="807"/>
                    <a:pt x="257" y="843"/>
                    <a:pt x="294" y="843"/>
                  </a:cubicBezTo>
                  <a:lnTo>
                    <a:pt x="294" y="953"/>
                  </a:lnTo>
                  <a:lnTo>
                    <a:pt x="404" y="953"/>
                  </a:lnTo>
                  <a:lnTo>
                    <a:pt x="376" y="934"/>
                  </a:lnTo>
                  <a:lnTo>
                    <a:pt x="376" y="934"/>
                  </a:lnTo>
                  <a:cubicBezTo>
                    <a:pt x="400" y="946"/>
                    <a:pt x="424" y="953"/>
                    <a:pt x="441" y="953"/>
                  </a:cubicBezTo>
                  <a:lnTo>
                    <a:pt x="697" y="953"/>
                  </a:lnTo>
                  <a:cubicBezTo>
                    <a:pt x="734" y="953"/>
                    <a:pt x="807" y="953"/>
                    <a:pt x="881" y="916"/>
                  </a:cubicBezTo>
                  <a:cubicBezTo>
                    <a:pt x="991" y="880"/>
                    <a:pt x="1100" y="770"/>
                    <a:pt x="1137" y="660"/>
                  </a:cubicBezTo>
                  <a:cubicBezTo>
                    <a:pt x="1137" y="587"/>
                    <a:pt x="1174" y="550"/>
                    <a:pt x="1174" y="477"/>
                  </a:cubicBezTo>
                  <a:lnTo>
                    <a:pt x="1174" y="330"/>
                  </a:lnTo>
                  <a:cubicBezTo>
                    <a:pt x="1137" y="257"/>
                    <a:pt x="1100" y="183"/>
                    <a:pt x="1027" y="147"/>
                  </a:cubicBezTo>
                  <a:lnTo>
                    <a:pt x="954" y="73"/>
                  </a:lnTo>
                  <a:cubicBezTo>
                    <a:pt x="881" y="37"/>
                    <a:pt x="771" y="0"/>
                    <a:pt x="697" y="0"/>
                  </a:cubicBezTo>
                  <a:lnTo>
                    <a:pt x="477" y="0"/>
                  </a:lnTo>
                  <a:cubicBezTo>
                    <a:pt x="461" y="0"/>
                    <a:pt x="446" y="2"/>
                    <a:pt x="433" y="5"/>
                  </a:cubicBezTo>
                  <a:lnTo>
                    <a:pt x="433" y="5"/>
                  </a:lnTo>
                  <a:lnTo>
                    <a:pt x="44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3"/>
            <p:cNvSpPr/>
            <p:nvPr/>
          </p:nvSpPr>
          <p:spPr>
            <a:xfrm rot="3521228">
              <a:off x="2094024" y="5908799"/>
              <a:ext cx="38261" cy="32479"/>
            </a:xfrm>
            <a:custGeom>
              <a:avLst/>
              <a:gdLst/>
              <a:ahLst/>
              <a:cxnLst/>
              <a:rect l="l" t="t" r="r" b="b"/>
              <a:pathLst>
                <a:path w="1211" h="1028" extrusionOk="0">
                  <a:moveTo>
                    <a:pt x="550" y="1"/>
                  </a:moveTo>
                  <a:cubicBezTo>
                    <a:pt x="257" y="1"/>
                    <a:pt x="0" y="221"/>
                    <a:pt x="0" y="514"/>
                  </a:cubicBezTo>
                  <a:cubicBezTo>
                    <a:pt x="0" y="807"/>
                    <a:pt x="257" y="1027"/>
                    <a:pt x="550" y="1027"/>
                  </a:cubicBezTo>
                  <a:cubicBezTo>
                    <a:pt x="1210" y="1027"/>
                    <a:pt x="1210" y="1"/>
                    <a:pt x="5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3"/>
            <p:cNvSpPr/>
            <p:nvPr/>
          </p:nvSpPr>
          <p:spPr>
            <a:xfrm rot="3521228">
              <a:off x="1978297" y="6094149"/>
              <a:ext cx="32448" cy="40599"/>
            </a:xfrm>
            <a:custGeom>
              <a:avLst/>
              <a:gdLst/>
              <a:ahLst/>
              <a:cxnLst/>
              <a:rect l="l" t="t" r="r" b="b"/>
              <a:pathLst>
                <a:path w="1027" h="1285" extrusionOk="0">
                  <a:moveTo>
                    <a:pt x="367" y="1"/>
                  </a:moveTo>
                  <a:cubicBezTo>
                    <a:pt x="293" y="38"/>
                    <a:pt x="183" y="74"/>
                    <a:pt x="147" y="148"/>
                  </a:cubicBezTo>
                  <a:lnTo>
                    <a:pt x="37" y="258"/>
                  </a:lnTo>
                  <a:cubicBezTo>
                    <a:pt x="0" y="331"/>
                    <a:pt x="0" y="404"/>
                    <a:pt x="0" y="514"/>
                  </a:cubicBezTo>
                  <a:lnTo>
                    <a:pt x="0" y="624"/>
                  </a:lnTo>
                  <a:cubicBezTo>
                    <a:pt x="0" y="661"/>
                    <a:pt x="0" y="734"/>
                    <a:pt x="0" y="771"/>
                  </a:cubicBezTo>
                  <a:cubicBezTo>
                    <a:pt x="0" y="844"/>
                    <a:pt x="0" y="917"/>
                    <a:pt x="37" y="991"/>
                  </a:cubicBezTo>
                  <a:cubicBezTo>
                    <a:pt x="37" y="1027"/>
                    <a:pt x="73" y="1101"/>
                    <a:pt x="147" y="1137"/>
                  </a:cubicBezTo>
                  <a:cubicBezTo>
                    <a:pt x="183" y="1174"/>
                    <a:pt x="257" y="1211"/>
                    <a:pt x="293" y="1247"/>
                  </a:cubicBezTo>
                  <a:cubicBezTo>
                    <a:pt x="367" y="1284"/>
                    <a:pt x="440" y="1284"/>
                    <a:pt x="513" y="1284"/>
                  </a:cubicBezTo>
                  <a:lnTo>
                    <a:pt x="660" y="1284"/>
                  </a:lnTo>
                  <a:cubicBezTo>
                    <a:pt x="733" y="1284"/>
                    <a:pt x="807" y="1211"/>
                    <a:pt x="880" y="1174"/>
                  </a:cubicBezTo>
                  <a:lnTo>
                    <a:pt x="953" y="1064"/>
                  </a:lnTo>
                  <a:cubicBezTo>
                    <a:pt x="990" y="954"/>
                    <a:pt x="1026" y="881"/>
                    <a:pt x="1026" y="807"/>
                  </a:cubicBezTo>
                  <a:cubicBezTo>
                    <a:pt x="1026" y="734"/>
                    <a:pt x="1026" y="697"/>
                    <a:pt x="1026" y="661"/>
                  </a:cubicBezTo>
                  <a:lnTo>
                    <a:pt x="1026" y="514"/>
                  </a:lnTo>
                  <a:cubicBezTo>
                    <a:pt x="1026" y="441"/>
                    <a:pt x="1026" y="368"/>
                    <a:pt x="990" y="331"/>
                  </a:cubicBezTo>
                  <a:cubicBezTo>
                    <a:pt x="916" y="184"/>
                    <a:pt x="843" y="111"/>
                    <a:pt x="697" y="38"/>
                  </a:cubicBezTo>
                  <a:cubicBezTo>
                    <a:pt x="660" y="1"/>
                    <a:pt x="587" y="1"/>
                    <a:pt x="5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3"/>
            <p:cNvSpPr/>
            <p:nvPr/>
          </p:nvSpPr>
          <p:spPr>
            <a:xfrm rot="3521228">
              <a:off x="2148189" y="5791157"/>
              <a:ext cx="50993" cy="54469"/>
            </a:xfrm>
            <a:custGeom>
              <a:avLst/>
              <a:gdLst/>
              <a:ahLst/>
              <a:cxnLst/>
              <a:rect l="l" t="t" r="r" b="b"/>
              <a:pathLst>
                <a:path w="1614" h="1724" extrusionOk="0">
                  <a:moveTo>
                    <a:pt x="681" y="911"/>
                  </a:moveTo>
                  <a:lnTo>
                    <a:pt x="681" y="911"/>
                  </a:lnTo>
                  <a:cubicBezTo>
                    <a:pt x="687" y="913"/>
                    <a:pt x="692" y="915"/>
                    <a:pt x="697" y="917"/>
                  </a:cubicBezTo>
                  <a:lnTo>
                    <a:pt x="734" y="990"/>
                  </a:lnTo>
                  <a:lnTo>
                    <a:pt x="734" y="990"/>
                  </a:lnTo>
                  <a:lnTo>
                    <a:pt x="681" y="911"/>
                  </a:lnTo>
                  <a:close/>
                  <a:moveTo>
                    <a:pt x="807" y="1"/>
                  </a:moveTo>
                  <a:cubicBezTo>
                    <a:pt x="797" y="4"/>
                    <a:pt x="786" y="8"/>
                    <a:pt x="776" y="13"/>
                  </a:cubicBezTo>
                  <a:lnTo>
                    <a:pt x="776" y="13"/>
                  </a:lnTo>
                  <a:cubicBezTo>
                    <a:pt x="773" y="13"/>
                    <a:pt x="770" y="13"/>
                    <a:pt x="767" y="13"/>
                  </a:cubicBezTo>
                  <a:cubicBezTo>
                    <a:pt x="709" y="13"/>
                    <a:pt x="648" y="22"/>
                    <a:pt x="587" y="37"/>
                  </a:cubicBezTo>
                  <a:cubicBezTo>
                    <a:pt x="587" y="37"/>
                    <a:pt x="551" y="37"/>
                    <a:pt x="514" y="74"/>
                  </a:cubicBezTo>
                  <a:lnTo>
                    <a:pt x="404" y="111"/>
                  </a:lnTo>
                  <a:lnTo>
                    <a:pt x="258" y="221"/>
                  </a:lnTo>
                  <a:lnTo>
                    <a:pt x="221" y="257"/>
                  </a:lnTo>
                  <a:cubicBezTo>
                    <a:pt x="111" y="367"/>
                    <a:pt x="38" y="514"/>
                    <a:pt x="38" y="661"/>
                  </a:cubicBezTo>
                  <a:cubicBezTo>
                    <a:pt x="1" y="807"/>
                    <a:pt x="1" y="954"/>
                    <a:pt x="38" y="1100"/>
                  </a:cubicBezTo>
                  <a:cubicBezTo>
                    <a:pt x="38" y="1174"/>
                    <a:pt x="74" y="1247"/>
                    <a:pt x="111" y="1320"/>
                  </a:cubicBezTo>
                  <a:cubicBezTo>
                    <a:pt x="148" y="1394"/>
                    <a:pt x="184" y="1467"/>
                    <a:pt x="221" y="1504"/>
                  </a:cubicBezTo>
                  <a:lnTo>
                    <a:pt x="258" y="1540"/>
                  </a:lnTo>
                  <a:lnTo>
                    <a:pt x="404" y="1650"/>
                  </a:lnTo>
                  <a:lnTo>
                    <a:pt x="441" y="1650"/>
                  </a:lnTo>
                  <a:cubicBezTo>
                    <a:pt x="514" y="1687"/>
                    <a:pt x="551" y="1687"/>
                    <a:pt x="624" y="1724"/>
                  </a:cubicBezTo>
                  <a:lnTo>
                    <a:pt x="844" y="1724"/>
                  </a:lnTo>
                  <a:cubicBezTo>
                    <a:pt x="954" y="1687"/>
                    <a:pt x="1064" y="1687"/>
                    <a:pt x="1174" y="1614"/>
                  </a:cubicBezTo>
                  <a:lnTo>
                    <a:pt x="1211" y="1614"/>
                  </a:lnTo>
                  <a:cubicBezTo>
                    <a:pt x="1284" y="1577"/>
                    <a:pt x="1321" y="1540"/>
                    <a:pt x="1357" y="1504"/>
                  </a:cubicBezTo>
                  <a:lnTo>
                    <a:pt x="1394" y="1467"/>
                  </a:lnTo>
                  <a:cubicBezTo>
                    <a:pt x="1431" y="1394"/>
                    <a:pt x="1467" y="1357"/>
                    <a:pt x="1504" y="1320"/>
                  </a:cubicBezTo>
                  <a:cubicBezTo>
                    <a:pt x="1541" y="1247"/>
                    <a:pt x="1577" y="1174"/>
                    <a:pt x="1614" y="1100"/>
                  </a:cubicBezTo>
                  <a:cubicBezTo>
                    <a:pt x="1614" y="1064"/>
                    <a:pt x="1614" y="1027"/>
                    <a:pt x="1614" y="990"/>
                  </a:cubicBezTo>
                  <a:cubicBezTo>
                    <a:pt x="1614" y="917"/>
                    <a:pt x="1614" y="844"/>
                    <a:pt x="1614" y="771"/>
                  </a:cubicBezTo>
                  <a:cubicBezTo>
                    <a:pt x="1614" y="661"/>
                    <a:pt x="1614" y="587"/>
                    <a:pt x="1577" y="514"/>
                  </a:cubicBezTo>
                  <a:cubicBezTo>
                    <a:pt x="1541" y="404"/>
                    <a:pt x="1467" y="294"/>
                    <a:pt x="1394" y="221"/>
                  </a:cubicBezTo>
                  <a:cubicBezTo>
                    <a:pt x="1357" y="184"/>
                    <a:pt x="1321" y="147"/>
                    <a:pt x="1247" y="111"/>
                  </a:cubicBezTo>
                  <a:lnTo>
                    <a:pt x="1211" y="74"/>
                  </a:lnTo>
                  <a:cubicBezTo>
                    <a:pt x="1137" y="37"/>
                    <a:pt x="1101" y="1"/>
                    <a:pt x="10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3"/>
            <p:cNvSpPr/>
            <p:nvPr/>
          </p:nvSpPr>
          <p:spPr>
            <a:xfrm rot="3521228">
              <a:off x="2238086" y="5630810"/>
              <a:ext cx="53300" cy="39398"/>
            </a:xfrm>
            <a:custGeom>
              <a:avLst/>
              <a:gdLst/>
              <a:ahLst/>
              <a:cxnLst/>
              <a:rect l="l" t="t" r="r" b="b"/>
              <a:pathLst>
                <a:path w="1687" h="1247" extrusionOk="0">
                  <a:moveTo>
                    <a:pt x="844" y="0"/>
                  </a:moveTo>
                  <a:cubicBezTo>
                    <a:pt x="1" y="0"/>
                    <a:pt x="1" y="1247"/>
                    <a:pt x="844" y="1247"/>
                  </a:cubicBezTo>
                  <a:cubicBezTo>
                    <a:pt x="1687" y="1247"/>
                    <a:pt x="1687" y="0"/>
                    <a:pt x="8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3"/>
            <p:cNvSpPr/>
            <p:nvPr/>
          </p:nvSpPr>
          <p:spPr>
            <a:xfrm rot="3521228">
              <a:off x="2351440" y="5638137"/>
              <a:ext cx="57944" cy="44043"/>
            </a:xfrm>
            <a:custGeom>
              <a:avLst/>
              <a:gdLst/>
              <a:ahLst/>
              <a:cxnLst/>
              <a:rect l="l" t="t" r="r" b="b"/>
              <a:pathLst>
                <a:path w="1834" h="1394" extrusionOk="0">
                  <a:moveTo>
                    <a:pt x="917" y="1"/>
                  </a:moveTo>
                  <a:cubicBezTo>
                    <a:pt x="0" y="1"/>
                    <a:pt x="0" y="1394"/>
                    <a:pt x="917" y="1394"/>
                  </a:cubicBezTo>
                  <a:cubicBezTo>
                    <a:pt x="1833" y="1394"/>
                    <a:pt x="1833" y="1"/>
                    <a:pt x="9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3"/>
            <p:cNvSpPr/>
            <p:nvPr/>
          </p:nvSpPr>
          <p:spPr>
            <a:xfrm rot="3521228">
              <a:off x="2108677" y="5555906"/>
              <a:ext cx="73015" cy="56775"/>
            </a:xfrm>
            <a:custGeom>
              <a:avLst/>
              <a:gdLst/>
              <a:ahLst/>
              <a:cxnLst/>
              <a:rect l="l" t="t" r="r" b="b"/>
              <a:pathLst>
                <a:path w="2311" h="1797" extrusionOk="0">
                  <a:moveTo>
                    <a:pt x="1137" y="1"/>
                  </a:moveTo>
                  <a:cubicBezTo>
                    <a:pt x="1" y="1"/>
                    <a:pt x="1" y="1797"/>
                    <a:pt x="1137" y="1797"/>
                  </a:cubicBezTo>
                  <a:cubicBezTo>
                    <a:pt x="2273" y="1797"/>
                    <a:pt x="2310" y="1"/>
                    <a:pt x="11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3"/>
            <p:cNvSpPr/>
            <p:nvPr/>
          </p:nvSpPr>
          <p:spPr>
            <a:xfrm rot="3521228">
              <a:off x="2295081" y="5521008"/>
              <a:ext cx="49856" cy="44043"/>
            </a:xfrm>
            <a:custGeom>
              <a:avLst/>
              <a:gdLst/>
              <a:ahLst/>
              <a:cxnLst/>
              <a:rect l="l" t="t" r="r" b="b"/>
              <a:pathLst>
                <a:path w="1578" h="1394" extrusionOk="0">
                  <a:moveTo>
                    <a:pt x="624" y="0"/>
                  </a:moveTo>
                  <a:cubicBezTo>
                    <a:pt x="477" y="37"/>
                    <a:pt x="294" y="110"/>
                    <a:pt x="184" y="220"/>
                  </a:cubicBezTo>
                  <a:cubicBezTo>
                    <a:pt x="74" y="330"/>
                    <a:pt x="1" y="514"/>
                    <a:pt x="1" y="660"/>
                  </a:cubicBezTo>
                  <a:cubicBezTo>
                    <a:pt x="1" y="843"/>
                    <a:pt x="74" y="990"/>
                    <a:pt x="184" y="1137"/>
                  </a:cubicBezTo>
                  <a:lnTo>
                    <a:pt x="331" y="1247"/>
                  </a:lnTo>
                  <a:cubicBezTo>
                    <a:pt x="404" y="1283"/>
                    <a:pt x="551" y="1320"/>
                    <a:pt x="661" y="1320"/>
                  </a:cubicBezTo>
                  <a:lnTo>
                    <a:pt x="624" y="1393"/>
                  </a:lnTo>
                  <a:lnTo>
                    <a:pt x="917" y="1393"/>
                  </a:lnTo>
                  <a:cubicBezTo>
                    <a:pt x="1101" y="1393"/>
                    <a:pt x="1247" y="1320"/>
                    <a:pt x="1394" y="1173"/>
                  </a:cubicBezTo>
                  <a:cubicBezTo>
                    <a:pt x="1504" y="1063"/>
                    <a:pt x="1577" y="880"/>
                    <a:pt x="1577" y="697"/>
                  </a:cubicBezTo>
                  <a:cubicBezTo>
                    <a:pt x="1577" y="330"/>
                    <a:pt x="1284" y="0"/>
                    <a:pt x="9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3"/>
            <p:cNvSpPr/>
            <p:nvPr/>
          </p:nvSpPr>
          <p:spPr>
            <a:xfrm rot="3521228">
              <a:off x="2309473" y="5406422"/>
              <a:ext cx="25528" cy="19715"/>
            </a:xfrm>
            <a:custGeom>
              <a:avLst/>
              <a:gdLst/>
              <a:ahLst/>
              <a:cxnLst/>
              <a:rect l="l" t="t" r="r" b="b"/>
              <a:pathLst>
                <a:path w="808" h="624" extrusionOk="0">
                  <a:moveTo>
                    <a:pt x="404" y="1"/>
                  </a:moveTo>
                  <a:cubicBezTo>
                    <a:pt x="1" y="1"/>
                    <a:pt x="1" y="624"/>
                    <a:pt x="404" y="624"/>
                  </a:cubicBezTo>
                  <a:cubicBezTo>
                    <a:pt x="807" y="624"/>
                    <a:pt x="807" y="1"/>
                    <a:pt x="4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3"/>
            <p:cNvSpPr/>
            <p:nvPr/>
          </p:nvSpPr>
          <p:spPr>
            <a:xfrm rot="3521228">
              <a:off x="2439769" y="5245661"/>
              <a:ext cx="28972" cy="22053"/>
            </a:xfrm>
            <a:custGeom>
              <a:avLst/>
              <a:gdLst/>
              <a:ahLst/>
              <a:cxnLst/>
              <a:rect l="l" t="t" r="r" b="b"/>
              <a:pathLst>
                <a:path w="917" h="698" extrusionOk="0">
                  <a:moveTo>
                    <a:pt x="440" y="1"/>
                  </a:moveTo>
                  <a:cubicBezTo>
                    <a:pt x="0" y="1"/>
                    <a:pt x="0" y="697"/>
                    <a:pt x="440" y="697"/>
                  </a:cubicBezTo>
                  <a:cubicBezTo>
                    <a:pt x="917" y="697"/>
                    <a:pt x="917" y="1"/>
                    <a:pt x="4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3"/>
            <p:cNvSpPr/>
            <p:nvPr/>
          </p:nvSpPr>
          <p:spPr>
            <a:xfrm rot="3521228">
              <a:off x="2503878" y="5168894"/>
              <a:ext cx="25528" cy="19715"/>
            </a:xfrm>
            <a:custGeom>
              <a:avLst/>
              <a:gdLst/>
              <a:ahLst/>
              <a:cxnLst/>
              <a:rect l="l" t="t" r="r" b="b"/>
              <a:pathLst>
                <a:path w="808" h="624" extrusionOk="0">
                  <a:moveTo>
                    <a:pt x="404" y="0"/>
                  </a:moveTo>
                  <a:cubicBezTo>
                    <a:pt x="1" y="0"/>
                    <a:pt x="1" y="623"/>
                    <a:pt x="404" y="623"/>
                  </a:cubicBezTo>
                  <a:cubicBezTo>
                    <a:pt x="807" y="623"/>
                    <a:pt x="807" y="0"/>
                    <a:pt x="4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3"/>
            <p:cNvSpPr/>
            <p:nvPr/>
          </p:nvSpPr>
          <p:spPr>
            <a:xfrm rot="3521228">
              <a:off x="2132870" y="6085508"/>
              <a:ext cx="66064" cy="48656"/>
            </a:xfrm>
            <a:custGeom>
              <a:avLst/>
              <a:gdLst/>
              <a:ahLst/>
              <a:cxnLst/>
              <a:rect l="l" t="t" r="r" b="b"/>
              <a:pathLst>
                <a:path w="2091" h="1540" extrusionOk="0">
                  <a:moveTo>
                    <a:pt x="1027" y="0"/>
                  </a:moveTo>
                  <a:cubicBezTo>
                    <a:pt x="1" y="0"/>
                    <a:pt x="1" y="1540"/>
                    <a:pt x="1027" y="1540"/>
                  </a:cubicBezTo>
                  <a:cubicBezTo>
                    <a:pt x="2090" y="1540"/>
                    <a:pt x="2090" y="0"/>
                    <a:pt x="10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3"/>
            <p:cNvSpPr/>
            <p:nvPr/>
          </p:nvSpPr>
          <p:spPr>
            <a:xfrm rot="3521228">
              <a:off x="1844791" y="5850627"/>
              <a:ext cx="69539" cy="54753"/>
            </a:xfrm>
            <a:custGeom>
              <a:avLst/>
              <a:gdLst/>
              <a:ahLst/>
              <a:cxnLst/>
              <a:rect l="l" t="t" r="r" b="b"/>
              <a:pathLst>
                <a:path w="2201" h="1733" extrusionOk="0">
                  <a:moveTo>
                    <a:pt x="1320" y="1"/>
                  </a:moveTo>
                  <a:cubicBezTo>
                    <a:pt x="1186" y="1"/>
                    <a:pt x="1051" y="35"/>
                    <a:pt x="917" y="89"/>
                  </a:cubicBezTo>
                  <a:lnTo>
                    <a:pt x="367" y="345"/>
                  </a:lnTo>
                  <a:cubicBezTo>
                    <a:pt x="221" y="455"/>
                    <a:pt x="74" y="602"/>
                    <a:pt x="37" y="822"/>
                  </a:cubicBezTo>
                  <a:cubicBezTo>
                    <a:pt x="1" y="1005"/>
                    <a:pt x="37" y="1188"/>
                    <a:pt x="111" y="1372"/>
                  </a:cubicBezTo>
                  <a:cubicBezTo>
                    <a:pt x="259" y="1594"/>
                    <a:pt x="507" y="1733"/>
                    <a:pt x="765" y="1733"/>
                  </a:cubicBezTo>
                  <a:cubicBezTo>
                    <a:pt x="890" y="1733"/>
                    <a:pt x="1017" y="1700"/>
                    <a:pt x="1137" y="1628"/>
                  </a:cubicBezTo>
                  <a:lnTo>
                    <a:pt x="1650" y="1335"/>
                  </a:lnTo>
                  <a:cubicBezTo>
                    <a:pt x="2200" y="1005"/>
                    <a:pt x="2090" y="199"/>
                    <a:pt x="1467" y="15"/>
                  </a:cubicBezTo>
                  <a:cubicBezTo>
                    <a:pt x="1418" y="5"/>
                    <a:pt x="1369" y="1"/>
                    <a:pt x="1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3"/>
            <p:cNvSpPr/>
            <p:nvPr/>
          </p:nvSpPr>
          <p:spPr>
            <a:xfrm rot="3521228">
              <a:off x="1878913" y="6242771"/>
              <a:ext cx="38261" cy="30141"/>
            </a:xfrm>
            <a:custGeom>
              <a:avLst/>
              <a:gdLst/>
              <a:ahLst/>
              <a:cxnLst/>
              <a:rect l="l" t="t" r="r" b="b"/>
              <a:pathLst>
                <a:path w="1211" h="954" extrusionOk="0">
                  <a:moveTo>
                    <a:pt x="734" y="0"/>
                  </a:moveTo>
                  <a:lnTo>
                    <a:pt x="734" y="37"/>
                  </a:lnTo>
                  <a:lnTo>
                    <a:pt x="477" y="37"/>
                  </a:lnTo>
                  <a:cubicBezTo>
                    <a:pt x="330" y="37"/>
                    <a:pt x="220" y="73"/>
                    <a:pt x="147" y="183"/>
                  </a:cubicBezTo>
                  <a:cubicBezTo>
                    <a:pt x="74" y="257"/>
                    <a:pt x="1" y="367"/>
                    <a:pt x="1" y="477"/>
                  </a:cubicBezTo>
                  <a:cubicBezTo>
                    <a:pt x="1" y="623"/>
                    <a:pt x="37" y="733"/>
                    <a:pt x="147" y="807"/>
                  </a:cubicBezTo>
                  <a:cubicBezTo>
                    <a:pt x="220" y="880"/>
                    <a:pt x="330" y="953"/>
                    <a:pt x="477" y="953"/>
                  </a:cubicBezTo>
                  <a:lnTo>
                    <a:pt x="734" y="953"/>
                  </a:lnTo>
                  <a:cubicBezTo>
                    <a:pt x="844" y="953"/>
                    <a:pt x="990" y="880"/>
                    <a:pt x="1064" y="807"/>
                  </a:cubicBezTo>
                  <a:cubicBezTo>
                    <a:pt x="1174" y="697"/>
                    <a:pt x="1210" y="587"/>
                    <a:pt x="1210" y="477"/>
                  </a:cubicBezTo>
                  <a:cubicBezTo>
                    <a:pt x="1210" y="330"/>
                    <a:pt x="1174" y="220"/>
                    <a:pt x="1064" y="147"/>
                  </a:cubicBezTo>
                  <a:cubicBezTo>
                    <a:pt x="990" y="37"/>
                    <a:pt x="844" y="0"/>
                    <a:pt x="7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3"/>
            <p:cNvSpPr/>
            <p:nvPr/>
          </p:nvSpPr>
          <p:spPr>
            <a:xfrm rot="3521228">
              <a:off x="1793274" y="6319830"/>
              <a:ext cx="38261" cy="29004"/>
            </a:xfrm>
            <a:custGeom>
              <a:avLst/>
              <a:gdLst/>
              <a:ahLst/>
              <a:cxnLst/>
              <a:rect l="l" t="t" r="r" b="b"/>
              <a:pathLst>
                <a:path w="1211" h="918" extrusionOk="0">
                  <a:moveTo>
                    <a:pt x="624" y="1"/>
                  </a:moveTo>
                  <a:cubicBezTo>
                    <a:pt x="0" y="1"/>
                    <a:pt x="0" y="917"/>
                    <a:pt x="624" y="917"/>
                  </a:cubicBezTo>
                  <a:cubicBezTo>
                    <a:pt x="1210" y="917"/>
                    <a:pt x="1210" y="1"/>
                    <a:pt x="6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 name="Google Shape;103;p3"/>
          <p:cNvSpPr/>
          <p:nvPr/>
        </p:nvSpPr>
        <p:spPr>
          <a:xfrm flipH="1">
            <a:off x="4166863" y="4298200"/>
            <a:ext cx="5129137" cy="845395"/>
          </a:xfrm>
          <a:custGeom>
            <a:avLst/>
            <a:gdLst/>
            <a:ahLst/>
            <a:cxnLst/>
            <a:rect l="l" t="t" r="r" b="b"/>
            <a:pathLst>
              <a:path w="85085" h="35856" extrusionOk="0">
                <a:moveTo>
                  <a:pt x="21963" y="0"/>
                </a:moveTo>
                <a:cubicBezTo>
                  <a:pt x="20489" y="0"/>
                  <a:pt x="19021" y="128"/>
                  <a:pt x="17560" y="444"/>
                </a:cubicBezTo>
                <a:cubicBezTo>
                  <a:pt x="11658" y="1763"/>
                  <a:pt x="6819" y="5942"/>
                  <a:pt x="3007" y="10671"/>
                </a:cubicBezTo>
                <a:cubicBezTo>
                  <a:pt x="1980" y="11954"/>
                  <a:pt x="954" y="13311"/>
                  <a:pt x="1" y="14704"/>
                </a:cubicBezTo>
                <a:lnTo>
                  <a:pt x="1" y="35855"/>
                </a:lnTo>
                <a:lnTo>
                  <a:pt x="85084" y="35855"/>
                </a:lnTo>
                <a:lnTo>
                  <a:pt x="85084" y="13494"/>
                </a:lnTo>
                <a:cubicBezTo>
                  <a:pt x="81602" y="11111"/>
                  <a:pt x="77973" y="8948"/>
                  <a:pt x="74233" y="7079"/>
                </a:cubicBezTo>
                <a:cubicBezTo>
                  <a:pt x="69285" y="4476"/>
                  <a:pt x="64152" y="1947"/>
                  <a:pt x="58617" y="1323"/>
                </a:cubicBezTo>
                <a:cubicBezTo>
                  <a:pt x="57606" y="1211"/>
                  <a:pt x="56597" y="1165"/>
                  <a:pt x="55588" y="1165"/>
                </a:cubicBezTo>
                <a:cubicBezTo>
                  <a:pt x="50695" y="1165"/>
                  <a:pt x="45815" y="2258"/>
                  <a:pt x="40893" y="2258"/>
                </a:cubicBezTo>
                <a:cubicBezTo>
                  <a:pt x="40533" y="2258"/>
                  <a:pt x="40172" y="2252"/>
                  <a:pt x="39811" y="2240"/>
                </a:cubicBezTo>
                <a:cubicBezTo>
                  <a:pt x="33831" y="2035"/>
                  <a:pt x="27850" y="0"/>
                  <a:pt x="219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104" name="Google Shape;104;p3"/>
          <p:cNvSpPr/>
          <p:nvPr/>
        </p:nvSpPr>
        <p:spPr>
          <a:xfrm rot="10800000" flipH="1">
            <a:off x="3529065" y="4102018"/>
            <a:ext cx="2701630" cy="2155614"/>
          </a:xfrm>
          <a:custGeom>
            <a:avLst/>
            <a:gdLst/>
            <a:ahLst/>
            <a:cxnLst/>
            <a:rect l="l" t="t" r="r" b="b"/>
            <a:pathLst>
              <a:path w="85084" h="67888" extrusionOk="0">
                <a:moveTo>
                  <a:pt x="1" y="0"/>
                </a:moveTo>
                <a:lnTo>
                  <a:pt x="1" y="30903"/>
                </a:lnTo>
                <a:lnTo>
                  <a:pt x="28337" y="61109"/>
                </a:lnTo>
                <a:cubicBezTo>
                  <a:pt x="29914" y="62795"/>
                  <a:pt x="31526" y="64482"/>
                  <a:pt x="33506" y="65691"/>
                </a:cubicBezTo>
                <a:cubicBezTo>
                  <a:pt x="36362" y="67405"/>
                  <a:pt x="39723" y="67888"/>
                  <a:pt x="43095" y="67888"/>
                </a:cubicBezTo>
                <a:cubicBezTo>
                  <a:pt x="44267" y="67888"/>
                  <a:pt x="45440" y="67829"/>
                  <a:pt x="46593" y="67744"/>
                </a:cubicBezTo>
                <a:cubicBezTo>
                  <a:pt x="47253" y="67744"/>
                  <a:pt x="47913" y="67598"/>
                  <a:pt x="48499" y="67268"/>
                </a:cubicBezTo>
                <a:cubicBezTo>
                  <a:pt x="49122" y="66791"/>
                  <a:pt x="49452" y="66058"/>
                  <a:pt x="49746" y="65325"/>
                </a:cubicBezTo>
                <a:cubicBezTo>
                  <a:pt x="52752" y="57883"/>
                  <a:pt x="56637" y="50845"/>
                  <a:pt x="61293" y="44356"/>
                </a:cubicBezTo>
                <a:cubicBezTo>
                  <a:pt x="63822" y="40837"/>
                  <a:pt x="66718" y="37355"/>
                  <a:pt x="70677" y="35595"/>
                </a:cubicBezTo>
                <a:cubicBezTo>
                  <a:pt x="72400" y="34825"/>
                  <a:pt x="74233" y="34422"/>
                  <a:pt x="75993" y="33872"/>
                </a:cubicBezTo>
                <a:cubicBezTo>
                  <a:pt x="79145" y="32882"/>
                  <a:pt x="82115" y="31379"/>
                  <a:pt x="85047" y="29840"/>
                </a:cubicBezTo>
                <a:lnTo>
                  <a:pt x="85084" y="8688"/>
                </a:lnTo>
                <a:lnTo>
                  <a:pt x="85084" y="8688"/>
                </a:lnTo>
                <a:cubicBezTo>
                  <a:pt x="84937" y="8835"/>
                  <a:pt x="84791" y="9018"/>
                  <a:pt x="84644" y="9165"/>
                </a:cubicBezTo>
                <a:cubicBezTo>
                  <a:pt x="82078" y="11914"/>
                  <a:pt x="79182" y="14297"/>
                  <a:pt x="75993" y="16276"/>
                </a:cubicBezTo>
                <a:cubicBezTo>
                  <a:pt x="69242" y="20370"/>
                  <a:pt x="61568" y="22478"/>
                  <a:pt x="53829" y="22478"/>
                </a:cubicBezTo>
                <a:cubicBezTo>
                  <a:pt x="49719" y="22478"/>
                  <a:pt x="45590" y="21884"/>
                  <a:pt x="41571" y="20675"/>
                </a:cubicBezTo>
                <a:cubicBezTo>
                  <a:pt x="36585" y="19172"/>
                  <a:pt x="31966" y="16716"/>
                  <a:pt x="27347" y="14334"/>
                </a:cubicBez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header 4">
  <p:cSld name="SECTION_HEADER_1_1_2">
    <p:bg>
      <p:bgPr>
        <a:solidFill>
          <a:schemeClr val="accent2"/>
        </a:solidFill>
        <a:effectLst/>
      </p:bgPr>
    </p:bg>
    <p:spTree>
      <p:nvGrpSpPr>
        <p:cNvPr id="1" name="Shape 1443"/>
        <p:cNvGrpSpPr/>
        <p:nvPr/>
      </p:nvGrpSpPr>
      <p:grpSpPr>
        <a:xfrm>
          <a:off x="0" y="0"/>
          <a:ext cx="0" cy="0"/>
          <a:chOff x="0" y="0"/>
          <a:chExt cx="0" cy="0"/>
        </a:xfrm>
      </p:grpSpPr>
      <p:sp>
        <p:nvSpPr>
          <p:cNvPr id="1444" name="Google Shape;1444;p39"/>
          <p:cNvSpPr/>
          <p:nvPr/>
        </p:nvSpPr>
        <p:spPr>
          <a:xfrm rot="-5113953">
            <a:off x="335051" y="888125"/>
            <a:ext cx="1169735" cy="588417"/>
          </a:xfrm>
          <a:custGeom>
            <a:avLst/>
            <a:gdLst/>
            <a:ahLst/>
            <a:cxnLst/>
            <a:rect l="l" t="t" r="r" b="b"/>
            <a:pathLst>
              <a:path w="46796" h="23540" extrusionOk="0">
                <a:moveTo>
                  <a:pt x="32976" y="1448"/>
                </a:moveTo>
                <a:lnTo>
                  <a:pt x="32976" y="1448"/>
                </a:lnTo>
                <a:cubicBezTo>
                  <a:pt x="32682" y="1814"/>
                  <a:pt x="32426" y="2217"/>
                  <a:pt x="32206" y="2621"/>
                </a:cubicBezTo>
                <a:cubicBezTo>
                  <a:pt x="31913" y="3134"/>
                  <a:pt x="31656" y="3610"/>
                  <a:pt x="31363" y="4124"/>
                </a:cubicBezTo>
                <a:cubicBezTo>
                  <a:pt x="31106" y="4600"/>
                  <a:pt x="30813" y="5077"/>
                  <a:pt x="30446" y="5517"/>
                </a:cubicBezTo>
                <a:cubicBezTo>
                  <a:pt x="29823" y="6433"/>
                  <a:pt x="29090" y="7276"/>
                  <a:pt x="28320" y="8083"/>
                </a:cubicBezTo>
                <a:cubicBezTo>
                  <a:pt x="27550" y="8853"/>
                  <a:pt x="26707" y="9586"/>
                  <a:pt x="25791" y="10246"/>
                </a:cubicBezTo>
                <a:cubicBezTo>
                  <a:pt x="24911" y="10869"/>
                  <a:pt x="23994" y="11419"/>
                  <a:pt x="23041" y="11932"/>
                </a:cubicBezTo>
                <a:cubicBezTo>
                  <a:pt x="23555" y="11162"/>
                  <a:pt x="24068" y="10392"/>
                  <a:pt x="24618" y="9696"/>
                </a:cubicBezTo>
                <a:cubicBezTo>
                  <a:pt x="25314" y="8853"/>
                  <a:pt x="26011" y="8009"/>
                  <a:pt x="26744" y="7203"/>
                </a:cubicBezTo>
                <a:cubicBezTo>
                  <a:pt x="27514" y="6396"/>
                  <a:pt x="28283" y="5627"/>
                  <a:pt x="29090" y="4857"/>
                </a:cubicBezTo>
                <a:cubicBezTo>
                  <a:pt x="29896" y="4087"/>
                  <a:pt x="30703" y="3354"/>
                  <a:pt x="31546" y="2621"/>
                </a:cubicBezTo>
                <a:cubicBezTo>
                  <a:pt x="32023" y="2217"/>
                  <a:pt x="32462" y="1814"/>
                  <a:pt x="32976" y="1448"/>
                </a:cubicBezTo>
                <a:close/>
                <a:moveTo>
                  <a:pt x="46026" y="7826"/>
                </a:moveTo>
                <a:lnTo>
                  <a:pt x="46026" y="7826"/>
                </a:lnTo>
                <a:cubicBezTo>
                  <a:pt x="43350" y="9182"/>
                  <a:pt x="40491" y="10282"/>
                  <a:pt x="37595" y="11052"/>
                </a:cubicBezTo>
                <a:cubicBezTo>
                  <a:pt x="34479" y="11858"/>
                  <a:pt x="31253" y="12335"/>
                  <a:pt x="28027" y="12445"/>
                </a:cubicBezTo>
                <a:cubicBezTo>
                  <a:pt x="27633" y="12454"/>
                  <a:pt x="27236" y="12459"/>
                  <a:pt x="26839" y="12459"/>
                </a:cubicBezTo>
                <a:cubicBezTo>
                  <a:pt x="25646" y="12459"/>
                  <a:pt x="24443" y="12418"/>
                  <a:pt x="23261" y="12335"/>
                </a:cubicBezTo>
                <a:cubicBezTo>
                  <a:pt x="24288" y="11968"/>
                  <a:pt x="25314" y="11675"/>
                  <a:pt x="26341" y="11345"/>
                </a:cubicBezTo>
                <a:cubicBezTo>
                  <a:pt x="29456" y="10429"/>
                  <a:pt x="32609" y="9659"/>
                  <a:pt x="35798" y="9072"/>
                </a:cubicBezTo>
                <a:cubicBezTo>
                  <a:pt x="38988" y="8486"/>
                  <a:pt x="42213" y="8046"/>
                  <a:pt x="45476" y="7863"/>
                </a:cubicBezTo>
                <a:lnTo>
                  <a:pt x="46026" y="7826"/>
                </a:lnTo>
                <a:close/>
                <a:moveTo>
                  <a:pt x="25754" y="2034"/>
                </a:moveTo>
                <a:lnTo>
                  <a:pt x="25754" y="2034"/>
                </a:lnTo>
                <a:cubicBezTo>
                  <a:pt x="25204" y="3391"/>
                  <a:pt x="24618" y="4784"/>
                  <a:pt x="23958" y="6103"/>
                </a:cubicBezTo>
                <a:cubicBezTo>
                  <a:pt x="23151" y="7753"/>
                  <a:pt x="22235" y="9329"/>
                  <a:pt x="21208" y="10832"/>
                </a:cubicBezTo>
                <a:cubicBezTo>
                  <a:pt x="20732" y="11565"/>
                  <a:pt x="20219" y="12262"/>
                  <a:pt x="19705" y="12995"/>
                </a:cubicBezTo>
                <a:cubicBezTo>
                  <a:pt x="20035" y="11345"/>
                  <a:pt x="20585" y="9769"/>
                  <a:pt x="21318" y="8266"/>
                </a:cubicBezTo>
                <a:cubicBezTo>
                  <a:pt x="21722" y="7460"/>
                  <a:pt x="22162" y="6653"/>
                  <a:pt x="22675" y="5883"/>
                </a:cubicBezTo>
                <a:cubicBezTo>
                  <a:pt x="23225" y="5113"/>
                  <a:pt x="23774" y="4380"/>
                  <a:pt x="24398" y="3684"/>
                </a:cubicBezTo>
                <a:cubicBezTo>
                  <a:pt x="24838" y="3134"/>
                  <a:pt x="25314" y="2584"/>
                  <a:pt x="25754" y="2034"/>
                </a:cubicBezTo>
                <a:close/>
                <a:moveTo>
                  <a:pt x="20145" y="1191"/>
                </a:moveTo>
                <a:cubicBezTo>
                  <a:pt x="19925" y="2144"/>
                  <a:pt x="19705" y="3097"/>
                  <a:pt x="19449" y="4014"/>
                </a:cubicBezTo>
                <a:cubicBezTo>
                  <a:pt x="19119" y="5150"/>
                  <a:pt x="18752" y="6250"/>
                  <a:pt x="18349" y="7313"/>
                </a:cubicBezTo>
                <a:cubicBezTo>
                  <a:pt x="17946" y="8376"/>
                  <a:pt x="17506" y="9439"/>
                  <a:pt x="16993" y="10465"/>
                </a:cubicBezTo>
                <a:cubicBezTo>
                  <a:pt x="16443" y="11455"/>
                  <a:pt x="15893" y="12445"/>
                  <a:pt x="15233" y="13398"/>
                </a:cubicBezTo>
                <a:cubicBezTo>
                  <a:pt x="14647" y="14241"/>
                  <a:pt x="14023" y="15084"/>
                  <a:pt x="13327" y="15854"/>
                </a:cubicBezTo>
                <a:cubicBezTo>
                  <a:pt x="13547" y="14864"/>
                  <a:pt x="13767" y="13875"/>
                  <a:pt x="14060" y="12958"/>
                </a:cubicBezTo>
                <a:cubicBezTo>
                  <a:pt x="14353" y="11858"/>
                  <a:pt x="14720" y="10795"/>
                  <a:pt x="15160" y="9769"/>
                </a:cubicBezTo>
                <a:cubicBezTo>
                  <a:pt x="15600" y="8706"/>
                  <a:pt x="16040" y="7679"/>
                  <a:pt x="16516" y="6726"/>
                </a:cubicBezTo>
                <a:cubicBezTo>
                  <a:pt x="17029" y="5700"/>
                  <a:pt x="17616" y="4747"/>
                  <a:pt x="18239" y="3830"/>
                </a:cubicBezTo>
                <a:cubicBezTo>
                  <a:pt x="18532" y="3354"/>
                  <a:pt x="18862" y="2914"/>
                  <a:pt x="19192" y="2437"/>
                </a:cubicBezTo>
                <a:cubicBezTo>
                  <a:pt x="19522" y="1998"/>
                  <a:pt x="19779" y="1594"/>
                  <a:pt x="20145" y="1191"/>
                </a:cubicBezTo>
                <a:close/>
                <a:moveTo>
                  <a:pt x="22073" y="13485"/>
                </a:moveTo>
                <a:cubicBezTo>
                  <a:pt x="22652" y="13485"/>
                  <a:pt x="23232" y="13513"/>
                  <a:pt x="23811" y="13581"/>
                </a:cubicBezTo>
                <a:cubicBezTo>
                  <a:pt x="25387" y="13728"/>
                  <a:pt x="26964" y="13911"/>
                  <a:pt x="28540" y="14131"/>
                </a:cubicBezTo>
                <a:cubicBezTo>
                  <a:pt x="30116" y="14351"/>
                  <a:pt x="31656" y="14645"/>
                  <a:pt x="33196" y="14938"/>
                </a:cubicBezTo>
                <a:cubicBezTo>
                  <a:pt x="34772" y="15231"/>
                  <a:pt x="36275" y="15598"/>
                  <a:pt x="37778" y="16001"/>
                </a:cubicBezTo>
                <a:cubicBezTo>
                  <a:pt x="39281" y="16367"/>
                  <a:pt x="40747" y="16807"/>
                  <a:pt x="42177" y="17247"/>
                </a:cubicBezTo>
                <a:cubicBezTo>
                  <a:pt x="40894" y="17247"/>
                  <a:pt x="39611" y="17247"/>
                  <a:pt x="38291" y="17211"/>
                </a:cubicBezTo>
                <a:cubicBezTo>
                  <a:pt x="36751" y="17137"/>
                  <a:pt x="35212" y="17027"/>
                  <a:pt x="33635" y="16844"/>
                </a:cubicBezTo>
                <a:cubicBezTo>
                  <a:pt x="32096" y="16697"/>
                  <a:pt x="30593" y="16477"/>
                  <a:pt x="29053" y="16184"/>
                </a:cubicBezTo>
                <a:cubicBezTo>
                  <a:pt x="27550" y="15891"/>
                  <a:pt x="26047" y="15524"/>
                  <a:pt x="24581" y="15121"/>
                </a:cubicBezTo>
                <a:cubicBezTo>
                  <a:pt x="23078" y="14681"/>
                  <a:pt x="21612" y="14205"/>
                  <a:pt x="20145" y="13618"/>
                </a:cubicBezTo>
                <a:lnTo>
                  <a:pt x="20072" y="13581"/>
                </a:lnTo>
                <a:cubicBezTo>
                  <a:pt x="20739" y="13523"/>
                  <a:pt x="21406" y="13485"/>
                  <a:pt x="22073" y="13485"/>
                </a:cubicBezTo>
                <a:close/>
                <a:moveTo>
                  <a:pt x="14353" y="3794"/>
                </a:moveTo>
                <a:cubicBezTo>
                  <a:pt x="14243" y="4490"/>
                  <a:pt x="14133" y="5187"/>
                  <a:pt x="13950" y="5883"/>
                </a:cubicBezTo>
                <a:cubicBezTo>
                  <a:pt x="13730" y="6946"/>
                  <a:pt x="13437" y="7973"/>
                  <a:pt x="13107" y="8999"/>
                </a:cubicBezTo>
                <a:cubicBezTo>
                  <a:pt x="12814" y="10026"/>
                  <a:pt x="12447" y="11015"/>
                  <a:pt x="12044" y="12005"/>
                </a:cubicBezTo>
                <a:cubicBezTo>
                  <a:pt x="11604" y="12995"/>
                  <a:pt x="11164" y="13985"/>
                  <a:pt x="10688" y="14938"/>
                </a:cubicBezTo>
                <a:cubicBezTo>
                  <a:pt x="10174" y="15891"/>
                  <a:pt x="9661" y="16807"/>
                  <a:pt x="9111" y="17724"/>
                </a:cubicBezTo>
                <a:cubicBezTo>
                  <a:pt x="9045" y="17757"/>
                  <a:pt x="9009" y="17790"/>
                  <a:pt x="8976" y="17849"/>
                </a:cubicBezTo>
                <a:lnTo>
                  <a:pt x="8976" y="17849"/>
                </a:lnTo>
                <a:cubicBezTo>
                  <a:pt x="9747" y="13838"/>
                  <a:pt x="11063" y="9972"/>
                  <a:pt x="12924" y="6360"/>
                </a:cubicBezTo>
                <a:cubicBezTo>
                  <a:pt x="13400" y="5480"/>
                  <a:pt x="13840" y="4637"/>
                  <a:pt x="14353" y="3794"/>
                </a:cubicBezTo>
                <a:close/>
                <a:moveTo>
                  <a:pt x="16296" y="15084"/>
                </a:moveTo>
                <a:cubicBezTo>
                  <a:pt x="17433" y="15084"/>
                  <a:pt x="18532" y="15231"/>
                  <a:pt x="19632" y="15488"/>
                </a:cubicBezTo>
                <a:cubicBezTo>
                  <a:pt x="21098" y="15818"/>
                  <a:pt x="22528" y="16184"/>
                  <a:pt x="23958" y="16551"/>
                </a:cubicBezTo>
                <a:cubicBezTo>
                  <a:pt x="25387" y="16917"/>
                  <a:pt x="26817" y="17321"/>
                  <a:pt x="28247" y="17724"/>
                </a:cubicBezTo>
                <a:cubicBezTo>
                  <a:pt x="29640" y="18164"/>
                  <a:pt x="31069" y="18604"/>
                  <a:pt x="32499" y="19043"/>
                </a:cubicBezTo>
                <a:cubicBezTo>
                  <a:pt x="33672" y="19447"/>
                  <a:pt x="34882" y="19887"/>
                  <a:pt x="36055" y="20290"/>
                </a:cubicBezTo>
                <a:cubicBezTo>
                  <a:pt x="35029" y="20143"/>
                  <a:pt x="33965" y="19997"/>
                  <a:pt x="32902" y="19777"/>
                </a:cubicBezTo>
                <a:cubicBezTo>
                  <a:pt x="31509" y="19520"/>
                  <a:pt x="30080" y="19190"/>
                  <a:pt x="28650" y="18860"/>
                </a:cubicBezTo>
                <a:cubicBezTo>
                  <a:pt x="27257" y="18494"/>
                  <a:pt x="25827" y="18090"/>
                  <a:pt x="24434" y="17687"/>
                </a:cubicBezTo>
                <a:cubicBezTo>
                  <a:pt x="23005" y="17284"/>
                  <a:pt x="21648" y="16844"/>
                  <a:pt x="20255" y="16404"/>
                </a:cubicBezTo>
                <a:cubicBezTo>
                  <a:pt x="18936" y="15964"/>
                  <a:pt x="17616" y="15524"/>
                  <a:pt x="16296" y="15084"/>
                </a:cubicBezTo>
                <a:close/>
                <a:moveTo>
                  <a:pt x="570" y="19997"/>
                </a:moveTo>
                <a:cubicBezTo>
                  <a:pt x="533" y="19997"/>
                  <a:pt x="497" y="20033"/>
                  <a:pt x="497" y="20107"/>
                </a:cubicBezTo>
                <a:lnTo>
                  <a:pt x="497" y="20363"/>
                </a:lnTo>
                <a:cubicBezTo>
                  <a:pt x="497" y="20400"/>
                  <a:pt x="533" y="20436"/>
                  <a:pt x="570" y="20436"/>
                </a:cubicBezTo>
                <a:cubicBezTo>
                  <a:pt x="607" y="20436"/>
                  <a:pt x="643" y="20400"/>
                  <a:pt x="643" y="20363"/>
                </a:cubicBezTo>
                <a:lnTo>
                  <a:pt x="643" y="20107"/>
                </a:lnTo>
                <a:cubicBezTo>
                  <a:pt x="643" y="20033"/>
                  <a:pt x="607" y="19997"/>
                  <a:pt x="570" y="19997"/>
                </a:cubicBezTo>
                <a:close/>
                <a:moveTo>
                  <a:pt x="12337" y="17321"/>
                </a:moveTo>
                <a:cubicBezTo>
                  <a:pt x="13034" y="17321"/>
                  <a:pt x="13693" y="17357"/>
                  <a:pt x="14390" y="17431"/>
                </a:cubicBezTo>
                <a:cubicBezTo>
                  <a:pt x="15746" y="17614"/>
                  <a:pt x="17103" y="17944"/>
                  <a:pt x="18459" y="18347"/>
                </a:cubicBezTo>
                <a:cubicBezTo>
                  <a:pt x="19779" y="18714"/>
                  <a:pt x="21098" y="19117"/>
                  <a:pt x="22418" y="19520"/>
                </a:cubicBezTo>
                <a:cubicBezTo>
                  <a:pt x="23738" y="19923"/>
                  <a:pt x="25057" y="20326"/>
                  <a:pt x="26341" y="20803"/>
                </a:cubicBezTo>
                <a:cubicBezTo>
                  <a:pt x="27147" y="21096"/>
                  <a:pt x="27953" y="21390"/>
                  <a:pt x="28723" y="21719"/>
                </a:cubicBezTo>
                <a:cubicBezTo>
                  <a:pt x="28063" y="21573"/>
                  <a:pt x="27404" y="21463"/>
                  <a:pt x="26744" y="21353"/>
                </a:cubicBezTo>
                <a:cubicBezTo>
                  <a:pt x="25351" y="21133"/>
                  <a:pt x="24031" y="20950"/>
                  <a:pt x="22675" y="20693"/>
                </a:cubicBezTo>
                <a:cubicBezTo>
                  <a:pt x="21318" y="20473"/>
                  <a:pt x="19962" y="20253"/>
                  <a:pt x="18642" y="19923"/>
                </a:cubicBezTo>
                <a:cubicBezTo>
                  <a:pt x="17286" y="19630"/>
                  <a:pt x="15966" y="19300"/>
                  <a:pt x="14647" y="18933"/>
                </a:cubicBezTo>
                <a:cubicBezTo>
                  <a:pt x="13364" y="18530"/>
                  <a:pt x="12081" y="18090"/>
                  <a:pt x="10834" y="17540"/>
                </a:cubicBezTo>
                <a:cubicBezTo>
                  <a:pt x="11311" y="17431"/>
                  <a:pt x="11824" y="17357"/>
                  <a:pt x="12337" y="17321"/>
                </a:cubicBezTo>
                <a:close/>
                <a:moveTo>
                  <a:pt x="34277" y="1"/>
                </a:moveTo>
                <a:cubicBezTo>
                  <a:pt x="34258" y="1"/>
                  <a:pt x="34240" y="6"/>
                  <a:pt x="34222" y="18"/>
                </a:cubicBezTo>
                <a:lnTo>
                  <a:pt x="34112" y="165"/>
                </a:lnTo>
                <a:lnTo>
                  <a:pt x="33929" y="311"/>
                </a:lnTo>
                <a:cubicBezTo>
                  <a:pt x="33159" y="934"/>
                  <a:pt x="32426" y="1558"/>
                  <a:pt x="31693" y="2181"/>
                </a:cubicBezTo>
                <a:cubicBezTo>
                  <a:pt x="30849" y="2914"/>
                  <a:pt x="30006" y="3647"/>
                  <a:pt x="29200" y="4417"/>
                </a:cubicBezTo>
                <a:cubicBezTo>
                  <a:pt x="28393" y="5187"/>
                  <a:pt x="27624" y="5957"/>
                  <a:pt x="26854" y="6763"/>
                </a:cubicBezTo>
                <a:cubicBezTo>
                  <a:pt x="26084" y="7570"/>
                  <a:pt x="25387" y="8376"/>
                  <a:pt x="24728" y="9256"/>
                </a:cubicBezTo>
                <a:cubicBezTo>
                  <a:pt x="24031" y="10136"/>
                  <a:pt x="23408" y="11015"/>
                  <a:pt x="22858" y="11968"/>
                </a:cubicBezTo>
                <a:cubicBezTo>
                  <a:pt x="22748" y="12042"/>
                  <a:pt x="22675" y="12078"/>
                  <a:pt x="22565" y="12115"/>
                </a:cubicBezTo>
                <a:cubicBezTo>
                  <a:pt x="22491" y="12152"/>
                  <a:pt x="22455" y="12225"/>
                  <a:pt x="22491" y="12262"/>
                </a:cubicBezTo>
                <a:cubicBezTo>
                  <a:pt x="21538" y="12592"/>
                  <a:pt x="20585" y="12922"/>
                  <a:pt x="19595" y="13288"/>
                </a:cubicBezTo>
                <a:cubicBezTo>
                  <a:pt x="19595" y="13288"/>
                  <a:pt x="19595" y="13252"/>
                  <a:pt x="19595" y="13252"/>
                </a:cubicBezTo>
                <a:cubicBezTo>
                  <a:pt x="20145" y="12592"/>
                  <a:pt x="20659" y="11895"/>
                  <a:pt x="21172" y="11199"/>
                </a:cubicBezTo>
                <a:cubicBezTo>
                  <a:pt x="21648" y="10539"/>
                  <a:pt x="22198" y="9696"/>
                  <a:pt x="22675" y="8889"/>
                </a:cubicBezTo>
                <a:cubicBezTo>
                  <a:pt x="23628" y="7313"/>
                  <a:pt x="24471" y="5700"/>
                  <a:pt x="25241" y="4014"/>
                </a:cubicBezTo>
                <a:cubicBezTo>
                  <a:pt x="25644" y="3061"/>
                  <a:pt x="26011" y="2107"/>
                  <a:pt x="26341" y="1118"/>
                </a:cubicBezTo>
                <a:cubicBezTo>
                  <a:pt x="26341" y="1047"/>
                  <a:pt x="26295" y="1006"/>
                  <a:pt x="26242" y="1006"/>
                </a:cubicBezTo>
                <a:cubicBezTo>
                  <a:pt x="26214" y="1006"/>
                  <a:pt x="26183" y="1018"/>
                  <a:pt x="26157" y="1044"/>
                </a:cubicBezTo>
                <a:cubicBezTo>
                  <a:pt x="25644" y="1851"/>
                  <a:pt x="25057" y="2621"/>
                  <a:pt x="24434" y="3317"/>
                </a:cubicBezTo>
                <a:cubicBezTo>
                  <a:pt x="23811" y="4050"/>
                  <a:pt x="23225" y="4747"/>
                  <a:pt x="22675" y="5517"/>
                </a:cubicBezTo>
                <a:cubicBezTo>
                  <a:pt x="21612" y="7020"/>
                  <a:pt x="20768" y="8669"/>
                  <a:pt x="20145" y="10392"/>
                </a:cubicBezTo>
                <a:cubicBezTo>
                  <a:pt x="19815" y="11382"/>
                  <a:pt x="19522" y="12372"/>
                  <a:pt x="19339" y="13398"/>
                </a:cubicBezTo>
                <a:cubicBezTo>
                  <a:pt x="18899" y="13545"/>
                  <a:pt x="18496" y="13691"/>
                  <a:pt x="18092" y="13875"/>
                </a:cubicBezTo>
                <a:cubicBezTo>
                  <a:pt x="17286" y="14168"/>
                  <a:pt x="16443" y="14498"/>
                  <a:pt x="15636" y="14828"/>
                </a:cubicBezTo>
                <a:lnTo>
                  <a:pt x="15563" y="14791"/>
                </a:lnTo>
                <a:cubicBezTo>
                  <a:pt x="15490" y="14791"/>
                  <a:pt x="15380" y="14864"/>
                  <a:pt x="15416" y="14938"/>
                </a:cubicBezTo>
                <a:lnTo>
                  <a:pt x="15270" y="14974"/>
                </a:lnTo>
                <a:lnTo>
                  <a:pt x="15196" y="14974"/>
                </a:lnTo>
                <a:cubicBezTo>
                  <a:pt x="15196" y="14974"/>
                  <a:pt x="15160" y="14974"/>
                  <a:pt x="15160" y="15011"/>
                </a:cubicBezTo>
                <a:cubicBezTo>
                  <a:pt x="14683" y="15231"/>
                  <a:pt x="14207" y="15414"/>
                  <a:pt x="13730" y="15634"/>
                </a:cubicBezTo>
                <a:cubicBezTo>
                  <a:pt x="13840" y="15488"/>
                  <a:pt x="13987" y="15304"/>
                  <a:pt x="14133" y="15194"/>
                </a:cubicBezTo>
                <a:cubicBezTo>
                  <a:pt x="14500" y="14754"/>
                  <a:pt x="14867" y="14315"/>
                  <a:pt x="15196" y="13875"/>
                </a:cubicBezTo>
                <a:cubicBezTo>
                  <a:pt x="15856" y="12922"/>
                  <a:pt x="16479" y="11932"/>
                  <a:pt x="17029" y="10942"/>
                </a:cubicBezTo>
                <a:cubicBezTo>
                  <a:pt x="17579" y="9916"/>
                  <a:pt x="18056" y="8853"/>
                  <a:pt x="18496" y="7789"/>
                </a:cubicBezTo>
                <a:cubicBezTo>
                  <a:pt x="18899" y="6726"/>
                  <a:pt x="19302" y="5627"/>
                  <a:pt x="19632" y="4490"/>
                </a:cubicBezTo>
                <a:cubicBezTo>
                  <a:pt x="19925" y="3391"/>
                  <a:pt x="20219" y="2254"/>
                  <a:pt x="20439" y="1118"/>
                </a:cubicBezTo>
                <a:cubicBezTo>
                  <a:pt x="20475" y="971"/>
                  <a:pt x="20512" y="824"/>
                  <a:pt x="20549" y="714"/>
                </a:cubicBezTo>
                <a:cubicBezTo>
                  <a:pt x="20549" y="609"/>
                  <a:pt x="20473" y="523"/>
                  <a:pt x="20404" y="523"/>
                </a:cubicBezTo>
                <a:cubicBezTo>
                  <a:pt x="20376" y="523"/>
                  <a:pt x="20349" y="537"/>
                  <a:pt x="20329" y="568"/>
                </a:cubicBezTo>
                <a:cubicBezTo>
                  <a:pt x="19632" y="1448"/>
                  <a:pt x="18936" y="2364"/>
                  <a:pt x="18312" y="3317"/>
                </a:cubicBezTo>
                <a:cubicBezTo>
                  <a:pt x="17689" y="4270"/>
                  <a:pt x="17103" y="5223"/>
                  <a:pt x="16553" y="6213"/>
                </a:cubicBezTo>
                <a:cubicBezTo>
                  <a:pt x="16040" y="7203"/>
                  <a:pt x="15526" y="8229"/>
                  <a:pt x="15086" y="9256"/>
                </a:cubicBezTo>
                <a:cubicBezTo>
                  <a:pt x="14683" y="10319"/>
                  <a:pt x="14280" y="11345"/>
                  <a:pt x="13950" y="12445"/>
                </a:cubicBezTo>
                <a:cubicBezTo>
                  <a:pt x="13584" y="13508"/>
                  <a:pt x="13327" y="14571"/>
                  <a:pt x="13070" y="15708"/>
                </a:cubicBezTo>
                <a:cubicBezTo>
                  <a:pt x="13070" y="15781"/>
                  <a:pt x="13070" y="15891"/>
                  <a:pt x="13034" y="15964"/>
                </a:cubicBezTo>
                <a:cubicBezTo>
                  <a:pt x="11751" y="16551"/>
                  <a:pt x="10504" y="17137"/>
                  <a:pt x="9221" y="17724"/>
                </a:cubicBezTo>
                <a:cubicBezTo>
                  <a:pt x="9734" y="16954"/>
                  <a:pt x="10248" y="16184"/>
                  <a:pt x="10688" y="15341"/>
                </a:cubicBezTo>
                <a:cubicBezTo>
                  <a:pt x="11201" y="14388"/>
                  <a:pt x="11641" y="13435"/>
                  <a:pt x="12081" y="12445"/>
                </a:cubicBezTo>
                <a:cubicBezTo>
                  <a:pt x="12520" y="11492"/>
                  <a:pt x="12887" y="10465"/>
                  <a:pt x="13254" y="9439"/>
                </a:cubicBezTo>
                <a:cubicBezTo>
                  <a:pt x="13584" y="8413"/>
                  <a:pt x="13877" y="7386"/>
                  <a:pt x="14133" y="6323"/>
                </a:cubicBezTo>
                <a:cubicBezTo>
                  <a:pt x="14353" y="5297"/>
                  <a:pt x="14573" y="4234"/>
                  <a:pt x="14720" y="3171"/>
                </a:cubicBezTo>
                <a:lnTo>
                  <a:pt x="14793" y="2767"/>
                </a:lnTo>
                <a:cubicBezTo>
                  <a:pt x="14793" y="2667"/>
                  <a:pt x="14716" y="2610"/>
                  <a:pt x="14640" y="2610"/>
                </a:cubicBezTo>
                <a:cubicBezTo>
                  <a:pt x="14578" y="2610"/>
                  <a:pt x="14516" y="2648"/>
                  <a:pt x="14500" y="2731"/>
                </a:cubicBezTo>
                <a:lnTo>
                  <a:pt x="14463" y="3097"/>
                </a:lnTo>
                <a:cubicBezTo>
                  <a:pt x="14427" y="3134"/>
                  <a:pt x="14390" y="3134"/>
                  <a:pt x="14390" y="3171"/>
                </a:cubicBezTo>
                <a:cubicBezTo>
                  <a:pt x="13290" y="4930"/>
                  <a:pt x="12337" y="6763"/>
                  <a:pt x="11494" y="8669"/>
                </a:cubicBezTo>
                <a:cubicBezTo>
                  <a:pt x="10688" y="10575"/>
                  <a:pt x="9991" y="12518"/>
                  <a:pt x="9441" y="14498"/>
                </a:cubicBezTo>
                <a:cubicBezTo>
                  <a:pt x="9148" y="15634"/>
                  <a:pt x="8891" y="16734"/>
                  <a:pt x="8671" y="17870"/>
                </a:cubicBezTo>
                <a:cubicBezTo>
                  <a:pt x="8671" y="17907"/>
                  <a:pt x="8671" y="17980"/>
                  <a:pt x="8708" y="17980"/>
                </a:cubicBezTo>
                <a:cubicBezTo>
                  <a:pt x="5959" y="19300"/>
                  <a:pt x="3356" y="20876"/>
                  <a:pt x="936" y="22709"/>
                </a:cubicBezTo>
                <a:cubicBezTo>
                  <a:pt x="643" y="22929"/>
                  <a:pt x="350" y="23186"/>
                  <a:pt x="57" y="23406"/>
                </a:cubicBezTo>
                <a:cubicBezTo>
                  <a:pt x="0" y="23462"/>
                  <a:pt x="52" y="23540"/>
                  <a:pt x="112" y="23540"/>
                </a:cubicBezTo>
                <a:cubicBezTo>
                  <a:pt x="131" y="23540"/>
                  <a:pt x="150" y="23533"/>
                  <a:pt x="167" y="23516"/>
                </a:cubicBezTo>
                <a:cubicBezTo>
                  <a:pt x="2696" y="21573"/>
                  <a:pt x="5409" y="19887"/>
                  <a:pt x="8268" y="18494"/>
                </a:cubicBezTo>
                <a:cubicBezTo>
                  <a:pt x="8928" y="18164"/>
                  <a:pt x="9588" y="17870"/>
                  <a:pt x="10248" y="17540"/>
                </a:cubicBezTo>
                <a:cubicBezTo>
                  <a:pt x="10248" y="17577"/>
                  <a:pt x="10284" y="17577"/>
                  <a:pt x="10321" y="17577"/>
                </a:cubicBezTo>
                <a:cubicBezTo>
                  <a:pt x="11531" y="18127"/>
                  <a:pt x="12777" y="18567"/>
                  <a:pt x="14023" y="18970"/>
                </a:cubicBezTo>
                <a:cubicBezTo>
                  <a:pt x="15343" y="19373"/>
                  <a:pt x="16663" y="19703"/>
                  <a:pt x="17982" y="20033"/>
                </a:cubicBezTo>
                <a:cubicBezTo>
                  <a:pt x="19339" y="20326"/>
                  <a:pt x="20659" y="20583"/>
                  <a:pt x="22015" y="20803"/>
                </a:cubicBezTo>
                <a:cubicBezTo>
                  <a:pt x="23371" y="21060"/>
                  <a:pt x="24764" y="21280"/>
                  <a:pt x="26121" y="21500"/>
                </a:cubicBezTo>
                <a:cubicBezTo>
                  <a:pt x="27514" y="21646"/>
                  <a:pt x="28870" y="21939"/>
                  <a:pt x="30226" y="22306"/>
                </a:cubicBezTo>
                <a:cubicBezTo>
                  <a:pt x="30373" y="22379"/>
                  <a:pt x="30556" y="22416"/>
                  <a:pt x="30703" y="22489"/>
                </a:cubicBezTo>
                <a:cubicBezTo>
                  <a:pt x="30721" y="22498"/>
                  <a:pt x="30738" y="22502"/>
                  <a:pt x="30755" y="22502"/>
                </a:cubicBezTo>
                <a:cubicBezTo>
                  <a:pt x="30873" y="22502"/>
                  <a:pt x="30941" y="22297"/>
                  <a:pt x="30813" y="22233"/>
                </a:cubicBezTo>
                <a:cubicBezTo>
                  <a:pt x="29530" y="21683"/>
                  <a:pt x="28247" y="21133"/>
                  <a:pt x="26927" y="20693"/>
                </a:cubicBezTo>
                <a:cubicBezTo>
                  <a:pt x="25607" y="20217"/>
                  <a:pt x="24288" y="19777"/>
                  <a:pt x="22968" y="19373"/>
                </a:cubicBezTo>
                <a:cubicBezTo>
                  <a:pt x="21612" y="18970"/>
                  <a:pt x="20292" y="18567"/>
                  <a:pt x="18936" y="18200"/>
                </a:cubicBezTo>
                <a:cubicBezTo>
                  <a:pt x="17579" y="17797"/>
                  <a:pt x="16223" y="17467"/>
                  <a:pt x="14830" y="17247"/>
                </a:cubicBezTo>
                <a:cubicBezTo>
                  <a:pt x="14230" y="17150"/>
                  <a:pt x="13629" y="17103"/>
                  <a:pt x="13029" y="17103"/>
                </a:cubicBezTo>
                <a:cubicBezTo>
                  <a:pt x="12273" y="17103"/>
                  <a:pt x="11517" y="17177"/>
                  <a:pt x="10761" y="17321"/>
                </a:cubicBezTo>
                <a:lnTo>
                  <a:pt x="10651" y="17357"/>
                </a:lnTo>
                <a:cubicBezTo>
                  <a:pt x="11384" y="16991"/>
                  <a:pt x="12154" y="16624"/>
                  <a:pt x="12924" y="16294"/>
                </a:cubicBezTo>
                <a:lnTo>
                  <a:pt x="12924" y="16294"/>
                </a:lnTo>
                <a:lnTo>
                  <a:pt x="12850" y="16404"/>
                </a:lnTo>
                <a:cubicBezTo>
                  <a:pt x="12850" y="16430"/>
                  <a:pt x="12869" y="16456"/>
                  <a:pt x="12892" y="16456"/>
                </a:cubicBezTo>
                <a:cubicBezTo>
                  <a:pt x="12902" y="16456"/>
                  <a:pt x="12913" y="16451"/>
                  <a:pt x="12924" y="16441"/>
                </a:cubicBezTo>
                <a:cubicBezTo>
                  <a:pt x="12997" y="16404"/>
                  <a:pt x="13070" y="16331"/>
                  <a:pt x="13144" y="16257"/>
                </a:cubicBezTo>
                <a:cubicBezTo>
                  <a:pt x="13180" y="16257"/>
                  <a:pt x="13254" y="16221"/>
                  <a:pt x="13254" y="16184"/>
                </a:cubicBezTo>
                <a:cubicBezTo>
                  <a:pt x="14023" y="15818"/>
                  <a:pt x="14830" y="15488"/>
                  <a:pt x="15636" y="15158"/>
                </a:cubicBezTo>
                <a:cubicBezTo>
                  <a:pt x="16993" y="15634"/>
                  <a:pt x="18312" y="16074"/>
                  <a:pt x="19669" y="16477"/>
                </a:cubicBezTo>
                <a:cubicBezTo>
                  <a:pt x="20988" y="16917"/>
                  <a:pt x="22491" y="17357"/>
                  <a:pt x="23848" y="17797"/>
                </a:cubicBezTo>
                <a:cubicBezTo>
                  <a:pt x="25241" y="18200"/>
                  <a:pt x="26670" y="18604"/>
                  <a:pt x="28100" y="18970"/>
                </a:cubicBezTo>
                <a:cubicBezTo>
                  <a:pt x="29493" y="19337"/>
                  <a:pt x="30923" y="19667"/>
                  <a:pt x="32352" y="19923"/>
                </a:cubicBezTo>
                <a:cubicBezTo>
                  <a:pt x="33782" y="20217"/>
                  <a:pt x="35248" y="20473"/>
                  <a:pt x="36678" y="20656"/>
                </a:cubicBezTo>
                <a:lnTo>
                  <a:pt x="37228" y="20693"/>
                </a:lnTo>
                <a:cubicBezTo>
                  <a:pt x="37375" y="20693"/>
                  <a:pt x="37375" y="20473"/>
                  <a:pt x="37265" y="20436"/>
                </a:cubicBezTo>
                <a:cubicBezTo>
                  <a:pt x="35872" y="19923"/>
                  <a:pt x="34442" y="19447"/>
                  <a:pt x="33049" y="18970"/>
                </a:cubicBezTo>
                <a:cubicBezTo>
                  <a:pt x="31619" y="18494"/>
                  <a:pt x="30226" y="18054"/>
                  <a:pt x="28797" y="17614"/>
                </a:cubicBezTo>
                <a:cubicBezTo>
                  <a:pt x="27367" y="17211"/>
                  <a:pt x="25901" y="16807"/>
                  <a:pt x="24471" y="16441"/>
                </a:cubicBezTo>
                <a:cubicBezTo>
                  <a:pt x="23041" y="16038"/>
                  <a:pt x="21575" y="15708"/>
                  <a:pt x="20145" y="15378"/>
                </a:cubicBezTo>
                <a:cubicBezTo>
                  <a:pt x="18826" y="15048"/>
                  <a:pt x="17506" y="14901"/>
                  <a:pt x="16186" y="14901"/>
                </a:cubicBezTo>
                <a:lnTo>
                  <a:pt x="17139" y="14535"/>
                </a:lnTo>
                <a:cubicBezTo>
                  <a:pt x="17873" y="14241"/>
                  <a:pt x="18569" y="13985"/>
                  <a:pt x="19302" y="13691"/>
                </a:cubicBezTo>
                <a:lnTo>
                  <a:pt x="19522" y="13655"/>
                </a:lnTo>
                <a:cubicBezTo>
                  <a:pt x="20952" y="14241"/>
                  <a:pt x="22418" y="14754"/>
                  <a:pt x="23921" y="15194"/>
                </a:cubicBezTo>
                <a:cubicBezTo>
                  <a:pt x="25424" y="15634"/>
                  <a:pt x="26927" y="16001"/>
                  <a:pt x="28430" y="16294"/>
                </a:cubicBezTo>
                <a:cubicBezTo>
                  <a:pt x="29970" y="16587"/>
                  <a:pt x="31509" y="16844"/>
                  <a:pt x="33012" y="17027"/>
                </a:cubicBezTo>
                <a:cubicBezTo>
                  <a:pt x="34552" y="17211"/>
                  <a:pt x="36128" y="17321"/>
                  <a:pt x="37705" y="17394"/>
                </a:cubicBezTo>
                <a:cubicBezTo>
                  <a:pt x="38832" y="17448"/>
                  <a:pt x="39978" y="17482"/>
                  <a:pt x="41116" y="17482"/>
                </a:cubicBezTo>
                <a:cubicBezTo>
                  <a:pt x="41532" y="17482"/>
                  <a:pt x="41948" y="17477"/>
                  <a:pt x="42360" y="17467"/>
                </a:cubicBezTo>
                <a:lnTo>
                  <a:pt x="42947" y="17467"/>
                </a:lnTo>
                <a:cubicBezTo>
                  <a:pt x="43057" y="17467"/>
                  <a:pt x="43093" y="17284"/>
                  <a:pt x="42947" y="17211"/>
                </a:cubicBezTo>
                <a:cubicBezTo>
                  <a:pt x="41444" y="16734"/>
                  <a:pt x="39904" y="16294"/>
                  <a:pt x="38364" y="15891"/>
                </a:cubicBezTo>
                <a:cubicBezTo>
                  <a:pt x="36861" y="15488"/>
                  <a:pt x="35285" y="15121"/>
                  <a:pt x="33709" y="14791"/>
                </a:cubicBezTo>
                <a:cubicBezTo>
                  <a:pt x="32169" y="14498"/>
                  <a:pt x="30593" y="14241"/>
                  <a:pt x="29017" y="13985"/>
                </a:cubicBezTo>
                <a:cubicBezTo>
                  <a:pt x="27440" y="13765"/>
                  <a:pt x="25864" y="13545"/>
                  <a:pt x="24288" y="13398"/>
                </a:cubicBezTo>
                <a:cubicBezTo>
                  <a:pt x="23591" y="13325"/>
                  <a:pt x="22885" y="13288"/>
                  <a:pt x="22180" y="13288"/>
                </a:cubicBezTo>
                <a:cubicBezTo>
                  <a:pt x="21474" y="13288"/>
                  <a:pt x="20768" y="13325"/>
                  <a:pt x="20072" y="13398"/>
                </a:cubicBezTo>
                <a:cubicBezTo>
                  <a:pt x="20915" y="13105"/>
                  <a:pt x="21758" y="12812"/>
                  <a:pt x="22601" y="12518"/>
                </a:cubicBezTo>
                <a:cubicBezTo>
                  <a:pt x="23974" y="12659"/>
                  <a:pt x="25347" y="12726"/>
                  <a:pt x="26720" y="12726"/>
                </a:cubicBezTo>
                <a:cubicBezTo>
                  <a:pt x="28573" y="12726"/>
                  <a:pt x="30426" y="12603"/>
                  <a:pt x="32279" y="12372"/>
                </a:cubicBezTo>
                <a:cubicBezTo>
                  <a:pt x="35505" y="11932"/>
                  <a:pt x="38658" y="11125"/>
                  <a:pt x="41700" y="9989"/>
                </a:cubicBezTo>
                <a:cubicBezTo>
                  <a:pt x="43423" y="9366"/>
                  <a:pt x="45073" y="8596"/>
                  <a:pt x="46686" y="7753"/>
                </a:cubicBezTo>
                <a:cubicBezTo>
                  <a:pt x="46796" y="7716"/>
                  <a:pt x="46759" y="7533"/>
                  <a:pt x="46649" y="7496"/>
                </a:cubicBezTo>
                <a:cubicBezTo>
                  <a:pt x="43387" y="7679"/>
                  <a:pt x="40161" y="8046"/>
                  <a:pt x="36935" y="8596"/>
                </a:cubicBezTo>
                <a:cubicBezTo>
                  <a:pt x="33709" y="9146"/>
                  <a:pt x="30520" y="9879"/>
                  <a:pt x="27367" y="10759"/>
                </a:cubicBezTo>
                <a:cubicBezTo>
                  <a:pt x="26084" y="11125"/>
                  <a:pt x="24801" y="11529"/>
                  <a:pt x="23518" y="11968"/>
                </a:cubicBezTo>
                <a:cubicBezTo>
                  <a:pt x="24251" y="11565"/>
                  <a:pt x="24911" y="11162"/>
                  <a:pt x="25607" y="10722"/>
                </a:cubicBezTo>
                <a:cubicBezTo>
                  <a:pt x="26524" y="10062"/>
                  <a:pt x="27367" y="9366"/>
                  <a:pt x="28173" y="8596"/>
                </a:cubicBezTo>
                <a:cubicBezTo>
                  <a:pt x="28980" y="7789"/>
                  <a:pt x="29713" y="6946"/>
                  <a:pt x="30373" y="6067"/>
                </a:cubicBezTo>
                <a:cubicBezTo>
                  <a:pt x="30703" y="5590"/>
                  <a:pt x="31033" y="5150"/>
                  <a:pt x="31289" y="4674"/>
                </a:cubicBezTo>
                <a:cubicBezTo>
                  <a:pt x="31583" y="4234"/>
                  <a:pt x="31876" y="3720"/>
                  <a:pt x="32133" y="3244"/>
                </a:cubicBezTo>
                <a:cubicBezTo>
                  <a:pt x="32609" y="2217"/>
                  <a:pt x="33269" y="1264"/>
                  <a:pt x="34039" y="495"/>
                </a:cubicBezTo>
                <a:lnTo>
                  <a:pt x="34369" y="201"/>
                </a:lnTo>
                <a:cubicBezTo>
                  <a:pt x="34461" y="140"/>
                  <a:pt x="34373" y="1"/>
                  <a:pt x="34277"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39"/>
          <p:cNvSpPr/>
          <p:nvPr/>
        </p:nvSpPr>
        <p:spPr>
          <a:xfrm rot="4292073">
            <a:off x="7100142" y="2099970"/>
            <a:ext cx="1725007" cy="1024240"/>
          </a:xfrm>
          <a:custGeom>
            <a:avLst/>
            <a:gdLst/>
            <a:ahLst/>
            <a:cxnLst/>
            <a:rect l="l" t="t" r="r" b="b"/>
            <a:pathLst>
              <a:path w="52789" h="31344" extrusionOk="0">
                <a:moveTo>
                  <a:pt x="1" y="1"/>
                </a:moveTo>
                <a:lnTo>
                  <a:pt x="1" y="18587"/>
                </a:lnTo>
                <a:cubicBezTo>
                  <a:pt x="5866" y="19393"/>
                  <a:pt x="11621" y="21043"/>
                  <a:pt x="16680" y="24122"/>
                </a:cubicBezTo>
                <a:cubicBezTo>
                  <a:pt x="19759" y="25991"/>
                  <a:pt x="22509" y="28448"/>
                  <a:pt x="24671" y="31344"/>
                </a:cubicBezTo>
                <a:lnTo>
                  <a:pt x="52788" y="31344"/>
                </a:lnTo>
                <a:cubicBezTo>
                  <a:pt x="47546" y="20786"/>
                  <a:pt x="36915" y="13418"/>
                  <a:pt x="26138" y="8249"/>
                </a:cubicBezTo>
                <a:cubicBezTo>
                  <a:pt x="23498" y="6966"/>
                  <a:pt x="20786" y="5830"/>
                  <a:pt x="18073" y="4767"/>
                </a:cubicBezTo>
                <a:cubicBezTo>
                  <a:pt x="13234" y="2897"/>
                  <a:pt x="8249" y="1467"/>
                  <a:pt x="3153" y="588"/>
                </a:cubicBezTo>
                <a:cubicBezTo>
                  <a:pt x="2163" y="404"/>
                  <a:pt x="1100" y="184"/>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39"/>
          <p:cNvSpPr/>
          <p:nvPr/>
        </p:nvSpPr>
        <p:spPr>
          <a:xfrm rot="10074180">
            <a:off x="-147371" y="1087096"/>
            <a:ext cx="8295758" cy="5489193"/>
          </a:xfrm>
          <a:custGeom>
            <a:avLst/>
            <a:gdLst/>
            <a:ahLst/>
            <a:cxnLst/>
            <a:rect l="l" t="t" r="r" b="b"/>
            <a:pathLst>
              <a:path w="74161" h="54326" extrusionOk="0">
                <a:moveTo>
                  <a:pt x="27432" y="1"/>
                </a:moveTo>
                <a:cubicBezTo>
                  <a:pt x="26716" y="1"/>
                  <a:pt x="26003" y="58"/>
                  <a:pt x="25295" y="191"/>
                </a:cubicBezTo>
                <a:cubicBezTo>
                  <a:pt x="20603" y="1035"/>
                  <a:pt x="17157" y="4994"/>
                  <a:pt x="14371" y="8879"/>
                </a:cubicBezTo>
                <a:cubicBezTo>
                  <a:pt x="13198" y="10566"/>
                  <a:pt x="12025" y="12252"/>
                  <a:pt x="10925" y="13975"/>
                </a:cubicBezTo>
                <a:cubicBezTo>
                  <a:pt x="10302" y="14965"/>
                  <a:pt x="9789" y="16101"/>
                  <a:pt x="9019" y="16981"/>
                </a:cubicBezTo>
                <a:cubicBezTo>
                  <a:pt x="8579" y="17457"/>
                  <a:pt x="8139" y="18007"/>
                  <a:pt x="7809" y="18594"/>
                </a:cubicBezTo>
                <a:cubicBezTo>
                  <a:pt x="6929" y="19950"/>
                  <a:pt x="6123" y="21380"/>
                  <a:pt x="5390" y="22809"/>
                </a:cubicBezTo>
                <a:cubicBezTo>
                  <a:pt x="3923" y="25705"/>
                  <a:pt x="2714" y="28711"/>
                  <a:pt x="1797" y="31827"/>
                </a:cubicBezTo>
                <a:cubicBezTo>
                  <a:pt x="661" y="35603"/>
                  <a:pt x="1" y="40002"/>
                  <a:pt x="2237" y="43265"/>
                </a:cubicBezTo>
                <a:cubicBezTo>
                  <a:pt x="3154" y="44474"/>
                  <a:pt x="4253" y="45501"/>
                  <a:pt x="5536" y="46271"/>
                </a:cubicBezTo>
                <a:cubicBezTo>
                  <a:pt x="11805" y="50523"/>
                  <a:pt x="19430" y="52246"/>
                  <a:pt x="26945" y="53236"/>
                </a:cubicBezTo>
                <a:cubicBezTo>
                  <a:pt x="32638" y="53963"/>
                  <a:pt x="38362" y="54325"/>
                  <a:pt x="44080" y="54325"/>
                </a:cubicBezTo>
                <a:cubicBezTo>
                  <a:pt x="53642" y="54325"/>
                  <a:pt x="63188" y="53311"/>
                  <a:pt x="72547" y="51293"/>
                </a:cubicBezTo>
                <a:cubicBezTo>
                  <a:pt x="73097" y="51183"/>
                  <a:pt x="73610" y="51036"/>
                  <a:pt x="74160" y="50926"/>
                </a:cubicBezTo>
                <a:lnTo>
                  <a:pt x="74160" y="4187"/>
                </a:lnTo>
                <a:lnTo>
                  <a:pt x="74014" y="4260"/>
                </a:lnTo>
                <a:cubicBezTo>
                  <a:pt x="73794" y="4407"/>
                  <a:pt x="73574" y="4517"/>
                  <a:pt x="73354" y="4627"/>
                </a:cubicBezTo>
                <a:cubicBezTo>
                  <a:pt x="71778" y="5360"/>
                  <a:pt x="69871" y="5434"/>
                  <a:pt x="68185" y="5580"/>
                </a:cubicBezTo>
                <a:cubicBezTo>
                  <a:pt x="66956" y="5667"/>
                  <a:pt x="65727" y="5708"/>
                  <a:pt x="64500" y="5708"/>
                </a:cubicBezTo>
                <a:cubicBezTo>
                  <a:pt x="62617" y="5708"/>
                  <a:pt x="60739" y="5611"/>
                  <a:pt x="58874" y="5434"/>
                </a:cubicBezTo>
                <a:cubicBezTo>
                  <a:pt x="50736" y="4700"/>
                  <a:pt x="42634" y="3344"/>
                  <a:pt x="34716" y="1291"/>
                </a:cubicBezTo>
                <a:cubicBezTo>
                  <a:pt x="32336" y="668"/>
                  <a:pt x="29868" y="1"/>
                  <a:pt x="27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39"/>
          <p:cNvSpPr/>
          <p:nvPr/>
        </p:nvSpPr>
        <p:spPr>
          <a:xfrm>
            <a:off x="-282700" y="4398077"/>
            <a:ext cx="4560131" cy="1604018"/>
          </a:xfrm>
          <a:custGeom>
            <a:avLst/>
            <a:gdLst/>
            <a:ahLst/>
            <a:cxnLst/>
            <a:rect l="l" t="t" r="r" b="b"/>
            <a:pathLst>
              <a:path w="85085" h="35856" extrusionOk="0">
                <a:moveTo>
                  <a:pt x="21963" y="0"/>
                </a:moveTo>
                <a:cubicBezTo>
                  <a:pt x="20489" y="0"/>
                  <a:pt x="19021" y="128"/>
                  <a:pt x="17560" y="444"/>
                </a:cubicBezTo>
                <a:cubicBezTo>
                  <a:pt x="11658" y="1763"/>
                  <a:pt x="6819" y="5942"/>
                  <a:pt x="3007" y="10671"/>
                </a:cubicBezTo>
                <a:cubicBezTo>
                  <a:pt x="1980" y="11954"/>
                  <a:pt x="954" y="13311"/>
                  <a:pt x="1" y="14704"/>
                </a:cubicBezTo>
                <a:lnTo>
                  <a:pt x="1" y="35855"/>
                </a:lnTo>
                <a:lnTo>
                  <a:pt x="85084" y="35855"/>
                </a:lnTo>
                <a:lnTo>
                  <a:pt x="85084" y="13494"/>
                </a:lnTo>
                <a:cubicBezTo>
                  <a:pt x="81602" y="11111"/>
                  <a:pt x="77973" y="8948"/>
                  <a:pt x="74233" y="7079"/>
                </a:cubicBezTo>
                <a:cubicBezTo>
                  <a:pt x="69285" y="4476"/>
                  <a:pt x="64152" y="1947"/>
                  <a:pt x="58617" y="1323"/>
                </a:cubicBezTo>
                <a:cubicBezTo>
                  <a:pt x="57606" y="1211"/>
                  <a:pt x="56597" y="1165"/>
                  <a:pt x="55588" y="1165"/>
                </a:cubicBezTo>
                <a:cubicBezTo>
                  <a:pt x="50695" y="1165"/>
                  <a:pt x="45815" y="2258"/>
                  <a:pt x="40893" y="2258"/>
                </a:cubicBezTo>
                <a:cubicBezTo>
                  <a:pt x="40533" y="2258"/>
                  <a:pt x="40172" y="2252"/>
                  <a:pt x="39811" y="2240"/>
                </a:cubicBezTo>
                <a:cubicBezTo>
                  <a:pt x="33831" y="2035"/>
                  <a:pt x="27850" y="0"/>
                  <a:pt x="219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48" name="Google Shape;1448;p39"/>
          <p:cNvGrpSpPr/>
          <p:nvPr/>
        </p:nvGrpSpPr>
        <p:grpSpPr>
          <a:xfrm rot="2418179">
            <a:off x="7127173" y="849579"/>
            <a:ext cx="745341" cy="1353163"/>
            <a:chOff x="4614150" y="3299838"/>
            <a:chExt cx="745375" cy="1353225"/>
          </a:xfrm>
        </p:grpSpPr>
        <p:sp>
          <p:nvSpPr>
            <p:cNvPr id="1449" name="Google Shape;1449;p39"/>
            <p:cNvSpPr/>
            <p:nvPr/>
          </p:nvSpPr>
          <p:spPr>
            <a:xfrm>
              <a:off x="4614150" y="3299838"/>
              <a:ext cx="392375" cy="1353225"/>
            </a:xfrm>
            <a:custGeom>
              <a:avLst/>
              <a:gdLst/>
              <a:ahLst/>
              <a:cxnLst/>
              <a:rect l="l" t="t" r="r" b="b"/>
              <a:pathLst>
                <a:path w="15695" h="54129" extrusionOk="0">
                  <a:moveTo>
                    <a:pt x="14358" y="2801"/>
                  </a:moveTo>
                  <a:lnTo>
                    <a:pt x="14358" y="2801"/>
                  </a:lnTo>
                  <a:cubicBezTo>
                    <a:pt x="14462" y="5734"/>
                    <a:pt x="14554" y="8661"/>
                    <a:pt x="14668" y="11566"/>
                  </a:cubicBezTo>
                  <a:cubicBezTo>
                    <a:pt x="14741" y="13473"/>
                    <a:pt x="14814" y="15379"/>
                    <a:pt x="14888" y="17285"/>
                  </a:cubicBezTo>
                  <a:cubicBezTo>
                    <a:pt x="14961" y="19118"/>
                    <a:pt x="15071" y="20951"/>
                    <a:pt x="15071" y="22784"/>
                  </a:cubicBezTo>
                  <a:cubicBezTo>
                    <a:pt x="15071" y="23673"/>
                    <a:pt x="14972" y="24562"/>
                    <a:pt x="14779" y="25434"/>
                  </a:cubicBezTo>
                  <a:lnTo>
                    <a:pt x="14779" y="25434"/>
                  </a:lnTo>
                  <a:cubicBezTo>
                    <a:pt x="14239" y="22643"/>
                    <a:pt x="13853" y="19829"/>
                    <a:pt x="13678" y="16992"/>
                  </a:cubicBezTo>
                  <a:cubicBezTo>
                    <a:pt x="13458" y="13436"/>
                    <a:pt x="13531" y="9843"/>
                    <a:pt x="13898" y="6324"/>
                  </a:cubicBezTo>
                  <a:cubicBezTo>
                    <a:pt x="14006" y="5140"/>
                    <a:pt x="14164" y="3968"/>
                    <a:pt x="14358" y="2801"/>
                  </a:cubicBezTo>
                  <a:close/>
                  <a:moveTo>
                    <a:pt x="14512" y="0"/>
                  </a:moveTo>
                  <a:cubicBezTo>
                    <a:pt x="14401" y="0"/>
                    <a:pt x="14296" y="61"/>
                    <a:pt x="14264" y="202"/>
                  </a:cubicBezTo>
                  <a:cubicBezTo>
                    <a:pt x="13568" y="3758"/>
                    <a:pt x="13165" y="7351"/>
                    <a:pt x="13055" y="10980"/>
                  </a:cubicBezTo>
                  <a:cubicBezTo>
                    <a:pt x="12945" y="14572"/>
                    <a:pt x="13128" y="18165"/>
                    <a:pt x="13605" y="21721"/>
                  </a:cubicBezTo>
                  <a:cubicBezTo>
                    <a:pt x="13815" y="23370"/>
                    <a:pt x="14098" y="24995"/>
                    <a:pt x="14455" y="26616"/>
                  </a:cubicBezTo>
                  <a:lnTo>
                    <a:pt x="14455" y="26616"/>
                  </a:lnTo>
                  <a:cubicBezTo>
                    <a:pt x="14298" y="27095"/>
                    <a:pt x="14112" y="27566"/>
                    <a:pt x="13898" y="28026"/>
                  </a:cubicBezTo>
                  <a:cubicBezTo>
                    <a:pt x="13165" y="29639"/>
                    <a:pt x="12248" y="31178"/>
                    <a:pt x="11405" y="32755"/>
                  </a:cubicBezTo>
                  <a:cubicBezTo>
                    <a:pt x="9609" y="36054"/>
                    <a:pt x="7813" y="39390"/>
                    <a:pt x="6016" y="42689"/>
                  </a:cubicBezTo>
                  <a:cubicBezTo>
                    <a:pt x="4037" y="46428"/>
                    <a:pt x="2021" y="50131"/>
                    <a:pt x="78" y="53870"/>
                  </a:cubicBezTo>
                  <a:cubicBezTo>
                    <a:pt x="0" y="53999"/>
                    <a:pt x="106" y="54129"/>
                    <a:pt x="213" y="54129"/>
                  </a:cubicBezTo>
                  <a:cubicBezTo>
                    <a:pt x="257" y="54129"/>
                    <a:pt x="302" y="54107"/>
                    <a:pt x="334" y="54053"/>
                  </a:cubicBezTo>
                  <a:cubicBezTo>
                    <a:pt x="4074" y="47418"/>
                    <a:pt x="7703" y="40746"/>
                    <a:pt x="11368" y="34074"/>
                  </a:cubicBezTo>
                  <a:cubicBezTo>
                    <a:pt x="12248" y="32461"/>
                    <a:pt x="13165" y="30848"/>
                    <a:pt x="14008" y="29199"/>
                  </a:cubicBezTo>
                  <a:cubicBezTo>
                    <a:pt x="14266" y="28705"/>
                    <a:pt x="14499" y="28200"/>
                    <a:pt x="14702" y="27686"/>
                  </a:cubicBezTo>
                  <a:lnTo>
                    <a:pt x="14702" y="27686"/>
                  </a:lnTo>
                  <a:cubicBezTo>
                    <a:pt x="14703" y="27690"/>
                    <a:pt x="14704" y="27693"/>
                    <a:pt x="14704" y="27696"/>
                  </a:cubicBezTo>
                  <a:cubicBezTo>
                    <a:pt x="14748" y="27826"/>
                    <a:pt x="14848" y="27882"/>
                    <a:pt x="14949" y="27882"/>
                  </a:cubicBezTo>
                  <a:cubicBezTo>
                    <a:pt x="15104" y="27882"/>
                    <a:pt x="15262" y="27749"/>
                    <a:pt x="15218" y="27549"/>
                  </a:cubicBezTo>
                  <a:cubicBezTo>
                    <a:pt x="15158" y="27278"/>
                    <a:pt x="15099" y="27007"/>
                    <a:pt x="15042" y="26736"/>
                  </a:cubicBezTo>
                  <a:lnTo>
                    <a:pt x="15042" y="26736"/>
                  </a:lnTo>
                  <a:cubicBezTo>
                    <a:pt x="15294" y="25946"/>
                    <a:pt x="15478" y="25139"/>
                    <a:pt x="15584" y="24323"/>
                  </a:cubicBezTo>
                  <a:cubicBezTo>
                    <a:pt x="15694" y="22490"/>
                    <a:pt x="15694" y="20621"/>
                    <a:pt x="15548" y="18788"/>
                  </a:cubicBezTo>
                  <a:lnTo>
                    <a:pt x="15328" y="13069"/>
                  </a:lnTo>
                  <a:lnTo>
                    <a:pt x="14814" y="276"/>
                  </a:lnTo>
                  <a:cubicBezTo>
                    <a:pt x="14814" y="108"/>
                    <a:pt x="14659" y="0"/>
                    <a:pt x="145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39"/>
            <p:cNvSpPr/>
            <p:nvPr/>
          </p:nvSpPr>
          <p:spPr>
            <a:xfrm>
              <a:off x="4966375" y="3928438"/>
              <a:ext cx="105750" cy="68825"/>
            </a:xfrm>
            <a:custGeom>
              <a:avLst/>
              <a:gdLst/>
              <a:ahLst/>
              <a:cxnLst/>
              <a:rect l="l" t="t" r="r" b="b"/>
              <a:pathLst>
                <a:path w="4230" h="2753" extrusionOk="0">
                  <a:moveTo>
                    <a:pt x="2945" y="942"/>
                  </a:moveTo>
                  <a:cubicBezTo>
                    <a:pt x="2269" y="1517"/>
                    <a:pt x="1471" y="1952"/>
                    <a:pt x="606" y="2228"/>
                  </a:cubicBezTo>
                  <a:lnTo>
                    <a:pt x="606" y="2228"/>
                  </a:lnTo>
                  <a:cubicBezTo>
                    <a:pt x="1355" y="1737"/>
                    <a:pt x="2134" y="1308"/>
                    <a:pt x="2945" y="942"/>
                  </a:cubicBezTo>
                  <a:close/>
                  <a:moveTo>
                    <a:pt x="3975" y="1"/>
                  </a:moveTo>
                  <a:cubicBezTo>
                    <a:pt x="3946" y="1"/>
                    <a:pt x="3913" y="7"/>
                    <a:pt x="3878" y="23"/>
                  </a:cubicBezTo>
                  <a:cubicBezTo>
                    <a:pt x="2522" y="499"/>
                    <a:pt x="1275" y="1196"/>
                    <a:pt x="212" y="2149"/>
                  </a:cubicBezTo>
                  <a:cubicBezTo>
                    <a:pt x="135" y="2206"/>
                    <a:pt x="149" y="2294"/>
                    <a:pt x="201" y="2349"/>
                  </a:cubicBezTo>
                  <a:lnTo>
                    <a:pt x="201" y="2349"/>
                  </a:lnTo>
                  <a:cubicBezTo>
                    <a:pt x="0" y="2444"/>
                    <a:pt x="91" y="2753"/>
                    <a:pt x="304" y="2753"/>
                  </a:cubicBezTo>
                  <a:cubicBezTo>
                    <a:pt x="333" y="2753"/>
                    <a:pt x="363" y="2747"/>
                    <a:pt x="395" y="2735"/>
                  </a:cubicBezTo>
                  <a:cubicBezTo>
                    <a:pt x="1862" y="2405"/>
                    <a:pt x="3145" y="1599"/>
                    <a:pt x="4135" y="426"/>
                  </a:cubicBezTo>
                  <a:cubicBezTo>
                    <a:pt x="4229" y="268"/>
                    <a:pt x="4161" y="1"/>
                    <a:pt x="39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39"/>
            <p:cNvSpPr/>
            <p:nvPr/>
          </p:nvSpPr>
          <p:spPr>
            <a:xfrm>
              <a:off x="4885025" y="4000888"/>
              <a:ext cx="221825" cy="150500"/>
            </a:xfrm>
            <a:custGeom>
              <a:avLst/>
              <a:gdLst/>
              <a:ahLst/>
              <a:cxnLst/>
              <a:rect l="l" t="t" r="r" b="b"/>
              <a:pathLst>
                <a:path w="8873" h="6020" extrusionOk="0">
                  <a:moveTo>
                    <a:pt x="7560" y="967"/>
                  </a:moveTo>
                  <a:cubicBezTo>
                    <a:pt x="6722" y="1773"/>
                    <a:pt x="5775" y="2459"/>
                    <a:pt x="4749" y="3026"/>
                  </a:cubicBezTo>
                  <a:cubicBezTo>
                    <a:pt x="4057" y="3391"/>
                    <a:pt x="3329" y="3719"/>
                    <a:pt x="2600" y="3975"/>
                  </a:cubicBezTo>
                  <a:lnTo>
                    <a:pt x="2600" y="3975"/>
                  </a:lnTo>
                  <a:cubicBezTo>
                    <a:pt x="3110" y="3576"/>
                    <a:pt x="3655" y="3187"/>
                    <a:pt x="4199" y="2843"/>
                  </a:cubicBezTo>
                  <a:cubicBezTo>
                    <a:pt x="5261" y="2117"/>
                    <a:pt x="6386" y="1497"/>
                    <a:pt x="7560" y="967"/>
                  </a:cubicBezTo>
                  <a:close/>
                  <a:moveTo>
                    <a:pt x="8605" y="0"/>
                  </a:moveTo>
                  <a:cubicBezTo>
                    <a:pt x="8580" y="0"/>
                    <a:pt x="8553" y="6"/>
                    <a:pt x="8525" y="20"/>
                  </a:cubicBezTo>
                  <a:cubicBezTo>
                    <a:pt x="8490" y="35"/>
                    <a:pt x="8454" y="49"/>
                    <a:pt x="8419" y="64"/>
                  </a:cubicBezTo>
                  <a:lnTo>
                    <a:pt x="8419" y="64"/>
                  </a:lnTo>
                  <a:lnTo>
                    <a:pt x="8415" y="57"/>
                  </a:lnTo>
                  <a:cubicBezTo>
                    <a:pt x="8411" y="62"/>
                    <a:pt x="8407" y="66"/>
                    <a:pt x="8404" y="70"/>
                  </a:cubicBezTo>
                  <a:lnTo>
                    <a:pt x="8404" y="70"/>
                  </a:lnTo>
                  <a:cubicBezTo>
                    <a:pt x="6835" y="721"/>
                    <a:pt x="5337" y="1512"/>
                    <a:pt x="3979" y="2477"/>
                  </a:cubicBezTo>
                  <a:cubicBezTo>
                    <a:pt x="3283" y="2953"/>
                    <a:pt x="2586" y="3466"/>
                    <a:pt x="1963" y="4016"/>
                  </a:cubicBezTo>
                  <a:cubicBezTo>
                    <a:pt x="1846" y="4108"/>
                    <a:pt x="1731" y="4202"/>
                    <a:pt x="1619" y="4296"/>
                  </a:cubicBezTo>
                  <a:lnTo>
                    <a:pt x="1619" y="4296"/>
                  </a:lnTo>
                  <a:cubicBezTo>
                    <a:pt x="1201" y="4473"/>
                    <a:pt x="800" y="4697"/>
                    <a:pt x="424" y="4969"/>
                  </a:cubicBezTo>
                  <a:cubicBezTo>
                    <a:pt x="301" y="5092"/>
                    <a:pt x="375" y="5280"/>
                    <a:pt x="503" y="5347"/>
                  </a:cubicBezTo>
                  <a:lnTo>
                    <a:pt x="503" y="5347"/>
                  </a:lnTo>
                  <a:cubicBezTo>
                    <a:pt x="352" y="5508"/>
                    <a:pt x="203" y="5675"/>
                    <a:pt x="57" y="5849"/>
                  </a:cubicBezTo>
                  <a:cubicBezTo>
                    <a:pt x="0" y="5934"/>
                    <a:pt x="75" y="6019"/>
                    <a:pt x="163" y="6019"/>
                  </a:cubicBezTo>
                  <a:cubicBezTo>
                    <a:pt x="189" y="6019"/>
                    <a:pt x="215" y="6012"/>
                    <a:pt x="240" y="5996"/>
                  </a:cubicBezTo>
                  <a:cubicBezTo>
                    <a:pt x="615" y="5684"/>
                    <a:pt x="977" y="5360"/>
                    <a:pt x="1341" y="5038"/>
                  </a:cubicBezTo>
                  <a:lnTo>
                    <a:pt x="1341" y="5038"/>
                  </a:lnTo>
                  <a:cubicBezTo>
                    <a:pt x="1882" y="4793"/>
                    <a:pt x="2436" y="4578"/>
                    <a:pt x="2990" y="4419"/>
                  </a:cubicBezTo>
                  <a:cubicBezTo>
                    <a:pt x="5189" y="3576"/>
                    <a:pt x="7169" y="2220"/>
                    <a:pt x="8745" y="424"/>
                  </a:cubicBezTo>
                  <a:cubicBezTo>
                    <a:pt x="8873" y="296"/>
                    <a:pt x="8777" y="0"/>
                    <a:pt x="86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39"/>
            <p:cNvSpPr/>
            <p:nvPr/>
          </p:nvSpPr>
          <p:spPr>
            <a:xfrm>
              <a:off x="4826900" y="3820363"/>
              <a:ext cx="94175" cy="404475"/>
            </a:xfrm>
            <a:custGeom>
              <a:avLst/>
              <a:gdLst/>
              <a:ahLst/>
              <a:cxnLst/>
              <a:rect l="l" t="t" r="r" b="b"/>
              <a:pathLst>
                <a:path w="3767" h="16179" extrusionOk="0">
                  <a:moveTo>
                    <a:pt x="1818" y="1860"/>
                  </a:moveTo>
                  <a:cubicBezTo>
                    <a:pt x="2831" y="5239"/>
                    <a:pt x="2905" y="8838"/>
                    <a:pt x="2015" y="12300"/>
                  </a:cubicBezTo>
                  <a:cubicBezTo>
                    <a:pt x="1789" y="13270"/>
                    <a:pt x="1477" y="14211"/>
                    <a:pt x="1080" y="15149"/>
                  </a:cubicBezTo>
                  <a:lnTo>
                    <a:pt x="1080" y="15149"/>
                  </a:lnTo>
                  <a:cubicBezTo>
                    <a:pt x="696" y="13444"/>
                    <a:pt x="579" y="11667"/>
                    <a:pt x="806" y="9918"/>
                  </a:cubicBezTo>
                  <a:cubicBezTo>
                    <a:pt x="989" y="7865"/>
                    <a:pt x="1392" y="5848"/>
                    <a:pt x="1649" y="3796"/>
                  </a:cubicBezTo>
                  <a:cubicBezTo>
                    <a:pt x="1729" y="3152"/>
                    <a:pt x="1788" y="2509"/>
                    <a:pt x="1818" y="1860"/>
                  </a:cubicBezTo>
                  <a:close/>
                  <a:moveTo>
                    <a:pt x="1506" y="1"/>
                  </a:moveTo>
                  <a:cubicBezTo>
                    <a:pt x="1378" y="1"/>
                    <a:pt x="1263" y="84"/>
                    <a:pt x="1282" y="240"/>
                  </a:cubicBezTo>
                  <a:cubicBezTo>
                    <a:pt x="1283" y="264"/>
                    <a:pt x="1284" y="288"/>
                    <a:pt x="1285" y="313"/>
                  </a:cubicBezTo>
                  <a:lnTo>
                    <a:pt x="1285" y="313"/>
                  </a:lnTo>
                  <a:lnTo>
                    <a:pt x="1282" y="313"/>
                  </a:lnTo>
                  <a:cubicBezTo>
                    <a:pt x="1283" y="316"/>
                    <a:pt x="1284" y="319"/>
                    <a:pt x="1286" y="322"/>
                  </a:cubicBezTo>
                  <a:lnTo>
                    <a:pt x="1286" y="322"/>
                  </a:lnTo>
                  <a:cubicBezTo>
                    <a:pt x="1447" y="4508"/>
                    <a:pt x="0" y="8515"/>
                    <a:pt x="146" y="12667"/>
                  </a:cubicBezTo>
                  <a:cubicBezTo>
                    <a:pt x="146" y="13767"/>
                    <a:pt x="329" y="14903"/>
                    <a:pt x="659" y="15966"/>
                  </a:cubicBezTo>
                  <a:cubicBezTo>
                    <a:pt x="718" y="16114"/>
                    <a:pt x="843" y="16178"/>
                    <a:pt x="964" y="16178"/>
                  </a:cubicBezTo>
                  <a:cubicBezTo>
                    <a:pt x="1142" y="16178"/>
                    <a:pt x="1311" y="16038"/>
                    <a:pt x="1246" y="15819"/>
                  </a:cubicBezTo>
                  <a:cubicBezTo>
                    <a:pt x="1226" y="15747"/>
                    <a:pt x="1207" y="15675"/>
                    <a:pt x="1189" y="15602"/>
                  </a:cubicBezTo>
                  <a:lnTo>
                    <a:pt x="1189" y="15602"/>
                  </a:lnTo>
                  <a:cubicBezTo>
                    <a:pt x="3504" y="10803"/>
                    <a:pt x="3767" y="5250"/>
                    <a:pt x="1834" y="301"/>
                  </a:cubicBezTo>
                  <a:lnTo>
                    <a:pt x="1834" y="301"/>
                  </a:lnTo>
                  <a:cubicBezTo>
                    <a:pt x="1833" y="280"/>
                    <a:pt x="1833" y="260"/>
                    <a:pt x="1832" y="240"/>
                  </a:cubicBezTo>
                  <a:lnTo>
                    <a:pt x="1832" y="240"/>
                  </a:lnTo>
                  <a:lnTo>
                    <a:pt x="1811" y="243"/>
                  </a:lnTo>
                  <a:lnTo>
                    <a:pt x="1811" y="243"/>
                  </a:lnTo>
                  <a:cubicBezTo>
                    <a:pt x="1806" y="229"/>
                    <a:pt x="1801" y="216"/>
                    <a:pt x="1795" y="203"/>
                  </a:cubicBezTo>
                  <a:cubicBezTo>
                    <a:pt x="1744" y="66"/>
                    <a:pt x="1620" y="1"/>
                    <a:pt x="15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39"/>
            <p:cNvSpPr/>
            <p:nvPr/>
          </p:nvSpPr>
          <p:spPr>
            <a:xfrm>
              <a:off x="4792125" y="4126163"/>
              <a:ext cx="278775" cy="191100"/>
            </a:xfrm>
            <a:custGeom>
              <a:avLst/>
              <a:gdLst/>
              <a:ahLst/>
              <a:cxnLst/>
              <a:rect l="l" t="t" r="r" b="b"/>
              <a:pathLst>
                <a:path w="11151" h="7644" extrusionOk="0">
                  <a:moveTo>
                    <a:pt x="9635" y="1083"/>
                  </a:moveTo>
                  <a:lnTo>
                    <a:pt x="9635" y="1083"/>
                  </a:lnTo>
                  <a:cubicBezTo>
                    <a:pt x="7676" y="3053"/>
                    <a:pt x="5406" y="4709"/>
                    <a:pt x="2893" y="5934"/>
                  </a:cubicBezTo>
                  <a:cubicBezTo>
                    <a:pt x="2462" y="6140"/>
                    <a:pt x="2031" y="6327"/>
                    <a:pt x="1595" y="6509"/>
                  </a:cubicBezTo>
                  <a:lnTo>
                    <a:pt x="1595" y="6509"/>
                  </a:lnTo>
                  <a:cubicBezTo>
                    <a:pt x="2044" y="6089"/>
                    <a:pt x="2499" y="5675"/>
                    <a:pt x="2966" y="5274"/>
                  </a:cubicBezTo>
                  <a:cubicBezTo>
                    <a:pt x="3773" y="4614"/>
                    <a:pt x="4616" y="3991"/>
                    <a:pt x="5459" y="3404"/>
                  </a:cubicBezTo>
                  <a:cubicBezTo>
                    <a:pt x="6801" y="2519"/>
                    <a:pt x="8187" y="1745"/>
                    <a:pt x="9635" y="1083"/>
                  </a:cubicBezTo>
                  <a:close/>
                  <a:moveTo>
                    <a:pt x="10847" y="0"/>
                  </a:moveTo>
                  <a:cubicBezTo>
                    <a:pt x="10813" y="0"/>
                    <a:pt x="10776" y="10"/>
                    <a:pt x="10738" y="32"/>
                  </a:cubicBezTo>
                  <a:cubicBezTo>
                    <a:pt x="10693" y="50"/>
                    <a:pt x="10648" y="68"/>
                    <a:pt x="10603" y="87"/>
                  </a:cubicBezTo>
                  <a:lnTo>
                    <a:pt x="10603" y="87"/>
                  </a:lnTo>
                  <a:lnTo>
                    <a:pt x="10591" y="68"/>
                  </a:lnTo>
                  <a:cubicBezTo>
                    <a:pt x="10581" y="80"/>
                    <a:pt x="10570" y="92"/>
                    <a:pt x="10559" y="104"/>
                  </a:cubicBezTo>
                  <a:lnTo>
                    <a:pt x="10559" y="104"/>
                  </a:lnTo>
                  <a:cubicBezTo>
                    <a:pt x="7620" y="1310"/>
                    <a:pt x="4861" y="3006"/>
                    <a:pt x="2453" y="5090"/>
                  </a:cubicBezTo>
                  <a:cubicBezTo>
                    <a:pt x="1746" y="5656"/>
                    <a:pt x="1106" y="6291"/>
                    <a:pt x="502" y="6960"/>
                  </a:cubicBezTo>
                  <a:lnTo>
                    <a:pt x="502" y="6960"/>
                  </a:lnTo>
                  <a:cubicBezTo>
                    <a:pt x="444" y="6985"/>
                    <a:pt x="386" y="7009"/>
                    <a:pt x="327" y="7033"/>
                  </a:cubicBezTo>
                  <a:cubicBezTo>
                    <a:pt x="1" y="7164"/>
                    <a:pt x="81" y="7643"/>
                    <a:pt x="361" y="7643"/>
                  </a:cubicBezTo>
                  <a:cubicBezTo>
                    <a:pt x="396" y="7643"/>
                    <a:pt x="434" y="7636"/>
                    <a:pt x="474" y="7620"/>
                  </a:cubicBezTo>
                  <a:cubicBezTo>
                    <a:pt x="2087" y="7107"/>
                    <a:pt x="3590" y="6373"/>
                    <a:pt x="5019" y="5494"/>
                  </a:cubicBezTo>
                  <a:cubicBezTo>
                    <a:pt x="6449" y="4614"/>
                    <a:pt x="7769" y="3624"/>
                    <a:pt x="9015" y="2524"/>
                  </a:cubicBezTo>
                  <a:cubicBezTo>
                    <a:pt x="9712" y="1865"/>
                    <a:pt x="10371" y="1205"/>
                    <a:pt x="10995" y="472"/>
                  </a:cubicBezTo>
                  <a:cubicBezTo>
                    <a:pt x="11151" y="316"/>
                    <a:pt x="11041" y="0"/>
                    <a:pt x="108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39"/>
            <p:cNvSpPr/>
            <p:nvPr/>
          </p:nvSpPr>
          <p:spPr>
            <a:xfrm>
              <a:off x="4949500" y="3520763"/>
              <a:ext cx="410025" cy="513450"/>
            </a:xfrm>
            <a:custGeom>
              <a:avLst/>
              <a:gdLst/>
              <a:ahLst/>
              <a:cxnLst/>
              <a:rect l="l" t="t" r="r" b="b"/>
              <a:pathLst>
                <a:path w="16401" h="20538" extrusionOk="0">
                  <a:moveTo>
                    <a:pt x="15215" y="1042"/>
                  </a:moveTo>
                  <a:lnTo>
                    <a:pt x="15215" y="1042"/>
                  </a:lnTo>
                  <a:cubicBezTo>
                    <a:pt x="13595" y="3789"/>
                    <a:pt x="11966" y="6517"/>
                    <a:pt x="9978" y="9035"/>
                  </a:cubicBezTo>
                  <a:cubicBezTo>
                    <a:pt x="8915" y="10428"/>
                    <a:pt x="7742" y="11711"/>
                    <a:pt x="6459" y="12920"/>
                  </a:cubicBezTo>
                  <a:cubicBezTo>
                    <a:pt x="5375" y="13869"/>
                    <a:pt x="4228" y="14755"/>
                    <a:pt x="3134" y="15724"/>
                  </a:cubicBezTo>
                  <a:lnTo>
                    <a:pt x="3134" y="15724"/>
                  </a:lnTo>
                  <a:cubicBezTo>
                    <a:pt x="3373" y="15291"/>
                    <a:pt x="3582" y="14839"/>
                    <a:pt x="3783" y="14387"/>
                  </a:cubicBezTo>
                  <a:cubicBezTo>
                    <a:pt x="4406" y="12957"/>
                    <a:pt x="5103" y="11564"/>
                    <a:pt x="5873" y="10244"/>
                  </a:cubicBezTo>
                  <a:cubicBezTo>
                    <a:pt x="7412" y="7605"/>
                    <a:pt x="9428" y="5259"/>
                    <a:pt x="11775" y="3316"/>
                  </a:cubicBezTo>
                  <a:cubicBezTo>
                    <a:pt x="12852" y="2442"/>
                    <a:pt x="13999" y="1684"/>
                    <a:pt x="15215" y="1042"/>
                  </a:cubicBezTo>
                  <a:close/>
                  <a:moveTo>
                    <a:pt x="16018" y="0"/>
                  </a:moveTo>
                  <a:cubicBezTo>
                    <a:pt x="15962" y="0"/>
                    <a:pt x="15903" y="16"/>
                    <a:pt x="15844" y="53"/>
                  </a:cubicBezTo>
                  <a:cubicBezTo>
                    <a:pt x="13094" y="1373"/>
                    <a:pt x="10638" y="3243"/>
                    <a:pt x="8622" y="5552"/>
                  </a:cubicBezTo>
                  <a:cubicBezTo>
                    <a:pt x="6606" y="7825"/>
                    <a:pt x="4956" y="10428"/>
                    <a:pt x="3783" y="13287"/>
                  </a:cubicBezTo>
                  <a:cubicBezTo>
                    <a:pt x="3303" y="14408"/>
                    <a:pt x="2880" y="15665"/>
                    <a:pt x="2149" y="16676"/>
                  </a:cubicBezTo>
                  <a:lnTo>
                    <a:pt x="2149" y="16676"/>
                  </a:lnTo>
                  <a:cubicBezTo>
                    <a:pt x="1918" y="16920"/>
                    <a:pt x="1695" y="17171"/>
                    <a:pt x="1482" y="17433"/>
                  </a:cubicBezTo>
                  <a:lnTo>
                    <a:pt x="1482" y="17433"/>
                  </a:lnTo>
                  <a:cubicBezTo>
                    <a:pt x="1386" y="17521"/>
                    <a:pt x="1286" y="17606"/>
                    <a:pt x="1180" y="17686"/>
                  </a:cubicBezTo>
                  <a:cubicBezTo>
                    <a:pt x="1096" y="17728"/>
                    <a:pt x="1109" y="17807"/>
                    <a:pt x="1156" y="17852"/>
                  </a:cubicBezTo>
                  <a:lnTo>
                    <a:pt x="1156" y="17852"/>
                  </a:lnTo>
                  <a:cubicBezTo>
                    <a:pt x="1152" y="17858"/>
                    <a:pt x="1148" y="17864"/>
                    <a:pt x="1144" y="17869"/>
                  </a:cubicBezTo>
                  <a:cubicBezTo>
                    <a:pt x="667" y="18566"/>
                    <a:pt x="301" y="19372"/>
                    <a:pt x="44" y="20179"/>
                  </a:cubicBezTo>
                  <a:cubicBezTo>
                    <a:pt x="0" y="20397"/>
                    <a:pt x="165" y="20538"/>
                    <a:pt x="336" y="20538"/>
                  </a:cubicBezTo>
                  <a:cubicBezTo>
                    <a:pt x="452" y="20538"/>
                    <a:pt x="571" y="20473"/>
                    <a:pt x="631" y="20325"/>
                  </a:cubicBezTo>
                  <a:cubicBezTo>
                    <a:pt x="1180" y="18932"/>
                    <a:pt x="2060" y="17686"/>
                    <a:pt x="3197" y="16696"/>
                  </a:cubicBezTo>
                  <a:cubicBezTo>
                    <a:pt x="4333" y="15633"/>
                    <a:pt x="5543" y="14680"/>
                    <a:pt x="6716" y="13653"/>
                  </a:cubicBezTo>
                  <a:cubicBezTo>
                    <a:pt x="9245" y="11271"/>
                    <a:pt x="11445" y="8558"/>
                    <a:pt x="13241" y="5589"/>
                  </a:cubicBezTo>
                  <a:cubicBezTo>
                    <a:pt x="14304" y="3902"/>
                    <a:pt x="15294" y="2180"/>
                    <a:pt x="16284" y="457"/>
                  </a:cubicBezTo>
                  <a:cubicBezTo>
                    <a:pt x="16401" y="252"/>
                    <a:pt x="16237" y="0"/>
                    <a:pt x="160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39"/>
            <p:cNvSpPr/>
            <p:nvPr/>
          </p:nvSpPr>
          <p:spPr>
            <a:xfrm>
              <a:off x="4966375" y="3928438"/>
              <a:ext cx="105750" cy="68825"/>
            </a:xfrm>
            <a:custGeom>
              <a:avLst/>
              <a:gdLst/>
              <a:ahLst/>
              <a:cxnLst/>
              <a:rect l="l" t="t" r="r" b="b"/>
              <a:pathLst>
                <a:path w="4230" h="2753" extrusionOk="0">
                  <a:moveTo>
                    <a:pt x="2945" y="942"/>
                  </a:moveTo>
                  <a:cubicBezTo>
                    <a:pt x="2269" y="1517"/>
                    <a:pt x="1471" y="1952"/>
                    <a:pt x="606" y="2228"/>
                  </a:cubicBezTo>
                  <a:lnTo>
                    <a:pt x="606" y="2228"/>
                  </a:lnTo>
                  <a:cubicBezTo>
                    <a:pt x="1355" y="1737"/>
                    <a:pt x="2134" y="1308"/>
                    <a:pt x="2945" y="942"/>
                  </a:cubicBezTo>
                  <a:close/>
                  <a:moveTo>
                    <a:pt x="3975" y="1"/>
                  </a:moveTo>
                  <a:cubicBezTo>
                    <a:pt x="3946" y="1"/>
                    <a:pt x="3913" y="7"/>
                    <a:pt x="3878" y="23"/>
                  </a:cubicBezTo>
                  <a:cubicBezTo>
                    <a:pt x="2522" y="499"/>
                    <a:pt x="1275" y="1196"/>
                    <a:pt x="212" y="2149"/>
                  </a:cubicBezTo>
                  <a:cubicBezTo>
                    <a:pt x="135" y="2206"/>
                    <a:pt x="149" y="2294"/>
                    <a:pt x="201" y="2349"/>
                  </a:cubicBezTo>
                  <a:lnTo>
                    <a:pt x="201" y="2349"/>
                  </a:lnTo>
                  <a:cubicBezTo>
                    <a:pt x="0" y="2444"/>
                    <a:pt x="91" y="2753"/>
                    <a:pt x="304" y="2753"/>
                  </a:cubicBezTo>
                  <a:cubicBezTo>
                    <a:pt x="333" y="2753"/>
                    <a:pt x="363" y="2747"/>
                    <a:pt x="395" y="2735"/>
                  </a:cubicBezTo>
                  <a:cubicBezTo>
                    <a:pt x="1862" y="2405"/>
                    <a:pt x="3145" y="1599"/>
                    <a:pt x="4135" y="426"/>
                  </a:cubicBezTo>
                  <a:cubicBezTo>
                    <a:pt x="4229" y="268"/>
                    <a:pt x="4161" y="1"/>
                    <a:pt x="39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6" name="Google Shape;1456;p39"/>
          <p:cNvGrpSpPr/>
          <p:nvPr/>
        </p:nvGrpSpPr>
        <p:grpSpPr>
          <a:xfrm rot="2943301">
            <a:off x="7236583" y="3582151"/>
            <a:ext cx="741587" cy="1195427"/>
            <a:chOff x="510547" y="4000024"/>
            <a:chExt cx="741626" cy="1195489"/>
          </a:xfrm>
        </p:grpSpPr>
        <p:sp>
          <p:nvSpPr>
            <p:cNvPr id="1457" name="Google Shape;1457;p39"/>
            <p:cNvSpPr/>
            <p:nvPr/>
          </p:nvSpPr>
          <p:spPr>
            <a:xfrm rot="3521228">
              <a:off x="718991" y="4602634"/>
              <a:ext cx="26666" cy="19715"/>
            </a:xfrm>
            <a:custGeom>
              <a:avLst/>
              <a:gdLst/>
              <a:ahLst/>
              <a:cxnLst/>
              <a:rect l="l" t="t" r="r" b="b"/>
              <a:pathLst>
                <a:path w="844" h="624" extrusionOk="0">
                  <a:moveTo>
                    <a:pt x="403" y="0"/>
                  </a:moveTo>
                  <a:cubicBezTo>
                    <a:pt x="0" y="0"/>
                    <a:pt x="0" y="624"/>
                    <a:pt x="403" y="624"/>
                  </a:cubicBezTo>
                  <a:cubicBezTo>
                    <a:pt x="843" y="624"/>
                    <a:pt x="843" y="0"/>
                    <a:pt x="4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39"/>
            <p:cNvSpPr/>
            <p:nvPr/>
          </p:nvSpPr>
          <p:spPr>
            <a:xfrm rot="3521228">
              <a:off x="750341" y="4705621"/>
              <a:ext cx="28972" cy="20884"/>
            </a:xfrm>
            <a:custGeom>
              <a:avLst/>
              <a:gdLst/>
              <a:ahLst/>
              <a:cxnLst/>
              <a:rect l="l" t="t" r="r" b="b"/>
              <a:pathLst>
                <a:path w="917" h="661" extrusionOk="0">
                  <a:moveTo>
                    <a:pt x="220" y="1"/>
                  </a:moveTo>
                  <a:cubicBezTo>
                    <a:pt x="184" y="37"/>
                    <a:pt x="147" y="37"/>
                    <a:pt x="110" y="74"/>
                  </a:cubicBezTo>
                  <a:cubicBezTo>
                    <a:pt x="74" y="111"/>
                    <a:pt x="74" y="147"/>
                    <a:pt x="37" y="184"/>
                  </a:cubicBezTo>
                  <a:cubicBezTo>
                    <a:pt x="37" y="221"/>
                    <a:pt x="0" y="257"/>
                    <a:pt x="0" y="331"/>
                  </a:cubicBezTo>
                  <a:lnTo>
                    <a:pt x="0" y="404"/>
                  </a:lnTo>
                  <a:cubicBezTo>
                    <a:pt x="37" y="477"/>
                    <a:pt x="74" y="514"/>
                    <a:pt x="110" y="551"/>
                  </a:cubicBezTo>
                  <a:lnTo>
                    <a:pt x="147" y="624"/>
                  </a:lnTo>
                  <a:cubicBezTo>
                    <a:pt x="220" y="624"/>
                    <a:pt x="294" y="661"/>
                    <a:pt x="330" y="661"/>
                  </a:cubicBezTo>
                  <a:lnTo>
                    <a:pt x="624" y="661"/>
                  </a:lnTo>
                  <a:cubicBezTo>
                    <a:pt x="660" y="661"/>
                    <a:pt x="697" y="661"/>
                    <a:pt x="733" y="624"/>
                  </a:cubicBezTo>
                  <a:cubicBezTo>
                    <a:pt x="770" y="624"/>
                    <a:pt x="807" y="587"/>
                    <a:pt x="843" y="551"/>
                  </a:cubicBezTo>
                  <a:cubicBezTo>
                    <a:pt x="880" y="514"/>
                    <a:pt x="880" y="477"/>
                    <a:pt x="880" y="441"/>
                  </a:cubicBezTo>
                  <a:cubicBezTo>
                    <a:pt x="917" y="404"/>
                    <a:pt x="917" y="367"/>
                    <a:pt x="917" y="331"/>
                  </a:cubicBezTo>
                  <a:lnTo>
                    <a:pt x="917" y="257"/>
                  </a:lnTo>
                  <a:cubicBezTo>
                    <a:pt x="917" y="184"/>
                    <a:pt x="880" y="147"/>
                    <a:pt x="843" y="111"/>
                  </a:cubicBezTo>
                  <a:lnTo>
                    <a:pt x="770" y="37"/>
                  </a:lnTo>
                  <a:cubicBezTo>
                    <a:pt x="733" y="37"/>
                    <a:pt x="660" y="1"/>
                    <a:pt x="6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39"/>
            <p:cNvSpPr/>
            <p:nvPr/>
          </p:nvSpPr>
          <p:spPr>
            <a:xfrm rot="3521228">
              <a:off x="792815" y="4611079"/>
              <a:ext cx="35955" cy="32068"/>
            </a:xfrm>
            <a:custGeom>
              <a:avLst/>
              <a:gdLst/>
              <a:ahLst/>
              <a:cxnLst/>
              <a:rect l="l" t="t" r="r" b="b"/>
              <a:pathLst>
                <a:path w="1138" h="1015" extrusionOk="0">
                  <a:moveTo>
                    <a:pt x="501" y="1"/>
                  </a:moveTo>
                  <a:cubicBezTo>
                    <a:pt x="242" y="1"/>
                    <a:pt x="1" y="199"/>
                    <a:pt x="1" y="501"/>
                  </a:cubicBezTo>
                  <a:cubicBezTo>
                    <a:pt x="1" y="758"/>
                    <a:pt x="221" y="978"/>
                    <a:pt x="477" y="1014"/>
                  </a:cubicBezTo>
                  <a:cubicBezTo>
                    <a:pt x="917" y="978"/>
                    <a:pt x="1137" y="464"/>
                    <a:pt x="844" y="134"/>
                  </a:cubicBezTo>
                  <a:cubicBezTo>
                    <a:pt x="740" y="42"/>
                    <a:pt x="619" y="1"/>
                    <a:pt x="5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39"/>
            <p:cNvSpPr/>
            <p:nvPr/>
          </p:nvSpPr>
          <p:spPr>
            <a:xfrm rot="3521228">
              <a:off x="968227" y="4767298"/>
              <a:ext cx="37092" cy="30141"/>
            </a:xfrm>
            <a:custGeom>
              <a:avLst/>
              <a:gdLst/>
              <a:ahLst/>
              <a:cxnLst/>
              <a:rect l="l" t="t" r="r" b="b"/>
              <a:pathLst>
                <a:path w="1174" h="954" extrusionOk="0">
                  <a:moveTo>
                    <a:pt x="331" y="0"/>
                  </a:moveTo>
                  <a:lnTo>
                    <a:pt x="221" y="73"/>
                  </a:lnTo>
                  <a:cubicBezTo>
                    <a:pt x="147" y="73"/>
                    <a:pt x="111" y="110"/>
                    <a:pt x="111" y="183"/>
                  </a:cubicBezTo>
                  <a:cubicBezTo>
                    <a:pt x="74" y="183"/>
                    <a:pt x="37" y="220"/>
                    <a:pt x="37" y="257"/>
                  </a:cubicBezTo>
                  <a:cubicBezTo>
                    <a:pt x="1" y="330"/>
                    <a:pt x="1" y="367"/>
                    <a:pt x="1" y="440"/>
                  </a:cubicBezTo>
                  <a:lnTo>
                    <a:pt x="1" y="550"/>
                  </a:lnTo>
                  <a:lnTo>
                    <a:pt x="37" y="660"/>
                  </a:lnTo>
                  <a:cubicBezTo>
                    <a:pt x="74" y="697"/>
                    <a:pt x="111" y="733"/>
                    <a:pt x="147" y="770"/>
                  </a:cubicBezTo>
                  <a:cubicBezTo>
                    <a:pt x="184" y="807"/>
                    <a:pt x="257" y="843"/>
                    <a:pt x="294" y="843"/>
                  </a:cubicBezTo>
                  <a:lnTo>
                    <a:pt x="294" y="953"/>
                  </a:lnTo>
                  <a:lnTo>
                    <a:pt x="404" y="953"/>
                  </a:lnTo>
                  <a:lnTo>
                    <a:pt x="376" y="934"/>
                  </a:lnTo>
                  <a:lnTo>
                    <a:pt x="376" y="934"/>
                  </a:lnTo>
                  <a:cubicBezTo>
                    <a:pt x="400" y="946"/>
                    <a:pt x="424" y="953"/>
                    <a:pt x="441" y="953"/>
                  </a:cubicBezTo>
                  <a:lnTo>
                    <a:pt x="697" y="953"/>
                  </a:lnTo>
                  <a:cubicBezTo>
                    <a:pt x="734" y="953"/>
                    <a:pt x="807" y="953"/>
                    <a:pt x="881" y="916"/>
                  </a:cubicBezTo>
                  <a:cubicBezTo>
                    <a:pt x="991" y="880"/>
                    <a:pt x="1100" y="770"/>
                    <a:pt x="1137" y="660"/>
                  </a:cubicBezTo>
                  <a:cubicBezTo>
                    <a:pt x="1137" y="587"/>
                    <a:pt x="1174" y="550"/>
                    <a:pt x="1174" y="477"/>
                  </a:cubicBezTo>
                  <a:lnTo>
                    <a:pt x="1174" y="330"/>
                  </a:lnTo>
                  <a:cubicBezTo>
                    <a:pt x="1137" y="257"/>
                    <a:pt x="1100" y="183"/>
                    <a:pt x="1027" y="147"/>
                  </a:cubicBezTo>
                  <a:lnTo>
                    <a:pt x="954" y="73"/>
                  </a:lnTo>
                  <a:cubicBezTo>
                    <a:pt x="881" y="37"/>
                    <a:pt x="771" y="0"/>
                    <a:pt x="697" y="0"/>
                  </a:cubicBezTo>
                  <a:lnTo>
                    <a:pt x="477" y="0"/>
                  </a:lnTo>
                  <a:cubicBezTo>
                    <a:pt x="461" y="0"/>
                    <a:pt x="446" y="2"/>
                    <a:pt x="433" y="5"/>
                  </a:cubicBezTo>
                  <a:lnTo>
                    <a:pt x="433" y="5"/>
                  </a:lnTo>
                  <a:lnTo>
                    <a:pt x="44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39"/>
            <p:cNvSpPr/>
            <p:nvPr/>
          </p:nvSpPr>
          <p:spPr>
            <a:xfrm rot="3521228">
              <a:off x="814499" y="4746099"/>
              <a:ext cx="38261" cy="32479"/>
            </a:xfrm>
            <a:custGeom>
              <a:avLst/>
              <a:gdLst/>
              <a:ahLst/>
              <a:cxnLst/>
              <a:rect l="l" t="t" r="r" b="b"/>
              <a:pathLst>
                <a:path w="1211" h="1028" extrusionOk="0">
                  <a:moveTo>
                    <a:pt x="550" y="1"/>
                  </a:moveTo>
                  <a:cubicBezTo>
                    <a:pt x="257" y="1"/>
                    <a:pt x="0" y="221"/>
                    <a:pt x="0" y="514"/>
                  </a:cubicBezTo>
                  <a:cubicBezTo>
                    <a:pt x="0" y="807"/>
                    <a:pt x="257" y="1027"/>
                    <a:pt x="550" y="1027"/>
                  </a:cubicBezTo>
                  <a:cubicBezTo>
                    <a:pt x="1210" y="1027"/>
                    <a:pt x="1210" y="1"/>
                    <a:pt x="5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39"/>
            <p:cNvSpPr/>
            <p:nvPr/>
          </p:nvSpPr>
          <p:spPr>
            <a:xfrm rot="3521228">
              <a:off x="698772" y="4931449"/>
              <a:ext cx="32448" cy="40599"/>
            </a:xfrm>
            <a:custGeom>
              <a:avLst/>
              <a:gdLst/>
              <a:ahLst/>
              <a:cxnLst/>
              <a:rect l="l" t="t" r="r" b="b"/>
              <a:pathLst>
                <a:path w="1027" h="1285" extrusionOk="0">
                  <a:moveTo>
                    <a:pt x="367" y="1"/>
                  </a:moveTo>
                  <a:cubicBezTo>
                    <a:pt x="293" y="38"/>
                    <a:pt x="183" y="74"/>
                    <a:pt x="147" y="148"/>
                  </a:cubicBezTo>
                  <a:lnTo>
                    <a:pt x="37" y="258"/>
                  </a:lnTo>
                  <a:cubicBezTo>
                    <a:pt x="0" y="331"/>
                    <a:pt x="0" y="404"/>
                    <a:pt x="0" y="514"/>
                  </a:cubicBezTo>
                  <a:lnTo>
                    <a:pt x="0" y="624"/>
                  </a:lnTo>
                  <a:cubicBezTo>
                    <a:pt x="0" y="661"/>
                    <a:pt x="0" y="734"/>
                    <a:pt x="0" y="771"/>
                  </a:cubicBezTo>
                  <a:cubicBezTo>
                    <a:pt x="0" y="844"/>
                    <a:pt x="0" y="917"/>
                    <a:pt x="37" y="991"/>
                  </a:cubicBezTo>
                  <a:cubicBezTo>
                    <a:pt x="37" y="1027"/>
                    <a:pt x="73" y="1101"/>
                    <a:pt x="147" y="1137"/>
                  </a:cubicBezTo>
                  <a:cubicBezTo>
                    <a:pt x="183" y="1174"/>
                    <a:pt x="257" y="1211"/>
                    <a:pt x="293" y="1247"/>
                  </a:cubicBezTo>
                  <a:cubicBezTo>
                    <a:pt x="367" y="1284"/>
                    <a:pt x="440" y="1284"/>
                    <a:pt x="513" y="1284"/>
                  </a:cubicBezTo>
                  <a:lnTo>
                    <a:pt x="660" y="1284"/>
                  </a:lnTo>
                  <a:cubicBezTo>
                    <a:pt x="733" y="1284"/>
                    <a:pt x="807" y="1211"/>
                    <a:pt x="880" y="1174"/>
                  </a:cubicBezTo>
                  <a:lnTo>
                    <a:pt x="953" y="1064"/>
                  </a:lnTo>
                  <a:cubicBezTo>
                    <a:pt x="990" y="954"/>
                    <a:pt x="1026" y="881"/>
                    <a:pt x="1026" y="807"/>
                  </a:cubicBezTo>
                  <a:cubicBezTo>
                    <a:pt x="1026" y="734"/>
                    <a:pt x="1026" y="697"/>
                    <a:pt x="1026" y="661"/>
                  </a:cubicBezTo>
                  <a:lnTo>
                    <a:pt x="1026" y="514"/>
                  </a:lnTo>
                  <a:cubicBezTo>
                    <a:pt x="1026" y="441"/>
                    <a:pt x="1026" y="368"/>
                    <a:pt x="990" y="331"/>
                  </a:cubicBezTo>
                  <a:cubicBezTo>
                    <a:pt x="916" y="184"/>
                    <a:pt x="843" y="111"/>
                    <a:pt x="697" y="38"/>
                  </a:cubicBezTo>
                  <a:cubicBezTo>
                    <a:pt x="660" y="1"/>
                    <a:pt x="587" y="1"/>
                    <a:pt x="5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39"/>
            <p:cNvSpPr/>
            <p:nvPr/>
          </p:nvSpPr>
          <p:spPr>
            <a:xfrm rot="3521228">
              <a:off x="868664" y="4628457"/>
              <a:ext cx="50993" cy="54469"/>
            </a:xfrm>
            <a:custGeom>
              <a:avLst/>
              <a:gdLst/>
              <a:ahLst/>
              <a:cxnLst/>
              <a:rect l="l" t="t" r="r" b="b"/>
              <a:pathLst>
                <a:path w="1614" h="1724" extrusionOk="0">
                  <a:moveTo>
                    <a:pt x="681" y="911"/>
                  </a:moveTo>
                  <a:lnTo>
                    <a:pt x="681" y="911"/>
                  </a:lnTo>
                  <a:cubicBezTo>
                    <a:pt x="687" y="913"/>
                    <a:pt x="692" y="915"/>
                    <a:pt x="697" y="917"/>
                  </a:cubicBezTo>
                  <a:lnTo>
                    <a:pt x="734" y="990"/>
                  </a:lnTo>
                  <a:lnTo>
                    <a:pt x="734" y="990"/>
                  </a:lnTo>
                  <a:lnTo>
                    <a:pt x="681" y="911"/>
                  </a:lnTo>
                  <a:close/>
                  <a:moveTo>
                    <a:pt x="807" y="1"/>
                  </a:moveTo>
                  <a:cubicBezTo>
                    <a:pt x="797" y="4"/>
                    <a:pt x="786" y="8"/>
                    <a:pt x="776" y="13"/>
                  </a:cubicBezTo>
                  <a:lnTo>
                    <a:pt x="776" y="13"/>
                  </a:lnTo>
                  <a:cubicBezTo>
                    <a:pt x="773" y="13"/>
                    <a:pt x="770" y="13"/>
                    <a:pt x="767" y="13"/>
                  </a:cubicBezTo>
                  <a:cubicBezTo>
                    <a:pt x="709" y="13"/>
                    <a:pt x="648" y="22"/>
                    <a:pt x="587" y="37"/>
                  </a:cubicBezTo>
                  <a:cubicBezTo>
                    <a:pt x="587" y="37"/>
                    <a:pt x="551" y="37"/>
                    <a:pt x="514" y="74"/>
                  </a:cubicBezTo>
                  <a:lnTo>
                    <a:pt x="404" y="111"/>
                  </a:lnTo>
                  <a:lnTo>
                    <a:pt x="258" y="221"/>
                  </a:lnTo>
                  <a:lnTo>
                    <a:pt x="221" y="257"/>
                  </a:lnTo>
                  <a:cubicBezTo>
                    <a:pt x="111" y="367"/>
                    <a:pt x="38" y="514"/>
                    <a:pt x="38" y="661"/>
                  </a:cubicBezTo>
                  <a:cubicBezTo>
                    <a:pt x="1" y="807"/>
                    <a:pt x="1" y="954"/>
                    <a:pt x="38" y="1100"/>
                  </a:cubicBezTo>
                  <a:cubicBezTo>
                    <a:pt x="38" y="1174"/>
                    <a:pt x="74" y="1247"/>
                    <a:pt x="111" y="1320"/>
                  </a:cubicBezTo>
                  <a:cubicBezTo>
                    <a:pt x="148" y="1394"/>
                    <a:pt x="184" y="1467"/>
                    <a:pt x="221" y="1504"/>
                  </a:cubicBezTo>
                  <a:lnTo>
                    <a:pt x="258" y="1540"/>
                  </a:lnTo>
                  <a:lnTo>
                    <a:pt x="404" y="1650"/>
                  </a:lnTo>
                  <a:lnTo>
                    <a:pt x="441" y="1650"/>
                  </a:lnTo>
                  <a:cubicBezTo>
                    <a:pt x="514" y="1687"/>
                    <a:pt x="551" y="1687"/>
                    <a:pt x="624" y="1724"/>
                  </a:cubicBezTo>
                  <a:lnTo>
                    <a:pt x="844" y="1724"/>
                  </a:lnTo>
                  <a:cubicBezTo>
                    <a:pt x="954" y="1687"/>
                    <a:pt x="1064" y="1687"/>
                    <a:pt x="1174" y="1614"/>
                  </a:cubicBezTo>
                  <a:lnTo>
                    <a:pt x="1211" y="1614"/>
                  </a:lnTo>
                  <a:cubicBezTo>
                    <a:pt x="1284" y="1577"/>
                    <a:pt x="1321" y="1540"/>
                    <a:pt x="1357" y="1504"/>
                  </a:cubicBezTo>
                  <a:lnTo>
                    <a:pt x="1394" y="1467"/>
                  </a:lnTo>
                  <a:cubicBezTo>
                    <a:pt x="1431" y="1394"/>
                    <a:pt x="1467" y="1357"/>
                    <a:pt x="1504" y="1320"/>
                  </a:cubicBezTo>
                  <a:cubicBezTo>
                    <a:pt x="1541" y="1247"/>
                    <a:pt x="1577" y="1174"/>
                    <a:pt x="1614" y="1100"/>
                  </a:cubicBezTo>
                  <a:cubicBezTo>
                    <a:pt x="1614" y="1064"/>
                    <a:pt x="1614" y="1027"/>
                    <a:pt x="1614" y="990"/>
                  </a:cubicBezTo>
                  <a:cubicBezTo>
                    <a:pt x="1614" y="917"/>
                    <a:pt x="1614" y="844"/>
                    <a:pt x="1614" y="771"/>
                  </a:cubicBezTo>
                  <a:cubicBezTo>
                    <a:pt x="1614" y="661"/>
                    <a:pt x="1614" y="587"/>
                    <a:pt x="1577" y="514"/>
                  </a:cubicBezTo>
                  <a:cubicBezTo>
                    <a:pt x="1541" y="404"/>
                    <a:pt x="1467" y="294"/>
                    <a:pt x="1394" y="221"/>
                  </a:cubicBezTo>
                  <a:cubicBezTo>
                    <a:pt x="1357" y="184"/>
                    <a:pt x="1321" y="147"/>
                    <a:pt x="1247" y="111"/>
                  </a:cubicBezTo>
                  <a:lnTo>
                    <a:pt x="1211" y="74"/>
                  </a:lnTo>
                  <a:cubicBezTo>
                    <a:pt x="1137" y="37"/>
                    <a:pt x="1101" y="1"/>
                    <a:pt x="10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39"/>
            <p:cNvSpPr/>
            <p:nvPr/>
          </p:nvSpPr>
          <p:spPr>
            <a:xfrm rot="3521228">
              <a:off x="958561" y="4468110"/>
              <a:ext cx="53300" cy="39398"/>
            </a:xfrm>
            <a:custGeom>
              <a:avLst/>
              <a:gdLst/>
              <a:ahLst/>
              <a:cxnLst/>
              <a:rect l="l" t="t" r="r" b="b"/>
              <a:pathLst>
                <a:path w="1687" h="1247" extrusionOk="0">
                  <a:moveTo>
                    <a:pt x="844" y="0"/>
                  </a:moveTo>
                  <a:cubicBezTo>
                    <a:pt x="1" y="0"/>
                    <a:pt x="1" y="1247"/>
                    <a:pt x="844" y="1247"/>
                  </a:cubicBezTo>
                  <a:cubicBezTo>
                    <a:pt x="1687" y="1247"/>
                    <a:pt x="1687" y="0"/>
                    <a:pt x="8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39"/>
            <p:cNvSpPr/>
            <p:nvPr/>
          </p:nvSpPr>
          <p:spPr>
            <a:xfrm rot="3521228">
              <a:off x="1071915" y="4475437"/>
              <a:ext cx="57944" cy="44043"/>
            </a:xfrm>
            <a:custGeom>
              <a:avLst/>
              <a:gdLst/>
              <a:ahLst/>
              <a:cxnLst/>
              <a:rect l="l" t="t" r="r" b="b"/>
              <a:pathLst>
                <a:path w="1834" h="1394" extrusionOk="0">
                  <a:moveTo>
                    <a:pt x="917" y="1"/>
                  </a:moveTo>
                  <a:cubicBezTo>
                    <a:pt x="0" y="1"/>
                    <a:pt x="0" y="1394"/>
                    <a:pt x="917" y="1394"/>
                  </a:cubicBezTo>
                  <a:cubicBezTo>
                    <a:pt x="1833" y="1394"/>
                    <a:pt x="1833" y="1"/>
                    <a:pt x="9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39"/>
            <p:cNvSpPr/>
            <p:nvPr/>
          </p:nvSpPr>
          <p:spPr>
            <a:xfrm rot="3521228">
              <a:off x="829152" y="4393206"/>
              <a:ext cx="73015" cy="56775"/>
            </a:xfrm>
            <a:custGeom>
              <a:avLst/>
              <a:gdLst/>
              <a:ahLst/>
              <a:cxnLst/>
              <a:rect l="l" t="t" r="r" b="b"/>
              <a:pathLst>
                <a:path w="2311" h="1797" extrusionOk="0">
                  <a:moveTo>
                    <a:pt x="1137" y="1"/>
                  </a:moveTo>
                  <a:cubicBezTo>
                    <a:pt x="1" y="1"/>
                    <a:pt x="1" y="1797"/>
                    <a:pt x="1137" y="1797"/>
                  </a:cubicBezTo>
                  <a:cubicBezTo>
                    <a:pt x="2273" y="1797"/>
                    <a:pt x="2310" y="1"/>
                    <a:pt x="11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39"/>
            <p:cNvSpPr/>
            <p:nvPr/>
          </p:nvSpPr>
          <p:spPr>
            <a:xfrm rot="3521228">
              <a:off x="1015556" y="4358308"/>
              <a:ext cx="49856" cy="44043"/>
            </a:xfrm>
            <a:custGeom>
              <a:avLst/>
              <a:gdLst/>
              <a:ahLst/>
              <a:cxnLst/>
              <a:rect l="l" t="t" r="r" b="b"/>
              <a:pathLst>
                <a:path w="1578" h="1394" extrusionOk="0">
                  <a:moveTo>
                    <a:pt x="624" y="0"/>
                  </a:moveTo>
                  <a:cubicBezTo>
                    <a:pt x="477" y="37"/>
                    <a:pt x="294" y="110"/>
                    <a:pt x="184" y="220"/>
                  </a:cubicBezTo>
                  <a:cubicBezTo>
                    <a:pt x="74" y="330"/>
                    <a:pt x="1" y="514"/>
                    <a:pt x="1" y="660"/>
                  </a:cubicBezTo>
                  <a:cubicBezTo>
                    <a:pt x="1" y="843"/>
                    <a:pt x="74" y="990"/>
                    <a:pt x="184" y="1137"/>
                  </a:cubicBezTo>
                  <a:lnTo>
                    <a:pt x="331" y="1247"/>
                  </a:lnTo>
                  <a:cubicBezTo>
                    <a:pt x="404" y="1283"/>
                    <a:pt x="551" y="1320"/>
                    <a:pt x="661" y="1320"/>
                  </a:cubicBezTo>
                  <a:lnTo>
                    <a:pt x="624" y="1393"/>
                  </a:lnTo>
                  <a:lnTo>
                    <a:pt x="917" y="1393"/>
                  </a:lnTo>
                  <a:cubicBezTo>
                    <a:pt x="1101" y="1393"/>
                    <a:pt x="1247" y="1320"/>
                    <a:pt x="1394" y="1173"/>
                  </a:cubicBezTo>
                  <a:cubicBezTo>
                    <a:pt x="1504" y="1063"/>
                    <a:pt x="1577" y="880"/>
                    <a:pt x="1577" y="697"/>
                  </a:cubicBezTo>
                  <a:cubicBezTo>
                    <a:pt x="1577" y="330"/>
                    <a:pt x="1284" y="0"/>
                    <a:pt x="9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39"/>
            <p:cNvSpPr/>
            <p:nvPr/>
          </p:nvSpPr>
          <p:spPr>
            <a:xfrm rot="3521228">
              <a:off x="1029948" y="4243722"/>
              <a:ext cx="25528" cy="19715"/>
            </a:xfrm>
            <a:custGeom>
              <a:avLst/>
              <a:gdLst/>
              <a:ahLst/>
              <a:cxnLst/>
              <a:rect l="l" t="t" r="r" b="b"/>
              <a:pathLst>
                <a:path w="808" h="624" extrusionOk="0">
                  <a:moveTo>
                    <a:pt x="404" y="1"/>
                  </a:moveTo>
                  <a:cubicBezTo>
                    <a:pt x="1" y="1"/>
                    <a:pt x="1" y="624"/>
                    <a:pt x="404" y="624"/>
                  </a:cubicBezTo>
                  <a:cubicBezTo>
                    <a:pt x="807" y="624"/>
                    <a:pt x="807" y="1"/>
                    <a:pt x="4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39"/>
            <p:cNvSpPr/>
            <p:nvPr/>
          </p:nvSpPr>
          <p:spPr>
            <a:xfrm rot="3521228">
              <a:off x="1160244" y="4082961"/>
              <a:ext cx="28972" cy="22053"/>
            </a:xfrm>
            <a:custGeom>
              <a:avLst/>
              <a:gdLst/>
              <a:ahLst/>
              <a:cxnLst/>
              <a:rect l="l" t="t" r="r" b="b"/>
              <a:pathLst>
                <a:path w="917" h="698" extrusionOk="0">
                  <a:moveTo>
                    <a:pt x="440" y="1"/>
                  </a:moveTo>
                  <a:cubicBezTo>
                    <a:pt x="0" y="1"/>
                    <a:pt x="0" y="697"/>
                    <a:pt x="440" y="697"/>
                  </a:cubicBezTo>
                  <a:cubicBezTo>
                    <a:pt x="917" y="697"/>
                    <a:pt x="917" y="1"/>
                    <a:pt x="4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39"/>
            <p:cNvSpPr/>
            <p:nvPr/>
          </p:nvSpPr>
          <p:spPr>
            <a:xfrm rot="3521228">
              <a:off x="1224353" y="4006194"/>
              <a:ext cx="25528" cy="19715"/>
            </a:xfrm>
            <a:custGeom>
              <a:avLst/>
              <a:gdLst/>
              <a:ahLst/>
              <a:cxnLst/>
              <a:rect l="l" t="t" r="r" b="b"/>
              <a:pathLst>
                <a:path w="808" h="624" extrusionOk="0">
                  <a:moveTo>
                    <a:pt x="404" y="0"/>
                  </a:moveTo>
                  <a:cubicBezTo>
                    <a:pt x="1" y="0"/>
                    <a:pt x="1" y="623"/>
                    <a:pt x="404" y="623"/>
                  </a:cubicBezTo>
                  <a:cubicBezTo>
                    <a:pt x="807" y="623"/>
                    <a:pt x="807" y="0"/>
                    <a:pt x="4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39"/>
            <p:cNvSpPr/>
            <p:nvPr/>
          </p:nvSpPr>
          <p:spPr>
            <a:xfrm rot="3521228">
              <a:off x="853345" y="4922808"/>
              <a:ext cx="66064" cy="48656"/>
            </a:xfrm>
            <a:custGeom>
              <a:avLst/>
              <a:gdLst/>
              <a:ahLst/>
              <a:cxnLst/>
              <a:rect l="l" t="t" r="r" b="b"/>
              <a:pathLst>
                <a:path w="2091" h="1540" extrusionOk="0">
                  <a:moveTo>
                    <a:pt x="1027" y="0"/>
                  </a:moveTo>
                  <a:cubicBezTo>
                    <a:pt x="1" y="0"/>
                    <a:pt x="1" y="1540"/>
                    <a:pt x="1027" y="1540"/>
                  </a:cubicBezTo>
                  <a:cubicBezTo>
                    <a:pt x="2090" y="1540"/>
                    <a:pt x="2090" y="0"/>
                    <a:pt x="10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39"/>
            <p:cNvSpPr/>
            <p:nvPr/>
          </p:nvSpPr>
          <p:spPr>
            <a:xfrm rot="3521228">
              <a:off x="565266" y="4687927"/>
              <a:ext cx="69539" cy="54753"/>
            </a:xfrm>
            <a:custGeom>
              <a:avLst/>
              <a:gdLst/>
              <a:ahLst/>
              <a:cxnLst/>
              <a:rect l="l" t="t" r="r" b="b"/>
              <a:pathLst>
                <a:path w="2201" h="1733" extrusionOk="0">
                  <a:moveTo>
                    <a:pt x="1320" y="1"/>
                  </a:moveTo>
                  <a:cubicBezTo>
                    <a:pt x="1186" y="1"/>
                    <a:pt x="1051" y="35"/>
                    <a:pt x="917" y="89"/>
                  </a:cubicBezTo>
                  <a:lnTo>
                    <a:pt x="367" y="345"/>
                  </a:lnTo>
                  <a:cubicBezTo>
                    <a:pt x="221" y="455"/>
                    <a:pt x="74" y="602"/>
                    <a:pt x="37" y="822"/>
                  </a:cubicBezTo>
                  <a:cubicBezTo>
                    <a:pt x="1" y="1005"/>
                    <a:pt x="37" y="1188"/>
                    <a:pt x="111" y="1372"/>
                  </a:cubicBezTo>
                  <a:cubicBezTo>
                    <a:pt x="259" y="1594"/>
                    <a:pt x="507" y="1733"/>
                    <a:pt x="765" y="1733"/>
                  </a:cubicBezTo>
                  <a:cubicBezTo>
                    <a:pt x="890" y="1733"/>
                    <a:pt x="1017" y="1700"/>
                    <a:pt x="1137" y="1628"/>
                  </a:cubicBezTo>
                  <a:lnTo>
                    <a:pt x="1650" y="1335"/>
                  </a:lnTo>
                  <a:cubicBezTo>
                    <a:pt x="2200" y="1005"/>
                    <a:pt x="2090" y="199"/>
                    <a:pt x="1467" y="15"/>
                  </a:cubicBezTo>
                  <a:cubicBezTo>
                    <a:pt x="1418" y="5"/>
                    <a:pt x="1369" y="1"/>
                    <a:pt x="13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39"/>
            <p:cNvSpPr/>
            <p:nvPr/>
          </p:nvSpPr>
          <p:spPr>
            <a:xfrm rot="3521228">
              <a:off x="599388" y="5080071"/>
              <a:ext cx="38261" cy="30141"/>
            </a:xfrm>
            <a:custGeom>
              <a:avLst/>
              <a:gdLst/>
              <a:ahLst/>
              <a:cxnLst/>
              <a:rect l="l" t="t" r="r" b="b"/>
              <a:pathLst>
                <a:path w="1211" h="954" extrusionOk="0">
                  <a:moveTo>
                    <a:pt x="734" y="0"/>
                  </a:moveTo>
                  <a:lnTo>
                    <a:pt x="734" y="37"/>
                  </a:lnTo>
                  <a:lnTo>
                    <a:pt x="477" y="37"/>
                  </a:lnTo>
                  <a:cubicBezTo>
                    <a:pt x="330" y="37"/>
                    <a:pt x="220" y="73"/>
                    <a:pt x="147" y="183"/>
                  </a:cubicBezTo>
                  <a:cubicBezTo>
                    <a:pt x="74" y="257"/>
                    <a:pt x="1" y="367"/>
                    <a:pt x="1" y="477"/>
                  </a:cubicBezTo>
                  <a:cubicBezTo>
                    <a:pt x="1" y="623"/>
                    <a:pt x="37" y="733"/>
                    <a:pt x="147" y="807"/>
                  </a:cubicBezTo>
                  <a:cubicBezTo>
                    <a:pt x="220" y="880"/>
                    <a:pt x="330" y="953"/>
                    <a:pt x="477" y="953"/>
                  </a:cubicBezTo>
                  <a:lnTo>
                    <a:pt x="734" y="953"/>
                  </a:lnTo>
                  <a:cubicBezTo>
                    <a:pt x="844" y="953"/>
                    <a:pt x="990" y="880"/>
                    <a:pt x="1064" y="807"/>
                  </a:cubicBezTo>
                  <a:cubicBezTo>
                    <a:pt x="1174" y="697"/>
                    <a:pt x="1210" y="587"/>
                    <a:pt x="1210" y="477"/>
                  </a:cubicBezTo>
                  <a:cubicBezTo>
                    <a:pt x="1210" y="330"/>
                    <a:pt x="1174" y="220"/>
                    <a:pt x="1064" y="147"/>
                  </a:cubicBezTo>
                  <a:cubicBezTo>
                    <a:pt x="990" y="37"/>
                    <a:pt x="844" y="0"/>
                    <a:pt x="7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39"/>
            <p:cNvSpPr/>
            <p:nvPr/>
          </p:nvSpPr>
          <p:spPr>
            <a:xfrm rot="3521228">
              <a:off x="513749" y="5157130"/>
              <a:ext cx="38261" cy="29004"/>
            </a:xfrm>
            <a:custGeom>
              <a:avLst/>
              <a:gdLst/>
              <a:ahLst/>
              <a:cxnLst/>
              <a:rect l="l" t="t" r="r" b="b"/>
              <a:pathLst>
                <a:path w="1211" h="918" extrusionOk="0">
                  <a:moveTo>
                    <a:pt x="624" y="1"/>
                  </a:moveTo>
                  <a:cubicBezTo>
                    <a:pt x="0" y="1"/>
                    <a:pt x="0" y="917"/>
                    <a:pt x="624" y="917"/>
                  </a:cubicBezTo>
                  <a:cubicBezTo>
                    <a:pt x="1210" y="917"/>
                    <a:pt x="1210" y="1"/>
                    <a:pt x="6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75" name="Google Shape;1475;p39"/>
          <p:cNvSpPr/>
          <p:nvPr/>
        </p:nvSpPr>
        <p:spPr>
          <a:xfrm rot="-2700000">
            <a:off x="-658608" y="455099"/>
            <a:ext cx="2347027" cy="346447"/>
          </a:xfrm>
          <a:custGeom>
            <a:avLst/>
            <a:gdLst/>
            <a:ahLst/>
            <a:cxnLst/>
            <a:rect l="l" t="t" r="r" b="b"/>
            <a:pathLst>
              <a:path w="93882" h="13858" fill="none" extrusionOk="0">
                <a:moveTo>
                  <a:pt x="0" y="1"/>
                </a:moveTo>
                <a:cubicBezTo>
                  <a:pt x="6195" y="3667"/>
                  <a:pt x="11217" y="9678"/>
                  <a:pt x="18219" y="11401"/>
                </a:cubicBezTo>
                <a:cubicBezTo>
                  <a:pt x="27970" y="13857"/>
                  <a:pt x="37501" y="7186"/>
                  <a:pt x="47362" y="5243"/>
                </a:cubicBezTo>
                <a:cubicBezTo>
                  <a:pt x="54291" y="3886"/>
                  <a:pt x="61439" y="4876"/>
                  <a:pt x="67781" y="7992"/>
                </a:cubicBezTo>
                <a:cubicBezTo>
                  <a:pt x="71044" y="9642"/>
                  <a:pt x="74233" y="11878"/>
                  <a:pt x="77862" y="12061"/>
                </a:cubicBezTo>
                <a:cubicBezTo>
                  <a:pt x="83911" y="12318"/>
                  <a:pt x="88529" y="6892"/>
                  <a:pt x="93882" y="4106"/>
                </a:cubicBezTo>
              </a:path>
            </a:pathLst>
          </a:custGeom>
          <a:solidFill>
            <a:schemeClr val="accent1"/>
          </a:solidFill>
          <a:ln w="19050" cap="flat" cmpd="sng">
            <a:solidFill>
              <a:schemeClr val="lt1"/>
            </a:solidFill>
            <a:prstDash val="solid"/>
            <a:miter lim="3665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39"/>
          <p:cNvSpPr txBox="1">
            <a:spLocks noGrp="1"/>
          </p:cNvSpPr>
          <p:nvPr>
            <p:ph type="title"/>
          </p:nvPr>
        </p:nvSpPr>
        <p:spPr>
          <a:xfrm>
            <a:off x="2684300" y="1858750"/>
            <a:ext cx="4398300" cy="7275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sz="4000">
                <a:solidFill>
                  <a:schemeClr val="dk2"/>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477" name="Google Shape;1477;p39"/>
          <p:cNvSpPr txBox="1">
            <a:spLocks noGrp="1"/>
          </p:cNvSpPr>
          <p:nvPr>
            <p:ph type="title" idx="2" hasCustomPrompt="1"/>
          </p:nvPr>
        </p:nvSpPr>
        <p:spPr>
          <a:xfrm>
            <a:off x="713225" y="1863975"/>
            <a:ext cx="1742400" cy="11973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2000"/>
              <a:buNone/>
              <a:defRPr sz="9000">
                <a:solidFill>
                  <a:schemeClr val="lt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478" name="Google Shape;1478;p39"/>
          <p:cNvSpPr txBox="1">
            <a:spLocks noGrp="1"/>
          </p:cNvSpPr>
          <p:nvPr>
            <p:ph type="subTitle" idx="1"/>
          </p:nvPr>
        </p:nvSpPr>
        <p:spPr>
          <a:xfrm>
            <a:off x="2684300" y="2586250"/>
            <a:ext cx="2561400" cy="6327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solidFill>
                  <a:schemeClr val="lt1"/>
                </a:solidFill>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grpSp>
        <p:nvGrpSpPr>
          <p:cNvPr id="1479" name="Google Shape;1479;p39"/>
          <p:cNvGrpSpPr/>
          <p:nvPr/>
        </p:nvGrpSpPr>
        <p:grpSpPr>
          <a:xfrm rot="2943301">
            <a:off x="6148558" y="3582151"/>
            <a:ext cx="741587" cy="1195427"/>
            <a:chOff x="510547" y="4000024"/>
            <a:chExt cx="741626" cy="1195489"/>
          </a:xfrm>
        </p:grpSpPr>
        <p:sp>
          <p:nvSpPr>
            <p:cNvPr id="1480" name="Google Shape;1480;p39"/>
            <p:cNvSpPr/>
            <p:nvPr/>
          </p:nvSpPr>
          <p:spPr>
            <a:xfrm rot="3521228">
              <a:off x="718991" y="4602634"/>
              <a:ext cx="26666" cy="19715"/>
            </a:xfrm>
            <a:custGeom>
              <a:avLst/>
              <a:gdLst/>
              <a:ahLst/>
              <a:cxnLst/>
              <a:rect l="l" t="t" r="r" b="b"/>
              <a:pathLst>
                <a:path w="844" h="624" extrusionOk="0">
                  <a:moveTo>
                    <a:pt x="403" y="0"/>
                  </a:moveTo>
                  <a:cubicBezTo>
                    <a:pt x="0" y="0"/>
                    <a:pt x="0" y="624"/>
                    <a:pt x="403" y="624"/>
                  </a:cubicBezTo>
                  <a:cubicBezTo>
                    <a:pt x="843" y="624"/>
                    <a:pt x="843" y="0"/>
                    <a:pt x="4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39"/>
            <p:cNvSpPr/>
            <p:nvPr/>
          </p:nvSpPr>
          <p:spPr>
            <a:xfrm rot="3521228">
              <a:off x="750341" y="4705621"/>
              <a:ext cx="28972" cy="20884"/>
            </a:xfrm>
            <a:custGeom>
              <a:avLst/>
              <a:gdLst/>
              <a:ahLst/>
              <a:cxnLst/>
              <a:rect l="l" t="t" r="r" b="b"/>
              <a:pathLst>
                <a:path w="917" h="661" extrusionOk="0">
                  <a:moveTo>
                    <a:pt x="220" y="1"/>
                  </a:moveTo>
                  <a:cubicBezTo>
                    <a:pt x="184" y="37"/>
                    <a:pt x="147" y="37"/>
                    <a:pt x="110" y="74"/>
                  </a:cubicBezTo>
                  <a:cubicBezTo>
                    <a:pt x="74" y="111"/>
                    <a:pt x="74" y="147"/>
                    <a:pt x="37" y="184"/>
                  </a:cubicBezTo>
                  <a:cubicBezTo>
                    <a:pt x="37" y="221"/>
                    <a:pt x="0" y="257"/>
                    <a:pt x="0" y="331"/>
                  </a:cubicBezTo>
                  <a:lnTo>
                    <a:pt x="0" y="404"/>
                  </a:lnTo>
                  <a:cubicBezTo>
                    <a:pt x="37" y="477"/>
                    <a:pt x="74" y="514"/>
                    <a:pt x="110" y="551"/>
                  </a:cubicBezTo>
                  <a:lnTo>
                    <a:pt x="147" y="624"/>
                  </a:lnTo>
                  <a:cubicBezTo>
                    <a:pt x="220" y="624"/>
                    <a:pt x="294" y="661"/>
                    <a:pt x="330" y="661"/>
                  </a:cubicBezTo>
                  <a:lnTo>
                    <a:pt x="624" y="661"/>
                  </a:lnTo>
                  <a:cubicBezTo>
                    <a:pt x="660" y="661"/>
                    <a:pt x="697" y="661"/>
                    <a:pt x="733" y="624"/>
                  </a:cubicBezTo>
                  <a:cubicBezTo>
                    <a:pt x="770" y="624"/>
                    <a:pt x="807" y="587"/>
                    <a:pt x="843" y="551"/>
                  </a:cubicBezTo>
                  <a:cubicBezTo>
                    <a:pt x="880" y="514"/>
                    <a:pt x="880" y="477"/>
                    <a:pt x="880" y="441"/>
                  </a:cubicBezTo>
                  <a:cubicBezTo>
                    <a:pt x="917" y="404"/>
                    <a:pt x="917" y="367"/>
                    <a:pt x="917" y="331"/>
                  </a:cubicBezTo>
                  <a:lnTo>
                    <a:pt x="917" y="257"/>
                  </a:lnTo>
                  <a:cubicBezTo>
                    <a:pt x="917" y="184"/>
                    <a:pt x="880" y="147"/>
                    <a:pt x="843" y="111"/>
                  </a:cubicBezTo>
                  <a:lnTo>
                    <a:pt x="770" y="37"/>
                  </a:lnTo>
                  <a:cubicBezTo>
                    <a:pt x="733" y="37"/>
                    <a:pt x="660" y="1"/>
                    <a:pt x="6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39"/>
            <p:cNvSpPr/>
            <p:nvPr/>
          </p:nvSpPr>
          <p:spPr>
            <a:xfrm rot="3521228">
              <a:off x="792815" y="4611079"/>
              <a:ext cx="35955" cy="32068"/>
            </a:xfrm>
            <a:custGeom>
              <a:avLst/>
              <a:gdLst/>
              <a:ahLst/>
              <a:cxnLst/>
              <a:rect l="l" t="t" r="r" b="b"/>
              <a:pathLst>
                <a:path w="1138" h="1015" extrusionOk="0">
                  <a:moveTo>
                    <a:pt x="501" y="1"/>
                  </a:moveTo>
                  <a:cubicBezTo>
                    <a:pt x="242" y="1"/>
                    <a:pt x="1" y="199"/>
                    <a:pt x="1" y="501"/>
                  </a:cubicBezTo>
                  <a:cubicBezTo>
                    <a:pt x="1" y="758"/>
                    <a:pt x="221" y="978"/>
                    <a:pt x="477" y="1014"/>
                  </a:cubicBezTo>
                  <a:cubicBezTo>
                    <a:pt x="917" y="978"/>
                    <a:pt x="1137" y="464"/>
                    <a:pt x="844" y="134"/>
                  </a:cubicBezTo>
                  <a:cubicBezTo>
                    <a:pt x="740" y="42"/>
                    <a:pt x="619" y="1"/>
                    <a:pt x="5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39"/>
            <p:cNvSpPr/>
            <p:nvPr/>
          </p:nvSpPr>
          <p:spPr>
            <a:xfrm rot="3521228">
              <a:off x="968227" y="4767298"/>
              <a:ext cx="37092" cy="30141"/>
            </a:xfrm>
            <a:custGeom>
              <a:avLst/>
              <a:gdLst/>
              <a:ahLst/>
              <a:cxnLst/>
              <a:rect l="l" t="t" r="r" b="b"/>
              <a:pathLst>
                <a:path w="1174" h="954" extrusionOk="0">
                  <a:moveTo>
                    <a:pt x="331" y="0"/>
                  </a:moveTo>
                  <a:lnTo>
                    <a:pt x="221" y="73"/>
                  </a:lnTo>
                  <a:cubicBezTo>
                    <a:pt x="147" y="73"/>
                    <a:pt x="111" y="110"/>
                    <a:pt x="111" y="183"/>
                  </a:cubicBezTo>
                  <a:cubicBezTo>
                    <a:pt x="74" y="183"/>
                    <a:pt x="37" y="220"/>
                    <a:pt x="37" y="257"/>
                  </a:cubicBezTo>
                  <a:cubicBezTo>
                    <a:pt x="1" y="330"/>
                    <a:pt x="1" y="367"/>
                    <a:pt x="1" y="440"/>
                  </a:cubicBezTo>
                  <a:lnTo>
                    <a:pt x="1" y="550"/>
                  </a:lnTo>
                  <a:lnTo>
                    <a:pt x="37" y="660"/>
                  </a:lnTo>
                  <a:cubicBezTo>
                    <a:pt x="74" y="697"/>
                    <a:pt x="111" y="733"/>
                    <a:pt x="147" y="770"/>
                  </a:cubicBezTo>
                  <a:cubicBezTo>
                    <a:pt x="184" y="807"/>
                    <a:pt x="257" y="843"/>
                    <a:pt x="294" y="843"/>
                  </a:cubicBezTo>
                  <a:lnTo>
                    <a:pt x="294" y="953"/>
                  </a:lnTo>
                  <a:lnTo>
                    <a:pt x="404" y="953"/>
                  </a:lnTo>
                  <a:lnTo>
                    <a:pt x="376" y="934"/>
                  </a:lnTo>
                  <a:lnTo>
                    <a:pt x="376" y="934"/>
                  </a:lnTo>
                  <a:cubicBezTo>
                    <a:pt x="400" y="946"/>
                    <a:pt x="424" y="953"/>
                    <a:pt x="441" y="953"/>
                  </a:cubicBezTo>
                  <a:lnTo>
                    <a:pt x="697" y="953"/>
                  </a:lnTo>
                  <a:cubicBezTo>
                    <a:pt x="734" y="953"/>
                    <a:pt x="807" y="953"/>
                    <a:pt x="881" y="916"/>
                  </a:cubicBezTo>
                  <a:cubicBezTo>
                    <a:pt x="991" y="880"/>
                    <a:pt x="1100" y="770"/>
                    <a:pt x="1137" y="660"/>
                  </a:cubicBezTo>
                  <a:cubicBezTo>
                    <a:pt x="1137" y="587"/>
                    <a:pt x="1174" y="550"/>
                    <a:pt x="1174" y="477"/>
                  </a:cubicBezTo>
                  <a:lnTo>
                    <a:pt x="1174" y="330"/>
                  </a:lnTo>
                  <a:cubicBezTo>
                    <a:pt x="1137" y="257"/>
                    <a:pt x="1100" y="183"/>
                    <a:pt x="1027" y="147"/>
                  </a:cubicBezTo>
                  <a:lnTo>
                    <a:pt x="954" y="73"/>
                  </a:lnTo>
                  <a:cubicBezTo>
                    <a:pt x="881" y="37"/>
                    <a:pt x="771" y="0"/>
                    <a:pt x="697" y="0"/>
                  </a:cubicBezTo>
                  <a:lnTo>
                    <a:pt x="477" y="0"/>
                  </a:lnTo>
                  <a:cubicBezTo>
                    <a:pt x="461" y="0"/>
                    <a:pt x="446" y="2"/>
                    <a:pt x="433" y="5"/>
                  </a:cubicBezTo>
                  <a:lnTo>
                    <a:pt x="433" y="5"/>
                  </a:lnTo>
                  <a:lnTo>
                    <a:pt x="44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39"/>
            <p:cNvSpPr/>
            <p:nvPr/>
          </p:nvSpPr>
          <p:spPr>
            <a:xfrm rot="3521228">
              <a:off x="814499" y="4746099"/>
              <a:ext cx="38261" cy="32479"/>
            </a:xfrm>
            <a:custGeom>
              <a:avLst/>
              <a:gdLst/>
              <a:ahLst/>
              <a:cxnLst/>
              <a:rect l="l" t="t" r="r" b="b"/>
              <a:pathLst>
                <a:path w="1211" h="1028" extrusionOk="0">
                  <a:moveTo>
                    <a:pt x="550" y="1"/>
                  </a:moveTo>
                  <a:cubicBezTo>
                    <a:pt x="257" y="1"/>
                    <a:pt x="0" y="221"/>
                    <a:pt x="0" y="514"/>
                  </a:cubicBezTo>
                  <a:cubicBezTo>
                    <a:pt x="0" y="807"/>
                    <a:pt x="257" y="1027"/>
                    <a:pt x="550" y="1027"/>
                  </a:cubicBezTo>
                  <a:cubicBezTo>
                    <a:pt x="1210" y="1027"/>
                    <a:pt x="1210" y="1"/>
                    <a:pt x="5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39"/>
            <p:cNvSpPr/>
            <p:nvPr/>
          </p:nvSpPr>
          <p:spPr>
            <a:xfrm rot="3521228">
              <a:off x="698772" y="4931449"/>
              <a:ext cx="32448" cy="40599"/>
            </a:xfrm>
            <a:custGeom>
              <a:avLst/>
              <a:gdLst/>
              <a:ahLst/>
              <a:cxnLst/>
              <a:rect l="l" t="t" r="r" b="b"/>
              <a:pathLst>
                <a:path w="1027" h="1285" extrusionOk="0">
                  <a:moveTo>
                    <a:pt x="367" y="1"/>
                  </a:moveTo>
                  <a:cubicBezTo>
                    <a:pt x="293" y="38"/>
                    <a:pt x="183" y="74"/>
                    <a:pt x="147" y="148"/>
                  </a:cubicBezTo>
                  <a:lnTo>
                    <a:pt x="37" y="258"/>
                  </a:lnTo>
                  <a:cubicBezTo>
                    <a:pt x="0" y="331"/>
                    <a:pt x="0" y="404"/>
                    <a:pt x="0" y="514"/>
                  </a:cubicBezTo>
                  <a:lnTo>
                    <a:pt x="0" y="624"/>
                  </a:lnTo>
                  <a:cubicBezTo>
                    <a:pt x="0" y="661"/>
                    <a:pt x="0" y="734"/>
                    <a:pt x="0" y="771"/>
                  </a:cubicBezTo>
                  <a:cubicBezTo>
                    <a:pt x="0" y="844"/>
                    <a:pt x="0" y="917"/>
                    <a:pt x="37" y="991"/>
                  </a:cubicBezTo>
                  <a:cubicBezTo>
                    <a:pt x="37" y="1027"/>
                    <a:pt x="73" y="1101"/>
                    <a:pt x="147" y="1137"/>
                  </a:cubicBezTo>
                  <a:cubicBezTo>
                    <a:pt x="183" y="1174"/>
                    <a:pt x="257" y="1211"/>
                    <a:pt x="293" y="1247"/>
                  </a:cubicBezTo>
                  <a:cubicBezTo>
                    <a:pt x="367" y="1284"/>
                    <a:pt x="440" y="1284"/>
                    <a:pt x="513" y="1284"/>
                  </a:cubicBezTo>
                  <a:lnTo>
                    <a:pt x="660" y="1284"/>
                  </a:lnTo>
                  <a:cubicBezTo>
                    <a:pt x="733" y="1284"/>
                    <a:pt x="807" y="1211"/>
                    <a:pt x="880" y="1174"/>
                  </a:cubicBezTo>
                  <a:lnTo>
                    <a:pt x="953" y="1064"/>
                  </a:lnTo>
                  <a:cubicBezTo>
                    <a:pt x="990" y="954"/>
                    <a:pt x="1026" y="881"/>
                    <a:pt x="1026" y="807"/>
                  </a:cubicBezTo>
                  <a:cubicBezTo>
                    <a:pt x="1026" y="734"/>
                    <a:pt x="1026" y="697"/>
                    <a:pt x="1026" y="661"/>
                  </a:cubicBezTo>
                  <a:lnTo>
                    <a:pt x="1026" y="514"/>
                  </a:lnTo>
                  <a:cubicBezTo>
                    <a:pt x="1026" y="441"/>
                    <a:pt x="1026" y="368"/>
                    <a:pt x="990" y="331"/>
                  </a:cubicBezTo>
                  <a:cubicBezTo>
                    <a:pt x="916" y="184"/>
                    <a:pt x="843" y="111"/>
                    <a:pt x="697" y="38"/>
                  </a:cubicBezTo>
                  <a:cubicBezTo>
                    <a:pt x="660" y="1"/>
                    <a:pt x="587" y="1"/>
                    <a:pt x="5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39"/>
            <p:cNvSpPr/>
            <p:nvPr/>
          </p:nvSpPr>
          <p:spPr>
            <a:xfrm rot="3521228">
              <a:off x="868664" y="4628457"/>
              <a:ext cx="50993" cy="54469"/>
            </a:xfrm>
            <a:custGeom>
              <a:avLst/>
              <a:gdLst/>
              <a:ahLst/>
              <a:cxnLst/>
              <a:rect l="l" t="t" r="r" b="b"/>
              <a:pathLst>
                <a:path w="1614" h="1724" extrusionOk="0">
                  <a:moveTo>
                    <a:pt x="681" y="911"/>
                  </a:moveTo>
                  <a:lnTo>
                    <a:pt x="681" y="911"/>
                  </a:lnTo>
                  <a:cubicBezTo>
                    <a:pt x="687" y="913"/>
                    <a:pt x="692" y="915"/>
                    <a:pt x="697" y="917"/>
                  </a:cubicBezTo>
                  <a:lnTo>
                    <a:pt x="734" y="990"/>
                  </a:lnTo>
                  <a:lnTo>
                    <a:pt x="734" y="990"/>
                  </a:lnTo>
                  <a:lnTo>
                    <a:pt x="681" y="911"/>
                  </a:lnTo>
                  <a:close/>
                  <a:moveTo>
                    <a:pt x="807" y="1"/>
                  </a:moveTo>
                  <a:cubicBezTo>
                    <a:pt x="797" y="4"/>
                    <a:pt x="786" y="8"/>
                    <a:pt x="776" y="13"/>
                  </a:cubicBezTo>
                  <a:lnTo>
                    <a:pt x="776" y="13"/>
                  </a:lnTo>
                  <a:cubicBezTo>
                    <a:pt x="773" y="13"/>
                    <a:pt x="770" y="13"/>
                    <a:pt x="767" y="13"/>
                  </a:cubicBezTo>
                  <a:cubicBezTo>
                    <a:pt x="709" y="13"/>
                    <a:pt x="648" y="22"/>
                    <a:pt x="587" y="37"/>
                  </a:cubicBezTo>
                  <a:cubicBezTo>
                    <a:pt x="587" y="37"/>
                    <a:pt x="551" y="37"/>
                    <a:pt x="514" y="74"/>
                  </a:cubicBezTo>
                  <a:lnTo>
                    <a:pt x="404" y="111"/>
                  </a:lnTo>
                  <a:lnTo>
                    <a:pt x="258" y="221"/>
                  </a:lnTo>
                  <a:lnTo>
                    <a:pt x="221" y="257"/>
                  </a:lnTo>
                  <a:cubicBezTo>
                    <a:pt x="111" y="367"/>
                    <a:pt x="38" y="514"/>
                    <a:pt x="38" y="661"/>
                  </a:cubicBezTo>
                  <a:cubicBezTo>
                    <a:pt x="1" y="807"/>
                    <a:pt x="1" y="954"/>
                    <a:pt x="38" y="1100"/>
                  </a:cubicBezTo>
                  <a:cubicBezTo>
                    <a:pt x="38" y="1174"/>
                    <a:pt x="74" y="1247"/>
                    <a:pt x="111" y="1320"/>
                  </a:cubicBezTo>
                  <a:cubicBezTo>
                    <a:pt x="148" y="1394"/>
                    <a:pt x="184" y="1467"/>
                    <a:pt x="221" y="1504"/>
                  </a:cubicBezTo>
                  <a:lnTo>
                    <a:pt x="258" y="1540"/>
                  </a:lnTo>
                  <a:lnTo>
                    <a:pt x="404" y="1650"/>
                  </a:lnTo>
                  <a:lnTo>
                    <a:pt x="441" y="1650"/>
                  </a:lnTo>
                  <a:cubicBezTo>
                    <a:pt x="514" y="1687"/>
                    <a:pt x="551" y="1687"/>
                    <a:pt x="624" y="1724"/>
                  </a:cubicBezTo>
                  <a:lnTo>
                    <a:pt x="844" y="1724"/>
                  </a:lnTo>
                  <a:cubicBezTo>
                    <a:pt x="954" y="1687"/>
                    <a:pt x="1064" y="1687"/>
                    <a:pt x="1174" y="1614"/>
                  </a:cubicBezTo>
                  <a:lnTo>
                    <a:pt x="1211" y="1614"/>
                  </a:lnTo>
                  <a:cubicBezTo>
                    <a:pt x="1284" y="1577"/>
                    <a:pt x="1321" y="1540"/>
                    <a:pt x="1357" y="1504"/>
                  </a:cubicBezTo>
                  <a:lnTo>
                    <a:pt x="1394" y="1467"/>
                  </a:lnTo>
                  <a:cubicBezTo>
                    <a:pt x="1431" y="1394"/>
                    <a:pt x="1467" y="1357"/>
                    <a:pt x="1504" y="1320"/>
                  </a:cubicBezTo>
                  <a:cubicBezTo>
                    <a:pt x="1541" y="1247"/>
                    <a:pt x="1577" y="1174"/>
                    <a:pt x="1614" y="1100"/>
                  </a:cubicBezTo>
                  <a:cubicBezTo>
                    <a:pt x="1614" y="1064"/>
                    <a:pt x="1614" y="1027"/>
                    <a:pt x="1614" y="990"/>
                  </a:cubicBezTo>
                  <a:cubicBezTo>
                    <a:pt x="1614" y="917"/>
                    <a:pt x="1614" y="844"/>
                    <a:pt x="1614" y="771"/>
                  </a:cubicBezTo>
                  <a:cubicBezTo>
                    <a:pt x="1614" y="661"/>
                    <a:pt x="1614" y="587"/>
                    <a:pt x="1577" y="514"/>
                  </a:cubicBezTo>
                  <a:cubicBezTo>
                    <a:pt x="1541" y="404"/>
                    <a:pt x="1467" y="294"/>
                    <a:pt x="1394" y="221"/>
                  </a:cubicBezTo>
                  <a:cubicBezTo>
                    <a:pt x="1357" y="184"/>
                    <a:pt x="1321" y="147"/>
                    <a:pt x="1247" y="111"/>
                  </a:cubicBezTo>
                  <a:lnTo>
                    <a:pt x="1211" y="74"/>
                  </a:lnTo>
                  <a:cubicBezTo>
                    <a:pt x="1137" y="37"/>
                    <a:pt x="1101" y="1"/>
                    <a:pt x="10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39"/>
            <p:cNvSpPr/>
            <p:nvPr/>
          </p:nvSpPr>
          <p:spPr>
            <a:xfrm rot="3521228">
              <a:off x="958561" y="4468110"/>
              <a:ext cx="53300" cy="39398"/>
            </a:xfrm>
            <a:custGeom>
              <a:avLst/>
              <a:gdLst/>
              <a:ahLst/>
              <a:cxnLst/>
              <a:rect l="l" t="t" r="r" b="b"/>
              <a:pathLst>
                <a:path w="1687" h="1247" extrusionOk="0">
                  <a:moveTo>
                    <a:pt x="844" y="0"/>
                  </a:moveTo>
                  <a:cubicBezTo>
                    <a:pt x="1" y="0"/>
                    <a:pt x="1" y="1247"/>
                    <a:pt x="844" y="1247"/>
                  </a:cubicBezTo>
                  <a:cubicBezTo>
                    <a:pt x="1687" y="1247"/>
                    <a:pt x="1687" y="0"/>
                    <a:pt x="8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39"/>
            <p:cNvSpPr/>
            <p:nvPr/>
          </p:nvSpPr>
          <p:spPr>
            <a:xfrm rot="3521228">
              <a:off x="1071915" y="4475437"/>
              <a:ext cx="57944" cy="44043"/>
            </a:xfrm>
            <a:custGeom>
              <a:avLst/>
              <a:gdLst/>
              <a:ahLst/>
              <a:cxnLst/>
              <a:rect l="l" t="t" r="r" b="b"/>
              <a:pathLst>
                <a:path w="1834" h="1394" extrusionOk="0">
                  <a:moveTo>
                    <a:pt x="917" y="1"/>
                  </a:moveTo>
                  <a:cubicBezTo>
                    <a:pt x="0" y="1"/>
                    <a:pt x="0" y="1394"/>
                    <a:pt x="917" y="1394"/>
                  </a:cubicBezTo>
                  <a:cubicBezTo>
                    <a:pt x="1833" y="1394"/>
                    <a:pt x="1833" y="1"/>
                    <a:pt x="9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39"/>
            <p:cNvSpPr/>
            <p:nvPr/>
          </p:nvSpPr>
          <p:spPr>
            <a:xfrm rot="3521228">
              <a:off x="829152" y="4393206"/>
              <a:ext cx="73015" cy="56775"/>
            </a:xfrm>
            <a:custGeom>
              <a:avLst/>
              <a:gdLst/>
              <a:ahLst/>
              <a:cxnLst/>
              <a:rect l="l" t="t" r="r" b="b"/>
              <a:pathLst>
                <a:path w="2311" h="1797" extrusionOk="0">
                  <a:moveTo>
                    <a:pt x="1137" y="1"/>
                  </a:moveTo>
                  <a:cubicBezTo>
                    <a:pt x="1" y="1"/>
                    <a:pt x="1" y="1797"/>
                    <a:pt x="1137" y="1797"/>
                  </a:cubicBezTo>
                  <a:cubicBezTo>
                    <a:pt x="2273" y="1797"/>
                    <a:pt x="2310" y="1"/>
                    <a:pt x="11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39"/>
            <p:cNvSpPr/>
            <p:nvPr/>
          </p:nvSpPr>
          <p:spPr>
            <a:xfrm rot="3521228">
              <a:off x="1015556" y="4358308"/>
              <a:ext cx="49856" cy="44043"/>
            </a:xfrm>
            <a:custGeom>
              <a:avLst/>
              <a:gdLst/>
              <a:ahLst/>
              <a:cxnLst/>
              <a:rect l="l" t="t" r="r" b="b"/>
              <a:pathLst>
                <a:path w="1578" h="1394" extrusionOk="0">
                  <a:moveTo>
                    <a:pt x="624" y="0"/>
                  </a:moveTo>
                  <a:cubicBezTo>
                    <a:pt x="477" y="37"/>
                    <a:pt x="294" y="110"/>
                    <a:pt x="184" y="220"/>
                  </a:cubicBezTo>
                  <a:cubicBezTo>
                    <a:pt x="74" y="330"/>
                    <a:pt x="1" y="514"/>
                    <a:pt x="1" y="660"/>
                  </a:cubicBezTo>
                  <a:cubicBezTo>
                    <a:pt x="1" y="843"/>
                    <a:pt x="74" y="990"/>
                    <a:pt x="184" y="1137"/>
                  </a:cubicBezTo>
                  <a:lnTo>
                    <a:pt x="331" y="1247"/>
                  </a:lnTo>
                  <a:cubicBezTo>
                    <a:pt x="404" y="1283"/>
                    <a:pt x="551" y="1320"/>
                    <a:pt x="661" y="1320"/>
                  </a:cubicBezTo>
                  <a:lnTo>
                    <a:pt x="624" y="1393"/>
                  </a:lnTo>
                  <a:lnTo>
                    <a:pt x="917" y="1393"/>
                  </a:lnTo>
                  <a:cubicBezTo>
                    <a:pt x="1101" y="1393"/>
                    <a:pt x="1247" y="1320"/>
                    <a:pt x="1394" y="1173"/>
                  </a:cubicBezTo>
                  <a:cubicBezTo>
                    <a:pt x="1504" y="1063"/>
                    <a:pt x="1577" y="880"/>
                    <a:pt x="1577" y="697"/>
                  </a:cubicBezTo>
                  <a:cubicBezTo>
                    <a:pt x="1577" y="330"/>
                    <a:pt x="1284" y="0"/>
                    <a:pt x="9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39"/>
            <p:cNvSpPr/>
            <p:nvPr/>
          </p:nvSpPr>
          <p:spPr>
            <a:xfrm rot="3521228">
              <a:off x="1029948" y="4243722"/>
              <a:ext cx="25528" cy="19715"/>
            </a:xfrm>
            <a:custGeom>
              <a:avLst/>
              <a:gdLst/>
              <a:ahLst/>
              <a:cxnLst/>
              <a:rect l="l" t="t" r="r" b="b"/>
              <a:pathLst>
                <a:path w="808" h="624" extrusionOk="0">
                  <a:moveTo>
                    <a:pt x="404" y="1"/>
                  </a:moveTo>
                  <a:cubicBezTo>
                    <a:pt x="1" y="1"/>
                    <a:pt x="1" y="624"/>
                    <a:pt x="404" y="624"/>
                  </a:cubicBezTo>
                  <a:cubicBezTo>
                    <a:pt x="807" y="624"/>
                    <a:pt x="807" y="1"/>
                    <a:pt x="4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39"/>
            <p:cNvSpPr/>
            <p:nvPr/>
          </p:nvSpPr>
          <p:spPr>
            <a:xfrm rot="3521228">
              <a:off x="1160244" y="4082961"/>
              <a:ext cx="28972" cy="22053"/>
            </a:xfrm>
            <a:custGeom>
              <a:avLst/>
              <a:gdLst/>
              <a:ahLst/>
              <a:cxnLst/>
              <a:rect l="l" t="t" r="r" b="b"/>
              <a:pathLst>
                <a:path w="917" h="698" extrusionOk="0">
                  <a:moveTo>
                    <a:pt x="440" y="1"/>
                  </a:moveTo>
                  <a:cubicBezTo>
                    <a:pt x="0" y="1"/>
                    <a:pt x="0" y="697"/>
                    <a:pt x="440" y="697"/>
                  </a:cubicBezTo>
                  <a:cubicBezTo>
                    <a:pt x="917" y="697"/>
                    <a:pt x="917" y="1"/>
                    <a:pt x="4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39"/>
            <p:cNvSpPr/>
            <p:nvPr/>
          </p:nvSpPr>
          <p:spPr>
            <a:xfrm rot="3521228">
              <a:off x="1224353" y="4006194"/>
              <a:ext cx="25528" cy="19715"/>
            </a:xfrm>
            <a:custGeom>
              <a:avLst/>
              <a:gdLst/>
              <a:ahLst/>
              <a:cxnLst/>
              <a:rect l="l" t="t" r="r" b="b"/>
              <a:pathLst>
                <a:path w="808" h="624" extrusionOk="0">
                  <a:moveTo>
                    <a:pt x="404" y="0"/>
                  </a:moveTo>
                  <a:cubicBezTo>
                    <a:pt x="1" y="0"/>
                    <a:pt x="1" y="623"/>
                    <a:pt x="404" y="623"/>
                  </a:cubicBezTo>
                  <a:cubicBezTo>
                    <a:pt x="807" y="623"/>
                    <a:pt x="807" y="0"/>
                    <a:pt x="4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39"/>
            <p:cNvSpPr/>
            <p:nvPr/>
          </p:nvSpPr>
          <p:spPr>
            <a:xfrm rot="3521228">
              <a:off x="853345" y="4922808"/>
              <a:ext cx="66064" cy="48656"/>
            </a:xfrm>
            <a:custGeom>
              <a:avLst/>
              <a:gdLst/>
              <a:ahLst/>
              <a:cxnLst/>
              <a:rect l="l" t="t" r="r" b="b"/>
              <a:pathLst>
                <a:path w="2091" h="1540" extrusionOk="0">
                  <a:moveTo>
                    <a:pt x="1027" y="0"/>
                  </a:moveTo>
                  <a:cubicBezTo>
                    <a:pt x="1" y="0"/>
                    <a:pt x="1" y="1540"/>
                    <a:pt x="1027" y="1540"/>
                  </a:cubicBezTo>
                  <a:cubicBezTo>
                    <a:pt x="2090" y="1540"/>
                    <a:pt x="2090" y="0"/>
                    <a:pt x="10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39"/>
            <p:cNvSpPr/>
            <p:nvPr/>
          </p:nvSpPr>
          <p:spPr>
            <a:xfrm rot="3521228">
              <a:off x="565266" y="4687927"/>
              <a:ext cx="69539" cy="54753"/>
            </a:xfrm>
            <a:custGeom>
              <a:avLst/>
              <a:gdLst/>
              <a:ahLst/>
              <a:cxnLst/>
              <a:rect l="l" t="t" r="r" b="b"/>
              <a:pathLst>
                <a:path w="2201" h="1733" extrusionOk="0">
                  <a:moveTo>
                    <a:pt x="1320" y="1"/>
                  </a:moveTo>
                  <a:cubicBezTo>
                    <a:pt x="1186" y="1"/>
                    <a:pt x="1051" y="35"/>
                    <a:pt x="917" y="89"/>
                  </a:cubicBezTo>
                  <a:lnTo>
                    <a:pt x="367" y="345"/>
                  </a:lnTo>
                  <a:cubicBezTo>
                    <a:pt x="221" y="455"/>
                    <a:pt x="74" y="602"/>
                    <a:pt x="37" y="822"/>
                  </a:cubicBezTo>
                  <a:cubicBezTo>
                    <a:pt x="1" y="1005"/>
                    <a:pt x="37" y="1188"/>
                    <a:pt x="111" y="1372"/>
                  </a:cubicBezTo>
                  <a:cubicBezTo>
                    <a:pt x="259" y="1594"/>
                    <a:pt x="507" y="1733"/>
                    <a:pt x="765" y="1733"/>
                  </a:cubicBezTo>
                  <a:cubicBezTo>
                    <a:pt x="890" y="1733"/>
                    <a:pt x="1017" y="1700"/>
                    <a:pt x="1137" y="1628"/>
                  </a:cubicBezTo>
                  <a:lnTo>
                    <a:pt x="1650" y="1335"/>
                  </a:lnTo>
                  <a:cubicBezTo>
                    <a:pt x="2200" y="1005"/>
                    <a:pt x="2090" y="199"/>
                    <a:pt x="1467" y="15"/>
                  </a:cubicBezTo>
                  <a:cubicBezTo>
                    <a:pt x="1418" y="5"/>
                    <a:pt x="1369" y="1"/>
                    <a:pt x="13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39"/>
            <p:cNvSpPr/>
            <p:nvPr/>
          </p:nvSpPr>
          <p:spPr>
            <a:xfrm rot="3521228">
              <a:off x="599388" y="5080071"/>
              <a:ext cx="38261" cy="30141"/>
            </a:xfrm>
            <a:custGeom>
              <a:avLst/>
              <a:gdLst/>
              <a:ahLst/>
              <a:cxnLst/>
              <a:rect l="l" t="t" r="r" b="b"/>
              <a:pathLst>
                <a:path w="1211" h="954" extrusionOk="0">
                  <a:moveTo>
                    <a:pt x="734" y="0"/>
                  </a:moveTo>
                  <a:lnTo>
                    <a:pt x="734" y="37"/>
                  </a:lnTo>
                  <a:lnTo>
                    <a:pt x="477" y="37"/>
                  </a:lnTo>
                  <a:cubicBezTo>
                    <a:pt x="330" y="37"/>
                    <a:pt x="220" y="73"/>
                    <a:pt x="147" y="183"/>
                  </a:cubicBezTo>
                  <a:cubicBezTo>
                    <a:pt x="74" y="257"/>
                    <a:pt x="1" y="367"/>
                    <a:pt x="1" y="477"/>
                  </a:cubicBezTo>
                  <a:cubicBezTo>
                    <a:pt x="1" y="623"/>
                    <a:pt x="37" y="733"/>
                    <a:pt x="147" y="807"/>
                  </a:cubicBezTo>
                  <a:cubicBezTo>
                    <a:pt x="220" y="880"/>
                    <a:pt x="330" y="953"/>
                    <a:pt x="477" y="953"/>
                  </a:cubicBezTo>
                  <a:lnTo>
                    <a:pt x="734" y="953"/>
                  </a:lnTo>
                  <a:cubicBezTo>
                    <a:pt x="844" y="953"/>
                    <a:pt x="990" y="880"/>
                    <a:pt x="1064" y="807"/>
                  </a:cubicBezTo>
                  <a:cubicBezTo>
                    <a:pt x="1174" y="697"/>
                    <a:pt x="1210" y="587"/>
                    <a:pt x="1210" y="477"/>
                  </a:cubicBezTo>
                  <a:cubicBezTo>
                    <a:pt x="1210" y="330"/>
                    <a:pt x="1174" y="220"/>
                    <a:pt x="1064" y="147"/>
                  </a:cubicBezTo>
                  <a:cubicBezTo>
                    <a:pt x="990" y="37"/>
                    <a:pt x="844" y="0"/>
                    <a:pt x="7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39"/>
            <p:cNvSpPr/>
            <p:nvPr/>
          </p:nvSpPr>
          <p:spPr>
            <a:xfrm rot="3521228">
              <a:off x="513749" y="5157130"/>
              <a:ext cx="38261" cy="29004"/>
            </a:xfrm>
            <a:custGeom>
              <a:avLst/>
              <a:gdLst/>
              <a:ahLst/>
              <a:cxnLst/>
              <a:rect l="l" t="t" r="r" b="b"/>
              <a:pathLst>
                <a:path w="1211" h="918" extrusionOk="0">
                  <a:moveTo>
                    <a:pt x="624" y="1"/>
                  </a:moveTo>
                  <a:cubicBezTo>
                    <a:pt x="0" y="1"/>
                    <a:pt x="0" y="917"/>
                    <a:pt x="624" y="917"/>
                  </a:cubicBezTo>
                  <a:cubicBezTo>
                    <a:pt x="1210" y="917"/>
                    <a:pt x="1210" y="1"/>
                    <a:pt x="6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98" name="Google Shape;1498;p39"/>
          <p:cNvSpPr/>
          <p:nvPr/>
        </p:nvSpPr>
        <p:spPr>
          <a:xfrm>
            <a:off x="5996895" y="-104126"/>
            <a:ext cx="3191964" cy="965824"/>
          </a:xfrm>
          <a:custGeom>
            <a:avLst/>
            <a:gdLst/>
            <a:ahLst/>
            <a:cxnLst/>
            <a:rect l="l" t="t" r="r" b="b"/>
            <a:pathLst>
              <a:path w="85085" h="25745" extrusionOk="0">
                <a:moveTo>
                  <a:pt x="1" y="0"/>
                </a:moveTo>
                <a:lnTo>
                  <a:pt x="1" y="2530"/>
                </a:lnTo>
                <a:cubicBezTo>
                  <a:pt x="7662" y="6306"/>
                  <a:pt x="12941" y="13674"/>
                  <a:pt x="19906" y="18696"/>
                </a:cubicBezTo>
                <a:cubicBezTo>
                  <a:pt x="20126" y="18879"/>
                  <a:pt x="20346" y="19026"/>
                  <a:pt x="20603" y="19209"/>
                </a:cubicBezTo>
                <a:cubicBezTo>
                  <a:pt x="26913" y="23518"/>
                  <a:pt x="34555" y="25744"/>
                  <a:pt x="42184" y="25744"/>
                </a:cubicBezTo>
                <a:cubicBezTo>
                  <a:pt x="47275" y="25744"/>
                  <a:pt x="52360" y="24753"/>
                  <a:pt x="57041" y="22728"/>
                </a:cubicBezTo>
                <a:cubicBezTo>
                  <a:pt x="67232" y="18329"/>
                  <a:pt x="74967" y="9751"/>
                  <a:pt x="85084" y="5206"/>
                </a:cubicBezTo>
                <a:lnTo>
                  <a:pt x="8508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9" name="Google Shape;1499;p39"/>
          <p:cNvGrpSpPr/>
          <p:nvPr/>
        </p:nvGrpSpPr>
        <p:grpSpPr>
          <a:xfrm rot="3207471">
            <a:off x="1744711" y="200472"/>
            <a:ext cx="741608" cy="1195461"/>
            <a:chOff x="510547" y="4000024"/>
            <a:chExt cx="741626" cy="1195489"/>
          </a:xfrm>
        </p:grpSpPr>
        <p:sp>
          <p:nvSpPr>
            <p:cNvPr id="1500" name="Google Shape;1500;p39"/>
            <p:cNvSpPr/>
            <p:nvPr/>
          </p:nvSpPr>
          <p:spPr>
            <a:xfrm rot="3521228">
              <a:off x="718991" y="4602634"/>
              <a:ext cx="26666" cy="19715"/>
            </a:xfrm>
            <a:custGeom>
              <a:avLst/>
              <a:gdLst/>
              <a:ahLst/>
              <a:cxnLst/>
              <a:rect l="l" t="t" r="r" b="b"/>
              <a:pathLst>
                <a:path w="844" h="624" extrusionOk="0">
                  <a:moveTo>
                    <a:pt x="403" y="0"/>
                  </a:moveTo>
                  <a:cubicBezTo>
                    <a:pt x="0" y="0"/>
                    <a:pt x="0" y="624"/>
                    <a:pt x="403" y="624"/>
                  </a:cubicBezTo>
                  <a:cubicBezTo>
                    <a:pt x="843" y="624"/>
                    <a:pt x="843" y="0"/>
                    <a:pt x="4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39"/>
            <p:cNvSpPr/>
            <p:nvPr/>
          </p:nvSpPr>
          <p:spPr>
            <a:xfrm rot="3521228">
              <a:off x="750341" y="4705621"/>
              <a:ext cx="28972" cy="20884"/>
            </a:xfrm>
            <a:custGeom>
              <a:avLst/>
              <a:gdLst/>
              <a:ahLst/>
              <a:cxnLst/>
              <a:rect l="l" t="t" r="r" b="b"/>
              <a:pathLst>
                <a:path w="917" h="661" extrusionOk="0">
                  <a:moveTo>
                    <a:pt x="220" y="1"/>
                  </a:moveTo>
                  <a:cubicBezTo>
                    <a:pt x="184" y="37"/>
                    <a:pt x="147" y="37"/>
                    <a:pt x="110" y="74"/>
                  </a:cubicBezTo>
                  <a:cubicBezTo>
                    <a:pt x="74" y="111"/>
                    <a:pt x="74" y="147"/>
                    <a:pt x="37" y="184"/>
                  </a:cubicBezTo>
                  <a:cubicBezTo>
                    <a:pt x="37" y="221"/>
                    <a:pt x="0" y="257"/>
                    <a:pt x="0" y="331"/>
                  </a:cubicBezTo>
                  <a:lnTo>
                    <a:pt x="0" y="404"/>
                  </a:lnTo>
                  <a:cubicBezTo>
                    <a:pt x="37" y="477"/>
                    <a:pt x="74" y="514"/>
                    <a:pt x="110" y="551"/>
                  </a:cubicBezTo>
                  <a:lnTo>
                    <a:pt x="147" y="624"/>
                  </a:lnTo>
                  <a:cubicBezTo>
                    <a:pt x="220" y="624"/>
                    <a:pt x="294" y="661"/>
                    <a:pt x="330" y="661"/>
                  </a:cubicBezTo>
                  <a:lnTo>
                    <a:pt x="624" y="661"/>
                  </a:lnTo>
                  <a:cubicBezTo>
                    <a:pt x="660" y="661"/>
                    <a:pt x="697" y="661"/>
                    <a:pt x="733" y="624"/>
                  </a:cubicBezTo>
                  <a:cubicBezTo>
                    <a:pt x="770" y="624"/>
                    <a:pt x="807" y="587"/>
                    <a:pt x="843" y="551"/>
                  </a:cubicBezTo>
                  <a:cubicBezTo>
                    <a:pt x="880" y="514"/>
                    <a:pt x="880" y="477"/>
                    <a:pt x="880" y="441"/>
                  </a:cubicBezTo>
                  <a:cubicBezTo>
                    <a:pt x="917" y="404"/>
                    <a:pt x="917" y="367"/>
                    <a:pt x="917" y="331"/>
                  </a:cubicBezTo>
                  <a:lnTo>
                    <a:pt x="917" y="257"/>
                  </a:lnTo>
                  <a:cubicBezTo>
                    <a:pt x="917" y="184"/>
                    <a:pt x="880" y="147"/>
                    <a:pt x="843" y="111"/>
                  </a:cubicBezTo>
                  <a:lnTo>
                    <a:pt x="770" y="37"/>
                  </a:lnTo>
                  <a:cubicBezTo>
                    <a:pt x="733" y="37"/>
                    <a:pt x="660" y="1"/>
                    <a:pt x="6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39"/>
            <p:cNvSpPr/>
            <p:nvPr/>
          </p:nvSpPr>
          <p:spPr>
            <a:xfrm rot="3521228">
              <a:off x="792815" y="4611079"/>
              <a:ext cx="35955" cy="32068"/>
            </a:xfrm>
            <a:custGeom>
              <a:avLst/>
              <a:gdLst/>
              <a:ahLst/>
              <a:cxnLst/>
              <a:rect l="l" t="t" r="r" b="b"/>
              <a:pathLst>
                <a:path w="1138" h="1015" extrusionOk="0">
                  <a:moveTo>
                    <a:pt x="501" y="1"/>
                  </a:moveTo>
                  <a:cubicBezTo>
                    <a:pt x="242" y="1"/>
                    <a:pt x="1" y="199"/>
                    <a:pt x="1" y="501"/>
                  </a:cubicBezTo>
                  <a:cubicBezTo>
                    <a:pt x="1" y="758"/>
                    <a:pt x="221" y="978"/>
                    <a:pt x="477" y="1014"/>
                  </a:cubicBezTo>
                  <a:cubicBezTo>
                    <a:pt x="917" y="978"/>
                    <a:pt x="1137" y="464"/>
                    <a:pt x="844" y="134"/>
                  </a:cubicBezTo>
                  <a:cubicBezTo>
                    <a:pt x="740" y="42"/>
                    <a:pt x="619" y="1"/>
                    <a:pt x="5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39"/>
            <p:cNvSpPr/>
            <p:nvPr/>
          </p:nvSpPr>
          <p:spPr>
            <a:xfrm rot="3521228">
              <a:off x="968227" y="4767298"/>
              <a:ext cx="37092" cy="30141"/>
            </a:xfrm>
            <a:custGeom>
              <a:avLst/>
              <a:gdLst/>
              <a:ahLst/>
              <a:cxnLst/>
              <a:rect l="l" t="t" r="r" b="b"/>
              <a:pathLst>
                <a:path w="1174" h="954" extrusionOk="0">
                  <a:moveTo>
                    <a:pt x="331" y="0"/>
                  </a:moveTo>
                  <a:lnTo>
                    <a:pt x="221" y="73"/>
                  </a:lnTo>
                  <a:cubicBezTo>
                    <a:pt x="147" y="73"/>
                    <a:pt x="111" y="110"/>
                    <a:pt x="111" y="183"/>
                  </a:cubicBezTo>
                  <a:cubicBezTo>
                    <a:pt x="74" y="183"/>
                    <a:pt x="37" y="220"/>
                    <a:pt x="37" y="257"/>
                  </a:cubicBezTo>
                  <a:cubicBezTo>
                    <a:pt x="1" y="330"/>
                    <a:pt x="1" y="367"/>
                    <a:pt x="1" y="440"/>
                  </a:cubicBezTo>
                  <a:lnTo>
                    <a:pt x="1" y="550"/>
                  </a:lnTo>
                  <a:lnTo>
                    <a:pt x="37" y="660"/>
                  </a:lnTo>
                  <a:cubicBezTo>
                    <a:pt x="74" y="697"/>
                    <a:pt x="111" y="733"/>
                    <a:pt x="147" y="770"/>
                  </a:cubicBezTo>
                  <a:cubicBezTo>
                    <a:pt x="184" y="807"/>
                    <a:pt x="257" y="843"/>
                    <a:pt x="294" y="843"/>
                  </a:cubicBezTo>
                  <a:lnTo>
                    <a:pt x="294" y="953"/>
                  </a:lnTo>
                  <a:lnTo>
                    <a:pt x="404" y="953"/>
                  </a:lnTo>
                  <a:lnTo>
                    <a:pt x="376" y="934"/>
                  </a:lnTo>
                  <a:lnTo>
                    <a:pt x="376" y="934"/>
                  </a:lnTo>
                  <a:cubicBezTo>
                    <a:pt x="400" y="946"/>
                    <a:pt x="424" y="953"/>
                    <a:pt x="441" y="953"/>
                  </a:cubicBezTo>
                  <a:lnTo>
                    <a:pt x="697" y="953"/>
                  </a:lnTo>
                  <a:cubicBezTo>
                    <a:pt x="734" y="953"/>
                    <a:pt x="807" y="953"/>
                    <a:pt x="881" y="916"/>
                  </a:cubicBezTo>
                  <a:cubicBezTo>
                    <a:pt x="991" y="880"/>
                    <a:pt x="1100" y="770"/>
                    <a:pt x="1137" y="660"/>
                  </a:cubicBezTo>
                  <a:cubicBezTo>
                    <a:pt x="1137" y="587"/>
                    <a:pt x="1174" y="550"/>
                    <a:pt x="1174" y="477"/>
                  </a:cubicBezTo>
                  <a:lnTo>
                    <a:pt x="1174" y="330"/>
                  </a:lnTo>
                  <a:cubicBezTo>
                    <a:pt x="1137" y="257"/>
                    <a:pt x="1100" y="183"/>
                    <a:pt x="1027" y="147"/>
                  </a:cubicBezTo>
                  <a:lnTo>
                    <a:pt x="954" y="73"/>
                  </a:lnTo>
                  <a:cubicBezTo>
                    <a:pt x="881" y="37"/>
                    <a:pt x="771" y="0"/>
                    <a:pt x="697" y="0"/>
                  </a:cubicBezTo>
                  <a:lnTo>
                    <a:pt x="477" y="0"/>
                  </a:lnTo>
                  <a:cubicBezTo>
                    <a:pt x="461" y="0"/>
                    <a:pt x="446" y="2"/>
                    <a:pt x="433" y="5"/>
                  </a:cubicBezTo>
                  <a:lnTo>
                    <a:pt x="433" y="5"/>
                  </a:lnTo>
                  <a:lnTo>
                    <a:pt x="44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39"/>
            <p:cNvSpPr/>
            <p:nvPr/>
          </p:nvSpPr>
          <p:spPr>
            <a:xfrm rot="3521228">
              <a:off x="814499" y="4746099"/>
              <a:ext cx="38261" cy="32479"/>
            </a:xfrm>
            <a:custGeom>
              <a:avLst/>
              <a:gdLst/>
              <a:ahLst/>
              <a:cxnLst/>
              <a:rect l="l" t="t" r="r" b="b"/>
              <a:pathLst>
                <a:path w="1211" h="1028" extrusionOk="0">
                  <a:moveTo>
                    <a:pt x="550" y="1"/>
                  </a:moveTo>
                  <a:cubicBezTo>
                    <a:pt x="257" y="1"/>
                    <a:pt x="0" y="221"/>
                    <a:pt x="0" y="514"/>
                  </a:cubicBezTo>
                  <a:cubicBezTo>
                    <a:pt x="0" y="807"/>
                    <a:pt x="257" y="1027"/>
                    <a:pt x="550" y="1027"/>
                  </a:cubicBezTo>
                  <a:cubicBezTo>
                    <a:pt x="1210" y="1027"/>
                    <a:pt x="1210" y="1"/>
                    <a:pt x="5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39"/>
            <p:cNvSpPr/>
            <p:nvPr/>
          </p:nvSpPr>
          <p:spPr>
            <a:xfrm rot="3521228">
              <a:off x="698772" y="4931449"/>
              <a:ext cx="32448" cy="40599"/>
            </a:xfrm>
            <a:custGeom>
              <a:avLst/>
              <a:gdLst/>
              <a:ahLst/>
              <a:cxnLst/>
              <a:rect l="l" t="t" r="r" b="b"/>
              <a:pathLst>
                <a:path w="1027" h="1285" extrusionOk="0">
                  <a:moveTo>
                    <a:pt x="367" y="1"/>
                  </a:moveTo>
                  <a:cubicBezTo>
                    <a:pt x="293" y="38"/>
                    <a:pt x="183" y="74"/>
                    <a:pt x="147" y="148"/>
                  </a:cubicBezTo>
                  <a:lnTo>
                    <a:pt x="37" y="258"/>
                  </a:lnTo>
                  <a:cubicBezTo>
                    <a:pt x="0" y="331"/>
                    <a:pt x="0" y="404"/>
                    <a:pt x="0" y="514"/>
                  </a:cubicBezTo>
                  <a:lnTo>
                    <a:pt x="0" y="624"/>
                  </a:lnTo>
                  <a:cubicBezTo>
                    <a:pt x="0" y="661"/>
                    <a:pt x="0" y="734"/>
                    <a:pt x="0" y="771"/>
                  </a:cubicBezTo>
                  <a:cubicBezTo>
                    <a:pt x="0" y="844"/>
                    <a:pt x="0" y="917"/>
                    <a:pt x="37" y="991"/>
                  </a:cubicBezTo>
                  <a:cubicBezTo>
                    <a:pt x="37" y="1027"/>
                    <a:pt x="73" y="1101"/>
                    <a:pt x="147" y="1137"/>
                  </a:cubicBezTo>
                  <a:cubicBezTo>
                    <a:pt x="183" y="1174"/>
                    <a:pt x="257" y="1211"/>
                    <a:pt x="293" y="1247"/>
                  </a:cubicBezTo>
                  <a:cubicBezTo>
                    <a:pt x="367" y="1284"/>
                    <a:pt x="440" y="1284"/>
                    <a:pt x="513" y="1284"/>
                  </a:cubicBezTo>
                  <a:lnTo>
                    <a:pt x="660" y="1284"/>
                  </a:lnTo>
                  <a:cubicBezTo>
                    <a:pt x="733" y="1284"/>
                    <a:pt x="807" y="1211"/>
                    <a:pt x="880" y="1174"/>
                  </a:cubicBezTo>
                  <a:lnTo>
                    <a:pt x="953" y="1064"/>
                  </a:lnTo>
                  <a:cubicBezTo>
                    <a:pt x="990" y="954"/>
                    <a:pt x="1026" y="881"/>
                    <a:pt x="1026" y="807"/>
                  </a:cubicBezTo>
                  <a:cubicBezTo>
                    <a:pt x="1026" y="734"/>
                    <a:pt x="1026" y="697"/>
                    <a:pt x="1026" y="661"/>
                  </a:cubicBezTo>
                  <a:lnTo>
                    <a:pt x="1026" y="514"/>
                  </a:lnTo>
                  <a:cubicBezTo>
                    <a:pt x="1026" y="441"/>
                    <a:pt x="1026" y="368"/>
                    <a:pt x="990" y="331"/>
                  </a:cubicBezTo>
                  <a:cubicBezTo>
                    <a:pt x="916" y="184"/>
                    <a:pt x="843" y="111"/>
                    <a:pt x="697" y="38"/>
                  </a:cubicBezTo>
                  <a:cubicBezTo>
                    <a:pt x="660" y="1"/>
                    <a:pt x="587" y="1"/>
                    <a:pt x="5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39"/>
            <p:cNvSpPr/>
            <p:nvPr/>
          </p:nvSpPr>
          <p:spPr>
            <a:xfrm rot="3521228">
              <a:off x="868664" y="4628457"/>
              <a:ext cx="50993" cy="54469"/>
            </a:xfrm>
            <a:custGeom>
              <a:avLst/>
              <a:gdLst/>
              <a:ahLst/>
              <a:cxnLst/>
              <a:rect l="l" t="t" r="r" b="b"/>
              <a:pathLst>
                <a:path w="1614" h="1724" extrusionOk="0">
                  <a:moveTo>
                    <a:pt x="681" y="911"/>
                  </a:moveTo>
                  <a:lnTo>
                    <a:pt x="681" y="911"/>
                  </a:lnTo>
                  <a:cubicBezTo>
                    <a:pt x="687" y="913"/>
                    <a:pt x="692" y="915"/>
                    <a:pt x="697" y="917"/>
                  </a:cubicBezTo>
                  <a:lnTo>
                    <a:pt x="734" y="990"/>
                  </a:lnTo>
                  <a:lnTo>
                    <a:pt x="734" y="990"/>
                  </a:lnTo>
                  <a:lnTo>
                    <a:pt x="681" y="911"/>
                  </a:lnTo>
                  <a:close/>
                  <a:moveTo>
                    <a:pt x="807" y="1"/>
                  </a:moveTo>
                  <a:cubicBezTo>
                    <a:pt x="797" y="4"/>
                    <a:pt x="786" y="8"/>
                    <a:pt x="776" y="13"/>
                  </a:cubicBezTo>
                  <a:lnTo>
                    <a:pt x="776" y="13"/>
                  </a:lnTo>
                  <a:cubicBezTo>
                    <a:pt x="773" y="13"/>
                    <a:pt x="770" y="13"/>
                    <a:pt x="767" y="13"/>
                  </a:cubicBezTo>
                  <a:cubicBezTo>
                    <a:pt x="709" y="13"/>
                    <a:pt x="648" y="22"/>
                    <a:pt x="587" y="37"/>
                  </a:cubicBezTo>
                  <a:cubicBezTo>
                    <a:pt x="587" y="37"/>
                    <a:pt x="551" y="37"/>
                    <a:pt x="514" y="74"/>
                  </a:cubicBezTo>
                  <a:lnTo>
                    <a:pt x="404" y="111"/>
                  </a:lnTo>
                  <a:lnTo>
                    <a:pt x="258" y="221"/>
                  </a:lnTo>
                  <a:lnTo>
                    <a:pt x="221" y="257"/>
                  </a:lnTo>
                  <a:cubicBezTo>
                    <a:pt x="111" y="367"/>
                    <a:pt x="38" y="514"/>
                    <a:pt x="38" y="661"/>
                  </a:cubicBezTo>
                  <a:cubicBezTo>
                    <a:pt x="1" y="807"/>
                    <a:pt x="1" y="954"/>
                    <a:pt x="38" y="1100"/>
                  </a:cubicBezTo>
                  <a:cubicBezTo>
                    <a:pt x="38" y="1174"/>
                    <a:pt x="74" y="1247"/>
                    <a:pt x="111" y="1320"/>
                  </a:cubicBezTo>
                  <a:cubicBezTo>
                    <a:pt x="148" y="1394"/>
                    <a:pt x="184" y="1467"/>
                    <a:pt x="221" y="1504"/>
                  </a:cubicBezTo>
                  <a:lnTo>
                    <a:pt x="258" y="1540"/>
                  </a:lnTo>
                  <a:lnTo>
                    <a:pt x="404" y="1650"/>
                  </a:lnTo>
                  <a:lnTo>
                    <a:pt x="441" y="1650"/>
                  </a:lnTo>
                  <a:cubicBezTo>
                    <a:pt x="514" y="1687"/>
                    <a:pt x="551" y="1687"/>
                    <a:pt x="624" y="1724"/>
                  </a:cubicBezTo>
                  <a:lnTo>
                    <a:pt x="844" y="1724"/>
                  </a:lnTo>
                  <a:cubicBezTo>
                    <a:pt x="954" y="1687"/>
                    <a:pt x="1064" y="1687"/>
                    <a:pt x="1174" y="1614"/>
                  </a:cubicBezTo>
                  <a:lnTo>
                    <a:pt x="1211" y="1614"/>
                  </a:lnTo>
                  <a:cubicBezTo>
                    <a:pt x="1284" y="1577"/>
                    <a:pt x="1321" y="1540"/>
                    <a:pt x="1357" y="1504"/>
                  </a:cubicBezTo>
                  <a:lnTo>
                    <a:pt x="1394" y="1467"/>
                  </a:lnTo>
                  <a:cubicBezTo>
                    <a:pt x="1431" y="1394"/>
                    <a:pt x="1467" y="1357"/>
                    <a:pt x="1504" y="1320"/>
                  </a:cubicBezTo>
                  <a:cubicBezTo>
                    <a:pt x="1541" y="1247"/>
                    <a:pt x="1577" y="1174"/>
                    <a:pt x="1614" y="1100"/>
                  </a:cubicBezTo>
                  <a:cubicBezTo>
                    <a:pt x="1614" y="1064"/>
                    <a:pt x="1614" y="1027"/>
                    <a:pt x="1614" y="990"/>
                  </a:cubicBezTo>
                  <a:cubicBezTo>
                    <a:pt x="1614" y="917"/>
                    <a:pt x="1614" y="844"/>
                    <a:pt x="1614" y="771"/>
                  </a:cubicBezTo>
                  <a:cubicBezTo>
                    <a:pt x="1614" y="661"/>
                    <a:pt x="1614" y="587"/>
                    <a:pt x="1577" y="514"/>
                  </a:cubicBezTo>
                  <a:cubicBezTo>
                    <a:pt x="1541" y="404"/>
                    <a:pt x="1467" y="294"/>
                    <a:pt x="1394" y="221"/>
                  </a:cubicBezTo>
                  <a:cubicBezTo>
                    <a:pt x="1357" y="184"/>
                    <a:pt x="1321" y="147"/>
                    <a:pt x="1247" y="111"/>
                  </a:cubicBezTo>
                  <a:lnTo>
                    <a:pt x="1211" y="74"/>
                  </a:lnTo>
                  <a:cubicBezTo>
                    <a:pt x="1137" y="37"/>
                    <a:pt x="1101" y="1"/>
                    <a:pt x="10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39"/>
            <p:cNvSpPr/>
            <p:nvPr/>
          </p:nvSpPr>
          <p:spPr>
            <a:xfrm rot="3521228">
              <a:off x="958561" y="4468110"/>
              <a:ext cx="53300" cy="39398"/>
            </a:xfrm>
            <a:custGeom>
              <a:avLst/>
              <a:gdLst/>
              <a:ahLst/>
              <a:cxnLst/>
              <a:rect l="l" t="t" r="r" b="b"/>
              <a:pathLst>
                <a:path w="1687" h="1247" extrusionOk="0">
                  <a:moveTo>
                    <a:pt x="844" y="0"/>
                  </a:moveTo>
                  <a:cubicBezTo>
                    <a:pt x="1" y="0"/>
                    <a:pt x="1" y="1247"/>
                    <a:pt x="844" y="1247"/>
                  </a:cubicBezTo>
                  <a:cubicBezTo>
                    <a:pt x="1687" y="1247"/>
                    <a:pt x="1687" y="0"/>
                    <a:pt x="8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39"/>
            <p:cNvSpPr/>
            <p:nvPr/>
          </p:nvSpPr>
          <p:spPr>
            <a:xfrm rot="3521228">
              <a:off x="1071915" y="4475437"/>
              <a:ext cx="57944" cy="44043"/>
            </a:xfrm>
            <a:custGeom>
              <a:avLst/>
              <a:gdLst/>
              <a:ahLst/>
              <a:cxnLst/>
              <a:rect l="l" t="t" r="r" b="b"/>
              <a:pathLst>
                <a:path w="1834" h="1394" extrusionOk="0">
                  <a:moveTo>
                    <a:pt x="917" y="1"/>
                  </a:moveTo>
                  <a:cubicBezTo>
                    <a:pt x="0" y="1"/>
                    <a:pt x="0" y="1394"/>
                    <a:pt x="917" y="1394"/>
                  </a:cubicBezTo>
                  <a:cubicBezTo>
                    <a:pt x="1833" y="1394"/>
                    <a:pt x="1833" y="1"/>
                    <a:pt x="9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39"/>
            <p:cNvSpPr/>
            <p:nvPr/>
          </p:nvSpPr>
          <p:spPr>
            <a:xfrm rot="3521228">
              <a:off x="829152" y="4393206"/>
              <a:ext cx="73015" cy="56775"/>
            </a:xfrm>
            <a:custGeom>
              <a:avLst/>
              <a:gdLst/>
              <a:ahLst/>
              <a:cxnLst/>
              <a:rect l="l" t="t" r="r" b="b"/>
              <a:pathLst>
                <a:path w="2311" h="1797" extrusionOk="0">
                  <a:moveTo>
                    <a:pt x="1137" y="1"/>
                  </a:moveTo>
                  <a:cubicBezTo>
                    <a:pt x="1" y="1"/>
                    <a:pt x="1" y="1797"/>
                    <a:pt x="1137" y="1797"/>
                  </a:cubicBezTo>
                  <a:cubicBezTo>
                    <a:pt x="2273" y="1797"/>
                    <a:pt x="2310" y="1"/>
                    <a:pt x="11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39"/>
            <p:cNvSpPr/>
            <p:nvPr/>
          </p:nvSpPr>
          <p:spPr>
            <a:xfrm rot="3521228">
              <a:off x="1015556" y="4358308"/>
              <a:ext cx="49856" cy="44043"/>
            </a:xfrm>
            <a:custGeom>
              <a:avLst/>
              <a:gdLst/>
              <a:ahLst/>
              <a:cxnLst/>
              <a:rect l="l" t="t" r="r" b="b"/>
              <a:pathLst>
                <a:path w="1578" h="1394" extrusionOk="0">
                  <a:moveTo>
                    <a:pt x="624" y="0"/>
                  </a:moveTo>
                  <a:cubicBezTo>
                    <a:pt x="477" y="37"/>
                    <a:pt x="294" y="110"/>
                    <a:pt x="184" y="220"/>
                  </a:cubicBezTo>
                  <a:cubicBezTo>
                    <a:pt x="74" y="330"/>
                    <a:pt x="1" y="514"/>
                    <a:pt x="1" y="660"/>
                  </a:cubicBezTo>
                  <a:cubicBezTo>
                    <a:pt x="1" y="843"/>
                    <a:pt x="74" y="990"/>
                    <a:pt x="184" y="1137"/>
                  </a:cubicBezTo>
                  <a:lnTo>
                    <a:pt x="331" y="1247"/>
                  </a:lnTo>
                  <a:cubicBezTo>
                    <a:pt x="404" y="1283"/>
                    <a:pt x="551" y="1320"/>
                    <a:pt x="661" y="1320"/>
                  </a:cubicBezTo>
                  <a:lnTo>
                    <a:pt x="624" y="1393"/>
                  </a:lnTo>
                  <a:lnTo>
                    <a:pt x="917" y="1393"/>
                  </a:lnTo>
                  <a:cubicBezTo>
                    <a:pt x="1101" y="1393"/>
                    <a:pt x="1247" y="1320"/>
                    <a:pt x="1394" y="1173"/>
                  </a:cubicBezTo>
                  <a:cubicBezTo>
                    <a:pt x="1504" y="1063"/>
                    <a:pt x="1577" y="880"/>
                    <a:pt x="1577" y="697"/>
                  </a:cubicBezTo>
                  <a:cubicBezTo>
                    <a:pt x="1577" y="330"/>
                    <a:pt x="1284" y="0"/>
                    <a:pt x="9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39"/>
            <p:cNvSpPr/>
            <p:nvPr/>
          </p:nvSpPr>
          <p:spPr>
            <a:xfrm rot="3521228">
              <a:off x="1029948" y="4243722"/>
              <a:ext cx="25528" cy="19715"/>
            </a:xfrm>
            <a:custGeom>
              <a:avLst/>
              <a:gdLst/>
              <a:ahLst/>
              <a:cxnLst/>
              <a:rect l="l" t="t" r="r" b="b"/>
              <a:pathLst>
                <a:path w="808" h="624" extrusionOk="0">
                  <a:moveTo>
                    <a:pt x="404" y="1"/>
                  </a:moveTo>
                  <a:cubicBezTo>
                    <a:pt x="1" y="1"/>
                    <a:pt x="1" y="624"/>
                    <a:pt x="404" y="624"/>
                  </a:cubicBezTo>
                  <a:cubicBezTo>
                    <a:pt x="807" y="624"/>
                    <a:pt x="807" y="1"/>
                    <a:pt x="4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39"/>
            <p:cNvSpPr/>
            <p:nvPr/>
          </p:nvSpPr>
          <p:spPr>
            <a:xfrm rot="3521228">
              <a:off x="1160244" y="4082961"/>
              <a:ext cx="28972" cy="22053"/>
            </a:xfrm>
            <a:custGeom>
              <a:avLst/>
              <a:gdLst/>
              <a:ahLst/>
              <a:cxnLst/>
              <a:rect l="l" t="t" r="r" b="b"/>
              <a:pathLst>
                <a:path w="917" h="698" extrusionOk="0">
                  <a:moveTo>
                    <a:pt x="440" y="1"/>
                  </a:moveTo>
                  <a:cubicBezTo>
                    <a:pt x="0" y="1"/>
                    <a:pt x="0" y="697"/>
                    <a:pt x="440" y="697"/>
                  </a:cubicBezTo>
                  <a:cubicBezTo>
                    <a:pt x="917" y="697"/>
                    <a:pt x="917" y="1"/>
                    <a:pt x="4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39"/>
            <p:cNvSpPr/>
            <p:nvPr/>
          </p:nvSpPr>
          <p:spPr>
            <a:xfrm rot="3521228">
              <a:off x="1224353" y="4006194"/>
              <a:ext cx="25528" cy="19715"/>
            </a:xfrm>
            <a:custGeom>
              <a:avLst/>
              <a:gdLst/>
              <a:ahLst/>
              <a:cxnLst/>
              <a:rect l="l" t="t" r="r" b="b"/>
              <a:pathLst>
                <a:path w="808" h="624" extrusionOk="0">
                  <a:moveTo>
                    <a:pt x="404" y="0"/>
                  </a:moveTo>
                  <a:cubicBezTo>
                    <a:pt x="1" y="0"/>
                    <a:pt x="1" y="623"/>
                    <a:pt x="404" y="623"/>
                  </a:cubicBezTo>
                  <a:cubicBezTo>
                    <a:pt x="807" y="623"/>
                    <a:pt x="807" y="0"/>
                    <a:pt x="4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39"/>
            <p:cNvSpPr/>
            <p:nvPr/>
          </p:nvSpPr>
          <p:spPr>
            <a:xfrm rot="3521228">
              <a:off x="853345" y="4922808"/>
              <a:ext cx="66064" cy="48656"/>
            </a:xfrm>
            <a:custGeom>
              <a:avLst/>
              <a:gdLst/>
              <a:ahLst/>
              <a:cxnLst/>
              <a:rect l="l" t="t" r="r" b="b"/>
              <a:pathLst>
                <a:path w="2091" h="1540" extrusionOk="0">
                  <a:moveTo>
                    <a:pt x="1027" y="0"/>
                  </a:moveTo>
                  <a:cubicBezTo>
                    <a:pt x="1" y="0"/>
                    <a:pt x="1" y="1540"/>
                    <a:pt x="1027" y="1540"/>
                  </a:cubicBezTo>
                  <a:cubicBezTo>
                    <a:pt x="2090" y="1540"/>
                    <a:pt x="2090" y="0"/>
                    <a:pt x="10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39"/>
            <p:cNvSpPr/>
            <p:nvPr/>
          </p:nvSpPr>
          <p:spPr>
            <a:xfrm rot="3521228">
              <a:off x="565266" y="4687927"/>
              <a:ext cx="69539" cy="54753"/>
            </a:xfrm>
            <a:custGeom>
              <a:avLst/>
              <a:gdLst/>
              <a:ahLst/>
              <a:cxnLst/>
              <a:rect l="l" t="t" r="r" b="b"/>
              <a:pathLst>
                <a:path w="2201" h="1733" extrusionOk="0">
                  <a:moveTo>
                    <a:pt x="1320" y="1"/>
                  </a:moveTo>
                  <a:cubicBezTo>
                    <a:pt x="1186" y="1"/>
                    <a:pt x="1051" y="35"/>
                    <a:pt x="917" y="89"/>
                  </a:cubicBezTo>
                  <a:lnTo>
                    <a:pt x="367" y="345"/>
                  </a:lnTo>
                  <a:cubicBezTo>
                    <a:pt x="221" y="455"/>
                    <a:pt x="74" y="602"/>
                    <a:pt x="37" y="822"/>
                  </a:cubicBezTo>
                  <a:cubicBezTo>
                    <a:pt x="1" y="1005"/>
                    <a:pt x="37" y="1188"/>
                    <a:pt x="111" y="1372"/>
                  </a:cubicBezTo>
                  <a:cubicBezTo>
                    <a:pt x="259" y="1594"/>
                    <a:pt x="507" y="1733"/>
                    <a:pt x="765" y="1733"/>
                  </a:cubicBezTo>
                  <a:cubicBezTo>
                    <a:pt x="890" y="1733"/>
                    <a:pt x="1017" y="1700"/>
                    <a:pt x="1137" y="1628"/>
                  </a:cubicBezTo>
                  <a:lnTo>
                    <a:pt x="1650" y="1335"/>
                  </a:lnTo>
                  <a:cubicBezTo>
                    <a:pt x="2200" y="1005"/>
                    <a:pt x="2090" y="199"/>
                    <a:pt x="1467" y="15"/>
                  </a:cubicBezTo>
                  <a:cubicBezTo>
                    <a:pt x="1418" y="5"/>
                    <a:pt x="1369" y="1"/>
                    <a:pt x="13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39"/>
            <p:cNvSpPr/>
            <p:nvPr/>
          </p:nvSpPr>
          <p:spPr>
            <a:xfrm rot="3521228">
              <a:off x="599388" y="5080071"/>
              <a:ext cx="38261" cy="30141"/>
            </a:xfrm>
            <a:custGeom>
              <a:avLst/>
              <a:gdLst/>
              <a:ahLst/>
              <a:cxnLst/>
              <a:rect l="l" t="t" r="r" b="b"/>
              <a:pathLst>
                <a:path w="1211" h="954" extrusionOk="0">
                  <a:moveTo>
                    <a:pt x="734" y="0"/>
                  </a:moveTo>
                  <a:lnTo>
                    <a:pt x="734" y="37"/>
                  </a:lnTo>
                  <a:lnTo>
                    <a:pt x="477" y="37"/>
                  </a:lnTo>
                  <a:cubicBezTo>
                    <a:pt x="330" y="37"/>
                    <a:pt x="220" y="73"/>
                    <a:pt x="147" y="183"/>
                  </a:cubicBezTo>
                  <a:cubicBezTo>
                    <a:pt x="74" y="257"/>
                    <a:pt x="1" y="367"/>
                    <a:pt x="1" y="477"/>
                  </a:cubicBezTo>
                  <a:cubicBezTo>
                    <a:pt x="1" y="623"/>
                    <a:pt x="37" y="733"/>
                    <a:pt x="147" y="807"/>
                  </a:cubicBezTo>
                  <a:cubicBezTo>
                    <a:pt x="220" y="880"/>
                    <a:pt x="330" y="953"/>
                    <a:pt x="477" y="953"/>
                  </a:cubicBezTo>
                  <a:lnTo>
                    <a:pt x="734" y="953"/>
                  </a:lnTo>
                  <a:cubicBezTo>
                    <a:pt x="844" y="953"/>
                    <a:pt x="990" y="880"/>
                    <a:pt x="1064" y="807"/>
                  </a:cubicBezTo>
                  <a:cubicBezTo>
                    <a:pt x="1174" y="697"/>
                    <a:pt x="1210" y="587"/>
                    <a:pt x="1210" y="477"/>
                  </a:cubicBezTo>
                  <a:cubicBezTo>
                    <a:pt x="1210" y="330"/>
                    <a:pt x="1174" y="220"/>
                    <a:pt x="1064" y="147"/>
                  </a:cubicBezTo>
                  <a:cubicBezTo>
                    <a:pt x="990" y="37"/>
                    <a:pt x="844" y="0"/>
                    <a:pt x="7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39"/>
            <p:cNvSpPr/>
            <p:nvPr/>
          </p:nvSpPr>
          <p:spPr>
            <a:xfrm rot="3521228">
              <a:off x="513749" y="5157130"/>
              <a:ext cx="38261" cy="29004"/>
            </a:xfrm>
            <a:custGeom>
              <a:avLst/>
              <a:gdLst/>
              <a:ahLst/>
              <a:cxnLst/>
              <a:rect l="l" t="t" r="r" b="b"/>
              <a:pathLst>
                <a:path w="1211" h="918" extrusionOk="0">
                  <a:moveTo>
                    <a:pt x="624" y="1"/>
                  </a:moveTo>
                  <a:cubicBezTo>
                    <a:pt x="0" y="1"/>
                    <a:pt x="0" y="917"/>
                    <a:pt x="624" y="917"/>
                  </a:cubicBezTo>
                  <a:cubicBezTo>
                    <a:pt x="1210" y="917"/>
                    <a:pt x="1210" y="1"/>
                    <a:pt x="6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ext 2">
  <p:cSld name="SECTION_TITLE_AND_DESCRIPTION_1">
    <p:bg>
      <p:bgPr>
        <a:solidFill>
          <a:schemeClr val="accent2"/>
        </a:solidFill>
        <a:effectLst/>
      </p:bgPr>
    </p:bg>
    <p:spTree>
      <p:nvGrpSpPr>
        <p:cNvPr id="1" name="Shape 1640"/>
        <p:cNvGrpSpPr/>
        <p:nvPr/>
      </p:nvGrpSpPr>
      <p:grpSpPr>
        <a:xfrm>
          <a:off x="0" y="0"/>
          <a:ext cx="0" cy="0"/>
          <a:chOff x="0" y="0"/>
          <a:chExt cx="0" cy="0"/>
        </a:xfrm>
      </p:grpSpPr>
      <p:sp>
        <p:nvSpPr>
          <p:cNvPr id="1641" name="Google Shape;1641;p42"/>
          <p:cNvSpPr/>
          <p:nvPr/>
        </p:nvSpPr>
        <p:spPr>
          <a:xfrm rot="-7669138">
            <a:off x="5872915" y="-210863"/>
            <a:ext cx="1491547" cy="885621"/>
          </a:xfrm>
          <a:custGeom>
            <a:avLst/>
            <a:gdLst/>
            <a:ahLst/>
            <a:cxnLst/>
            <a:rect l="l" t="t" r="r" b="b"/>
            <a:pathLst>
              <a:path w="52789" h="31344" extrusionOk="0">
                <a:moveTo>
                  <a:pt x="1" y="1"/>
                </a:moveTo>
                <a:lnTo>
                  <a:pt x="1" y="18587"/>
                </a:lnTo>
                <a:cubicBezTo>
                  <a:pt x="5866" y="19393"/>
                  <a:pt x="11621" y="21043"/>
                  <a:pt x="16680" y="24122"/>
                </a:cubicBezTo>
                <a:cubicBezTo>
                  <a:pt x="19759" y="25991"/>
                  <a:pt x="22509" y="28448"/>
                  <a:pt x="24671" y="31344"/>
                </a:cubicBezTo>
                <a:lnTo>
                  <a:pt x="52788" y="31344"/>
                </a:lnTo>
                <a:cubicBezTo>
                  <a:pt x="47546" y="20786"/>
                  <a:pt x="36915" y="13418"/>
                  <a:pt x="26138" y="8249"/>
                </a:cubicBezTo>
                <a:cubicBezTo>
                  <a:pt x="23498" y="6966"/>
                  <a:pt x="20786" y="5830"/>
                  <a:pt x="18073" y="4767"/>
                </a:cubicBezTo>
                <a:cubicBezTo>
                  <a:pt x="13234" y="2897"/>
                  <a:pt x="8249" y="1467"/>
                  <a:pt x="3153" y="588"/>
                </a:cubicBezTo>
                <a:cubicBezTo>
                  <a:pt x="2163" y="404"/>
                  <a:pt x="1100" y="184"/>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42"/>
          <p:cNvSpPr/>
          <p:nvPr/>
        </p:nvSpPr>
        <p:spPr>
          <a:xfrm rot="-4157218">
            <a:off x="471306" y="2059638"/>
            <a:ext cx="1724993" cy="1024232"/>
          </a:xfrm>
          <a:custGeom>
            <a:avLst/>
            <a:gdLst/>
            <a:ahLst/>
            <a:cxnLst/>
            <a:rect l="l" t="t" r="r" b="b"/>
            <a:pathLst>
              <a:path w="52789" h="31344" extrusionOk="0">
                <a:moveTo>
                  <a:pt x="1" y="1"/>
                </a:moveTo>
                <a:lnTo>
                  <a:pt x="1" y="18587"/>
                </a:lnTo>
                <a:cubicBezTo>
                  <a:pt x="5866" y="19393"/>
                  <a:pt x="11621" y="21043"/>
                  <a:pt x="16680" y="24122"/>
                </a:cubicBezTo>
                <a:cubicBezTo>
                  <a:pt x="19759" y="25991"/>
                  <a:pt x="22509" y="28448"/>
                  <a:pt x="24671" y="31344"/>
                </a:cubicBezTo>
                <a:lnTo>
                  <a:pt x="52788" y="31344"/>
                </a:lnTo>
                <a:cubicBezTo>
                  <a:pt x="47546" y="20786"/>
                  <a:pt x="36915" y="13418"/>
                  <a:pt x="26138" y="8249"/>
                </a:cubicBezTo>
                <a:cubicBezTo>
                  <a:pt x="23498" y="6966"/>
                  <a:pt x="20786" y="5830"/>
                  <a:pt x="18073" y="4767"/>
                </a:cubicBezTo>
                <a:cubicBezTo>
                  <a:pt x="13234" y="2897"/>
                  <a:pt x="8249" y="1467"/>
                  <a:pt x="3153" y="588"/>
                </a:cubicBezTo>
                <a:cubicBezTo>
                  <a:pt x="2163" y="404"/>
                  <a:pt x="1100" y="184"/>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42"/>
          <p:cNvSpPr/>
          <p:nvPr/>
        </p:nvSpPr>
        <p:spPr>
          <a:xfrm>
            <a:off x="-315425" y="2118600"/>
            <a:ext cx="10054934" cy="4223847"/>
          </a:xfrm>
          <a:custGeom>
            <a:avLst/>
            <a:gdLst/>
            <a:ahLst/>
            <a:cxnLst/>
            <a:rect l="l" t="t" r="r" b="b"/>
            <a:pathLst>
              <a:path w="74161" h="54326" extrusionOk="0">
                <a:moveTo>
                  <a:pt x="27432" y="1"/>
                </a:moveTo>
                <a:cubicBezTo>
                  <a:pt x="26716" y="1"/>
                  <a:pt x="26003" y="58"/>
                  <a:pt x="25295" y="191"/>
                </a:cubicBezTo>
                <a:cubicBezTo>
                  <a:pt x="20603" y="1035"/>
                  <a:pt x="17157" y="4994"/>
                  <a:pt x="14371" y="8879"/>
                </a:cubicBezTo>
                <a:cubicBezTo>
                  <a:pt x="13198" y="10566"/>
                  <a:pt x="12025" y="12252"/>
                  <a:pt x="10925" y="13975"/>
                </a:cubicBezTo>
                <a:cubicBezTo>
                  <a:pt x="10302" y="14965"/>
                  <a:pt x="9789" y="16101"/>
                  <a:pt x="9019" y="16981"/>
                </a:cubicBezTo>
                <a:cubicBezTo>
                  <a:pt x="8579" y="17457"/>
                  <a:pt x="8139" y="18007"/>
                  <a:pt x="7809" y="18594"/>
                </a:cubicBezTo>
                <a:cubicBezTo>
                  <a:pt x="6929" y="19950"/>
                  <a:pt x="6123" y="21380"/>
                  <a:pt x="5390" y="22809"/>
                </a:cubicBezTo>
                <a:cubicBezTo>
                  <a:pt x="3923" y="25705"/>
                  <a:pt x="2714" y="28711"/>
                  <a:pt x="1797" y="31827"/>
                </a:cubicBezTo>
                <a:cubicBezTo>
                  <a:pt x="661" y="35603"/>
                  <a:pt x="1" y="40002"/>
                  <a:pt x="2237" y="43265"/>
                </a:cubicBezTo>
                <a:cubicBezTo>
                  <a:pt x="3154" y="44474"/>
                  <a:pt x="4253" y="45501"/>
                  <a:pt x="5536" y="46271"/>
                </a:cubicBezTo>
                <a:cubicBezTo>
                  <a:pt x="11805" y="50523"/>
                  <a:pt x="19430" y="52246"/>
                  <a:pt x="26945" y="53236"/>
                </a:cubicBezTo>
                <a:cubicBezTo>
                  <a:pt x="32638" y="53963"/>
                  <a:pt x="38362" y="54325"/>
                  <a:pt x="44080" y="54325"/>
                </a:cubicBezTo>
                <a:cubicBezTo>
                  <a:pt x="53642" y="54325"/>
                  <a:pt x="63188" y="53311"/>
                  <a:pt x="72547" y="51293"/>
                </a:cubicBezTo>
                <a:cubicBezTo>
                  <a:pt x="73097" y="51183"/>
                  <a:pt x="73610" y="51036"/>
                  <a:pt x="74160" y="50926"/>
                </a:cubicBezTo>
                <a:lnTo>
                  <a:pt x="74160" y="4187"/>
                </a:lnTo>
                <a:lnTo>
                  <a:pt x="74014" y="4260"/>
                </a:lnTo>
                <a:cubicBezTo>
                  <a:pt x="73794" y="4407"/>
                  <a:pt x="73574" y="4517"/>
                  <a:pt x="73354" y="4627"/>
                </a:cubicBezTo>
                <a:cubicBezTo>
                  <a:pt x="71778" y="5360"/>
                  <a:pt x="69871" y="5434"/>
                  <a:pt x="68185" y="5580"/>
                </a:cubicBezTo>
                <a:cubicBezTo>
                  <a:pt x="66956" y="5667"/>
                  <a:pt x="65727" y="5708"/>
                  <a:pt x="64500" y="5708"/>
                </a:cubicBezTo>
                <a:cubicBezTo>
                  <a:pt x="62617" y="5708"/>
                  <a:pt x="60739" y="5611"/>
                  <a:pt x="58874" y="5434"/>
                </a:cubicBezTo>
                <a:cubicBezTo>
                  <a:pt x="50736" y="4700"/>
                  <a:pt x="42634" y="3344"/>
                  <a:pt x="34716" y="1291"/>
                </a:cubicBezTo>
                <a:cubicBezTo>
                  <a:pt x="32336" y="668"/>
                  <a:pt x="29868" y="1"/>
                  <a:pt x="274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42"/>
          <p:cNvSpPr txBox="1">
            <a:spLocks noGrp="1"/>
          </p:cNvSpPr>
          <p:nvPr>
            <p:ph type="ctrTitle"/>
          </p:nvPr>
        </p:nvSpPr>
        <p:spPr>
          <a:xfrm>
            <a:off x="2391150" y="955300"/>
            <a:ext cx="4361700" cy="849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5500">
                <a:solidFill>
                  <a:schemeClr val="lt1"/>
                </a:solidFill>
              </a:defRPr>
            </a:lvl1pPr>
            <a:lvl2pPr lvl="1" rtl="0">
              <a:spcBef>
                <a:spcPts val="0"/>
              </a:spcBef>
              <a:spcAft>
                <a:spcPts val="0"/>
              </a:spcAft>
              <a:buClr>
                <a:srgbClr val="000000"/>
              </a:buClr>
              <a:buSzPts val="1600"/>
              <a:buNone/>
              <a:defRPr sz="1600">
                <a:solidFill>
                  <a:srgbClr val="000000"/>
                </a:solidFill>
              </a:defRPr>
            </a:lvl2pPr>
            <a:lvl3pPr lvl="2" rtl="0">
              <a:spcBef>
                <a:spcPts val="0"/>
              </a:spcBef>
              <a:spcAft>
                <a:spcPts val="0"/>
              </a:spcAft>
              <a:buClr>
                <a:srgbClr val="000000"/>
              </a:buClr>
              <a:buSzPts val="1600"/>
              <a:buNone/>
              <a:defRPr sz="1600">
                <a:solidFill>
                  <a:srgbClr val="000000"/>
                </a:solidFill>
              </a:defRPr>
            </a:lvl3pPr>
            <a:lvl4pPr lvl="3" rtl="0">
              <a:spcBef>
                <a:spcPts val="0"/>
              </a:spcBef>
              <a:spcAft>
                <a:spcPts val="0"/>
              </a:spcAft>
              <a:buClr>
                <a:srgbClr val="000000"/>
              </a:buClr>
              <a:buSzPts val="1600"/>
              <a:buNone/>
              <a:defRPr sz="1600">
                <a:solidFill>
                  <a:srgbClr val="000000"/>
                </a:solidFill>
              </a:defRPr>
            </a:lvl4pPr>
            <a:lvl5pPr lvl="4" rtl="0">
              <a:spcBef>
                <a:spcPts val="0"/>
              </a:spcBef>
              <a:spcAft>
                <a:spcPts val="0"/>
              </a:spcAft>
              <a:buClr>
                <a:srgbClr val="000000"/>
              </a:buClr>
              <a:buSzPts val="1600"/>
              <a:buNone/>
              <a:defRPr sz="1600">
                <a:solidFill>
                  <a:srgbClr val="000000"/>
                </a:solidFill>
              </a:defRPr>
            </a:lvl5pPr>
            <a:lvl6pPr lvl="5" rtl="0">
              <a:spcBef>
                <a:spcPts val="0"/>
              </a:spcBef>
              <a:spcAft>
                <a:spcPts val="0"/>
              </a:spcAft>
              <a:buClr>
                <a:srgbClr val="000000"/>
              </a:buClr>
              <a:buSzPts val="1600"/>
              <a:buNone/>
              <a:defRPr sz="1600">
                <a:solidFill>
                  <a:srgbClr val="000000"/>
                </a:solidFill>
              </a:defRPr>
            </a:lvl6pPr>
            <a:lvl7pPr lvl="6" rtl="0">
              <a:spcBef>
                <a:spcPts val="0"/>
              </a:spcBef>
              <a:spcAft>
                <a:spcPts val="0"/>
              </a:spcAft>
              <a:buClr>
                <a:srgbClr val="000000"/>
              </a:buClr>
              <a:buSzPts val="1600"/>
              <a:buNone/>
              <a:defRPr sz="1600">
                <a:solidFill>
                  <a:srgbClr val="000000"/>
                </a:solidFill>
              </a:defRPr>
            </a:lvl7pPr>
            <a:lvl8pPr lvl="7" rtl="0">
              <a:spcBef>
                <a:spcPts val="0"/>
              </a:spcBef>
              <a:spcAft>
                <a:spcPts val="0"/>
              </a:spcAft>
              <a:buClr>
                <a:srgbClr val="000000"/>
              </a:buClr>
              <a:buSzPts val="1600"/>
              <a:buNone/>
              <a:defRPr sz="1600">
                <a:solidFill>
                  <a:srgbClr val="000000"/>
                </a:solidFill>
              </a:defRPr>
            </a:lvl8pPr>
            <a:lvl9pPr lvl="8" rtl="0">
              <a:spcBef>
                <a:spcPts val="0"/>
              </a:spcBef>
              <a:spcAft>
                <a:spcPts val="0"/>
              </a:spcAft>
              <a:buClr>
                <a:srgbClr val="000000"/>
              </a:buClr>
              <a:buSzPts val="1600"/>
              <a:buNone/>
              <a:defRPr sz="1600">
                <a:solidFill>
                  <a:srgbClr val="000000"/>
                </a:solidFill>
              </a:defRPr>
            </a:lvl9pPr>
          </a:lstStyle>
          <a:p>
            <a:endParaRPr/>
          </a:p>
        </p:txBody>
      </p:sp>
      <p:sp>
        <p:nvSpPr>
          <p:cNvPr id="1645" name="Google Shape;1645;p42"/>
          <p:cNvSpPr txBox="1">
            <a:spLocks noGrp="1"/>
          </p:cNvSpPr>
          <p:nvPr>
            <p:ph type="subTitle" idx="1"/>
          </p:nvPr>
        </p:nvSpPr>
        <p:spPr>
          <a:xfrm>
            <a:off x="2391175" y="2621175"/>
            <a:ext cx="4361700" cy="1440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
        <p:nvSpPr>
          <p:cNvPr id="1646" name="Google Shape;1646;p42"/>
          <p:cNvSpPr/>
          <p:nvPr/>
        </p:nvSpPr>
        <p:spPr>
          <a:xfrm rot="3113721">
            <a:off x="6073616" y="-500706"/>
            <a:ext cx="3723375" cy="2889508"/>
          </a:xfrm>
          <a:custGeom>
            <a:avLst/>
            <a:gdLst/>
            <a:ahLst/>
            <a:cxnLst/>
            <a:rect l="l" t="t" r="r" b="b"/>
            <a:pathLst>
              <a:path w="85084" h="67888" extrusionOk="0">
                <a:moveTo>
                  <a:pt x="1" y="0"/>
                </a:moveTo>
                <a:lnTo>
                  <a:pt x="1" y="30903"/>
                </a:lnTo>
                <a:lnTo>
                  <a:pt x="28337" y="61109"/>
                </a:lnTo>
                <a:cubicBezTo>
                  <a:pt x="29914" y="62795"/>
                  <a:pt x="31526" y="64482"/>
                  <a:pt x="33506" y="65691"/>
                </a:cubicBezTo>
                <a:cubicBezTo>
                  <a:pt x="36362" y="67405"/>
                  <a:pt x="39723" y="67888"/>
                  <a:pt x="43095" y="67888"/>
                </a:cubicBezTo>
                <a:cubicBezTo>
                  <a:pt x="44267" y="67888"/>
                  <a:pt x="45440" y="67829"/>
                  <a:pt x="46593" y="67744"/>
                </a:cubicBezTo>
                <a:cubicBezTo>
                  <a:pt x="47253" y="67744"/>
                  <a:pt x="47913" y="67598"/>
                  <a:pt x="48499" y="67268"/>
                </a:cubicBezTo>
                <a:cubicBezTo>
                  <a:pt x="49122" y="66791"/>
                  <a:pt x="49452" y="66058"/>
                  <a:pt x="49746" y="65325"/>
                </a:cubicBezTo>
                <a:cubicBezTo>
                  <a:pt x="52752" y="57883"/>
                  <a:pt x="56637" y="50845"/>
                  <a:pt x="61293" y="44356"/>
                </a:cubicBezTo>
                <a:cubicBezTo>
                  <a:pt x="63822" y="40837"/>
                  <a:pt x="66718" y="37355"/>
                  <a:pt x="70677" y="35595"/>
                </a:cubicBezTo>
                <a:cubicBezTo>
                  <a:pt x="72400" y="34825"/>
                  <a:pt x="74233" y="34422"/>
                  <a:pt x="75993" y="33872"/>
                </a:cubicBezTo>
                <a:cubicBezTo>
                  <a:pt x="79145" y="32882"/>
                  <a:pt x="82115" y="31379"/>
                  <a:pt x="85047" y="29840"/>
                </a:cubicBezTo>
                <a:lnTo>
                  <a:pt x="85084" y="8688"/>
                </a:lnTo>
                <a:lnTo>
                  <a:pt x="85084" y="8688"/>
                </a:lnTo>
                <a:cubicBezTo>
                  <a:pt x="84937" y="8835"/>
                  <a:pt x="84791" y="9018"/>
                  <a:pt x="84644" y="9165"/>
                </a:cubicBezTo>
                <a:cubicBezTo>
                  <a:pt x="82078" y="11914"/>
                  <a:pt x="79182" y="14297"/>
                  <a:pt x="75993" y="16276"/>
                </a:cubicBezTo>
                <a:cubicBezTo>
                  <a:pt x="69242" y="20370"/>
                  <a:pt x="61568" y="22478"/>
                  <a:pt x="53829" y="22478"/>
                </a:cubicBezTo>
                <a:cubicBezTo>
                  <a:pt x="49719" y="22478"/>
                  <a:pt x="45590" y="21884"/>
                  <a:pt x="41571" y="20675"/>
                </a:cubicBezTo>
                <a:cubicBezTo>
                  <a:pt x="36585" y="19172"/>
                  <a:pt x="31966" y="16716"/>
                  <a:pt x="27347" y="14334"/>
                </a:cubicBez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47" name="Google Shape;1647;p42"/>
          <p:cNvGrpSpPr/>
          <p:nvPr/>
        </p:nvGrpSpPr>
        <p:grpSpPr>
          <a:xfrm flipH="1">
            <a:off x="7242047" y="1624762"/>
            <a:ext cx="1386501" cy="673098"/>
            <a:chOff x="6262493" y="240300"/>
            <a:chExt cx="1386501" cy="673098"/>
          </a:xfrm>
        </p:grpSpPr>
        <p:sp>
          <p:nvSpPr>
            <p:cNvPr id="1648" name="Google Shape;1648;p42"/>
            <p:cNvSpPr/>
            <p:nvPr/>
          </p:nvSpPr>
          <p:spPr>
            <a:xfrm rot="-2993311">
              <a:off x="6741361" y="379346"/>
              <a:ext cx="49012" cy="45865"/>
            </a:xfrm>
            <a:custGeom>
              <a:avLst/>
              <a:gdLst/>
              <a:ahLst/>
              <a:cxnLst/>
              <a:rect l="l" t="t" r="r" b="b"/>
              <a:pathLst>
                <a:path w="1137" h="1064" extrusionOk="0">
                  <a:moveTo>
                    <a:pt x="184" y="587"/>
                  </a:moveTo>
                  <a:cubicBezTo>
                    <a:pt x="184" y="672"/>
                    <a:pt x="200" y="750"/>
                    <a:pt x="230" y="816"/>
                  </a:cubicBezTo>
                  <a:lnTo>
                    <a:pt x="230" y="816"/>
                  </a:lnTo>
                  <a:lnTo>
                    <a:pt x="220" y="807"/>
                  </a:lnTo>
                  <a:lnTo>
                    <a:pt x="184" y="697"/>
                  </a:lnTo>
                  <a:lnTo>
                    <a:pt x="184" y="587"/>
                  </a:lnTo>
                  <a:close/>
                  <a:moveTo>
                    <a:pt x="880" y="807"/>
                  </a:moveTo>
                  <a:lnTo>
                    <a:pt x="807" y="917"/>
                  </a:lnTo>
                  <a:lnTo>
                    <a:pt x="784" y="924"/>
                  </a:lnTo>
                  <a:lnTo>
                    <a:pt x="784" y="924"/>
                  </a:lnTo>
                  <a:cubicBezTo>
                    <a:pt x="820" y="891"/>
                    <a:pt x="850" y="852"/>
                    <a:pt x="880" y="807"/>
                  </a:cubicBezTo>
                  <a:close/>
                  <a:moveTo>
                    <a:pt x="657" y="1004"/>
                  </a:moveTo>
                  <a:lnTo>
                    <a:pt x="624" y="1027"/>
                  </a:lnTo>
                  <a:lnTo>
                    <a:pt x="587" y="1027"/>
                  </a:lnTo>
                  <a:cubicBezTo>
                    <a:pt x="613" y="1020"/>
                    <a:pt x="636" y="1013"/>
                    <a:pt x="657" y="1004"/>
                  </a:cubicBezTo>
                  <a:close/>
                  <a:moveTo>
                    <a:pt x="587" y="0"/>
                  </a:moveTo>
                  <a:cubicBezTo>
                    <a:pt x="440" y="0"/>
                    <a:pt x="257" y="74"/>
                    <a:pt x="147" y="147"/>
                  </a:cubicBezTo>
                  <a:cubicBezTo>
                    <a:pt x="110" y="220"/>
                    <a:pt x="37" y="294"/>
                    <a:pt x="37" y="404"/>
                  </a:cubicBezTo>
                  <a:cubicBezTo>
                    <a:pt x="0" y="477"/>
                    <a:pt x="0" y="587"/>
                    <a:pt x="37" y="697"/>
                  </a:cubicBezTo>
                  <a:cubicBezTo>
                    <a:pt x="37" y="807"/>
                    <a:pt x="110" y="917"/>
                    <a:pt x="220" y="953"/>
                  </a:cubicBezTo>
                  <a:cubicBezTo>
                    <a:pt x="293" y="1002"/>
                    <a:pt x="381" y="1034"/>
                    <a:pt x="464" y="1040"/>
                  </a:cubicBezTo>
                  <a:lnTo>
                    <a:pt x="464" y="1040"/>
                  </a:lnTo>
                  <a:cubicBezTo>
                    <a:pt x="491" y="1050"/>
                    <a:pt x="520" y="1058"/>
                    <a:pt x="550" y="1063"/>
                  </a:cubicBezTo>
                  <a:cubicBezTo>
                    <a:pt x="660" y="1063"/>
                    <a:pt x="770" y="1063"/>
                    <a:pt x="844" y="990"/>
                  </a:cubicBezTo>
                  <a:cubicBezTo>
                    <a:pt x="953" y="953"/>
                    <a:pt x="1027" y="843"/>
                    <a:pt x="1063" y="733"/>
                  </a:cubicBezTo>
                  <a:lnTo>
                    <a:pt x="1137" y="660"/>
                  </a:lnTo>
                  <a:cubicBezTo>
                    <a:pt x="1137" y="587"/>
                    <a:pt x="1137" y="477"/>
                    <a:pt x="1137" y="404"/>
                  </a:cubicBezTo>
                  <a:cubicBezTo>
                    <a:pt x="1100" y="294"/>
                    <a:pt x="1063" y="220"/>
                    <a:pt x="990" y="184"/>
                  </a:cubicBezTo>
                  <a:cubicBezTo>
                    <a:pt x="880" y="74"/>
                    <a:pt x="734" y="0"/>
                    <a:pt x="5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42"/>
            <p:cNvSpPr/>
            <p:nvPr/>
          </p:nvSpPr>
          <p:spPr>
            <a:xfrm rot="-2993311">
              <a:off x="6637232" y="391853"/>
              <a:ext cx="39529" cy="31640"/>
            </a:xfrm>
            <a:custGeom>
              <a:avLst/>
              <a:gdLst/>
              <a:ahLst/>
              <a:cxnLst/>
              <a:rect l="l" t="t" r="r" b="b"/>
              <a:pathLst>
                <a:path w="917" h="734" extrusionOk="0">
                  <a:moveTo>
                    <a:pt x="477" y="0"/>
                  </a:moveTo>
                  <a:cubicBezTo>
                    <a:pt x="0" y="37"/>
                    <a:pt x="0" y="697"/>
                    <a:pt x="477" y="733"/>
                  </a:cubicBezTo>
                  <a:cubicBezTo>
                    <a:pt x="917" y="697"/>
                    <a:pt x="917" y="37"/>
                    <a:pt x="4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42"/>
            <p:cNvSpPr/>
            <p:nvPr/>
          </p:nvSpPr>
          <p:spPr>
            <a:xfrm rot="-2993311">
              <a:off x="6632824" y="249830"/>
              <a:ext cx="41124" cy="34830"/>
            </a:xfrm>
            <a:custGeom>
              <a:avLst/>
              <a:gdLst/>
              <a:ahLst/>
              <a:cxnLst/>
              <a:rect l="l" t="t" r="r" b="b"/>
              <a:pathLst>
                <a:path w="954" h="808" extrusionOk="0">
                  <a:moveTo>
                    <a:pt x="477" y="1"/>
                  </a:moveTo>
                  <a:cubicBezTo>
                    <a:pt x="1" y="74"/>
                    <a:pt x="1" y="734"/>
                    <a:pt x="477" y="807"/>
                  </a:cubicBezTo>
                  <a:cubicBezTo>
                    <a:pt x="954" y="734"/>
                    <a:pt x="954" y="74"/>
                    <a:pt x="4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42"/>
            <p:cNvSpPr/>
            <p:nvPr/>
          </p:nvSpPr>
          <p:spPr>
            <a:xfrm rot="-2993311">
              <a:off x="6438067" y="361479"/>
              <a:ext cx="36382" cy="26898"/>
            </a:xfrm>
            <a:custGeom>
              <a:avLst/>
              <a:gdLst/>
              <a:ahLst/>
              <a:cxnLst/>
              <a:rect l="l" t="t" r="r" b="b"/>
              <a:pathLst>
                <a:path w="844" h="624" extrusionOk="0">
                  <a:moveTo>
                    <a:pt x="441" y="0"/>
                  </a:moveTo>
                  <a:cubicBezTo>
                    <a:pt x="1" y="0"/>
                    <a:pt x="1" y="623"/>
                    <a:pt x="441" y="623"/>
                  </a:cubicBezTo>
                  <a:cubicBezTo>
                    <a:pt x="844" y="623"/>
                    <a:pt x="844" y="0"/>
                    <a:pt x="4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42"/>
            <p:cNvSpPr/>
            <p:nvPr/>
          </p:nvSpPr>
          <p:spPr>
            <a:xfrm rot="-2993311">
              <a:off x="6268374" y="310309"/>
              <a:ext cx="55349" cy="41124"/>
            </a:xfrm>
            <a:custGeom>
              <a:avLst/>
              <a:gdLst/>
              <a:ahLst/>
              <a:cxnLst/>
              <a:rect l="l" t="t" r="r" b="b"/>
              <a:pathLst>
                <a:path w="1284" h="954" extrusionOk="0">
                  <a:moveTo>
                    <a:pt x="624" y="1"/>
                  </a:moveTo>
                  <a:cubicBezTo>
                    <a:pt x="1" y="1"/>
                    <a:pt x="1" y="954"/>
                    <a:pt x="624" y="954"/>
                  </a:cubicBezTo>
                  <a:cubicBezTo>
                    <a:pt x="1284" y="954"/>
                    <a:pt x="1284" y="1"/>
                    <a:pt x="6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42"/>
            <p:cNvSpPr/>
            <p:nvPr/>
          </p:nvSpPr>
          <p:spPr>
            <a:xfrm rot="-2993311">
              <a:off x="6973065" y="431123"/>
              <a:ext cx="50607" cy="42719"/>
            </a:xfrm>
            <a:custGeom>
              <a:avLst/>
              <a:gdLst/>
              <a:ahLst/>
              <a:cxnLst/>
              <a:rect l="l" t="t" r="r" b="b"/>
              <a:pathLst>
                <a:path w="1174" h="991" extrusionOk="0">
                  <a:moveTo>
                    <a:pt x="587" y="0"/>
                  </a:moveTo>
                  <a:cubicBezTo>
                    <a:pt x="0" y="74"/>
                    <a:pt x="0" y="954"/>
                    <a:pt x="587" y="990"/>
                  </a:cubicBezTo>
                  <a:cubicBezTo>
                    <a:pt x="1173" y="954"/>
                    <a:pt x="1173" y="74"/>
                    <a:pt x="5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42"/>
            <p:cNvSpPr/>
            <p:nvPr/>
          </p:nvSpPr>
          <p:spPr>
            <a:xfrm rot="-2993311">
              <a:off x="6926179" y="649809"/>
              <a:ext cx="53754" cy="53797"/>
            </a:xfrm>
            <a:custGeom>
              <a:avLst/>
              <a:gdLst/>
              <a:ahLst/>
              <a:cxnLst/>
              <a:rect l="l" t="t" r="r" b="b"/>
              <a:pathLst>
                <a:path w="1247" h="1248" extrusionOk="0">
                  <a:moveTo>
                    <a:pt x="587" y="1"/>
                  </a:moveTo>
                  <a:cubicBezTo>
                    <a:pt x="477" y="38"/>
                    <a:pt x="403" y="74"/>
                    <a:pt x="330" y="148"/>
                  </a:cubicBezTo>
                  <a:cubicBezTo>
                    <a:pt x="293" y="184"/>
                    <a:pt x="257" y="221"/>
                    <a:pt x="220" y="257"/>
                  </a:cubicBezTo>
                  <a:cubicBezTo>
                    <a:pt x="183" y="294"/>
                    <a:pt x="110" y="367"/>
                    <a:pt x="110" y="404"/>
                  </a:cubicBezTo>
                  <a:cubicBezTo>
                    <a:pt x="55" y="477"/>
                    <a:pt x="28" y="551"/>
                    <a:pt x="19" y="624"/>
                  </a:cubicBezTo>
                  <a:lnTo>
                    <a:pt x="19" y="624"/>
                  </a:lnTo>
                  <a:lnTo>
                    <a:pt x="0" y="661"/>
                  </a:lnTo>
                  <a:cubicBezTo>
                    <a:pt x="0" y="697"/>
                    <a:pt x="0" y="771"/>
                    <a:pt x="0" y="844"/>
                  </a:cubicBezTo>
                  <a:cubicBezTo>
                    <a:pt x="0" y="917"/>
                    <a:pt x="74" y="1027"/>
                    <a:pt x="147" y="1101"/>
                  </a:cubicBezTo>
                  <a:cubicBezTo>
                    <a:pt x="183" y="1174"/>
                    <a:pt x="257" y="1211"/>
                    <a:pt x="330" y="1247"/>
                  </a:cubicBezTo>
                  <a:cubicBezTo>
                    <a:pt x="440" y="1247"/>
                    <a:pt x="530" y="1247"/>
                    <a:pt x="614" y="1216"/>
                  </a:cubicBezTo>
                  <a:lnTo>
                    <a:pt x="614" y="1216"/>
                  </a:lnTo>
                  <a:cubicBezTo>
                    <a:pt x="685" y="1203"/>
                    <a:pt x="751" y="1175"/>
                    <a:pt x="807" y="1137"/>
                  </a:cubicBezTo>
                  <a:cubicBezTo>
                    <a:pt x="880" y="1101"/>
                    <a:pt x="917" y="1064"/>
                    <a:pt x="990" y="1027"/>
                  </a:cubicBezTo>
                  <a:cubicBezTo>
                    <a:pt x="1027" y="991"/>
                    <a:pt x="1063" y="954"/>
                    <a:pt x="1100" y="917"/>
                  </a:cubicBezTo>
                  <a:cubicBezTo>
                    <a:pt x="1173" y="807"/>
                    <a:pt x="1247" y="661"/>
                    <a:pt x="1247" y="551"/>
                  </a:cubicBezTo>
                  <a:cubicBezTo>
                    <a:pt x="1247" y="221"/>
                    <a:pt x="990" y="1"/>
                    <a:pt x="6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42"/>
            <p:cNvSpPr/>
            <p:nvPr/>
          </p:nvSpPr>
          <p:spPr>
            <a:xfrm rot="-2993311">
              <a:off x="7118756" y="565411"/>
              <a:ext cx="52159" cy="39529"/>
            </a:xfrm>
            <a:custGeom>
              <a:avLst/>
              <a:gdLst/>
              <a:ahLst/>
              <a:cxnLst/>
              <a:rect l="l" t="t" r="r" b="b"/>
              <a:pathLst>
                <a:path w="1210" h="917" extrusionOk="0">
                  <a:moveTo>
                    <a:pt x="513" y="0"/>
                  </a:moveTo>
                  <a:cubicBezTo>
                    <a:pt x="367" y="0"/>
                    <a:pt x="257" y="74"/>
                    <a:pt x="183" y="147"/>
                  </a:cubicBezTo>
                  <a:cubicBezTo>
                    <a:pt x="0" y="330"/>
                    <a:pt x="0" y="624"/>
                    <a:pt x="183" y="770"/>
                  </a:cubicBezTo>
                  <a:cubicBezTo>
                    <a:pt x="257" y="880"/>
                    <a:pt x="367" y="917"/>
                    <a:pt x="513" y="917"/>
                  </a:cubicBezTo>
                  <a:lnTo>
                    <a:pt x="770" y="880"/>
                  </a:lnTo>
                  <a:cubicBezTo>
                    <a:pt x="880" y="880"/>
                    <a:pt x="990" y="843"/>
                    <a:pt x="1063" y="770"/>
                  </a:cubicBezTo>
                  <a:cubicBezTo>
                    <a:pt x="1137" y="697"/>
                    <a:pt x="1173" y="587"/>
                    <a:pt x="1210" y="477"/>
                  </a:cubicBezTo>
                  <a:cubicBezTo>
                    <a:pt x="1173" y="367"/>
                    <a:pt x="1137" y="257"/>
                    <a:pt x="1063" y="184"/>
                  </a:cubicBezTo>
                  <a:lnTo>
                    <a:pt x="990" y="110"/>
                  </a:lnTo>
                  <a:cubicBezTo>
                    <a:pt x="917" y="74"/>
                    <a:pt x="843" y="37"/>
                    <a:pt x="770" y="37"/>
                  </a:cubicBezTo>
                  <a:lnTo>
                    <a:pt x="51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42"/>
            <p:cNvSpPr/>
            <p:nvPr/>
          </p:nvSpPr>
          <p:spPr>
            <a:xfrm rot="-2993311">
              <a:off x="7122773" y="771558"/>
              <a:ext cx="58495" cy="44313"/>
            </a:xfrm>
            <a:custGeom>
              <a:avLst/>
              <a:gdLst/>
              <a:ahLst/>
              <a:cxnLst/>
              <a:rect l="l" t="t" r="r" b="b"/>
              <a:pathLst>
                <a:path w="1357" h="1028" extrusionOk="0">
                  <a:moveTo>
                    <a:pt x="660" y="1"/>
                  </a:moveTo>
                  <a:cubicBezTo>
                    <a:pt x="0" y="1"/>
                    <a:pt x="0" y="1027"/>
                    <a:pt x="660" y="1027"/>
                  </a:cubicBezTo>
                  <a:cubicBezTo>
                    <a:pt x="1357" y="1027"/>
                    <a:pt x="1357" y="1"/>
                    <a:pt x="6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42"/>
            <p:cNvSpPr/>
            <p:nvPr/>
          </p:nvSpPr>
          <p:spPr>
            <a:xfrm rot="-2993311">
              <a:off x="7260626" y="735949"/>
              <a:ext cx="56901" cy="42719"/>
            </a:xfrm>
            <a:custGeom>
              <a:avLst/>
              <a:gdLst/>
              <a:ahLst/>
              <a:cxnLst/>
              <a:rect l="l" t="t" r="r" b="b"/>
              <a:pathLst>
                <a:path w="1320" h="991" extrusionOk="0">
                  <a:moveTo>
                    <a:pt x="660" y="1"/>
                  </a:moveTo>
                  <a:cubicBezTo>
                    <a:pt x="0" y="1"/>
                    <a:pt x="0" y="991"/>
                    <a:pt x="660" y="991"/>
                  </a:cubicBezTo>
                  <a:cubicBezTo>
                    <a:pt x="1320" y="991"/>
                    <a:pt x="1320" y="1"/>
                    <a:pt x="6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42"/>
            <p:cNvSpPr/>
            <p:nvPr/>
          </p:nvSpPr>
          <p:spPr>
            <a:xfrm rot="-2993311">
              <a:off x="7382313" y="791605"/>
              <a:ext cx="34787" cy="26898"/>
            </a:xfrm>
            <a:custGeom>
              <a:avLst/>
              <a:gdLst/>
              <a:ahLst/>
              <a:cxnLst/>
              <a:rect l="l" t="t" r="r" b="b"/>
              <a:pathLst>
                <a:path w="807" h="624" extrusionOk="0">
                  <a:moveTo>
                    <a:pt x="403" y="0"/>
                  </a:moveTo>
                  <a:cubicBezTo>
                    <a:pt x="0" y="0"/>
                    <a:pt x="0" y="623"/>
                    <a:pt x="403" y="623"/>
                  </a:cubicBezTo>
                  <a:cubicBezTo>
                    <a:pt x="807" y="623"/>
                    <a:pt x="807" y="0"/>
                    <a:pt x="4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42"/>
            <p:cNvSpPr/>
            <p:nvPr/>
          </p:nvSpPr>
          <p:spPr>
            <a:xfrm rot="-2993311">
              <a:off x="7599961" y="867152"/>
              <a:ext cx="42719" cy="36382"/>
            </a:xfrm>
            <a:custGeom>
              <a:avLst/>
              <a:gdLst/>
              <a:ahLst/>
              <a:cxnLst/>
              <a:rect l="l" t="t" r="r" b="b"/>
              <a:pathLst>
                <a:path w="991" h="844" extrusionOk="0">
                  <a:moveTo>
                    <a:pt x="477" y="0"/>
                  </a:moveTo>
                  <a:cubicBezTo>
                    <a:pt x="0" y="74"/>
                    <a:pt x="0" y="770"/>
                    <a:pt x="477" y="843"/>
                  </a:cubicBezTo>
                  <a:cubicBezTo>
                    <a:pt x="990" y="770"/>
                    <a:pt x="990" y="74"/>
                    <a:pt x="4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60" name="Google Shape;1660;p42"/>
          <p:cNvGrpSpPr/>
          <p:nvPr/>
        </p:nvGrpSpPr>
        <p:grpSpPr>
          <a:xfrm>
            <a:off x="255775" y="3956900"/>
            <a:ext cx="745375" cy="1353225"/>
            <a:chOff x="255975" y="3937900"/>
            <a:chExt cx="745375" cy="1353225"/>
          </a:xfrm>
        </p:grpSpPr>
        <p:sp>
          <p:nvSpPr>
            <p:cNvPr id="1661" name="Google Shape;1661;p42"/>
            <p:cNvSpPr/>
            <p:nvPr/>
          </p:nvSpPr>
          <p:spPr>
            <a:xfrm>
              <a:off x="255975" y="3937900"/>
              <a:ext cx="392375" cy="1353225"/>
            </a:xfrm>
            <a:custGeom>
              <a:avLst/>
              <a:gdLst/>
              <a:ahLst/>
              <a:cxnLst/>
              <a:rect l="l" t="t" r="r" b="b"/>
              <a:pathLst>
                <a:path w="15695" h="54129" extrusionOk="0">
                  <a:moveTo>
                    <a:pt x="14358" y="2801"/>
                  </a:moveTo>
                  <a:lnTo>
                    <a:pt x="14358" y="2801"/>
                  </a:lnTo>
                  <a:cubicBezTo>
                    <a:pt x="14462" y="5734"/>
                    <a:pt x="14554" y="8661"/>
                    <a:pt x="14668" y="11566"/>
                  </a:cubicBezTo>
                  <a:cubicBezTo>
                    <a:pt x="14741" y="13473"/>
                    <a:pt x="14814" y="15379"/>
                    <a:pt x="14888" y="17285"/>
                  </a:cubicBezTo>
                  <a:cubicBezTo>
                    <a:pt x="14961" y="19118"/>
                    <a:pt x="15071" y="20951"/>
                    <a:pt x="15071" y="22784"/>
                  </a:cubicBezTo>
                  <a:cubicBezTo>
                    <a:pt x="15071" y="23673"/>
                    <a:pt x="14972" y="24562"/>
                    <a:pt x="14779" y="25434"/>
                  </a:cubicBezTo>
                  <a:lnTo>
                    <a:pt x="14779" y="25434"/>
                  </a:lnTo>
                  <a:cubicBezTo>
                    <a:pt x="14239" y="22643"/>
                    <a:pt x="13853" y="19829"/>
                    <a:pt x="13678" y="16992"/>
                  </a:cubicBezTo>
                  <a:cubicBezTo>
                    <a:pt x="13458" y="13436"/>
                    <a:pt x="13531" y="9843"/>
                    <a:pt x="13898" y="6324"/>
                  </a:cubicBezTo>
                  <a:cubicBezTo>
                    <a:pt x="14006" y="5140"/>
                    <a:pt x="14164" y="3968"/>
                    <a:pt x="14358" y="2801"/>
                  </a:cubicBezTo>
                  <a:close/>
                  <a:moveTo>
                    <a:pt x="14512" y="0"/>
                  </a:moveTo>
                  <a:cubicBezTo>
                    <a:pt x="14401" y="0"/>
                    <a:pt x="14296" y="61"/>
                    <a:pt x="14264" y="202"/>
                  </a:cubicBezTo>
                  <a:cubicBezTo>
                    <a:pt x="13568" y="3758"/>
                    <a:pt x="13165" y="7351"/>
                    <a:pt x="13055" y="10980"/>
                  </a:cubicBezTo>
                  <a:cubicBezTo>
                    <a:pt x="12945" y="14572"/>
                    <a:pt x="13128" y="18165"/>
                    <a:pt x="13605" y="21721"/>
                  </a:cubicBezTo>
                  <a:cubicBezTo>
                    <a:pt x="13815" y="23370"/>
                    <a:pt x="14098" y="24995"/>
                    <a:pt x="14455" y="26616"/>
                  </a:cubicBezTo>
                  <a:lnTo>
                    <a:pt x="14455" y="26616"/>
                  </a:lnTo>
                  <a:cubicBezTo>
                    <a:pt x="14298" y="27095"/>
                    <a:pt x="14112" y="27566"/>
                    <a:pt x="13898" y="28026"/>
                  </a:cubicBezTo>
                  <a:cubicBezTo>
                    <a:pt x="13165" y="29639"/>
                    <a:pt x="12248" y="31178"/>
                    <a:pt x="11405" y="32755"/>
                  </a:cubicBezTo>
                  <a:cubicBezTo>
                    <a:pt x="9609" y="36054"/>
                    <a:pt x="7813" y="39390"/>
                    <a:pt x="6016" y="42689"/>
                  </a:cubicBezTo>
                  <a:cubicBezTo>
                    <a:pt x="4037" y="46428"/>
                    <a:pt x="2021" y="50131"/>
                    <a:pt x="78" y="53870"/>
                  </a:cubicBezTo>
                  <a:cubicBezTo>
                    <a:pt x="0" y="53999"/>
                    <a:pt x="106" y="54129"/>
                    <a:pt x="213" y="54129"/>
                  </a:cubicBezTo>
                  <a:cubicBezTo>
                    <a:pt x="257" y="54129"/>
                    <a:pt x="302" y="54107"/>
                    <a:pt x="334" y="54053"/>
                  </a:cubicBezTo>
                  <a:cubicBezTo>
                    <a:pt x="4074" y="47418"/>
                    <a:pt x="7703" y="40746"/>
                    <a:pt x="11368" y="34074"/>
                  </a:cubicBezTo>
                  <a:cubicBezTo>
                    <a:pt x="12248" y="32461"/>
                    <a:pt x="13165" y="30848"/>
                    <a:pt x="14008" y="29199"/>
                  </a:cubicBezTo>
                  <a:cubicBezTo>
                    <a:pt x="14266" y="28705"/>
                    <a:pt x="14499" y="28200"/>
                    <a:pt x="14702" y="27686"/>
                  </a:cubicBezTo>
                  <a:lnTo>
                    <a:pt x="14702" y="27686"/>
                  </a:lnTo>
                  <a:cubicBezTo>
                    <a:pt x="14703" y="27690"/>
                    <a:pt x="14704" y="27693"/>
                    <a:pt x="14704" y="27696"/>
                  </a:cubicBezTo>
                  <a:cubicBezTo>
                    <a:pt x="14748" y="27826"/>
                    <a:pt x="14848" y="27882"/>
                    <a:pt x="14949" y="27882"/>
                  </a:cubicBezTo>
                  <a:cubicBezTo>
                    <a:pt x="15104" y="27882"/>
                    <a:pt x="15262" y="27749"/>
                    <a:pt x="15218" y="27549"/>
                  </a:cubicBezTo>
                  <a:cubicBezTo>
                    <a:pt x="15158" y="27278"/>
                    <a:pt x="15099" y="27007"/>
                    <a:pt x="15042" y="26736"/>
                  </a:cubicBezTo>
                  <a:lnTo>
                    <a:pt x="15042" y="26736"/>
                  </a:lnTo>
                  <a:cubicBezTo>
                    <a:pt x="15294" y="25946"/>
                    <a:pt x="15478" y="25139"/>
                    <a:pt x="15584" y="24323"/>
                  </a:cubicBezTo>
                  <a:cubicBezTo>
                    <a:pt x="15694" y="22490"/>
                    <a:pt x="15694" y="20621"/>
                    <a:pt x="15548" y="18788"/>
                  </a:cubicBezTo>
                  <a:lnTo>
                    <a:pt x="15328" y="13069"/>
                  </a:lnTo>
                  <a:lnTo>
                    <a:pt x="14814" y="276"/>
                  </a:lnTo>
                  <a:cubicBezTo>
                    <a:pt x="14814" y="108"/>
                    <a:pt x="14659" y="0"/>
                    <a:pt x="145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42"/>
            <p:cNvSpPr/>
            <p:nvPr/>
          </p:nvSpPr>
          <p:spPr>
            <a:xfrm>
              <a:off x="526850" y="4638950"/>
              <a:ext cx="221825" cy="150500"/>
            </a:xfrm>
            <a:custGeom>
              <a:avLst/>
              <a:gdLst/>
              <a:ahLst/>
              <a:cxnLst/>
              <a:rect l="l" t="t" r="r" b="b"/>
              <a:pathLst>
                <a:path w="8873" h="6020" extrusionOk="0">
                  <a:moveTo>
                    <a:pt x="7560" y="967"/>
                  </a:moveTo>
                  <a:cubicBezTo>
                    <a:pt x="6722" y="1773"/>
                    <a:pt x="5775" y="2459"/>
                    <a:pt x="4749" y="3026"/>
                  </a:cubicBezTo>
                  <a:cubicBezTo>
                    <a:pt x="4057" y="3391"/>
                    <a:pt x="3329" y="3719"/>
                    <a:pt x="2600" y="3975"/>
                  </a:cubicBezTo>
                  <a:lnTo>
                    <a:pt x="2600" y="3975"/>
                  </a:lnTo>
                  <a:cubicBezTo>
                    <a:pt x="3110" y="3576"/>
                    <a:pt x="3655" y="3187"/>
                    <a:pt x="4199" y="2843"/>
                  </a:cubicBezTo>
                  <a:cubicBezTo>
                    <a:pt x="5261" y="2117"/>
                    <a:pt x="6386" y="1497"/>
                    <a:pt x="7560" y="967"/>
                  </a:cubicBezTo>
                  <a:close/>
                  <a:moveTo>
                    <a:pt x="8605" y="0"/>
                  </a:moveTo>
                  <a:cubicBezTo>
                    <a:pt x="8580" y="0"/>
                    <a:pt x="8553" y="6"/>
                    <a:pt x="8525" y="20"/>
                  </a:cubicBezTo>
                  <a:cubicBezTo>
                    <a:pt x="8490" y="35"/>
                    <a:pt x="8454" y="49"/>
                    <a:pt x="8419" y="64"/>
                  </a:cubicBezTo>
                  <a:lnTo>
                    <a:pt x="8419" y="64"/>
                  </a:lnTo>
                  <a:lnTo>
                    <a:pt x="8415" y="57"/>
                  </a:lnTo>
                  <a:cubicBezTo>
                    <a:pt x="8411" y="62"/>
                    <a:pt x="8407" y="66"/>
                    <a:pt x="8404" y="70"/>
                  </a:cubicBezTo>
                  <a:lnTo>
                    <a:pt x="8404" y="70"/>
                  </a:lnTo>
                  <a:cubicBezTo>
                    <a:pt x="6835" y="721"/>
                    <a:pt x="5337" y="1512"/>
                    <a:pt x="3979" y="2477"/>
                  </a:cubicBezTo>
                  <a:cubicBezTo>
                    <a:pt x="3283" y="2953"/>
                    <a:pt x="2586" y="3466"/>
                    <a:pt x="1963" y="4016"/>
                  </a:cubicBezTo>
                  <a:cubicBezTo>
                    <a:pt x="1846" y="4108"/>
                    <a:pt x="1731" y="4202"/>
                    <a:pt x="1619" y="4296"/>
                  </a:cubicBezTo>
                  <a:lnTo>
                    <a:pt x="1619" y="4296"/>
                  </a:lnTo>
                  <a:cubicBezTo>
                    <a:pt x="1201" y="4473"/>
                    <a:pt x="800" y="4697"/>
                    <a:pt x="424" y="4969"/>
                  </a:cubicBezTo>
                  <a:cubicBezTo>
                    <a:pt x="301" y="5092"/>
                    <a:pt x="375" y="5280"/>
                    <a:pt x="503" y="5347"/>
                  </a:cubicBezTo>
                  <a:lnTo>
                    <a:pt x="503" y="5347"/>
                  </a:lnTo>
                  <a:cubicBezTo>
                    <a:pt x="352" y="5508"/>
                    <a:pt x="203" y="5675"/>
                    <a:pt x="57" y="5849"/>
                  </a:cubicBezTo>
                  <a:cubicBezTo>
                    <a:pt x="0" y="5934"/>
                    <a:pt x="75" y="6019"/>
                    <a:pt x="163" y="6019"/>
                  </a:cubicBezTo>
                  <a:cubicBezTo>
                    <a:pt x="189" y="6019"/>
                    <a:pt x="215" y="6012"/>
                    <a:pt x="240" y="5996"/>
                  </a:cubicBezTo>
                  <a:cubicBezTo>
                    <a:pt x="615" y="5684"/>
                    <a:pt x="977" y="5360"/>
                    <a:pt x="1341" y="5038"/>
                  </a:cubicBezTo>
                  <a:lnTo>
                    <a:pt x="1341" y="5038"/>
                  </a:lnTo>
                  <a:cubicBezTo>
                    <a:pt x="1882" y="4793"/>
                    <a:pt x="2436" y="4578"/>
                    <a:pt x="2990" y="4419"/>
                  </a:cubicBezTo>
                  <a:cubicBezTo>
                    <a:pt x="5189" y="3576"/>
                    <a:pt x="7169" y="2220"/>
                    <a:pt x="8745" y="424"/>
                  </a:cubicBezTo>
                  <a:cubicBezTo>
                    <a:pt x="8873" y="296"/>
                    <a:pt x="8777" y="0"/>
                    <a:pt x="86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42"/>
            <p:cNvSpPr/>
            <p:nvPr/>
          </p:nvSpPr>
          <p:spPr>
            <a:xfrm>
              <a:off x="468725" y="4458425"/>
              <a:ext cx="94175" cy="404475"/>
            </a:xfrm>
            <a:custGeom>
              <a:avLst/>
              <a:gdLst/>
              <a:ahLst/>
              <a:cxnLst/>
              <a:rect l="l" t="t" r="r" b="b"/>
              <a:pathLst>
                <a:path w="3767" h="16179" extrusionOk="0">
                  <a:moveTo>
                    <a:pt x="1818" y="1860"/>
                  </a:moveTo>
                  <a:cubicBezTo>
                    <a:pt x="2831" y="5239"/>
                    <a:pt x="2905" y="8838"/>
                    <a:pt x="2015" y="12300"/>
                  </a:cubicBezTo>
                  <a:cubicBezTo>
                    <a:pt x="1789" y="13270"/>
                    <a:pt x="1477" y="14211"/>
                    <a:pt x="1080" y="15149"/>
                  </a:cubicBezTo>
                  <a:lnTo>
                    <a:pt x="1080" y="15149"/>
                  </a:lnTo>
                  <a:cubicBezTo>
                    <a:pt x="696" y="13444"/>
                    <a:pt x="579" y="11667"/>
                    <a:pt x="806" y="9918"/>
                  </a:cubicBezTo>
                  <a:cubicBezTo>
                    <a:pt x="989" y="7865"/>
                    <a:pt x="1392" y="5848"/>
                    <a:pt x="1649" y="3796"/>
                  </a:cubicBezTo>
                  <a:cubicBezTo>
                    <a:pt x="1729" y="3152"/>
                    <a:pt x="1788" y="2509"/>
                    <a:pt x="1818" y="1860"/>
                  </a:cubicBezTo>
                  <a:close/>
                  <a:moveTo>
                    <a:pt x="1506" y="1"/>
                  </a:moveTo>
                  <a:cubicBezTo>
                    <a:pt x="1378" y="1"/>
                    <a:pt x="1263" y="84"/>
                    <a:pt x="1282" y="240"/>
                  </a:cubicBezTo>
                  <a:cubicBezTo>
                    <a:pt x="1283" y="264"/>
                    <a:pt x="1284" y="288"/>
                    <a:pt x="1285" y="313"/>
                  </a:cubicBezTo>
                  <a:lnTo>
                    <a:pt x="1285" y="313"/>
                  </a:lnTo>
                  <a:lnTo>
                    <a:pt x="1282" y="313"/>
                  </a:lnTo>
                  <a:cubicBezTo>
                    <a:pt x="1283" y="316"/>
                    <a:pt x="1284" y="319"/>
                    <a:pt x="1286" y="322"/>
                  </a:cubicBezTo>
                  <a:lnTo>
                    <a:pt x="1286" y="322"/>
                  </a:lnTo>
                  <a:cubicBezTo>
                    <a:pt x="1447" y="4508"/>
                    <a:pt x="0" y="8515"/>
                    <a:pt x="146" y="12667"/>
                  </a:cubicBezTo>
                  <a:cubicBezTo>
                    <a:pt x="146" y="13767"/>
                    <a:pt x="329" y="14903"/>
                    <a:pt x="659" y="15966"/>
                  </a:cubicBezTo>
                  <a:cubicBezTo>
                    <a:pt x="718" y="16114"/>
                    <a:pt x="843" y="16178"/>
                    <a:pt x="964" y="16178"/>
                  </a:cubicBezTo>
                  <a:cubicBezTo>
                    <a:pt x="1142" y="16178"/>
                    <a:pt x="1311" y="16038"/>
                    <a:pt x="1246" y="15819"/>
                  </a:cubicBezTo>
                  <a:cubicBezTo>
                    <a:pt x="1226" y="15747"/>
                    <a:pt x="1207" y="15675"/>
                    <a:pt x="1189" y="15602"/>
                  </a:cubicBezTo>
                  <a:lnTo>
                    <a:pt x="1189" y="15602"/>
                  </a:lnTo>
                  <a:cubicBezTo>
                    <a:pt x="3504" y="10803"/>
                    <a:pt x="3767" y="5250"/>
                    <a:pt x="1834" y="301"/>
                  </a:cubicBezTo>
                  <a:lnTo>
                    <a:pt x="1834" y="301"/>
                  </a:lnTo>
                  <a:cubicBezTo>
                    <a:pt x="1833" y="280"/>
                    <a:pt x="1833" y="260"/>
                    <a:pt x="1832" y="240"/>
                  </a:cubicBezTo>
                  <a:lnTo>
                    <a:pt x="1832" y="240"/>
                  </a:lnTo>
                  <a:lnTo>
                    <a:pt x="1811" y="243"/>
                  </a:lnTo>
                  <a:lnTo>
                    <a:pt x="1811" y="243"/>
                  </a:lnTo>
                  <a:cubicBezTo>
                    <a:pt x="1806" y="229"/>
                    <a:pt x="1801" y="216"/>
                    <a:pt x="1795" y="203"/>
                  </a:cubicBezTo>
                  <a:cubicBezTo>
                    <a:pt x="1744" y="66"/>
                    <a:pt x="1620" y="1"/>
                    <a:pt x="15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42"/>
            <p:cNvSpPr/>
            <p:nvPr/>
          </p:nvSpPr>
          <p:spPr>
            <a:xfrm>
              <a:off x="433950" y="4764225"/>
              <a:ext cx="278775" cy="191100"/>
            </a:xfrm>
            <a:custGeom>
              <a:avLst/>
              <a:gdLst/>
              <a:ahLst/>
              <a:cxnLst/>
              <a:rect l="l" t="t" r="r" b="b"/>
              <a:pathLst>
                <a:path w="11151" h="7644" extrusionOk="0">
                  <a:moveTo>
                    <a:pt x="9635" y="1083"/>
                  </a:moveTo>
                  <a:lnTo>
                    <a:pt x="9635" y="1083"/>
                  </a:lnTo>
                  <a:cubicBezTo>
                    <a:pt x="7676" y="3053"/>
                    <a:pt x="5406" y="4709"/>
                    <a:pt x="2893" y="5934"/>
                  </a:cubicBezTo>
                  <a:cubicBezTo>
                    <a:pt x="2462" y="6140"/>
                    <a:pt x="2031" y="6327"/>
                    <a:pt x="1595" y="6509"/>
                  </a:cubicBezTo>
                  <a:lnTo>
                    <a:pt x="1595" y="6509"/>
                  </a:lnTo>
                  <a:cubicBezTo>
                    <a:pt x="2044" y="6089"/>
                    <a:pt x="2499" y="5675"/>
                    <a:pt x="2966" y="5274"/>
                  </a:cubicBezTo>
                  <a:cubicBezTo>
                    <a:pt x="3773" y="4614"/>
                    <a:pt x="4616" y="3991"/>
                    <a:pt x="5459" y="3404"/>
                  </a:cubicBezTo>
                  <a:cubicBezTo>
                    <a:pt x="6801" y="2519"/>
                    <a:pt x="8187" y="1745"/>
                    <a:pt x="9635" y="1083"/>
                  </a:cubicBezTo>
                  <a:close/>
                  <a:moveTo>
                    <a:pt x="10847" y="0"/>
                  </a:moveTo>
                  <a:cubicBezTo>
                    <a:pt x="10813" y="0"/>
                    <a:pt x="10776" y="10"/>
                    <a:pt x="10738" y="32"/>
                  </a:cubicBezTo>
                  <a:cubicBezTo>
                    <a:pt x="10693" y="50"/>
                    <a:pt x="10648" y="68"/>
                    <a:pt x="10603" y="87"/>
                  </a:cubicBezTo>
                  <a:lnTo>
                    <a:pt x="10603" y="87"/>
                  </a:lnTo>
                  <a:lnTo>
                    <a:pt x="10591" y="68"/>
                  </a:lnTo>
                  <a:cubicBezTo>
                    <a:pt x="10581" y="80"/>
                    <a:pt x="10570" y="92"/>
                    <a:pt x="10559" y="104"/>
                  </a:cubicBezTo>
                  <a:lnTo>
                    <a:pt x="10559" y="104"/>
                  </a:lnTo>
                  <a:cubicBezTo>
                    <a:pt x="7620" y="1310"/>
                    <a:pt x="4861" y="3006"/>
                    <a:pt x="2453" y="5090"/>
                  </a:cubicBezTo>
                  <a:cubicBezTo>
                    <a:pt x="1746" y="5656"/>
                    <a:pt x="1106" y="6291"/>
                    <a:pt x="502" y="6960"/>
                  </a:cubicBezTo>
                  <a:lnTo>
                    <a:pt x="502" y="6960"/>
                  </a:lnTo>
                  <a:cubicBezTo>
                    <a:pt x="444" y="6985"/>
                    <a:pt x="386" y="7009"/>
                    <a:pt x="327" y="7033"/>
                  </a:cubicBezTo>
                  <a:cubicBezTo>
                    <a:pt x="1" y="7164"/>
                    <a:pt x="81" y="7643"/>
                    <a:pt x="361" y="7643"/>
                  </a:cubicBezTo>
                  <a:cubicBezTo>
                    <a:pt x="396" y="7643"/>
                    <a:pt x="434" y="7636"/>
                    <a:pt x="474" y="7620"/>
                  </a:cubicBezTo>
                  <a:cubicBezTo>
                    <a:pt x="2087" y="7107"/>
                    <a:pt x="3590" y="6373"/>
                    <a:pt x="5019" y="5494"/>
                  </a:cubicBezTo>
                  <a:cubicBezTo>
                    <a:pt x="6449" y="4614"/>
                    <a:pt x="7769" y="3624"/>
                    <a:pt x="9015" y="2524"/>
                  </a:cubicBezTo>
                  <a:cubicBezTo>
                    <a:pt x="9712" y="1865"/>
                    <a:pt x="10371" y="1205"/>
                    <a:pt x="10995" y="472"/>
                  </a:cubicBezTo>
                  <a:cubicBezTo>
                    <a:pt x="11151" y="316"/>
                    <a:pt x="11041" y="0"/>
                    <a:pt x="108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42"/>
            <p:cNvSpPr/>
            <p:nvPr/>
          </p:nvSpPr>
          <p:spPr>
            <a:xfrm>
              <a:off x="591325" y="4158825"/>
              <a:ext cx="410025" cy="513450"/>
            </a:xfrm>
            <a:custGeom>
              <a:avLst/>
              <a:gdLst/>
              <a:ahLst/>
              <a:cxnLst/>
              <a:rect l="l" t="t" r="r" b="b"/>
              <a:pathLst>
                <a:path w="16401" h="20538" extrusionOk="0">
                  <a:moveTo>
                    <a:pt x="15215" y="1042"/>
                  </a:moveTo>
                  <a:lnTo>
                    <a:pt x="15215" y="1042"/>
                  </a:lnTo>
                  <a:cubicBezTo>
                    <a:pt x="13595" y="3789"/>
                    <a:pt x="11966" y="6517"/>
                    <a:pt x="9978" y="9035"/>
                  </a:cubicBezTo>
                  <a:cubicBezTo>
                    <a:pt x="8915" y="10428"/>
                    <a:pt x="7742" y="11711"/>
                    <a:pt x="6459" y="12920"/>
                  </a:cubicBezTo>
                  <a:cubicBezTo>
                    <a:pt x="5375" y="13869"/>
                    <a:pt x="4228" y="14755"/>
                    <a:pt x="3134" y="15724"/>
                  </a:cubicBezTo>
                  <a:lnTo>
                    <a:pt x="3134" y="15724"/>
                  </a:lnTo>
                  <a:cubicBezTo>
                    <a:pt x="3373" y="15291"/>
                    <a:pt x="3582" y="14839"/>
                    <a:pt x="3783" y="14387"/>
                  </a:cubicBezTo>
                  <a:cubicBezTo>
                    <a:pt x="4406" y="12957"/>
                    <a:pt x="5103" y="11564"/>
                    <a:pt x="5873" y="10244"/>
                  </a:cubicBezTo>
                  <a:cubicBezTo>
                    <a:pt x="7412" y="7605"/>
                    <a:pt x="9428" y="5259"/>
                    <a:pt x="11775" y="3316"/>
                  </a:cubicBezTo>
                  <a:cubicBezTo>
                    <a:pt x="12852" y="2442"/>
                    <a:pt x="13999" y="1684"/>
                    <a:pt x="15215" y="1042"/>
                  </a:cubicBezTo>
                  <a:close/>
                  <a:moveTo>
                    <a:pt x="16018" y="0"/>
                  </a:moveTo>
                  <a:cubicBezTo>
                    <a:pt x="15962" y="0"/>
                    <a:pt x="15903" y="16"/>
                    <a:pt x="15844" y="53"/>
                  </a:cubicBezTo>
                  <a:cubicBezTo>
                    <a:pt x="13094" y="1373"/>
                    <a:pt x="10638" y="3243"/>
                    <a:pt x="8622" y="5552"/>
                  </a:cubicBezTo>
                  <a:cubicBezTo>
                    <a:pt x="6606" y="7825"/>
                    <a:pt x="4956" y="10428"/>
                    <a:pt x="3783" y="13287"/>
                  </a:cubicBezTo>
                  <a:cubicBezTo>
                    <a:pt x="3303" y="14408"/>
                    <a:pt x="2880" y="15665"/>
                    <a:pt x="2149" y="16676"/>
                  </a:cubicBezTo>
                  <a:lnTo>
                    <a:pt x="2149" y="16676"/>
                  </a:lnTo>
                  <a:cubicBezTo>
                    <a:pt x="1918" y="16920"/>
                    <a:pt x="1695" y="17171"/>
                    <a:pt x="1482" y="17433"/>
                  </a:cubicBezTo>
                  <a:lnTo>
                    <a:pt x="1482" y="17433"/>
                  </a:lnTo>
                  <a:cubicBezTo>
                    <a:pt x="1386" y="17521"/>
                    <a:pt x="1286" y="17606"/>
                    <a:pt x="1180" y="17686"/>
                  </a:cubicBezTo>
                  <a:cubicBezTo>
                    <a:pt x="1096" y="17728"/>
                    <a:pt x="1109" y="17807"/>
                    <a:pt x="1156" y="17852"/>
                  </a:cubicBezTo>
                  <a:lnTo>
                    <a:pt x="1156" y="17852"/>
                  </a:lnTo>
                  <a:cubicBezTo>
                    <a:pt x="1152" y="17858"/>
                    <a:pt x="1148" y="17864"/>
                    <a:pt x="1144" y="17869"/>
                  </a:cubicBezTo>
                  <a:cubicBezTo>
                    <a:pt x="667" y="18566"/>
                    <a:pt x="301" y="19372"/>
                    <a:pt x="44" y="20179"/>
                  </a:cubicBezTo>
                  <a:cubicBezTo>
                    <a:pt x="0" y="20397"/>
                    <a:pt x="165" y="20538"/>
                    <a:pt x="336" y="20538"/>
                  </a:cubicBezTo>
                  <a:cubicBezTo>
                    <a:pt x="452" y="20538"/>
                    <a:pt x="571" y="20473"/>
                    <a:pt x="631" y="20325"/>
                  </a:cubicBezTo>
                  <a:cubicBezTo>
                    <a:pt x="1180" y="18932"/>
                    <a:pt x="2060" y="17686"/>
                    <a:pt x="3197" y="16696"/>
                  </a:cubicBezTo>
                  <a:cubicBezTo>
                    <a:pt x="4333" y="15633"/>
                    <a:pt x="5543" y="14680"/>
                    <a:pt x="6716" y="13653"/>
                  </a:cubicBezTo>
                  <a:cubicBezTo>
                    <a:pt x="9245" y="11271"/>
                    <a:pt x="11445" y="8558"/>
                    <a:pt x="13241" y="5589"/>
                  </a:cubicBezTo>
                  <a:cubicBezTo>
                    <a:pt x="14304" y="3902"/>
                    <a:pt x="15294" y="2180"/>
                    <a:pt x="16284" y="457"/>
                  </a:cubicBezTo>
                  <a:cubicBezTo>
                    <a:pt x="16401" y="252"/>
                    <a:pt x="16237" y="0"/>
                    <a:pt x="160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66" name="Google Shape;1666;p42"/>
          <p:cNvSpPr/>
          <p:nvPr/>
        </p:nvSpPr>
        <p:spPr>
          <a:xfrm rot="-9473144">
            <a:off x="8051878" y="2202061"/>
            <a:ext cx="1169730" cy="588414"/>
          </a:xfrm>
          <a:custGeom>
            <a:avLst/>
            <a:gdLst/>
            <a:ahLst/>
            <a:cxnLst/>
            <a:rect l="l" t="t" r="r" b="b"/>
            <a:pathLst>
              <a:path w="46796" h="23540" extrusionOk="0">
                <a:moveTo>
                  <a:pt x="32976" y="1448"/>
                </a:moveTo>
                <a:lnTo>
                  <a:pt x="32976" y="1448"/>
                </a:lnTo>
                <a:cubicBezTo>
                  <a:pt x="32682" y="1814"/>
                  <a:pt x="32426" y="2217"/>
                  <a:pt x="32206" y="2621"/>
                </a:cubicBezTo>
                <a:cubicBezTo>
                  <a:pt x="31913" y="3134"/>
                  <a:pt x="31656" y="3610"/>
                  <a:pt x="31363" y="4124"/>
                </a:cubicBezTo>
                <a:cubicBezTo>
                  <a:pt x="31106" y="4600"/>
                  <a:pt x="30813" y="5077"/>
                  <a:pt x="30446" y="5517"/>
                </a:cubicBezTo>
                <a:cubicBezTo>
                  <a:pt x="29823" y="6433"/>
                  <a:pt x="29090" y="7276"/>
                  <a:pt x="28320" y="8083"/>
                </a:cubicBezTo>
                <a:cubicBezTo>
                  <a:pt x="27550" y="8853"/>
                  <a:pt x="26707" y="9586"/>
                  <a:pt x="25791" y="10246"/>
                </a:cubicBezTo>
                <a:cubicBezTo>
                  <a:pt x="24911" y="10869"/>
                  <a:pt x="23994" y="11419"/>
                  <a:pt x="23041" y="11932"/>
                </a:cubicBezTo>
                <a:cubicBezTo>
                  <a:pt x="23555" y="11162"/>
                  <a:pt x="24068" y="10392"/>
                  <a:pt x="24618" y="9696"/>
                </a:cubicBezTo>
                <a:cubicBezTo>
                  <a:pt x="25314" y="8853"/>
                  <a:pt x="26011" y="8009"/>
                  <a:pt x="26744" y="7203"/>
                </a:cubicBezTo>
                <a:cubicBezTo>
                  <a:pt x="27514" y="6396"/>
                  <a:pt x="28283" y="5627"/>
                  <a:pt x="29090" y="4857"/>
                </a:cubicBezTo>
                <a:cubicBezTo>
                  <a:pt x="29896" y="4087"/>
                  <a:pt x="30703" y="3354"/>
                  <a:pt x="31546" y="2621"/>
                </a:cubicBezTo>
                <a:cubicBezTo>
                  <a:pt x="32023" y="2217"/>
                  <a:pt x="32462" y="1814"/>
                  <a:pt x="32976" y="1448"/>
                </a:cubicBezTo>
                <a:close/>
                <a:moveTo>
                  <a:pt x="46026" y="7826"/>
                </a:moveTo>
                <a:lnTo>
                  <a:pt x="46026" y="7826"/>
                </a:lnTo>
                <a:cubicBezTo>
                  <a:pt x="43350" y="9182"/>
                  <a:pt x="40491" y="10282"/>
                  <a:pt x="37595" y="11052"/>
                </a:cubicBezTo>
                <a:cubicBezTo>
                  <a:pt x="34479" y="11858"/>
                  <a:pt x="31253" y="12335"/>
                  <a:pt x="28027" y="12445"/>
                </a:cubicBezTo>
                <a:cubicBezTo>
                  <a:pt x="27633" y="12454"/>
                  <a:pt x="27236" y="12459"/>
                  <a:pt x="26839" y="12459"/>
                </a:cubicBezTo>
                <a:cubicBezTo>
                  <a:pt x="25646" y="12459"/>
                  <a:pt x="24443" y="12418"/>
                  <a:pt x="23261" y="12335"/>
                </a:cubicBezTo>
                <a:cubicBezTo>
                  <a:pt x="24288" y="11968"/>
                  <a:pt x="25314" y="11675"/>
                  <a:pt x="26341" y="11345"/>
                </a:cubicBezTo>
                <a:cubicBezTo>
                  <a:pt x="29456" y="10429"/>
                  <a:pt x="32609" y="9659"/>
                  <a:pt x="35798" y="9072"/>
                </a:cubicBezTo>
                <a:cubicBezTo>
                  <a:pt x="38988" y="8486"/>
                  <a:pt x="42213" y="8046"/>
                  <a:pt x="45476" y="7863"/>
                </a:cubicBezTo>
                <a:lnTo>
                  <a:pt x="46026" y="7826"/>
                </a:lnTo>
                <a:close/>
                <a:moveTo>
                  <a:pt x="25754" y="2034"/>
                </a:moveTo>
                <a:lnTo>
                  <a:pt x="25754" y="2034"/>
                </a:lnTo>
                <a:cubicBezTo>
                  <a:pt x="25204" y="3391"/>
                  <a:pt x="24618" y="4784"/>
                  <a:pt x="23958" y="6103"/>
                </a:cubicBezTo>
                <a:cubicBezTo>
                  <a:pt x="23151" y="7753"/>
                  <a:pt x="22235" y="9329"/>
                  <a:pt x="21208" y="10832"/>
                </a:cubicBezTo>
                <a:cubicBezTo>
                  <a:pt x="20732" y="11565"/>
                  <a:pt x="20219" y="12262"/>
                  <a:pt x="19705" y="12995"/>
                </a:cubicBezTo>
                <a:cubicBezTo>
                  <a:pt x="20035" y="11345"/>
                  <a:pt x="20585" y="9769"/>
                  <a:pt x="21318" y="8266"/>
                </a:cubicBezTo>
                <a:cubicBezTo>
                  <a:pt x="21722" y="7460"/>
                  <a:pt x="22162" y="6653"/>
                  <a:pt x="22675" y="5883"/>
                </a:cubicBezTo>
                <a:cubicBezTo>
                  <a:pt x="23225" y="5113"/>
                  <a:pt x="23774" y="4380"/>
                  <a:pt x="24398" y="3684"/>
                </a:cubicBezTo>
                <a:cubicBezTo>
                  <a:pt x="24838" y="3134"/>
                  <a:pt x="25314" y="2584"/>
                  <a:pt x="25754" y="2034"/>
                </a:cubicBezTo>
                <a:close/>
                <a:moveTo>
                  <a:pt x="20145" y="1191"/>
                </a:moveTo>
                <a:cubicBezTo>
                  <a:pt x="19925" y="2144"/>
                  <a:pt x="19705" y="3097"/>
                  <a:pt x="19449" y="4014"/>
                </a:cubicBezTo>
                <a:cubicBezTo>
                  <a:pt x="19119" y="5150"/>
                  <a:pt x="18752" y="6250"/>
                  <a:pt x="18349" y="7313"/>
                </a:cubicBezTo>
                <a:cubicBezTo>
                  <a:pt x="17946" y="8376"/>
                  <a:pt x="17506" y="9439"/>
                  <a:pt x="16993" y="10465"/>
                </a:cubicBezTo>
                <a:cubicBezTo>
                  <a:pt x="16443" y="11455"/>
                  <a:pt x="15893" y="12445"/>
                  <a:pt x="15233" y="13398"/>
                </a:cubicBezTo>
                <a:cubicBezTo>
                  <a:pt x="14647" y="14241"/>
                  <a:pt x="14023" y="15084"/>
                  <a:pt x="13327" y="15854"/>
                </a:cubicBezTo>
                <a:cubicBezTo>
                  <a:pt x="13547" y="14864"/>
                  <a:pt x="13767" y="13875"/>
                  <a:pt x="14060" y="12958"/>
                </a:cubicBezTo>
                <a:cubicBezTo>
                  <a:pt x="14353" y="11858"/>
                  <a:pt x="14720" y="10795"/>
                  <a:pt x="15160" y="9769"/>
                </a:cubicBezTo>
                <a:cubicBezTo>
                  <a:pt x="15600" y="8706"/>
                  <a:pt x="16040" y="7679"/>
                  <a:pt x="16516" y="6726"/>
                </a:cubicBezTo>
                <a:cubicBezTo>
                  <a:pt x="17029" y="5700"/>
                  <a:pt x="17616" y="4747"/>
                  <a:pt x="18239" y="3830"/>
                </a:cubicBezTo>
                <a:cubicBezTo>
                  <a:pt x="18532" y="3354"/>
                  <a:pt x="18862" y="2914"/>
                  <a:pt x="19192" y="2437"/>
                </a:cubicBezTo>
                <a:cubicBezTo>
                  <a:pt x="19522" y="1998"/>
                  <a:pt x="19779" y="1594"/>
                  <a:pt x="20145" y="1191"/>
                </a:cubicBezTo>
                <a:close/>
                <a:moveTo>
                  <a:pt x="22073" y="13485"/>
                </a:moveTo>
                <a:cubicBezTo>
                  <a:pt x="22652" y="13485"/>
                  <a:pt x="23232" y="13513"/>
                  <a:pt x="23811" y="13581"/>
                </a:cubicBezTo>
                <a:cubicBezTo>
                  <a:pt x="25387" y="13728"/>
                  <a:pt x="26964" y="13911"/>
                  <a:pt x="28540" y="14131"/>
                </a:cubicBezTo>
                <a:cubicBezTo>
                  <a:pt x="30116" y="14351"/>
                  <a:pt x="31656" y="14645"/>
                  <a:pt x="33196" y="14938"/>
                </a:cubicBezTo>
                <a:cubicBezTo>
                  <a:pt x="34772" y="15231"/>
                  <a:pt x="36275" y="15598"/>
                  <a:pt x="37778" y="16001"/>
                </a:cubicBezTo>
                <a:cubicBezTo>
                  <a:pt x="39281" y="16367"/>
                  <a:pt x="40747" y="16807"/>
                  <a:pt x="42177" y="17247"/>
                </a:cubicBezTo>
                <a:cubicBezTo>
                  <a:pt x="40894" y="17247"/>
                  <a:pt x="39611" y="17247"/>
                  <a:pt x="38291" y="17211"/>
                </a:cubicBezTo>
                <a:cubicBezTo>
                  <a:pt x="36751" y="17137"/>
                  <a:pt x="35212" y="17027"/>
                  <a:pt x="33635" y="16844"/>
                </a:cubicBezTo>
                <a:cubicBezTo>
                  <a:pt x="32096" y="16697"/>
                  <a:pt x="30593" y="16477"/>
                  <a:pt x="29053" y="16184"/>
                </a:cubicBezTo>
                <a:cubicBezTo>
                  <a:pt x="27550" y="15891"/>
                  <a:pt x="26047" y="15524"/>
                  <a:pt x="24581" y="15121"/>
                </a:cubicBezTo>
                <a:cubicBezTo>
                  <a:pt x="23078" y="14681"/>
                  <a:pt x="21612" y="14205"/>
                  <a:pt x="20145" y="13618"/>
                </a:cubicBezTo>
                <a:lnTo>
                  <a:pt x="20072" y="13581"/>
                </a:lnTo>
                <a:cubicBezTo>
                  <a:pt x="20739" y="13523"/>
                  <a:pt x="21406" y="13485"/>
                  <a:pt x="22073" y="13485"/>
                </a:cubicBezTo>
                <a:close/>
                <a:moveTo>
                  <a:pt x="14353" y="3794"/>
                </a:moveTo>
                <a:cubicBezTo>
                  <a:pt x="14243" y="4490"/>
                  <a:pt x="14133" y="5187"/>
                  <a:pt x="13950" y="5883"/>
                </a:cubicBezTo>
                <a:cubicBezTo>
                  <a:pt x="13730" y="6946"/>
                  <a:pt x="13437" y="7973"/>
                  <a:pt x="13107" y="8999"/>
                </a:cubicBezTo>
                <a:cubicBezTo>
                  <a:pt x="12814" y="10026"/>
                  <a:pt x="12447" y="11015"/>
                  <a:pt x="12044" y="12005"/>
                </a:cubicBezTo>
                <a:cubicBezTo>
                  <a:pt x="11604" y="12995"/>
                  <a:pt x="11164" y="13985"/>
                  <a:pt x="10688" y="14938"/>
                </a:cubicBezTo>
                <a:cubicBezTo>
                  <a:pt x="10174" y="15891"/>
                  <a:pt x="9661" y="16807"/>
                  <a:pt x="9111" y="17724"/>
                </a:cubicBezTo>
                <a:cubicBezTo>
                  <a:pt x="9045" y="17757"/>
                  <a:pt x="9009" y="17790"/>
                  <a:pt x="8976" y="17849"/>
                </a:cubicBezTo>
                <a:lnTo>
                  <a:pt x="8976" y="17849"/>
                </a:lnTo>
                <a:cubicBezTo>
                  <a:pt x="9747" y="13838"/>
                  <a:pt x="11063" y="9972"/>
                  <a:pt x="12924" y="6360"/>
                </a:cubicBezTo>
                <a:cubicBezTo>
                  <a:pt x="13400" y="5480"/>
                  <a:pt x="13840" y="4637"/>
                  <a:pt x="14353" y="3794"/>
                </a:cubicBezTo>
                <a:close/>
                <a:moveTo>
                  <a:pt x="16296" y="15084"/>
                </a:moveTo>
                <a:cubicBezTo>
                  <a:pt x="17433" y="15084"/>
                  <a:pt x="18532" y="15231"/>
                  <a:pt x="19632" y="15488"/>
                </a:cubicBezTo>
                <a:cubicBezTo>
                  <a:pt x="21098" y="15818"/>
                  <a:pt x="22528" y="16184"/>
                  <a:pt x="23958" y="16551"/>
                </a:cubicBezTo>
                <a:cubicBezTo>
                  <a:pt x="25387" y="16917"/>
                  <a:pt x="26817" y="17321"/>
                  <a:pt x="28247" y="17724"/>
                </a:cubicBezTo>
                <a:cubicBezTo>
                  <a:pt x="29640" y="18164"/>
                  <a:pt x="31069" y="18604"/>
                  <a:pt x="32499" y="19043"/>
                </a:cubicBezTo>
                <a:cubicBezTo>
                  <a:pt x="33672" y="19447"/>
                  <a:pt x="34882" y="19887"/>
                  <a:pt x="36055" y="20290"/>
                </a:cubicBezTo>
                <a:cubicBezTo>
                  <a:pt x="35029" y="20143"/>
                  <a:pt x="33965" y="19997"/>
                  <a:pt x="32902" y="19777"/>
                </a:cubicBezTo>
                <a:cubicBezTo>
                  <a:pt x="31509" y="19520"/>
                  <a:pt x="30080" y="19190"/>
                  <a:pt x="28650" y="18860"/>
                </a:cubicBezTo>
                <a:cubicBezTo>
                  <a:pt x="27257" y="18494"/>
                  <a:pt x="25827" y="18090"/>
                  <a:pt x="24434" y="17687"/>
                </a:cubicBezTo>
                <a:cubicBezTo>
                  <a:pt x="23005" y="17284"/>
                  <a:pt x="21648" y="16844"/>
                  <a:pt x="20255" y="16404"/>
                </a:cubicBezTo>
                <a:cubicBezTo>
                  <a:pt x="18936" y="15964"/>
                  <a:pt x="17616" y="15524"/>
                  <a:pt x="16296" y="15084"/>
                </a:cubicBezTo>
                <a:close/>
                <a:moveTo>
                  <a:pt x="570" y="19997"/>
                </a:moveTo>
                <a:cubicBezTo>
                  <a:pt x="533" y="19997"/>
                  <a:pt x="497" y="20033"/>
                  <a:pt x="497" y="20107"/>
                </a:cubicBezTo>
                <a:lnTo>
                  <a:pt x="497" y="20363"/>
                </a:lnTo>
                <a:cubicBezTo>
                  <a:pt x="497" y="20400"/>
                  <a:pt x="533" y="20436"/>
                  <a:pt x="570" y="20436"/>
                </a:cubicBezTo>
                <a:cubicBezTo>
                  <a:pt x="607" y="20436"/>
                  <a:pt x="643" y="20400"/>
                  <a:pt x="643" y="20363"/>
                </a:cubicBezTo>
                <a:lnTo>
                  <a:pt x="643" y="20107"/>
                </a:lnTo>
                <a:cubicBezTo>
                  <a:pt x="643" y="20033"/>
                  <a:pt x="607" y="19997"/>
                  <a:pt x="570" y="19997"/>
                </a:cubicBezTo>
                <a:close/>
                <a:moveTo>
                  <a:pt x="12337" y="17321"/>
                </a:moveTo>
                <a:cubicBezTo>
                  <a:pt x="13034" y="17321"/>
                  <a:pt x="13693" y="17357"/>
                  <a:pt x="14390" y="17431"/>
                </a:cubicBezTo>
                <a:cubicBezTo>
                  <a:pt x="15746" y="17614"/>
                  <a:pt x="17103" y="17944"/>
                  <a:pt x="18459" y="18347"/>
                </a:cubicBezTo>
                <a:cubicBezTo>
                  <a:pt x="19779" y="18714"/>
                  <a:pt x="21098" y="19117"/>
                  <a:pt x="22418" y="19520"/>
                </a:cubicBezTo>
                <a:cubicBezTo>
                  <a:pt x="23738" y="19923"/>
                  <a:pt x="25057" y="20326"/>
                  <a:pt x="26341" y="20803"/>
                </a:cubicBezTo>
                <a:cubicBezTo>
                  <a:pt x="27147" y="21096"/>
                  <a:pt x="27953" y="21390"/>
                  <a:pt x="28723" y="21719"/>
                </a:cubicBezTo>
                <a:cubicBezTo>
                  <a:pt x="28063" y="21573"/>
                  <a:pt x="27404" y="21463"/>
                  <a:pt x="26744" y="21353"/>
                </a:cubicBezTo>
                <a:cubicBezTo>
                  <a:pt x="25351" y="21133"/>
                  <a:pt x="24031" y="20950"/>
                  <a:pt x="22675" y="20693"/>
                </a:cubicBezTo>
                <a:cubicBezTo>
                  <a:pt x="21318" y="20473"/>
                  <a:pt x="19962" y="20253"/>
                  <a:pt x="18642" y="19923"/>
                </a:cubicBezTo>
                <a:cubicBezTo>
                  <a:pt x="17286" y="19630"/>
                  <a:pt x="15966" y="19300"/>
                  <a:pt x="14647" y="18933"/>
                </a:cubicBezTo>
                <a:cubicBezTo>
                  <a:pt x="13364" y="18530"/>
                  <a:pt x="12081" y="18090"/>
                  <a:pt x="10834" y="17540"/>
                </a:cubicBezTo>
                <a:cubicBezTo>
                  <a:pt x="11311" y="17431"/>
                  <a:pt x="11824" y="17357"/>
                  <a:pt x="12337" y="17321"/>
                </a:cubicBezTo>
                <a:close/>
                <a:moveTo>
                  <a:pt x="34277" y="1"/>
                </a:moveTo>
                <a:cubicBezTo>
                  <a:pt x="34258" y="1"/>
                  <a:pt x="34240" y="6"/>
                  <a:pt x="34222" y="18"/>
                </a:cubicBezTo>
                <a:lnTo>
                  <a:pt x="34112" y="165"/>
                </a:lnTo>
                <a:lnTo>
                  <a:pt x="33929" y="311"/>
                </a:lnTo>
                <a:cubicBezTo>
                  <a:pt x="33159" y="934"/>
                  <a:pt x="32426" y="1558"/>
                  <a:pt x="31693" y="2181"/>
                </a:cubicBezTo>
                <a:cubicBezTo>
                  <a:pt x="30849" y="2914"/>
                  <a:pt x="30006" y="3647"/>
                  <a:pt x="29200" y="4417"/>
                </a:cubicBezTo>
                <a:cubicBezTo>
                  <a:pt x="28393" y="5187"/>
                  <a:pt x="27624" y="5957"/>
                  <a:pt x="26854" y="6763"/>
                </a:cubicBezTo>
                <a:cubicBezTo>
                  <a:pt x="26084" y="7570"/>
                  <a:pt x="25387" y="8376"/>
                  <a:pt x="24728" y="9256"/>
                </a:cubicBezTo>
                <a:cubicBezTo>
                  <a:pt x="24031" y="10136"/>
                  <a:pt x="23408" y="11015"/>
                  <a:pt x="22858" y="11968"/>
                </a:cubicBezTo>
                <a:cubicBezTo>
                  <a:pt x="22748" y="12042"/>
                  <a:pt x="22675" y="12078"/>
                  <a:pt x="22565" y="12115"/>
                </a:cubicBezTo>
                <a:cubicBezTo>
                  <a:pt x="22491" y="12152"/>
                  <a:pt x="22455" y="12225"/>
                  <a:pt x="22491" y="12262"/>
                </a:cubicBezTo>
                <a:cubicBezTo>
                  <a:pt x="21538" y="12592"/>
                  <a:pt x="20585" y="12922"/>
                  <a:pt x="19595" y="13288"/>
                </a:cubicBezTo>
                <a:cubicBezTo>
                  <a:pt x="19595" y="13288"/>
                  <a:pt x="19595" y="13252"/>
                  <a:pt x="19595" y="13252"/>
                </a:cubicBezTo>
                <a:cubicBezTo>
                  <a:pt x="20145" y="12592"/>
                  <a:pt x="20659" y="11895"/>
                  <a:pt x="21172" y="11199"/>
                </a:cubicBezTo>
                <a:cubicBezTo>
                  <a:pt x="21648" y="10539"/>
                  <a:pt x="22198" y="9696"/>
                  <a:pt x="22675" y="8889"/>
                </a:cubicBezTo>
                <a:cubicBezTo>
                  <a:pt x="23628" y="7313"/>
                  <a:pt x="24471" y="5700"/>
                  <a:pt x="25241" y="4014"/>
                </a:cubicBezTo>
                <a:cubicBezTo>
                  <a:pt x="25644" y="3061"/>
                  <a:pt x="26011" y="2107"/>
                  <a:pt x="26341" y="1118"/>
                </a:cubicBezTo>
                <a:cubicBezTo>
                  <a:pt x="26341" y="1047"/>
                  <a:pt x="26295" y="1006"/>
                  <a:pt x="26242" y="1006"/>
                </a:cubicBezTo>
                <a:cubicBezTo>
                  <a:pt x="26214" y="1006"/>
                  <a:pt x="26183" y="1018"/>
                  <a:pt x="26157" y="1044"/>
                </a:cubicBezTo>
                <a:cubicBezTo>
                  <a:pt x="25644" y="1851"/>
                  <a:pt x="25057" y="2621"/>
                  <a:pt x="24434" y="3317"/>
                </a:cubicBezTo>
                <a:cubicBezTo>
                  <a:pt x="23811" y="4050"/>
                  <a:pt x="23225" y="4747"/>
                  <a:pt x="22675" y="5517"/>
                </a:cubicBezTo>
                <a:cubicBezTo>
                  <a:pt x="21612" y="7020"/>
                  <a:pt x="20768" y="8669"/>
                  <a:pt x="20145" y="10392"/>
                </a:cubicBezTo>
                <a:cubicBezTo>
                  <a:pt x="19815" y="11382"/>
                  <a:pt x="19522" y="12372"/>
                  <a:pt x="19339" y="13398"/>
                </a:cubicBezTo>
                <a:cubicBezTo>
                  <a:pt x="18899" y="13545"/>
                  <a:pt x="18496" y="13691"/>
                  <a:pt x="18092" y="13875"/>
                </a:cubicBezTo>
                <a:cubicBezTo>
                  <a:pt x="17286" y="14168"/>
                  <a:pt x="16443" y="14498"/>
                  <a:pt x="15636" y="14828"/>
                </a:cubicBezTo>
                <a:lnTo>
                  <a:pt x="15563" y="14791"/>
                </a:lnTo>
                <a:cubicBezTo>
                  <a:pt x="15490" y="14791"/>
                  <a:pt x="15380" y="14864"/>
                  <a:pt x="15416" y="14938"/>
                </a:cubicBezTo>
                <a:lnTo>
                  <a:pt x="15270" y="14974"/>
                </a:lnTo>
                <a:lnTo>
                  <a:pt x="15196" y="14974"/>
                </a:lnTo>
                <a:cubicBezTo>
                  <a:pt x="15196" y="14974"/>
                  <a:pt x="15160" y="14974"/>
                  <a:pt x="15160" y="15011"/>
                </a:cubicBezTo>
                <a:cubicBezTo>
                  <a:pt x="14683" y="15231"/>
                  <a:pt x="14207" y="15414"/>
                  <a:pt x="13730" y="15634"/>
                </a:cubicBezTo>
                <a:cubicBezTo>
                  <a:pt x="13840" y="15488"/>
                  <a:pt x="13987" y="15304"/>
                  <a:pt x="14133" y="15194"/>
                </a:cubicBezTo>
                <a:cubicBezTo>
                  <a:pt x="14500" y="14754"/>
                  <a:pt x="14867" y="14315"/>
                  <a:pt x="15196" y="13875"/>
                </a:cubicBezTo>
                <a:cubicBezTo>
                  <a:pt x="15856" y="12922"/>
                  <a:pt x="16479" y="11932"/>
                  <a:pt x="17029" y="10942"/>
                </a:cubicBezTo>
                <a:cubicBezTo>
                  <a:pt x="17579" y="9916"/>
                  <a:pt x="18056" y="8853"/>
                  <a:pt x="18496" y="7789"/>
                </a:cubicBezTo>
                <a:cubicBezTo>
                  <a:pt x="18899" y="6726"/>
                  <a:pt x="19302" y="5627"/>
                  <a:pt x="19632" y="4490"/>
                </a:cubicBezTo>
                <a:cubicBezTo>
                  <a:pt x="19925" y="3391"/>
                  <a:pt x="20219" y="2254"/>
                  <a:pt x="20439" y="1118"/>
                </a:cubicBezTo>
                <a:cubicBezTo>
                  <a:pt x="20475" y="971"/>
                  <a:pt x="20512" y="824"/>
                  <a:pt x="20549" y="714"/>
                </a:cubicBezTo>
                <a:cubicBezTo>
                  <a:pt x="20549" y="609"/>
                  <a:pt x="20473" y="523"/>
                  <a:pt x="20404" y="523"/>
                </a:cubicBezTo>
                <a:cubicBezTo>
                  <a:pt x="20376" y="523"/>
                  <a:pt x="20349" y="537"/>
                  <a:pt x="20329" y="568"/>
                </a:cubicBezTo>
                <a:cubicBezTo>
                  <a:pt x="19632" y="1448"/>
                  <a:pt x="18936" y="2364"/>
                  <a:pt x="18312" y="3317"/>
                </a:cubicBezTo>
                <a:cubicBezTo>
                  <a:pt x="17689" y="4270"/>
                  <a:pt x="17103" y="5223"/>
                  <a:pt x="16553" y="6213"/>
                </a:cubicBezTo>
                <a:cubicBezTo>
                  <a:pt x="16040" y="7203"/>
                  <a:pt x="15526" y="8229"/>
                  <a:pt x="15086" y="9256"/>
                </a:cubicBezTo>
                <a:cubicBezTo>
                  <a:pt x="14683" y="10319"/>
                  <a:pt x="14280" y="11345"/>
                  <a:pt x="13950" y="12445"/>
                </a:cubicBezTo>
                <a:cubicBezTo>
                  <a:pt x="13584" y="13508"/>
                  <a:pt x="13327" y="14571"/>
                  <a:pt x="13070" y="15708"/>
                </a:cubicBezTo>
                <a:cubicBezTo>
                  <a:pt x="13070" y="15781"/>
                  <a:pt x="13070" y="15891"/>
                  <a:pt x="13034" y="15964"/>
                </a:cubicBezTo>
                <a:cubicBezTo>
                  <a:pt x="11751" y="16551"/>
                  <a:pt x="10504" y="17137"/>
                  <a:pt x="9221" y="17724"/>
                </a:cubicBezTo>
                <a:cubicBezTo>
                  <a:pt x="9734" y="16954"/>
                  <a:pt x="10248" y="16184"/>
                  <a:pt x="10688" y="15341"/>
                </a:cubicBezTo>
                <a:cubicBezTo>
                  <a:pt x="11201" y="14388"/>
                  <a:pt x="11641" y="13435"/>
                  <a:pt x="12081" y="12445"/>
                </a:cubicBezTo>
                <a:cubicBezTo>
                  <a:pt x="12520" y="11492"/>
                  <a:pt x="12887" y="10465"/>
                  <a:pt x="13254" y="9439"/>
                </a:cubicBezTo>
                <a:cubicBezTo>
                  <a:pt x="13584" y="8413"/>
                  <a:pt x="13877" y="7386"/>
                  <a:pt x="14133" y="6323"/>
                </a:cubicBezTo>
                <a:cubicBezTo>
                  <a:pt x="14353" y="5297"/>
                  <a:pt x="14573" y="4234"/>
                  <a:pt x="14720" y="3171"/>
                </a:cubicBezTo>
                <a:lnTo>
                  <a:pt x="14793" y="2767"/>
                </a:lnTo>
                <a:cubicBezTo>
                  <a:pt x="14793" y="2667"/>
                  <a:pt x="14716" y="2610"/>
                  <a:pt x="14640" y="2610"/>
                </a:cubicBezTo>
                <a:cubicBezTo>
                  <a:pt x="14578" y="2610"/>
                  <a:pt x="14516" y="2648"/>
                  <a:pt x="14500" y="2731"/>
                </a:cubicBezTo>
                <a:lnTo>
                  <a:pt x="14463" y="3097"/>
                </a:lnTo>
                <a:cubicBezTo>
                  <a:pt x="14427" y="3134"/>
                  <a:pt x="14390" y="3134"/>
                  <a:pt x="14390" y="3171"/>
                </a:cubicBezTo>
                <a:cubicBezTo>
                  <a:pt x="13290" y="4930"/>
                  <a:pt x="12337" y="6763"/>
                  <a:pt x="11494" y="8669"/>
                </a:cubicBezTo>
                <a:cubicBezTo>
                  <a:pt x="10688" y="10575"/>
                  <a:pt x="9991" y="12518"/>
                  <a:pt x="9441" y="14498"/>
                </a:cubicBezTo>
                <a:cubicBezTo>
                  <a:pt x="9148" y="15634"/>
                  <a:pt x="8891" y="16734"/>
                  <a:pt x="8671" y="17870"/>
                </a:cubicBezTo>
                <a:cubicBezTo>
                  <a:pt x="8671" y="17907"/>
                  <a:pt x="8671" y="17980"/>
                  <a:pt x="8708" y="17980"/>
                </a:cubicBezTo>
                <a:cubicBezTo>
                  <a:pt x="5959" y="19300"/>
                  <a:pt x="3356" y="20876"/>
                  <a:pt x="936" y="22709"/>
                </a:cubicBezTo>
                <a:cubicBezTo>
                  <a:pt x="643" y="22929"/>
                  <a:pt x="350" y="23186"/>
                  <a:pt x="57" y="23406"/>
                </a:cubicBezTo>
                <a:cubicBezTo>
                  <a:pt x="0" y="23462"/>
                  <a:pt x="52" y="23540"/>
                  <a:pt x="112" y="23540"/>
                </a:cubicBezTo>
                <a:cubicBezTo>
                  <a:pt x="131" y="23540"/>
                  <a:pt x="150" y="23533"/>
                  <a:pt x="167" y="23516"/>
                </a:cubicBezTo>
                <a:cubicBezTo>
                  <a:pt x="2696" y="21573"/>
                  <a:pt x="5409" y="19887"/>
                  <a:pt x="8268" y="18494"/>
                </a:cubicBezTo>
                <a:cubicBezTo>
                  <a:pt x="8928" y="18164"/>
                  <a:pt x="9588" y="17870"/>
                  <a:pt x="10248" y="17540"/>
                </a:cubicBezTo>
                <a:cubicBezTo>
                  <a:pt x="10248" y="17577"/>
                  <a:pt x="10284" y="17577"/>
                  <a:pt x="10321" y="17577"/>
                </a:cubicBezTo>
                <a:cubicBezTo>
                  <a:pt x="11531" y="18127"/>
                  <a:pt x="12777" y="18567"/>
                  <a:pt x="14023" y="18970"/>
                </a:cubicBezTo>
                <a:cubicBezTo>
                  <a:pt x="15343" y="19373"/>
                  <a:pt x="16663" y="19703"/>
                  <a:pt x="17982" y="20033"/>
                </a:cubicBezTo>
                <a:cubicBezTo>
                  <a:pt x="19339" y="20326"/>
                  <a:pt x="20659" y="20583"/>
                  <a:pt x="22015" y="20803"/>
                </a:cubicBezTo>
                <a:cubicBezTo>
                  <a:pt x="23371" y="21060"/>
                  <a:pt x="24764" y="21280"/>
                  <a:pt x="26121" y="21500"/>
                </a:cubicBezTo>
                <a:cubicBezTo>
                  <a:pt x="27514" y="21646"/>
                  <a:pt x="28870" y="21939"/>
                  <a:pt x="30226" y="22306"/>
                </a:cubicBezTo>
                <a:cubicBezTo>
                  <a:pt x="30373" y="22379"/>
                  <a:pt x="30556" y="22416"/>
                  <a:pt x="30703" y="22489"/>
                </a:cubicBezTo>
                <a:cubicBezTo>
                  <a:pt x="30721" y="22498"/>
                  <a:pt x="30738" y="22502"/>
                  <a:pt x="30755" y="22502"/>
                </a:cubicBezTo>
                <a:cubicBezTo>
                  <a:pt x="30873" y="22502"/>
                  <a:pt x="30941" y="22297"/>
                  <a:pt x="30813" y="22233"/>
                </a:cubicBezTo>
                <a:cubicBezTo>
                  <a:pt x="29530" y="21683"/>
                  <a:pt x="28247" y="21133"/>
                  <a:pt x="26927" y="20693"/>
                </a:cubicBezTo>
                <a:cubicBezTo>
                  <a:pt x="25607" y="20217"/>
                  <a:pt x="24288" y="19777"/>
                  <a:pt x="22968" y="19373"/>
                </a:cubicBezTo>
                <a:cubicBezTo>
                  <a:pt x="21612" y="18970"/>
                  <a:pt x="20292" y="18567"/>
                  <a:pt x="18936" y="18200"/>
                </a:cubicBezTo>
                <a:cubicBezTo>
                  <a:pt x="17579" y="17797"/>
                  <a:pt x="16223" y="17467"/>
                  <a:pt x="14830" y="17247"/>
                </a:cubicBezTo>
                <a:cubicBezTo>
                  <a:pt x="14230" y="17150"/>
                  <a:pt x="13629" y="17103"/>
                  <a:pt x="13029" y="17103"/>
                </a:cubicBezTo>
                <a:cubicBezTo>
                  <a:pt x="12273" y="17103"/>
                  <a:pt x="11517" y="17177"/>
                  <a:pt x="10761" y="17321"/>
                </a:cubicBezTo>
                <a:lnTo>
                  <a:pt x="10651" y="17357"/>
                </a:lnTo>
                <a:cubicBezTo>
                  <a:pt x="11384" y="16991"/>
                  <a:pt x="12154" y="16624"/>
                  <a:pt x="12924" y="16294"/>
                </a:cubicBezTo>
                <a:lnTo>
                  <a:pt x="12924" y="16294"/>
                </a:lnTo>
                <a:lnTo>
                  <a:pt x="12850" y="16404"/>
                </a:lnTo>
                <a:cubicBezTo>
                  <a:pt x="12850" y="16430"/>
                  <a:pt x="12869" y="16456"/>
                  <a:pt x="12892" y="16456"/>
                </a:cubicBezTo>
                <a:cubicBezTo>
                  <a:pt x="12902" y="16456"/>
                  <a:pt x="12913" y="16451"/>
                  <a:pt x="12924" y="16441"/>
                </a:cubicBezTo>
                <a:cubicBezTo>
                  <a:pt x="12997" y="16404"/>
                  <a:pt x="13070" y="16331"/>
                  <a:pt x="13144" y="16257"/>
                </a:cubicBezTo>
                <a:cubicBezTo>
                  <a:pt x="13180" y="16257"/>
                  <a:pt x="13254" y="16221"/>
                  <a:pt x="13254" y="16184"/>
                </a:cubicBezTo>
                <a:cubicBezTo>
                  <a:pt x="14023" y="15818"/>
                  <a:pt x="14830" y="15488"/>
                  <a:pt x="15636" y="15158"/>
                </a:cubicBezTo>
                <a:cubicBezTo>
                  <a:pt x="16993" y="15634"/>
                  <a:pt x="18312" y="16074"/>
                  <a:pt x="19669" y="16477"/>
                </a:cubicBezTo>
                <a:cubicBezTo>
                  <a:pt x="20988" y="16917"/>
                  <a:pt x="22491" y="17357"/>
                  <a:pt x="23848" y="17797"/>
                </a:cubicBezTo>
                <a:cubicBezTo>
                  <a:pt x="25241" y="18200"/>
                  <a:pt x="26670" y="18604"/>
                  <a:pt x="28100" y="18970"/>
                </a:cubicBezTo>
                <a:cubicBezTo>
                  <a:pt x="29493" y="19337"/>
                  <a:pt x="30923" y="19667"/>
                  <a:pt x="32352" y="19923"/>
                </a:cubicBezTo>
                <a:cubicBezTo>
                  <a:pt x="33782" y="20217"/>
                  <a:pt x="35248" y="20473"/>
                  <a:pt x="36678" y="20656"/>
                </a:cubicBezTo>
                <a:lnTo>
                  <a:pt x="37228" y="20693"/>
                </a:lnTo>
                <a:cubicBezTo>
                  <a:pt x="37375" y="20693"/>
                  <a:pt x="37375" y="20473"/>
                  <a:pt x="37265" y="20436"/>
                </a:cubicBezTo>
                <a:cubicBezTo>
                  <a:pt x="35872" y="19923"/>
                  <a:pt x="34442" y="19447"/>
                  <a:pt x="33049" y="18970"/>
                </a:cubicBezTo>
                <a:cubicBezTo>
                  <a:pt x="31619" y="18494"/>
                  <a:pt x="30226" y="18054"/>
                  <a:pt x="28797" y="17614"/>
                </a:cubicBezTo>
                <a:cubicBezTo>
                  <a:pt x="27367" y="17211"/>
                  <a:pt x="25901" y="16807"/>
                  <a:pt x="24471" y="16441"/>
                </a:cubicBezTo>
                <a:cubicBezTo>
                  <a:pt x="23041" y="16038"/>
                  <a:pt x="21575" y="15708"/>
                  <a:pt x="20145" y="15378"/>
                </a:cubicBezTo>
                <a:cubicBezTo>
                  <a:pt x="18826" y="15048"/>
                  <a:pt x="17506" y="14901"/>
                  <a:pt x="16186" y="14901"/>
                </a:cubicBezTo>
                <a:lnTo>
                  <a:pt x="17139" y="14535"/>
                </a:lnTo>
                <a:cubicBezTo>
                  <a:pt x="17873" y="14241"/>
                  <a:pt x="18569" y="13985"/>
                  <a:pt x="19302" y="13691"/>
                </a:cubicBezTo>
                <a:lnTo>
                  <a:pt x="19522" y="13655"/>
                </a:lnTo>
                <a:cubicBezTo>
                  <a:pt x="20952" y="14241"/>
                  <a:pt x="22418" y="14754"/>
                  <a:pt x="23921" y="15194"/>
                </a:cubicBezTo>
                <a:cubicBezTo>
                  <a:pt x="25424" y="15634"/>
                  <a:pt x="26927" y="16001"/>
                  <a:pt x="28430" y="16294"/>
                </a:cubicBezTo>
                <a:cubicBezTo>
                  <a:pt x="29970" y="16587"/>
                  <a:pt x="31509" y="16844"/>
                  <a:pt x="33012" y="17027"/>
                </a:cubicBezTo>
                <a:cubicBezTo>
                  <a:pt x="34552" y="17211"/>
                  <a:pt x="36128" y="17321"/>
                  <a:pt x="37705" y="17394"/>
                </a:cubicBezTo>
                <a:cubicBezTo>
                  <a:pt x="38832" y="17448"/>
                  <a:pt x="39978" y="17482"/>
                  <a:pt x="41116" y="17482"/>
                </a:cubicBezTo>
                <a:cubicBezTo>
                  <a:pt x="41532" y="17482"/>
                  <a:pt x="41948" y="17477"/>
                  <a:pt x="42360" y="17467"/>
                </a:cubicBezTo>
                <a:lnTo>
                  <a:pt x="42947" y="17467"/>
                </a:lnTo>
                <a:cubicBezTo>
                  <a:pt x="43057" y="17467"/>
                  <a:pt x="43093" y="17284"/>
                  <a:pt x="42947" y="17211"/>
                </a:cubicBezTo>
                <a:cubicBezTo>
                  <a:pt x="41444" y="16734"/>
                  <a:pt x="39904" y="16294"/>
                  <a:pt x="38364" y="15891"/>
                </a:cubicBezTo>
                <a:cubicBezTo>
                  <a:pt x="36861" y="15488"/>
                  <a:pt x="35285" y="15121"/>
                  <a:pt x="33709" y="14791"/>
                </a:cubicBezTo>
                <a:cubicBezTo>
                  <a:pt x="32169" y="14498"/>
                  <a:pt x="30593" y="14241"/>
                  <a:pt x="29017" y="13985"/>
                </a:cubicBezTo>
                <a:cubicBezTo>
                  <a:pt x="27440" y="13765"/>
                  <a:pt x="25864" y="13545"/>
                  <a:pt x="24288" y="13398"/>
                </a:cubicBezTo>
                <a:cubicBezTo>
                  <a:pt x="23591" y="13325"/>
                  <a:pt x="22885" y="13288"/>
                  <a:pt x="22180" y="13288"/>
                </a:cubicBezTo>
                <a:cubicBezTo>
                  <a:pt x="21474" y="13288"/>
                  <a:pt x="20768" y="13325"/>
                  <a:pt x="20072" y="13398"/>
                </a:cubicBezTo>
                <a:cubicBezTo>
                  <a:pt x="20915" y="13105"/>
                  <a:pt x="21758" y="12812"/>
                  <a:pt x="22601" y="12518"/>
                </a:cubicBezTo>
                <a:cubicBezTo>
                  <a:pt x="23974" y="12659"/>
                  <a:pt x="25347" y="12726"/>
                  <a:pt x="26720" y="12726"/>
                </a:cubicBezTo>
                <a:cubicBezTo>
                  <a:pt x="28573" y="12726"/>
                  <a:pt x="30426" y="12603"/>
                  <a:pt x="32279" y="12372"/>
                </a:cubicBezTo>
                <a:cubicBezTo>
                  <a:pt x="35505" y="11932"/>
                  <a:pt x="38658" y="11125"/>
                  <a:pt x="41700" y="9989"/>
                </a:cubicBezTo>
                <a:cubicBezTo>
                  <a:pt x="43423" y="9366"/>
                  <a:pt x="45073" y="8596"/>
                  <a:pt x="46686" y="7753"/>
                </a:cubicBezTo>
                <a:cubicBezTo>
                  <a:pt x="46796" y="7716"/>
                  <a:pt x="46759" y="7533"/>
                  <a:pt x="46649" y="7496"/>
                </a:cubicBezTo>
                <a:cubicBezTo>
                  <a:pt x="43387" y="7679"/>
                  <a:pt x="40161" y="8046"/>
                  <a:pt x="36935" y="8596"/>
                </a:cubicBezTo>
                <a:cubicBezTo>
                  <a:pt x="33709" y="9146"/>
                  <a:pt x="30520" y="9879"/>
                  <a:pt x="27367" y="10759"/>
                </a:cubicBezTo>
                <a:cubicBezTo>
                  <a:pt x="26084" y="11125"/>
                  <a:pt x="24801" y="11529"/>
                  <a:pt x="23518" y="11968"/>
                </a:cubicBezTo>
                <a:cubicBezTo>
                  <a:pt x="24251" y="11565"/>
                  <a:pt x="24911" y="11162"/>
                  <a:pt x="25607" y="10722"/>
                </a:cubicBezTo>
                <a:cubicBezTo>
                  <a:pt x="26524" y="10062"/>
                  <a:pt x="27367" y="9366"/>
                  <a:pt x="28173" y="8596"/>
                </a:cubicBezTo>
                <a:cubicBezTo>
                  <a:pt x="28980" y="7789"/>
                  <a:pt x="29713" y="6946"/>
                  <a:pt x="30373" y="6067"/>
                </a:cubicBezTo>
                <a:cubicBezTo>
                  <a:pt x="30703" y="5590"/>
                  <a:pt x="31033" y="5150"/>
                  <a:pt x="31289" y="4674"/>
                </a:cubicBezTo>
                <a:cubicBezTo>
                  <a:pt x="31583" y="4234"/>
                  <a:pt x="31876" y="3720"/>
                  <a:pt x="32133" y="3244"/>
                </a:cubicBezTo>
                <a:cubicBezTo>
                  <a:pt x="32609" y="2217"/>
                  <a:pt x="33269" y="1264"/>
                  <a:pt x="34039" y="495"/>
                </a:cubicBezTo>
                <a:lnTo>
                  <a:pt x="34369" y="201"/>
                </a:lnTo>
                <a:cubicBezTo>
                  <a:pt x="34461" y="140"/>
                  <a:pt x="34373" y="1"/>
                  <a:pt x="34277"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42"/>
          <p:cNvSpPr/>
          <p:nvPr/>
        </p:nvSpPr>
        <p:spPr>
          <a:xfrm rot="-5400000">
            <a:off x="-815956" y="2035191"/>
            <a:ext cx="2127125" cy="808844"/>
          </a:xfrm>
          <a:custGeom>
            <a:avLst/>
            <a:gdLst/>
            <a:ahLst/>
            <a:cxnLst/>
            <a:rect l="l" t="t" r="r" b="b"/>
            <a:pathLst>
              <a:path w="85085" h="25745" extrusionOk="0">
                <a:moveTo>
                  <a:pt x="1" y="0"/>
                </a:moveTo>
                <a:lnTo>
                  <a:pt x="1" y="2530"/>
                </a:lnTo>
                <a:cubicBezTo>
                  <a:pt x="7662" y="6306"/>
                  <a:pt x="12941" y="13674"/>
                  <a:pt x="19906" y="18696"/>
                </a:cubicBezTo>
                <a:cubicBezTo>
                  <a:pt x="20126" y="18879"/>
                  <a:pt x="20346" y="19026"/>
                  <a:pt x="20603" y="19209"/>
                </a:cubicBezTo>
                <a:cubicBezTo>
                  <a:pt x="26913" y="23518"/>
                  <a:pt x="34555" y="25744"/>
                  <a:pt x="42184" y="25744"/>
                </a:cubicBezTo>
                <a:cubicBezTo>
                  <a:pt x="47275" y="25744"/>
                  <a:pt x="52360" y="24753"/>
                  <a:pt x="57041" y="22728"/>
                </a:cubicBezTo>
                <a:cubicBezTo>
                  <a:pt x="67232" y="18329"/>
                  <a:pt x="74967" y="9751"/>
                  <a:pt x="85084" y="5206"/>
                </a:cubicBezTo>
                <a:lnTo>
                  <a:pt x="850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42"/>
          <p:cNvSpPr/>
          <p:nvPr/>
        </p:nvSpPr>
        <p:spPr>
          <a:xfrm rot="-2307563">
            <a:off x="-644283" y="432406"/>
            <a:ext cx="2347202" cy="346472"/>
          </a:xfrm>
          <a:custGeom>
            <a:avLst/>
            <a:gdLst/>
            <a:ahLst/>
            <a:cxnLst/>
            <a:rect l="l" t="t" r="r" b="b"/>
            <a:pathLst>
              <a:path w="93882" h="13858" fill="none" extrusionOk="0">
                <a:moveTo>
                  <a:pt x="0" y="1"/>
                </a:moveTo>
                <a:cubicBezTo>
                  <a:pt x="6195" y="3667"/>
                  <a:pt x="11217" y="9678"/>
                  <a:pt x="18219" y="11401"/>
                </a:cubicBezTo>
                <a:cubicBezTo>
                  <a:pt x="27970" y="13857"/>
                  <a:pt x="37501" y="7186"/>
                  <a:pt x="47362" y="5243"/>
                </a:cubicBezTo>
                <a:cubicBezTo>
                  <a:pt x="54291" y="3886"/>
                  <a:pt x="61439" y="4876"/>
                  <a:pt x="67781" y="7992"/>
                </a:cubicBezTo>
                <a:cubicBezTo>
                  <a:pt x="71044" y="9642"/>
                  <a:pt x="74233" y="11878"/>
                  <a:pt x="77862" y="12061"/>
                </a:cubicBezTo>
                <a:cubicBezTo>
                  <a:pt x="83911" y="12318"/>
                  <a:pt x="88529" y="6892"/>
                  <a:pt x="93882" y="4106"/>
                </a:cubicBezTo>
              </a:path>
            </a:pathLst>
          </a:custGeom>
          <a:solidFill>
            <a:schemeClr val="accent1"/>
          </a:solidFill>
          <a:ln w="19050" cap="flat" cmpd="sng">
            <a:solidFill>
              <a:schemeClr val="lt1"/>
            </a:solidFill>
            <a:prstDash val="solid"/>
            <a:miter lim="3665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42"/>
          <p:cNvSpPr/>
          <p:nvPr/>
        </p:nvSpPr>
        <p:spPr>
          <a:xfrm rot="10800000">
            <a:off x="-217991" y="347100"/>
            <a:ext cx="931205" cy="667529"/>
          </a:xfrm>
          <a:custGeom>
            <a:avLst/>
            <a:gdLst/>
            <a:ahLst/>
            <a:cxnLst/>
            <a:rect l="l" t="t" r="r" b="b"/>
            <a:pathLst>
              <a:path w="20713" h="14848" extrusionOk="0">
                <a:moveTo>
                  <a:pt x="6709" y="1"/>
                </a:moveTo>
                <a:cubicBezTo>
                  <a:pt x="4656" y="3887"/>
                  <a:pt x="2420" y="7699"/>
                  <a:pt x="0" y="11365"/>
                </a:cubicBezTo>
                <a:cubicBezTo>
                  <a:pt x="5111" y="13675"/>
                  <a:pt x="10630" y="14847"/>
                  <a:pt x="16201" y="14847"/>
                </a:cubicBezTo>
                <a:cubicBezTo>
                  <a:pt x="17703" y="14847"/>
                  <a:pt x="19210" y="14762"/>
                  <a:pt x="20712" y="14591"/>
                </a:cubicBezTo>
                <a:lnTo>
                  <a:pt x="20712" y="6086"/>
                </a:lnTo>
                <a:cubicBezTo>
                  <a:pt x="17596" y="6013"/>
                  <a:pt x="14554" y="5206"/>
                  <a:pt x="11804" y="3777"/>
                </a:cubicBezTo>
                <a:cubicBezTo>
                  <a:pt x="9898" y="2824"/>
                  <a:pt x="8175" y="1541"/>
                  <a:pt x="67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spTree>
      <p:nvGrpSpPr>
        <p:cNvPr id="1" name="Shape 1802"/>
        <p:cNvGrpSpPr/>
        <p:nvPr/>
      </p:nvGrpSpPr>
      <p:grpSpPr>
        <a:xfrm>
          <a:off x="0" y="0"/>
          <a:ext cx="0" cy="0"/>
          <a:chOff x="0" y="0"/>
          <a:chExt cx="0" cy="0"/>
        </a:xfrm>
      </p:grpSpPr>
      <p:sp>
        <p:nvSpPr>
          <p:cNvPr id="1803" name="Google Shape;1803;p45"/>
          <p:cNvSpPr/>
          <p:nvPr/>
        </p:nvSpPr>
        <p:spPr>
          <a:xfrm rot="-7198765" flipH="1">
            <a:off x="-1124360" y="4267026"/>
            <a:ext cx="2913388" cy="1555252"/>
          </a:xfrm>
          <a:custGeom>
            <a:avLst/>
            <a:gdLst/>
            <a:ahLst/>
            <a:cxnLst/>
            <a:rect l="l" t="t" r="r" b="b"/>
            <a:pathLst>
              <a:path w="85084" h="62210" extrusionOk="0">
                <a:moveTo>
                  <a:pt x="1" y="1"/>
                </a:moveTo>
                <a:lnTo>
                  <a:pt x="1" y="221"/>
                </a:lnTo>
                <a:lnTo>
                  <a:pt x="1064" y="1430"/>
                </a:lnTo>
                <a:cubicBezTo>
                  <a:pt x="3740" y="4400"/>
                  <a:pt x="6489" y="7479"/>
                  <a:pt x="8432" y="11035"/>
                </a:cubicBezTo>
                <a:cubicBezTo>
                  <a:pt x="10265" y="14444"/>
                  <a:pt x="11401" y="18256"/>
                  <a:pt x="12464" y="21886"/>
                </a:cubicBezTo>
                <a:cubicBezTo>
                  <a:pt x="14774" y="29987"/>
                  <a:pt x="17193" y="38345"/>
                  <a:pt x="18146" y="46850"/>
                </a:cubicBezTo>
                <a:cubicBezTo>
                  <a:pt x="18220" y="47290"/>
                  <a:pt x="18256" y="47803"/>
                  <a:pt x="18330" y="48279"/>
                </a:cubicBezTo>
                <a:cubicBezTo>
                  <a:pt x="18623" y="51065"/>
                  <a:pt x="18916" y="53961"/>
                  <a:pt x="20089" y="56527"/>
                </a:cubicBezTo>
                <a:cubicBezTo>
                  <a:pt x="20749" y="58067"/>
                  <a:pt x="21775" y="59423"/>
                  <a:pt x="23095" y="60523"/>
                </a:cubicBezTo>
                <a:cubicBezTo>
                  <a:pt x="24342" y="61549"/>
                  <a:pt x="25918" y="62136"/>
                  <a:pt x="27531" y="62209"/>
                </a:cubicBezTo>
                <a:lnTo>
                  <a:pt x="27604" y="62209"/>
                </a:lnTo>
                <a:cubicBezTo>
                  <a:pt x="31930" y="62136"/>
                  <a:pt x="34789" y="58030"/>
                  <a:pt x="37062" y="53998"/>
                </a:cubicBezTo>
                <a:cubicBezTo>
                  <a:pt x="39005" y="50515"/>
                  <a:pt x="41021" y="46886"/>
                  <a:pt x="42451" y="43001"/>
                </a:cubicBezTo>
                <a:cubicBezTo>
                  <a:pt x="43770" y="39371"/>
                  <a:pt x="44540" y="35522"/>
                  <a:pt x="45310" y="31783"/>
                </a:cubicBezTo>
                <a:cubicBezTo>
                  <a:pt x="45750" y="29620"/>
                  <a:pt x="46226" y="27348"/>
                  <a:pt x="46740" y="25148"/>
                </a:cubicBezTo>
                <a:cubicBezTo>
                  <a:pt x="46960" y="24085"/>
                  <a:pt x="47399" y="23059"/>
                  <a:pt x="48059" y="22179"/>
                </a:cubicBezTo>
                <a:cubicBezTo>
                  <a:pt x="48792" y="21336"/>
                  <a:pt x="49892" y="20859"/>
                  <a:pt x="50845" y="20419"/>
                </a:cubicBezTo>
                <a:lnTo>
                  <a:pt x="85047" y="5316"/>
                </a:lnTo>
                <a:lnTo>
                  <a:pt x="85084" y="5170"/>
                </a:lnTo>
                <a:lnTo>
                  <a:pt x="85084" y="5170"/>
                </a:lnTo>
                <a:lnTo>
                  <a:pt x="50809" y="20309"/>
                </a:lnTo>
                <a:cubicBezTo>
                  <a:pt x="49819" y="20749"/>
                  <a:pt x="48719" y="21226"/>
                  <a:pt x="47949" y="22105"/>
                </a:cubicBezTo>
                <a:cubicBezTo>
                  <a:pt x="47289" y="22985"/>
                  <a:pt x="46850" y="24012"/>
                  <a:pt x="46630" y="25111"/>
                </a:cubicBezTo>
                <a:cubicBezTo>
                  <a:pt x="46080" y="27311"/>
                  <a:pt x="45603" y="29584"/>
                  <a:pt x="45163" y="31747"/>
                </a:cubicBezTo>
                <a:cubicBezTo>
                  <a:pt x="44430" y="35486"/>
                  <a:pt x="43660" y="39335"/>
                  <a:pt x="42304" y="42964"/>
                </a:cubicBezTo>
                <a:cubicBezTo>
                  <a:pt x="40948" y="46813"/>
                  <a:pt x="38895" y="50405"/>
                  <a:pt x="36952" y="53925"/>
                </a:cubicBezTo>
                <a:cubicBezTo>
                  <a:pt x="34716" y="57920"/>
                  <a:pt x="31856" y="61989"/>
                  <a:pt x="27604" y="62026"/>
                </a:cubicBezTo>
                <a:lnTo>
                  <a:pt x="27567" y="62026"/>
                </a:lnTo>
                <a:cubicBezTo>
                  <a:pt x="25111" y="62026"/>
                  <a:pt x="21922" y="60303"/>
                  <a:pt x="20236" y="56454"/>
                </a:cubicBezTo>
                <a:cubicBezTo>
                  <a:pt x="19099" y="53888"/>
                  <a:pt x="18769" y="50992"/>
                  <a:pt x="18476" y="48206"/>
                </a:cubicBezTo>
                <a:cubicBezTo>
                  <a:pt x="18440" y="47766"/>
                  <a:pt x="18366" y="47253"/>
                  <a:pt x="18330" y="46776"/>
                </a:cubicBezTo>
                <a:cubicBezTo>
                  <a:pt x="17340" y="38272"/>
                  <a:pt x="14920" y="29914"/>
                  <a:pt x="12611" y="21812"/>
                </a:cubicBezTo>
                <a:cubicBezTo>
                  <a:pt x="11548" y="18146"/>
                  <a:pt x="10448" y="14371"/>
                  <a:pt x="8579" y="10925"/>
                </a:cubicBezTo>
                <a:cubicBezTo>
                  <a:pt x="6636" y="7369"/>
                  <a:pt x="3886" y="4290"/>
                  <a:pt x="1210" y="1320"/>
                </a:cubicBezTo>
                <a:lnTo>
                  <a:pt x="1"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45"/>
          <p:cNvSpPr/>
          <p:nvPr/>
        </p:nvSpPr>
        <p:spPr>
          <a:xfrm rot="10800000" flipH="1">
            <a:off x="4554539" y="4835030"/>
            <a:ext cx="3834994" cy="795070"/>
          </a:xfrm>
          <a:custGeom>
            <a:avLst/>
            <a:gdLst/>
            <a:ahLst/>
            <a:cxnLst/>
            <a:rect l="l" t="t" r="r" b="b"/>
            <a:pathLst>
              <a:path w="85085" h="25745" extrusionOk="0">
                <a:moveTo>
                  <a:pt x="1" y="0"/>
                </a:moveTo>
                <a:lnTo>
                  <a:pt x="1" y="2530"/>
                </a:lnTo>
                <a:cubicBezTo>
                  <a:pt x="7662" y="6306"/>
                  <a:pt x="12941" y="13674"/>
                  <a:pt x="19906" y="18696"/>
                </a:cubicBezTo>
                <a:cubicBezTo>
                  <a:pt x="20126" y="18879"/>
                  <a:pt x="20346" y="19026"/>
                  <a:pt x="20603" y="19209"/>
                </a:cubicBezTo>
                <a:cubicBezTo>
                  <a:pt x="26913" y="23518"/>
                  <a:pt x="34555" y="25744"/>
                  <a:pt x="42184" y="25744"/>
                </a:cubicBezTo>
                <a:cubicBezTo>
                  <a:pt x="47275" y="25744"/>
                  <a:pt x="52360" y="24753"/>
                  <a:pt x="57041" y="22728"/>
                </a:cubicBezTo>
                <a:cubicBezTo>
                  <a:pt x="67232" y="18329"/>
                  <a:pt x="74967" y="9751"/>
                  <a:pt x="85084" y="5206"/>
                </a:cubicBezTo>
                <a:lnTo>
                  <a:pt x="850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45"/>
          <p:cNvSpPr txBox="1">
            <a:spLocks noGrp="1"/>
          </p:cNvSpPr>
          <p:nvPr>
            <p:ph type="title"/>
          </p:nvPr>
        </p:nvSpPr>
        <p:spPr>
          <a:xfrm>
            <a:off x="714850" y="416011"/>
            <a:ext cx="77142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solidFill>
                  <a:schemeClr val="accent3"/>
                </a:solidFill>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1806" name="Google Shape;1806;p45"/>
          <p:cNvSpPr txBox="1">
            <a:spLocks noGrp="1"/>
          </p:cNvSpPr>
          <p:nvPr>
            <p:ph type="subTitle" idx="1"/>
          </p:nvPr>
        </p:nvSpPr>
        <p:spPr>
          <a:xfrm>
            <a:off x="714850" y="1941725"/>
            <a:ext cx="3869400" cy="2658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Char char="●"/>
              <a:defRPr sz="1400"/>
            </a:lvl1pPr>
            <a:lvl2pPr lvl="1" rtl="0">
              <a:spcBef>
                <a:spcPts val="0"/>
              </a:spcBef>
              <a:spcAft>
                <a:spcPts val="0"/>
              </a:spcAft>
              <a:buSzPts val="1600"/>
              <a:buChar char="○"/>
              <a:defRPr/>
            </a:lvl2pPr>
            <a:lvl3pPr lvl="2" rtl="0">
              <a:spcBef>
                <a:spcPts val="0"/>
              </a:spcBef>
              <a:spcAft>
                <a:spcPts val="0"/>
              </a:spcAft>
              <a:buSzPts val="1600"/>
              <a:buChar char="■"/>
              <a:defRPr/>
            </a:lvl3pPr>
            <a:lvl4pPr lvl="3" rtl="0">
              <a:spcBef>
                <a:spcPts val="0"/>
              </a:spcBef>
              <a:spcAft>
                <a:spcPts val="0"/>
              </a:spcAft>
              <a:buSzPts val="1600"/>
              <a:buChar char="●"/>
              <a:defRPr/>
            </a:lvl4pPr>
            <a:lvl5pPr lvl="4" rtl="0">
              <a:spcBef>
                <a:spcPts val="0"/>
              </a:spcBef>
              <a:spcAft>
                <a:spcPts val="0"/>
              </a:spcAft>
              <a:buSzPts val="1600"/>
              <a:buChar char="○"/>
              <a:defRPr/>
            </a:lvl5pPr>
            <a:lvl6pPr lvl="5" rtl="0">
              <a:spcBef>
                <a:spcPts val="0"/>
              </a:spcBef>
              <a:spcAft>
                <a:spcPts val="0"/>
              </a:spcAft>
              <a:buSzPts val="1600"/>
              <a:buChar char="■"/>
              <a:defRPr/>
            </a:lvl6pPr>
            <a:lvl7pPr lvl="6" rtl="0">
              <a:spcBef>
                <a:spcPts val="0"/>
              </a:spcBef>
              <a:spcAft>
                <a:spcPts val="0"/>
              </a:spcAft>
              <a:buSzPts val="1600"/>
              <a:buChar char="●"/>
              <a:defRPr/>
            </a:lvl7pPr>
            <a:lvl8pPr lvl="7" rtl="0">
              <a:spcBef>
                <a:spcPts val="0"/>
              </a:spcBef>
              <a:spcAft>
                <a:spcPts val="0"/>
              </a:spcAft>
              <a:buSzPts val="1600"/>
              <a:buChar char="○"/>
              <a:defRPr/>
            </a:lvl8pPr>
            <a:lvl9pPr lvl="8" rtl="0">
              <a:spcBef>
                <a:spcPts val="0"/>
              </a:spcBef>
              <a:spcAft>
                <a:spcPts val="0"/>
              </a:spcAft>
              <a:buSzPts val="1600"/>
              <a:buChar char="■"/>
              <a:defRPr/>
            </a:lvl9pPr>
          </a:lstStyle>
          <a:p>
            <a:endParaRPr/>
          </a:p>
        </p:txBody>
      </p:sp>
      <p:sp>
        <p:nvSpPr>
          <p:cNvPr id="1807" name="Google Shape;1807;p45"/>
          <p:cNvSpPr txBox="1">
            <a:spLocks noGrp="1"/>
          </p:cNvSpPr>
          <p:nvPr>
            <p:ph type="subTitle" idx="2"/>
          </p:nvPr>
        </p:nvSpPr>
        <p:spPr>
          <a:xfrm>
            <a:off x="4559650" y="1950272"/>
            <a:ext cx="3869400" cy="2658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Char char="●"/>
              <a:defRPr sz="1400">
                <a:solidFill>
                  <a:schemeClr val="hlink"/>
                </a:solidFill>
              </a:defRPr>
            </a:lvl1pPr>
            <a:lvl2pPr lvl="1" rtl="0">
              <a:spcBef>
                <a:spcPts val="0"/>
              </a:spcBef>
              <a:spcAft>
                <a:spcPts val="0"/>
              </a:spcAft>
              <a:buSzPts val="1600"/>
              <a:buChar char="○"/>
              <a:defRPr/>
            </a:lvl2pPr>
            <a:lvl3pPr lvl="2" rtl="0">
              <a:spcBef>
                <a:spcPts val="0"/>
              </a:spcBef>
              <a:spcAft>
                <a:spcPts val="0"/>
              </a:spcAft>
              <a:buSzPts val="1600"/>
              <a:buChar char="■"/>
              <a:defRPr/>
            </a:lvl3pPr>
            <a:lvl4pPr lvl="3" rtl="0">
              <a:spcBef>
                <a:spcPts val="0"/>
              </a:spcBef>
              <a:spcAft>
                <a:spcPts val="0"/>
              </a:spcAft>
              <a:buSzPts val="1600"/>
              <a:buChar char="●"/>
              <a:defRPr/>
            </a:lvl4pPr>
            <a:lvl5pPr lvl="4" rtl="0">
              <a:spcBef>
                <a:spcPts val="0"/>
              </a:spcBef>
              <a:spcAft>
                <a:spcPts val="0"/>
              </a:spcAft>
              <a:buSzPts val="1600"/>
              <a:buChar char="○"/>
              <a:defRPr/>
            </a:lvl5pPr>
            <a:lvl6pPr lvl="5" rtl="0">
              <a:spcBef>
                <a:spcPts val="0"/>
              </a:spcBef>
              <a:spcAft>
                <a:spcPts val="0"/>
              </a:spcAft>
              <a:buSzPts val="1600"/>
              <a:buChar char="■"/>
              <a:defRPr/>
            </a:lvl6pPr>
            <a:lvl7pPr lvl="6" rtl="0">
              <a:spcBef>
                <a:spcPts val="0"/>
              </a:spcBef>
              <a:spcAft>
                <a:spcPts val="0"/>
              </a:spcAft>
              <a:buSzPts val="1600"/>
              <a:buChar char="●"/>
              <a:defRPr/>
            </a:lvl7pPr>
            <a:lvl8pPr lvl="7" rtl="0">
              <a:spcBef>
                <a:spcPts val="0"/>
              </a:spcBef>
              <a:spcAft>
                <a:spcPts val="0"/>
              </a:spcAft>
              <a:buSzPts val="1600"/>
              <a:buChar char="○"/>
              <a:defRPr/>
            </a:lvl8pPr>
            <a:lvl9pPr lvl="8" rtl="0">
              <a:spcBef>
                <a:spcPts val="0"/>
              </a:spcBef>
              <a:spcAft>
                <a:spcPts val="0"/>
              </a:spcAft>
              <a:buSzPts val="1600"/>
              <a:buChar char="■"/>
              <a:defRPr/>
            </a:lvl9pPr>
          </a:lstStyle>
          <a:p>
            <a:endParaRPr/>
          </a:p>
        </p:txBody>
      </p:sp>
      <p:sp>
        <p:nvSpPr>
          <p:cNvPr id="1808" name="Google Shape;1808;p45"/>
          <p:cNvSpPr txBox="1">
            <a:spLocks noGrp="1"/>
          </p:cNvSpPr>
          <p:nvPr>
            <p:ph type="subTitle" idx="3"/>
          </p:nvPr>
        </p:nvSpPr>
        <p:spPr>
          <a:xfrm>
            <a:off x="714850" y="1546645"/>
            <a:ext cx="3869400" cy="4272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100"/>
              <a:buFont typeface="Bebas Neue"/>
              <a:buNone/>
              <a:defRPr sz="2200">
                <a:solidFill>
                  <a:schemeClr val="accent1"/>
                </a:solidFill>
                <a:latin typeface="Calistoga"/>
                <a:ea typeface="Calistoga"/>
                <a:cs typeface="Calistoga"/>
                <a:sym typeface="Calistoga"/>
              </a:defRPr>
            </a:lvl1pPr>
            <a:lvl2pPr lvl="1">
              <a:spcBef>
                <a:spcPts val="0"/>
              </a:spcBef>
              <a:spcAft>
                <a:spcPts val="0"/>
              </a:spcAft>
              <a:buSzPts val="1600"/>
              <a:buFont typeface="Bebas Neue"/>
              <a:buNone/>
              <a:defRPr>
                <a:latin typeface="Bebas Neue"/>
                <a:ea typeface="Bebas Neue"/>
                <a:cs typeface="Bebas Neue"/>
                <a:sym typeface="Bebas Neue"/>
              </a:defRPr>
            </a:lvl2pPr>
            <a:lvl3pPr lvl="2">
              <a:spcBef>
                <a:spcPts val="0"/>
              </a:spcBef>
              <a:spcAft>
                <a:spcPts val="0"/>
              </a:spcAft>
              <a:buSzPts val="1600"/>
              <a:buFont typeface="Bebas Neue"/>
              <a:buNone/>
              <a:defRPr>
                <a:latin typeface="Bebas Neue"/>
                <a:ea typeface="Bebas Neue"/>
                <a:cs typeface="Bebas Neue"/>
                <a:sym typeface="Bebas Neue"/>
              </a:defRPr>
            </a:lvl3pPr>
            <a:lvl4pPr lvl="3">
              <a:spcBef>
                <a:spcPts val="0"/>
              </a:spcBef>
              <a:spcAft>
                <a:spcPts val="0"/>
              </a:spcAft>
              <a:buSzPts val="1600"/>
              <a:buFont typeface="Bebas Neue"/>
              <a:buNone/>
              <a:defRPr>
                <a:latin typeface="Bebas Neue"/>
                <a:ea typeface="Bebas Neue"/>
                <a:cs typeface="Bebas Neue"/>
                <a:sym typeface="Bebas Neue"/>
              </a:defRPr>
            </a:lvl4pPr>
            <a:lvl5pPr lvl="4">
              <a:spcBef>
                <a:spcPts val="0"/>
              </a:spcBef>
              <a:spcAft>
                <a:spcPts val="0"/>
              </a:spcAft>
              <a:buSzPts val="1600"/>
              <a:buFont typeface="Bebas Neue"/>
              <a:buNone/>
              <a:defRPr>
                <a:latin typeface="Bebas Neue"/>
                <a:ea typeface="Bebas Neue"/>
                <a:cs typeface="Bebas Neue"/>
                <a:sym typeface="Bebas Neue"/>
              </a:defRPr>
            </a:lvl5pPr>
            <a:lvl6pPr lvl="5">
              <a:spcBef>
                <a:spcPts val="0"/>
              </a:spcBef>
              <a:spcAft>
                <a:spcPts val="0"/>
              </a:spcAft>
              <a:buSzPts val="1600"/>
              <a:buFont typeface="Bebas Neue"/>
              <a:buNone/>
              <a:defRPr>
                <a:latin typeface="Bebas Neue"/>
                <a:ea typeface="Bebas Neue"/>
                <a:cs typeface="Bebas Neue"/>
                <a:sym typeface="Bebas Neue"/>
              </a:defRPr>
            </a:lvl6pPr>
            <a:lvl7pPr lvl="6">
              <a:spcBef>
                <a:spcPts val="0"/>
              </a:spcBef>
              <a:spcAft>
                <a:spcPts val="0"/>
              </a:spcAft>
              <a:buSzPts val="1600"/>
              <a:buFont typeface="Bebas Neue"/>
              <a:buNone/>
              <a:defRPr>
                <a:latin typeface="Bebas Neue"/>
                <a:ea typeface="Bebas Neue"/>
                <a:cs typeface="Bebas Neue"/>
                <a:sym typeface="Bebas Neue"/>
              </a:defRPr>
            </a:lvl7pPr>
            <a:lvl8pPr lvl="7">
              <a:spcBef>
                <a:spcPts val="0"/>
              </a:spcBef>
              <a:spcAft>
                <a:spcPts val="0"/>
              </a:spcAft>
              <a:buSzPts val="1600"/>
              <a:buFont typeface="Bebas Neue"/>
              <a:buNone/>
              <a:defRPr>
                <a:latin typeface="Bebas Neue"/>
                <a:ea typeface="Bebas Neue"/>
                <a:cs typeface="Bebas Neue"/>
                <a:sym typeface="Bebas Neue"/>
              </a:defRPr>
            </a:lvl8pPr>
            <a:lvl9pPr lvl="8">
              <a:spcBef>
                <a:spcPts val="0"/>
              </a:spcBef>
              <a:spcAft>
                <a:spcPts val="0"/>
              </a:spcAft>
              <a:buSzPts val="1600"/>
              <a:buFont typeface="Bebas Neue"/>
              <a:buNone/>
              <a:defRPr>
                <a:latin typeface="Bebas Neue"/>
                <a:ea typeface="Bebas Neue"/>
                <a:cs typeface="Bebas Neue"/>
                <a:sym typeface="Bebas Neue"/>
              </a:defRPr>
            </a:lvl9pPr>
          </a:lstStyle>
          <a:p>
            <a:endParaRPr/>
          </a:p>
        </p:txBody>
      </p:sp>
      <p:sp>
        <p:nvSpPr>
          <p:cNvPr id="1809" name="Google Shape;1809;p45"/>
          <p:cNvSpPr txBox="1">
            <a:spLocks noGrp="1"/>
          </p:cNvSpPr>
          <p:nvPr>
            <p:ph type="subTitle" idx="4"/>
          </p:nvPr>
        </p:nvSpPr>
        <p:spPr>
          <a:xfrm>
            <a:off x="4559650" y="1558020"/>
            <a:ext cx="3869400" cy="42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100"/>
              <a:buFont typeface="Bebas Neue"/>
              <a:buNone/>
              <a:defRPr sz="2200">
                <a:solidFill>
                  <a:schemeClr val="accent1"/>
                </a:solidFill>
                <a:latin typeface="Calistoga"/>
                <a:ea typeface="Calistoga"/>
                <a:cs typeface="Calistoga"/>
                <a:sym typeface="Calistoga"/>
              </a:defRPr>
            </a:lvl1pPr>
            <a:lvl2pPr lvl="1" rtl="0">
              <a:spcBef>
                <a:spcPts val="0"/>
              </a:spcBef>
              <a:spcAft>
                <a:spcPts val="0"/>
              </a:spcAft>
              <a:buSzPts val="1600"/>
              <a:buFont typeface="Bebas Neue"/>
              <a:buNone/>
              <a:defRPr>
                <a:latin typeface="Bebas Neue"/>
                <a:ea typeface="Bebas Neue"/>
                <a:cs typeface="Bebas Neue"/>
                <a:sym typeface="Bebas Neue"/>
              </a:defRPr>
            </a:lvl2pPr>
            <a:lvl3pPr lvl="2" rtl="0">
              <a:spcBef>
                <a:spcPts val="0"/>
              </a:spcBef>
              <a:spcAft>
                <a:spcPts val="0"/>
              </a:spcAft>
              <a:buSzPts val="1600"/>
              <a:buFont typeface="Bebas Neue"/>
              <a:buNone/>
              <a:defRPr>
                <a:latin typeface="Bebas Neue"/>
                <a:ea typeface="Bebas Neue"/>
                <a:cs typeface="Bebas Neue"/>
                <a:sym typeface="Bebas Neue"/>
              </a:defRPr>
            </a:lvl3pPr>
            <a:lvl4pPr lvl="3" rtl="0">
              <a:spcBef>
                <a:spcPts val="0"/>
              </a:spcBef>
              <a:spcAft>
                <a:spcPts val="0"/>
              </a:spcAft>
              <a:buSzPts val="1600"/>
              <a:buFont typeface="Bebas Neue"/>
              <a:buNone/>
              <a:defRPr>
                <a:latin typeface="Bebas Neue"/>
                <a:ea typeface="Bebas Neue"/>
                <a:cs typeface="Bebas Neue"/>
                <a:sym typeface="Bebas Neue"/>
              </a:defRPr>
            </a:lvl4pPr>
            <a:lvl5pPr lvl="4" rtl="0">
              <a:spcBef>
                <a:spcPts val="0"/>
              </a:spcBef>
              <a:spcAft>
                <a:spcPts val="0"/>
              </a:spcAft>
              <a:buSzPts val="1600"/>
              <a:buFont typeface="Bebas Neue"/>
              <a:buNone/>
              <a:defRPr>
                <a:latin typeface="Bebas Neue"/>
                <a:ea typeface="Bebas Neue"/>
                <a:cs typeface="Bebas Neue"/>
                <a:sym typeface="Bebas Neue"/>
              </a:defRPr>
            </a:lvl5pPr>
            <a:lvl6pPr lvl="5" rtl="0">
              <a:spcBef>
                <a:spcPts val="0"/>
              </a:spcBef>
              <a:spcAft>
                <a:spcPts val="0"/>
              </a:spcAft>
              <a:buSzPts val="1600"/>
              <a:buFont typeface="Bebas Neue"/>
              <a:buNone/>
              <a:defRPr>
                <a:latin typeface="Bebas Neue"/>
                <a:ea typeface="Bebas Neue"/>
                <a:cs typeface="Bebas Neue"/>
                <a:sym typeface="Bebas Neue"/>
              </a:defRPr>
            </a:lvl6pPr>
            <a:lvl7pPr lvl="6" rtl="0">
              <a:spcBef>
                <a:spcPts val="0"/>
              </a:spcBef>
              <a:spcAft>
                <a:spcPts val="0"/>
              </a:spcAft>
              <a:buSzPts val="1600"/>
              <a:buFont typeface="Bebas Neue"/>
              <a:buNone/>
              <a:defRPr>
                <a:latin typeface="Bebas Neue"/>
                <a:ea typeface="Bebas Neue"/>
                <a:cs typeface="Bebas Neue"/>
                <a:sym typeface="Bebas Neue"/>
              </a:defRPr>
            </a:lvl7pPr>
            <a:lvl8pPr lvl="7" rtl="0">
              <a:spcBef>
                <a:spcPts val="0"/>
              </a:spcBef>
              <a:spcAft>
                <a:spcPts val="0"/>
              </a:spcAft>
              <a:buSzPts val="1600"/>
              <a:buFont typeface="Bebas Neue"/>
              <a:buNone/>
              <a:defRPr>
                <a:latin typeface="Bebas Neue"/>
                <a:ea typeface="Bebas Neue"/>
                <a:cs typeface="Bebas Neue"/>
                <a:sym typeface="Bebas Neue"/>
              </a:defRPr>
            </a:lvl8pPr>
            <a:lvl9pPr lvl="8" rtl="0">
              <a:spcBef>
                <a:spcPts val="0"/>
              </a:spcBef>
              <a:spcAft>
                <a:spcPts val="0"/>
              </a:spcAft>
              <a:buSzPts val="1600"/>
              <a:buFont typeface="Bebas Neue"/>
              <a:buNone/>
              <a:defRPr>
                <a:latin typeface="Bebas Neue"/>
                <a:ea typeface="Bebas Neue"/>
                <a:cs typeface="Bebas Neue"/>
                <a:sym typeface="Bebas Neue"/>
              </a:defRPr>
            </a:lvl9pPr>
          </a:lstStyle>
          <a:p>
            <a:endParaRPr/>
          </a:p>
        </p:txBody>
      </p:sp>
      <p:sp>
        <p:nvSpPr>
          <p:cNvPr id="1810" name="Google Shape;1810;p45"/>
          <p:cNvSpPr txBox="1">
            <a:spLocks noGrp="1"/>
          </p:cNvSpPr>
          <p:nvPr>
            <p:ph type="subTitle" idx="5"/>
          </p:nvPr>
        </p:nvSpPr>
        <p:spPr>
          <a:xfrm>
            <a:off x="760425" y="1120299"/>
            <a:ext cx="7668600" cy="42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Char char="●"/>
              <a:defRPr sz="1400"/>
            </a:lvl1pPr>
            <a:lvl2pPr lvl="1" rtl="0">
              <a:spcBef>
                <a:spcPts val="0"/>
              </a:spcBef>
              <a:spcAft>
                <a:spcPts val="0"/>
              </a:spcAft>
              <a:buSzPts val="1600"/>
              <a:buChar char="○"/>
              <a:defRPr/>
            </a:lvl2pPr>
            <a:lvl3pPr lvl="2" rtl="0">
              <a:spcBef>
                <a:spcPts val="0"/>
              </a:spcBef>
              <a:spcAft>
                <a:spcPts val="0"/>
              </a:spcAft>
              <a:buSzPts val="1600"/>
              <a:buChar char="■"/>
              <a:defRPr/>
            </a:lvl3pPr>
            <a:lvl4pPr lvl="3" rtl="0">
              <a:spcBef>
                <a:spcPts val="0"/>
              </a:spcBef>
              <a:spcAft>
                <a:spcPts val="0"/>
              </a:spcAft>
              <a:buSzPts val="1600"/>
              <a:buChar char="●"/>
              <a:defRPr/>
            </a:lvl4pPr>
            <a:lvl5pPr lvl="4" rtl="0">
              <a:spcBef>
                <a:spcPts val="0"/>
              </a:spcBef>
              <a:spcAft>
                <a:spcPts val="0"/>
              </a:spcAft>
              <a:buSzPts val="1600"/>
              <a:buChar char="○"/>
              <a:defRPr/>
            </a:lvl5pPr>
            <a:lvl6pPr lvl="5" rtl="0">
              <a:spcBef>
                <a:spcPts val="0"/>
              </a:spcBef>
              <a:spcAft>
                <a:spcPts val="0"/>
              </a:spcAft>
              <a:buSzPts val="1600"/>
              <a:buChar char="■"/>
              <a:defRPr/>
            </a:lvl6pPr>
            <a:lvl7pPr lvl="6" rtl="0">
              <a:spcBef>
                <a:spcPts val="0"/>
              </a:spcBef>
              <a:spcAft>
                <a:spcPts val="0"/>
              </a:spcAft>
              <a:buSzPts val="1600"/>
              <a:buChar char="●"/>
              <a:defRPr/>
            </a:lvl7pPr>
            <a:lvl8pPr lvl="7" rtl="0">
              <a:spcBef>
                <a:spcPts val="0"/>
              </a:spcBef>
              <a:spcAft>
                <a:spcPts val="0"/>
              </a:spcAft>
              <a:buSzPts val="1600"/>
              <a:buChar char="○"/>
              <a:defRPr/>
            </a:lvl8pPr>
            <a:lvl9pPr lvl="8" rtl="0">
              <a:spcBef>
                <a:spcPts val="0"/>
              </a:spcBef>
              <a:spcAft>
                <a:spcPts val="0"/>
              </a:spcAft>
              <a:buSzPts val="1600"/>
              <a:buChar char="■"/>
              <a:defRPr/>
            </a:lvl9pPr>
          </a:lstStyle>
          <a:p>
            <a:endParaRPr/>
          </a:p>
        </p:txBody>
      </p:sp>
      <p:sp>
        <p:nvSpPr>
          <p:cNvPr id="1811" name="Google Shape;1811;p45"/>
          <p:cNvSpPr/>
          <p:nvPr/>
        </p:nvSpPr>
        <p:spPr>
          <a:xfrm flipH="1">
            <a:off x="-138467" y="354553"/>
            <a:ext cx="647437" cy="464111"/>
          </a:xfrm>
          <a:custGeom>
            <a:avLst/>
            <a:gdLst/>
            <a:ahLst/>
            <a:cxnLst/>
            <a:rect l="l" t="t" r="r" b="b"/>
            <a:pathLst>
              <a:path w="20713" h="14848" extrusionOk="0">
                <a:moveTo>
                  <a:pt x="6709" y="1"/>
                </a:moveTo>
                <a:cubicBezTo>
                  <a:pt x="4656" y="3887"/>
                  <a:pt x="2420" y="7699"/>
                  <a:pt x="0" y="11365"/>
                </a:cubicBezTo>
                <a:cubicBezTo>
                  <a:pt x="5111" y="13675"/>
                  <a:pt x="10630" y="14847"/>
                  <a:pt x="16201" y="14847"/>
                </a:cubicBezTo>
                <a:cubicBezTo>
                  <a:pt x="17703" y="14847"/>
                  <a:pt x="19210" y="14762"/>
                  <a:pt x="20712" y="14591"/>
                </a:cubicBezTo>
                <a:lnTo>
                  <a:pt x="20712" y="6086"/>
                </a:lnTo>
                <a:cubicBezTo>
                  <a:pt x="17596" y="6013"/>
                  <a:pt x="14554" y="5206"/>
                  <a:pt x="11804" y="3777"/>
                </a:cubicBezTo>
                <a:cubicBezTo>
                  <a:pt x="9898" y="2824"/>
                  <a:pt x="8175" y="1541"/>
                  <a:pt x="67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12" name="Google Shape;1812;p45"/>
          <p:cNvGrpSpPr/>
          <p:nvPr/>
        </p:nvGrpSpPr>
        <p:grpSpPr>
          <a:xfrm flipH="1">
            <a:off x="5684" y="93888"/>
            <a:ext cx="703176" cy="694700"/>
            <a:chOff x="8330025" y="93888"/>
            <a:chExt cx="703176" cy="694700"/>
          </a:xfrm>
        </p:grpSpPr>
        <p:sp>
          <p:nvSpPr>
            <p:cNvPr id="1813" name="Google Shape;1813;p45"/>
            <p:cNvSpPr/>
            <p:nvPr/>
          </p:nvSpPr>
          <p:spPr>
            <a:xfrm>
              <a:off x="8771995" y="93888"/>
              <a:ext cx="21252" cy="15436"/>
            </a:xfrm>
            <a:custGeom>
              <a:avLst/>
              <a:gdLst/>
              <a:ahLst/>
              <a:cxnLst/>
              <a:rect l="l" t="t" r="r" b="b"/>
              <a:pathLst>
                <a:path w="698" h="507" extrusionOk="0">
                  <a:moveTo>
                    <a:pt x="265" y="1"/>
                  </a:moveTo>
                  <a:cubicBezTo>
                    <a:pt x="201" y="1"/>
                    <a:pt x="128" y="35"/>
                    <a:pt x="74" y="89"/>
                  </a:cubicBezTo>
                  <a:cubicBezTo>
                    <a:pt x="37" y="125"/>
                    <a:pt x="1" y="198"/>
                    <a:pt x="1" y="235"/>
                  </a:cubicBezTo>
                  <a:cubicBezTo>
                    <a:pt x="1" y="308"/>
                    <a:pt x="37" y="382"/>
                    <a:pt x="74" y="418"/>
                  </a:cubicBezTo>
                  <a:cubicBezTo>
                    <a:pt x="128" y="472"/>
                    <a:pt x="201" y="506"/>
                    <a:pt x="265" y="506"/>
                  </a:cubicBezTo>
                  <a:cubicBezTo>
                    <a:pt x="289" y="506"/>
                    <a:pt x="311" y="502"/>
                    <a:pt x="331" y="492"/>
                  </a:cubicBezTo>
                  <a:lnTo>
                    <a:pt x="441" y="492"/>
                  </a:lnTo>
                  <a:cubicBezTo>
                    <a:pt x="490" y="492"/>
                    <a:pt x="539" y="459"/>
                    <a:pt x="577" y="415"/>
                  </a:cubicBezTo>
                  <a:lnTo>
                    <a:pt x="577" y="415"/>
                  </a:lnTo>
                  <a:cubicBezTo>
                    <a:pt x="640" y="401"/>
                    <a:pt x="697" y="336"/>
                    <a:pt x="697" y="272"/>
                  </a:cubicBezTo>
                  <a:cubicBezTo>
                    <a:pt x="697" y="175"/>
                    <a:pt x="640" y="107"/>
                    <a:pt x="577" y="92"/>
                  </a:cubicBezTo>
                  <a:lnTo>
                    <a:pt x="577" y="92"/>
                  </a:lnTo>
                  <a:cubicBezTo>
                    <a:pt x="569" y="82"/>
                    <a:pt x="560" y="73"/>
                    <a:pt x="551" y="65"/>
                  </a:cubicBezTo>
                  <a:lnTo>
                    <a:pt x="551" y="65"/>
                  </a:lnTo>
                  <a:lnTo>
                    <a:pt x="551" y="52"/>
                  </a:lnTo>
                  <a:lnTo>
                    <a:pt x="535" y="52"/>
                  </a:lnTo>
                  <a:cubicBezTo>
                    <a:pt x="506" y="30"/>
                    <a:pt x="473" y="15"/>
                    <a:pt x="441" y="15"/>
                  </a:cubicBezTo>
                  <a:lnTo>
                    <a:pt x="331" y="15"/>
                  </a:lnTo>
                  <a:cubicBezTo>
                    <a:pt x="311" y="5"/>
                    <a:pt x="289" y="1"/>
                    <a:pt x="265"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45"/>
            <p:cNvSpPr/>
            <p:nvPr/>
          </p:nvSpPr>
          <p:spPr>
            <a:xfrm>
              <a:off x="8740756" y="189216"/>
              <a:ext cx="29047" cy="22347"/>
            </a:xfrm>
            <a:custGeom>
              <a:avLst/>
              <a:gdLst/>
              <a:ahLst/>
              <a:cxnLst/>
              <a:rect l="l" t="t" r="r" b="b"/>
              <a:pathLst>
                <a:path w="954" h="734" extrusionOk="0">
                  <a:moveTo>
                    <a:pt x="477" y="0"/>
                  </a:moveTo>
                  <a:cubicBezTo>
                    <a:pt x="0" y="0"/>
                    <a:pt x="0" y="733"/>
                    <a:pt x="477" y="733"/>
                  </a:cubicBezTo>
                  <a:cubicBezTo>
                    <a:pt x="953" y="697"/>
                    <a:pt x="953" y="0"/>
                    <a:pt x="477"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45"/>
            <p:cNvSpPr/>
            <p:nvPr/>
          </p:nvSpPr>
          <p:spPr>
            <a:xfrm>
              <a:off x="8846773" y="144551"/>
              <a:ext cx="31300" cy="26822"/>
            </a:xfrm>
            <a:custGeom>
              <a:avLst/>
              <a:gdLst/>
              <a:ahLst/>
              <a:cxnLst/>
              <a:rect l="l" t="t" r="r" b="b"/>
              <a:pathLst>
                <a:path w="1028" h="881" extrusionOk="0">
                  <a:moveTo>
                    <a:pt x="514" y="1"/>
                  </a:moveTo>
                  <a:cubicBezTo>
                    <a:pt x="1" y="74"/>
                    <a:pt x="1" y="807"/>
                    <a:pt x="514" y="881"/>
                  </a:cubicBezTo>
                  <a:cubicBezTo>
                    <a:pt x="1027" y="807"/>
                    <a:pt x="1027" y="74"/>
                    <a:pt x="514"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45"/>
            <p:cNvSpPr/>
            <p:nvPr/>
          </p:nvSpPr>
          <p:spPr>
            <a:xfrm>
              <a:off x="8837852" y="413821"/>
              <a:ext cx="40221" cy="37691"/>
            </a:xfrm>
            <a:custGeom>
              <a:avLst/>
              <a:gdLst/>
              <a:ahLst/>
              <a:cxnLst/>
              <a:rect l="l" t="t" r="r" b="b"/>
              <a:pathLst>
                <a:path w="1321" h="1238" extrusionOk="0">
                  <a:moveTo>
                    <a:pt x="532" y="1"/>
                  </a:moveTo>
                  <a:cubicBezTo>
                    <a:pt x="404" y="1"/>
                    <a:pt x="276" y="46"/>
                    <a:pt x="184" y="138"/>
                  </a:cubicBezTo>
                  <a:cubicBezTo>
                    <a:pt x="1" y="358"/>
                    <a:pt x="1" y="651"/>
                    <a:pt x="184" y="871"/>
                  </a:cubicBezTo>
                  <a:lnTo>
                    <a:pt x="477" y="1091"/>
                  </a:lnTo>
                  <a:cubicBezTo>
                    <a:pt x="551" y="1201"/>
                    <a:pt x="660" y="1238"/>
                    <a:pt x="807" y="1238"/>
                  </a:cubicBezTo>
                  <a:cubicBezTo>
                    <a:pt x="917" y="1238"/>
                    <a:pt x="1064" y="1201"/>
                    <a:pt x="1137" y="1091"/>
                  </a:cubicBezTo>
                  <a:cubicBezTo>
                    <a:pt x="1320" y="908"/>
                    <a:pt x="1320" y="615"/>
                    <a:pt x="1137" y="431"/>
                  </a:cubicBezTo>
                  <a:cubicBezTo>
                    <a:pt x="1064" y="321"/>
                    <a:pt x="954" y="248"/>
                    <a:pt x="880" y="138"/>
                  </a:cubicBezTo>
                  <a:cubicBezTo>
                    <a:pt x="789" y="46"/>
                    <a:pt x="660" y="1"/>
                    <a:pt x="532"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45"/>
            <p:cNvSpPr/>
            <p:nvPr/>
          </p:nvSpPr>
          <p:spPr>
            <a:xfrm>
              <a:off x="8927153" y="386753"/>
              <a:ext cx="43540" cy="42867"/>
            </a:xfrm>
            <a:custGeom>
              <a:avLst/>
              <a:gdLst/>
              <a:ahLst/>
              <a:cxnLst/>
              <a:rect l="l" t="t" r="r" b="b"/>
              <a:pathLst>
                <a:path w="1430" h="1408" extrusionOk="0">
                  <a:moveTo>
                    <a:pt x="550" y="1"/>
                  </a:moveTo>
                  <a:cubicBezTo>
                    <a:pt x="404" y="1"/>
                    <a:pt x="257" y="37"/>
                    <a:pt x="147" y="147"/>
                  </a:cubicBezTo>
                  <a:cubicBezTo>
                    <a:pt x="37" y="257"/>
                    <a:pt x="0" y="404"/>
                    <a:pt x="0" y="550"/>
                  </a:cubicBezTo>
                  <a:cubicBezTo>
                    <a:pt x="0" y="697"/>
                    <a:pt x="37" y="844"/>
                    <a:pt x="147" y="954"/>
                  </a:cubicBezTo>
                  <a:lnTo>
                    <a:pt x="147" y="990"/>
                  </a:lnTo>
                  <a:cubicBezTo>
                    <a:pt x="257" y="1100"/>
                    <a:pt x="404" y="1247"/>
                    <a:pt x="550" y="1320"/>
                  </a:cubicBezTo>
                  <a:cubicBezTo>
                    <a:pt x="631" y="1374"/>
                    <a:pt x="711" y="1408"/>
                    <a:pt x="806" y="1408"/>
                  </a:cubicBezTo>
                  <a:cubicBezTo>
                    <a:pt x="841" y="1408"/>
                    <a:pt x="877" y="1403"/>
                    <a:pt x="917" y="1394"/>
                  </a:cubicBezTo>
                  <a:cubicBezTo>
                    <a:pt x="1027" y="1394"/>
                    <a:pt x="1137" y="1320"/>
                    <a:pt x="1247" y="1247"/>
                  </a:cubicBezTo>
                  <a:cubicBezTo>
                    <a:pt x="1283" y="1174"/>
                    <a:pt x="1357" y="1100"/>
                    <a:pt x="1357" y="990"/>
                  </a:cubicBezTo>
                  <a:cubicBezTo>
                    <a:pt x="1430" y="844"/>
                    <a:pt x="1393" y="697"/>
                    <a:pt x="1320" y="550"/>
                  </a:cubicBezTo>
                  <a:cubicBezTo>
                    <a:pt x="1210" y="404"/>
                    <a:pt x="1100" y="257"/>
                    <a:pt x="953" y="147"/>
                  </a:cubicBezTo>
                  <a:cubicBezTo>
                    <a:pt x="843" y="37"/>
                    <a:pt x="697" y="1"/>
                    <a:pt x="550"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45"/>
            <p:cNvSpPr/>
            <p:nvPr/>
          </p:nvSpPr>
          <p:spPr>
            <a:xfrm>
              <a:off x="8841201" y="310850"/>
              <a:ext cx="23475" cy="31297"/>
            </a:xfrm>
            <a:custGeom>
              <a:avLst/>
              <a:gdLst/>
              <a:ahLst/>
              <a:cxnLst/>
              <a:rect l="l" t="t" r="r" b="b"/>
              <a:pathLst>
                <a:path w="771" h="1028" extrusionOk="0">
                  <a:moveTo>
                    <a:pt x="367" y="1"/>
                  </a:moveTo>
                  <a:cubicBezTo>
                    <a:pt x="147" y="1"/>
                    <a:pt x="1" y="147"/>
                    <a:pt x="1" y="404"/>
                  </a:cubicBezTo>
                  <a:lnTo>
                    <a:pt x="37" y="404"/>
                  </a:lnTo>
                  <a:lnTo>
                    <a:pt x="37" y="661"/>
                  </a:lnTo>
                  <a:cubicBezTo>
                    <a:pt x="37" y="771"/>
                    <a:pt x="74" y="844"/>
                    <a:pt x="147" y="917"/>
                  </a:cubicBezTo>
                  <a:cubicBezTo>
                    <a:pt x="221" y="991"/>
                    <a:pt x="294" y="1027"/>
                    <a:pt x="404" y="1027"/>
                  </a:cubicBezTo>
                  <a:cubicBezTo>
                    <a:pt x="624" y="1027"/>
                    <a:pt x="770" y="881"/>
                    <a:pt x="770" y="661"/>
                  </a:cubicBezTo>
                  <a:lnTo>
                    <a:pt x="770" y="404"/>
                  </a:lnTo>
                  <a:cubicBezTo>
                    <a:pt x="770" y="294"/>
                    <a:pt x="734" y="184"/>
                    <a:pt x="660" y="111"/>
                  </a:cubicBezTo>
                  <a:cubicBezTo>
                    <a:pt x="587" y="38"/>
                    <a:pt x="477" y="1"/>
                    <a:pt x="367"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45"/>
            <p:cNvSpPr/>
            <p:nvPr/>
          </p:nvSpPr>
          <p:spPr>
            <a:xfrm>
              <a:off x="8912204" y="517217"/>
              <a:ext cx="36172" cy="21494"/>
            </a:xfrm>
            <a:custGeom>
              <a:avLst/>
              <a:gdLst/>
              <a:ahLst/>
              <a:cxnLst/>
              <a:rect l="l" t="t" r="r" b="b"/>
              <a:pathLst>
                <a:path w="1188" h="706" extrusionOk="0">
                  <a:moveTo>
                    <a:pt x="462" y="0"/>
                  </a:moveTo>
                  <a:cubicBezTo>
                    <a:pt x="0" y="0"/>
                    <a:pt x="0" y="706"/>
                    <a:pt x="462" y="706"/>
                  </a:cubicBezTo>
                  <a:cubicBezTo>
                    <a:pt x="483" y="706"/>
                    <a:pt x="505" y="704"/>
                    <a:pt x="528" y="701"/>
                  </a:cubicBezTo>
                  <a:lnTo>
                    <a:pt x="785" y="701"/>
                  </a:lnTo>
                  <a:cubicBezTo>
                    <a:pt x="1188" y="628"/>
                    <a:pt x="1188" y="41"/>
                    <a:pt x="785" y="5"/>
                  </a:cubicBezTo>
                  <a:lnTo>
                    <a:pt x="528" y="5"/>
                  </a:lnTo>
                  <a:cubicBezTo>
                    <a:pt x="505" y="2"/>
                    <a:pt x="483" y="0"/>
                    <a:pt x="462"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45"/>
            <p:cNvSpPr/>
            <p:nvPr/>
          </p:nvSpPr>
          <p:spPr>
            <a:xfrm>
              <a:off x="8986312" y="652400"/>
              <a:ext cx="13427" cy="13426"/>
            </a:xfrm>
            <a:custGeom>
              <a:avLst/>
              <a:gdLst/>
              <a:ahLst/>
              <a:cxnLst/>
              <a:rect l="l" t="t" r="r" b="b"/>
              <a:pathLst>
                <a:path w="441" h="441" extrusionOk="0">
                  <a:moveTo>
                    <a:pt x="220" y="0"/>
                  </a:moveTo>
                  <a:cubicBezTo>
                    <a:pt x="0" y="74"/>
                    <a:pt x="0" y="367"/>
                    <a:pt x="220" y="440"/>
                  </a:cubicBezTo>
                  <a:cubicBezTo>
                    <a:pt x="440" y="367"/>
                    <a:pt x="440" y="74"/>
                    <a:pt x="220"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45"/>
            <p:cNvSpPr/>
            <p:nvPr/>
          </p:nvSpPr>
          <p:spPr>
            <a:xfrm>
              <a:off x="9018677" y="775161"/>
              <a:ext cx="14523" cy="13426"/>
            </a:xfrm>
            <a:custGeom>
              <a:avLst/>
              <a:gdLst/>
              <a:ahLst/>
              <a:cxnLst/>
              <a:rect l="l" t="t" r="r" b="b"/>
              <a:pathLst>
                <a:path w="477" h="441" extrusionOk="0">
                  <a:moveTo>
                    <a:pt x="257" y="1"/>
                  </a:moveTo>
                  <a:cubicBezTo>
                    <a:pt x="0" y="37"/>
                    <a:pt x="0" y="404"/>
                    <a:pt x="257" y="440"/>
                  </a:cubicBezTo>
                  <a:cubicBezTo>
                    <a:pt x="477" y="404"/>
                    <a:pt x="477" y="37"/>
                    <a:pt x="257"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45"/>
            <p:cNvSpPr/>
            <p:nvPr/>
          </p:nvSpPr>
          <p:spPr>
            <a:xfrm>
              <a:off x="8633613" y="364436"/>
              <a:ext cx="37968" cy="30171"/>
            </a:xfrm>
            <a:custGeom>
              <a:avLst/>
              <a:gdLst/>
              <a:ahLst/>
              <a:cxnLst/>
              <a:rect l="l" t="t" r="r" b="b"/>
              <a:pathLst>
                <a:path w="1247" h="991" extrusionOk="0">
                  <a:moveTo>
                    <a:pt x="513" y="0"/>
                  </a:moveTo>
                  <a:cubicBezTo>
                    <a:pt x="367" y="0"/>
                    <a:pt x="257" y="37"/>
                    <a:pt x="147" y="147"/>
                  </a:cubicBezTo>
                  <a:cubicBezTo>
                    <a:pt x="74" y="220"/>
                    <a:pt x="0" y="367"/>
                    <a:pt x="0" y="477"/>
                  </a:cubicBezTo>
                  <a:cubicBezTo>
                    <a:pt x="0" y="770"/>
                    <a:pt x="220" y="990"/>
                    <a:pt x="513" y="990"/>
                  </a:cubicBezTo>
                  <a:lnTo>
                    <a:pt x="770" y="990"/>
                  </a:lnTo>
                  <a:cubicBezTo>
                    <a:pt x="1027" y="990"/>
                    <a:pt x="1247" y="770"/>
                    <a:pt x="1247" y="514"/>
                  </a:cubicBezTo>
                  <a:cubicBezTo>
                    <a:pt x="1247" y="220"/>
                    <a:pt x="1027" y="0"/>
                    <a:pt x="770"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45"/>
            <p:cNvSpPr/>
            <p:nvPr/>
          </p:nvSpPr>
          <p:spPr>
            <a:xfrm>
              <a:off x="8537613" y="239422"/>
              <a:ext cx="25698" cy="18998"/>
            </a:xfrm>
            <a:custGeom>
              <a:avLst/>
              <a:gdLst/>
              <a:ahLst/>
              <a:cxnLst/>
              <a:rect l="l" t="t" r="r" b="b"/>
              <a:pathLst>
                <a:path w="844" h="624" extrusionOk="0">
                  <a:moveTo>
                    <a:pt x="404" y="1"/>
                  </a:moveTo>
                  <a:cubicBezTo>
                    <a:pt x="1" y="1"/>
                    <a:pt x="1" y="624"/>
                    <a:pt x="404" y="624"/>
                  </a:cubicBezTo>
                  <a:cubicBezTo>
                    <a:pt x="844" y="624"/>
                    <a:pt x="844" y="1"/>
                    <a:pt x="404"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45"/>
            <p:cNvSpPr/>
            <p:nvPr/>
          </p:nvSpPr>
          <p:spPr>
            <a:xfrm>
              <a:off x="8330025" y="118884"/>
              <a:ext cx="14523" cy="13426"/>
            </a:xfrm>
            <a:custGeom>
              <a:avLst/>
              <a:gdLst/>
              <a:ahLst/>
              <a:cxnLst/>
              <a:rect l="l" t="t" r="r" b="b"/>
              <a:pathLst>
                <a:path w="477" h="441" extrusionOk="0">
                  <a:moveTo>
                    <a:pt x="220" y="1"/>
                  </a:moveTo>
                  <a:cubicBezTo>
                    <a:pt x="0" y="74"/>
                    <a:pt x="0" y="367"/>
                    <a:pt x="220" y="441"/>
                  </a:cubicBezTo>
                  <a:cubicBezTo>
                    <a:pt x="477" y="367"/>
                    <a:pt x="477" y="74"/>
                    <a:pt x="220"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25" name="Google Shape;1825;p45"/>
          <p:cNvSpPr/>
          <p:nvPr/>
        </p:nvSpPr>
        <p:spPr>
          <a:xfrm rot="-5720879" flipH="1">
            <a:off x="8038037" y="147723"/>
            <a:ext cx="1319663" cy="783563"/>
          </a:xfrm>
          <a:custGeom>
            <a:avLst/>
            <a:gdLst/>
            <a:ahLst/>
            <a:cxnLst/>
            <a:rect l="l" t="t" r="r" b="b"/>
            <a:pathLst>
              <a:path w="52789" h="31344" extrusionOk="0">
                <a:moveTo>
                  <a:pt x="1" y="1"/>
                </a:moveTo>
                <a:lnTo>
                  <a:pt x="1" y="18587"/>
                </a:lnTo>
                <a:cubicBezTo>
                  <a:pt x="5866" y="19393"/>
                  <a:pt x="11621" y="21043"/>
                  <a:pt x="16680" y="24122"/>
                </a:cubicBezTo>
                <a:cubicBezTo>
                  <a:pt x="19759" y="25991"/>
                  <a:pt x="22509" y="28448"/>
                  <a:pt x="24671" y="31344"/>
                </a:cubicBezTo>
                <a:lnTo>
                  <a:pt x="52788" y="31344"/>
                </a:lnTo>
                <a:cubicBezTo>
                  <a:pt x="47546" y="20786"/>
                  <a:pt x="36915" y="13418"/>
                  <a:pt x="26138" y="8249"/>
                </a:cubicBezTo>
                <a:cubicBezTo>
                  <a:pt x="23498" y="6966"/>
                  <a:pt x="20786" y="5830"/>
                  <a:pt x="18073" y="4767"/>
                </a:cubicBezTo>
                <a:cubicBezTo>
                  <a:pt x="13234" y="2897"/>
                  <a:pt x="8249" y="1467"/>
                  <a:pt x="3153" y="588"/>
                </a:cubicBezTo>
                <a:cubicBezTo>
                  <a:pt x="2163" y="404"/>
                  <a:pt x="1100" y="184"/>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45"/>
          <p:cNvSpPr/>
          <p:nvPr/>
        </p:nvSpPr>
        <p:spPr>
          <a:xfrm rot="4670905" flipH="1">
            <a:off x="-98669" y="4244563"/>
            <a:ext cx="1169907" cy="588504"/>
          </a:xfrm>
          <a:custGeom>
            <a:avLst/>
            <a:gdLst/>
            <a:ahLst/>
            <a:cxnLst/>
            <a:rect l="l" t="t" r="r" b="b"/>
            <a:pathLst>
              <a:path w="46796" h="23540" extrusionOk="0">
                <a:moveTo>
                  <a:pt x="32976" y="1448"/>
                </a:moveTo>
                <a:lnTo>
                  <a:pt x="32976" y="1448"/>
                </a:lnTo>
                <a:cubicBezTo>
                  <a:pt x="32682" y="1814"/>
                  <a:pt x="32426" y="2217"/>
                  <a:pt x="32206" y="2621"/>
                </a:cubicBezTo>
                <a:cubicBezTo>
                  <a:pt x="31913" y="3134"/>
                  <a:pt x="31656" y="3610"/>
                  <a:pt x="31363" y="4124"/>
                </a:cubicBezTo>
                <a:cubicBezTo>
                  <a:pt x="31106" y="4600"/>
                  <a:pt x="30813" y="5077"/>
                  <a:pt x="30446" y="5517"/>
                </a:cubicBezTo>
                <a:cubicBezTo>
                  <a:pt x="29823" y="6433"/>
                  <a:pt x="29090" y="7276"/>
                  <a:pt x="28320" y="8083"/>
                </a:cubicBezTo>
                <a:cubicBezTo>
                  <a:pt x="27550" y="8853"/>
                  <a:pt x="26707" y="9586"/>
                  <a:pt x="25791" y="10246"/>
                </a:cubicBezTo>
                <a:cubicBezTo>
                  <a:pt x="24911" y="10869"/>
                  <a:pt x="23994" y="11419"/>
                  <a:pt x="23041" y="11932"/>
                </a:cubicBezTo>
                <a:cubicBezTo>
                  <a:pt x="23555" y="11162"/>
                  <a:pt x="24068" y="10392"/>
                  <a:pt x="24618" y="9696"/>
                </a:cubicBezTo>
                <a:cubicBezTo>
                  <a:pt x="25314" y="8853"/>
                  <a:pt x="26011" y="8009"/>
                  <a:pt x="26744" y="7203"/>
                </a:cubicBezTo>
                <a:cubicBezTo>
                  <a:pt x="27514" y="6396"/>
                  <a:pt x="28283" y="5627"/>
                  <a:pt x="29090" y="4857"/>
                </a:cubicBezTo>
                <a:cubicBezTo>
                  <a:pt x="29896" y="4087"/>
                  <a:pt x="30703" y="3354"/>
                  <a:pt x="31546" y="2621"/>
                </a:cubicBezTo>
                <a:cubicBezTo>
                  <a:pt x="32023" y="2217"/>
                  <a:pt x="32462" y="1814"/>
                  <a:pt x="32976" y="1448"/>
                </a:cubicBezTo>
                <a:close/>
                <a:moveTo>
                  <a:pt x="46026" y="7826"/>
                </a:moveTo>
                <a:lnTo>
                  <a:pt x="46026" y="7826"/>
                </a:lnTo>
                <a:cubicBezTo>
                  <a:pt x="43350" y="9182"/>
                  <a:pt x="40491" y="10282"/>
                  <a:pt x="37595" y="11052"/>
                </a:cubicBezTo>
                <a:cubicBezTo>
                  <a:pt x="34479" y="11858"/>
                  <a:pt x="31253" y="12335"/>
                  <a:pt x="28027" y="12445"/>
                </a:cubicBezTo>
                <a:cubicBezTo>
                  <a:pt x="27633" y="12454"/>
                  <a:pt x="27236" y="12459"/>
                  <a:pt x="26839" y="12459"/>
                </a:cubicBezTo>
                <a:cubicBezTo>
                  <a:pt x="25646" y="12459"/>
                  <a:pt x="24443" y="12418"/>
                  <a:pt x="23261" y="12335"/>
                </a:cubicBezTo>
                <a:cubicBezTo>
                  <a:pt x="24288" y="11968"/>
                  <a:pt x="25314" y="11675"/>
                  <a:pt x="26341" y="11345"/>
                </a:cubicBezTo>
                <a:cubicBezTo>
                  <a:pt x="29456" y="10429"/>
                  <a:pt x="32609" y="9659"/>
                  <a:pt x="35798" y="9072"/>
                </a:cubicBezTo>
                <a:cubicBezTo>
                  <a:pt x="38988" y="8486"/>
                  <a:pt x="42213" y="8046"/>
                  <a:pt x="45476" y="7863"/>
                </a:cubicBezTo>
                <a:lnTo>
                  <a:pt x="46026" y="7826"/>
                </a:lnTo>
                <a:close/>
                <a:moveTo>
                  <a:pt x="25754" y="2034"/>
                </a:moveTo>
                <a:lnTo>
                  <a:pt x="25754" y="2034"/>
                </a:lnTo>
                <a:cubicBezTo>
                  <a:pt x="25204" y="3391"/>
                  <a:pt x="24618" y="4784"/>
                  <a:pt x="23958" y="6103"/>
                </a:cubicBezTo>
                <a:cubicBezTo>
                  <a:pt x="23151" y="7753"/>
                  <a:pt x="22235" y="9329"/>
                  <a:pt x="21208" y="10832"/>
                </a:cubicBezTo>
                <a:cubicBezTo>
                  <a:pt x="20732" y="11565"/>
                  <a:pt x="20219" y="12262"/>
                  <a:pt x="19705" y="12995"/>
                </a:cubicBezTo>
                <a:cubicBezTo>
                  <a:pt x="20035" y="11345"/>
                  <a:pt x="20585" y="9769"/>
                  <a:pt x="21318" y="8266"/>
                </a:cubicBezTo>
                <a:cubicBezTo>
                  <a:pt x="21722" y="7460"/>
                  <a:pt x="22162" y="6653"/>
                  <a:pt x="22675" y="5883"/>
                </a:cubicBezTo>
                <a:cubicBezTo>
                  <a:pt x="23225" y="5113"/>
                  <a:pt x="23774" y="4380"/>
                  <a:pt x="24398" y="3684"/>
                </a:cubicBezTo>
                <a:cubicBezTo>
                  <a:pt x="24838" y="3134"/>
                  <a:pt x="25314" y="2584"/>
                  <a:pt x="25754" y="2034"/>
                </a:cubicBezTo>
                <a:close/>
                <a:moveTo>
                  <a:pt x="20145" y="1191"/>
                </a:moveTo>
                <a:cubicBezTo>
                  <a:pt x="19925" y="2144"/>
                  <a:pt x="19705" y="3097"/>
                  <a:pt x="19449" y="4014"/>
                </a:cubicBezTo>
                <a:cubicBezTo>
                  <a:pt x="19119" y="5150"/>
                  <a:pt x="18752" y="6250"/>
                  <a:pt x="18349" y="7313"/>
                </a:cubicBezTo>
                <a:cubicBezTo>
                  <a:pt x="17946" y="8376"/>
                  <a:pt x="17506" y="9439"/>
                  <a:pt x="16993" y="10465"/>
                </a:cubicBezTo>
                <a:cubicBezTo>
                  <a:pt x="16443" y="11455"/>
                  <a:pt x="15893" y="12445"/>
                  <a:pt x="15233" y="13398"/>
                </a:cubicBezTo>
                <a:cubicBezTo>
                  <a:pt x="14647" y="14241"/>
                  <a:pt x="14023" y="15084"/>
                  <a:pt x="13327" y="15854"/>
                </a:cubicBezTo>
                <a:cubicBezTo>
                  <a:pt x="13547" y="14864"/>
                  <a:pt x="13767" y="13875"/>
                  <a:pt x="14060" y="12958"/>
                </a:cubicBezTo>
                <a:cubicBezTo>
                  <a:pt x="14353" y="11858"/>
                  <a:pt x="14720" y="10795"/>
                  <a:pt x="15160" y="9769"/>
                </a:cubicBezTo>
                <a:cubicBezTo>
                  <a:pt x="15600" y="8706"/>
                  <a:pt x="16040" y="7679"/>
                  <a:pt x="16516" y="6726"/>
                </a:cubicBezTo>
                <a:cubicBezTo>
                  <a:pt x="17029" y="5700"/>
                  <a:pt x="17616" y="4747"/>
                  <a:pt x="18239" y="3830"/>
                </a:cubicBezTo>
                <a:cubicBezTo>
                  <a:pt x="18532" y="3354"/>
                  <a:pt x="18862" y="2914"/>
                  <a:pt x="19192" y="2437"/>
                </a:cubicBezTo>
                <a:cubicBezTo>
                  <a:pt x="19522" y="1998"/>
                  <a:pt x="19779" y="1594"/>
                  <a:pt x="20145" y="1191"/>
                </a:cubicBezTo>
                <a:close/>
                <a:moveTo>
                  <a:pt x="22073" y="13485"/>
                </a:moveTo>
                <a:cubicBezTo>
                  <a:pt x="22652" y="13485"/>
                  <a:pt x="23232" y="13513"/>
                  <a:pt x="23811" y="13581"/>
                </a:cubicBezTo>
                <a:cubicBezTo>
                  <a:pt x="25387" y="13728"/>
                  <a:pt x="26964" y="13911"/>
                  <a:pt x="28540" y="14131"/>
                </a:cubicBezTo>
                <a:cubicBezTo>
                  <a:pt x="30116" y="14351"/>
                  <a:pt x="31656" y="14645"/>
                  <a:pt x="33196" y="14938"/>
                </a:cubicBezTo>
                <a:cubicBezTo>
                  <a:pt x="34772" y="15231"/>
                  <a:pt x="36275" y="15598"/>
                  <a:pt x="37778" y="16001"/>
                </a:cubicBezTo>
                <a:cubicBezTo>
                  <a:pt x="39281" y="16367"/>
                  <a:pt x="40747" y="16807"/>
                  <a:pt x="42177" y="17247"/>
                </a:cubicBezTo>
                <a:cubicBezTo>
                  <a:pt x="40894" y="17247"/>
                  <a:pt x="39611" y="17247"/>
                  <a:pt x="38291" y="17211"/>
                </a:cubicBezTo>
                <a:cubicBezTo>
                  <a:pt x="36751" y="17137"/>
                  <a:pt x="35212" y="17027"/>
                  <a:pt x="33635" y="16844"/>
                </a:cubicBezTo>
                <a:cubicBezTo>
                  <a:pt x="32096" y="16697"/>
                  <a:pt x="30593" y="16477"/>
                  <a:pt x="29053" y="16184"/>
                </a:cubicBezTo>
                <a:cubicBezTo>
                  <a:pt x="27550" y="15891"/>
                  <a:pt x="26047" y="15524"/>
                  <a:pt x="24581" y="15121"/>
                </a:cubicBezTo>
                <a:cubicBezTo>
                  <a:pt x="23078" y="14681"/>
                  <a:pt x="21612" y="14205"/>
                  <a:pt x="20145" y="13618"/>
                </a:cubicBezTo>
                <a:lnTo>
                  <a:pt x="20072" y="13581"/>
                </a:lnTo>
                <a:cubicBezTo>
                  <a:pt x="20739" y="13523"/>
                  <a:pt x="21406" y="13485"/>
                  <a:pt x="22073" y="13485"/>
                </a:cubicBezTo>
                <a:close/>
                <a:moveTo>
                  <a:pt x="14353" y="3794"/>
                </a:moveTo>
                <a:cubicBezTo>
                  <a:pt x="14243" y="4490"/>
                  <a:pt x="14133" y="5187"/>
                  <a:pt x="13950" y="5883"/>
                </a:cubicBezTo>
                <a:cubicBezTo>
                  <a:pt x="13730" y="6946"/>
                  <a:pt x="13437" y="7973"/>
                  <a:pt x="13107" y="8999"/>
                </a:cubicBezTo>
                <a:cubicBezTo>
                  <a:pt x="12814" y="10026"/>
                  <a:pt x="12447" y="11015"/>
                  <a:pt x="12044" y="12005"/>
                </a:cubicBezTo>
                <a:cubicBezTo>
                  <a:pt x="11604" y="12995"/>
                  <a:pt x="11164" y="13985"/>
                  <a:pt x="10688" y="14938"/>
                </a:cubicBezTo>
                <a:cubicBezTo>
                  <a:pt x="10174" y="15891"/>
                  <a:pt x="9661" y="16807"/>
                  <a:pt x="9111" y="17724"/>
                </a:cubicBezTo>
                <a:cubicBezTo>
                  <a:pt x="9045" y="17757"/>
                  <a:pt x="9009" y="17790"/>
                  <a:pt x="8976" y="17849"/>
                </a:cubicBezTo>
                <a:lnTo>
                  <a:pt x="8976" y="17849"/>
                </a:lnTo>
                <a:cubicBezTo>
                  <a:pt x="9747" y="13838"/>
                  <a:pt x="11063" y="9972"/>
                  <a:pt x="12924" y="6360"/>
                </a:cubicBezTo>
                <a:cubicBezTo>
                  <a:pt x="13400" y="5480"/>
                  <a:pt x="13840" y="4637"/>
                  <a:pt x="14353" y="3794"/>
                </a:cubicBezTo>
                <a:close/>
                <a:moveTo>
                  <a:pt x="16296" y="15084"/>
                </a:moveTo>
                <a:cubicBezTo>
                  <a:pt x="17433" y="15084"/>
                  <a:pt x="18532" y="15231"/>
                  <a:pt x="19632" y="15488"/>
                </a:cubicBezTo>
                <a:cubicBezTo>
                  <a:pt x="21098" y="15818"/>
                  <a:pt x="22528" y="16184"/>
                  <a:pt x="23958" y="16551"/>
                </a:cubicBezTo>
                <a:cubicBezTo>
                  <a:pt x="25387" y="16917"/>
                  <a:pt x="26817" y="17321"/>
                  <a:pt x="28247" y="17724"/>
                </a:cubicBezTo>
                <a:cubicBezTo>
                  <a:pt x="29640" y="18164"/>
                  <a:pt x="31069" y="18604"/>
                  <a:pt x="32499" y="19043"/>
                </a:cubicBezTo>
                <a:cubicBezTo>
                  <a:pt x="33672" y="19447"/>
                  <a:pt x="34882" y="19887"/>
                  <a:pt x="36055" y="20290"/>
                </a:cubicBezTo>
                <a:cubicBezTo>
                  <a:pt x="35029" y="20143"/>
                  <a:pt x="33965" y="19997"/>
                  <a:pt x="32902" y="19777"/>
                </a:cubicBezTo>
                <a:cubicBezTo>
                  <a:pt x="31509" y="19520"/>
                  <a:pt x="30080" y="19190"/>
                  <a:pt x="28650" y="18860"/>
                </a:cubicBezTo>
                <a:cubicBezTo>
                  <a:pt x="27257" y="18494"/>
                  <a:pt x="25827" y="18090"/>
                  <a:pt x="24434" y="17687"/>
                </a:cubicBezTo>
                <a:cubicBezTo>
                  <a:pt x="23005" y="17284"/>
                  <a:pt x="21648" y="16844"/>
                  <a:pt x="20255" y="16404"/>
                </a:cubicBezTo>
                <a:cubicBezTo>
                  <a:pt x="18936" y="15964"/>
                  <a:pt x="17616" y="15524"/>
                  <a:pt x="16296" y="15084"/>
                </a:cubicBezTo>
                <a:close/>
                <a:moveTo>
                  <a:pt x="570" y="19997"/>
                </a:moveTo>
                <a:cubicBezTo>
                  <a:pt x="533" y="19997"/>
                  <a:pt x="497" y="20033"/>
                  <a:pt x="497" y="20107"/>
                </a:cubicBezTo>
                <a:lnTo>
                  <a:pt x="497" y="20363"/>
                </a:lnTo>
                <a:cubicBezTo>
                  <a:pt x="497" y="20400"/>
                  <a:pt x="533" y="20436"/>
                  <a:pt x="570" y="20436"/>
                </a:cubicBezTo>
                <a:cubicBezTo>
                  <a:pt x="607" y="20436"/>
                  <a:pt x="643" y="20400"/>
                  <a:pt x="643" y="20363"/>
                </a:cubicBezTo>
                <a:lnTo>
                  <a:pt x="643" y="20107"/>
                </a:lnTo>
                <a:cubicBezTo>
                  <a:pt x="643" y="20033"/>
                  <a:pt x="607" y="19997"/>
                  <a:pt x="570" y="19997"/>
                </a:cubicBezTo>
                <a:close/>
                <a:moveTo>
                  <a:pt x="12337" y="17321"/>
                </a:moveTo>
                <a:cubicBezTo>
                  <a:pt x="13034" y="17321"/>
                  <a:pt x="13693" y="17357"/>
                  <a:pt x="14390" y="17431"/>
                </a:cubicBezTo>
                <a:cubicBezTo>
                  <a:pt x="15746" y="17614"/>
                  <a:pt x="17103" y="17944"/>
                  <a:pt x="18459" y="18347"/>
                </a:cubicBezTo>
                <a:cubicBezTo>
                  <a:pt x="19779" y="18714"/>
                  <a:pt x="21098" y="19117"/>
                  <a:pt x="22418" y="19520"/>
                </a:cubicBezTo>
                <a:cubicBezTo>
                  <a:pt x="23738" y="19923"/>
                  <a:pt x="25057" y="20326"/>
                  <a:pt x="26341" y="20803"/>
                </a:cubicBezTo>
                <a:cubicBezTo>
                  <a:pt x="27147" y="21096"/>
                  <a:pt x="27953" y="21390"/>
                  <a:pt x="28723" y="21719"/>
                </a:cubicBezTo>
                <a:cubicBezTo>
                  <a:pt x="28063" y="21573"/>
                  <a:pt x="27404" y="21463"/>
                  <a:pt x="26744" y="21353"/>
                </a:cubicBezTo>
                <a:cubicBezTo>
                  <a:pt x="25351" y="21133"/>
                  <a:pt x="24031" y="20950"/>
                  <a:pt x="22675" y="20693"/>
                </a:cubicBezTo>
                <a:cubicBezTo>
                  <a:pt x="21318" y="20473"/>
                  <a:pt x="19962" y="20253"/>
                  <a:pt x="18642" y="19923"/>
                </a:cubicBezTo>
                <a:cubicBezTo>
                  <a:pt x="17286" y="19630"/>
                  <a:pt x="15966" y="19300"/>
                  <a:pt x="14647" y="18933"/>
                </a:cubicBezTo>
                <a:cubicBezTo>
                  <a:pt x="13364" y="18530"/>
                  <a:pt x="12081" y="18090"/>
                  <a:pt x="10834" y="17540"/>
                </a:cubicBezTo>
                <a:cubicBezTo>
                  <a:pt x="11311" y="17431"/>
                  <a:pt x="11824" y="17357"/>
                  <a:pt x="12337" y="17321"/>
                </a:cubicBezTo>
                <a:close/>
                <a:moveTo>
                  <a:pt x="34277" y="1"/>
                </a:moveTo>
                <a:cubicBezTo>
                  <a:pt x="34258" y="1"/>
                  <a:pt x="34240" y="6"/>
                  <a:pt x="34222" y="18"/>
                </a:cubicBezTo>
                <a:lnTo>
                  <a:pt x="34112" y="165"/>
                </a:lnTo>
                <a:lnTo>
                  <a:pt x="33929" y="311"/>
                </a:lnTo>
                <a:cubicBezTo>
                  <a:pt x="33159" y="934"/>
                  <a:pt x="32426" y="1558"/>
                  <a:pt x="31693" y="2181"/>
                </a:cubicBezTo>
                <a:cubicBezTo>
                  <a:pt x="30849" y="2914"/>
                  <a:pt x="30006" y="3647"/>
                  <a:pt x="29200" y="4417"/>
                </a:cubicBezTo>
                <a:cubicBezTo>
                  <a:pt x="28393" y="5187"/>
                  <a:pt x="27624" y="5957"/>
                  <a:pt x="26854" y="6763"/>
                </a:cubicBezTo>
                <a:cubicBezTo>
                  <a:pt x="26084" y="7570"/>
                  <a:pt x="25387" y="8376"/>
                  <a:pt x="24728" y="9256"/>
                </a:cubicBezTo>
                <a:cubicBezTo>
                  <a:pt x="24031" y="10136"/>
                  <a:pt x="23408" y="11015"/>
                  <a:pt x="22858" y="11968"/>
                </a:cubicBezTo>
                <a:cubicBezTo>
                  <a:pt x="22748" y="12042"/>
                  <a:pt x="22675" y="12078"/>
                  <a:pt x="22565" y="12115"/>
                </a:cubicBezTo>
                <a:cubicBezTo>
                  <a:pt x="22491" y="12152"/>
                  <a:pt x="22455" y="12225"/>
                  <a:pt x="22491" y="12262"/>
                </a:cubicBezTo>
                <a:cubicBezTo>
                  <a:pt x="21538" y="12592"/>
                  <a:pt x="20585" y="12922"/>
                  <a:pt x="19595" y="13288"/>
                </a:cubicBezTo>
                <a:cubicBezTo>
                  <a:pt x="19595" y="13288"/>
                  <a:pt x="19595" y="13252"/>
                  <a:pt x="19595" y="13252"/>
                </a:cubicBezTo>
                <a:cubicBezTo>
                  <a:pt x="20145" y="12592"/>
                  <a:pt x="20659" y="11895"/>
                  <a:pt x="21172" y="11199"/>
                </a:cubicBezTo>
                <a:cubicBezTo>
                  <a:pt x="21648" y="10539"/>
                  <a:pt x="22198" y="9696"/>
                  <a:pt x="22675" y="8889"/>
                </a:cubicBezTo>
                <a:cubicBezTo>
                  <a:pt x="23628" y="7313"/>
                  <a:pt x="24471" y="5700"/>
                  <a:pt x="25241" y="4014"/>
                </a:cubicBezTo>
                <a:cubicBezTo>
                  <a:pt x="25644" y="3061"/>
                  <a:pt x="26011" y="2107"/>
                  <a:pt x="26341" y="1118"/>
                </a:cubicBezTo>
                <a:cubicBezTo>
                  <a:pt x="26341" y="1047"/>
                  <a:pt x="26295" y="1006"/>
                  <a:pt x="26242" y="1006"/>
                </a:cubicBezTo>
                <a:cubicBezTo>
                  <a:pt x="26214" y="1006"/>
                  <a:pt x="26183" y="1018"/>
                  <a:pt x="26157" y="1044"/>
                </a:cubicBezTo>
                <a:cubicBezTo>
                  <a:pt x="25644" y="1851"/>
                  <a:pt x="25057" y="2621"/>
                  <a:pt x="24434" y="3317"/>
                </a:cubicBezTo>
                <a:cubicBezTo>
                  <a:pt x="23811" y="4050"/>
                  <a:pt x="23225" y="4747"/>
                  <a:pt x="22675" y="5517"/>
                </a:cubicBezTo>
                <a:cubicBezTo>
                  <a:pt x="21612" y="7020"/>
                  <a:pt x="20768" y="8669"/>
                  <a:pt x="20145" y="10392"/>
                </a:cubicBezTo>
                <a:cubicBezTo>
                  <a:pt x="19815" y="11382"/>
                  <a:pt x="19522" y="12372"/>
                  <a:pt x="19339" y="13398"/>
                </a:cubicBezTo>
                <a:cubicBezTo>
                  <a:pt x="18899" y="13545"/>
                  <a:pt x="18496" y="13691"/>
                  <a:pt x="18092" y="13875"/>
                </a:cubicBezTo>
                <a:cubicBezTo>
                  <a:pt x="17286" y="14168"/>
                  <a:pt x="16443" y="14498"/>
                  <a:pt x="15636" y="14828"/>
                </a:cubicBezTo>
                <a:lnTo>
                  <a:pt x="15563" y="14791"/>
                </a:lnTo>
                <a:cubicBezTo>
                  <a:pt x="15490" y="14791"/>
                  <a:pt x="15380" y="14864"/>
                  <a:pt x="15416" y="14938"/>
                </a:cubicBezTo>
                <a:lnTo>
                  <a:pt x="15270" y="14974"/>
                </a:lnTo>
                <a:lnTo>
                  <a:pt x="15196" y="14974"/>
                </a:lnTo>
                <a:cubicBezTo>
                  <a:pt x="15196" y="14974"/>
                  <a:pt x="15160" y="14974"/>
                  <a:pt x="15160" y="15011"/>
                </a:cubicBezTo>
                <a:cubicBezTo>
                  <a:pt x="14683" y="15231"/>
                  <a:pt x="14207" y="15414"/>
                  <a:pt x="13730" y="15634"/>
                </a:cubicBezTo>
                <a:cubicBezTo>
                  <a:pt x="13840" y="15488"/>
                  <a:pt x="13987" y="15304"/>
                  <a:pt x="14133" y="15194"/>
                </a:cubicBezTo>
                <a:cubicBezTo>
                  <a:pt x="14500" y="14754"/>
                  <a:pt x="14867" y="14315"/>
                  <a:pt x="15196" y="13875"/>
                </a:cubicBezTo>
                <a:cubicBezTo>
                  <a:pt x="15856" y="12922"/>
                  <a:pt x="16479" y="11932"/>
                  <a:pt x="17029" y="10942"/>
                </a:cubicBezTo>
                <a:cubicBezTo>
                  <a:pt x="17579" y="9916"/>
                  <a:pt x="18056" y="8853"/>
                  <a:pt x="18496" y="7789"/>
                </a:cubicBezTo>
                <a:cubicBezTo>
                  <a:pt x="18899" y="6726"/>
                  <a:pt x="19302" y="5627"/>
                  <a:pt x="19632" y="4490"/>
                </a:cubicBezTo>
                <a:cubicBezTo>
                  <a:pt x="19925" y="3391"/>
                  <a:pt x="20219" y="2254"/>
                  <a:pt x="20439" y="1118"/>
                </a:cubicBezTo>
                <a:cubicBezTo>
                  <a:pt x="20475" y="971"/>
                  <a:pt x="20512" y="824"/>
                  <a:pt x="20549" y="714"/>
                </a:cubicBezTo>
                <a:cubicBezTo>
                  <a:pt x="20549" y="609"/>
                  <a:pt x="20473" y="523"/>
                  <a:pt x="20404" y="523"/>
                </a:cubicBezTo>
                <a:cubicBezTo>
                  <a:pt x="20376" y="523"/>
                  <a:pt x="20349" y="537"/>
                  <a:pt x="20329" y="568"/>
                </a:cubicBezTo>
                <a:cubicBezTo>
                  <a:pt x="19632" y="1448"/>
                  <a:pt x="18936" y="2364"/>
                  <a:pt x="18312" y="3317"/>
                </a:cubicBezTo>
                <a:cubicBezTo>
                  <a:pt x="17689" y="4270"/>
                  <a:pt x="17103" y="5223"/>
                  <a:pt x="16553" y="6213"/>
                </a:cubicBezTo>
                <a:cubicBezTo>
                  <a:pt x="16040" y="7203"/>
                  <a:pt x="15526" y="8229"/>
                  <a:pt x="15086" y="9256"/>
                </a:cubicBezTo>
                <a:cubicBezTo>
                  <a:pt x="14683" y="10319"/>
                  <a:pt x="14280" y="11345"/>
                  <a:pt x="13950" y="12445"/>
                </a:cubicBezTo>
                <a:cubicBezTo>
                  <a:pt x="13584" y="13508"/>
                  <a:pt x="13327" y="14571"/>
                  <a:pt x="13070" y="15708"/>
                </a:cubicBezTo>
                <a:cubicBezTo>
                  <a:pt x="13070" y="15781"/>
                  <a:pt x="13070" y="15891"/>
                  <a:pt x="13034" y="15964"/>
                </a:cubicBezTo>
                <a:cubicBezTo>
                  <a:pt x="11751" y="16551"/>
                  <a:pt x="10504" y="17137"/>
                  <a:pt x="9221" y="17724"/>
                </a:cubicBezTo>
                <a:cubicBezTo>
                  <a:pt x="9734" y="16954"/>
                  <a:pt x="10248" y="16184"/>
                  <a:pt x="10688" y="15341"/>
                </a:cubicBezTo>
                <a:cubicBezTo>
                  <a:pt x="11201" y="14388"/>
                  <a:pt x="11641" y="13435"/>
                  <a:pt x="12081" y="12445"/>
                </a:cubicBezTo>
                <a:cubicBezTo>
                  <a:pt x="12520" y="11492"/>
                  <a:pt x="12887" y="10465"/>
                  <a:pt x="13254" y="9439"/>
                </a:cubicBezTo>
                <a:cubicBezTo>
                  <a:pt x="13584" y="8413"/>
                  <a:pt x="13877" y="7386"/>
                  <a:pt x="14133" y="6323"/>
                </a:cubicBezTo>
                <a:cubicBezTo>
                  <a:pt x="14353" y="5297"/>
                  <a:pt x="14573" y="4234"/>
                  <a:pt x="14720" y="3171"/>
                </a:cubicBezTo>
                <a:lnTo>
                  <a:pt x="14793" y="2767"/>
                </a:lnTo>
                <a:cubicBezTo>
                  <a:pt x="14793" y="2667"/>
                  <a:pt x="14716" y="2610"/>
                  <a:pt x="14640" y="2610"/>
                </a:cubicBezTo>
                <a:cubicBezTo>
                  <a:pt x="14578" y="2610"/>
                  <a:pt x="14516" y="2648"/>
                  <a:pt x="14500" y="2731"/>
                </a:cubicBezTo>
                <a:lnTo>
                  <a:pt x="14463" y="3097"/>
                </a:lnTo>
                <a:cubicBezTo>
                  <a:pt x="14427" y="3134"/>
                  <a:pt x="14390" y="3134"/>
                  <a:pt x="14390" y="3171"/>
                </a:cubicBezTo>
                <a:cubicBezTo>
                  <a:pt x="13290" y="4930"/>
                  <a:pt x="12337" y="6763"/>
                  <a:pt x="11494" y="8669"/>
                </a:cubicBezTo>
                <a:cubicBezTo>
                  <a:pt x="10688" y="10575"/>
                  <a:pt x="9991" y="12518"/>
                  <a:pt x="9441" y="14498"/>
                </a:cubicBezTo>
                <a:cubicBezTo>
                  <a:pt x="9148" y="15634"/>
                  <a:pt x="8891" y="16734"/>
                  <a:pt x="8671" y="17870"/>
                </a:cubicBezTo>
                <a:cubicBezTo>
                  <a:pt x="8671" y="17907"/>
                  <a:pt x="8671" y="17980"/>
                  <a:pt x="8708" y="17980"/>
                </a:cubicBezTo>
                <a:cubicBezTo>
                  <a:pt x="5959" y="19300"/>
                  <a:pt x="3356" y="20876"/>
                  <a:pt x="936" y="22709"/>
                </a:cubicBezTo>
                <a:cubicBezTo>
                  <a:pt x="643" y="22929"/>
                  <a:pt x="350" y="23186"/>
                  <a:pt x="57" y="23406"/>
                </a:cubicBezTo>
                <a:cubicBezTo>
                  <a:pt x="0" y="23462"/>
                  <a:pt x="52" y="23540"/>
                  <a:pt x="112" y="23540"/>
                </a:cubicBezTo>
                <a:cubicBezTo>
                  <a:pt x="131" y="23540"/>
                  <a:pt x="150" y="23533"/>
                  <a:pt x="167" y="23516"/>
                </a:cubicBezTo>
                <a:cubicBezTo>
                  <a:pt x="2696" y="21573"/>
                  <a:pt x="5409" y="19887"/>
                  <a:pt x="8268" y="18494"/>
                </a:cubicBezTo>
                <a:cubicBezTo>
                  <a:pt x="8928" y="18164"/>
                  <a:pt x="9588" y="17870"/>
                  <a:pt x="10248" y="17540"/>
                </a:cubicBezTo>
                <a:cubicBezTo>
                  <a:pt x="10248" y="17577"/>
                  <a:pt x="10284" y="17577"/>
                  <a:pt x="10321" y="17577"/>
                </a:cubicBezTo>
                <a:cubicBezTo>
                  <a:pt x="11531" y="18127"/>
                  <a:pt x="12777" y="18567"/>
                  <a:pt x="14023" y="18970"/>
                </a:cubicBezTo>
                <a:cubicBezTo>
                  <a:pt x="15343" y="19373"/>
                  <a:pt x="16663" y="19703"/>
                  <a:pt x="17982" y="20033"/>
                </a:cubicBezTo>
                <a:cubicBezTo>
                  <a:pt x="19339" y="20326"/>
                  <a:pt x="20659" y="20583"/>
                  <a:pt x="22015" y="20803"/>
                </a:cubicBezTo>
                <a:cubicBezTo>
                  <a:pt x="23371" y="21060"/>
                  <a:pt x="24764" y="21280"/>
                  <a:pt x="26121" y="21500"/>
                </a:cubicBezTo>
                <a:cubicBezTo>
                  <a:pt x="27514" y="21646"/>
                  <a:pt x="28870" y="21939"/>
                  <a:pt x="30226" y="22306"/>
                </a:cubicBezTo>
                <a:cubicBezTo>
                  <a:pt x="30373" y="22379"/>
                  <a:pt x="30556" y="22416"/>
                  <a:pt x="30703" y="22489"/>
                </a:cubicBezTo>
                <a:cubicBezTo>
                  <a:pt x="30721" y="22498"/>
                  <a:pt x="30738" y="22502"/>
                  <a:pt x="30755" y="22502"/>
                </a:cubicBezTo>
                <a:cubicBezTo>
                  <a:pt x="30873" y="22502"/>
                  <a:pt x="30941" y="22297"/>
                  <a:pt x="30813" y="22233"/>
                </a:cubicBezTo>
                <a:cubicBezTo>
                  <a:pt x="29530" y="21683"/>
                  <a:pt x="28247" y="21133"/>
                  <a:pt x="26927" y="20693"/>
                </a:cubicBezTo>
                <a:cubicBezTo>
                  <a:pt x="25607" y="20217"/>
                  <a:pt x="24288" y="19777"/>
                  <a:pt x="22968" y="19373"/>
                </a:cubicBezTo>
                <a:cubicBezTo>
                  <a:pt x="21612" y="18970"/>
                  <a:pt x="20292" y="18567"/>
                  <a:pt x="18936" y="18200"/>
                </a:cubicBezTo>
                <a:cubicBezTo>
                  <a:pt x="17579" y="17797"/>
                  <a:pt x="16223" y="17467"/>
                  <a:pt x="14830" y="17247"/>
                </a:cubicBezTo>
                <a:cubicBezTo>
                  <a:pt x="14230" y="17150"/>
                  <a:pt x="13629" y="17103"/>
                  <a:pt x="13029" y="17103"/>
                </a:cubicBezTo>
                <a:cubicBezTo>
                  <a:pt x="12273" y="17103"/>
                  <a:pt x="11517" y="17177"/>
                  <a:pt x="10761" y="17321"/>
                </a:cubicBezTo>
                <a:lnTo>
                  <a:pt x="10651" y="17357"/>
                </a:lnTo>
                <a:cubicBezTo>
                  <a:pt x="11384" y="16991"/>
                  <a:pt x="12154" y="16624"/>
                  <a:pt x="12924" y="16294"/>
                </a:cubicBezTo>
                <a:lnTo>
                  <a:pt x="12924" y="16294"/>
                </a:lnTo>
                <a:lnTo>
                  <a:pt x="12850" y="16404"/>
                </a:lnTo>
                <a:cubicBezTo>
                  <a:pt x="12850" y="16430"/>
                  <a:pt x="12869" y="16456"/>
                  <a:pt x="12892" y="16456"/>
                </a:cubicBezTo>
                <a:cubicBezTo>
                  <a:pt x="12902" y="16456"/>
                  <a:pt x="12913" y="16451"/>
                  <a:pt x="12924" y="16441"/>
                </a:cubicBezTo>
                <a:cubicBezTo>
                  <a:pt x="12997" y="16404"/>
                  <a:pt x="13070" y="16331"/>
                  <a:pt x="13144" y="16257"/>
                </a:cubicBezTo>
                <a:cubicBezTo>
                  <a:pt x="13180" y="16257"/>
                  <a:pt x="13254" y="16221"/>
                  <a:pt x="13254" y="16184"/>
                </a:cubicBezTo>
                <a:cubicBezTo>
                  <a:pt x="14023" y="15818"/>
                  <a:pt x="14830" y="15488"/>
                  <a:pt x="15636" y="15158"/>
                </a:cubicBezTo>
                <a:cubicBezTo>
                  <a:pt x="16993" y="15634"/>
                  <a:pt x="18312" y="16074"/>
                  <a:pt x="19669" y="16477"/>
                </a:cubicBezTo>
                <a:cubicBezTo>
                  <a:pt x="20988" y="16917"/>
                  <a:pt x="22491" y="17357"/>
                  <a:pt x="23848" y="17797"/>
                </a:cubicBezTo>
                <a:cubicBezTo>
                  <a:pt x="25241" y="18200"/>
                  <a:pt x="26670" y="18604"/>
                  <a:pt x="28100" y="18970"/>
                </a:cubicBezTo>
                <a:cubicBezTo>
                  <a:pt x="29493" y="19337"/>
                  <a:pt x="30923" y="19667"/>
                  <a:pt x="32352" y="19923"/>
                </a:cubicBezTo>
                <a:cubicBezTo>
                  <a:pt x="33782" y="20217"/>
                  <a:pt x="35248" y="20473"/>
                  <a:pt x="36678" y="20656"/>
                </a:cubicBezTo>
                <a:lnTo>
                  <a:pt x="37228" y="20693"/>
                </a:lnTo>
                <a:cubicBezTo>
                  <a:pt x="37375" y="20693"/>
                  <a:pt x="37375" y="20473"/>
                  <a:pt x="37265" y="20436"/>
                </a:cubicBezTo>
                <a:cubicBezTo>
                  <a:pt x="35872" y="19923"/>
                  <a:pt x="34442" y="19447"/>
                  <a:pt x="33049" y="18970"/>
                </a:cubicBezTo>
                <a:cubicBezTo>
                  <a:pt x="31619" y="18494"/>
                  <a:pt x="30226" y="18054"/>
                  <a:pt x="28797" y="17614"/>
                </a:cubicBezTo>
                <a:cubicBezTo>
                  <a:pt x="27367" y="17211"/>
                  <a:pt x="25901" y="16807"/>
                  <a:pt x="24471" y="16441"/>
                </a:cubicBezTo>
                <a:cubicBezTo>
                  <a:pt x="23041" y="16038"/>
                  <a:pt x="21575" y="15708"/>
                  <a:pt x="20145" y="15378"/>
                </a:cubicBezTo>
                <a:cubicBezTo>
                  <a:pt x="18826" y="15048"/>
                  <a:pt x="17506" y="14901"/>
                  <a:pt x="16186" y="14901"/>
                </a:cubicBezTo>
                <a:lnTo>
                  <a:pt x="17139" y="14535"/>
                </a:lnTo>
                <a:cubicBezTo>
                  <a:pt x="17873" y="14241"/>
                  <a:pt x="18569" y="13985"/>
                  <a:pt x="19302" y="13691"/>
                </a:cubicBezTo>
                <a:lnTo>
                  <a:pt x="19522" y="13655"/>
                </a:lnTo>
                <a:cubicBezTo>
                  <a:pt x="20952" y="14241"/>
                  <a:pt x="22418" y="14754"/>
                  <a:pt x="23921" y="15194"/>
                </a:cubicBezTo>
                <a:cubicBezTo>
                  <a:pt x="25424" y="15634"/>
                  <a:pt x="26927" y="16001"/>
                  <a:pt x="28430" y="16294"/>
                </a:cubicBezTo>
                <a:cubicBezTo>
                  <a:pt x="29970" y="16587"/>
                  <a:pt x="31509" y="16844"/>
                  <a:pt x="33012" y="17027"/>
                </a:cubicBezTo>
                <a:cubicBezTo>
                  <a:pt x="34552" y="17211"/>
                  <a:pt x="36128" y="17321"/>
                  <a:pt x="37705" y="17394"/>
                </a:cubicBezTo>
                <a:cubicBezTo>
                  <a:pt x="38832" y="17448"/>
                  <a:pt x="39978" y="17482"/>
                  <a:pt x="41116" y="17482"/>
                </a:cubicBezTo>
                <a:cubicBezTo>
                  <a:pt x="41532" y="17482"/>
                  <a:pt x="41948" y="17477"/>
                  <a:pt x="42360" y="17467"/>
                </a:cubicBezTo>
                <a:lnTo>
                  <a:pt x="42947" y="17467"/>
                </a:lnTo>
                <a:cubicBezTo>
                  <a:pt x="43057" y="17467"/>
                  <a:pt x="43093" y="17284"/>
                  <a:pt x="42947" y="17211"/>
                </a:cubicBezTo>
                <a:cubicBezTo>
                  <a:pt x="41444" y="16734"/>
                  <a:pt x="39904" y="16294"/>
                  <a:pt x="38364" y="15891"/>
                </a:cubicBezTo>
                <a:cubicBezTo>
                  <a:pt x="36861" y="15488"/>
                  <a:pt x="35285" y="15121"/>
                  <a:pt x="33709" y="14791"/>
                </a:cubicBezTo>
                <a:cubicBezTo>
                  <a:pt x="32169" y="14498"/>
                  <a:pt x="30593" y="14241"/>
                  <a:pt x="29017" y="13985"/>
                </a:cubicBezTo>
                <a:cubicBezTo>
                  <a:pt x="27440" y="13765"/>
                  <a:pt x="25864" y="13545"/>
                  <a:pt x="24288" y="13398"/>
                </a:cubicBezTo>
                <a:cubicBezTo>
                  <a:pt x="23591" y="13325"/>
                  <a:pt x="22885" y="13288"/>
                  <a:pt x="22180" y="13288"/>
                </a:cubicBezTo>
                <a:cubicBezTo>
                  <a:pt x="21474" y="13288"/>
                  <a:pt x="20768" y="13325"/>
                  <a:pt x="20072" y="13398"/>
                </a:cubicBezTo>
                <a:cubicBezTo>
                  <a:pt x="20915" y="13105"/>
                  <a:pt x="21758" y="12812"/>
                  <a:pt x="22601" y="12518"/>
                </a:cubicBezTo>
                <a:cubicBezTo>
                  <a:pt x="23974" y="12659"/>
                  <a:pt x="25347" y="12726"/>
                  <a:pt x="26720" y="12726"/>
                </a:cubicBezTo>
                <a:cubicBezTo>
                  <a:pt x="28573" y="12726"/>
                  <a:pt x="30426" y="12603"/>
                  <a:pt x="32279" y="12372"/>
                </a:cubicBezTo>
                <a:cubicBezTo>
                  <a:pt x="35505" y="11932"/>
                  <a:pt x="38658" y="11125"/>
                  <a:pt x="41700" y="9989"/>
                </a:cubicBezTo>
                <a:cubicBezTo>
                  <a:pt x="43423" y="9366"/>
                  <a:pt x="45073" y="8596"/>
                  <a:pt x="46686" y="7753"/>
                </a:cubicBezTo>
                <a:cubicBezTo>
                  <a:pt x="46796" y="7716"/>
                  <a:pt x="46759" y="7533"/>
                  <a:pt x="46649" y="7496"/>
                </a:cubicBezTo>
                <a:cubicBezTo>
                  <a:pt x="43387" y="7679"/>
                  <a:pt x="40161" y="8046"/>
                  <a:pt x="36935" y="8596"/>
                </a:cubicBezTo>
                <a:cubicBezTo>
                  <a:pt x="33709" y="9146"/>
                  <a:pt x="30520" y="9879"/>
                  <a:pt x="27367" y="10759"/>
                </a:cubicBezTo>
                <a:cubicBezTo>
                  <a:pt x="26084" y="11125"/>
                  <a:pt x="24801" y="11529"/>
                  <a:pt x="23518" y="11968"/>
                </a:cubicBezTo>
                <a:cubicBezTo>
                  <a:pt x="24251" y="11565"/>
                  <a:pt x="24911" y="11162"/>
                  <a:pt x="25607" y="10722"/>
                </a:cubicBezTo>
                <a:cubicBezTo>
                  <a:pt x="26524" y="10062"/>
                  <a:pt x="27367" y="9366"/>
                  <a:pt x="28173" y="8596"/>
                </a:cubicBezTo>
                <a:cubicBezTo>
                  <a:pt x="28980" y="7789"/>
                  <a:pt x="29713" y="6946"/>
                  <a:pt x="30373" y="6067"/>
                </a:cubicBezTo>
                <a:cubicBezTo>
                  <a:pt x="30703" y="5590"/>
                  <a:pt x="31033" y="5150"/>
                  <a:pt x="31289" y="4674"/>
                </a:cubicBezTo>
                <a:cubicBezTo>
                  <a:pt x="31583" y="4234"/>
                  <a:pt x="31876" y="3720"/>
                  <a:pt x="32133" y="3244"/>
                </a:cubicBezTo>
                <a:cubicBezTo>
                  <a:pt x="32609" y="2217"/>
                  <a:pt x="33269" y="1264"/>
                  <a:pt x="34039" y="495"/>
                </a:cubicBezTo>
                <a:lnTo>
                  <a:pt x="34369" y="201"/>
                </a:lnTo>
                <a:cubicBezTo>
                  <a:pt x="34461" y="140"/>
                  <a:pt x="34373" y="1"/>
                  <a:pt x="34277"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45"/>
          <p:cNvSpPr/>
          <p:nvPr/>
        </p:nvSpPr>
        <p:spPr>
          <a:xfrm rot="10800000" flipH="1">
            <a:off x="6457195" y="4742575"/>
            <a:ext cx="2766964" cy="542061"/>
          </a:xfrm>
          <a:custGeom>
            <a:avLst/>
            <a:gdLst/>
            <a:ahLst/>
            <a:cxnLst/>
            <a:rect l="l" t="t" r="r" b="b"/>
            <a:pathLst>
              <a:path w="85085" h="25745" extrusionOk="0">
                <a:moveTo>
                  <a:pt x="1" y="0"/>
                </a:moveTo>
                <a:lnTo>
                  <a:pt x="1" y="2530"/>
                </a:lnTo>
                <a:cubicBezTo>
                  <a:pt x="7662" y="6306"/>
                  <a:pt x="12941" y="13674"/>
                  <a:pt x="19906" y="18696"/>
                </a:cubicBezTo>
                <a:cubicBezTo>
                  <a:pt x="20126" y="18879"/>
                  <a:pt x="20346" y="19026"/>
                  <a:pt x="20603" y="19209"/>
                </a:cubicBezTo>
                <a:cubicBezTo>
                  <a:pt x="26913" y="23518"/>
                  <a:pt x="34555" y="25744"/>
                  <a:pt x="42184" y="25744"/>
                </a:cubicBezTo>
                <a:cubicBezTo>
                  <a:pt x="47275" y="25744"/>
                  <a:pt x="52360" y="24753"/>
                  <a:pt x="57041" y="22728"/>
                </a:cubicBezTo>
                <a:cubicBezTo>
                  <a:pt x="67232" y="18329"/>
                  <a:pt x="74967" y="9751"/>
                  <a:pt x="85084" y="5206"/>
                </a:cubicBezTo>
                <a:lnTo>
                  <a:pt x="8508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28" name="Google Shape;1828;p45"/>
          <p:cNvGrpSpPr/>
          <p:nvPr/>
        </p:nvGrpSpPr>
        <p:grpSpPr>
          <a:xfrm rot="-5890140" flipH="1">
            <a:off x="8075910" y="3980750"/>
            <a:ext cx="1407549" cy="942233"/>
            <a:chOff x="7346859" y="7329591"/>
            <a:chExt cx="1407482" cy="942188"/>
          </a:xfrm>
        </p:grpSpPr>
        <p:sp>
          <p:nvSpPr>
            <p:cNvPr id="1829" name="Google Shape;1829;p45"/>
            <p:cNvSpPr/>
            <p:nvPr/>
          </p:nvSpPr>
          <p:spPr>
            <a:xfrm rot="-6527405">
              <a:off x="7854413" y="7191503"/>
              <a:ext cx="392373" cy="1353218"/>
            </a:xfrm>
            <a:custGeom>
              <a:avLst/>
              <a:gdLst/>
              <a:ahLst/>
              <a:cxnLst/>
              <a:rect l="l" t="t" r="r" b="b"/>
              <a:pathLst>
                <a:path w="15695" h="54129" extrusionOk="0">
                  <a:moveTo>
                    <a:pt x="14358" y="2801"/>
                  </a:moveTo>
                  <a:lnTo>
                    <a:pt x="14358" y="2801"/>
                  </a:lnTo>
                  <a:cubicBezTo>
                    <a:pt x="14462" y="5734"/>
                    <a:pt x="14554" y="8661"/>
                    <a:pt x="14668" y="11566"/>
                  </a:cubicBezTo>
                  <a:cubicBezTo>
                    <a:pt x="14741" y="13473"/>
                    <a:pt x="14814" y="15379"/>
                    <a:pt x="14888" y="17285"/>
                  </a:cubicBezTo>
                  <a:cubicBezTo>
                    <a:pt x="14961" y="19118"/>
                    <a:pt x="15071" y="20951"/>
                    <a:pt x="15071" y="22784"/>
                  </a:cubicBezTo>
                  <a:cubicBezTo>
                    <a:pt x="15071" y="23673"/>
                    <a:pt x="14972" y="24562"/>
                    <a:pt x="14779" y="25434"/>
                  </a:cubicBezTo>
                  <a:lnTo>
                    <a:pt x="14779" y="25434"/>
                  </a:lnTo>
                  <a:cubicBezTo>
                    <a:pt x="14239" y="22643"/>
                    <a:pt x="13853" y="19829"/>
                    <a:pt x="13678" y="16992"/>
                  </a:cubicBezTo>
                  <a:cubicBezTo>
                    <a:pt x="13458" y="13436"/>
                    <a:pt x="13531" y="9843"/>
                    <a:pt x="13898" y="6324"/>
                  </a:cubicBezTo>
                  <a:cubicBezTo>
                    <a:pt x="14006" y="5140"/>
                    <a:pt x="14164" y="3968"/>
                    <a:pt x="14358" y="2801"/>
                  </a:cubicBezTo>
                  <a:close/>
                  <a:moveTo>
                    <a:pt x="14512" y="0"/>
                  </a:moveTo>
                  <a:cubicBezTo>
                    <a:pt x="14401" y="0"/>
                    <a:pt x="14296" y="61"/>
                    <a:pt x="14264" y="202"/>
                  </a:cubicBezTo>
                  <a:cubicBezTo>
                    <a:pt x="13568" y="3758"/>
                    <a:pt x="13165" y="7351"/>
                    <a:pt x="13055" y="10980"/>
                  </a:cubicBezTo>
                  <a:cubicBezTo>
                    <a:pt x="12945" y="14572"/>
                    <a:pt x="13128" y="18165"/>
                    <a:pt x="13605" y="21721"/>
                  </a:cubicBezTo>
                  <a:cubicBezTo>
                    <a:pt x="13815" y="23370"/>
                    <a:pt x="14098" y="24995"/>
                    <a:pt x="14455" y="26616"/>
                  </a:cubicBezTo>
                  <a:lnTo>
                    <a:pt x="14455" y="26616"/>
                  </a:lnTo>
                  <a:cubicBezTo>
                    <a:pt x="14298" y="27095"/>
                    <a:pt x="14112" y="27566"/>
                    <a:pt x="13898" y="28026"/>
                  </a:cubicBezTo>
                  <a:cubicBezTo>
                    <a:pt x="13165" y="29639"/>
                    <a:pt x="12248" y="31178"/>
                    <a:pt x="11405" y="32755"/>
                  </a:cubicBezTo>
                  <a:cubicBezTo>
                    <a:pt x="9609" y="36054"/>
                    <a:pt x="7813" y="39390"/>
                    <a:pt x="6016" y="42689"/>
                  </a:cubicBezTo>
                  <a:cubicBezTo>
                    <a:pt x="4037" y="46428"/>
                    <a:pt x="2021" y="50131"/>
                    <a:pt x="78" y="53870"/>
                  </a:cubicBezTo>
                  <a:cubicBezTo>
                    <a:pt x="0" y="53999"/>
                    <a:pt x="106" y="54129"/>
                    <a:pt x="213" y="54129"/>
                  </a:cubicBezTo>
                  <a:cubicBezTo>
                    <a:pt x="257" y="54129"/>
                    <a:pt x="302" y="54107"/>
                    <a:pt x="334" y="54053"/>
                  </a:cubicBezTo>
                  <a:cubicBezTo>
                    <a:pt x="4074" y="47418"/>
                    <a:pt x="7703" y="40746"/>
                    <a:pt x="11368" y="34074"/>
                  </a:cubicBezTo>
                  <a:cubicBezTo>
                    <a:pt x="12248" y="32461"/>
                    <a:pt x="13165" y="30848"/>
                    <a:pt x="14008" y="29199"/>
                  </a:cubicBezTo>
                  <a:cubicBezTo>
                    <a:pt x="14266" y="28705"/>
                    <a:pt x="14499" y="28200"/>
                    <a:pt x="14702" y="27686"/>
                  </a:cubicBezTo>
                  <a:lnTo>
                    <a:pt x="14702" y="27686"/>
                  </a:lnTo>
                  <a:cubicBezTo>
                    <a:pt x="14703" y="27690"/>
                    <a:pt x="14704" y="27693"/>
                    <a:pt x="14704" y="27696"/>
                  </a:cubicBezTo>
                  <a:cubicBezTo>
                    <a:pt x="14748" y="27826"/>
                    <a:pt x="14848" y="27882"/>
                    <a:pt x="14949" y="27882"/>
                  </a:cubicBezTo>
                  <a:cubicBezTo>
                    <a:pt x="15104" y="27882"/>
                    <a:pt x="15262" y="27749"/>
                    <a:pt x="15218" y="27549"/>
                  </a:cubicBezTo>
                  <a:cubicBezTo>
                    <a:pt x="15158" y="27278"/>
                    <a:pt x="15099" y="27007"/>
                    <a:pt x="15042" y="26736"/>
                  </a:cubicBezTo>
                  <a:lnTo>
                    <a:pt x="15042" y="26736"/>
                  </a:lnTo>
                  <a:cubicBezTo>
                    <a:pt x="15294" y="25946"/>
                    <a:pt x="15478" y="25139"/>
                    <a:pt x="15584" y="24323"/>
                  </a:cubicBezTo>
                  <a:cubicBezTo>
                    <a:pt x="15694" y="22490"/>
                    <a:pt x="15694" y="20621"/>
                    <a:pt x="15548" y="18788"/>
                  </a:cubicBezTo>
                  <a:lnTo>
                    <a:pt x="15328" y="13069"/>
                  </a:lnTo>
                  <a:lnTo>
                    <a:pt x="14814" y="276"/>
                  </a:lnTo>
                  <a:cubicBezTo>
                    <a:pt x="14814" y="108"/>
                    <a:pt x="14659" y="0"/>
                    <a:pt x="145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45"/>
            <p:cNvSpPr/>
            <p:nvPr/>
          </p:nvSpPr>
          <p:spPr>
            <a:xfrm rot="-6527405">
              <a:off x="7917574" y="7640311"/>
              <a:ext cx="105749" cy="68825"/>
            </a:xfrm>
            <a:custGeom>
              <a:avLst/>
              <a:gdLst/>
              <a:ahLst/>
              <a:cxnLst/>
              <a:rect l="l" t="t" r="r" b="b"/>
              <a:pathLst>
                <a:path w="4230" h="2753" extrusionOk="0">
                  <a:moveTo>
                    <a:pt x="2945" y="942"/>
                  </a:moveTo>
                  <a:cubicBezTo>
                    <a:pt x="2269" y="1517"/>
                    <a:pt x="1471" y="1952"/>
                    <a:pt x="606" y="2228"/>
                  </a:cubicBezTo>
                  <a:lnTo>
                    <a:pt x="606" y="2228"/>
                  </a:lnTo>
                  <a:cubicBezTo>
                    <a:pt x="1355" y="1737"/>
                    <a:pt x="2134" y="1308"/>
                    <a:pt x="2945" y="942"/>
                  </a:cubicBezTo>
                  <a:close/>
                  <a:moveTo>
                    <a:pt x="3975" y="1"/>
                  </a:moveTo>
                  <a:cubicBezTo>
                    <a:pt x="3946" y="1"/>
                    <a:pt x="3913" y="7"/>
                    <a:pt x="3878" y="23"/>
                  </a:cubicBezTo>
                  <a:cubicBezTo>
                    <a:pt x="2522" y="499"/>
                    <a:pt x="1275" y="1196"/>
                    <a:pt x="212" y="2149"/>
                  </a:cubicBezTo>
                  <a:cubicBezTo>
                    <a:pt x="135" y="2206"/>
                    <a:pt x="149" y="2294"/>
                    <a:pt x="201" y="2349"/>
                  </a:cubicBezTo>
                  <a:lnTo>
                    <a:pt x="201" y="2349"/>
                  </a:lnTo>
                  <a:cubicBezTo>
                    <a:pt x="0" y="2444"/>
                    <a:pt x="91" y="2753"/>
                    <a:pt x="304" y="2753"/>
                  </a:cubicBezTo>
                  <a:cubicBezTo>
                    <a:pt x="333" y="2753"/>
                    <a:pt x="363" y="2747"/>
                    <a:pt x="395" y="2735"/>
                  </a:cubicBezTo>
                  <a:cubicBezTo>
                    <a:pt x="1862" y="2405"/>
                    <a:pt x="3145" y="1599"/>
                    <a:pt x="4135" y="426"/>
                  </a:cubicBezTo>
                  <a:cubicBezTo>
                    <a:pt x="4229" y="268"/>
                    <a:pt x="4161" y="1"/>
                    <a:pt x="39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45"/>
            <p:cNvSpPr/>
            <p:nvPr/>
          </p:nvSpPr>
          <p:spPr>
            <a:xfrm rot="-6527405">
              <a:off x="7974294" y="7585056"/>
              <a:ext cx="221824" cy="150499"/>
            </a:xfrm>
            <a:custGeom>
              <a:avLst/>
              <a:gdLst/>
              <a:ahLst/>
              <a:cxnLst/>
              <a:rect l="l" t="t" r="r" b="b"/>
              <a:pathLst>
                <a:path w="8873" h="6020" extrusionOk="0">
                  <a:moveTo>
                    <a:pt x="7560" y="967"/>
                  </a:moveTo>
                  <a:cubicBezTo>
                    <a:pt x="6722" y="1773"/>
                    <a:pt x="5775" y="2459"/>
                    <a:pt x="4749" y="3026"/>
                  </a:cubicBezTo>
                  <a:cubicBezTo>
                    <a:pt x="4057" y="3391"/>
                    <a:pt x="3329" y="3719"/>
                    <a:pt x="2600" y="3975"/>
                  </a:cubicBezTo>
                  <a:lnTo>
                    <a:pt x="2600" y="3975"/>
                  </a:lnTo>
                  <a:cubicBezTo>
                    <a:pt x="3110" y="3576"/>
                    <a:pt x="3655" y="3187"/>
                    <a:pt x="4199" y="2843"/>
                  </a:cubicBezTo>
                  <a:cubicBezTo>
                    <a:pt x="5261" y="2117"/>
                    <a:pt x="6386" y="1497"/>
                    <a:pt x="7560" y="967"/>
                  </a:cubicBezTo>
                  <a:close/>
                  <a:moveTo>
                    <a:pt x="8605" y="0"/>
                  </a:moveTo>
                  <a:cubicBezTo>
                    <a:pt x="8580" y="0"/>
                    <a:pt x="8553" y="6"/>
                    <a:pt x="8525" y="20"/>
                  </a:cubicBezTo>
                  <a:cubicBezTo>
                    <a:pt x="8490" y="35"/>
                    <a:pt x="8454" y="49"/>
                    <a:pt x="8419" y="64"/>
                  </a:cubicBezTo>
                  <a:lnTo>
                    <a:pt x="8419" y="64"/>
                  </a:lnTo>
                  <a:lnTo>
                    <a:pt x="8415" y="57"/>
                  </a:lnTo>
                  <a:cubicBezTo>
                    <a:pt x="8411" y="62"/>
                    <a:pt x="8407" y="66"/>
                    <a:pt x="8404" y="70"/>
                  </a:cubicBezTo>
                  <a:lnTo>
                    <a:pt x="8404" y="70"/>
                  </a:lnTo>
                  <a:cubicBezTo>
                    <a:pt x="6835" y="721"/>
                    <a:pt x="5337" y="1512"/>
                    <a:pt x="3979" y="2477"/>
                  </a:cubicBezTo>
                  <a:cubicBezTo>
                    <a:pt x="3283" y="2953"/>
                    <a:pt x="2586" y="3466"/>
                    <a:pt x="1963" y="4016"/>
                  </a:cubicBezTo>
                  <a:cubicBezTo>
                    <a:pt x="1846" y="4108"/>
                    <a:pt x="1731" y="4202"/>
                    <a:pt x="1619" y="4296"/>
                  </a:cubicBezTo>
                  <a:lnTo>
                    <a:pt x="1619" y="4296"/>
                  </a:lnTo>
                  <a:cubicBezTo>
                    <a:pt x="1201" y="4473"/>
                    <a:pt x="800" y="4697"/>
                    <a:pt x="424" y="4969"/>
                  </a:cubicBezTo>
                  <a:cubicBezTo>
                    <a:pt x="301" y="5092"/>
                    <a:pt x="375" y="5280"/>
                    <a:pt x="503" y="5347"/>
                  </a:cubicBezTo>
                  <a:lnTo>
                    <a:pt x="503" y="5347"/>
                  </a:lnTo>
                  <a:cubicBezTo>
                    <a:pt x="352" y="5508"/>
                    <a:pt x="203" y="5675"/>
                    <a:pt x="57" y="5849"/>
                  </a:cubicBezTo>
                  <a:cubicBezTo>
                    <a:pt x="0" y="5934"/>
                    <a:pt x="75" y="6019"/>
                    <a:pt x="163" y="6019"/>
                  </a:cubicBezTo>
                  <a:cubicBezTo>
                    <a:pt x="189" y="6019"/>
                    <a:pt x="215" y="6012"/>
                    <a:pt x="240" y="5996"/>
                  </a:cubicBezTo>
                  <a:cubicBezTo>
                    <a:pt x="615" y="5684"/>
                    <a:pt x="977" y="5360"/>
                    <a:pt x="1341" y="5038"/>
                  </a:cubicBezTo>
                  <a:lnTo>
                    <a:pt x="1341" y="5038"/>
                  </a:lnTo>
                  <a:cubicBezTo>
                    <a:pt x="1882" y="4793"/>
                    <a:pt x="2436" y="4578"/>
                    <a:pt x="2990" y="4419"/>
                  </a:cubicBezTo>
                  <a:cubicBezTo>
                    <a:pt x="5189" y="3576"/>
                    <a:pt x="7169" y="2220"/>
                    <a:pt x="8745" y="424"/>
                  </a:cubicBezTo>
                  <a:cubicBezTo>
                    <a:pt x="8873" y="296"/>
                    <a:pt x="8777" y="0"/>
                    <a:pt x="86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45"/>
            <p:cNvSpPr/>
            <p:nvPr/>
          </p:nvSpPr>
          <p:spPr>
            <a:xfrm rot="-6527405">
              <a:off x="8026711" y="7590761"/>
              <a:ext cx="94174" cy="404473"/>
            </a:xfrm>
            <a:custGeom>
              <a:avLst/>
              <a:gdLst/>
              <a:ahLst/>
              <a:cxnLst/>
              <a:rect l="l" t="t" r="r" b="b"/>
              <a:pathLst>
                <a:path w="3767" h="16179" extrusionOk="0">
                  <a:moveTo>
                    <a:pt x="1818" y="1860"/>
                  </a:moveTo>
                  <a:cubicBezTo>
                    <a:pt x="2831" y="5239"/>
                    <a:pt x="2905" y="8838"/>
                    <a:pt x="2015" y="12300"/>
                  </a:cubicBezTo>
                  <a:cubicBezTo>
                    <a:pt x="1789" y="13270"/>
                    <a:pt x="1477" y="14211"/>
                    <a:pt x="1080" y="15149"/>
                  </a:cubicBezTo>
                  <a:lnTo>
                    <a:pt x="1080" y="15149"/>
                  </a:lnTo>
                  <a:cubicBezTo>
                    <a:pt x="696" y="13444"/>
                    <a:pt x="579" y="11667"/>
                    <a:pt x="806" y="9918"/>
                  </a:cubicBezTo>
                  <a:cubicBezTo>
                    <a:pt x="989" y="7865"/>
                    <a:pt x="1392" y="5848"/>
                    <a:pt x="1649" y="3796"/>
                  </a:cubicBezTo>
                  <a:cubicBezTo>
                    <a:pt x="1729" y="3152"/>
                    <a:pt x="1788" y="2509"/>
                    <a:pt x="1818" y="1860"/>
                  </a:cubicBezTo>
                  <a:close/>
                  <a:moveTo>
                    <a:pt x="1506" y="1"/>
                  </a:moveTo>
                  <a:cubicBezTo>
                    <a:pt x="1378" y="1"/>
                    <a:pt x="1263" y="84"/>
                    <a:pt x="1282" y="240"/>
                  </a:cubicBezTo>
                  <a:cubicBezTo>
                    <a:pt x="1283" y="264"/>
                    <a:pt x="1284" y="288"/>
                    <a:pt x="1285" y="313"/>
                  </a:cubicBezTo>
                  <a:lnTo>
                    <a:pt x="1285" y="313"/>
                  </a:lnTo>
                  <a:lnTo>
                    <a:pt x="1282" y="313"/>
                  </a:lnTo>
                  <a:cubicBezTo>
                    <a:pt x="1283" y="316"/>
                    <a:pt x="1284" y="319"/>
                    <a:pt x="1286" y="322"/>
                  </a:cubicBezTo>
                  <a:lnTo>
                    <a:pt x="1286" y="322"/>
                  </a:lnTo>
                  <a:cubicBezTo>
                    <a:pt x="1447" y="4508"/>
                    <a:pt x="0" y="8515"/>
                    <a:pt x="146" y="12667"/>
                  </a:cubicBezTo>
                  <a:cubicBezTo>
                    <a:pt x="146" y="13767"/>
                    <a:pt x="329" y="14903"/>
                    <a:pt x="659" y="15966"/>
                  </a:cubicBezTo>
                  <a:cubicBezTo>
                    <a:pt x="718" y="16114"/>
                    <a:pt x="843" y="16178"/>
                    <a:pt x="964" y="16178"/>
                  </a:cubicBezTo>
                  <a:cubicBezTo>
                    <a:pt x="1142" y="16178"/>
                    <a:pt x="1311" y="16038"/>
                    <a:pt x="1246" y="15819"/>
                  </a:cubicBezTo>
                  <a:cubicBezTo>
                    <a:pt x="1226" y="15747"/>
                    <a:pt x="1207" y="15675"/>
                    <a:pt x="1189" y="15602"/>
                  </a:cubicBezTo>
                  <a:lnTo>
                    <a:pt x="1189" y="15602"/>
                  </a:lnTo>
                  <a:cubicBezTo>
                    <a:pt x="3504" y="10803"/>
                    <a:pt x="3767" y="5250"/>
                    <a:pt x="1834" y="301"/>
                  </a:cubicBezTo>
                  <a:lnTo>
                    <a:pt x="1834" y="301"/>
                  </a:lnTo>
                  <a:cubicBezTo>
                    <a:pt x="1833" y="280"/>
                    <a:pt x="1833" y="260"/>
                    <a:pt x="1832" y="240"/>
                  </a:cubicBezTo>
                  <a:lnTo>
                    <a:pt x="1832" y="240"/>
                  </a:lnTo>
                  <a:lnTo>
                    <a:pt x="1811" y="243"/>
                  </a:lnTo>
                  <a:lnTo>
                    <a:pt x="1811" y="243"/>
                  </a:lnTo>
                  <a:cubicBezTo>
                    <a:pt x="1806" y="229"/>
                    <a:pt x="1801" y="216"/>
                    <a:pt x="1795" y="203"/>
                  </a:cubicBezTo>
                  <a:cubicBezTo>
                    <a:pt x="1744" y="66"/>
                    <a:pt x="1620" y="1"/>
                    <a:pt x="15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45"/>
            <p:cNvSpPr/>
            <p:nvPr/>
          </p:nvSpPr>
          <p:spPr>
            <a:xfrm rot="-6527405">
              <a:off x="8104386" y="7578861"/>
              <a:ext cx="278774" cy="191099"/>
            </a:xfrm>
            <a:custGeom>
              <a:avLst/>
              <a:gdLst/>
              <a:ahLst/>
              <a:cxnLst/>
              <a:rect l="l" t="t" r="r" b="b"/>
              <a:pathLst>
                <a:path w="11151" h="7644" extrusionOk="0">
                  <a:moveTo>
                    <a:pt x="9635" y="1083"/>
                  </a:moveTo>
                  <a:lnTo>
                    <a:pt x="9635" y="1083"/>
                  </a:lnTo>
                  <a:cubicBezTo>
                    <a:pt x="7676" y="3053"/>
                    <a:pt x="5406" y="4709"/>
                    <a:pt x="2893" y="5934"/>
                  </a:cubicBezTo>
                  <a:cubicBezTo>
                    <a:pt x="2462" y="6140"/>
                    <a:pt x="2031" y="6327"/>
                    <a:pt x="1595" y="6509"/>
                  </a:cubicBezTo>
                  <a:lnTo>
                    <a:pt x="1595" y="6509"/>
                  </a:lnTo>
                  <a:cubicBezTo>
                    <a:pt x="2044" y="6089"/>
                    <a:pt x="2499" y="5675"/>
                    <a:pt x="2966" y="5274"/>
                  </a:cubicBezTo>
                  <a:cubicBezTo>
                    <a:pt x="3773" y="4614"/>
                    <a:pt x="4616" y="3991"/>
                    <a:pt x="5459" y="3404"/>
                  </a:cubicBezTo>
                  <a:cubicBezTo>
                    <a:pt x="6801" y="2519"/>
                    <a:pt x="8187" y="1745"/>
                    <a:pt x="9635" y="1083"/>
                  </a:cubicBezTo>
                  <a:close/>
                  <a:moveTo>
                    <a:pt x="10847" y="0"/>
                  </a:moveTo>
                  <a:cubicBezTo>
                    <a:pt x="10813" y="0"/>
                    <a:pt x="10776" y="10"/>
                    <a:pt x="10738" y="32"/>
                  </a:cubicBezTo>
                  <a:cubicBezTo>
                    <a:pt x="10693" y="50"/>
                    <a:pt x="10648" y="68"/>
                    <a:pt x="10603" y="87"/>
                  </a:cubicBezTo>
                  <a:lnTo>
                    <a:pt x="10603" y="87"/>
                  </a:lnTo>
                  <a:lnTo>
                    <a:pt x="10591" y="68"/>
                  </a:lnTo>
                  <a:cubicBezTo>
                    <a:pt x="10581" y="80"/>
                    <a:pt x="10570" y="92"/>
                    <a:pt x="10559" y="104"/>
                  </a:cubicBezTo>
                  <a:lnTo>
                    <a:pt x="10559" y="104"/>
                  </a:lnTo>
                  <a:cubicBezTo>
                    <a:pt x="7620" y="1310"/>
                    <a:pt x="4861" y="3006"/>
                    <a:pt x="2453" y="5090"/>
                  </a:cubicBezTo>
                  <a:cubicBezTo>
                    <a:pt x="1746" y="5656"/>
                    <a:pt x="1106" y="6291"/>
                    <a:pt x="502" y="6960"/>
                  </a:cubicBezTo>
                  <a:lnTo>
                    <a:pt x="502" y="6960"/>
                  </a:lnTo>
                  <a:cubicBezTo>
                    <a:pt x="444" y="6985"/>
                    <a:pt x="386" y="7009"/>
                    <a:pt x="327" y="7033"/>
                  </a:cubicBezTo>
                  <a:cubicBezTo>
                    <a:pt x="1" y="7164"/>
                    <a:pt x="81" y="7643"/>
                    <a:pt x="361" y="7643"/>
                  </a:cubicBezTo>
                  <a:cubicBezTo>
                    <a:pt x="396" y="7643"/>
                    <a:pt x="434" y="7636"/>
                    <a:pt x="474" y="7620"/>
                  </a:cubicBezTo>
                  <a:cubicBezTo>
                    <a:pt x="2087" y="7107"/>
                    <a:pt x="3590" y="6373"/>
                    <a:pt x="5019" y="5494"/>
                  </a:cubicBezTo>
                  <a:cubicBezTo>
                    <a:pt x="6449" y="4614"/>
                    <a:pt x="7769" y="3624"/>
                    <a:pt x="9015" y="2524"/>
                  </a:cubicBezTo>
                  <a:cubicBezTo>
                    <a:pt x="9712" y="1865"/>
                    <a:pt x="10371" y="1205"/>
                    <a:pt x="10995" y="472"/>
                  </a:cubicBezTo>
                  <a:cubicBezTo>
                    <a:pt x="11151" y="316"/>
                    <a:pt x="11041" y="0"/>
                    <a:pt x="108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45"/>
            <p:cNvSpPr/>
            <p:nvPr/>
          </p:nvSpPr>
          <p:spPr>
            <a:xfrm rot="-6527405">
              <a:off x="7546381" y="7349644"/>
              <a:ext cx="410023" cy="513447"/>
            </a:xfrm>
            <a:custGeom>
              <a:avLst/>
              <a:gdLst/>
              <a:ahLst/>
              <a:cxnLst/>
              <a:rect l="l" t="t" r="r" b="b"/>
              <a:pathLst>
                <a:path w="16401" h="20538" extrusionOk="0">
                  <a:moveTo>
                    <a:pt x="15215" y="1042"/>
                  </a:moveTo>
                  <a:lnTo>
                    <a:pt x="15215" y="1042"/>
                  </a:lnTo>
                  <a:cubicBezTo>
                    <a:pt x="13595" y="3789"/>
                    <a:pt x="11966" y="6517"/>
                    <a:pt x="9978" y="9035"/>
                  </a:cubicBezTo>
                  <a:cubicBezTo>
                    <a:pt x="8915" y="10428"/>
                    <a:pt x="7742" y="11711"/>
                    <a:pt x="6459" y="12920"/>
                  </a:cubicBezTo>
                  <a:cubicBezTo>
                    <a:pt x="5375" y="13869"/>
                    <a:pt x="4228" y="14755"/>
                    <a:pt x="3134" y="15724"/>
                  </a:cubicBezTo>
                  <a:lnTo>
                    <a:pt x="3134" y="15724"/>
                  </a:lnTo>
                  <a:cubicBezTo>
                    <a:pt x="3373" y="15291"/>
                    <a:pt x="3582" y="14839"/>
                    <a:pt x="3783" y="14387"/>
                  </a:cubicBezTo>
                  <a:cubicBezTo>
                    <a:pt x="4406" y="12957"/>
                    <a:pt x="5103" y="11564"/>
                    <a:pt x="5873" y="10244"/>
                  </a:cubicBezTo>
                  <a:cubicBezTo>
                    <a:pt x="7412" y="7605"/>
                    <a:pt x="9428" y="5259"/>
                    <a:pt x="11775" y="3316"/>
                  </a:cubicBezTo>
                  <a:cubicBezTo>
                    <a:pt x="12852" y="2442"/>
                    <a:pt x="13999" y="1684"/>
                    <a:pt x="15215" y="1042"/>
                  </a:cubicBezTo>
                  <a:close/>
                  <a:moveTo>
                    <a:pt x="16018" y="0"/>
                  </a:moveTo>
                  <a:cubicBezTo>
                    <a:pt x="15962" y="0"/>
                    <a:pt x="15903" y="16"/>
                    <a:pt x="15844" y="53"/>
                  </a:cubicBezTo>
                  <a:cubicBezTo>
                    <a:pt x="13094" y="1373"/>
                    <a:pt x="10638" y="3243"/>
                    <a:pt x="8622" y="5552"/>
                  </a:cubicBezTo>
                  <a:cubicBezTo>
                    <a:pt x="6606" y="7825"/>
                    <a:pt x="4956" y="10428"/>
                    <a:pt x="3783" y="13287"/>
                  </a:cubicBezTo>
                  <a:cubicBezTo>
                    <a:pt x="3303" y="14408"/>
                    <a:pt x="2880" y="15665"/>
                    <a:pt x="2149" y="16676"/>
                  </a:cubicBezTo>
                  <a:lnTo>
                    <a:pt x="2149" y="16676"/>
                  </a:lnTo>
                  <a:cubicBezTo>
                    <a:pt x="1918" y="16920"/>
                    <a:pt x="1695" y="17171"/>
                    <a:pt x="1482" y="17433"/>
                  </a:cubicBezTo>
                  <a:lnTo>
                    <a:pt x="1482" y="17433"/>
                  </a:lnTo>
                  <a:cubicBezTo>
                    <a:pt x="1386" y="17521"/>
                    <a:pt x="1286" y="17606"/>
                    <a:pt x="1180" y="17686"/>
                  </a:cubicBezTo>
                  <a:cubicBezTo>
                    <a:pt x="1096" y="17728"/>
                    <a:pt x="1109" y="17807"/>
                    <a:pt x="1156" y="17852"/>
                  </a:cubicBezTo>
                  <a:lnTo>
                    <a:pt x="1156" y="17852"/>
                  </a:lnTo>
                  <a:cubicBezTo>
                    <a:pt x="1152" y="17858"/>
                    <a:pt x="1148" y="17864"/>
                    <a:pt x="1144" y="17869"/>
                  </a:cubicBezTo>
                  <a:cubicBezTo>
                    <a:pt x="667" y="18566"/>
                    <a:pt x="301" y="19372"/>
                    <a:pt x="44" y="20179"/>
                  </a:cubicBezTo>
                  <a:cubicBezTo>
                    <a:pt x="0" y="20397"/>
                    <a:pt x="165" y="20538"/>
                    <a:pt x="336" y="20538"/>
                  </a:cubicBezTo>
                  <a:cubicBezTo>
                    <a:pt x="452" y="20538"/>
                    <a:pt x="571" y="20473"/>
                    <a:pt x="631" y="20325"/>
                  </a:cubicBezTo>
                  <a:cubicBezTo>
                    <a:pt x="1180" y="18932"/>
                    <a:pt x="2060" y="17686"/>
                    <a:pt x="3197" y="16696"/>
                  </a:cubicBezTo>
                  <a:cubicBezTo>
                    <a:pt x="4333" y="15633"/>
                    <a:pt x="5543" y="14680"/>
                    <a:pt x="6716" y="13653"/>
                  </a:cubicBezTo>
                  <a:cubicBezTo>
                    <a:pt x="9245" y="11271"/>
                    <a:pt x="11445" y="8558"/>
                    <a:pt x="13241" y="5589"/>
                  </a:cubicBezTo>
                  <a:cubicBezTo>
                    <a:pt x="14304" y="3902"/>
                    <a:pt x="15294" y="2180"/>
                    <a:pt x="16284" y="457"/>
                  </a:cubicBezTo>
                  <a:cubicBezTo>
                    <a:pt x="16401" y="252"/>
                    <a:pt x="16237" y="0"/>
                    <a:pt x="160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45"/>
            <p:cNvSpPr/>
            <p:nvPr/>
          </p:nvSpPr>
          <p:spPr>
            <a:xfrm rot="-6527405">
              <a:off x="7917574" y="7640311"/>
              <a:ext cx="105749" cy="68825"/>
            </a:xfrm>
            <a:custGeom>
              <a:avLst/>
              <a:gdLst/>
              <a:ahLst/>
              <a:cxnLst/>
              <a:rect l="l" t="t" r="r" b="b"/>
              <a:pathLst>
                <a:path w="4230" h="2753" extrusionOk="0">
                  <a:moveTo>
                    <a:pt x="2945" y="942"/>
                  </a:moveTo>
                  <a:cubicBezTo>
                    <a:pt x="2269" y="1517"/>
                    <a:pt x="1471" y="1952"/>
                    <a:pt x="606" y="2228"/>
                  </a:cubicBezTo>
                  <a:lnTo>
                    <a:pt x="606" y="2228"/>
                  </a:lnTo>
                  <a:cubicBezTo>
                    <a:pt x="1355" y="1737"/>
                    <a:pt x="2134" y="1308"/>
                    <a:pt x="2945" y="942"/>
                  </a:cubicBezTo>
                  <a:close/>
                  <a:moveTo>
                    <a:pt x="3975" y="1"/>
                  </a:moveTo>
                  <a:cubicBezTo>
                    <a:pt x="3946" y="1"/>
                    <a:pt x="3913" y="7"/>
                    <a:pt x="3878" y="23"/>
                  </a:cubicBezTo>
                  <a:cubicBezTo>
                    <a:pt x="2522" y="499"/>
                    <a:pt x="1275" y="1196"/>
                    <a:pt x="212" y="2149"/>
                  </a:cubicBezTo>
                  <a:cubicBezTo>
                    <a:pt x="135" y="2206"/>
                    <a:pt x="149" y="2294"/>
                    <a:pt x="201" y="2349"/>
                  </a:cubicBezTo>
                  <a:lnTo>
                    <a:pt x="201" y="2349"/>
                  </a:lnTo>
                  <a:cubicBezTo>
                    <a:pt x="0" y="2444"/>
                    <a:pt x="91" y="2753"/>
                    <a:pt x="304" y="2753"/>
                  </a:cubicBezTo>
                  <a:cubicBezTo>
                    <a:pt x="333" y="2753"/>
                    <a:pt x="363" y="2747"/>
                    <a:pt x="395" y="2735"/>
                  </a:cubicBezTo>
                  <a:cubicBezTo>
                    <a:pt x="1862" y="2405"/>
                    <a:pt x="3145" y="1599"/>
                    <a:pt x="4135" y="426"/>
                  </a:cubicBezTo>
                  <a:cubicBezTo>
                    <a:pt x="4229" y="268"/>
                    <a:pt x="4161" y="1"/>
                    <a:pt x="39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hree columns">
  <p:cSld name="CUSTOM_15_1">
    <p:spTree>
      <p:nvGrpSpPr>
        <p:cNvPr id="1" name="Shape 1913"/>
        <p:cNvGrpSpPr/>
        <p:nvPr/>
      </p:nvGrpSpPr>
      <p:grpSpPr>
        <a:xfrm>
          <a:off x="0" y="0"/>
          <a:ext cx="0" cy="0"/>
          <a:chOff x="0" y="0"/>
          <a:chExt cx="0" cy="0"/>
        </a:xfrm>
      </p:grpSpPr>
      <p:sp>
        <p:nvSpPr>
          <p:cNvPr id="1914" name="Google Shape;1914;p47"/>
          <p:cNvSpPr/>
          <p:nvPr/>
        </p:nvSpPr>
        <p:spPr>
          <a:xfrm flipH="1">
            <a:off x="4014863" y="4630750"/>
            <a:ext cx="5129137" cy="826302"/>
          </a:xfrm>
          <a:custGeom>
            <a:avLst/>
            <a:gdLst/>
            <a:ahLst/>
            <a:cxnLst/>
            <a:rect l="l" t="t" r="r" b="b"/>
            <a:pathLst>
              <a:path w="85085" h="35856" extrusionOk="0">
                <a:moveTo>
                  <a:pt x="21963" y="0"/>
                </a:moveTo>
                <a:cubicBezTo>
                  <a:pt x="20489" y="0"/>
                  <a:pt x="19021" y="128"/>
                  <a:pt x="17560" y="444"/>
                </a:cubicBezTo>
                <a:cubicBezTo>
                  <a:pt x="11658" y="1763"/>
                  <a:pt x="6819" y="5942"/>
                  <a:pt x="3007" y="10671"/>
                </a:cubicBezTo>
                <a:cubicBezTo>
                  <a:pt x="1980" y="11954"/>
                  <a:pt x="954" y="13311"/>
                  <a:pt x="1" y="14704"/>
                </a:cubicBezTo>
                <a:lnTo>
                  <a:pt x="1" y="35855"/>
                </a:lnTo>
                <a:lnTo>
                  <a:pt x="85084" y="35855"/>
                </a:lnTo>
                <a:lnTo>
                  <a:pt x="85084" y="13494"/>
                </a:lnTo>
                <a:cubicBezTo>
                  <a:pt x="81602" y="11111"/>
                  <a:pt x="77973" y="8948"/>
                  <a:pt x="74233" y="7079"/>
                </a:cubicBezTo>
                <a:cubicBezTo>
                  <a:pt x="69285" y="4476"/>
                  <a:pt x="64152" y="1947"/>
                  <a:pt x="58617" y="1323"/>
                </a:cubicBezTo>
                <a:cubicBezTo>
                  <a:pt x="57606" y="1211"/>
                  <a:pt x="56597" y="1165"/>
                  <a:pt x="55588" y="1165"/>
                </a:cubicBezTo>
                <a:cubicBezTo>
                  <a:pt x="50695" y="1165"/>
                  <a:pt x="45815" y="2258"/>
                  <a:pt x="40893" y="2258"/>
                </a:cubicBezTo>
                <a:cubicBezTo>
                  <a:pt x="40533" y="2258"/>
                  <a:pt x="40172" y="2252"/>
                  <a:pt x="39811" y="2240"/>
                </a:cubicBezTo>
                <a:cubicBezTo>
                  <a:pt x="33831" y="2035"/>
                  <a:pt x="27850" y="0"/>
                  <a:pt x="219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47"/>
          <p:cNvSpPr/>
          <p:nvPr/>
        </p:nvSpPr>
        <p:spPr>
          <a:xfrm rot="-10048048">
            <a:off x="4436398" y="4987912"/>
            <a:ext cx="2347115" cy="346460"/>
          </a:xfrm>
          <a:custGeom>
            <a:avLst/>
            <a:gdLst/>
            <a:ahLst/>
            <a:cxnLst/>
            <a:rect l="l" t="t" r="r" b="b"/>
            <a:pathLst>
              <a:path w="93882" h="13858" fill="none" extrusionOk="0">
                <a:moveTo>
                  <a:pt x="0" y="1"/>
                </a:moveTo>
                <a:cubicBezTo>
                  <a:pt x="6195" y="3667"/>
                  <a:pt x="11217" y="9678"/>
                  <a:pt x="18219" y="11401"/>
                </a:cubicBezTo>
                <a:cubicBezTo>
                  <a:pt x="27970" y="13857"/>
                  <a:pt x="37501" y="7186"/>
                  <a:pt x="47362" y="5243"/>
                </a:cubicBezTo>
                <a:cubicBezTo>
                  <a:pt x="54291" y="3886"/>
                  <a:pt x="61439" y="4876"/>
                  <a:pt x="67781" y="7992"/>
                </a:cubicBezTo>
                <a:cubicBezTo>
                  <a:pt x="71044" y="9642"/>
                  <a:pt x="74233" y="11878"/>
                  <a:pt x="77862" y="12061"/>
                </a:cubicBezTo>
                <a:cubicBezTo>
                  <a:pt x="83911" y="12318"/>
                  <a:pt x="88529" y="6892"/>
                  <a:pt x="93882" y="4106"/>
                </a:cubicBezTo>
              </a:path>
            </a:pathLst>
          </a:custGeom>
          <a:solidFill>
            <a:schemeClr val="accent1"/>
          </a:solidFill>
          <a:ln w="19050" cap="flat" cmpd="sng">
            <a:solidFill>
              <a:schemeClr val="lt1"/>
            </a:solidFill>
            <a:prstDash val="solid"/>
            <a:miter lim="3665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47"/>
          <p:cNvSpPr txBox="1">
            <a:spLocks noGrp="1"/>
          </p:cNvSpPr>
          <p:nvPr>
            <p:ph type="ctrTitle"/>
          </p:nvPr>
        </p:nvSpPr>
        <p:spPr>
          <a:xfrm>
            <a:off x="713225" y="420624"/>
            <a:ext cx="7717500" cy="576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solidFill>
                  <a:schemeClr val="accent3"/>
                </a:solidFill>
              </a:defRPr>
            </a:lvl1pPr>
            <a:lvl2pPr lvl="1" algn="r" rtl="0">
              <a:spcBef>
                <a:spcPts val="0"/>
              </a:spcBef>
              <a:spcAft>
                <a:spcPts val="0"/>
              </a:spcAft>
              <a:buSzPts val="1800"/>
              <a:buNone/>
              <a:defRPr sz="1800"/>
            </a:lvl2pPr>
            <a:lvl3pPr lvl="2" algn="r" rtl="0">
              <a:spcBef>
                <a:spcPts val="0"/>
              </a:spcBef>
              <a:spcAft>
                <a:spcPts val="0"/>
              </a:spcAft>
              <a:buSzPts val="1800"/>
              <a:buNone/>
              <a:defRPr sz="1800"/>
            </a:lvl3pPr>
            <a:lvl4pPr lvl="3" algn="r" rtl="0">
              <a:spcBef>
                <a:spcPts val="0"/>
              </a:spcBef>
              <a:spcAft>
                <a:spcPts val="0"/>
              </a:spcAft>
              <a:buSzPts val="1800"/>
              <a:buNone/>
              <a:defRPr sz="1800"/>
            </a:lvl4pPr>
            <a:lvl5pPr lvl="4" algn="r" rtl="0">
              <a:spcBef>
                <a:spcPts val="0"/>
              </a:spcBef>
              <a:spcAft>
                <a:spcPts val="0"/>
              </a:spcAft>
              <a:buSzPts val="1800"/>
              <a:buNone/>
              <a:defRPr sz="1800"/>
            </a:lvl5pPr>
            <a:lvl6pPr lvl="5" algn="r" rtl="0">
              <a:spcBef>
                <a:spcPts val="0"/>
              </a:spcBef>
              <a:spcAft>
                <a:spcPts val="0"/>
              </a:spcAft>
              <a:buSzPts val="1800"/>
              <a:buNone/>
              <a:defRPr sz="1800"/>
            </a:lvl6pPr>
            <a:lvl7pPr lvl="6" algn="r" rtl="0">
              <a:spcBef>
                <a:spcPts val="0"/>
              </a:spcBef>
              <a:spcAft>
                <a:spcPts val="0"/>
              </a:spcAft>
              <a:buSzPts val="1800"/>
              <a:buNone/>
              <a:defRPr sz="1800"/>
            </a:lvl7pPr>
            <a:lvl8pPr lvl="7" algn="r" rtl="0">
              <a:spcBef>
                <a:spcPts val="0"/>
              </a:spcBef>
              <a:spcAft>
                <a:spcPts val="0"/>
              </a:spcAft>
              <a:buSzPts val="1800"/>
              <a:buNone/>
              <a:defRPr sz="1800"/>
            </a:lvl8pPr>
            <a:lvl9pPr lvl="8" algn="r" rtl="0">
              <a:spcBef>
                <a:spcPts val="0"/>
              </a:spcBef>
              <a:spcAft>
                <a:spcPts val="0"/>
              </a:spcAft>
              <a:buSzPts val="1800"/>
              <a:buNone/>
              <a:defRPr sz="1800"/>
            </a:lvl9pPr>
          </a:lstStyle>
          <a:p>
            <a:endParaRPr/>
          </a:p>
        </p:txBody>
      </p:sp>
      <p:sp>
        <p:nvSpPr>
          <p:cNvPr id="1917" name="Google Shape;1917;p47"/>
          <p:cNvSpPr txBox="1">
            <a:spLocks noGrp="1"/>
          </p:cNvSpPr>
          <p:nvPr>
            <p:ph type="subTitle" idx="1"/>
          </p:nvPr>
        </p:nvSpPr>
        <p:spPr>
          <a:xfrm>
            <a:off x="694900" y="3169668"/>
            <a:ext cx="2324700" cy="959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000"/>
              <a:buNone/>
              <a:defRPr sz="14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1918" name="Google Shape;1918;p47"/>
          <p:cNvSpPr txBox="1">
            <a:spLocks noGrp="1"/>
          </p:cNvSpPr>
          <p:nvPr>
            <p:ph type="subTitle" idx="2"/>
          </p:nvPr>
        </p:nvSpPr>
        <p:spPr>
          <a:xfrm>
            <a:off x="3405338" y="3169668"/>
            <a:ext cx="2328600" cy="959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000"/>
              <a:buNone/>
              <a:defRPr sz="14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1919" name="Google Shape;1919;p47"/>
          <p:cNvSpPr txBox="1">
            <a:spLocks noGrp="1"/>
          </p:cNvSpPr>
          <p:nvPr>
            <p:ph type="ctrTitle" idx="3"/>
          </p:nvPr>
        </p:nvSpPr>
        <p:spPr>
          <a:xfrm>
            <a:off x="693363" y="2871817"/>
            <a:ext cx="2328600" cy="3849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SzPts val="1600"/>
              <a:buFont typeface="Fira Sans Condensed Medium"/>
              <a:buNone/>
              <a:defRPr sz="2400"/>
            </a:lvl1pPr>
            <a:lvl2pPr lvl="1" algn="ctr" rtl="0">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2pPr>
            <a:lvl3pPr lvl="2" algn="ctr" rtl="0">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3pPr>
            <a:lvl4pPr lvl="3" algn="ctr" rtl="0">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4pPr>
            <a:lvl5pPr lvl="4" algn="ctr" rtl="0">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5pPr>
            <a:lvl6pPr lvl="5" algn="ctr" rtl="0">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6pPr>
            <a:lvl7pPr lvl="6" algn="ctr" rtl="0">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7pPr>
            <a:lvl8pPr lvl="7" algn="ctr" rtl="0">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8pPr>
            <a:lvl9pPr lvl="8" algn="ctr" rtl="0">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9pPr>
          </a:lstStyle>
          <a:p>
            <a:endParaRPr/>
          </a:p>
        </p:txBody>
      </p:sp>
      <p:sp>
        <p:nvSpPr>
          <p:cNvPr id="1920" name="Google Shape;1920;p47"/>
          <p:cNvSpPr txBox="1">
            <a:spLocks noGrp="1"/>
          </p:cNvSpPr>
          <p:nvPr>
            <p:ph type="ctrTitle" idx="4"/>
          </p:nvPr>
        </p:nvSpPr>
        <p:spPr>
          <a:xfrm>
            <a:off x="3403800" y="2871817"/>
            <a:ext cx="2332500" cy="3849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SzPts val="1600"/>
              <a:buFont typeface="Fira Sans Condensed Medium"/>
              <a:buNone/>
              <a:defRPr sz="2400"/>
            </a:lvl1pPr>
            <a:lvl2pPr lvl="1" algn="ctr" rtl="0">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2pPr>
            <a:lvl3pPr lvl="2" algn="ctr" rtl="0">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3pPr>
            <a:lvl4pPr lvl="3" algn="ctr" rtl="0">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4pPr>
            <a:lvl5pPr lvl="4" algn="ctr" rtl="0">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5pPr>
            <a:lvl6pPr lvl="5" algn="ctr" rtl="0">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6pPr>
            <a:lvl7pPr lvl="6" algn="ctr" rtl="0">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7pPr>
            <a:lvl8pPr lvl="7" algn="ctr" rtl="0">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8pPr>
            <a:lvl9pPr lvl="8" algn="ctr" rtl="0">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9pPr>
          </a:lstStyle>
          <a:p>
            <a:endParaRPr/>
          </a:p>
        </p:txBody>
      </p:sp>
      <p:sp>
        <p:nvSpPr>
          <p:cNvPr id="1921" name="Google Shape;1921;p47"/>
          <p:cNvSpPr txBox="1">
            <a:spLocks noGrp="1"/>
          </p:cNvSpPr>
          <p:nvPr>
            <p:ph type="subTitle" idx="5"/>
          </p:nvPr>
        </p:nvSpPr>
        <p:spPr>
          <a:xfrm>
            <a:off x="6119676" y="3169668"/>
            <a:ext cx="2328600" cy="959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000"/>
              <a:buNone/>
              <a:defRPr sz="14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1922" name="Google Shape;1922;p47"/>
          <p:cNvSpPr txBox="1">
            <a:spLocks noGrp="1"/>
          </p:cNvSpPr>
          <p:nvPr>
            <p:ph type="ctrTitle" idx="6"/>
          </p:nvPr>
        </p:nvSpPr>
        <p:spPr>
          <a:xfrm>
            <a:off x="6118137" y="2871817"/>
            <a:ext cx="2332500" cy="3849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SzPts val="1600"/>
              <a:buFont typeface="Fira Sans Condensed Medium"/>
              <a:buNone/>
              <a:defRPr sz="2400"/>
            </a:lvl1pPr>
            <a:lvl2pPr lvl="1" algn="ctr" rtl="0">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2pPr>
            <a:lvl3pPr lvl="2" algn="ctr" rtl="0">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3pPr>
            <a:lvl4pPr lvl="3" algn="ctr" rtl="0">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4pPr>
            <a:lvl5pPr lvl="4" algn="ctr" rtl="0">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5pPr>
            <a:lvl6pPr lvl="5" algn="ctr" rtl="0">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6pPr>
            <a:lvl7pPr lvl="6" algn="ctr" rtl="0">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7pPr>
            <a:lvl8pPr lvl="7" algn="ctr" rtl="0">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8pPr>
            <a:lvl9pPr lvl="8" algn="ctr" rtl="0">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9pPr>
          </a:lstStyle>
          <a:p>
            <a:endParaRPr/>
          </a:p>
        </p:txBody>
      </p:sp>
      <p:sp>
        <p:nvSpPr>
          <p:cNvPr id="1923" name="Google Shape;1923;p47"/>
          <p:cNvSpPr/>
          <p:nvPr/>
        </p:nvSpPr>
        <p:spPr>
          <a:xfrm>
            <a:off x="-772050" y="4766900"/>
            <a:ext cx="4715411" cy="788473"/>
          </a:xfrm>
          <a:custGeom>
            <a:avLst/>
            <a:gdLst/>
            <a:ahLst/>
            <a:cxnLst/>
            <a:rect l="l" t="t" r="r" b="b"/>
            <a:pathLst>
              <a:path w="85085" h="35856" extrusionOk="0">
                <a:moveTo>
                  <a:pt x="21963" y="0"/>
                </a:moveTo>
                <a:cubicBezTo>
                  <a:pt x="20489" y="0"/>
                  <a:pt x="19021" y="128"/>
                  <a:pt x="17560" y="444"/>
                </a:cubicBezTo>
                <a:cubicBezTo>
                  <a:pt x="11658" y="1763"/>
                  <a:pt x="6819" y="5942"/>
                  <a:pt x="3007" y="10671"/>
                </a:cubicBezTo>
                <a:cubicBezTo>
                  <a:pt x="1980" y="11954"/>
                  <a:pt x="954" y="13311"/>
                  <a:pt x="1" y="14704"/>
                </a:cubicBezTo>
                <a:lnTo>
                  <a:pt x="1" y="35855"/>
                </a:lnTo>
                <a:lnTo>
                  <a:pt x="85084" y="35855"/>
                </a:lnTo>
                <a:lnTo>
                  <a:pt x="85084" y="13494"/>
                </a:lnTo>
                <a:cubicBezTo>
                  <a:pt x="81602" y="11111"/>
                  <a:pt x="77973" y="8948"/>
                  <a:pt x="74233" y="7079"/>
                </a:cubicBezTo>
                <a:cubicBezTo>
                  <a:pt x="69285" y="4476"/>
                  <a:pt x="64152" y="1947"/>
                  <a:pt x="58617" y="1323"/>
                </a:cubicBezTo>
                <a:cubicBezTo>
                  <a:pt x="57606" y="1211"/>
                  <a:pt x="56597" y="1165"/>
                  <a:pt x="55588" y="1165"/>
                </a:cubicBezTo>
                <a:cubicBezTo>
                  <a:pt x="50695" y="1165"/>
                  <a:pt x="45815" y="2258"/>
                  <a:pt x="40893" y="2258"/>
                </a:cubicBezTo>
                <a:cubicBezTo>
                  <a:pt x="40533" y="2258"/>
                  <a:pt x="40172" y="2252"/>
                  <a:pt x="39811" y="2240"/>
                </a:cubicBezTo>
                <a:cubicBezTo>
                  <a:pt x="33831" y="2035"/>
                  <a:pt x="27850" y="0"/>
                  <a:pt x="219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47"/>
          <p:cNvSpPr/>
          <p:nvPr/>
        </p:nvSpPr>
        <p:spPr>
          <a:xfrm rot="10800000">
            <a:off x="2241568" y="4773357"/>
            <a:ext cx="2972232" cy="775568"/>
          </a:xfrm>
          <a:custGeom>
            <a:avLst/>
            <a:gdLst/>
            <a:ahLst/>
            <a:cxnLst/>
            <a:rect l="l" t="t" r="r" b="b"/>
            <a:pathLst>
              <a:path w="85085" h="25745" extrusionOk="0">
                <a:moveTo>
                  <a:pt x="1" y="0"/>
                </a:moveTo>
                <a:lnTo>
                  <a:pt x="1" y="2530"/>
                </a:lnTo>
                <a:cubicBezTo>
                  <a:pt x="7662" y="6306"/>
                  <a:pt x="12941" y="13674"/>
                  <a:pt x="19906" y="18696"/>
                </a:cubicBezTo>
                <a:cubicBezTo>
                  <a:pt x="20126" y="18879"/>
                  <a:pt x="20346" y="19026"/>
                  <a:pt x="20603" y="19209"/>
                </a:cubicBezTo>
                <a:cubicBezTo>
                  <a:pt x="26913" y="23518"/>
                  <a:pt x="34555" y="25744"/>
                  <a:pt x="42184" y="25744"/>
                </a:cubicBezTo>
                <a:cubicBezTo>
                  <a:pt x="47275" y="25744"/>
                  <a:pt x="52360" y="24753"/>
                  <a:pt x="57041" y="22728"/>
                </a:cubicBezTo>
                <a:cubicBezTo>
                  <a:pt x="67232" y="18329"/>
                  <a:pt x="74967" y="9751"/>
                  <a:pt x="85084" y="5206"/>
                </a:cubicBezTo>
                <a:lnTo>
                  <a:pt x="850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47"/>
          <p:cNvSpPr/>
          <p:nvPr/>
        </p:nvSpPr>
        <p:spPr>
          <a:xfrm rot="-1106640">
            <a:off x="2067137" y="4053180"/>
            <a:ext cx="1563285" cy="1281365"/>
          </a:xfrm>
          <a:custGeom>
            <a:avLst/>
            <a:gdLst/>
            <a:ahLst/>
            <a:cxnLst/>
            <a:rect l="l" t="t" r="r" b="b"/>
            <a:pathLst>
              <a:path w="62527" h="51251" extrusionOk="0">
                <a:moveTo>
                  <a:pt x="35889" y="3192"/>
                </a:moveTo>
                <a:cubicBezTo>
                  <a:pt x="34936" y="4989"/>
                  <a:pt x="34020" y="6785"/>
                  <a:pt x="33030" y="8581"/>
                </a:cubicBezTo>
                <a:cubicBezTo>
                  <a:pt x="31930" y="10634"/>
                  <a:pt x="30830" y="12650"/>
                  <a:pt x="29731" y="14666"/>
                </a:cubicBezTo>
                <a:cubicBezTo>
                  <a:pt x="28594" y="16682"/>
                  <a:pt x="27458" y="18662"/>
                  <a:pt x="26285" y="20678"/>
                </a:cubicBezTo>
                <a:cubicBezTo>
                  <a:pt x="25112" y="22658"/>
                  <a:pt x="23939" y="24637"/>
                  <a:pt x="22766" y="26580"/>
                </a:cubicBezTo>
                <a:cubicBezTo>
                  <a:pt x="22252" y="27460"/>
                  <a:pt x="21702" y="28303"/>
                  <a:pt x="21189" y="29146"/>
                </a:cubicBezTo>
                <a:cubicBezTo>
                  <a:pt x="21629" y="28046"/>
                  <a:pt x="22032" y="26983"/>
                  <a:pt x="22472" y="25884"/>
                </a:cubicBezTo>
                <a:cubicBezTo>
                  <a:pt x="23279" y="23794"/>
                  <a:pt x="24159" y="21741"/>
                  <a:pt x="25075" y="19688"/>
                </a:cubicBezTo>
                <a:cubicBezTo>
                  <a:pt x="25991" y="17636"/>
                  <a:pt x="26981" y="15693"/>
                  <a:pt x="28081" y="13750"/>
                </a:cubicBezTo>
                <a:cubicBezTo>
                  <a:pt x="29144" y="11807"/>
                  <a:pt x="30317" y="9974"/>
                  <a:pt x="31600" y="8178"/>
                </a:cubicBezTo>
                <a:cubicBezTo>
                  <a:pt x="32920" y="6418"/>
                  <a:pt x="34349" y="4732"/>
                  <a:pt x="35889" y="3192"/>
                </a:cubicBezTo>
                <a:close/>
                <a:moveTo>
                  <a:pt x="60780" y="7078"/>
                </a:moveTo>
                <a:lnTo>
                  <a:pt x="60780" y="7078"/>
                </a:lnTo>
                <a:cubicBezTo>
                  <a:pt x="56161" y="10011"/>
                  <a:pt x="51469" y="12907"/>
                  <a:pt x="46777" y="15766"/>
                </a:cubicBezTo>
                <a:lnTo>
                  <a:pt x="46740" y="15766"/>
                </a:lnTo>
                <a:cubicBezTo>
                  <a:pt x="41534" y="18919"/>
                  <a:pt x="36256" y="21998"/>
                  <a:pt x="30940" y="25041"/>
                </a:cubicBezTo>
                <a:cubicBezTo>
                  <a:pt x="28521" y="26434"/>
                  <a:pt x="26065" y="27790"/>
                  <a:pt x="23572" y="29183"/>
                </a:cubicBezTo>
                <a:lnTo>
                  <a:pt x="23755" y="28963"/>
                </a:lnTo>
                <a:cubicBezTo>
                  <a:pt x="26578" y="26800"/>
                  <a:pt x="29437" y="24711"/>
                  <a:pt x="32370" y="22731"/>
                </a:cubicBezTo>
                <a:cubicBezTo>
                  <a:pt x="36806" y="19688"/>
                  <a:pt x="41388" y="16902"/>
                  <a:pt x="46080" y="14300"/>
                </a:cubicBezTo>
                <a:cubicBezTo>
                  <a:pt x="50772" y="11697"/>
                  <a:pt x="55575" y="9314"/>
                  <a:pt x="60523" y="7188"/>
                </a:cubicBezTo>
                <a:lnTo>
                  <a:pt x="60780" y="7078"/>
                </a:lnTo>
                <a:close/>
                <a:moveTo>
                  <a:pt x="46557" y="1543"/>
                </a:moveTo>
                <a:cubicBezTo>
                  <a:pt x="43917" y="5135"/>
                  <a:pt x="41205" y="8691"/>
                  <a:pt x="38382" y="12137"/>
                </a:cubicBezTo>
                <a:cubicBezTo>
                  <a:pt x="35193" y="16023"/>
                  <a:pt x="31893" y="19835"/>
                  <a:pt x="28521" y="23574"/>
                </a:cubicBezTo>
                <a:cubicBezTo>
                  <a:pt x="26835" y="25407"/>
                  <a:pt x="25112" y="27203"/>
                  <a:pt x="23389" y="29000"/>
                </a:cubicBezTo>
                <a:lnTo>
                  <a:pt x="22656" y="29586"/>
                </a:lnTo>
                <a:cubicBezTo>
                  <a:pt x="25552" y="25627"/>
                  <a:pt x="28558" y="21778"/>
                  <a:pt x="31673" y="18002"/>
                </a:cubicBezTo>
                <a:cubicBezTo>
                  <a:pt x="34936" y="14080"/>
                  <a:pt x="38345" y="10231"/>
                  <a:pt x="41864" y="6455"/>
                </a:cubicBezTo>
                <a:cubicBezTo>
                  <a:pt x="43404" y="4805"/>
                  <a:pt x="44980" y="3156"/>
                  <a:pt x="46557" y="1543"/>
                </a:cubicBezTo>
                <a:close/>
                <a:moveTo>
                  <a:pt x="20199" y="31016"/>
                </a:moveTo>
                <a:lnTo>
                  <a:pt x="20089" y="31272"/>
                </a:lnTo>
                <a:lnTo>
                  <a:pt x="19906" y="31786"/>
                </a:lnTo>
                <a:lnTo>
                  <a:pt x="19503" y="32115"/>
                </a:lnTo>
                <a:cubicBezTo>
                  <a:pt x="19723" y="31749"/>
                  <a:pt x="19943" y="31382"/>
                  <a:pt x="20199" y="31016"/>
                </a:cubicBezTo>
                <a:close/>
                <a:moveTo>
                  <a:pt x="19833" y="32152"/>
                </a:moveTo>
                <a:cubicBezTo>
                  <a:pt x="19833" y="32189"/>
                  <a:pt x="19833" y="32189"/>
                  <a:pt x="19870" y="32189"/>
                </a:cubicBezTo>
                <a:cubicBezTo>
                  <a:pt x="19723" y="32262"/>
                  <a:pt x="19613" y="32335"/>
                  <a:pt x="19503" y="32445"/>
                </a:cubicBezTo>
                <a:lnTo>
                  <a:pt x="19466" y="32409"/>
                </a:lnTo>
                <a:lnTo>
                  <a:pt x="19503" y="32409"/>
                </a:lnTo>
                <a:lnTo>
                  <a:pt x="19833" y="32152"/>
                </a:lnTo>
                <a:close/>
                <a:moveTo>
                  <a:pt x="44870" y="27020"/>
                </a:moveTo>
                <a:lnTo>
                  <a:pt x="44870" y="27020"/>
                </a:lnTo>
                <a:cubicBezTo>
                  <a:pt x="43441" y="27460"/>
                  <a:pt x="42011" y="27827"/>
                  <a:pt x="40581" y="28193"/>
                </a:cubicBezTo>
                <a:cubicBezTo>
                  <a:pt x="38748" y="28706"/>
                  <a:pt x="36916" y="29146"/>
                  <a:pt x="35046" y="29586"/>
                </a:cubicBezTo>
                <a:cubicBezTo>
                  <a:pt x="33176" y="30026"/>
                  <a:pt x="31344" y="30429"/>
                  <a:pt x="29474" y="30832"/>
                </a:cubicBezTo>
                <a:cubicBezTo>
                  <a:pt x="27604" y="31236"/>
                  <a:pt x="25735" y="31602"/>
                  <a:pt x="23865" y="31932"/>
                </a:cubicBezTo>
                <a:cubicBezTo>
                  <a:pt x="22216" y="32189"/>
                  <a:pt x="20566" y="32555"/>
                  <a:pt x="18953" y="33032"/>
                </a:cubicBezTo>
                <a:lnTo>
                  <a:pt x="18953" y="32995"/>
                </a:lnTo>
                <a:cubicBezTo>
                  <a:pt x="19540" y="32555"/>
                  <a:pt x="20163" y="32189"/>
                  <a:pt x="20859" y="31896"/>
                </a:cubicBezTo>
                <a:cubicBezTo>
                  <a:pt x="21666" y="31529"/>
                  <a:pt x="22509" y="31236"/>
                  <a:pt x="23352" y="30942"/>
                </a:cubicBezTo>
                <a:cubicBezTo>
                  <a:pt x="25112" y="30393"/>
                  <a:pt x="26871" y="29916"/>
                  <a:pt x="28667" y="29549"/>
                </a:cubicBezTo>
                <a:cubicBezTo>
                  <a:pt x="30500" y="29183"/>
                  <a:pt x="32297" y="28853"/>
                  <a:pt x="34130" y="28523"/>
                </a:cubicBezTo>
                <a:cubicBezTo>
                  <a:pt x="35962" y="28193"/>
                  <a:pt x="37869" y="27863"/>
                  <a:pt x="39738" y="27607"/>
                </a:cubicBezTo>
                <a:cubicBezTo>
                  <a:pt x="41461" y="27350"/>
                  <a:pt x="43147" y="27167"/>
                  <a:pt x="44870" y="27020"/>
                </a:cubicBezTo>
                <a:close/>
                <a:moveTo>
                  <a:pt x="24818" y="13933"/>
                </a:moveTo>
                <a:lnTo>
                  <a:pt x="24818" y="13933"/>
                </a:lnTo>
                <a:cubicBezTo>
                  <a:pt x="24122" y="16536"/>
                  <a:pt x="23279" y="19139"/>
                  <a:pt x="22289" y="21631"/>
                </a:cubicBezTo>
                <a:cubicBezTo>
                  <a:pt x="20933" y="25004"/>
                  <a:pt x="19356" y="28230"/>
                  <a:pt x="17560" y="31346"/>
                </a:cubicBezTo>
                <a:cubicBezTo>
                  <a:pt x="16680" y="32885"/>
                  <a:pt x="15764" y="34352"/>
                  <a:pt x="14774" y="35818"/>
                </a:cubicBezTo>
                <a:cubicBezTo>
                  <a:pt x="15764" y="32629"/>
                  <a:pt x="17010" y="29549"/>
                  <a:pt x="18477" y="26543"/>
                </a:cubicBezTo>
                <a:cubicBezTo>
                  <a:pt x="20016" y="23318"/>
                  <a:pt x="21702" y="20128"/>
                  <a:pt x="23352" y="16939"/>
                </a:cubicBezTo>
                <a:cubicBezTo>
                  <a:pt x="23792" y="16023"/>
                  <a:pt x="24232" y="15143"/>
                  <a:pt x="24672" y="14226"/>
                </a:cubicBezTo>
                <a:lnTo>
                  <a:pt x="24818" y="13933"/>
                </a:lnTo>
                <a:close/>
                <a:moveTo>
                  <a:pt x="45823" y="30576"/>
                </a:moveTo>
                <a:lnTo>
                  <a:pt x="45823" y="30576"/>
                </a:lnTo>
                <a:cubicBezTo>
                  <a:pt x="44174" y="30942"/>
                  <a:pt x="42561" y="31272"/>
                  <a:pt x="40911" y="31602"/>
                </a:cubicBezTo>
                <a:cubicBezTo>
                  <a:pt x="38712" y="32042"/>
                  <a:pt x="36549" y="32445"/>
                  <a:pt x="34349" y="32849"/>
                </a:cubicBezTo>
                <a:cubicBezTo>
                  <a:pt x="32187" y="33215"/>
                  <a:pt x="29987" y="33582"/>
                  <a:pt x="27824" y="33912"/>
                </a:cubicBezTo>
                <a:cubicBezTo>
                  <a:pt x="25625" y="34242"/>
                  <a:pt x="23462" y="34535"/>
                  <a:pt x="21299" y="34828"/>
                </a:cubicBezTo>
                <a:cubicBezTo>
                  <a:pt x="19466" y="35048"/>
                  <a:pt x="17670" y="35415"/>
                  <a:pt x="15910" y="35891"/>
                </a:cubicBezTo>
                <a:cubicBezTo>
                  <a:pt x="17084" y="35268"/>
                  <a:pt x="18330" y="34755"/>
                  <a:pt x="19613" y="34352"/>
                </a:cubicBezTo>
                <a:cubicBezTo>
                  <a:pt x="21556" y="33802"/>
                  <a:pt x="23535" y="33362"/>
                  <a:pt x="25552" y="33032"/>
                </a:cubicBezTo>
                <a:cubicBezTo>
                  <a:pt x="27861" y="32629"/>
                  <a:pt x="30170" y="32262"/>
                  <a:pt x="32517" y="31932"/>
                </a:cubicBezTo>
                <a:cubicBezTo>
                  <a:pt x="34863" y="31602"/>
                  <a:pt x="37209" y="31346"/>
                  <a:pt x="39555" y="31089"/>
                </a:cubicBezTo>
                <a:cubicBezTo>
                  <a:pt x="41644" y="30906"/>
                  <a:pt x="43734" y="30722"/>
                  <a:pt x="45823" y="30576"/>
                </a:cubicBezTo>
                <a:close/>
                <a:moveTo>
                  <a:pt x="19063" y="17709"/>
                </a:moveTo>
                <a:lnTo>
                  <a:pt x="19063" y="17709"/>
                </a:lnTo>
                <a:cubicBezTo>
                  <a:pt x="18806" y="18955"/>
                  <a:pt x="18550" y="20238"/>
                  <a:pt x="18257" y="21485"/>
                </a:cubicBezTo>
                <a:cubicBezTo>
                  <a:pt x="17890" y="23024"/>
                  <a:pt x="17523" y="24564"/>
                  <a:pt x="17084" y="26104"/>
                </a:cubicBezTo>
                <a:cubicBezTo>
                  <a:pt x="16607" y="27643"/>
                  <a:pt x="16167" y="29146"/>
                  <a:pt x="15581" y="30649"/>
                </a:cubicBezTo>
                <a:cubicBezTo>
                  <a:pt x="14994" y="32115"/>
                  <a:pt x="14371" y="33545"/>
                  <a:pt x="13674" y="34975"/>
                </a:cubicBezTo>
                <a:cubicBezTo>
                  <a:pt x="13308" y="35671"/>
                  <a:pt x="12941" y="36331"/>
                  <a:pt x="12538" y="37028"/>
                </a:cubicBezTo>
                <a:cubicBezTo>
                  <a:pt x="12208" y="37614"/>
                  <a:pt x="11878" y="38164"/>
                  <a:pt x="11511" y="38714"/>
                </a:cubicBezTo>
                <a:cubicBezTo>
                  <a:pt x="11915" y="37541"/>
                  <a:pt x="12318" y="36404"/>
                  <a:pt x="12685" y="35231"/>
                </a:cubicBezTo>
                <a:cubicBezTo>
                  <a:pt x="13234" y="33728"/>
                  <a:pt x="13748" y="32189"/>
                  <a:pt x="14261" y="30649"/>
                </a:cubicBezTo>
                <a:lnTo>
                  <a:pt x="15837" y="26030"/>
                </a:lnTo>
                <a:cubicBezTo>
                  <a:pt x="16350" y="24527"/>
                  <a:pt x="16827" y="23061"/>
                  <a:pt x="17377" y="21595"/>
                </a:cubicBezTo>
                <a:cubicBezTo>
                  <a:pt x="17853" y="20275"/>
                  <a:pt x="18403" y="18955"/>
                  <a:pt x="19063" y="17709"/>
                </a:cubicBezTo>
                <a:close/>
                <a:moveTo>
                  <a:pt x="42087" y="34599"/>
                </a:moveTo>
                <a:cubicBezTo>
                  <a:pt x="42452" y="34599"/>
                  <a:pt x="42818" y="34602"/>
                  <a:pt x="43184" y="34608"/>
                </a:cubicBezTo>
                <a:cubicBezTo>
                  <a:pt x="39262" y="35415"/>
                  <a:pt x="35339" y="36111"/>
                  <a:pt x="31417" y="36771"/>
                </a:cubicBezTo>
                <a:cubicBezTo>
                  <a:pt x="27055" y="37468"/>
                  <a:pt x="22729" y="38054"/>
                  <a:pt x="18367" y="38604"/>
                </a:cubicBezTo>
                <a:cubicBezTo>
                  <a:pt x="16240" y="38861"/>
                  <a:pt x="14151" y="39081"/>
                  <a:pt x="12025" y="39300"/>
                </a:cubicBezTo>
                <a:cubicBezTo>
                  <a:pt x="13491" y="38567"/>
                  <a:pt x="15031" y="38091"/>
                  <a:pt x="16644" y="37797"/>
                </a:cubicBezTo>
                <a:cubicBezTo>
                  <a:pt x="18733" y="37358"/>
                  <a:pt x="20859" y="37101"/>
                  <a:pt x="22985" y="36734"/>
                </a:cubicBezTo>
                <a:cubicBezTo>
                  <a:pt x="25258" y="36368"/>
                  <a:pt x="27494" y="36001"/>
                  <a:pt x="29767" y="35671"/>
                </a:cubicBezTo>
                <a:cubicBezTo>
                  <a:pt x="32040" y="35305"/>
                  <a:pt x="34349" y="35011"/>
                  <a:pt x="36659" y="34828"/>
                </a:cubicBezTo>
                <a:cubicBezTo>
                  <a:pt x="38461" y="34675"/>
                  <a:pt x="40264" y="34599"/>
                  <a:pt x="42087" y="34599"/>
                </a:cubicBezTo>
                <a:close/>
                <a:moveTo>
                  <a:pt x="13161" y="22951"/>
                </a:moveTo>
                <a:lnTo>
                  <a:pt x="13161" y="22951"/>
                </a:lnTo>
                <a:cubicBezTo>
                  <a:pt x="12904" y="25407"/>
                  <a:pt x="12428" y="27827"/>
                  <a:pt x="11805" y="30209"/>
                </a:cubicBezTo>
                <a:cubicBezTo>
                  <a:pt x="11072" y="32959"/>
                  <a:pt x="10192" y="35708"/>
                  <a:pt x="9275" y="38421"/>
                </a:cubicBezTo>
                <a:cubicBezTo>
                  <a:pt x="8835" y="39850"/>
                  <a:pt x="8286" y="41243"/>
                  <a:pt x="7626" y="42563"/>
                </a:cubicBezTo>
                <a:cubicBezTo>
                  <a:pt x="8286" y="39997"/>
                  <a:pt x="8945" y="37468"/>
                  <a:pt x="9679" y="34902"/>
                </a:cubicBezTo>
                <a:cubicBezTo>
                  <a:pt x="10448" y="32079"/>
                  <a:pt x="11255" y="29293"/>
                  <a:pt x="12061" y="26507"/>
                </a:cubicBezTo>
                <a:cubicBezTo>
                  <a:pt x="12428" y="25297"/>
                  <a:pt x="12795" y="24124"/>
                  <a:pt x="13161" y="22951"/>
                </a:cubicBezTo>
                <a:close/>
                <a:moveTo>
                  <a:pt x="37795" y="37174"/>
                </a:moveTo>
                <a:cubicBezTo>
                  <a:pt x="34130" y="37981"/>
                  <a:pt x="30464" y="38714"/>
                  <a:pt x="26798" y="39447"/>
                </a:cubicBezTo>
                <a:cubicBezTo>
                  <a:pt x="22692" y="40254"/>
                  <a:pt x="18623" y="40987"/>
                  <a:pt x="14517" y="41683"/>
                </a:cubicBezTo>
                <a:cubicBezTo>
                  <a:pt x="12465" y="42013"/>
                  <a:pt x="10375" y="42343"/>
                  <a:pt x="8359" y="42673"/>
                </a:cubicBezTo>
                <a:cubicBezTo>
                  <a:pt x="10045" y="41903"/>
                  <a:pt x="11805" y="41280"/>
                  <a:pt x="13601" y="40877"/>
                </a:cubicBezTo>
                <a:lnTo>
                  <a:pt x="13564" y="40877"/>
                </a:lnTo>
                <a:cubicBezTo>
                  <a:pt x="15544" y="40400"/>
                  <a:pt x="17523" y="39997"/>
                  <a:pt x="19540" y="39594"/>
                </a:cubicBezTo>
                <a:cubicBezTo>
                  <a:pt x="21592" y="39154"/>
                  <a:pt x="23645" y="38751"/>
                  <a:pt x="25735" y="38384"/>
                </a:cubicBezTo>
                <a:cubicBezTo>
                  <a:pt x="27824" y="38017"/>
                  <a:pt x="29877" y="37724"/>
                  <a:pt x="31967" y="37504"/>
                </a:cubicBezTo>
                <a:cubicBezTo>
                  <a:pt x="33910" y="37284"/>
                  <a:pt x="35852" y="37174"/>
                  <a:pt x="37795" y="37174"/>
                </a:cubicBezTo>
                <a:close/>
                <a:moveTo>
                  <a:pt x="7516" y="43003"/>
                </a:moveTo>
                <a:lnTo>
                  <a:pt x="7479" y="43076"/>
                </a:lnTo>
                <a:lnTo>
                  <a:pt x="7479" y="43003"/>
                </a:lnTo>
                <a:close/>
                <a:moveTo>
                  <a:pt x="47747" y="1"/>
                </a:moveTo>
                <a:cubicBezTo>
                  <a:pt x="47716" y="1"/>
                  <a:pt x="47684" y="12"/>
                  <a:pt x="47656" y="40"/>
                </a:cubicBezTo>
                <a:cubicBezTo>
                  <a:pt x="43991" y="3706"/>
                  <a:pt x="40435" y="7445"/>
                  <a:pt x="37026" y="11330"/>
                </a:cubicBezTo>
                <a:cubicBezTo>
                  <a:pt x="33616" y="15180"/>
                  <a:pt x="30317" y="19139"/>
                  <a:pt x="27164" y="23208"/>
                </a:cubicBezTo>
                <a:cubicBezTo>
                  <a:pt x="25368" y="25480"/>
                  <a:pt x="23645" y="27790"/>
                  <a:pt x="21959" y="30099"/>
                </a:cubicBezTo>
                <a:cubicBezTo>
                  <a:pt x="21922" y="30136"/>
                  <a:pt x="21922" y="30136"/>
                  <a:pt x="21922" y="30173"/>
                </a:cubicBezTo>
                <a:lnTo>
                  <a:pt x="21006" y="30906"/>
                </a:lnTo>
                <a:lnTo>
                  <a:pt x="20346" y="31419"/>
                </a:lnTo>
                <a:lnTo>
                  <a:pt x="20969" y="29843"/>
                </a:lnTo>
                <a:cubicBezTo>
                  <a:pt x="21482" y="29036"/>
                  <a:pt x="21959" y="28230"/>
                  <a:pt x="22472" y="27423"/>
                </a:cubicBezTo>
                <a:cubicBezTo>
                  <a:pt x="23682" y="25444"/>
                  <a:pt x="24892" y="23464"/>
                  <a:pt x="26065" y="21485"/>
                </a:cubicBezTo>
                <a:cubicBezTo>
                  <a:pt x="27201" y="19505"/>
                  <a:pt x="28374" y="17489"/>
                  <a:pt x="29511" y="15473"/>
                </a:cubicBezTo>
                <a:cubicBezTo>
                  <a:pt x="30647" y="13493"/>
                  <a:pt x="31747" y="11477"/>
                  <a:pt x="32847" y="9461"/>
                </a:cubicBezTo>
                <a:cubicBezTo>
                  <a:pt x="33946" y="7445"/>
                  <a:pt x="35009" y="5392"/>
                  <a:pt x="36109" y="3339"/>
                </a:cubicBezTo>
                <a:lnTo>
                  <a:pt x="36512" y="2569"/>
                </a:lnTo>
                <a:cubicBezTo>
                  <a:pt x="36567" y="2487"/>
                  <a:pt x="36478" y="2384"/>
                  <a:pt x="36383" y="2384"/>
                </a:cubicBezTo>
                <a:cubicBezTo>
                  <a:pt x="36352" y="2384"/>
                  <a:pt x="36320" y="2395"/>
                  <a:pt x="36292" y="2423"/>
                </a:cubicBezTo>
                <a:cubicBezTo>
                  <a:pt x="34716" y="3962"/>
                  <a:pt x="33250" y="5612"/>
                  <a:pt x="31893" y="7371"/>
                </a:cubicBezTo>
                <a:cubicBezTo>
                  <a:pt x="30574" y="9131"/>
                  <a:pt x="29327" y="10964"/>
                  <a:pt x="28228" y="12870"/>
                </a:cubicBezTo>
                <a:cubicBezTo>
                  <a:pt x="27128" y="14813"/>
                  <a:pt x="26101" y="16792"/>
                  <a:pt x="25185" y="18809"/>
                </a:cubicBezTo>
                <a:cubicBezTo>
                  <a:pt x="24232" y="20825"/>
                  <a:pt x="23352" y="22878"/>
                  <a:pt x="22509" y="24967"/>
                </a:cubicBezTo>
                <a:cubicBezTo>
                  <a:pt x="21776" y="26763"/>
                  <a:pt x="21116" y="28596"/>
                  <a:pt x="20419" y="30393"/>
                </a:cubicBezTo>
                <a:lnTo>
                  <a:pt x="19246" y="32299"/>
                </a:lnTo>
                <a:lnTo>
                  <a:pt x="17963" y="33362"/>
                </a:lnTo>
                <a:lnTo>
                  <a:pt x="17890" y="33399"/>
                </a:lnTo>
                <a:cubicBezTo>
                  <a:pt x="17853" y="33399"/>
                  <a:pt x="17853" y="33435"/>
                  <a:pt x="17853" y="33472"/>
                </a:cubicBezTo>
                <a:cubicBezTo>
                  <a:pt x="16864" y="34315"/>
                  <a:pt x="15874" y="35158"/>
                  <a:pt x="14921" y="36038"/>
                </a:cubicBezTo>
                <a:cubicBezTo>
                  <a:pt x="16827" y="33215"/>
                  <a:pt x="18550" y="30319"/>
                  <a:pt x="20053" y="27277"/>
                </a:cubicBezTo>
                <a:cubicBezTo>
                  <a:pt x="21666" y="24051"/>
                  <a:pt x="23022" y="20715"/>
                  <a:pt x="24122" y="17306"/>
                </a:cubicBezTo>
                <a:cubicBezTo>
                  <a:pt x="24672" y="15546"/>
                  <a:pt x="25185" y="13750"/>
                  <a:pt x="25625" y="11917"/>
                </a:cubicBezTo>
                <a:cubicBezTo>
                  <a:pt x="25662" y="11770"/>
                  <a:pt x="25698" y="11587"/>
                  <a:pt x="25735" y="11404"/>
                </a:cubicBezTo>
                <a:cubicBezTo>
                  <a:pt x="25757" y="11294"/>
                  <a:pt x="25674" y="11224"/>
                  <a:pt x="25589" y="11224"/>
                </a:cubicBezTo>
                <a:cubicBezTo>
                  <a:pt x="25531" y="11224"/>
                  <a:pt x="25471" y="11256"/>
                  <a:pt x="25442" y="11330"/>
                </a:cubicBezTo>
                <a:cubicBezTo>
                  <a:pt x="25405" y="11514"/>
                  <a:pt x="25368" y="11697"/>
                  <a:pt x="25332" y="11880"/>
                </a:cubicBezTo>
                <a:cubicBezTo>
                  <a:pt x="25112" y="12577"/>
                  <a:pt x="24855" y="13273"/>
                  <a:pt x="24525" y="13933"/>
                </a:cubicBezTo>
                <a:cubicBezTo>
                  <a:pt x="24159" y="14740"/>
                  <a:pt x="23755" y="15546"/>
                  <a:pt x="23352" y="16316"/>
                </a:cubicBezTo>
                <a:cubicBezTo>
                  <a:pt x="22546" y="17929"/>
                  <a:pt x="21739" y="19542"/>
                  <a:pt x="20896" y="21118"/>
                </a:cubicBezTo>
                <a:cubicBezTo>
                  <a:pt x="19283" y="24307"/>
                  <a:pt x="17670" y="27497"/>
                  <a:pt x="16277" y="30796"/>
                </a:cubicBezTo>
                <a:cubicBezTo>
                  <a:pt x="15507" y="32665"/>
                  <a:pt x="14847" y="34535"/>
                  <a:pt x="14297" y="36478"/>
                </a:cubicBezTo>
                <a:cubicBezTo>
                  <a:pt x="14297" y="36514"/>
                  <a:pt x="14297" y="36551"/>
                  <a:pt x="14297" y="36588"/>
                </a:cubicBezTo>
                <a:cubicBezTo>
                  <a:pt x="13271" y="37504"/>
                  <a:pt x="12281" y="38421"/>
                  <a:pt x="11292" y="39337"/>
                </a:cubicBezTo>
                <a:lnTo>
                  <a:pt x="11255" y="39337"/>
                </a:lnTo>
                <a:lnTo>
                  <a:pt x="11328" y="39190"/>
                </a:lnTo>
                <a:cubicBezTo>
                  <a:pt x="12171" y="38054"/>
                  <a:pt x="12941" y="36881"/>
                  <a:pt x="13601" y="35635"/>
                </a:cubicBezTo>
                <a:cubicBezTo>
                  <a:pt x="14334" y="34242"/>
                  <a:pt x="15031" y="32812"/>
                  <a:pt x="15581" y="31309"/>
                </a:cubicBezTo>
                <a:cubicBezTo>
                  <a:pt x="16167" y="29843"/>
                  <a:pt x="16680" y="28340"/>
                  <a:pt x="17157" y="26800"/>
                </a:cubicBezTo>
                <a:cubicBezTo>
                  <a:pt x="17633" y="25297"/>
                  <a:pt x="18037" y="23721"/>
                  <a:pt x="18403" y="22145"/>
                </a:cubicBezTo>
                <a:cubicBezTo>
                  <a:pt x="18770" y="20568"/>
                  <a:pt x="19100" y="19029"/>
                  <a:pt x="19393" y="17452"/>
                </a:cubicBezTo>
                <a:lnTo>
                  <a:pt x="19503" y="16866"/>
                </a:lnTo>
                <a:cubicBezTo>
                  <a:pt x="19527" y="16768"/>
                  <a:pt x="19438" y="16687"/>
                  <a:pt x="19354" y="16687"/>
                </a:cubicBezTo>
                <a:cubicBezTo>
                  <a:pt x="19312" y="16687"/>
                  <a:pt x="19271" y="16707"/>
                  <a:pt x="19246" y="16756"/>
                </a:cubicBezTo>
                <a:cubicBezTo>
                  <a:pt x="18550" y="18112"/>
                  <a:pt x="17890" y="19505"/>
                  <a:pt x="17377" y="20935"/>
                </a:cubicBezTo>
                <a:cubicBezTo>
                  <a:pt x="16827" y="22401"/>
                  <a:pt x="16314" y="23831"/>
                  <a:pt x="15837" y="25297"/>
                </a:cubicBezTo>
                <a:cubicBezTo>
                  <a:pt x="15287" y="26837"/>
                  <a:pt x="14774" y="28413"/>
                  <a:pt x="14224" y="29916"/>
                </a:cubicBezTo>
                <a:lnTo>
                  <a:pt x="12648" y="34572"/>
                </a:lnTo>
                <a:lnTo>
                  <a:pt x="11035" y="39227"/>
                </a:lnTo>
                <a:lnTo>
                  <a:pt x="10962" y="39447"/>
                </a:lnTo>
                <a:cubicBezTo>
                  <a:pt x="10925" y="39447"/>
                  <a:pt x="10925" y="39484"/>
                  <a:pt x="10925" y="39557"/>
                </a:cubicBezTo>
                <a:cubicBezTo>
                  <a:pt x="10925" y="39630"/>
                  <a:pt x="10888" y="39704"/>
                  <a:pt x="10852" y="39814"/>
                </a:cubicBezTo>
                <a:cubicBezTo>
                  <a:pt x="10192" y="40400"/>
                  <a:pt x="9569" y="41023"/>
                  <a:pt x="8909" y="41647"/>
                </a:cubicBezTo>
                <a:cubicBezTo>
                  <a:pt x="8542" y="42013"/>
                  <a:pt x="8176" y="42380"/>
                  <a:pt x="7846" y="42746"/>
                </a:cubicBezTo>
                <a:cubicBezTo>
                  <a:pt x="9092" y="40254"/>
                  <a:pt x="9862" y="37578"/>
                  <a:pt x="10705" y="34938"/>
                </a:cubicBezTo>
                <a:cubicBezTo>
                  <a:pt x="11621" y="32189"/>
                  <a:pt x="12355" y="29366"/>
                  <a:pt x="12941" y="26543"/>
                </a:cubicBezTo>
                <a:cubicBezTo>
                  <a:pt x="13271" y="24931"/>
                  <a:pt x="13454" y="23318"/>
                  <a:pt x="13564" y="21705"/>
                </a:cubicBezTo>
                <a:cubicBezTo>
                  <a:pt x="13564" y="21622"/>
                  <a:pt x="13495" y="21575"/>
                  <a:pt x="13421" y="21575"/>
                </a:cubicBezTo>
                <a:cubicBezTo>
                  <a:pt x="13364" y="21575"/>
                  <a:pt x="13303" y="21604"/>
                  <a:pt x="13271" y="21668"/>
                </a:cubicBezTo>
                <a:cubicBezTo>
                  <a:pt x="12428" y="24454"/>
                  <a:pt x="11585" y="27277"/>
                  <a:pt x="10778" y="30063"/>
                </a:cubicBezTo>
                <a:cubicBezTo>
                  <a:pt x="9972" y="32885"/>
                  <a:pt x="9165" y="35708"/>
                  <a:pt x="8396" y="38531"/>
                </a:cubicBezTo>
                <a:cubicBezTo>
                  <a:pt x="7956" y="40107"/>
                  <a:pt x="7552" y="41683"/>
                  <a:pt x="7149" y="43296"/>
                </a:cubicBezTo>
                <a:cubicBezTo>
                  <a:pt x="7113" y="43333"/>
                  <a:pt x="7113" y="43369"/>
                  <a:pt x="7149" y="43406"/>
                </a:cubicBezTo>
                <a:cubicBezTo>
                  <a:pt x="4656" y="45899"/>
                  <a:pt x="2310" y="48465"/>
                  <a:pt x="1" y="51068"/>
                </a:cubicBezTo>
                <a:lnTo>
                  <a:pt x="1" y="51251"/>
                </a:lnTo>
                <a:cubicBezTo>
                  <a:pt x="2384" y="48575"/>
                  <a:pt x="4803" y="45972"/>
                  <a:pt x="7332" y="43443"/>
                </a:cubicBezTo>
                <a:lnTo>
                  <a:pt x="7332" y="43406"/>
                </a:lnTo>
                <a:cubicBezTo>
                  <a:pt x="7406" y="43333"/>
                  <a:pt x="7479" y="43296"/>
                  <a:pt x="7552" y="43223"/>
                </a:cubicBezTo>
                <a:lnTo>
                  <a:pt x="7736" y="43003"/>
                </a:lnTo>
                <a:cubicBezTo>
                  <a:pt x="11805" y="42416"/>
                  <a:pt x="15837" y="41720"/>
                  <a:pt x="19870" y="40987"/>
                </a:cubicBezTo>
                <a:cubicBezTo>
                  <a:pt x="23939" y="40290"/>
                  <a:pt x="28081" y="39484"/>
                  <a:pt x="32150" y="38641"/>
                </a:cubicBezTo>
                <a:cubicBezTo>
                  <a:pt x="34423" y="38164"/>
                  <a:pt x="36732" y="37651"/>
                  <a:pt x="39005" y="37174"/>
                </a:cubicBezTo>
                <a:cubicBezTo>
                  <a:pt x="39152" y="37101"/>
                  <a:pt x="39115" y="36918"/>
                  <a:pt x="38968" y="36881"/>
                </a:cubicBezTo>
                <a:cubicBezTo>
                  <a:pt x="36879" y="36881"/>
                  <a:pt x="34753" y="36954"/>
                  <a:pt x="32663" y="37138"/>
                </a:cubicBezTo>
                <a:cubicBezTo>
                  <a:pt x="30574" y="37358"/>
                  <a:pt x="28484" y="37614"/>
                  <a:pt x="26395" y="37981"/>
                </a:cubicBezTo>
                <a:cubicBezTo>
                  <a:pt x="24342" y="38347"/>
                  <a:pt x="22252" y="38751"/>
                  <a:pt x="20163" y="39154"/>
                </a:cubicBezTo>
                <a:cubicBezTo>
                  <a:pt x="18110" y="39594"/>
                  <a:pt x="16130" y="39997"/>
                  <a:pt x="14114" y="40474"/>
                </a:cubicBezTo>
                <a:cubicBezTo>
                  <a:pt x="12208" y="40877"/>
                  <a:pt x="10338" y="41500"/>
                  <a:pt x="8542" y="42306"/>
                </a:cubicBezTo>
                <a:cubicBezTo>
                  <a:pt x="8469" y="42343"/>
                  <a:pt x="8359" y="42416"/>
                  <a:pt x="8286" y="42453"/>
                </a:cubicBezTo>
                <a:cubicBezTo>
                  <a:pt x="9129" y="41610"/>
                  <a:pt x="10008" y="40767"/>
                  <a:pt x="10888" y="39924"/>
                </a:cubicBezTo>
                <a:cubicBezTo>
                  <a:pt x="10908" y="39933"/>
                  <a:pt x="10928" y="39938"/>
                  <a:pt x="10947" y="39938"/>
                </a:cubicBezTo>
                <a:cubicBezTo>
                  <a:pt x="10998" y="39938"/>
                  <a:pt x="11045" y="39904"/>
                  <a:pt x="11072" y="39850"/>
                </a:cubicBezTo>
                <a:cubicBezTo>
                  <a:pt x="11072" y="39814"/>
                  <a:pt x="11072" y="39777"/>
                  <a:pt x="11108" y="39740"/>
                </a:cubicBezTo>
                <a:lnTo>
                  <a:pt x="11365" y="39594"/>
                </a:lnTo>
                <a:cubicBezTo>
                  <a:pt x="13418" y="39374"/>
                  <a:pt x="15471" y="39154"/>
                  <a:pt x="17560" y="38897"/>
                </a:cubicBezTo>
                <a:cubicBezTo>
                  <a:pt x="19723" y="38641"/>
                  <a:pt x="21886" y="38384"/>
                  <a:pt x="24049" y="38091"/>
                </a:cubicBezTo>
                <a:cubicBezTo>
                  <a:pt x="26175" y="37797"/>
                  <a:pt x="28374" y="37468"/>
                  <a:pt x="30574" y="37138"/>
                </a:cubicBezTo>
                <a:cubicBezTo>
                  <a:pt x="32737" y="36771"/>
                  <a:pt x="34863" y="36404"/>
                  <a:pt x="37026" y="36038"/>
                </a:cubicBezTo>
                <a:cubicBezTo>
                  <a:pt x="39188" y="35635"/>
                  <a:pt x="41351" y="35231"/>
                  <a:pt x="43514" y="34792"/>
                </a:cubicBezTo>
                <a:lnTo>
                  <a:pt x="44320" y="34645"/>
                </a:lnTo>
                <a:cubicBezTo>
                  <a:pt x="44467" y="34608"/>
                  <a:pt x="44430" y="34388"/>
                  <a:pt x="44284" y="34352"/>
                </a:cubicBezTo>
                <a:cubicBezTo>
                  <a:pt x="43418" y="34310"/>
                  <a:pt x="42552" y="34290"/>
                  <a:pt x="41688" y="34290"/>
                </a:cubicBezTo>
                <a:cubicBezTo>
                  <a:pt x="40247" y="34290"/>
                  <a:pt x="38813" y="34347"/>
                  <a:pt x="37392" y="34462"/>
                </a:cubicBezTo>
                <a:cubicBezTo>
                  <a:pt x="35083" y="34645"/>
                  <a:pt x="32810" y="34938"/>
                  <a:pt x="30500" y="35231"/>
                </a:cubicBezTo>
                <a:cubicBezTo>
                  <a:pt x="28228" y="35561"/>
                  <a:pt x="25918" y="35965"/>
                  <a:pt x="23645" y="36331"/>
                </a:cubicBezTo>
                <a:cubicBezTo>
                  <a:pt x="22509" y="36551"/>
                  <a:pt x="21373" y="36734"/>
                  <a:pt x="20236" y="36918"/>
                </a:cubicBezTo>
                <a:cubicBezTo>
                  <a:pt x="19210" y="37064"/>
                  <a:pt x="18220" y="37211"/>
                  <a:pt x="17193" y="37394"/>
                </a:cubicBezTo>
                <a:cubicBezTo>
                  <a:pt x="15214" y="37724"/>
                  <a:pt x="13344" y="38347"/>
                  <a:pt x="11585" y="39300"/>
                </a:cubicBezTo>
                <a:cubicBezTo>
                  <a:pt x="12428" y="38494"/>
                  <a:pt x="13308" y="37688"/>
                  <a:pt x="14188" y="36881"/>
                </a:cubicBezTo>
                <a:cubicBezTo>
                  <a:pt x="14407" y="36771"/>
                  <a:pt x="14591" y="36624"/>
                  <a:pt x="14811" y="36478"/>
                </a:cubicBezTo>
                <a:cubicBezTo>
                  <a:pt x="16644" y="35855"/>
                  <a:pt x="18586" y="35415"/>
                  <a:pt x="20529" y="35195"/>
                </a:cubicBezTo>
                <a:cubicBezTo>
                  <a:pt x="22692" y="34865"/>
                  <a:pt x="24855" y="34608"/>
                  <a:pt x="26981" y="34278"/>
                </a:cubicBezTo>
                <a:cubicBezTo>
                  <a:pt x="29144" y="33948"/>
                  <a:pt x="31380" y="33582"/>
                  <a:pt x="33543" y="33215"/>
                </a:cubicBezTo>
                <a:cubicBezTo>
                  <a:pt x="35742" y="32812"/>
                  <a:pt x="37905" y="32409"/>
                  <a:pt x="40105" y="32006"/>
                </a:cubicBezTo>
                <a:cubicBezTo>
                  <a:pt x="42268" y="31566"/>
                  <a:pt x="44430" y="31089"/>
                  <a:pt x="46593" y="30613"/>
                </a:cubicBezTo>
                <a:lnTo>
                  <a:pt x="47400" y="30429"/>
                </a:lnTo>
                <a:cubicBezTo>
                  <a:pt x="47546" y="30393"/>
                  <a:pt x="47510" y="30209"/>
                  <a:pt x="47363" y="30173"/>
                </a:cubicBezTo>
                <a:cubicBezTo>
                  <a:pt x="44980" y="30319"/>
                  <a:pt x="42634" y="30503"/>
                  <a:pt x="40288" y="30722"/>
                </a:cubicBezTo>
                <a:cubicBezTo>
                  <a:pt x="37905" y="30979"/>
                  <a:pt x="35559" y="31236"/>
                  <a:pt x="33250" y="31529"/>
                </a:cubicBezTo>
                <a:cubicBezTo>
                  <a:pt x="30904" y="31859"/>
                  <a:pt x="28558" y="32225"/>
                  <a:pt x="26211" y="32629"/>
                </a:cubicBezTo>
                <a:cubicBezTo>
                  <a:pt x="24159" y="32959"/>
                  <a:pt x="22106" y="33399"/>
                  <a:pt x="20089" y="33948"/>
                </a:cubicBezTo>
                <a:cubicBezTo>
                  <a:pt x="18403" y="34425"/>
                  <a:pt x="16790" y="35158"/>
                  <a:pt x="15287" y="36111"/>
                </a:cubicBezTo>
                <a:lnTo>
                  <a:pt x="15141" y="36148"/>
                </a:lnTo>
                <a:cubicBezTo>
                  <a:pt x="16057" y="35305"/>
                  <a:pt x="17047" y="34462"/>
                  <a:pt x="18000" y="33655"/>
                </a:cubicBezTo>
                <a:lnTo>
                  <a:pt x="18037" y="33655"/>
                </a:lnTo>
                <a:cubicBezTo>
                  <a:pt x="18880" y="33289"/>
                  <a:pt x="19760" y="33032"/>
                  <a:pt x="20639" y="32849"/>
                </a:cubicBezTo>
                <a:cubicBezTo>
                  <a:pt x="21519" y="32665"/>
                  <a:pt x="22436" y="32482"/>
                  <a:pt x="23315" y="32335"/>
                </a:cubicBezTo>
                <a:cubicBezTo>
                  <a:pt x="25185" y="32006"/>
                  <a:pt x="27055" y="31639"/>
                  <a:pt x="28887" y="31272"/>
                </a:cubicBezTo>
                <a:cubicBezTo>
                  <a:pt x="30757" y="30869"/>
                  <a:pt x="32590" y="30466"/>
                  <a:pt x="34459" y="30026"/>
                </a:cubicBezTo>
                <a:cubicBezTo>
                  <a:pt x="36292" y="29586"/>
                  <a:pt x="38125" y="29146"/>
                  <a:pt x="39995" y="28633"/>
                </a:cubicBezTo>
                <a:cubicBezTo>
                  <a:pt x="41828" y="28156"/>
                  <a:pt x="43661" y="27680"/>
                  <a:pt x="45494" y="27130"/>
                </a:cubicBezTo>
                <a:lnTo>
                  <a:pt x="46190" y="26947"/>
                </a:lnTo>
                <a:cubicBezTo>
                  <a:pt x="46327" y="26912"/>
                  <a:pt x="46304" y="26687"/>
                  <a:pt x="46181" y="26687"/>
                </a:cubicBezTo>
                <a:cubicBezTo>
                  <a:pt x="46172" y="26687"/>
                  <a:pt x="46163" y="26688"/>
                  <a:pt x="46153" y="26690"/>
                </a:cubicBezTo>
                <a:cubicBezTo>
                  <a:pt x="44247" y="26763"/>
                  <a:pt x="42341" y="26983"/>
                  <a:pt x="40435" y="27240"/>
                </a:cubicBezTo>
                <a:cubicBezTo>
                  <a:pt x="38565" y="27497"/>
                  <a:pt x="36622" y="27827"/>
                  <a:pt x="34753" y="28156"/>
                </a:cubicBezTo>
                <a:cubicBezTo>
                  <a:pt x="32847" y="28486"/>
                  <a:pt x="31050" y="28816"/>
                  <a:pt x="29181" y="29183"/>
                </a:cubicBezTo>
                <a:cubicBezTo>
                  <a:pt x="27384" y="29549"/>
                  <a:pt x="25588" y="29989"/>
                  <a:pt x="23829" y="30539"/>
                </a:cubicBezTo>
                <a:cubicBezTo>
                  <a:pt x="22949" y="30832"/>
                  <a:pt x="22106" y="31126"/>
                  <a:pt x="21263" y="31492"/>
                </a:cubicBezTo>
                <a:cubicBezTo>
                  <a:pt x="20896" y="31639"/>
                  <a:pt x="20493" y="31822"/>
                  <a:pt x="20126" y="32006"/>
                </a:cubicBezTo>
                <a:cubicBezTo>
                  <a:pt x="20163" y="31969"/>
                  <a:pt x="20199" y="31896"/>
                  <a:pt x="20199" y="31822"/>
                </a:cubicBezTo>
                <a:cubicBezTo>
                  <a:pt x="20859" y="31309"/>
                  <a:pt x="21482" y="30796"/>
                  <a:pt x="22142" y="30283"/>
                </a:cubicBezTo>
                <a:lnTo>
                  <a:pt x="22692" y="29953"/>
                </a:lnTo>
                <a:cubicBezTo>
                  <a:pt x="22711" y="29989"/>
                  <a:pt x="22738" y="30008"/>
                  <a:pt x="22766" y="30008"/>
                </a:cubicBezTo>
                <a:cubicBezTo>
                  <a:pt x="22793" y="30008"/>
                  <a:pt x="22821" y="29989"/>
                  <a:pt x="22839" y="29953"/>
                </a:cubicBezTo>
                <a:lnTo>
                  <a:pt x="22985" y="29806"/>
                </a:lnTo>
                <a:cubicBezTo>
                  <a:pt x="28044" y="27020"/>
                  <a:pt x="33030" y="24161"/>
                  <a:pt x="38015" y="21301"/>
                </a:cubicBezTo>
                <a:cubicBezTo>
                  <a:pt x="43294" y="18222"/>
                  <a:pt x="48500" y="15070"/>
                  <a:pt x="53705" y="11844"/>
                </a:cubicBezTo>
                <a:cubicBezTo>
                  <a:pt x="56638" y="10047"/>
                  <a:pt x="59534" y="8215"/>
                  <a:pt x="62430" y="6382"/>
                </a:cubicBezTo>
                <a:cubicBezTo>
                  <a:pt x="62526" y="6317"/>
                  <a:pt x="62482" y="6112"/>
                  <a:pt x="62370" y="6112"/>
                </a:cubicBezTo>
                <a:cubicBezTo>
                  <a:pt x="62355" y="6112"/>
                  <a:pt x="62338" y="6116"/>
                  <a:pt x="62320" y="6125"/>
                </a:cubicBezTo>
                <a:lnTo>
                  <a:pt x="62283" y="6125"/>
                </a:lnTo>
                <a:cubicBezTo>
                  <a:pt x="57334" y="8215"/>
                  <a:pt x="52532" y="10524"/>
                  <a:pt x="47803" y="13053"/>
                </a:cubicBezTo>
                <a:cubicBezTo>
                  <a:pt x="43074" y="15583"/>
                  <a:pt x="38455" y="18332"/>
                  <a:pt x="33910" y="21375"/>
                </a:cubicBezTo>
                <a:cubicBezTo>
                  <a:pt x="30794" y="23464"/>
                  <a:pt x="27751" y="25627"/>
                  <a:pt x="24745" y="27936"/>
                </a:cubicBezTo>
                <a:cubicBezTo>
                  <a:pt x="27604" y="24931"/>
                  <a:pt x="30390" y="21888"/>
                  <a:pt x="33103" y="18772"/>
                </a:cubicBezTo>
                <a:cubicBezTo>
                  <a:pt x="36439" y="14923"/>
                  <a:pt x="39665" y="11001"/>
                  <a:pt x="42781" y="7005"/>
                </a:cubicBezTo>
                <a:cubicBezTo>
                  <a:pt x="44504" y="4769"/>
                  <a:pt x="46190" y="2496"/>
                  <a:pt x="47876" y="186"/>
                </a:cubicBezTo>
                <a:cubicBezTo>
                  <a:pt x="47931" y="104"/>
                  <a:pt x="47842" y="1"/>
                  <a:pt x="47747"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47"/>
          <p:cNvSpPr/>
          <p:nvPr/>
        </p:nvSpPr>
        <p:spPr>
          <a:xfrm rot="6257887">
            <a:off x="-487009" y="241041"/>
            <a:ext cx="2121995" cy="1259899"/>
          </a:xfrm>
          <a:custGeom>
            <a:avLst/>
            <a:gdLst/>
            <a:ahLst/>
            <a:cxnLst/>
            <a:rect l="l" t="t" r="r" b="b"/>
            <a:pathLst>
              <a:path w="52789" h="31344" extrusionOk="0">
                <a:moveTo>
                  <a:pt x="1" y="1"/>
                </a:moveTo>
                <a:lnTo>
                  <a:pt x="1" y="18587"/>
                </a:lnTo>
                <a:cubicBezTo>
                  <a:pt x="5866" y="19393"/>
                  <a:pt x="11621" y="21043"/>
                  <a:pt x="16680" y="24122"/>
                </a:cubicBezTo>
                <a:cubicBezTo>
                  <a:pt x="19759" y="25991"/>
                  <a:pt x="22509" y="28448"/>
                  <a:pt x="24671" y="31344"/>
                </a:cubicBezTo>
                <a:lnTo>
                  <a:pt x="52788" y="31344"/>
                </a:lnTo>
                <a:cubicBezTo>
                  <a:pt x="47546" y="20786"/>
                  <a:pt x="36915" y="13418"/>
                  <a:pt x="26138" y="8249"/>
                </a:cubicBezTo>
                <a:cubicBezTo>
                  <a:pt x="23498" y="6966"/>
                  <a:pt x="20786" y="5830"/>
                  <a:pt x="18073" y="4767"/>
                </a:cubicBezTo>
                <a:cubicBezTo>
                  <a:pt x="13234" y="2897"/>
                  <a:pt x="8249" y="1467"/>
                  <a:pt x="3153" y="588"/>
                </a:cubicBezTo>
                <a:cubicBezTo>
                  <a:pt x="2163" y="404"/>
                  <a:pt x="1100" y="184"/>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27" name="Google Shape;1927;p47"/>
          <p:cNvGrpSpPr/>
          <p:nvPr/>
        </p:nvGrpSpPr>
        <p:grpSpPr>
          <a:xfrm>
            <a:off x="8221797" y="90149"/>
            <a:ext cx="741626" cy="1195489"/>
            <a:chOff x="510547" y="4000024"/>
            <a:chExt cx="741626" cy="1195489"/>
          </a:xfrm>
        </p:grpSpPr>
        <p:sp>
          <p:nvSpPr>
            <p:cNvPr id="1928" name="Google Shape;1928;p47"/>
            <p:cNvSpPr/>
            <p:nvPr/>
          </p:nvSpPr>
          <p:spPr>
            <a:xfrm rot="3521228">
              <a:off x="718991" y="4602634"/>
              <a:ext cx="26666" cy="19715"/>
            </a:xfrm>
            <a:custGeom>
              <a:avLst/>
              <a:gdLst/>
              <a:ahLst/>
              <a:cxnLst/>
              <a:rect l="l" t="t" r="r" b="b"/>
              <a:pathLst>
                <a:path w="844" h="624" extrusionOk="0">
                  <a:moveTo>
                    <a:pt x="403" y="0"/>
                  </a:moveTo>
                  <a:cubicBezTo>
                    <a:pt x="0" y="0"/>
                    <a:pt x="0" y="624"/>
                    <a:pt x="403" y="624"/>
                  </a:cubicBezTo>
                  <a:cubicBezTo>
                    <a:pt x="843" y="624"/>
                    <a:pt x="843" y="0"/>
                    <a:pt x="4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47"/>
            <p:cNvSpPr/>
            <p:nvPr/>
          </p:nvSpPr>
          <p:spPr>
            <a:xfrm rot="3521228">
              <a:off x="750341" y="4705621"/>
              <a:ext cx="28972" cy="20884"/>
            </a:xfrm>
            <a:custGeom>
              <a:avLst/>
              <a:gdLst/>
              <a:ahLst/>
              <a:cxnLst/>
              <a:rect l="l" t="t" r="r" b="b"/>
              <a:pathLst>
                <a:path w="917" h="661" extrusionOk="0">
                  <a:moveTo>
                    <a:pt x="220" y="1"/>
                  </a:moveTo>
                  <a:cubicBezTo>
                    <a:pt x="184" y="37"/>
                    <a:pt x="147" y="37"/>
                    <a:pt x="110" y="74"/>
                  </a:cubicBezTo>
                  <a:cubicBezTo>
                    <a:pt x="74" y="111"/>
                    <a:pt x="74" y="147"/>
                    <a:pt x="37" y="184"/>
                  </a:cubicBezTo>
                  <a:cubicBezTo>
                    <a:pt x="37" y="221"/>
                    <a:pt x="0" y="257"/>
                    <a:pt x="0" y="331"/>
                  </a:cubicBezTo>
                  <a:lnTo>
                    <a:pt x="0" y="404"/>
                  </a:lnTo>
                  <a:cubicBezTo>
                    <a:pt x="37" y="477"/>
                    <a:pt x="74" y="514"/>
                    <a:pt x="110" y="551"/>
                  </a:cubicBezTo>
                  <a:lnTo>
                    <a:pt x="147" y="624"/>
                  </a:lnTo>
                  <a:cubicBezTo>
                    <a:pt x="220" y="624"/>
                    <a:pt x="294" y="661"/>
                    <a:pt x="330" y="661"/>
                  </a:cubicBezTo>
                  <a:lnTo>
                    <a:pt x="624" y="661"/>
                  </a:lnTo>
                  <a:cubicBezTo>
                    <a:pt x="660" y="661"/>
                    <a:pt x="697" y="661"/>
                    <a:pt x="733" y="624"/>
                  </a:cubicBezTo>
                  <a:cubicBezTo>
                    <a:pt x="770" y="624"/>
                    <a:pt x="807" y="587"/>
                    <a:pt x="843" y="551"/>
                  </a:cubicBezTo>
                  <a:cubicBezTo>
                    <a:pt x="880" y="514"/>
                    <a:pt x="880" y="477"/>
                    <a:pt x="880" y="441"/>
                  </a:cubicBezTo>
                  <a:cubicBezTo>
                    <a:pt x="917" y="404"/>
                    <a:pt x="917" y="367"/>
                    <a:pt x="917" y="331"/>
                  </a:cubicBezTo>
                  <a:lnTo>
                    <a:pt x="917" y="257"/>
                  </a:lnTo>
                  <a:cubicBezTo>
                    <a:pt x="917" y="184"/>
                    <a:pt x="880" y="147"/>
                    <a:pt x="843" y="111"/>
                  </a:cubicBezTo>
                  <a:lnTo>
                    <a:pt x="770" y="37"/>
                  </a:lnTo>
                  <a:cubicBezTo>
                    <a:pt x="733" y="37"/>
                    <a:pt x="660" y="1"/>
                    <a:pt x="6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47"/>
            <p:cNvSpPr/>
            <p:nvPr/>
          </p:nvSpPr>
          <p:spPr>
            <a:xfrm rot="3521228">
              <a:off x="792815" y="4611079"/>
              <a:ext cx="35955" cy="32068"/>
            </a:xfrm>
            <a:custGeom>
              <a:avLst/>
              <a:gdLst/>
              <a:ahLst/>
              <a:cxnLst/>
              <a:rect l="l" t="t" r="r" b="b"/>
              <a:pathLst>
                <a:path w="1138" h="1015" extrusionOk="0">
                  <a:moveTo>
                    <a:pt x="501" y="1"/>
                  </a:moveTo>
                  <a:cubicBezTo>
                    <a:pt x="242" y="1"/>
                    <a:pt x="1" y="199"/>
                    <a:pt x="1" y="501"/>
                  </a:cubicBezTo>
                  <a:cubicBezTo>
                    <a:pt x="1" y="758"/>
                    <a:pt x="221" y="978"/>
                    <a:pt x="477" y="1014"/>
                  </a:cubicBezTo>
                  <a:cubicBezTo>
                    <a:pt x="917" y="978"/>
                    <a:pt x="1137" y="464"/>
                    <a:pt x="844" y="134"/>
                  </a:cubicBezTo>
                  <a:cubicBezTo>
                    <a:pt x="740" y="42"/>
                    <a:pt x="619" y="1"/>
                    <a:pt x="5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47"/>
            <p:cNvSpPr/>
            <p:nvPr/>
          </p:nvSpPr>
          <p:spPr>
            <a:xfrm rot="3521228">
              <a:off x="968227" y="4767298"/>
              <a:ext cx="37092" cy="30141"/>
            </a:xfrm>
            <a:custGeom>
              <a:avLst/>
              <a:gdLst/>
              <a:ahLst/>
              <a:cxnLst/>
              <a:rect l="l" t="t" r="r" b="b"/>
              <a:pathLst>
                <a:path w="1174" h="954" extrusionOk="0">
                  <a:moveTo>
                    <a:pt x="331" y="0"/>
                  </a:moveTo>
                  <a:lnTo>
                    <a:pt x="221" y="73"/>
                  </a:lnTo>
                  <a:cubicBezTo>
                    <a:pt x="147" y="73"/>
                    <a:pt x="111" y="110"/>
                    <a:pt x="111" y="183"/>
                  </a:cubicBezTo>
                  <a:cubicBezTo>
                    <a:pt x="74" y="183"/>
                    <a:pt x="37" y="220"/>
                    <a:pt x="37" y="257"/>
                  </a:cubicBezTo>
                  <a:cubicBezTo>
                    <a:pt x="1" y="330"/>
                    <a:pt x="1" y="367"/>
                    <a:pt x="1" y="440"/>
                  </a:cubicBezTo>
                  <a:lnTo>
                    <a:pt x="1" y="550"/>
                  </a:lnTo>
                  <a:lnTo>
                    <a:pt x="37" y="660"/>
                  </a:lnTo>
                  <a:cubicBezTo>
                    <a:pt x="74" y="697"/>
                    <a:pt x="111" y="733"/>
                    <a:pt x="147" y="770"/>
                  </a:cubicBezTo>
                  <a:cubicBezTo>
                    <a:pt x="184" y="807"/>
                    <a:pt x="257" y="843"/>
                    <a:pt x="294" y="843"/>
                  </a:cubicBezTo>
                  <a:lnTo>
                    <a:pt x="294" y="953"/>
                  </a:lnTo>
                  <a:lnTo>
                    <a:pt x="404" y="953"/>
                  </a:lnTo>
                  <a:lnTo>
                    <a:pt x="376" y="934"/>
                  </a:lnTo>
                  <a:lnTo>
                    <a:pt x="376" y="934"/>
                  </a:lnTo>
                  <a:cubicBezTo>
                    <a:pt x="400" y="946"/>
                    <a:pt x="424" y="953"/>
                    <a:pt x="441" y="953"/>
                  </a:cubicBezTo>
                  <a:lnTo>
                    <a:pt x="697" y="953"/>
                  </a:lnTo>
                  <a:cubicBezTo>
                    <a:pt x="734" y="953"/>
                    <a:pt x="807" y="953"/>
                    <a:pt x="881" y="916"/>
                  </a:cubicBezTo>
                  <a:cubicBezTo>
                    <a:pt x="991" y="880"/>
                    <a:pt x="1100" y="770"/>
                    <a:pt x="1137" y="660"/>
                  </a:cubicBezTo>
                  <a:cubicBezTo>
                    <a:pt x="1137" y="587"/>
                    <a:pt x="1174" y="550"/>
                    <a:pt x="1174" y="477"/>
                  </a:cubicBezTo>
                  <a:lnTo>
                    <a:pt x="1174" y="330"/>
                  </a:lnTo>
                  <a:cubicBezTo>
                    <a:pt x="1137" y="257"/>
                    <a:pt x="1100" y="183"/>
                    <a:pt x="1027" y="147"/>
                  </a:cubicBezTo>
                  <a:lnTo>
                    <a:pt x="954" y="73"/>
                  </a:lnTo>
                  <a:cubicBezTo>
                    <a:pt x="881" y="37"/>
                    <a:pt x="771" y="0"/>
                    <a:pt x="697" y="0"/>
                  </a:cubicBezTo>
                  <a:lnTo>
                    <a:pt x="477" y="0"/>
                  </a:lnTo>
                  <a:cubicBezTo>
                    <a:pt x="461" y="0"/>
                    <a:pt x="446" y="2"/>
                    <a:pt x="433" y="5"/>
                  </a:cubicBezTo>
                  <a:lnTo>
                    <a:pt x="433" y="5"/>
                  </a:lnTo>
                  <a:lnTo>
                    <a:pt x="44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47"/>
            <p:cNvSpPr/>
            <p:nvPr/>
          </p:nvSpPr>
          <p:spPr>
            <a:xfrm rot="3521228">
              <a:off x="814499" y="4746099"/>
              <a:ext cx="38261" cy="32479"/>
            </a:xfrm>
            <a:custGeom>
              <a:avLst/>
              <a:gdLst/>
              <a:ahLst/>
              <a:cxnLst/>
              <a:rect l="l" t="t" r="r" b="b"/>
              <a:pathLst>
                <a:path w="1211" h="1028" extrusionOk="0">
                  <a:moveTo>
                    <a:pt x="550" y="1"/>
                  </a:moveTo>
                  <a:cubicBezTo>
                    <a:pt x="257" y="1"/>
                    <a:pt x="0" y="221"/>
                    <a:pt x="0" y="514"/>
                  </a:cubicBezTo>
                  <a:cubicBezTo>
                    <a:pt x="0" y="807"/>
                    <a:pt x="257" y="1027"/>
                    <a:pt x="550" y="1027"/>
                  </a:cubicBezTo>
                  <a:cubicBezTo>
                    <a:pt x="1210" y="1027"/>
                    <a:pt x="1210" y="1"/>
                    <a:pt x="5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47"/>
            <p:cNvSpPr/>
            <p:nvPr/>
          </p:nvSpPr>
          <p:spPr>
            <a:xfrm rot="3521228">
              <a:off x="698772" y="4931449"/>
              <a:ext cx="32448" cy="40599"/>
            </a:xfrm>
            <a:custGeom>
              <a:avLst/>
              <a:gdLst/>
              <a:ahLst/>
              <a:cxnLst/>
              <a:rect l="l" t="t" r="r" b="b"/>
              <a:pathLst>
                <a:path w="1027" h="1285" extrusionOk="0">
                  <a:moveTo>
                    <a:pt x="367" y="1"/>
                  </a:moveTo>
                  <a:cubicBezTo>
                    <a:pt x="293" y="38"/>
                    <a:pt x="183" y="74"/>
                    <a:pt x="147" y="148"/>
                  </a:cubicBezTo>
                  <a:lnTo>
                    <a:pt x="37" y="258"/>
                  </a:lnTo>
                  <a:cubicBezTo>
                    <a:pt x="0" y="331"/>
                    <a:pt x="0" y="404"/>
                    <a:pt x="0" y="514"/>
                  </a:cubicBezTo>
                  <a:lnTo>
                    <a:pt x="0" y="624"/>
                  </a:lnTo>
                  <a:cubicBezTo>
                    <a:pt x="0" y="661"/>
                    <a:pt x="0" y="734"/>
                    <a:pt x="0" y="771"/>
                  </a:cubicBezTo>
                  <a:cubicBezTo>
                    <a:pt x="0" y="844"/>
                    <a:pt x="0" y="917"/>
                    <a:pt x="37" y="991"/>
                  </a:cubicBezTo>
                  <a:cubicBezTo>
                    <a:pt x="37" y="1027"/>
                    <a:pt x="73" y="1101"/>
                    <a:pt x="147" y="1137"/>
                  </a:cubicBezTo>
                  <a:cubicBezTo>
                    <a:pt x="183" y="1174"/>
                    <a:pt x="257" y="1211"/>
                    <a:pt x="293" y="1247"/>
                  </a:cubicBezTo>
                  <a:cubicBezTo>
                    <a:pt x="367" y="1284"/>
                    <a:pt x="440" y="1284"/>
                    <a:pt x="513" y="1284"/>
                  </a:cubicBezTo>
                  <a:lnTo>
                    <a:pt x="660" y="1284"/>
                  </a:lnTo>
                  <a:cubicBezTo>
                    <a:pt x="733" y="1284"/>
                    <a:pt x="807" y="1211"/>
                    <a:pt x="880" y="1174"/>
                  </a:cubicBezTo>
                  <a:lnTo>
                    <a:pt x="953" y="1064"/>
                  </a:lnTo>
                  <a:cubicBezTo>
                    <a:pt x="990" y="954"/>
                    <a:pt x="1026" y="881"/>
                    <a:pt x="1026" y="807"/>
                  </a:cubicBezTo>
                  <a:cubicBezTo>
                    <a:pt x="1026" y="734"/>
                    <a:pt x="1026" y="697"/>
                    <a:pt x="1026" y="661"/>
                  </a:cubicBezTo>
                  <a:lnTo>
                    <a:pt x="1026" y="514"/>
                  </a:lnTo>
                  <a:cubicBezTo>
                    <a:pt x="1026" y="441"/>
                    <a:pt x="1026" y="368"/>
                    <a:pt x="990" y="331"/>
                  </a:cubicBezTo>
                  <a:cubicBezTo>
                    <a:pt x="916" y="184"/>
                    <a:pt x="843" y="111"/>
                    <a:pt x="697" y="38"/>
                  </a:cubicBezTo>
                  <a:cubicBezTo>
                    <a:pt x="660" y="1"/>
                    <a:pt x="587" y="1"/>
                    <a:pt x="5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47"/>
            <p:cNvSpPr/>
            <p:nvPr/>
          </p:nvSpPr>
          <p:spPr>
            <a:xfrm rot="3521228">
              <a:off x="868664" y="4628457"/>
              <a:ext cx="50993" cy="54469"/>
            </a:xfrm>
            <a:custGeom>
              <a:avLst/>
              <a:gdLst/>
              <a:ahLst/>
              <a:cxnLst/>
              <a:rect l="l" t="t" r="r" b="b"/>
              <a:pathLst>
                <a:path w="1614" h="1724" extrusionOk="0">
                  <a:moveTo>
                    <a:pt x="681" y="911"/>
                  </a:moveTo>
                  <a:lnTo>
                    <a:pt x="681" y="911"/>
                  </a:lnTo>
                  <a:cubicBezTo>
                    <a:pt x="687" y="913"/>
                    <a:pt x="692" y="915"/>
                    <a:pt x="697" y="917"/>
                  </a:cubicBezTo>
                  <a:lnTo>
                    <a:pt x="734" y="990"/>
                  </a:lnTo>
                  <a:lnTo>
                    <a:pt x="734" y="990"/>
                  </a:lnTo>
                  <a:lnTo>
                    <a:pt x="681" y="911"/>
                  </a:lnTo>
                  <a:close/>
                  <a:moveTo>
                    <a:pt x="807" y="1"/>
                  </a:moveTo>
                  <a:cubicBezTo>
                    <a:pt x="797" y="4"/>
                    <a:pt x="786" y="8"/>
                    <a:pt x="776" y="13"/>
                  </a:cubicBezTo>
                  <a:lnTo>
                    <a:pt x="776" y="13"/>
                  </a:lnTo>
                  <a:cubicBezTo>
                    <a:pt x="773" y="13"/>
                    <a:pt x="770" y="13"/>
                    <a:pt x="767" y="13"/>
                  </a:cubicBezTo>
                  <a:cubicBezTo>
                    <a:pt x="709" y="13"/>
                    <a:pt x="648" y="22"/>
                    <a:pt x="587" y="37"/>
                  </a:cubicBezTo>
                  <a:cubicBezTo>
                    <a:pt x="587" y="37"/>
                    <a:pt x="551" y="37"/>
                    <a:pt x="514" y="74"/>
                  </a:cubicBezTo>
                  <a:lnTo>
                    <a:pt x="404" y="111"/>
                  </a:lnTo>
                  <a:lnTo>
                    <a:pt x="258" y="221"/>
                  </a:lnTo>
                  <a:lnTo>
                    <a:pt x="221" y="257"/>
                  </a:lnTo>
                  <a:cubicBezTo>
                    <a:pt x="111" y="367"/>
                    <a:pt x="38" y="514"/>
                    <a:pt x="38" y="661"/>
                  </a:cubicBezTo>
                  <a:cubicBezTo>
                    <a:pt x="1" y="807"/>
                    <a:pt x="1" y="954"/>
                    <a:pt x="38" y="1100"/>
                  </a:cubicBezTo>
                  <a:cubicBezTo>
                    <a:pt x="38" y="1174"/>
                    <a:pt x="74" y="1247"/>
                    <a:pt x="111" y="1320"/>
                  </a:cubicBezTo>
                  <a:cubicBezTo>
                    <a:pt x="148" y="1394"/>
                    <a:pt x="184" y="1467"/>
                    <a:pt x="221" y="1504"/>
                  </a:cubicBezTo>
                  <a:lnTo>
                    <a:pt x="258" y="1540"/>
                  </a:lnTo>
                  <a:lnTo>
                    <a:pt x="404" y="1650"/>
                  </a:lnTo>
                  <a:lnTo>
                    <a:pt x="441" y="1650"/>
                  </a:lnTo>
                  <a:cubicBezTo>
                    <a:pt x="514" y="1687"/>
                    <a:pt x="551" y="1687"/>
                    <a:pt x="624" y="1724"/>
                  </a:cubicBezTo>
                  <a:lnTo>
                    <a:pt x="844" y="1724"/>
                  </a:lnTo>
                  <a:cubicBezTo>
                    <a:pt x="954" y="1687"/>
                    <a:pt x="1064" y="1687"/>
                    <a:pt x="1174" y="1614"/>
                  </a:cubicBezTo>
                  <a:lnTo>
                    <a:pt x="1211" y="1614"/>
                  </a:lnTo>
                  <a:cubicBezTo>
                    <a:pt x="1284" y="1577"/>
                    <a:pt x="1321" y="1540"/>
                    <a:pt x="1357" y="1504"/>
                  </a:cubicBezTo>
                  <a:lnTo>
                    <a:pt x="1394" y="1467"/>
                  </a:lnTo>
                  <a:cubicBezTo>
                    <a:pt x="1431" y="1394"/>
                    <a:pt x="1467" y="1357"/>
                    <a:pt x="1504" y="1320"/>
                  </a:cubicBezTo>
                  <a:cubicBezTo>
                    <a:pt x="1541" y="1247"/>
                    <a:pt x="1577" y="1174"/>
                    <a:pt x="1614" y="1100"/>
                  </a:cubicBezTo>
                  <a:cubicBezTo>
                    <a:pt x="1614" y="1064"/>
                    <a:pt x="1614" y="1027"/>
                    <a:pt x="1614" y="990"/>
                  </a:cubicBezTo>
                  <a:cubicBezTo>
                    <a:pt x="1614" y="917"/>
                    <a:pt x="1614" y="844"/>
                    <a:pt x="1614" y="771"/>
                  </a:cubicBezTo>
                  <a:cubicBezTo>
                    <a:pt x="1614" y="661"/>
                    <a:pt x="1614" y="587"/>
                    <a:pt x="1577" y="514"/>
                  </a:cubicBezTo>
                  <a:cubicBezTo>
                    <a:pt x="1541" y="404"/>
                    <a:pt x="1467" y="294"/>
                    <a:pt x="1394" y="221"/>
                  </a:cubicBezTo>
                  <a:cubicBezTo>
                    <a:pt x="1357" y="184"/>
                    <a:pt x="1321" y="147"/>
                    <a:pt x="1247" y="111"/>
                  </a:cubicBezTo>
                  <a:lnTo>
                    <a:pt x="1211" y="74"/>
                  </a:lnTo>
                  <a:cubicBezTo>
                    <a:pt x="1137" y="37"/>
                    <a:pt x="1101" y="1"/>
                    <a:pt x="10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47"/>
            <p:cNvSpPr/>
            <p:nvPr/>
          </p:nvSpPr>
          <p:spPr>
            <a:xfrm rot="3521228">
              <a:off x="958561" y="4468110"/>
              <a:ext cx="53300" cy="39398"/>
            </a:xfrm>
            <a:custGeom>
              <a:avLst/>
              <a:gdLst/>
              <a:ahLst/>
              <a:cxnLst/>
              <a:rect l="l" t="t" r="r" b="b"/>
              <a:pathLst>
                <a:path w="1687" h="1247" extrusionOk="0">
                  <a:moveTo>
                    <a:pt x="844" y="0"/>
                  </a:moveTo>
                  <a:cubicBezTo>
                    <a:pt x="1" y="0"/>
                    <a:pt x="1" y="1247"/>
                    <a:pt x="844" y="1247"/>
                  </a:cubicBezTo>
                  <a:cubicBezTo>
                    <a:pt x="1687" y="1247"/>
                    <a:pt x="1687" y="0"/>
                    <a:pt x="8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47"/>
            <p:cNvSpPr/>
            <p:nvPr/>
          </p:nvSpPr>
          <p:spPr>
            <a:xfrm rot="3521228">
              <a:off x="1071915" y="4475437"/>
              <a:ext cx="57944" cy="44043"/>
            </a:xfrm>
            <a:custGeom>
              <a:avLst/>
              <a:gdLst/>
              <a:ahLst/>
              <a:cxnLst/>
              <a:rect l="l" t="t" r="r" b="b"/>
              <a:pathLst>
                <a:path w="1834" h="1394" extrusionOk="0">
                  <a:moveTo>
                    <a:pt x="917" y="1"/>
                  </a:moveTo>
                  <a:cubicBezTo>
                    <a:pt x="0" y="1"/>
                    <a:pt x="0" y="1394"/>
                    <a:pt x="917" y="1394"/>
                  </a:cubicBezTo>
                  <a:cubicBezTo>
                    <a:pt x="1833" y="1394"/>
                    <a:pt x="1833" y="1"/>
                    <a:pt x="9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47"/>
            <p:cNvSpPr/>
            <p:nvPr/>
          </p:nvSpPr>
          <p:spPr>
            <a:xfrm rot="3521228">
              <a:off x="829152" y="4393206"/>
              <a:ext cx="73015" cy="56775"/>
            </a:xfrm>
            <a:custGeom>
              <a:avLst/>
              <a:gdLst/>
              <a:ahLst/>
              <a:cxnLst/>
              <a:rect l="l" t="t" r="r" b="b"/>
              <a:pathLst>
                <a:path w="2311" h="1797" extrusionOk="0">
                  <a:moveTo>
                    <a:pt x="1137" y="1"/>
                  </a:moveTo>
                  <a:cubicBezTo>
                    <a:pt x="1" y="1"/>
                    <a:pt x="1" y="1797"/>
                    <a:pt x="1137" y="1797"/>
                  </a:cubicBezTo>
                  <a:cubicBezTo>
                    <a:pt x="2273" y="1797"/>
                    <a:pt x="2310" y="1"/>
                    <a:pt x="11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47"/>
            <p:cNvSpPr/>
            <p:nvPr/>
          </p:nvSpPr>
          <p:spPr>
            <a:xfrm rot="3521228">
              <a:off x="1015556" y="4358308"/>
              <a:ext cx="49856" cy="44043"/>
            </a:xfrm>
            <a:custGeom>
              <a:avLst/>
              <a:gdLst/>
              <a:ahLst/>
              <a:cxnLst/>
              <a:rect l="l" t="t" r="r" b="b"/>
              <a:pathLst>
                <a:path w="1578" h="1394" extrusionOk="0">
                  <a:moveTo>
                    <a:pt x="624" y="0"/>
                  </a:moveTo>
                  <a:cubicBezTo>
                    <a:pt x="477" y="37"/>
                    <a:pt x="294" y="110"/>
                    <a:pt x="184" y="220"/>
                  </a:cubicBezTo>
                  <a:cubicBezTo>
                    <a:pt x="74" y="330"/>
                    <a:pt x="1" y="514"/>
                    <a:pt x="1" y="660"/>
                  </a:cubicBezTo>
                  <a:cubicBezTo>
                    <a:pt x="1" y="843"/>
                    <a:pt x="74" y="990"/>
                    <a:pt x="184" y="1137"/>
                  </a:cubicBezTo>
                  <a:lnTo>
                    <a:pt x="331" y="1247"/>
                  </a:lnTo>
                  <a:cubicBezTo>
                    <a:pt x="404" y="1283"/>
                    <a:pt x="551" y="1320"/>
                    <a:pt x="661" y="1320"/>
                  </a:cubicBezTo>
                  <a:lnTo>
                    <a:pt x="624" y="1393"/>
                  </a:lnTo>
                  <a:lnTo>
                    <a:pt x="917" y="1393"/>
                  </a:lnTo>
                  <a:cubicBezTo>
                    <a:pt x="1101" y="1393"/>
                    <a:pt x="1247" y="1320"/>
                    <a:pt x="1394" y="1173"/>
                  </a:cubicBezTo>
                  <a:cubicBezTo>
                    <a:pt x="1504" y="1063"/>
                    <a:pt x="1577" y="880"/>
                    <a:pt x="1577" y="697"/>
                  </a:cubicBezTo>
                  <a:cubicBezTo>
                    <a:pt x="1577" y="330"/>
                    <a:pt x="1284" y="0"/>
                    <a:pt x="9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47"/>
            <p:cNvSpPr/>
            <p:nvPr/>
          </p:nvSpPr>
          <p:spPr>
            <a:xfrm rot="3521228">
              <a:off x="1029948" y="4243722"/>
              <a:ext cx="25528" cy="19715"/>
            </a:xfrm>
            <a:custGeom>
              <a:avLst/>
              <a:gdLst/>
              <a:ahLst/>
              <a:cxnLst/>
              <a:rect l="l" t="t" r="r" b="b"/>
              <a:pathLst>
                <a:path w="808" h="624" extrusionOk="0">
                  <a:moveTo>
                    <a:pt x="404" y="1"/>
                  </a:moveTo>
                  <a:cubicBezTo>
                    <a:pt x="1" y="1"/>
                    <a:pt x="1" y="624"/>
                    <a:pt x="404" y="624"/>
                  </a:cubicBezTo>
                  <a:cubicBezTo>
                    <a:pt x="807" y="624"/>
                    <a:pt x="807" y="1"/>
                    <a:pt x="4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47"/>
            <p:cNvSpPr/>
            <p:nvPr/>
          </p:nvSpPr>
          <p:spPr>
            <a:xfrm rot="3521228">
              <a:off x="1160244" y="4082961"/>
              <a:ext cx="28972" cy="22053"/>
            </a:xfrm>
            <a:custGeom>
              <a:avLst/>
              <a:gdLst/>
              <a:ahLst/>
              <a:cxnLst/>
              <a:rect l="l" t="t" r="r" b="b"/>
              <a:pathLst>
                <a:path w="917" h="698" extrusionOk="0">
                  <a:moveTo>
                    <a:pt x="440" y="1"/>
                  </a:moveTo>
                  <a:cubicBezTo>
                    <a:pt x="0" y="1"/>
                    <a:pt x="0" y="697"/>
                    <a:pt x="440" y="697"/>
                  </a:cubicBezTo>
                  <a:cubicBezTo>
                    <a:pt x="917" y="697"/>
                    <a:pt x="917" y="1"/>
                    <a:pt x="4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47"/>
            <p:cNvSpPr/>
            <p:nvPr/>
          </p:nvSpPr>
          <p:spPr>
            <a:xfrm rot="3521228">
              <a:off x="1224353" y="4006194"/>
              <a:ext cx="25528" cy="19715"/>
            </a:xfrm>
            <a:custGeom>
              <a:avLst/>
              <a:gdLst/>
              <a:ahLst/>
              <a:cxnLst/>
              <a:rect l="l" t="t" r="r" b="b"/>
              <a:pathLst>
                <a:path w="808" h="624" extrusionOk="0">
                  <a:moveTo>
                    <a:pt x="404" y="0"/>
                  </a:moveTo>
                  <a:cubicBezTo>
                    <a:pt x="1" y="0"/>
                    <a:pt x="1" y="623"/>
                    <a:pt x="404" y="623"/>
                  </a:cubicBezTo>
                  <a:cubicBezTo>
                    <a:pt x="807" y="623"/>
                    <a:pt x="807" y="0"/>
                    <a:pt x="4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47"/>
            <p:cNvSpPr/>
            <p:nvPr/>
          </p:nvSpPr>
          <p:spPr>
            <a:xfrm rot="3521228">
              <a:off x="853345" y="4922808"/>
              <a:ext cx="66064" cy="48656"/>
            </a:xfrm>
            <a:custGeom>
              <a:avLst/>
              <a:gdLst/>
              <a:ahLst/>
              <a:cxnLst/>
              <a:rect l="l" t="t" r="r" b="b"/>
              <a:pathLst>
                <a:path w="2091" h="1540" extrusionOk="0">
                  <a:moveTo>
                    <a:pt x="1027" y="0"/>
                  </a:moveTo>
                  <a:cubicBezTo>
                    <a:pt x="1" y="0"/>
                    <a:pt x="1" y="1540"/>
                    <a:pt x="1027" y="1540"/>
                  </a:cubicBezTo>
                  <a:cubicBezTo>
                    <a:pt x="2090" y="1540"/>
                    <a:pt x="2090" y="0"/>
                    <a:pt x="10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47"/>
            <p:cNvSpPr/>
            <p:nvPr/>
          </p:nvSpPr>
          <p:spPr>
            <a:xfrm rot="3521228">
              <a:off x="565266" y="4687927"/>
              <a:ext cx="69539" cy="54753"/>
            </a:xfrm>
            <a:custGeom>
              <a:avLst/>
              <a:gdLst/>
              <a:ahLst/>
              <a:cxnLst/>
              <a:rect l="l" t="t" r="r" b="b"/>
              <a:pathLst>
                <a:path w="2201" h="1733" extrusionOk="0">
                  <a:moveTo>
                    <a:pt x="1320" y="1"/>
                  </a:moveTo>
                  <a:cubicBezTo>
                    <a:pt x="1186" y="1"/>
                    <a:pt x="1051" y="35"/>
                    <a:pt x="917" y="89"/>
                  </a:cubicBezTo>
                  <a:lnTo>
                    <a:pt x="367" y="345"/>
                  </a:lnTo>
                  <a:cubicBezTo>
                    <a:pt x="221" y="455"/>
                    <a:pt x="74" y="602"/>
                    <a:pt x="37" y="822"/>
                  </a:cubicBezTo>
                  <a:cubicBezTo>
                    <a:pt x="1" y="1005"/>
                    <a:pt x="37" y="1188"/>
                    <a:pt x="111" y="1372"/>
                  </a:cubicBezTo>
                  <a:cubicBezTo>
                    <a:pt x="259" y="1594"/>
                    <a:pt x="507" y="1733"/>
                    <a:pt x="765" y="1733"/>
                  </a:cubicBezTo>
                  <a:cubicBezTo>
                    <a:pt x="890" y="1733"/>
                    <a:pt x="1017" y="1700"/>
                    <a:pt x="1137" y="1628"/>
                  </a:cubicBezTo>
                  <a:lnTo>
                    <a:pt x="1650" y="1335"/>
                  </a:lnTo>
                  <a:cubicBezTo>
                    <a:pt x="2200" y="1005"/>
                    <a:pt x="2090" y="199"/>
                    <a:pt x="1467" y="15"/>
                  </a:cubicBezTo>
                  <a:cubicBezTo>
                    <a:pt x="1418" y="5"/>
                    <a:pt x="1369" y="1"/>
                    <a:pt x="1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47"/>
            <p:cNvSpPr/>
            <p:nvPr/>
          </p:nvSpPr>
          <p:spPr>
            <a:xfrm rot="3521228">
              <a:off x="599388" y="5080071"/>
              <a:ext cx="38261" cy="30141"/>
            </a:xfrm>
            <a:custGeom>
              <a:avLst/>
              <a:gdLst/>
              <a:ahLst/>
              <a:cxnLst/>
              <a:rect l="l" t="t" r="r" b="b"/>
              <a:pathLst>
                <a:path w="1211" h="954" extrusionOk="0">
                  <a:moveTo>
                    <a:pt x="734" y="0"/>
                  </a:moveTo>
                  <a:lnTo>
                    <a:pt x="734" y="37"/>
                  </a:lnTo>
                  <a:lnTo>
                    <a:pt x="477" y="37"/>
                  </a:lnTo>
                  <a:cubicBezTo>
                    <a:pt x="330" y="37"/>
                    <a:pt x="220" y="73"/>
                    <a:pt x="147" y="183"/>
                  </a:cubicBezTo>
                  <a:cubicBezTo>
                    <a:pt x="74" y="257"/>
                    <a:pt x="1" y="367"/>
                    <a:pt x="1" y="477"/>
                  </a:cubicBezTo>
                  <a:cubicBezTo>
                    <a:pt x="1" y="623"/>
                    <a:pt x="37" y="733"/>
                    <a:pt x="147" y="807"/>
                  </a:cubicBezTo>
                  <a:cubicBezTo>
                    <a:pt x="220" y="880"/>
                    <a:pt x="330" y="953"/>
                    <a:pt x="477" y="953"/>
                  </a:cubicBezTo>
                  <a:lnTo>
                    <a:pt x="734" y="953"/>
                  </a:lnTo>
                  <a:cubicBezTo>
                    <a:pt x="844" y="953"/>
                    <a:pt x="990" y="880"/>
                    <a:pt x="1064" y="807"/>
                  </a:cubicBezTo>
                  <a:cubicBezTo>
                    <a:pt x="1174" y="697"/>
                    <a:pt x="1210" y="587"/>
                    <a:pt x="1210" y="477"/>
                  </a:cubicBezTo>
                  <a:cubicBezTo>
                    <a:pt x="1210" y="330"/>
                    <a:pt x="1174" y="220"/>
                    <a:pt x="1064" y="147"/>
                  </a:cubicBezTo>
                  <a:cubicBezTo>
                    <a:pt x="990" y="37"/>
                    <a:pt x="844" y="0"/>
                    <a:pt x="7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47"/>
            <p:cNvSpPr/>
            <p:nvPr/>
          </p:nvSpPr>
          <p:spPr>
            <a:xfrm rot="3521228">
              <a:off x="513749" y="5157130"/>
              <a:ext cx="38261" cy="29004"/>
            </a:xfrm>
            <a:custGeom>
              <a:avLst/>
              <a:gdLst/>
              <a:ahLst/>
              <a:cxnLst/>
              <a:rect l="l" t="t" r="r" b="b"/>
              <a:pathLst>
                <a:path w="1211" h="918" extrusionOk="0">
                  <a:moveTo>
                    <a:pt x="624" y="1"/>
                  </a:moveTo>
                  <a:cubicBezTo>
                    <a:pt x="0" y="1"/>
                    <a:pt x="0" y="917"/>
                    <a:pt x="624" y="917"/>
                  </a:cubicBezTo>
                  <a:cubicBezTo>
                    <a:pt x="1210" y="917"/>
                    <a:pt x="1210" y="1"/>
                    <a:pt x="6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46" name="Google Shape;1946;p47"/>
          <p:cNvSpPr/>
          <p:nvPr/>
        </p:nvSpPr>
        <p:spPr>
          <a:xfrm rot="-9341272">
            <a:off x="7949670" y="60032"/>
            <a:ext cx="1169879" cy="588490"/>
          </a:xfrm>
          <a:custGeom>
            <a:avLst/>
            <a:gdLst/>
            <a:ahLst/>
            <a:cxnLst/>
            <a:rect l="l" t="t" r="r" b="b"/>
            <a:pathLst>
              <a:path w="46796" h="23540" extrusionOk="0">
                <a:moveTo>
                  <a:pt x="32976" y="1448"/>
                </a:moveTo>
                <a:lnTo>
                  <a:pt x="32976" y="1448"/>
                </a:lnTo>
                <a:cubicBezTo>
                  <a:pt x="32682" y="1814"/>
                  <a:pt x="32426" y="2217"/>
                  <a:pt x="32206" y="2621"/>
                </a:cubicBezTo>
                <a:cubicBezTo>
                  <a:pt x="31913" y="3134"/>
                  <a:pt x="31656" y="3610"/>
                  <a:pt x="31363" y="4124"/>
                </a:cubicBezTo>
                <a:cubicBezTo>
                  <a:pt x="31106" y="4600"/>
                  <a:pt x="30813" y="5077"/>
                  <a:pt x="30446" y="5517"/>
                </a:cubicBezTo>
                <a:cubicBezTo>
                  <a:pt x="29823" y="6433"/>
                  <a:pt x="29090" y="7276"/>
                  <a:pt x="28320" y="8083"/>
                </a:cubicBezTo>
                <a:cubicBezTo>
                  <a:pt x="27550" y="8853"/>
                  <a:pt x="26707" y="9586"/>
                  <a:pt x="25791" y="10246"/>
                </a:cubicBezTo>
                <a:cubicBezTo>
                  <a:pt x="24911" y="10869"/>
                  <a:pt x="23994" y="11419"/>
                  <a:pt x="23041" y="11932"/>
                </a:cubicBezTo>
                <a:cubicBezTo>
                  <a:pt x="23555" y="11162"/>
                  <a:pt x="24068" y="10392"/>
                  <a:pt x="24618" y="9696"/>
                </a:cubicBezTo>
                <a:cubicBezTo>
                  <a:pt x="25314" y="8853"/>
                  <a:pt x="26011" y="8009"/>
                  <a:pt x="26744" y="7203"/>
                </a:cubicBezTo>
                <a:cubicBezTo>
                  <a:pt x="27514" y="6396"/>
                  <a:pt x="28283" y="5627"/>
                  <a:pt x="29090" y="4857"/>
                </a:cubicBezTo>
                <a:cubicBezTo>
                  <a:pt x="29896" y="4087"/>
                  <a:pt x="30703" y="3354"/>
                  <a:pt x="31546" y="2621"/>
                </a:cubicBezTo>
                <a:cubicBezTo>
                  <a:pt x="32023" y="2217"/>
                  <a:pt x="32462" y="1814"/>
                  <a:pt x="32976" y="1448"/>
                </a:cubicBezTo>
                <a:close/>
                <a:moveTo>
                  <a:pt x="46026" y="7826"/>
                </a:moveTo>
                <a:lnTo>
                  <a:pt x="46026" y="7826"/>
                </a:lnTo>
                <a:cubicBezTo>
                  <a:pt x="43350" y="9182"/>
                  <a:pt x="40491" y="10282"/>
                  <a:pt x="37595" y="11052"/>
                </a:cubicBezTo>
                <a:cubicBezTo>
                  <a:pt x="34479" y="11858"/>
                  <a:pt x="31253" y="12335"/>
                  <a:pt x="28027" y="12445"/>
                </a:cubicBezTo>
                <a:cubicBezTo>
                  <a:pt x="27633" y="12454"/>
                  <a:pt x="27236" y="12459"/>
                  <a:pt x="26839" y="12459"/>
                </a:cubicBezTo>
                <a:cubicBezTo>
                  <a:pt x="25646" y="12459"/>
                  <a:pt x="24443" y="12418"/>
                  <a:pt x="23261" y="12335"/>
                </a:cubicBezTo>
                <a:cubicBezTo>
                  <a:pt x="24288" y="11968"/>
                  <a:pt x="25314" y="11675"/>
                  <a:pt x="26341" y="11345"/>
                </a:cubicBezTo>
                <a:cubicBezTo>
                  <a:pt x="29456" y="10429"/>
                  <a:pt x="32609" y="9659"/>
                  <a:pt x="35798" y="9072"/>
                </a:cubicBezTo>
                <a:cubicBezTo>
                  <a:pt x="38988" y="8486"/>
                  <a:pt x="42213" y="8046"/>
                  <a:pt x="45476" y="7863"/>
                </a:cubicBezTo>
                <a:lnTo>
                  <a:pt x="46026" y="7826"/>
                </a:lnTo>
                <a:close/>
                <a:moveTo>
                  <a:pt x="25754" y="2034"/>
                </a:moveTo>
                <a:lnTo>
                  <a:pt x="25754" y="2034"/>
                </a:lnTo>
                <a:cubicBezTo>
                  <a:pt x="25204" y="3391"/>
                  <a:pt x="24618" y="4784"/>
                  <a:pt x="23958" y="6103"/>
                </a:cubicBezTo>
                <a:cubicBezTo>
                  <a:pt x="23151" y="7753"/>
                  <a:pt x="22235" y="9329"/>
                  <a:pt x="21208" y="10832"/>
                </a:cubicBezTo>
                <a:cubicBezTo>
                  <a:pt x="20732" y="11565"/>
                  <a:pt x="20219" y="12262"/>
                  <a:pt x="19705" y="12995"/>
                </a:cubicBezTo>
                <a:cubicBezTo>
                  <a:pt x="20035" y="11345"/>
                  <a:pt x="20585" y="9769"/>
                  <a:pt x="21318" y="8266"/>
                </a:cubicBezTo>
                <a:cubicBezTo>
                  <a:pt x="21722" y="7460"/>
                  <a:pt x="22162" y="6653"/>
                  <a:pt x="22675" y="5883"/>
                </a:cubicBezTo>
                <a:cubicBezTo>
                  <a:pt x="23225" y="5113"/>
                  <a:pt x="23774" y="4380"/>
                  <a:pt x="24398" y="3684"/>
                </a:cubicBezTo>
                <a:cubicBezTo>
                  <a:pt x="24838" y="3134"/>
                  <a:pt x="25314" y="2584"/>
                  <a:pt x="25754" y="2034"/>
                </a:cubicBezTo>
                <a:close/>
                <a:moveTo>
                  <a:pt x="20145" y="1191"/>
                </a:moveTo>
                <a:cubicBezTo>
                  <a:pt x="19925" y="2144"/>
                  <a:pt x="19705" y="3097"/>
                  <a:pt x="19449" y="4014"/>
                </a:cubicBezTo>
                <a:cubicBezTo>
                  <a:pt x="19119" y="5150"/>
                  <a:pt x="18752" y="6250"/>
                  <a:pt x="18349" y="7313"/>
                </a:cubicBezTo>
                <a:cubicBezTo>
                  <a:pt x="17946" y="8376"/>
                  <a:pt x="17506" y="9439"/>
                  <a:pt x="16993" y="10465"/>
                </a:cubicBezTo>
                <a:cubicBezTo>
                  <a:pt x="16443" y="11455"/>
                  <a:pt x="15893" y="12445"/>
                  <a:pt x="15233" y="13398"/>
                </a:cubicBezTo>
                <a:cubicBezTo>
                  <a:pt x="14647" y="14241"/>
                  <a:pt x="14023" y="15084"/>
                  <a:pt x="13327" y="15854"/>
                </a:cubicBezTo>
                <a:cubicBezTo>
                  <a:pt x="13547" y="14864"/>
                  <a:pt x="13767" y="13875"/>
                  <a:pt x="14060" y="12958"/>
                </a:cubicBezTo>
                <a:cubicBezTo>
                  <a:pt x="14353" y="11858"/>
                  <a:pt x="14720" y="10795"/>
                  <a:pt x="15160" y="9769"/>
                </a:cubicBezTo>
                <a:cubicBezTo>
                  <a:pt x="15600" y="8706"/>
                  <a:pt x="16040" y="7679"/>
                  <a:pt x="16516" y="6726"/>
                </a:cubicBezTo>
                <a:cubicBezTo>
                  <a:pt x="17029" y="5700"/>
                  <a:pt x="17616" y="4747"/>
                  <a:pt x="18239" y="3830"/>
                </a:cubicBezTo>
                <a:cubicBezTo>
                  <a:pt x="18532" y="3354"/>
                  <a:pt x="18862" y="2914"/>
                  <a:pt x="19192" y="2437"/>
                </a:cubicBezTo>
                <a:cubicBezTo>
                  <a:pt x="19522" y="1998"/>
                  <a:pt x="19779" y="1594"/>
                  <a:pt x="20145" y="1191"/>
                </a:cubicBezTo>
                <a:close/>
                <a:moveTo>
                  <a:pt x="22073" y="13485"/>
                </a:moveTo>
                <a:cubicBezTo>
                  <a:pt x="22652" y="13485"/>
                  <a:pt x="23232" y="13513"/>
                  <a:pt x="23811" y="13581"/>
                </a:cubicBezTo>
                <a:cubicBezTo>
                  <a:pt x="25387" y="13728"/>
                  <a:pt x="26964" y="13911"/>
                  <a:pt x="28540" y="14131"/>
                </a:cubicBezTo>
                <a:cubicBezTo>
                  <a:pt x="30116" y="14351"/>
                  <a:pt x="31656" y="14645"/>
                  <a:pt x="33196" y="14938"/>
                </a:cubicBezTo>
                <a:cubicBezTo>
                  <a:pt x="34772" y="15231"/>
                  <a:pt x="36275" y="15598"/>
                  <a:pt x="37778" y="16001"/>
                </a:cubicBezTo>
                <a:cubicBezTo>
                  <a:pt x="39281" y="16367"/>
                  <a:pt x="40747" y="16807"/>
                  <a:pt x="42177" y="17247"/>
                </a:cubicBezTo>
                <a:cubicBezTo>
                  <a:pt x="40894" y="17247"/>
                  <a:pt x="39611" y="17247"/>
                  <a:pt x="38291" y="17211"/>
                </a:cubicBezTo>
                <a:cubicBezTo>
                  <a:pt x="36751" y="17137"/>
                  <a:pt x="35212" y="17027"/>
                  <a:pt x="33635" y="16844"/>
                </a:cubicBezTo>
                <a:cubicBezTo>
                  <a:pt x="32096" y="16697"/>
                  <a:pt x="30593" y="16477"/>
                  <a:pt x="29053" y="16184"/>
                </a:cubicBezTo>
                <a:cubicBezTo>
                  <a:pt x="27550" y="15891"/>
                  <a:pt x="26047" y="15524"/>
                  <a:pt x="24581" y="15121"/>
                </a:cubicBezTo>
                <a:cubicBezTo>
                  <a:pt x="23078" y="14681"/>
                  <a:pt x="21612" y="14205"/>
                  <a:pt x="20145" y="13618"/>
                </a:cubicBezTo>
                <a:lnTo>
                  <a:pt x="20072" y="13581"/>
                </a:lnTo>
                <a:cubicBezTo>
                  <a:pt x="20739" y="13523"/>
                  <a:pt x="21406" y="13485"/>
                  <a:pt x="22073" y="13485"/>
                </a:cubicBezTo>
                <a:close/>
                <a:moveTo>
                  <a:pt x="14353" y="3794"/>
                </a:moveTo>
                <a:cubicBezTo>
                  <a:pt x="14243" y="4490"/>
                  <a:pt x="14133" y="5187"/>
                  <a:pt x="13950" y="5883"/>
                </a:cubicBezTo>
                <a:cubicBezTo>
                  <a:pt x="13730" y="6946"/>
                  <a:pt x="13437" y="7973"/>
                  <a:pt x="13107" y="8999"/>
                </a:cubicBezTo>
                <a:cubicBezTo>
                  <a:pt x="12814" y="10026"/>
                  <a:pt x="12447" y="11015"/>
                  <a:pt x="12044" y="12005"/>
                </a:cubicBezTo>
                <a:cubicBezTo>
                  <a:pt x="11604" y="12995"/>
                  <a:pt x="11164" y="13985"/>
                  <a:pt x="10688" y="14938"/>
                </a:cubicBezTo>
                <a:cubicBezTo>
                  <a:pt x="10174" y="15891"/>
                  <a:pt x="9661" y="16807"/>
                  <a:pt x="9111" y="17724"/>
                </a:cubicBezTo>
                <a:cubicBezTo>
                  <a:pt x="9045" y="17757"/>
                  <a:pt x="9009" y="17790"/>
                  <a:pt x="8976" y="17849"/>
                </a:cubicBezTo>
                <a:lnTo>
                  <a:pt x="8976" y="17849"/>
                </a:lnTo>
                <a:cubicBezTo>
                  <a:pt x="9747" y="13838"/>
                  <a:pt x="11063" y="9972"/>
                  <a:pt x="12924" y="6360"/>
                </a:cubicBezTo>
                <a:cubicBezTo>
                  <a:pt x="13400" y="5480"/>
                  <a:pt x="13840" y="4637"/>
                  <a:pt x="14353" y="3794"/>
                </a:cubicBezTo>
                <a:close/>
                <a:moveTo>
                  <a:pt x="16296" y="15084"/>
                </a:moveTo>
                <a:cubicBezTo>
                  <a:pt x="17433" y="15084"/>
                  <a:pt x="18532" y="15231"/>
                  <a:pt x="19632" y="15488"/>
                </a:cubicBezTo>
                <a:cubicBezTo>
                  <a:pt x="21098" y="15818"/>
                  <a:pt x="22528" y="16184"/>
                  <a:pt x="23958" y="16551"/>
                </a:cubicBezTo>
                <a:cubicBezTo>
                  <a:pt x="25387" y="16917"/>
                  <a:pt x="26817" y="17321"/>
                  <a:pt x="28247" y="17724"/>
                </a:cubicBezTo>
                <a:cubicBezTo>
                  <a:pt x="29640" y="18164"/>
                  <a:pt x="31069" y="18604"/>
                  <a:pt x="32499" y="19043"/>
                </a:cubicBezTo>
                <a:cubicBezTo>
                  <a:pt x="33672" y="19447"/>
                  <a:pt x="34882" y="19887"/>
                  <a:pt x="36055" y="20290"/>
                </a:cubicBezTo>
                <a:cubicBezTo>
                  <a:pt x="35029" y="20143"/>
                  <a:pt x="33965" y="19997"/>
                  <a:pt x="32902" y="19777"/>
                </a:cubicBezTo>
                <a:cubicBezTo>
                  <a:pt x="31509" y="19520"/>
                  <a:pt x="30080" y="19190"/>
                  <a:pt x="28650" y="18860"/>
                </a:cubicBezTo>
                <a:cubicBezTo>
                  <a:pt x="27257" y="18494"/>
                  <a:pt x="25827" y="18090"/>
                  <a:pt x="24434" y="17687"/>
                </a:cubicBezTo>
                <a:cubicBezTo>
                  <a:pt x="23005" y="17284"/>
                  <a:pt x="21648" y="16844"/>
                  <a:pt x="20255" y="16404"/>
                </a:cubicBezTo>
                <a:cubicBezTo>
                  <a:pt x="18936" y="15964"/>
                  <a:pt x="17616" y="15524"/>
                  <a:pt x="16296" y="15084"/>
                </a:cubicBezTo>
                <a:close/>
                <a:moveTo>
                  <a:pt x="570" y="19997"/>
                </a:moveTo>
                <a:cubicBezTo>
                  <a:pt x="533" y="19997"/>
                  <a:pt x="497" y="20033"/>
                  <a:pt x="497" y="20107"/>
                </a:cubicBezTo>
                <a:lnTo>
                  <a:pt x="497" y="20363"/>
                </a:lnTo>
                <a:cubicBezTo>
                  <a:pt x="497" y="20400"/>
                  <a:pt x="533" y="20436"/>
                  <a:pt x="570" y="20436"/>
                </a:cubicBezTo>
                <a:cubicBezTo>
                  <a:pt x="607" y="20436"/>
                  <a:pt x="643" y="20400"/>
                  <a:pt x="643" y="20363"/>
                </a:cubicBezTo>
                <a:lnTo>
                  <a:pt x="643" y="20107"/>
                </a:lnTo>
                <a:cubicBezTo>
                  <a:pt x="643" y="20033"/>
                  <a:pt x="607" y="19997"/>
                  <a:pt x="570" y="19997"/>
                </a:cubicBezTo>
                <a:close/>
                <a:moveTo>
                  <a:pt x="12337" y="17321"/>
                </a:moveTo>
                <a:cubicBezTo>
                  <a:pt x="13034" y="17321"/>
                  <a:pt x="13693" y="17357"/>
                  <a:pt x="14390" y="17431"/>
                </a:cubicBezTo>
                <a:cubicBezTo>
                  <a:pt x="15746" y="17614"/>
                  <a:pt x="17103" y="17944"/>
                  <a:pt x="18459" y="18347"/>
                </a:cubicBezTo>
                <a:cubicBezTo>
                  <a:pt x="19779" y="18714"/>
                  <a:pt x="21098" y="19117"/>
                  <a:pt x="22418" y="19520"/>
                </a:cubicBezTo>
                <a:cubicBezTo>
                  <a:pt x="23738" y="19923"/>
                  <a:pt x="25057" y="20326"/>
                  <a:pt x="26341" y="20803"/>
                </a:cubicBezTo>
                <a:cubicBezTo>
                  <a:pt x="27147" y="21096"/>
                  <a:pt x="27953" y="21390"/>
                  <a:pt x="28723" y="21719"/>
                </a:cubicBezTo>
                <a:cubicBezTo>
                  <a:pt x="28063" y="21573"/>
                  <a:pt x="27404" y="21463"/>
                  <a:pt x="26744" y="21353"/>
                </a:cubicBezTo>
                <a:cubicBezTo>
                  <a:pt x="25351" y="21133"/>
                  <a:pt x="24031" y="20950"/>
                  <a:pt x="22675" y="20693"/>
                </a:cubicBezTo>
                <a:cubicBezTo>
                  <a:pt x="21318" y="20473"/>
                  <a:pt x="19962" y="20253"/>
                  <a:pt x="18642" y="19923"/>
                </a:cubicBezTo>
                <a:cubicBezTo>
                  <a:pt x="17286" y="19630"/>
                  <a:pt x="15966" y="19300"/>
                  <a:pt x="14647" y="18933"/>
                </a:cubicBezTo>
                <a:cubicBezTo>
                  <a:pt x="13364" y="18530"/>
                  <a:pt x="12081" y="18090"/>
                  <a:pt x="10834" y="17540"/>
                </a:cubicBezTo>
                <a:cubicBezTo>
                  <a:pt x="11311" y="17431"/>
                  <a:pt x="11824" y="17357"/>
                  <a:pt x="12337" y="17321"/>
                </a:cubicBezTo>
                <a:close/>
                <a:moveTo>
                  <a:pt x="34277" y="1"/>
                </a:moveTo>
                <a:cubicBezTo>
                  <a:pt x="34258" y="1"/>
                  <a:pt x="34240" y="6"/>
                  <a:pt x="34222" y="18"/>
                </a:cubicBezTo>
                <a:lnTo>
                  <a:pt x="34112" y="165"/>
                </a:lnTo>
                <a:lnTo>
                  <a:pt x="33929" y="311"/>
                </a:lnTo>
                <a:cubicBezTo>
                  <a:pt x="33159" y="934"/>
                  <a:pt x="32426" y="1558"/>
                  <a:pt x="31693" y="2181"/>
                </a:cubicBezTo>
                <a:cubicBezTo>
                  <a:pt x="30849" y="2914"/>
                  <a:pt x="30006" y="3647"/>
                  <a:pt x="29200" y="4417"/>
                </a:cubicBezTo>
                <a:cubicBezTo>
                  <a:pt x="28393" y="5187"/>
                  <a:pt x="27624" y="5957"/>
                  <a:pt x="26854" y="6763"/>
                </a:cubicBezTo>
                <a:cubicBezTo>
                  <a:pt x="26084" y="7570"/>
                  <a:pt x="25387" y="8376"/>
                  <a:pt x="24728" y="9256"/>
                </a:cubicBezTo>
                <a:cubicBezTo>
                  <a:pt x="24031" y="10136"/>
                  <a:pt x="23408" y="11015"/>
                  <a:pt x="22858" y="11968"/>
                </a:cubicBezTo>
                <a:cubicBezTo>
                  <a:pt x="22748" y="12042"/>
                  <a:pt x="22675" y="12078"/>
                  <a:pt x="22565" y="12115"/>
                </a:cubicBezTo>
                <a:cubicBezTo>
                  <a:pt x="22491" y="12152"/>
                  <a:pt x="22455" y="12225"/>
                  <a:pt x="22491" y="12262"/>
                </a:cubicBezTo>
                <a:cubicBezTo>
                  <a:pt x="21538" y="12592"/>
                  <a:pt x="20585" y="12922"/>
                  <a:pt x="19595" y="13288"/>
                </a:cubicBezTo>
                <a:cubicBezTo>
                  <a:pt x="19595" y="13288"/>
                  <a:pt x="19595" y="13252"/>
                  <a:pt x="19595" y="13252"/>
                </a:cubicBezTo>
                <a:cubicBezTo>
                  <a:pt x="20145" y="12592"/>
                  <a:pt x="20659" y="11895"/>
                  <a:pt x="21172" y="11199"/>
                </a:cubicBezTo>
                <a:cubicBezTo>
                  <a:pt x="21648" y="10539"/>
                  <a:pt x="22198" y="9696"/>
                  <a:pt x="22675" y="8889"/>
                </a:cubicBezTo>
                <a:cubicBezTo>
                  <a:pt x="23628" y="7313"/>
                  <a:pt x="24471" y="5700"/>
                  <a:pt x="25241" y="4014"/>
                </a:cubicBezTo>
                <a:cubicBezTo>
                  <a:pt x="25644" y="3061"/>
                  <a:pt x="26011" y="2107"/>
                  <a:pt x="26341" y="1118"/>
                </a:cubicBezTo>
                <a:cubicBezTo>
                  <a:pt x="26341" y="1047"/>
                  <a:pt x="26295" y="1006"/>
                  <a:pt x="26242" y="1006"/>
                </a:cubicBezTo>
                <a:cubicBezTo>
                  <a:pt x="26214" y="1006"/>
                  <a:pt x="26183" y="1018"/>
                  <a:pt x="26157" y="1044"/>
                </a:cubicBezTo>
                <a:cubicBezTo>
                  <a:pt x="25644" y="1851"/>
                  <a:pt x="25057" y="2621"/>
                  <a:pt x="24434" y="3317"/>
                </a:cubicBezTo>
                <a:cubicBezTo>
                  <a:pt x="23811" y="4050"/>
                  <a:pt x="23225" y="4747"/>
                  <a:pt x="22675" y="5517"/>
                </a:cubicBezTo>
                <a:cubicBezTo>
                  <a:pt x="21612" y="7020"/>
                  <a:pt x="20768" y="8669"/>
                  <a:pt x="20145" y="10392"/>
                </a:cubicBezTo>
                <a:cubicBezTo>
                  <a:pt x="19815" y="11382"/>
                  <a:pt x="19522" y="12372"/>
                  <a:pt x="19339" y="13398"/>
                </a:cubicBezTo>
                <a:cubicBezTo>
                  <a:pt x="18899" y="13545"/>
                  <a:pt x="18496" y="13691"/>
                  <a:pt x="18092" y="13875"/>
                </a:cubicBezTo>
                <a:cubicBezTo>
                  <a:pt x="17286" y="14168"/>
                  <a:pt x="16443" y="14498"/>
                  <a:pt x="15636" y="14828"/>
                </a:cubicBezTo>
                <a:lnTo>
                  <a:pt x="15563" y="14791"/>
                </a:lnTo>
                <a:cubicBezTo>
                  <a:pt x="15490" y="14791"/>
                  <a:pt x="15380" y="14864"/>
                  <a:pt x="15416" y="14938"/>
                </a:cubicBezTo>
                <a:lnTo>
                  <a:pt x="15270" y="14974"/>
                </a:lnTo>
                <a:lnTo>
                  <a:pt x="15196" y="14974"/>
                </a:lnTo>
                <a:cubicBezTo>
                  <a:pt x="15196" y="14974"/>
                  <a:pt x="15160" y="14974"/>
                  <a:pt x="15160" y="15011"/>
                </a:cubicBezTo>
                <a:cubicBezTo>
                  <a:pt x="14683" y="15231"/>
                  <a:pt x="14207" y="15414"/>
                  <a:pt x="13730" y="15634"/>
                </a:cubicBezTo>
                <a:cubicBezTo>
                  <a:pt x="13840" y="15488"/>
                  <a:pt x="13987" y="15304"/>
                  <a:pt x="14133" y="15194"/>
                </a:cubicBezTo>
                <a:cubicBezTo>
                  <a:pt x="14500" y="14754"/>
                  <a:pt x="14867" y="14315"/>
                  <a:pt x="15196" y="13875"/>
                </a:cubicBezTo>
                <a:cubicBezTo>
                  <a:pt x="15856" y="12922"/>
                  <a:pt x="16479" y="11932"/>
                  <a:pt x="17029" y="10942"/>
                </a:cubicBezTo>
                <a:cubicBezTo>
                  <a:pt x="17579" y="9916"/>
                  <a:pt x="18056" y="8853"/>
                  <a:pt x="18496" y="7789"/>
                </a:cubicBezTo>
                <a:cubicBezTo>
                  <a:pt x="18899" y="6726"/>
                  <a:pt x="19302" y="5627"/>
                  <a:pt x="19632" y="4490"/>
                </a:cubicBezTo>
                <a:cubicBezTo>
                  <a:pt x="19925" y="3391"/>
                  <a:pt x="20219" y="2254"/>
                  <a:pt x="20439" y="1118"/>
                </a:cubicBezTo>
                <a:cubicBezTo>
                  <a:pt x="20475" y="971"/>
                  <a:pt x="20512" y="824"/>
                  <a:pt x="20549" y="714"/>
                </a:cubicBezTo>
                <a:cubicBezTo>
                  <a:pt x="20549" y="609"/>
                  <a:pt x="20473" y="523"/>
                  <a:pt x="20404" y="523"/>
                </a:cubicBezTo>
                <a:cubicBezTo>
                  <a:pt x="20376" y="523"/>
                  <a:pt x="20349" y="537"/>
                  <a:pt x="20329" y="568"/>
                </a:cubicBezTo>
                <a:cubicBezTo>
                  <a:pt x="19632" y="1448"/>
                  <a:pt x="18936" y="2364"/>
                  <a:pt x="18312" y="3317"/>
                </a:cubicBezTo>
                <a:cubicBezTo>
                  <a:pt x="17689" y="4270"/>
                  <a:pt x="17103" y="5223"/>
                  <a:pt x="16553" y="6213"/>
                </a:cubicBezTo>
                <a:cubicBezTo>
                  <a:pt x="16040" y="7203"/>
                  <a:pt x="15526" y="8229"/>
                  <a:pt x="15086" y="9256"/>
                </a:cubicBezTo>
                <a:cubicBezTo>
                  <a:pt x="14683" y="10319"/>
                  <a:pt x="14280" y="11345"/>
                  <a:pt x="13950" y="12445"/>
                </a:cubicBezTo>
                <a:cubicBezTo>
                  <a:pt x="13584" y="13508"/>
                  <a:pt x="13327" y="14571"/>
                  <a:pt x="13070" y="15708"/>
                </a:cubicBezTo>
                <a:cubicBezTo>
                  <a:pt x="13070" y="15781"/>
                  <a:pt x="13070" y="15891"/>
                  <a:pt x="13034" y="15964"/>
                </a:cubicBezTo>
                <a:cubicBezTo>
                  <a:pt x="11751" y="16551"/>
                  <a:pt x="10504" y="17137"/>
                  <a:pt x="9221" y="17724"/>
                </a:cubicBezTo>
                <a:cubicBezTo>
                  <a:pt x="9734" y="16954"/>
                  <a:pt x="10248" y="16184"/>
                  <a:pt x="10688" y="15341"/>
                </a:cubicBezTo>
                <a:cubicBezTo>
                  <a:pt x="11201" y="14388"/>
                  <a:pt x="11641" y="13435"/>
                  <a:pt x="12081" y="12445"/>
                </a:cubicBezTo>
                <a:cubicBezTo>
                  <a:pt x="12520" y="11492"/>
                  <a:pt x="12887" y="10465"/>
                  <a:pt x="13254" y="9439"/>
                </a:cubicBezTo>
                <a:cubicBezTo>
                  <a:pt x="13584" y="8413"/>
                  <a:pt x="13877" y="7386"/>
                  <a:pt x="14133" y="6323"/>
                </a:cubicBezTo>
                <a:cubicBezTo>
                  <a:pt x="14353" y="5297"/>
                  <a:pt x="14573" y="4234"/>
                  <a:pt x="14720" y="3171"/>
                </a:cubicBezTo>
                <a:lnTo>
                  <a:pt x="14793" y="2767"/>
                </a:lnTo>
                <a:cubicBezTo>
                  <a:pt x="14793" y="2667"/>
                  <a:pt x="14716" y="2610"/>
                  <a:pt x="14640" y="2610"/>
                </a:cubicBezTo>
                <a:cubicBezTo>
                  <a:pt x="14578" y="2610"/>
                  <a:pt x="14516" y="2648"/>
                  <a:pt x="14500" y="2731"/>
                </a:cubicBezTo>
                <a:lnTo>
                  <a:pt x="14463" y="3097"/>
                </a:lnTo>
                <a:cubicBezTo>
                  <a:pt x="14427" y="3134"/>
                  <a:pt x="14390" y="3134"/>
                  <a:pt x="14390" y="3171"/>
                </a:cubicBezTo>
                <a:cubicBezTo>
                  <a:pt x="13290" y="4930"/>
                  <a:pt x="12337" y="6763"/>
                  <a:pt x="11494" y="8669"/>
                </a:cubicBezTo>
                <a:cubicBezTo>
                  <a:pt x="10688" y="10575"/>
                  <a:pt x="9991" y="12518"/>
                  <a:pt x="9441" y="14498"/>
                </a:cubicBezTo>
                <a:cubicBezTo>
                  <a:pt x="9148" y="15634"/>
                  <a:pt x="8891" y="16734"/>
                  <a:pt x="8671" y="17870"/>
                </a:cubicBezTo>
                <a:cubicBezTo>
                  <a:pt x="8671" y="17907"/>
                  <a:pt x="8671" y="17980"/>
                  <a:pt x="8708" y="17980"/>
                </a:cubicBezTo>
                <a:cubicBezTo>
                  <a:pt x="5959" y="19300"/>
                  <a:pt x="3356" y="20876"/>
                  <a:pt x="936" y="22709"/>
                </a:cubicBezTo>
                <a:cubicBezTo>
                  <a:pt x="643" y="22929"/>
                  <a:pt x="350" y="23186"/>
                  <a:pt x="57" y="23406"/>
                </a:cubicBezTo>
                <a:cubicBezTo>
                  <a:pt x="0" y="23462"/>
                  <a:pt x="52" y="23540"/>
                  <a:pt x="112" y="23540"/>
                </a:cubicBezTo>
                <a:cubicBezTo>
                  <a:pt x="131" y="23540"/>
                  <a:pt x="150" y="23533"/>
                  <a:pt x="167" y="23516"/>
                </a:cubicBezTo>
                <a:cubicBezTo>
                  <a:pt x="2696" y="21573"/>
                  <a:pt x="5409" y="19887"/>
                  <a:pt x="8268" y="18494"/>
                </a:cubicBezTo>
                <a:cubicBezTo>
                  <a:pt x="8928" y="18164"/>
                  <a:pt x="9588" y="17870"/>
                  <a:pt x="10248" y="17540"/>
                </a:cubicBezTo>
                <a:cubicBezTo>
                  <a:pt x="10248" y="17577"/>
                  <a:pt x="10284" y="17577"/>
                  <a:pt x="10321" y="17577"/>
                </a:cubicBezTo>
                <a:cubicBezTo>
                  <a:pt x="11531" y="18127"/>
                  <a:pt x="12777" y="18567"/>
                  <a:pt x="14023" y="18970"/>
                </a:cubicBezTo>
                <a:cubicBezTo>
                  <a:pt x="15343" y="19373"/>
                  <a:pt x="16663" y="19703"/>
                  <a:pt x="17982" y="20033"/>
                </a:cubicBezTo>
                <a:cubicBezTo>
                  <a:pt x="19339" y="20326"/>
                  <a:pt x="20659" y="20583"/>
                  <a:pt x="22015" y="20803"/>
                </a:cubicBezTo>
                <a:cubicBezTo>
                  <a:pt x="23371" y="21060"/>
                  <a:pt x="24764" y="21280"/>
                  <a:pt x="26121" y="21500"/>
                </a:cubicBezTo>
                <a:cubicBezTo>
                  <a:pt x="27514" y="21646"/>
                  <a:pt x="28870" y="21939"/>
                  <a:pt x="30226" y="22306"/>
                </a:cubicBezTo>
                <a:cubicBezTo>
                  <a:pt x="30373" y="22379"/>
                  <a:pt x="30556" y="22416"/>
                  <a:pt x="30703" y="22489"/>
                </a:cubicBezTo>
                <a:cubicBezTo>
                  <a:pt x="30721" y="22498"/>
                  <a:pt x="30738" y="22502"/>
                  <a:pt x="30755" y="22502"/>
                </a:cubicBezTo>
                <a:cubicBezTo>
                  <a:pt x="30873" y="22502"/>
                  <a:pt x="30941" y="22297"/>
                  <a:pt x="30813" y="22233"/>
                </a:cubicBezTo>
                <a:cubicBezTo>
                  <a:pt x="29530" y="21683"/>
                  <a:pt x="28247" y="21133"/>
                  <a:pt x="26927" y="20693"/>
                </a:cubicBezTo>
                <a:cubicBezTo>
                  <a:pt x="25607" y="20217"/>
                  <a:pt x="24288" y="19777"/>
                  <a:pt x="22968" y="19373"/>
                </a:cubicBezTo>
                <a:cubicBezTo>
                  <a:pt x="21612" y="18970"/>
                  <a:pt x="20292" y="18567"/>
                  <a:pt x="18936" y="18200"/>
                </a:cubicBezTo>
                <a:cubicBezTo>
                  <a:pt x="17579" y="17797"/>
                  <a:pt x="16223" y="17467"/>
                  <a:pt x="14830" y="17247"/>
                </a:cubicBezTo>
                <a:cubicBezTo>
                  <a:pt x="14230" y="17150"/>
                  <a:pt x="13629" y="17103"/>
                  <a:pt x="13029" y="17103"/>
                </a:cubicBezTo>
                <a:cubicBezTo>
                  <a:pt x="12273" y="17103"/>
                  <a:pt x="11517" y="17177"/>
                  <a:pt x="10761" y="17321"/>
                </a:cubicBezTo>
                <a:lnTo>
                  <a:pt x="10651" y="17357"/>
                </a:lnTo>
                <a:cubicBezTo>
                  <a:pt x="11384" y="16991"/>
                  <a:pt x="12154" y="16624"/>
                  <a:pt x="12924" y="16294"/>
                </a:cubicBezTo>
                <a:lnTo>
                  <a:pt x="12924" y="16294"/>
                </a:lnTo>
                <a:lnTo>
                  <a:pt x="12850" y="16404"/>
                </a:lnTo>
                <a:cubicBezTo>
                  <a:pt x="12850" y="16430"/>
                  <a:pt x="12869" y="16456"/>
                  <a:pt x="12892" y="16456"/>
                </a:cubicBezTo>
                <a:cubicBezTo>
                  <a:pt x="12902" y="16456"/>
                  <a:pt x="12913" y="16451"/>
                  <a:pt x="12924" y="16441"/>
                </a:cubicBezTo>
                <a:cubicBezTo>
                  <a:pt x="12997" y="16404"/>
                  <a:pt x="13070" y="16331"/>
                  <a:pt x="13144" y="16257"/>
                </a:cubicBezTo>
                <a:cubicBezTo>
                  <a:pt x="13180" y="16257"/>
                  <a:pt x="13254" y="16221"/>
                  <a:pt x="13254" y="16184"/>
                </a:cubicBezTo>
                <a:cubicBezTo>
                  <a:pt x="14023" y="15818"/>
                  <a:pt x="14830" y="15488"/>
                  <a:pt x="15636" y="15158"/>
                </a:cubicBezTo>
                <a:cubicBezTo>
                  <a:pt x="16993" y="15634"/>
                  <a:pt x="18312" y="16074"/>
                  <a:pt x="19669" y="16477"/>
                </a:cubicBezTo>
                <a:cubicBezTo>
                  <a:pt x="20988" y="16917"/>
                  <a:pt x="22491" y="17357"/>
                  <a:pt x="23848" y="17797"/>
                </a:cubicBezTo>
                <a:cubicBezTo>
                  <a:pt x="25241" y="18200"/>
                  <a:pt x="26670" y="18604"/>
                  <a:pt x="28100" y="18970"/>
                </a:cubicBezTo>
                <a:cubicBezTo>
                  <a:pt x="29493" y="19337"/>
                  <a:pt x="30923" y="19667"/>
                  <a:pt x="32352" y="19923"/>
                </a:cubicBezTo>
                <a:cubicBezTo>
                  <a:pt x="33782" y="20217"/>
                  <a:pt x="35248" y="20473"/>
                  <a:pt x="36678" y="20656"/>
                </a:cubicBezTo>
                <a:lnTo>
                  <a:pt x="37228" y="20693"/>
                </a:lnTo>
                <a:cubicBezTo>
                  <a:pt x="37375" y="20693"/>
                  <a:pt x="37375" y="20473"/>
                  <a:pt x="37265" y="20436"/>
                </a:cubicBezTo>
                <a:cubicBezTo>
                  <a:pt x="35872" y="19923"/>
                  <a:pt x="34442" y="19447"/>
                  <a:pt x="33049" y="18970"/>
                </a:cubicBezTo>
                <a:cubicBezTo>
                  <a:pt x="31619" y="18494"/>
                  <a:pt x="30226" y="18054"/>
                  <a:pt x="28797" y="17614"/>
                </a:cubicBezTo>
                <a:cubicBezTo>
                  <a:pt x="27367" y="17211"/>
                  <a:pt x="25901" y="16807"/>
                  <a:pt x="24471" y="16441"/>
                </a:cubicBezTo>
                <a:cubicBezTo>
                  <a:pt x="23041" y="16038"/>
                  <a:pt x="21575" y="15708"/>
                  <a:pt x="20145" y="15378"/>
                </a:cubicBezTo>
                <a:cubicBezTo>
                  <a:pt x="18826" y="15048"/>
                  <a:pt x="17506" y="14901"/>
                  <a:pt x="16186" y="14901"/>
                </a:cubicBezTo>
                <a:lnTo>
                  <a:pt x="17139" y="14535"/>
                </a:lnTo>
                <a:cubicBezTo>
                  <a:pt x="17873" y="14241"/>
                  <a:pt x="18569" y="13985"/>
                  <a:pt x="19302" y="13691"/>
                </a:cubicBezTo>
                <a:lnTo>
                  <a:pt x="19522" y="13655"/>
                </a:lnTo>
                <a:cubicBezTo>
                  <a:pt x="20952" y="14241"/>
                  <a:pt x="22418" y="14754"/>
                  <a:pt x="23921" y="15194"/>
                </a:cubicBezTo>
                <a:cubicBezTo>
                  <a:pt x="25424" y="15634"/>
                  <a:pt x="26927" y="16001"/>
                  <a:pt x="28430" y="16294"/>
                </a:cubicBezTo>
                <a:cubicBezTo>
                  <a:pt x="29970" y="16587"/>
                  <a:pt x="31509" y="16844"/>
                  <a:pt x="33012" y="17027"/>
                </a:cubicBezTo>
                <a:cubicBezTo>
                  <a:pt x="34552" y="17211"/>
                  <a:pt x="36128" y="17321"/>
                  <a:pt x="37705" y="17394"/>
                </a:cubicBezTo>
                <a:cubicBezTo>
                  <a:pt x="38832" y="17448"/>
                  <a:pt x="39978" y="17482"/>
                  <a:pt x="41116" y="17482"/>
                </a:cubicBezTo>
                <a:cubicBezTo>
                  <a:pt x="41532" y="17482"/>
                  <a:pt x="41948" y="17477"/>
                  <a:pt x="42360" y="17467"/>
                </a:cubicBezTo>
                <a:lnTo>
                  <a:pt x="42947" y="17467"/>
                </a:lnTo>
                <a:cubicBezTo>
                  <a:pt x="43057" y="17467"/>
                  <a:pt x="43093" y="17284"/>
                  <a:pt x="42947" y="17211"/>
                </a:cubicBezTo>
                <a:cubicBezTo>
                  <a:pt x="41444" y="16734"/>
                  <a:pt x="39904" y="16294"/>
                  <a:pt x="38364" y="15891"/>
                </a:cubicBezTo>
                <a:cubicBezTo>
                  <a:pt x="36861" y="15488"/>
                  <a:pt x="35285" y="15121"/>
                  <a:pt x="33709" y="14791"/>
                </a:cubicBezTo>
                <a:cubicBezTo>
                  <a:pt x="32169" y="14498"/>
                  <a:pt x="30593" y="14241"/>
                  <a:pt x="29017" y="13985"/>
                </a:cubicBezTo>
                <a:cubicBezTo>
                  <a:pt x="27440" y="13765"/>
                  <a:pt x="25864" y="13545"/>
                  <a:pt x="24288" y="13398"/>
                </a:cubicBezTo>
                <a:cubicBezTo>
                  <a:pt x="23591" y="13325"/>
                  <a:pt x="22885" y="13288"/>
                  <a:pt x="22180" y="13288"/>
                </a:cubicBezTo>
                <a:cubicBezTo>
                  <a:pt x="21474" y="13288"/>
                  <a:pt x="20768" y="13325"/>
                  <a:pt x="20072" y="13398"/>
                </a:cubicBezTo>
                <a:cubicBezTo>
                  <a:pt x="20915" y="13105"/>
                  <a:pt x="21758" y="12812"/>
                  <a:pt x="22601" y="12518"/>
                </a:cubicBezTo>
                <a:cubicBezTo>
                  <a:pt x="23974" y="12659"/>
                  <a:pt x="25347" y="12726"/>
                  <a:pt x="26720" y="12726"/>
                </a:cubicBezTo>
                <a:cubicBezTo>
                  <a:pt x="28573" y="12726"/>
                  <a:pt x="30426" y="12603"/>
                  <a:pt x="32279" y="12372"/>
                </a:cubicBezTo>
                <a:cubicBezTo>
                  <a:pt x="35505" y="11932"/>
                  <a:pt x="38658" y="11125"/>
                  <a:pt x="41700" y="9989"/>
                </a:cubicBezTo>
                <a:cubicBezTo>
                  <a:pt x="43423" y="9366"/>
                  <a:pt x="45073" y="8596"/>
                  <a:pt x="46686" y="7753"/>
                </a:cubicBezTo>
                <a:cubicBezTo>
                  <a:pt x="46796" y="7716"/>
                  <a:pt x="46759" y="7533"/>
                  <a:pt x="46649" y="7496"/>
                </a:cubicBezTo>
                <a:cubicBezTo>
                  <a:pt x="43387" y="7679"/>
                  <a:pt x="40161" y="8046"/>
                  <a:pt x="36935" y="8596"/>
                </a:cubicBezTo>
                <a:cubicBezTo>
                  <a:pt x="33709" y="9146"/>
                  <a:pt x="30520" y="9879"/>
                  <a:pt x="27367" y="10759"/>
                </a:cubicBezTo>
                <a:cubicBezTo>
                  <a:pt x="26084" y="11125"/>
                  <a:pt x="24801" y="11529"/>
                  <a:pt x="23518" y="11968"/>
                </a:cubicBezTo>
                <a:cubicBezTo>
                  <a:pt x="24251" y="11565"/>
                  <a:pt x="24911" y="11162"/>
                  <a:pt x="25607" y="10722"/>
                </a:cubicBezTo>
                <a:cubicBezTo>
                  <a:pt x="26524" y="10062"/>
                  <a:pt x="27367" y="9366"/>
                  <a:pt x="28173" y="8596"/>
                </a:cubicBezTo>
                <a:cubicBezTo>
                  <a:pt x="28980" y="7789"/>
                  <a:pt x="29713" y="6946"/>
                  <a:pt x="30373" y="6067"/>
                </a:cubicBezTo>
                <a:cubicBezTo>
                  <a:pt x="30703" y="5590"/>
                  <a:pt x="31033" y="5150"/>
                  <a:pt x="31289" y="4674"/>
                </a:cubicBezTo>
                <a:cubicBezTo>
                  <a:pt x="31583" y="4234"/>
                  <a:pt x="31876" y="3720"/>
                  <a:pt x="32133" y="3244"/>
                </a:cubicBezTo>
                <a:cubicBezTo>
                  <a:pt x="32609" y="2217"/>
                  <a:pt x="33269" y="1264"/>
                  <a:pt x="34039" y="495"/>
                </a:cubicBezTo>
                <a:lnTo>
                  <a:pt x="34369" y="201"/>
                </a:lnTo>
                <a:cubicBezTo>
                  <a:pt x="34461" y="140"/>
                  <a:pt x="34373" y="1"/>
                  <a:pt x="34277" y="1"/>
                </a:cubicBezTo>
                <a:close/>
              </a:path>
            </a:pathLst>
          </a:custGeom>
          <a:solidFill>
            <a:schemeClr val="lt1"/>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four columns ">
  <p:cSld name="TITLE_AND_TWO_COLUMNS_1_4_1">
    <p:spTree>
      <p:nvGrpSpPr>
        <p:cNvPr id="1" name="Shape 2022"/>
        <p:cNvGrpSpPr/>
        <p:nvPr/>
      </p:nvGrpSpPr>
      <p:grpSpPr>
        <a:xfrm>
          <a:off x="0" y="0"/>
          <a:ext cx="0" cy="0"/>
          <a:chOff x="0" y="0"/>
          <a:chExt cx="0" cy="0"/>
        </a:xfrm>
      </p:grpSpPr>
      <p:sp>
        <p:nvSpPr>
          <p:cNvPr id="2023" name="Google Shape;2023;p50"/>
          <p:cNvSpPr txBox="1">
            <a:spLocks noGrp="1"/>
          </p:cNvSpPr>
          <p:nvPr>
            <p:ph type="title"/>
          </p:nvPr>
        </p:nvSpPr>
        <p:spPr>
          <a:xfrm>
            <a:off x="714900" y="418505"/>
            <a:ext cx="77142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solidFill>
                  <a:schemeClr val="accent3"/>
                </a:solidFill>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2024" name="Google Shape;2024;p50"/>
          <p:cNvSpPr txBox="1">
            <a:spLocks noGrp="1"/>
          </p:cNvSpPr>
          <p:nvPr>
            <p:ph type="subTitle" idx="1"/>
          </p:nvPr>
        </p:nvSpPr>
        <p:spPr>
          <a:xfrm>
            <a:off x="724945" y="3498506"/>
            <a:ext cx="1828800" cy="987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400"/>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2025" name="Google Shape;2025;p50"/>
          <p:cNvSpPr txBox="1">
            <a:spLocks noGrp="1"/>
          </p:cNvSpPr>
          <p:nvPr>
            <p:ph type="subTitle" idx="2"/>
          </p:nvPr>
        </p:nvSpPr>
        <p:spPr>
          <a:xfrm>
            <a:off x="2679826" y="3498510"/>
            <a:ext cx="1828800" cy="987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400"/>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2026" name="Google Shape;2026;p50"/>
          <p:cNvSpPr txBox="1">
            <a:spLocks noGrp="1"/>
          </p:cNvSpPr>
          <p:nvPr>
            <p:ph type="subTitle" idx="3"/>
          </p:nvPr>
        </p:nvSpPr>
        <p:spPr>
          <a:xfrm>
            <a:off x="4635420" y="3498510"/>
            <a:ext cx="1828800" cy="987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400"/>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2027" name="Google Shape;2027;p50"/>
          <p:cNvSpPr txBox="1">
            <a:spLocks noGrp="1"/>
          </p:cNvSpPr>
          <p:nvPr>
            <p:ph type="subTitle" idx="4"/>
          </p:nvPr>
        </p:nvSpPr>
        <p:spPr>
          <a:xfrm>
            <a:off x="724945" y="2996984"/>
            <a:ext cx="18288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100"/>
              <a:buFont typeface="Bebas Neue"/>
              <a:buNone/>
              <a:defRPr sz="2400">
                <a:solidFill>
                  <a:schemeClr val="accent1"/>
                </a:solidFill>
                <a:latin typeface="Calistoga"/>
                <a:ea typeface="Calistoga"/>
                <a:cs typeface="Calistoga"/>
                <a:sym typeface="Calistoga"/>
              </a:defRPr>
            </a:lvl1pPr>
            <a:lvl2pPr lvl="1" rtl="0">
              <a:spcBef>
                <a:spcPts val="0"/>
              </a:spcBef>
              <a:spcAft>
                <a:spcPts val="0"/>
              </a:spcAft>
              <a:buSzPts val="1600"/>
              <a:buFont typeface="Bebas Neue"/>
              <a:buNone/>
              <a:defRPr>
                <a:latin typeface="Bebas Neue"/>
                <a:ea typeface="Bebas Neue"/>
                <a:cs typeface="Bebas Neue"/>
                <a:sym typeface="Bebas Neue"/>
              </a:defRPr>
            </a:lvl2pPr>
            <a:lvl3pPr lvl="2" rtl="0">
              <a:spcBef>
                <a:spcPts val="0"/>
              </a:spcBef>
              <a:spcAft>
                <a:spcPts val="0"/>
              </a:spcAft>
              <a:buSzPts val="1600"/>
              <a:buFont typeface="Bebas Neue"/>
              <a:buNone/>
              <a:defRPr>
                <a:latin typeface="Bebas Neue"/>
                <a:ea typeface="Bebas Neue"/>
                <a:cs typeface="Bebas Neue"/>
                <a:sym typeface="Bebas Neue"/>
              </a:defRPr>
            </a:lvl3pPr>
            <a:lvl4pPr lvl="3" rtl="0">
              <a:spcBef>
                <a:spcPts val="0"/>
              </a:spcBef>
              <a:spcAft>
                <a:spcPts val="0"/>
              </a:spcAft>
              <a:buSzPts val="1600"/>
              <a:buFont typeface="Bebas Neue"/>
              <a:buNone/>
              <a:defRPr>
                <a:latin typeface="Bebas Neue"/>
                <a:ea typeface="Bebas Neue"/>
                <a:cs typeface="Bebas Neue"/>
                <a:sym typeface="Bebas Neue"/>
              </a:defRPr>
            </a:lvl4pPr>
            <a:lvl5pPr lvl="4" rtl="0">
              <a:spcBef>
                <a:spcPts val="0"/>
              </a:spcBef>
              <a:spcAft>
                <a:spcPts val="0"/>
              </a:spcAft>
              <a:buSzPts val="1600"/>
              <a:buFont typeface="Bebas Neue"/>
              <a:buNone/>
              <a:defRPr>
                <a:latin typeface="Bebas Neue"/>
                <a:ea typeface="Bebas Neue"/>
                <a:cs typeface="Bebas Neue"/>
                <a:sym typeface="Bebas Neue"/>
              </a:defRPr>
            </a:lvl5pPr>
            <a:lvl6pPr lvl="5" rtl="0">
              <a:spcBef>
                <a:spcPts val="0"/>
              </a:spcBef>
              <a:spcAft>
                <a:spcPts val="0"/>
              </a:spcAft>
              <a:buSzPts val="1600"/>
              <a:buFont typeface="Bebas Neue"/>
              <a:buNone/>
              <a:defRPr>
                <a:latin typeface="Bebas Neue"/>
                <a:ea typeface="Bebas Neue"/>
                <a:cs typeface="Bebas Neue"/>
                <a:sym typeface="Bebas Neue"/>
              </a:defRPr>
            </a:lvl6pPr>
            <a:lvl7pPr lvl="6" rtl="0">
              <a:spcBef>
                <a:spcPts val="0"/>
              </a:spcBef>
              <a:spcAft>
                <a:spcPts val="0"/>
              </a:spcAft>
              <a:buSzPts val="1600"/>
              <a:buFont typeface="Bebas Neue"/>
              <a:buNone/>
              <a:defRPr>
                <a:latin typeface="Bebas Neue"/>
                <a:ea typeface="Bebas Neue"/>
                <a:cs typeface="Bebas Neue"/>
                <a:sym typeface="Bebas Neue"/>
              </a:defRPr>
            </a:lvl7pPr>
            <a:lvl8pPr lvl="7" rtl="0">
              <a:spcBef>
                <a:spcPts val="0"/>
              </a:spcBef>
              <a:spcAft>
                <a:spcPts val="0"/>
              </a:spcAft>
              <a:buSzPts val="1600"/>
              <a:buFont typeface="Bebas Neue"/>
              <a:buNone/>
              <a:defRPr>
                <a:latin typeface="Bebas Neue"/>
                <a:ea typeface="Bebas Neue"/>
                <a:cs typeface="Bebas Neue"/>
                <a:sym typeface="Bebas Neue"/>
              </a:defRPr>
            </a:lvl8pPr>
            <a:lvl9pPr lvl="8" rtl="0">
              <a:spcBef>
                <a:spcPts val="0"/>
              </a:spcBef>
              <a:spcAft>
                <a:spcPts val="0"/>
              </a:spcAft>
              <a:buSzPts val="1600"/>
              <a:buFont typeface="Bebas Neue"/>
              <a:buNone/>
              <a:defRPr>
                <a:latin typeface="Bebas Neue"/>
                <a:ea typeface="Bebas Neue"/>
                <a:cs typeface="Bebas Neue"/>
                <a:sym typeface="Bebas Neue"/>
              </a:defRPr>
            </a:lvl9pPr>
          </a:lstStyle>
          <a:p>
            <a:endParaRPr/>
          </a:p>
        </p:txBody>
      </p:sp>
      <p:sp>
        <p:nvSpPr>
          <p:cNvPr id="2028" name="Google Shape;2028;p50"/>
          <p:cNvSpPr txBox="1">
            <a:spLocks noGrp="1"/>
          </p:cNvSpPr>
          <p:nvPr>
            <p:ph type="subTitle" idx="5"/>
          </p:nvPr>
        </p:nvSpPr>
        <p:spPr>
          <a:xfrm>
            <a:off x="2679826" y="2996984"/>
            <a:ext cx="18288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100"/>
              <a:buFont typeface="Bebas Neue"/>
              <a:buNone/>
              <a:defRPr sz="2400">
                <a:solidFill>
                  <a:schemeClr val="accent1"/>
                </a:solidFill>
                <a:latin typeface="Calistoga"/>
                <a:ea typeface="Calistoga"/>
                <a:cs typeface="Calistoga"/>
                <a:sym typeface="Calistoga"/>
              </a:defRPr>
            </a:lvl1pPr>
            <a:lvl2pPr lvl="1" rtl="0">
              <a:spcBef>
                <a:spcPts val="0"/>
              </a:spcBef>
              <a:spcAft>
                <a:spcPts val="0"/>
              </a:spcAft>
              <a:buSzPts val="1600"/>
              <a:buFont typeface="Bebas Neue"/>
              <a:buNone/>
              <a:defRPr>
                <a:latin typeface="Bebas Neue"/>
                <a:ea typeface="Bebas Neue"/>
                <a:cs typeface="Bebas Neue"/>
                <a:sym typeface="Bebas Neue"/>
              </a:defRPr>
            </a:lvl2pPr>
            <a:lvl3pPr lvl="2" rtl="0">
              <a:spcBef>
                <a:spcPts val="0"/>
              </a:spcBef>
              <a:spcAft>
                <a:spcPts val="0"/>
              </a:spcAft>
              <a:buSzPts val="1600"/>
              <a:buFont typeface="Bebas Neue"/>
              <a:buNone/>
              <a:defRPr>
                <a:latin typeface="Bebas Neue"/>
                <a:ea typeface="Bebas Neue"/>
                <a:cs typeface="Bebas Neue"/>
                <a:sym typeface="Bebas Neue"/>
              </a:defRPr>
            </a:lvl3pPr>
            <a:lvl4pPr lvl="3" rtl="0">
              <a:spcBef>
                <a:spcPts val="0"/>
              </a:spcBef>
              <a:spcAft>
                <a:spcPts val="0"/>
              </a:spcAft>
              <a:buSzPts val="1600"/>
              <a:buFont typeface="Bebas Neue"/>
              <a:buNone/>
              <a:defRPr>
                <a:latin typeface="Bebas Neue"/>
                <a:ea typeface="Bebas Neue"/>
                <a:cs typeface="Bebas Neue"/>
                <a:sym typeface="Bebas Neue"/>
              </a:defRPr>
            </a:lvl4pPr>
            <a:lvl5pPr lvl="4" rtl="0">
              <a:spcBef>
                <a:spcPts val="0"/>
              </a:spcBef>
              <a:spcAft>
                <a:spcPts val="0"/>
              </a:spcAft>
              <a:buSzPts val="1600"/>
              <a:buFont typeface="Bebas Neue"/>
              <a:buNone/>
              <a:defRPr>
                <a:latin typeface="Bebas Neue"/>
                <a:ea typeface="Bebas Neue"/>
                <a:cs typeface="Bebas Neue"/>
                <a:sym typeface="Bebas Neue"/>
              </a:defRPr>
            </a:lvl5pPr>
            <a:lvl6pPr lvl="5" rtl="0">
              <a:spcBef>
                <a:spcPts val="0"/>
              </a:spcBef>
              <a:spcAft>
                <a:spcPts val="0"/>
              </a:spcAft>
              <a:buSzPts val="1600"/>
              <a:buFont typeface="Bebas Neue"/>
              <a:buNone/>
              <a:defRPr>
                <a:latin typeface="Bebas Neue"/>
                <a:ea typeface="Bebas Neue"/>
                <a:cs typeface="Bebas Neue"/>
                <a:sym typeface="Bebas Neue"/>
              </a:defRPr>
            </a:lvl6pPr>
            <a:lvl7pPr lvl="6" rtl="0">
              <a:spcBef>
                <a:spcPts val="0"/>
              </a:spcBef>
              <a:spcAft>
                <a:spcPts val="0"/>
              </a:spcAft>
              <a:buSzPts val="1600"/>
              <a:buFont typeface="Bebas Neue"/>
              <a:buNone/>
              <a:defRPr>
                <a:latin typeface="Bebas Neue"/>
                <a:ea typeface="Bebas Neue"/>
                <a:cs typeface="Bebas Neue"/>
                <a:sym typeface="Bebas Neue"/>
              </a:defRPr>
            </a:lvl7pPr>
            <a:lvl8pPr lvl="7" rtl="0">
              <a:spcBef>
                <a:spcPts val="0"/>
              </a:spcBef>
              <a:spcAft>
                <a:spcPts val="0"/>
              </a:spcAft>
              <a:buSzPts val="1600"/>
              <a:buFont typeface="Bebas Neue"/>
              <a:buNone/>
              <a:defRPr>
                <a:latin typeface="Bebas Neue"/>
                <a:ea typeface="Bebas Neue"/>
                <a:cs typeface="Bebas Neue"/>
                <a:sym typeface="Bebas Neue"/>
              </a:defRPr>
            </a:lvl8pPr>
            <a:lvl9pPr lvl="8" rtl="0">
              <a:spcBef>
                <a:spcPts val="0"/>
              </a:spcBef>
              <a:spcAft>
                <a:spcPts val="0"/>
              </a:spcAft>
              <a:buSzPts val="1600"/>
              <a:buFont typeface="Bebas Neue"/>
              <a:buNone/>
              <a:defRPr>
                <a:latin typeface="Bebas Neue"/>
                <a:ea typeface="Bebas Neue"/>
                <a:cs typeface="Bebas Neue"/>
                <a:sym typeface="Bebas Neue"/>
              </a:defRPr>
            </a:lvl9pPr>
          </a:lstStyle>
          <a:p>
            <a:endParaRPr/>
          </a:p>
        </p:txBody>
      </p:sp>
      <p:sp>
        <p:nvSpPr>
          <p:cNvPr id="2029" name="Google Shape;2029;p50"/>
          <p:cNvSpPr txBox="1">
            <a:spLocks noGrp="1"/>
          </p:cNvSpPr>
          <p:nvPr>
            <p:ph type="subTitle" idx="6"/>
          </p:nvPr>
        </p:nvSpPr>
        <p:spPr>
          <a:xfrm>
            <a:off x="4635420" y="2996984"/>
            <a:ext cx="18288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100"/>
              <a:buFont typeface="Bebas Neue"/>
              <a:buNone/>
              <a:defRPr sz="2400">
                <a:solidFill>
                  <a:schemeClr val="accent1"/>
                </a:solidFill>
                <a:latin typeface="Calistoga"/>
                <a:ea typeface="Calistoga"/>
                <a:cs typeface="Calistoga"/>
                <a:sym typeface="Calistoga"/>
              </a:defRPr>
            </a:lvl1pPr>
            <a:lvl2pPr lvl="1" rtl="0">
              <a:spcBef>
                <a:spcPts val="0"/>
              </a:spcBef>
              <a:spcAft>
                <a:spcPts val="0"/>
              </a:spcAft>
              <a:buSzPts val="1600"/>
              <a:buFont typeface="Bebas Neue"/>
              <a:buNone/>
              <a:defRPr>
                <a:latin typeface="Bebas Neue"/>
                <a:ea typeface="Bebas Neue"/>
                <a:cs typeface="Bebas Neue"/>
                <a:sym typeface="Bebas Neue"/>
              </a:defRPr>
            </a:lvl2pPr>
            <a:lvl3pPr lvl="2" rtl="0">
              <a:spcBef>
                <a:spcPts val="0"/>
              </a:spcBef>
              <a:spcAft>
                <a:spcPts val="0"/>
              </a:spcAft>
              <a:buSzPts val="1600"/>
              <a:buFont typeface="Bebas Neue"/>
              <a:buNone/>
              <a:defRPr>
                <a:latin typeface="Bebas Neue"/>
                <a:ea typeface="Bebas Neue"/>
                <a:cs typeface="Bebas Neue"/>
                <a:sym typeface="Bebas Neue"/>
              </a:defRPr>
            </a:lvl3pPr>
            <a:lvl4pPr lvl="3" rtl="0">
              <a:spcBef>
                <a:spcPts val="0"/>
              </a:spcBef>
              <a:spcAft>
                <a:spcPts val="0"/>
              </a:spcAft>
              <a:buSzPts val="1600"/>
              <a:buFont typeface="Bebas Neue"/>
              <a:buNone/>
              <a:defRPr>
                <a:latin typeface="Bebas Neue"/>
                <a:ea typeface="Bebas Neue"/>
                <a:cs typeface="Bebas Neue"/>
                <a:sym typeface="Bebas Neue"/>
              </a:defRPr>
            </a:lvl4pPr>
            <a:lvl5pPr lvl="4" rtl="0">
              <a:spcBef>
                <a:spcPts val="0"/>
              </a:spcBef>
              <a:spcAft>
                <a:spcPts val="0"/>
              </a:spcAft>
              <a:buSzPts val="1600"/>
              <a:buFont typeface="Bebas Neue"/>
              <a:buNone/>
              <a:defRPr>
                <a:latin typeface="Bebas Neue"/>
                <a:ea typeface="Bebas Neue"/>
                <a:cs typeface="Bebas Neue"/>
                <a:sym typeface="Bebas Neue"/>
              </a:defRPr>
            </a:lvl5pPr>
            <a:lvl6pPr lvl="5" rtl="0">
              <a:spcBef>
                <a:spcPts val="0"/>
              </a:spcBef>
              <a:spcAft>
                <a:spcPts val="0"/>
              </a:spcAft>
              <a:buSzPts val="1600"/>
              <a:buFont typeface="Bebas Neue"/>
              <a:buNone/>
              <a:defRPr>
                <a:latin typeface="Bebas Neue"/>
                <a:ea typeface="Bebas Neue"/>
                <a:cs typeface="Bebas Neue"/>
                <a:sym typeface="Bebas Neue"/>
              </a:defRPr>
            </a:lvl6pPr>
            <a:lvl7pPr lvl="6" rtl="0">
              <a:spcBef>
                <a:spcPts val="0"/>
              </a:spcBef>
              <a:spcAft>
                <a:spcPts val="0"/>
              </a:spcAft>
              <a:buSzPts val="1600"/>
              <a:buFont typeface="Bebas Neue"/>
              <a:buNone/>
              <a:defRPr>
                <a:latin typeface="Bebas Neue"/>
                <a:ea typeface="Bebas Neue"/>
                <a:cs typeface="Bebas Neue"/>
                <a:sym typeface="Bebas Neue"/>
              </a:defRPr>
            </a:lvl7pPr>
            <a:lvl8pPr lvl="7" rtl="0">
              <a:spcBef>
                <a:spcPts val="0"/>
              </a:spcBef>
              <a:spcAft>
                <a:spcPts val="0"/>
              </a:spcAft>
              <a:buSzPts val="1600"/>
              <a:buFont typeface="Bebas Neue"/>
              <a:buNone/>
              <a:defRPr>
                <a:latin typeface="Bebas Neue"/>
                <a:ea typeface="Bebas Neue"/>
                <a:cs typeface="Bebas Neue"/>
                <a:sym typeface="Bebas Neue"/>
              </a:defRPr>
            </a:lvl8pPr>
            <a:lvl9pPr lvl="8" rtl="0">
              <a:spcBef>
                <a:spcPts val="0"/>
              </a:spcBef>
              <a:spcAft>
                <a:spcPts val="0"/>
              </a:spcAft>
              <a:buSzPts val="1600"/>
              <a:buFont typeface="Bebas Neue"/>
              <a:buNone/>
              <a:defRPr>
                <a:latin typeface="Bebas Neue"/>
                <a:ea typeface="Bebas Neue"/>
                <a:cs typeface="Bebas Neue"/>
                <a:sym typeface="Bebas Neue"/>
              </a:defRPr>
            </a:lvl9pPr>
          </a:lstStyle>
          <a:p>
            <a:endParaRPr/>
          </a:p>
        </p:txBody>
      </p:sp>
      <p:sp>
        <p:nvSpPr>
          <p:cNvPr id="2030" name="Google Shape;2030;p50"/>
          <p:cNvSpPr txBox="1">
            <a:spLocks noGrp="1"/>
          </p:cNvSpPr>
          <p:nvPr>
            <p:ph type="subTitle" idx="7"/>
          </p:nvPr>
        </p:nvSpPr>
        <p:spPr>
          <a:xfrm>
            <a:off x="6591006" y="3498510"/>
            <a:ext cx="1828800" cy="987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400"/>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2031" name="Google Shape;2031;p50"/>
          <p:cNvSpPr txBox="1">
            <a:spLocks noGrp="1"/>
          </p:cNvSpPr>
          <p:nvPr>
            <p:ph type="subTitle" idx="8"/>
          </p:nvPr>
        </p:nvSpPr>
        <p:spPr>
          <a:xfrm>
            <a:off x="6591006" y="2996984"/>
            <a:ext cx="18288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100"/>
              <a:buFont typeface="Bebas Neue"/>
              <a:buNone/>
              <a:defRPr sz="2400">
                <a:solidFill>
                  <a:schemeClr val="accent1"/>
                </a:solidFill>
                <a:latin typeface="Calistoga"/>
                <a:ea typeface="Calistoga"/>
                <a:cs typeface="Calistoga"/>
                <a:sym typeface="Calistoga"/>
              </a:defRPr>
            </a:lvl1pPr>
            <a:lvl2pPr lvl="1" rtl="0">
              <a:spcBef>
                <a:spcPts val="0"/>
              </a:spcBef>
              <a:spcAft>
                <a:spcPts val="0"/>
              </a:spcAft>
              <a:buSzPts val="1600"/>
              <a:buFont typeface="Bebas Neue"/>
              <a:buNone/>
              <a:defRPr>
                <a:latin typeface="Bebas Neue"/>
                <a:ea typeface="Bebas Neue"/>
                <a:cs typeface="Bebas Neue"/>
                <a:sym typeface="Bebas Neue"/>
              </a:defRPr>
            </a:lvl2pPr>
            <a:lvl3pPr lvl="2" rtl="0">
              <a:spcBef>
                <a:spcPts val="0"/>
              </a:spcBef>
              <a:spcAft>
                <a:spcPts val="0"/>
              </a:spcAft>
              <a:buSzPts val="1600"/>
              <a:buFont typeface="Bebas Neue"/>
              <a:buNone/>
              <a:defRPr>
                <a:latin typeface="Bebas Neue"/>
                <a:ea typeface="Bebas Neue"/>
                <a:cs typeface="Bebas Neue"/>
                <a:sym typeface="Bebas Neue"/>
              </a:defRPr>
            </a:lvl3pPr>
            <a:lvl4pPr lvl="3" rtl="0">
              <a:spcBef>
                <a:spcPts val="0"/>
              </a:spcBef>
              <a:spcAft>
                <a:spcPts val="0"/>
              </a:spcAft>
              <a:buSzPts val="1600"/>
              <a:buFont typeface="Bebas Neue"/>
              <a:buNone/>
              <a:defRPr>
                <a:latin typeface="Bebas Neue"/>
                <a:ea typeface="Bebas Neue"/>
                <a:cs typeface="Bebas Neue"/>
                <a:sym typeface="Bebas Neue"/>
              </a:defRPr>
            </a:lvl4pPr>
            <a:lvl5pPr lvl="4" rtl="0">
              <a:spcBef>
                <a:spcPts val="0"/>
              </a:spcBef>
              <a:spcAft>
                <a:spcPts val="0"/>
              </a:spcAft>
              <a:buSzPts val="1600"/>
              <a:buFont typeface="Bebas Neue"/>
              <a:buNone/>
              <a:defRPr>
                <a:latin typeface="Bebas Neue"/>
                <a:ea typeface="Bebas Neue"/>
                <a:cs typeface="Bebas Neue"/>
                <a:sym typeface="Bebas Neue"/>
              </a:defRPr>
            </a:lvl5pPr>
            <a:lvl6pPr lvl="5" rtl="0">
              <a:spcBef>
                <a:spcPts val="0"/>
              </a:spcBef>
              <a:spcAft>
                <a:spcPts val="0"/>
              </a:spcAft>
              <a:buSzPts val="1600"/>
              <a:buFont typeface="Bebas Neue"/>
              <a:buNone/>
              <a:defRPr>
                <a:latin typeface="Bebas Neue"/>
                <a:ea typeface="Bebas Neue"/>
                <a:cs typeface="Bebas Neue"/>
                <a:sym typeface="Bebas Neue"/>
              </a:defRPr>
            </a:lvl6pPr>
            <a:lvl7pPr lvl="6" rtl="0">
              <a:spcBef>
                <a:spcPts val="0"/>
              </a:spcBef>
              <a:spcAft>
                <a:spcPts val="0"/>
              </a:spcAft>
              <a:buSzPts val="1600"/>
              <a:buFont typeface="Bebas Neue"/>
              <a:buNone/>
              <a:defRPr>
                <a:latin typeface="Bebas Neue"/>
                <a:ea typeface="Bebas Neue"/>
                <a:cs typeface="Bebas Neue"/>
                <a:sym typeface="Bebas Neue"/>
              </a:defRPr>
            </a:lvl7pPr>
            <a:lvl8pPr lvl="7" rtl="0">
              <a:spcBef>
                <a:spcPts val="0"/>
              </a:spcBef>
              <a:spcAft>
                <a:spcPts val="0"/>
              </a:spcAft>
              <a:buSzPts val="1600"/>
              <a:buFont typeface="Bebas Neue"/>
              <a:buNone/>
              <a:defRPr>
                <a:latin typeface="Bebas Neue"/>
                <a:ea typeface="Bebas Neue"/>
                <a:cs typeface="Bebas Neue"/>
                <a:sym typeface="Bebas Neue"/>
              </a:defRPr>
            </a:lvl8pPr>
            <a:lvl9pPr lvl="8" rtl="0">
              <a:spcBef>
                <a:spcPts val="0"/>
              </a:spcBef>
              <a:spcAft>
                <a:spcPts val="0"/>
              </a:spcAft>
              <a:buSzPts val="1600"/>
              <a:buFont typeface="Bebas Neue"/>
              <a:buNone/>
              <a:defRPr>
                <a:latin typeface="Bebas Neue"/>
                <a:ea typeface="Bebas Neue"/>
                <a:cs typeface="Bebas Neue"/>
                <a:sym typeface="Bebas Neue"/>
              </a:defRPr>
            </a:lvl9pPr>
          </a:lstStyle>
          <a:p>
            <a:endParaRPr/>
          </a:p>
        </p:txBody>
      </p:sp>
      <p:sp>
        <p:nvSpPr>
          <p:cNvPr id="2032" name="Google Shape;2032;p50"/>
          <p:cNvSpPr/>
          <p:nvPr/>
        </p:nvSpPr>
        <p:spPr>
          <a:xfrm rot="395179" flipH="1">
            <a:off x="7031405" y="530986"/>
            <a:ext cx="1169900" cy="588500"/>
          </a:xfrm>
          <a:custGeom>
            <a:avLst/>
            <a:gdLst/>
            <a:ahLst/>
            <a:cxnLst/>
            <a:rect l="l" t="t" r="r" b="b"/>
            <a:pathLst>
              <a:path w="46796" h="23540" extrusionOk="0">
                <a:moveTo>
                  <a:pt x="32976" y="1448"/>
                </a:moveTo>
                <a:lnTo>
                  <a:pt x="32976" y="1448"/>
                </a:lnTo>
                <a:cubicBezTo>
                  <a:pt x="32682" y="1814"/>
                  <a:pt x="32426" y="2217"/>
                  <a:pt x="32206" y="2621"/>
                </a:cubicBezTo>
                <a:cubicBezTo>
                  <a:pt x="31913" y="3134"/>
                  <a:pt x="31656" y="3610"/>
                  <a:pt x="31363" y="4124"/>
                </a:cubicBezTo>
                <a:cubicBezTo>
                  <a:pt x="31106" y="4600"/>
                  <a:pt x="30813" y="5077"/>
                  <a:pt x="30446" y="5517"/>
                </a:cubicBezTo>
                <a:cubicBezTo>
                  <a:pt x="29823" y="6433"/>
                  <a:pt x="29090" y="7276"/>
                  <a:pt x="28320" y="8083"/>
                </a:cubicBezTo>
                <a:cubicBezTo>
                  <a:pt x="27550" y="8853"/>
                  <a:pt x="26707" y="9586"/>
                  <a:pt x="25791" y="10246"/>
                </a:cubicBezTo>
                <a:cubicBezTo>
                  <a:pt x="24911" y="10869"/>
                  <a:pt x="23994" y="11419"/>
                  <a:pt x="23041" y="11932"/>
                </a:cubicBezTo>
                <a:cubicBezTo>
                  <a:pt x="23555" y="11162"/>
                  <a:pt x="24068" y="10392"/>
                  <a:pt x="24618" y="9696"/>
                </a:cubicBezTo>
                <a:cubicBezTo>
                  <a:pt x="25314" y="8853"/>
                  <a:pt x="26011" y="8009"/>
                  <a:pt x="26744" y="7203"/>
                </a:cubicBezTo>
                <a:cubicBezTo>
                  <a:pt x="27514" y="6396"/>
                  <a:pt x="28283" y="5627"/>
                  <a:pt x="29090" y="4857"/>
                </a:cubicBezTo>
                <a:cubicBezTo>
                  <a:pt x="29896" y="4087"/>
                  <a:pt x="30703" y="3354"/>
                  <a:pt x="31546" y="2621"/>
                </a:cubicBezTo>
                <a:cubicBezTo>
                  <a:pt x="32023" y="2217"/>
                  <a:pt x="32462" y="1814"/>
                  <a:pt x="32976" y="1448"/>
                </a:cubicBezTo>
                <a:close/>
                <a:moveTo>
                  <a:pt x="46026" y="7826"/>
                </a:moveTo>
                <a:lnTo>
                  <a:pt x="46026" y="7826"/>
                </a:lnTo>
                <a:cubicBezTo>
                  <a:pt x="43350" y="9182"/>
                  <a:pt x="40491" y="10282"/>
                  <a:pt x="37595" y="11052"/>
                </a:cubicBezTo>
                <a:cubicBezTo>
                  <a:pt x="34479" y="11858"/>
                  <a:pt x="31253" y="12335"/>
                  <a:pt x="28027" y="12445"/>
                </a:cubicBezTo>
                <a:cubicBezTo>
                  <a:pt x="27633" y="12454"/>
                  <a:pt x="27236" y="12459"/>
                  <a:pt x="26839" y="12459"/>
                </a:cubicBezTo>
                <a:cubicBezTo>
                  <a:pt x="25646" y="12459"/>
                  <a:pt x="24443" y="12418"/>
                  <a:pt x="23261" y="12335"/>
                </a:cubicBezTo>
                <a:cubicBezTo>
                  <a:pt x="24288" y="11968"/>
                  <a:pt x="25314" y="11675"/>
                  <a:pt x="26341" y="11345"/>
                </a:cubicBezTo>
                <a:cubicBezTo>
                  <a:pt x="29456" y="10429"/>
                  <a:pt x="32609" y="9659"/>
                  <a:pt x="35798" y="9072"/>
                </a:cubicBezTo>
                <a:cubicBezTo>
                  <a:pt x="38988" y="8486"/>
                  <a:pt x="42213" y="8046"/>
                  <a:pt x="45476" y="7863"/>
                </a:cubicBezTo>
                <a:lnTo>
                  <a:pt x="46026" y="7826"/>
                </a:lnTo>
                <a:close/>
                <a:moveTo>
                  <a:pt x="25754" y="2034"/>
                </a:moveTo>
                <a:lnTo>
                  <a:pt x="25754" y="2034"/>
                </a:lnTo>
                <a:cubicBezTo>
                  <a:pt x="25204" y="3391"/>
                  <a:pt x="24618" y="4784"/>
                  <a:pt x="23958" y="6103"/>
                </a:cubicBezTo>
                <a:cubicBezTo>
                  <a:pt x="23151" y="7753"/>
                  <a:pt x="22235" y="9329"/>
                  <a:pt x="21208" y="10832"/>
                </a:cubicBezTo>
                <a:cubicBezTo>
                  <a:pt x="20732" y="11565"/>
                  <a:pt x="20219" y="12262"/>
                  <a:pt x="19705" y="12995"/>
                </a:cubicBezTo>
                <a:cubicBezTo>
                  <a:pt x="20035" y="11345"/>
                  <a:pt x="20585" y="9769"/>
                  <a:pt x="21318" y="8266"/>
                </a:cubicBezTo>
                <a:cubicBezTo>
                  <a:pt x="21722" y="7460"/>
                  <a:pt x="22162" y="6653"/>
                  <a:pt x="22675" y="5883"/>
                </a:cubicBezTo>
                <a:cubicBezTo>
                  <a:pt x="23225" y="5113"/>
                  <a:pt x="23774" y="4380"/>
                  <a:pt x="24398" y="3684"/>
                </a:cubicBezTo>
                <a:cubicBezTo>
                  <a:pt x="24838" y="3134"/>
                  <a:pt x="25314" y="2584"/>
                  <a:pt x="25754" y="2034"/>
                </a:cubicBezTo>
                <a:close/>
                <a:moveTo>
                  <a:pt x="20145" y="1191"/>
                </a:moveTo>
                <a:cubicBezTo>
                  <a:pt x="19925" y="2144"/>
                  <a:pt x="19705" y="3097"/>
                  <a:pt x="19449" y="4014"/>
                </a:cubicBezTo>
                <a:cubicBezTo>
                  <a:pt x="19119" y="5150"/>
                  <a:pt x="18752" y="6250"/>
                  <a:pt x="18349" y="7313"/>
                </a:cubicBezTo>
                <a:cubicBezTo>
                  <a:pt x="17946" y="8376"/>
                  <a:pt x="17506" y="9439"/>
                  <a:pt x="16993" y="10465"/>
                </a:cubicBezTo>
                <a:cubicBezTo>
                  <a:pt x="16443" y="11455"/>
                  <a:pt x="15893" y="12445"/>
                  <a:pt x="15233" y="13398"/>
                </a:cubicBezTo>
                <a:cubicBezTo>
                  <a:pt x="14647" y="14241"/>
                  <a:pt x="14023" y="15084"/>
                  <a:pt x="13327" y="15854"/>
                </a:cubicBezTo>
                <a:cubicBezTo>
                  <a:pt x="13547" y="14864"/>
                  <a:pt x="13767" y="13875"/>
                  <a:pt x="14060" y="12958"/>
                </a:cubicBezTo>
                <a:cubicBezTo>
                  <a:pt x="14353" y="11858"/>
                  <a:pt x="14720" y="10795"/>
                  <a:pt x="15160" y="9769"/>
                </a:cubicBezTo>
                <a:cubicBezTo>
                  <a:pt x="15600" y="8706"/>
                  <a:pt x="16040" y="7679"/>
                  <a:pt x="16516" y="6726"/>
                </a:cubicBezTo>
                <a:cubicBezTo>
                  <a:pt x="17029" y="5700"/>
                  <a:pt x="17616" y="4747"/>
                  <a:pt x="18239" y="3830"/>
                </a:cubicBezTo>
                <a:cubicBezTo>
                  <a:pt x="18532" y="3354"/>
                  <a:pt x="18862" y="2914"/>
                  <a:pt x="19192" y="2437"/>
                </a:cubicBezTo>
                <a:cubicBezTo>
                  <a:pt x="19522" y="1998"/>
                  <a:pt x="19779" y="1594"/>
                  <a:pt x="20145" y="1191"/>
                </a:cubicBezTo>
                <a:close/>
                <a:moveTo>
                  <a:pt x="22073" y="13485"/>
                </a:moveTo>
                <a:cubicBezTo>
                  <a:pt x="22652" y="13485"/>
                  <a:pt x="23232" y="13513"/>
                  <a:pt x="23811" y="13581"/>
                </a:cubicBezTo>
                <a:cubicBezTo>
                  <a:pt x="25387" y="13728"/>
                  <a:pt x="26964" y="13911"/>
                  <a:pt x="28540" y="14131"/>
                </a:cubicBezTo>
                <a:cubicBezTo>
                  <a:pt x="30116" y="14351"/>
                  <a:pt x="31656" y="14645"/>
                  <a:pt x="33196" y="14938"/>
                </a:cubicBezTo>
                <a:cubicBezTo>
                  <a:pt x="34772" y="15231"/>
                  <a:pt x="36275" y="15598"/>
                  <a:pt x="37778" y="16001"/>
                </a:cubicBezTo>
                <a:cubicBezTo>
                  <a:pt x="39281" y="16367"/>
                  <a:pt x="40747" y="16807"/>
                  <a:pt x="42177" y="17247"/>
                </a:cubicBezTo>
                <a:cubicBezTo>
                  <a:pt x="40894" y="17247"/>
                  <a:pt x="39611" y="17247"/>
                  <a:pt x="38291" y="17211"/>
                </a:cubicBezTo>
                <a:cubicBezTo>
                  <a:pt x="36751" y="17137"/>
                  <a:pt x="35212" y="17027"/>
                  <a:pt x="33635" y="16844"/>
                </a:cubicBezTo>
                <a:cubicBezTo>
                  <a:pt x="32096" y="16697"/>
                  <a:pt x="30593" y="16477"/>
                  <a:pt x="29053" y="16184"/>
                </a:cubicBezTo>
                <a:cubicBezTo>
                  <a:pt x="27550" y="15891"/>
                  <a:pt x="26047" y="15524"/>
                  <a:pt x="24581" y="15121"/>
                </a:cubicBezTo>
                <a:cubicBezTo>
                  <a:pt x="23078" y="14681"/>
                  <a:pt x="21612" y="14205"/>
                  <a:pt x="20145" y="13618"/>
                </a:cubicBezTo>
                <a:lnTo>
                  <a:pt x="20072" y="13581"/>
                </a:lnTo>
                <a:cubicBezTo>
                  <a:pt x="20739" y="13523"/>
                  <a:pt x="21406" y="13485"/>
                  <a:pt x="22073" y="13485"/>
                </a:cubicBezTo>
                <a:close/>
                <a:moveTo>
                  <a:pt x="14353" y="3794"/>
                </a:moveTo>
                <a:cubicBezTo>
                  <a:pt x="14243" y="4490"/>
                  <a:pt x="14133" y="5187"/>
                  <a:pt x="13950" y="5883"/>
                </a:cubicBezTo>
                <a:cubicBezTo>
                  <a:pt x="13730" y="6946"/>
                  <a:pt x="13437" y="7973"/>
                  <a:pt x="13107" y="8999"/>
                </a:cubicBezTo>
                <a:cubicBezTo>
                  <a:pt x="12814" y="10026"/>
                  <a:pt x="12447" y="11015"/>
                  <a:pt x="12044" y="12005"/>
                </a:cubicBezTo>
                <a:cubicBezTo>
                  <a:pt x="11604" y="12995"/>
                  <a:pt x="11164" y="13985"/>
                  <a:pt x="10688" y="14938"/>
                </a:cubicBezTo>
                <a:cubicBezTo>
                  <a:pt x="10174" y="15891"/>
                  <a:pt x="9661" y="16807"/>
                  <a:pt x="9111" y="17724"/>
                </a:cubicBezTo>
                <a:cubicBezTo>
                  <a:pt x="9045" y="17757"/>
                  <a:pt x="9009" y="17790"/>
                  <a:pt x="8976" y="17849"/>
                </a:cubicBezTo>
                <a:lnTo>
                  <a:pt x="8976" y="17849"/>
                </a:lnTo>
                <a:cubicBezTo>
                  <a:pt x="9747" y="13838"/>
                  <a:pt x="11063" y="9972"/>
                  <a:pt x="12924" y="6360"/>
                </a:cubicBezTo>
                <a:cubicBezTo>
                  <a:pt x="13400" y="5480"/>
                  <a:pt x="13840" y="4637"/>
                  <a:pt x="14353" y="3794"/>
                </a:cubicBezTo>
                <a:close/>
                <a:moveTo>
                  <a:pt x="16296" y="15084"/>
                </a:moveTo>
                <a:cubicBezTo>
                  <a:pt x="17433" y="15084"/>
                  <a:pt x="18532" y="15231"/>
                  <a:pt x="19632" y="15488"/>
                </a:cubicBezTo>
                <a:cubicBezTo>
                  <a:pt x="21098" y="15818"/>
                  <a:pt x="22528" y="16184"/>
                  <a:pt x="23958" y="16551"/>
                </a:cubicBezTo>
                <a:cubicBezTo>
                  <a:pt x="25387" y="16917"/>
                  <a:pt x="26817" y="17321"/>
                  <a:pt x="28247" y="17724"/>
                </a:cubicBezTo>
                <a:cubicBezTo>
                  <a:pt x="29640" y="18164"/>
                  <a:pt x="31069" y="18604"/>
                  <a:pt x="32499" y="19043"/>
                </a:cubicBezTo>
                <a:cubicBezTo>
                  <a:pt x="33672" y="19447"/>
                  <a:pt x="34882" y="19887"/>
                  <a:pt x="36055" y="20290"/>
                </a:cubicBezTo>
                <a:cubicBezTo>
                  <a:pt x="35029" y="20143"/>
                  <a:pt x="33965" y="19997"/>
                  <a:pt x="32902" y="19777"/>
                </a:cubicBezTo>
                <a:cubicBezTo>
                  <a:pt x="31509" y="19520"/>
                  <a:pt x="30080" y="19190"/>
                  <a:pt x="28650" y="18860"/>
                </a:cubicBezTo>
                <a:cubicBezTo>
                  <a:pt x="27257" y="18494"/>
                  <a:pt x="25827" y="18090"/>
                  <a:pt x="24434" y="17687"/>
                </a:cubicBezTo>
                <a:cubicBezTo>
                  <a:pt x="23005" y="17284"/>
                  <a:pt x="21648" y="16844"/>
                  <a:pt x="20255" y="16404"/>
                </a:cubicBezTo>
                <a:cubicBezTo>
                  <a:pt x="18936" y="15964"/>
                  <a:pt x="17616" y="15524"/>
                  <a:pt x="16296" y="15084"/>
                </a:cubicBezTo>
                <a:close/>
                <a:moveTo>
                  <a:pt x="570" y="19997"/>
                </a:moveTo>
                <a:cubicBezTo>
                  <a:pt x="533" y="19997"/>
                  <a:pt x="497" y="20033"/>
                  <a:pt x="497" y="20107"/>
                </a:cubicBezTo>
                <a:lnTo>
                  <a:pt x="497" y="20363"/>
                </a:lnTo>
                <a:cubicBezTo>
                  <a:pt x="497" y="20400"/>
                  <a:pt x="533" y="20436"/>
                  <a:pt x="570" y="20436"/>
                </a:cubicBezTo>
                <a:cubicBezTo>
                  <a:pt x="607" y="20436"/>
                  <a:pt x="643" y="20400"/>
                  <a:pt x="643" y="20363"/>
                </a:cubicBezTo>
                <a:lnTo>
                  <a:pt x="643" y="20107"/>
                </a:lnTo>
                <a:cubicBezTo>
                  <a:pt x="643" y="20033"/>
                  <a:pt x="607" y="19997"/>
                  <a:pt x="570" y="19997"/>
                </a:cubicBezTo>
                <a:close/>
                <a:moveTo>
                  <a:pt x="12337" y="17321"/>
                </a:moveTo>
                <a:cubicBezTo>
                  <a:pt x="13034" y="17321"/>
                  <a:pt x="13693" y="17357"/>
                  <a:pt x="14390" y="17431"/>
                </a:cubicBezTo>
                <a:cubicBezTo>
                  <a:pt x="15746" y="17614"/>
                  <a:pt x="17103" y="17944"/>
                  <a:pt x="18459" y="18347"/>
                </a:cubicBezTo>
                <a:cubicBezTo>
                  <a:pt x="19779" y="18714"/>
                  <a:pt x="21098" y="19117"/>
                  <a:pt x="22418" y="19520"/>
                </a:cubicBezTo>
                <a:cubicBezTo>
                  <a:pt x="23738" y="19923"/>
                  <a:pt x="25057" y="20326"/>
                  <a:pt x="26341" y="20803"/>
                </a:cubicBezTo>
                <a:cubicBezTo>
                  <a:pt x="27147" y="21096"/>
                  <a:pt x="27953" y="21390"/>
                  <a:pt x="28723" y="21719"/>
                </a:cubicBezTo>
                <a:cubicBezTo>
                  <a:pt x="28063" y="21573"/>
                  <a:pt x="27404" y="21463"/>
                  <a:pt x="26744" y="21353"/>
                </a:cubicBezTo>
                <a:cubicBezTo>
                  <a:pt x="25351" y="21133"/>
                  <a:pt x="24031" y="20950"/>
                  <a:pt x="22675" y="20693"/>
                </a:cubicBezTo>
                <a:cubicBezTo>
                  <a:pt x="21318" y="20473"/>
                  <a:pt x="19962" y="20253"/>
                  <a:pt x="18642" y="19923"/>
                </a:cubicBezTo>
                <a:cubicBezTo>
                  <a:pt x="17286" y="19630"/>
                  <a:pt x="15966" y="19300"/>
                  <a:pt x="14647" y="18933"/>
                </a:cubicBezTo>
                <a:cubicBezTo>
                  <a:pt x="13364" y="18530"/>
                  <a:pt x="12081" y="18090"/>
                  <a:pt x="10834" y="17540"/>
                </a:cubicBezTo>
                <a:cubicBezTo>
                  <a:pt x="11311" y="17431"/>
                  <a:pt x="11824" y="17357"/>
                  <a:pt x="12337" y="17321"/>
                </a:cubicBezTo>
                <a:close/>
                <a:moveTo>
                  <a:pt x="34277" y="1"/>
                </a:moveTo>
                <a:cubicBezTo>
                  <a:pt x="34258" y="1"/>
                  <a:pt x="34240" y="6"/>
                  <a:pt x="34222" y="18"/>
                </a:cubicBezTo>
                <a:lnTo>
                  <a:pt x="34112" y="165"/>
                </a:lnTo>
                <a:lnTo>
                  <a:pt x="33929" y="311"/>
                </a:lnTo>
                <a:cubicBezTo>
                  <a:pt x="33159" y="934"/>
                  <a:pt x="32426" y="1558"/>
                  <a:pt x="31693" y="2181"/>
                </a:cubicBezTo>
                <a:cubicBezTo>
                  <a:pt x="30849" y="2914"/>
                  <a:pt x="30006" y="3647"/>
                  <a:pt x="29200" y="4417"/>
                </a:cubicBezTo>
                <a:cubicBezTo>
                  <a:pt x="28393" y="5187"/>
                  <a:pt x="27624" y="5957"/>
                  <a:pt x="26854" y="6763"/>
                </a:cubicBezTo>
                <a:cubicBezTo>
                  <a:pt x="26084" y="7570"/>
                  <a:pt x="25387" y="8376"/>
                  <a:pt x="24728" y="9256"/>
                </a:cubicBezTo>
                <a:cubicBezTo>
                  <a:pt x="24031" y="10136"/>
                  <a:pt x="23408" y="11015"/>
                  <a:pt x="22858" y="11968"/>
                </a:cubicBezTo>
                <a:cubicBezTo>
                  <a:pt x="22748" y="12042"/>
                  <a:pt x="22675" y="12078"/>
                  <a:pt x="22565" y="12115"/>
                </a:cubicBezTo>
                <a:cubicBezTo>
                  <a:pt x="22491" y="12152"/>
                  <a:pt x="22455" y="12225"/>
                  <a:pt x="22491" y="12262"/>
                </a:cubicBezTo>
                <a:cubicBezTo>
                  <a:pt x="21538" y="12592"/>
                  <a:pt x="20585" y="12922"/>
                  <a:pt x="19595" y="13288"/>
                </a:cubicBezTo>
                <a:cubicBezTo>
                  <a:pt x="19595" y="13288"/>
                  <a:pt x="19595" y="13252"/>
                  <a:pt x="19595" y="13252"/>
                </a:cubicBezTo>
                <a:cubicBezTo>
                  <a:pt x="20145" y="12592"/>
                  <a:pt x="20659" y="11895"/>
                  <a:pt x="21172" y="11199"/>
                </a:cubicBezTo>
                <a:cubicBezTo>
                  <a:pt x="21648" y="10539"/>
                  <a:pt x="22198" y="9696"/>
                  <a:pt x="22675" y="8889"/>
                </a:cubicBezTo>
                <a:cubicBezTo>
                  <a:pt x="23628" y="7313"/>
                  <a:pt x="24471" y="5700"/>
                  <a:pt x="25241" y="4014"/>
                </a:cubicBezTo>
                <a:cubicBezTo>
                  <a:pt x="25644" y="3061"/>
                  <a:pt x="26011" y="2107"/>
                  <a:pt x="26341" y="1118"/>
                </a:cubicBezTo>
                <a:cubicBezTo>
                  <a:pt x="26341" y="1047"/>
                  <a:pt x="26295" y="1006"/>
                  <a:pt x="26242" y="1006"/>
                </a:cubicBezTo>
                <a:cubicBezTo>
                  <a:pt x="26214" y="1006"/>
                  <a:pt x="26183" y="1018"/>
                  <a:pt x="26157" y="1044"/>
                </a:cubicBezTo>
                <a:cubicBezTo>
                  <a:pt x="25644" y="1851"/>
                  <a:pt x="25057" y="2621"/>
                  <a:pt x="24434" y="3317"/>
                </a:cubicBezTo>
                <a:cubicBezTo>
                  <a:pt x="23811" y="4050"/>
                  <a:pt x="23225" y="4747"/>
                  <a:pt x="22675" y="5517"/>
                </a:cubicBezTo>
                <a:cubicBezTo>
                  <a:pt x="21612" y="7020"/>
                  <a:pt x="20768" y="8669"/>
                  <a:pt x="20145" y="10392"/>
                </a:cubicBezTo>
                <a:cubicBezTo>
                  <a:pt x="19815" y="11382"/>
                  <a:pt x="19522" y="12372"/>
                  <a:pt x="19339" y="13398"/>
                </a:cubicBezTo>
                <a:cubicBezTo>
                  <a:pt x="18899" y="13545"/>
                  <a:pt x="18496" y="13691"/>
                  <a:pt x="18092" y="13875"/>
                </a:cubicBezTo>
                <a:cubicBezTo>
                  <a:pt x="17286" y="14168"/>
                  <a:pt x="16443" y="14498"/>
                  <a:pt x="15636" y="14828"/>
                </a:cubicBezTo>
                <a:lnTo>
                  <a:pt x="15563" y="14791"/>
                </a:lnTo>
                <a:cubicBezTo>
                  <a:pt x="15490" y="14791"/>
                  <a:pt x="15380" y="14864"/>
                  <a:pt x="15416" y="14938"/>
                </a:cubicBezTo>
                <a:lnTo>
                  <a:pt x="15270" y="14974"/>
                </a:lnTo>
                <a:lnTo>
                  <a:pt x="15196" y="14974"/>
                </a:lnTo>
                <a:cubicBezTo>
                  <a:pt x="15196" y="14974"/>
                  <a:pt x="15160" y="14974"/>
                  <a:pt x="15160" y="15011"/>
                </a:cubicBezTo>
                <a:cubicBezTo>
                  <a:pt x="14683" y="15231"/>
                  <a:pt x="14207" y="15414"/>
                  <a:pt x="13730" y="15634"/>
                </a:cubicBezTo>
                <a:cubicBezTo>
                  <a:pt x="13840" y="15488"/>
                  <a:pt x="13987" y="15304"/>
                  <a:pt x="14133" y="15194"/>
                </a:cubicBezTo>
                <a:cubicBezTo>
                  <a:pt x="14500" y="14754"/>
                  <a:pt x="14867" y="14315"/>
                  <a:pt x="15196" y="13875"/>
                </a:cubicBezTo>
                <a:cubicBezTo>
                  <a:pt x="15856" y="12922"/>
                  <a:pt x="16479" y="11932"/>
                  <a:pt x="17029" y="10942"/>
                </a:cubicBezTo>
                <a:cubicBezTo>
                  <a:pt x="17579" y="9916"/>
                  <a:pt x="18056" y="8853"/>
                  <a:pt x="18496" y="7789"/>
                </a:cubicBezTo>
                <a:cubicBezTo>
                  <a:pt x="18899" y="6726"/>
                  <a:pt x="19302" y="5627"/>
                  <a:pt x="19632" y="4490"/>
                </a:cubicBezTo>
                <a:cubicBezTo>
                  <a:pt x="19925" y="3391"/>
                  <a:pt x="20219" y="2254"/>
                  <a:pt x="20439" y="1118"/>
                </a:cubicBezTo>
                <a:cubicBezTo>
                  <a:pt x="20475" y="971"/>
                  <a:pt x="20512" y="824"/>
                  <a:pt x="20549" y="714"/>
                </a:cubicBezTo>
                <a:cubicBezTo>
                  <a:pt x="20549" y="609"/>
                  <a:pt x="20473" y="523"/>
                  <a:pt x="20404" y="523"/>
                </a:cubicBezTo>
                <a:cubicBezTo>
                  <a:pt x="20376" y="523"/>
                  <a:pt x="20349" y="537"/>
                  <a:pt x="20329" y="568"/>
                </a:cubicBezTo>
                <a:cubicBezTo>
                  <a:pt x="19632" y="1448"/>
                  <a:pt x="18936" y="2364"/>
                  <a:pt x="18312" y="3317"/>
                </a:cubicBezTo>
                <a:cubicBezTo>
                  <a:pt x="17689" y="4270"/>
                  <a:pt x="17103" y="5223"/>
                  <a:pt x="16553" y="6213"/>
                </a:cubicBezTo>
                <a:cubicBezTo>
                  <a:pt x="16040" y="7203"/>
                  <a:pt x="15526" y="8229"/>
                  <a:pt x="15086" y="9256"/>
                </a:cubicBezTo>
                <a:cubicBezTo>
                  <a:pt x="14683" y="10319"/>
                  <a:pt x="14280" y="11345"/>
                  <a:pt x="13950" y="12445"/>
                </a:cubicBezTo>
                <a:cubicBezTo>
                  <a:pt x="13584" y="13508"/>
                  <a:pt x="13327" y="14571"/>
                  <a:pt x="13070" y="15708"/>
                </a:cubicBezTo>
                <a:cubicBezTo>
                  <a:pt x="13070" y="15781"/>
                  <a:pt x="13070" y="15891"/>
                  <a:pt x="13034" y="15964"/>
                </a:cubicBezTo>
                <a:cubicBezTo>
                  <a:pt x="11751" y="16551"/>
                  <a:pt x="10504" y="17137"/>
                  <a:pt x="9221" y="17724"/>
                </a:cubicBezTo>
                <a:cubicBezTo>
                  <a:pt x="9734" y="16954"/>
                  <a:pt x="10248" y="16184"/>
                  <a:pt x="10688" y="15341"/>
                </a:cubicBezTo>
                <a:cubicBezTo>
                  <a:pt x="11201" y="14388"/>
                  <a:pt x="11641" y="13435"/>
                  <a:pt x="12081" y="12445"/>
                </a:cubicBezTo>
                <a:cubicBezTo>
                  <a:pt x="12520" y="11492"/>
                  <a:pt x="12887" y="10465"/>
                  <a:pt x="13254" y="9439"/>
                </a:cubicBezTo>
                <a:cubicBezTo>
                  <a:pt x="13584" y="8413"/>
                  <a:pt x="13877" y="7386"/>
                  <a:pt x="14133" y="6323"/>
                </a:cubicBezTo>
                <a:cubicBezTo>
                  <a:pt x="14353" y="5297"/>
                  <a:pt x="14573" y="4234"/>
                  <a:pt x="14720" y="3171"/>
                </a:cubicBezTo>
                <a:lnTo>
                  <a:pt x="14793" y="2767"/>
                </a:lnTo>
                <a:cubicBezTo>
                  <a:pt x="14793" y="2667"/>
                  <a:pt x="14716" y="2610"/>
                  <a:pt x="14640" y="2610"/>
                </a:cubicBezTo>
                <a:cubicBezTo>
                  <a:pt x="14578" y="2610"/>
                  <a:pt x="14516" y="2648"/>
                  <a:pt x="14500" y="2731"/>
                </a:cubicBezTo>
                <a:lnTo>
                  <a:pt x="14463" y="3097"/>
                </a:lnTo>
                <a:cubicBezTo>
                  <a:pt x="14427" y="3134"/>
                  <a:pt x="14390" y="3134"/>
                  <a:pt x="14390" y="3171"/>
                </a:cubicBezTo>
                <a:cubicBezTo>
                  <a:pt x="13290" y="4930"/>
                  <a:pt x="12337" y="6763"/>
                  <a:pt x="11494" y="8669"/>
                </a:cubicBezTo>
                <a:cubicBezTo>
                  <a:pt x="10688" y="10575"/>
                  <a:pt x="9991" y="12518"/>
                  <a:pt x="9441" y="14498"/>
                </a:cubicBezTo>
                <a:cubicBezTo>
                  <a:pt x="9148" y="15634"/>
                  <a:pt x="8891" y="16734"/>
                  <a:pt x="8671" y="17870"/>
                </a:cubicBezTo>
                <a:cubicBezTo>
                  <a:pt x="8671" y="17907"/>
                  <a:pt x="8671" y="17980"/>
                  <a:pt x="8708" y="17980"/>
                </a:cubicBezTo>
                <a:cubicBezTo>
                  <a:pt x="5959" y="19300"/>
                  <a:pt x="3356" y="20876"/>
                  <a:pt x="936" y="22709"/>
                </a:cubicBezTo>
                <a:cubicBezTo>
                  <a:pt x="643" y="22929"/>
                  <a:pt x="350" y="23186"/>
                  <a:pt x="57" y="23406"/>
                </a:cubicBezTo>
                <a:cubicBezTo>
                  <a:pt x="0" y="23462"/>
                  <a:pt x="52" y="23540"/>
                  <a:pt x="112" y="23540"/>
                </a:cubicBezTo>
                <a:cubicBezTo>
                  <a:pt x="131" y="23540"/>
                  <a:pt x="150" y="23533"/>
                  <a:pt x="167" y="23516"/>
                </a:cubicBezTo>
                <a:cubicBezTo>
                  <a:pt x="2696" y="21573"/>
                  <a:pt x="5409" y="19887"/>
                  <a:pt x="8268" y="18494"/>
                </a:cubicBezTo>
                <a:cubicBezTo>
                  <a:pt x="8928" y="18164"/>
                  <a:pt x="9588" y="17870"/>
                  <a:pt x="10248" y="17540"/>
                </a:cubicBezTo>
                <a:cubicBezTo>
                  <a:pt x="10248" y="17577"/>
                  <a:pt x="10284" y="17577"/>
                  <a:pt x="10321" y="17577"/>
                </a:cubicBezTo>
                <a:cubicBezTo>
                  <a:pt x="11531" y="18127"/>
                  <a:pt x="12777" y="18567"/>
                  <a:pt x="14023" y="18970"/>
                </a:cubicBezTo>
                <a:cubicBezTo>
                  <a:pt x="15343" y="19373"/>
                  <a:pt x="16663" y="19703"/>
                  <a:pt x="17982" y="20033"/>
                </a:cubicBezTo>
                <a:cubicBezTo>
                  <a:pt x="19339" y="20326"/>
                  <a:pt x="20659" y="20583"/>
                  <a:pt x="22015" y="20803"/>
                </a:cubicBezTo>
                <a:cubicBezTo>
                  <a:pt x="23371" y="21060"/>
                  <a:pt x="24764" y="21280"/>
                  <a:pt x="26121" y="21500"/>
                </a:cubicBezTo>
                <a:cubicBezTo>
                  <a:pt x="27514" y="21646"/>
                  <a:pt x="28870" y="21939"/>
                  <a:pt x="30226" y="22306"/>
                </a:cubicBezTo>
                <a:cubicBezTo>
                  <a:pt x="30373" y="22379"/>
                  <a:pt x="30556" y="22416"/>
                  <a:pt x="30703" y="22489"/>
                </a:cubicBezTo>
                <a:cubicBezTo>
                  <a:pt x="30721" y="22498"/>
                  <a:pt x="30738" y="22502"/>
                  <a:pt x="30755" y="22502"/>
                </a:cubicBezTo>
                <a:cubicBezTo>
                  <a:pt x="30873" y="22502"/>
                  <a:pt x="30941" y="22297"/>
                  <a:pt x="30813" y="22233"/>
                </a:cubicBezTo>
                <a:cubicBezTo>
                  <a:pt x="29530" y="21683"/>
                  <a:pt x="28247" y="21133"/>
                  <a:pt x="26927" y="20693"/>
                </a:cubicBezTo>
                <a:cubicBezTo>
                  <a:pt x="25607" y="20217"/>
                  <a:pt x="24288" y="19777"/>
                  <a:pt x="22968" y="19373"/>
                </a:cubicBezTo>
                <a:cubicBezTo>
                  <a:pt x="21612" y="18970"/>
                  <a:pt x="20292" y="18567"/>
                  <a:pt x="18936" y="18200"/>
                </a:cubicBezTo>
                <a:cubicBezTo>
                  <a:pt x="17579" y="17797"/>
                  <a:pt x="16223" y="17467"/>
                  <a:pt x="14830" y="17247"/>
                </a:cubicBezTo>
                <a:cubicBezTo>
                  <a:pt x="14230" y="17150"/>
                  <a:pt x="13629" y="17103"/>
                  <a:pt x="13029" y="17103"/>
                </a:cubicBezTo>
                <a:cubicBezTo>
                  <a:pt x="12273" y="17103"/>
                  <a:pt x="11517" y="17177"/>
                  <a:pt x="10761" y="17321"/>
                </a:cubicBezTo>
                <a:lnTo>
                  <a:pt x="10651" y="17357"/>
                </a:lnTo>
                <a:cubicBezTo>
                  <a:pt x="11384" y="16991"/>
                  <a:pt x="12154" y="16624"/>
                  <a:pt x="12924" y="16294"/>
                </a:cubicBezTo>
                <a:lnTo>
                  <a:pt x="12924" y="16294"/>
                </a:lnTo>
                <a:lnTo>
                  <a:pt x="12850" y="16404"/>
                </a:lnTo>
                <a:cubicBezTo>
                  <a:pt x="12850" y="16430"/>
                  <a:pt x="12869" y="16456"/>
                  <a:pt x="12892" y="16456"/>
                </a:cubicBezTo>
                <a:cubicBezTo>
                  <a:pt x="12902" y="16456"/>
                  <a:pt x="12913" y="16451"/>
                  <a:pt x="12924" y="16441"/>
                </a:cubicBezTo>
                <a:cubicBezTo>
                  <a:pt x="12997" y="16404"/>
                  <a:pt x="13070" y="16331"/>
                  <a:pt x="13144" y="16257"/>
                </a:cubicBezTo>
                <a:cubicBezTo>
                  <a:pt x="13180" y="16257"/>
                  <a:pt x="13254" y="16221"/>
                  <a:pt x="13254" y="16184"/>
                </a:cubicBezTo>
                <a:cubicBezTo>
                  <a:pt x="14023" y="15818"/>
                  <a:pt x="14830" y="15488"/>
                  <a:pt x="15636" y="15158"/>
                </a:cubicBezTo>
                <a:cubicBezTo>
                  <a:pt x="16993" y="15634"/>
                  <a:pt x="18312" y="16074"/>
                  <a:pt x="19669" y="16477"/>
                </a:cubicBezTo>
                <a:cubicBezTo>
                  <a:pt x="20988" y="16917"/>
                  <a:pt x="22491" y="17357"/>
                  <a:pt x="23848" y="17797"/>
                </a:cubicBezTo>
                <a:cubicBezTo>
                  <a:pt x="25241" y="18200"/>
                  <a:pt x="26670" y="18604"/>
                  <a:pt x="28100" y="18970"/>
                </a:cubicBezTo>
                <a:cubicBezTo>
                  <a:pt x="29493" y="19337"/>
                  <a:pt x="30923" y="19667"/>
                  <a:pt x="32352" y="19923"/>
                </a:cubicBezTo>
                <a:cubicBezTo>
                  <a:pt x="33782" y="20217"/>
                  <a:pt x="35248" y="20473"/>
                  <a:pt x="36678" y="20656"/>
                </a:cubicBezTo>
                <a:lnTo>
                  <a:pt x="37228" y="20693"/>
                </a:lnTo>
                <a:cubicBezTo>
                  <a:pt x="37375" y="20693"/>
                  <a:pt x="37375" y="20473"/>
                  <a:pt x="37265" y="20436"/>
                </a:cubicBezTo>
                <a:cubicBezTo>
                  <a:pt x="35872" y="19923"/>
                  <a:pt x="34442" y="19447"/>
                  <a:pt x="33049" y="18970"/>
                </a:cubicBezTo>
                <a:cubicBezTo>
                  <a:pt x="31619" y="18494"/>
                  <a:pt x="30226" y="18054"/>
                  <a:pt x="28797" y="17614"/>
                </a:cubicBezTo>
                <a:cubicBezTo>
                  <a:pt x="27367" y="17211"/>
                  <a:pt x="25901" y="16807"/>
                  <a:pt x="24471" y="16441"/>
                </a:cubicBezTo>
                <a:cubicBezTo>
                  <a:pt x="23041" y="16038"/>
                  <a:pt x="21575" y="15708"/>
                  <a:pt x="20145" y="15378"/>
                </a:cubicBezTo>
                <a:cubicBezTo>
                  <a:pt x="18826" y="15048"/>
                  <a:pt x="17506" y="14901"/>
                  <a:pt x="16186" y="14901"/>
                </a:cubicBezTo>
                <a:lnTo>
                  <a:pt x="17139" y="14535"/>
                </a:lnTo>
                <a:cubicBezTo>
                  <a:pt x="17873" y="14241"/>
                  <a:pt x="18569" y="13985"/>
                  <a:pt x="19302" y="13691"/>
                </a:cubicBezTo>
                <a:lnTo>
                  <a:pt x="19522" y="13655"/>
                </a:lnTo>
                <a:cubicBezTo>
                  <a:pt x="20952" y="14241"/>
                  <a:pt x="22418" y="14754"/>
                  <a:pt x="23921" y="15194"/>
                </a:cubicBezTo>
                <a:cubicBezTo>
                  <a:pt x="25424" y="15634"/>
                  <a:pt x="26927" y="16001"/>
                  <a:pt x="28430" y="16294"/>
                </a:cubicBezTo>
                <a:cubicBezTo>
                  <a:pt x="29970" y="16587"/>
                  <a:pt x="31509" y="16844"/>
                  <a:pt x="33012" y="17027"/>
                </a:cubicBezTo>
                <a:cubicBezTo>
                  <a:pt x="34552" y="17211"/>
                  <a:pt x="36128" y="17321"/>
                  <a:pt x="37705" y="17394"/>
                </a:cubicBezTo>
                <a:cubicBezTo>
                  <a:pt x="38832" y="17448"/>
                  <a:pt x="39978" y="17482"/>
                  <a:pt x="41116" y="17482"/>
                </a:cubicBezTo>
                <a:cubicBezTo>
                  <a:pt x="41532" y="17482"/>
                  <a:pt x="41948" y="17477"/>
                  <a:pt x="42360" y="17467"/>
                </a:cubicBezTo>
                <a:lnTo>
                  <a:pt x="42947" y="17467"/>
                </a:lnTo>
                <a:cubicBezTo>
                  <a:pt x="43057" y="17467"/>
                  <a:pt x="43093" y="17284"/>
                  <a:pt x="42947" y="17211"/>
                </a:cubicBezTo>
                <a:cubicBezTo>
                  <a:pt x="41444" y="16734"/>
                  <a:pt x="39904" y="16294"/>
                  <a:pt x="38364" y="15891"/>
                </a:cubicBezTo>
                <a:cubicBezTo>
                  <a:pt x="36861" y="15488"/>
                  <a:pt x="35285" y="15121"/>
                  <a:pt x="33709" y="14791"/>
                </a:cubicBezTo>
                <a:cubicBezTo>
                  <a:pt x="32169" y="14498"/>
                  <a:pt x="30593" y="14241"/>
                  <a:pt x="29017" y="13985"/>
                </a:cubicBezTo>
                <a:cubicBezTo>
                  <a:pt x="27440" y="13765"/>
                  <a:pt x="25864" y="13545"/>
                  <a:pt x="24288" y="13398"/>
                </a:cubicBezTo>
                <a:cubicBezTo>
                  <a:pt x="23591" y="13325"/>
                  <a:pt x="22885" y="13288"/>
                  <a:pt x="22180" y="13288"/>
                </a:cubicBezTo>
                <a:cubicBezTo>
                  <a:pt x="21474" y="13288"/>
                  <a:pt x="20768" y="13325"/>
                  <a:pt x="20072" y="13398"/>
                </a:cubicBezTo>
                <a:cubicBezTo>
                  <a:pt x="20915" y="13105"/>
                  <a:pt x="21758" y="12812"/>
                  <a:pt x="22601" y="12518"/>
                </a:cubicBezTo>
                <a:cubicBezTo>
                  <a:pt x="23974" y="12659"/>
                  <a:pt x="25347" y="12726"/>
                  <a:pt x="26720" y="12726"/>
                </a:cubicBezTo>
                <a:cubicBezTo>
                  <a:pt x="28573" y="12726"/>
                  <a:pt x="30426" y="12603"/>
                  <a:pt x="32279" y="12372"/>
                </a:cubicBezTo>
                <a:cubicBezTo>
                  <a:pt x="35505" y="11932"/>
                  <a:pt x="38658" y="11125"/>
                  <a:pt x="41700" y="9989"/>
                </a:cubicBezTo>
                <a:cubicBezTo>
                  <a:pt x="43423" y="9366"/>
                  <a:pt x="45073" y="8596"/>
                  <a:pt x="46686" y="7753"/>
                </a:cubicBezTo>
                <a:cubicBezTo>
                  <a:pt x="46796" y="7716"/>
                  <a:pt x="46759" y="7533"/>
                  <a:pt x="46649" y="7496"/>
                </a:cubicBezTo>
                <a:cubicBezTo>
                  <a:pt x="43387" y="7679"/>
                  <a:pt x="40161" y="8046"/>
                  <a:pt x="36935" y="8596"/>
                </a:cubicBezTo>
                <a:cubicBezTo>
                  <a:pt x="33709" y="9146"/>
                  <a:pt x="30520" y="9879"/>
                  <a:pt x="27367" y="10759"/>
                </a:cubicBezTo>
                <a:cubicBezTo>
                  <a:pt x="26084" y="11125"/>
                  <a:pt x="24801" y="11529"/>
                  <a:pt x="23518" y="11968"/>
                </a:cubicBezTo>
                <a:cubicBezTo>
                  <a:pt x="24251" y="11565"/>
                  <a:pt x="24911" y="11162"/>
                  <a:pt x="25607" y="10722"/>
                </a:cubicBezTo>
                <a:cubicBezTo>
                  <a:pt x="26524" y="10062"/>
                  <a:pt x="27367" y="9366"/>
                  <a:pt x="28173" y="8596"/>
                </a:cubicBezTo>
                <a:cubicBezTo>
                  <a:pt x="28980" y="7789"/>
                  <a:pt x="29713" y="6946"/>
                  <a:pt x="30373" y="6067"/>
                </a:cubicBezTo>
                <a:cubicBezTo>
                  <a:pt x="30703" y="5590"/>
                  <a:pt x="31033" y="5150"/>
                  <a:pt x="31289" y="4674"/>
                </a:cubicBezTo>
                <a:cubicBezTo>
                  <a:pt x="31583" y="4234"/>
                  <a:pt x="31876" y="3720"/>
                  <a:pt x="32133" y="3244"/>
                </a:cubicBezTo>
                <a:cubicBezTo>
                  <a:pt x="32609" y="2217"/>
                  <a:pt x="33269" y="1264"/>
                  <a:pt x="34039" y="495"/>
                </a:cubicBezTo>
                <a:lnTo>
                  <a:pt x="34369" y="201"/>
                </a:lnTo>
                <a:cubicBezTo>
                  <a:pt x="34461" y="140"/>
                  <a:pt x="34373" y="1"/>
                  <a:pt x="34277"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50"/>
          <p:cNvSpPr/>
          <p:nvPr/>
        </p:nvSpPr>
        <p:spPr>
          <a:xfrm rot="1756872">
            <a:off x="7778204" y="-268198"/>
            <a:ext cx="2141903" cy="1709047"/>
          </a:xfrm>
          <a:custGeom>
            <a:avLst/>
            <a:gdLst/>
            <a:ahLst/>
            <a:cxnLst/>
            <a:rect l="l" t="t" r="r" b="b"/>
            <a:pathLst>
              <a:path w="85084" h="67888" extrusionOk="0">
                <a:moveTo>
                  <a:pt x="1" y="0"/>
                </a:moveTo>
                <a:lnTo>
                  <a:pt x="1" y="30903"/>
                </a:lnTo>
                <a:lnTo>
                  <a:pt x="28337" y="61109"/>
                </a:lnTo>
                <a:cubicBezTo>
                  <a:pt x="29914" y="62795"/>
                  <a:pt x="31526" y="64482"/>
                  <a:pt x="33506" y="65691"/>
                </a:cubicBezTo>
                <a:cubicBezTo>
                  <a:pt x="36362" y="67405"/>
                  <a:pt x="39723" y="67888"/>
                  <a:pt x="43095" y="67888"/>
                </a:cubicBezTo>
                <a:cubicBezTo>
                  <a:pt x="44267" y="67888"/>
                  <a:pt x="45440" y="67829"/>
                  <a:pt x="46593" y="67744"/>
                </a:cubicBezTo>
                <a:cubicBezTo>
                  <a:pt x="47253" y="67744"/>
                  <a:pt x="47913" y="67598"/>
                  <a:pt x="48499" y="67268"/>
                </a:cubicBezTo>
                <a:cubicBezTo>
                  <a:pt x="49122" y="66791"/>
                  <a:pt x="49452" y="66058"/>
                  <a:pt x="49746" y="65325"/>
                </a:cubicBezTo>
                <a:cubicBezTo>
                  <a:pt x="52752" y="57883"/>
                  <a:pt x="56637" y="50845"/>
                  <a:pt x="61293" y="44356"/>
                </a:cubicBezTo>
                <a:cubicBezTo>
                  <a:pt x="63822" y="40837"/>
                  <a:pt x="66718" y="37355"/>
                  <a:pt x="70677" y="35595"/>
                </a:cubicBezTo>
                <a:cubicBezTo>
                  <a:pt x="72400" y="34825"/>
                  <a:pt x="74233" y="34422"/>
                  <a:pt x="75993" y="33872"/>
                </a:cubicBezTo>
                <a:cubicBezTo>
                  <a:pt x="79145" y="32882"/>
                  <a:pt x="82115" y="31379"/>
                  <a:pt x="85047" y="29840"/>
                </a:cubicBezTo>
                <a:lnTo>
                  <a:pt x="85084" y="8688"/>
                </a:lnTo>
                <a:lnTo>
                  <a:pt x="85084" y="8688"/>
                </a:lnTo>
                <a:cubicBezTo>
                  <a:pt x="84937" y="8835"/>
                  <a:pt x="84791" y="9018"/>
                  <a:pt x="84644" y="9165"/>
                </a:cubicBezTo>
                <a:cubicBezTo>
                  <a:pt x="82078" y="11914"/>
                  <a:pt x="79182" y="14297"/>
                  <a:pt x="75993" y="16276"/>
                </a:cubicBezTo>
                <a:cubicBezTo>
                  <a:pt x="69242" y="20370"/>
                  <a:pt x="61568" y="22478"/>
                  <a:pt x="53829" y="22478"/>
                </a:cubicBezTo>
                <a:cubicBezTo>
                  <a:pt x="49719" y="22478"/>
                  <a:pt x="45590" y="21884"/>
                  <a:pt x="41571" y="20675"/>
                </a:cubicBezTo>
                <a:cubicBezTo>
                  <a:pt x="36585" y="19172"/>
                  <a:pt x="31966" y="16716"/>
                  <a:pt x="27347" y="14334"/>
                </a:cubicBez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50"/>
          <p:cNvSpPr/>
          <p:nvPr/>
        </p:nvSpPr>
        <p:spPr>
          <a:xfrm rot="-10125649">
            <a:off x="7922778" y="1178945"/>
            <a:ext cx="1320368" cy="794033"/>
          </a:xfrm>
          <a:custGeom>
            <a:avLst/>
            <a:gdLst/>
            <a:ahLst/>
            <a:cxnLst/>
            <a:rect l="l" t="t" r="r" b="b"/>
            <a:pathLst>
              <a:path w="52789" h="31344" extrusionOk="0">
                <a:moveTo>
                  <a:pt x="1" y="1"/>
                </a:moveTo>
                <a:lnTo>
                  <a:pt x="1" y="18587"/>
                </a:lnTo>
                <a:cubicBezTo>
                  <a:pt x="5866" y="19393"/>
                  <a:pt x="11621" y="21043"/>
                  <a:pt x="16680" y="24122"/>
                </a:cubicBezTo>
                <a:cubicBezTo>
                  <a:pt x="19759" y="25991"/>
                  <a:pt x="22509" y="28448"/>
                  <a:pt x="24671" y="31344"/>
                </a:cubicBezTo>
                <a:lnTo>
                  <a:pt x="52788" y="31344"/>
                </a:lnTo>
                <a:cubicBezTo>
                  <a:pt x="47546" y="20786"/>
                  <a:pt x="36915" y="13418"/>
                  <a:pt x="26138" y="8249"/>
                </a:cubicBezTo>
                <a:cubicBezTo>
                  <a:pt x="23498" y="6966"/>
                  <a:pt x="20786" y="5830"/>
                  <a:pt x="18073" y="4767"/>
                </a:cubicBezTo>
                <a:cubicBezTo>
                  <a:pt x="13234" y="2897"/>
                  <a:pt x="8249" y="1467"/>
                  <a:pt x="3153" y="588"/>
                </a:cubicBezTo>
                <a:cubicBezTo>
                  <a:pt x="2163" y="404"/>
                  <a:pt x="1100" y="184"/>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35" name="Google Shape;2035;p50"/>
          <p:cNvGrpSpPr/>
          <p:nvPr/>
        </p:nvGrpSpPr>
        <p:grpSpPr>
          <a:xfrm>
            <a:off x="7620389" y="77110"/>
            <a:ext cx="944947" cy="804434"/>
            <a:chOff x="7620389" y="77110"/>
            <a:chExt cx="944947" cy="804434"/>
          </a:xfrm>
        </p:grpSpPr>
        <p:sp>
          <p:nvSpPr>
            <p:cNvPr id="2036" name="Google Shape;2036;p50"/>
            <p:cNvSpPr/>
            <p:nvPr/>
          </p:nvSpPr>
          <p:spPr>
            <a:xfrm rot="-1941969">
              <a:off x="7976183" y="255479"/>
              <a:ext cx="39956" cy="37391"/>
            </a:xfrm>
            <a:custGeom>
              <a:avLst/>
              <a:gdLst/>
              <a:ahLst/>
              <a:cxnLst/>
              <a:rect l="l" t="t" r="r" b="b"/>
              <a:pathLst>
                <a:path w="1137" h="1064" extrusionOk="0">
                  <a:moveTo>
                    <a:pt x="184" y="587"/>
                  </a:moveTo>
                  <a:cubicBezTo>
                    <a:pt x="184" y="672"/>
                    <a:pt x="200" y="750"/>
                    <a:pt x="230" y="816"/>
                  </a:cubicBezTo>
                  <a:lnTo>
                    <a:pt x="230" y="816"/>
                  </a:lnTo>
                  <a:lnTo>
                    <a:pt x="220" y="807"/>
                  </a:lnTo>
                  <a:lnTo>
                    <a:pt x="184" y="697"/>
                  </a:lnTo>
                  <a:lnTo>
                    <a:pt x="184" y="587"/>
                  </a:lnTo>
                  <a:close/>
                  <a:moveTo>
                    <a:pt x="880" y="807"/>
                  </a:moveTo>
                  <a:lnTo>
                    <a:pt x="807" y="917"/>
                  </a:lnTo>
                  <a:lnTo>
                    <a:pt x="784" y="924"/>
                  </a:lnTo>
                  <a:lnTo>
                    <a:pt x="784" y="924"/>
                  </a:lnTo>
                  <a:cubicBezTo>
                    <a:pt x="820" y="891"/>
                    <a:pt x="850" y="852"/>
                    <a:pt x="880" y="807"/>
                  </a:cubicBezTo>
                  <a:close/>
                  <a:moveTo>
                    <a:pt x="657" y="1004"/>
                  </a:moveTo>
                  <a:lnTo>
                    <a:pt x="624" y="1027"/>
                  </a:lnTo>
                  <a:lnTo>
                    <a:pt x="587" y="1027"/>
                  </a:lnTo>
                  <a:cubicBezTo>
                    <a:pt x="613" y="1020"/>
                    <a:pt x="636" y="1013"/>
                    <a:pt x="657" y="1004"/>
                  </a:cubicBezTo>
                  <a:close/>
                  <a:moveTo>
                    <a:pt x="587" y="0"/>
                  </a:moveTo>
                  <a:cubicBezTo>
                    <a:pt x="440" y="0"/>
                    <a:pt x="257" y="74"/>
                    <a:pt x="147" y="147"/>
                  </a:cubicBezTo>
                  <a:cubicBezTo>
                    <a:pt x="110" y="220"/>
                    <a:pt x="37" y="294"/>
                    <a:pt x="37" y="404"/>
                  </a:cubicBezTo>
                  <a:cubicBezTo>
                    <a:pt x="0" y="477"/>
                    <a:pt x="0" y="587"/>
                    <a:pt x="37" y="697"/>
                  </a:cubicBezTo>
                  <a:cubicBezTo>
                    <a:pt x="37" y="807"/>
                    <a:pt x="110" y="917"/>
                    <a:pt x="220" y="953"/>
                  </a:cubicBezTo>
                  <a:cubicBezTo>
                    <a:pt x="293" y="1002"/>
                    <a:pt x="381" y="1034"/>
                    <a:pt x="464" y="1040"/>
                  </a:cubicBezTo>
                  <a:lnTo>
                    <a:pt x="464" y="1040"/>
                  </a:lnTo>
                  <a:cubicBezTo>
                    <a:pt x="491" y="1050"/>
                    <a:pt x="520" y="1058"/>
                    <a:pt x="550" y="1063"/>
                  </a:cubicBezTo>
                  <a:cubicBezTo>
                    <a:pt x="660" y="1063"/>
                    <a:pt x="770" y="1063"/>
                    <a:pt x="844" y="990"/>
                  </a:cubicBezTo>
                  <a:cubicBezTo>
                    <a:pt x="953" y="953"/>
                    <a:pt x="1027" y="843"/>
                    <a:pt x="1063" y="733"/>
                  </a:cubicBezTo>
                  <a:lnTo>
                    <a:pt x="1137" y="660"/>
                  </a:lnTo>
                  <a:cubicBezTo>
                    <a:pt x="1137" y="587"/>
                    <a:pt x="1137" y="477"/>
                    <a:pt x="1137" y="404"/>
                  </a:cubicBezTo>
                  <a:cubicBezTo>
                    <a:pt x="1100" y="294"/>
                    <a:pt x="1063" y="220"/>
                    <a:pt x="990" y="184"/>
                  </a:cubicBezTo>
                  <a:cubicBezTo>
                    <a:pt x="880" y="74"/>
                    <a:pt x="734" y="0"/>
                    <a:pt x="5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50"/>
            <p:cNvSpPr/>
            <p:nvPr/>
          </p:nvSpPr>
          <p:spPr>
            <a:xfrm rot="-1941969">
              <a:off x="7894082" y="238750"/>
              <a:ext cx="32225" cy="25794"/>
            </a:xfrm>
            <a:custGeom>
              <a:avLst/>
              <a:gdLst/>
              <a:ahLst/>
              <a:cxnLst/>
              <a:rect l="l" t="t" r="r" b="b"/>
              <a:pathLst>
                <a:path w="917" h="734" extrusionOk="0">
                  <a:moveTo>
                    <a:pt x="477" y="0"/>
                  </a:moveTo>
                  <a:cubicBezTo>
                    <a:pt x="0" y="37"/>
                    <a:pt x="0" y="697"/>
                    <a:pt x="477" y="733"/>
                  </a:cubicBezTo>
                  <a:cubicBezTo>
                    <a:pt x="917" y="697"/>
                    <a:pt x="917" y="37"/>
                    <a:pt x="4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50"/>
            <p:cNvSpPr/>
            <p:nvPr/>
          </p:nvSpPr>
          <p:spPr>
            <a:xfrm rot="-1941969">
              <a:off x="7925090" y="127388"/>
              <a:ext cx="33525" cy="28395"/>
            </a:xfrm>
            <a:custGeom>
              <a:avLst/>
              <a:gdLst/>
              <a:ahLst/>
              <a:cxnLst/>
              <a:rect l="l" t="t" r="r" b="b"/>
              <a:pathLst>
                <a:path w="954" h="808" extrusionOk="0">
                  <a:moveTo>
                    <a:pt x="477" y="1"/>
                  </a:moveTo>
                  <a:cubicBezTo>
                    <a:pt x="1" y="74"/>
                    <a:pt x="1" y="734"/>
                    <a:pt x="477" y="807"/>
                  </a:cubicBezTo>
                  <a:cubicBezTo>
                    <a:pt x="954" y="734"/>
                    <a:pt x="954" y="74"/>
                    <a:pt x="4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50"/>
            <p:cNvSpPr/>
            <p:nvPr/>
          </p:nvSpPr>
          <p:spPr>
            <a:xfrm rot="-1941969">
              <a:off x="7747334" y="165956"/>
              <a:ext cx="29660" cy="21929"/>
            </a:xfrm>
            <a:custGeom>
              <a:avLst/>
              <a:gdLst/>
              <a:ahLst/>
              <a:cxnLst/>
              <a:rect l="l" t="t" r="r" b="b"/>
              <a:pathLst>
                <a:path w="844" h="624" extrusionOk="0">
                  <a:moveTo>
                    <a:pt x="441" y="0"/>
                  </a:moveTo>
                  <a:cubicBezTo>
                    <a:pt x="1" y="0"/>
                    <a:pt x="1" y="623"/>
                    <a:pt x="441" y="623"/>
                  </a:cubicBezTo>
                  <a:cubicBezTo>
                    <a:pt x="844" y="623"/>
                    <a:pt x="844" y="0"/>
                    <a:pt x="4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50"/>
            <p:cNvSpPr/>
            <p:nvPr/>
          </p:nvSpPr>
          <p:spPr>
            <a:xfrm rot="-1941969">
              <a:off x="7625858" y="86584"/>
              <a:ext cx="45122" cy="33525"/>
            </a:xfrm>
            <a:custGeom>
              <a:avLst/>
              <a:gdLst/>
              <a:ahLst/>
              <a:cxnLst/>
              <a:rect l="l" t="t" r="r" b="b"/>
              <a:pathLst>
                <a:path w="1284" h="954" extrusionOk="0">
                  <a:moveTo>
                    <a:pt x="624" y="1"/>
                  </a:moveTo>
                  <a:cubicBezTo>
                    <a:pt x="1" y="1"/>
                    <a:pt x="1" y="954"/>
                    <a:pt x="624" y="954"/>
                  </a:cubicBezTo>
                  <a:cubicBezTo>
                    <a:pt x="1284" y="954"/>
                    <a:pt x="1284" y="1"/>
                    <a:pt x="6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50"/>
            <p:cNvSpPr/>
            <p:nvPr/>
          </p:nvSpPr>
          <p:spPr>
            <a:xfrm rot="-1941969">
              <a:off x="8143974" y="352858"/>
              <a:ext cx="41257" cy="34826"/>
            </a:xfrm>
            <a:custGeom>
              <a:avLst/>
              <a:gdLst/>
              <a:ahLst/>
              <a:cxnLst/>
              <a:rect l="l" t="t" r="r" b="b"/>
              <a:pathLst>
                <a:path w="1174" h="991" extrusionOk="0">
                  <a:moveTo>
                    <a:pt x="587" y="0"/>
                  </a:moveTo>
                  <a:cubicBezTo>
                    <a:pt x="0" y="74"/>
                    <a:pt x="0" y="954"/>
                    <a:pt x="587" y="990"/>
                  </a:cubicBezTo>
                  <a:cubicBezTo>
                    <a:pt x="1173" y="954"/>
                    <a:pt x="1173" y="74"/>
                    <a:pt x="5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50"/>
            <p:cNvSpPr/>
            <p:nvPr/>
          </p:nvSpPr>
          <p:spPr>
            <a:xfrm rot="-1941969">
              <a:off x="8052430" y="511545"/>
              <a:ext cx="43822" cy="43857"/>
            </a:xfrm>
            <a:custGeom>
              <a:avLst/>
              <a:gdLst/>
              <a:ahLst/>
              <a:cxnLst/>
              <a:rect l="l" t="t" r="r" b="b"/>
              <a:pathLst>
                <a:path w="1247" h="1248" extrusionOk="0">
                  <a:moveTo>
                    <a:pt x="587" y="1"/>
                  </a:moveTo>
                  <a:cubicBezTo>
                    <a:pt x="477" y="38"/>
                    <a:pt x="403" y="74"/>
                    <a:pt x="330" y="148"/>
                  </a:cubicBezTo>
                  <a:cubicBezTo>
                    <a:pt x="293" y="184"/>
                    <a:pt x="257" y="221"/>
                    <a:pt x="220" y="257"/>
                  </a:cubicBezTo>
                  <a:cubicBezTo>
                    <a:pt x="183" y="294"/>
                    <a:pt x="110" y="367"/>
                    <a:pt x="110" y="404"/>
                  </a:cubicBezTo>
                  <a:cubicBezTo>
                    <a:pt x="55" y="477"/>
                    <a:pt x="28" y="551"/>
                    <a:pt x="19" y="624"/>
                  </a:cubicBezTo>
                  <a:lnTo>
                    <a:pt x="19" y="624"/>
                  </a:lnTo>
                  <a:lnTo>
                    <a:pt x="0" y="661"/>
                  </a:lnTo>
                  <a:cubicBezTo>
                    <a:pt x="0" y="697"/>
                    <a:pt x="0" y="771"/>
                    <a:pt x="0" y="844"/>
                  </a:cubicBezTo>
                  <a:cubicBezTo>
                    <a:pt x="0" y="917"/>
                    <a:pt x="74" y="1027"/>
                    <a:pt x="147" y="1101"/>
                  </a:cubicBezTo>
                  <a:cubicBezTo>
                    <a:pt x="183" y="1174"/>
                    <a:pt x="257" y="1211"/>
                    <a:pt x="330" y="1247"/>
                  </a:cubicBezTo>
                  <a:cubicBezTo>
                    <a:pt x="440" y="1247"/>
                    <a:pt x="530" y="1247"/>
                    <a:pt x="614" y="1216"/>
                  </a:cubicBezTo>
                  <a:lnTo>
                    <a:pt x="614" y="1216"/>
                  </a:lnTo>
                  <a:cubicBezTo>
                    <a:pt x="685" y="1203"/>
                    <a:pt x="751" y="1175"/>
                    <a:pt x="807" y="1137"/>
                  </a:cubicBezTo>
                  <a:cubicBezTo>
                    <a:pt x="880" y="1101"/>
                    <a:pt x="917" y="1064"/>
                    <a:pt x="990" y="1027"/>
                  </a:cubicBezTo>
                  <a:cubicBezTo>
                    <a:pt x="1027" y="991"/>
                    <a:pt x="1063" y="954"/>
                    <a:pt x="1100" y="917"/>
                  </a:cubicBezTo>
                  <a:cubicBezTo>
                    <a:pt x="1173" y="807"/>
                    <a:pt x="1247" y="661"/>
                    <a:pt x="1247" y="551"/>
                  </a:cubicBezTo>
                  <a:cubicBezTo>
                    <a:pt x="1247" y="221"/>
                    <a:pt x="990" y="1"/>
                    <a:pt x="6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50"/>
            <p:cNvSpPr/>
            <p:nvPr/>
          </p:nvSpPr>
          <p:spPr>
            <a:xfrm rot="-1941969">
              <a:off x="8224647" y="493270"/>
              <a:ext cx="42522" cy="32225"/>
            </a:xfrm>
            <a:custGeom>
              <a:avLst/>
              <a:gdLst/>
              <a:ahLst/>
              <a:cxnLst/>
              <a:rect l="l" t="t" r="r" b="b"/>
              <a:pathLst>
                <a:path w="1210" h="917" extrusionOk="0">
                  <a:moveTo>
                    <a:pt x="513" y="0"/>
                  </a:moveTo>
                  <a:cubicBezTo>
                    <a:pt x="367" y="0"/>
                    <a:pt x="257" y="74"/>
                    <a:pt x="183" y="147"/>
                  </a:cubicBezTo>
                  <a:cubicBezTo>
                    <a:pt x="0" y="330"/>
                    <a:pt x="0" y="624"/>
                    <a:pt x="183" y="770"/>
                  </a:cubicBezTo>
                  <a:cubicBezTo>
                    <a:pt x="257" y="880"/>
                    <a:pt x="367" y="917"/>
                    <a:pt x="513" y="917"/>
                  </a:cubicBezTo>
                  <a:lnTo>
                    <a:pt x="770" y="880"/>
                  </a:lnTo>
                  <a:cubicBezTo>
                    <a:pt x="880" y="880"/>
                    <a:pt x="990" y="843"/>
                    <a:pt x="1063" y="770"/>
                  </a:cubicBezTo>
                  <a:cubicBezTo>
                    <a:pt x="1137" y="697"/>
                    <a:pt x="1173" y="587"/>
                    <a:pt x="1210" y="477"/>
                  </a:cubicBezTo>
                  <a:cubicBezTo>
                    <a:pt x="1173" y="367"/>
                    <a:pt x="1137" y="257"/>
                    <a:pt x="1063" y="184"/>
                  </a:cubicBezTo>
                  <a:lnTo>
                    <a:pt x="990" y="110"/>
                  </a:lnTo>
                  <a:cubicBezTo>
                    <a:pt x="917" y="74"/>
                    <a:pt x="843" y="37"/>
                    <a:pt x="770" y="37"/>
                  </a:cubicBezTo>
                  <a:lnTo>
                    <a:pt x="51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50"/>
            <p:cNvSpPr/>
            <p:nvPr/>
          </p:nvSpPr>
          <p:spPr>
            <a:xfrm rot="-1941969">
              <a:off x="8176469" y="655213"/>
              <a:ext cx="47688" cy="36126"/>
            </a:xfrm>
            <a:custGeom>
              <a:avLst/>
              <a:gdLst/>
              <a:ahLst/>
              <a:cxnLst/>
              <a:rect l="l" t="t" r="r" b="b"/>
              <a:pathLst>
                <a:path w="1357" h="1028" extrusionOk="0">
                  <a:moveTo>
                    <a:pt x="660" y="1"/>
                  </a:moveTo>
                  <a:cubicBezTo>
                    <a:pt x="0" y="1"/>
                    <a:pt x="0" y="1027"/>
                    <a:pt x="660" y="1027"/>
                  </a:cubicBezTo>
                  <a:cubicBezTo>
                    <a:pt x="1357" y="1027"/>
                    <a:pt x="1357" y="1"/>
                    <a:pt x="6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50"/>
            <p:cNvSpPr/>
            <p:nvPr/>
          </p:nvSpPr>
          <p:spPr>
            <a:xfrm rot="-1941969">
              <a:off x="8292610" y="661197"/>
              <a:ext cx="46387" cy="34826"/>
            </a:xfrm>
            <a:custGeom>
              <a:avLst/>
              <a:gdLst/>
              <a:ahLst/>
              <a:cxnLst/>
              <a:rect l="l" t="t" r="r" b="b"/>
              <a:pathLst>
                <a:path w="1320" h="991" extrusionOk="0">
                  <a:moveTo>
                    <a:pt x="660" y="1"/>
                  </a:moveTo>
                  <a:cubicBezTo>
                    <a:pt x="0" y="1"/>
                    <a:pt x="0" y="991"/>
                    <a:pt x="660" y="991"/>
                  </a:cubicBezTo>
                  <a:cubicBezTo>
                    <a:pt x="1320" y="991"/>
                    <a:pt x="1320" y="1"/>
                    <a:pt x="6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50"/>
            <p:cNvSpPr/>
            <p:nvPr/>
          </p:nvSpPr>
          <p:spPr>
            <a:xfrm rot="-1941969">
              <a:off x="8375918" y="731919"/>
              <a:ext cx="28360" cy="21929"/>
            </a:xfrm>
            <a:custGeom>
              <a:avLst/>
              <a:gdLst/>
              <a:ahLst/>
              <a:cxnLst/>
              <a:rect l="l" t="t" r="r" b="b"/>
              <a:pathLst>
                <a:path w="807" h="624" extrusionOk="0">
                  <a:moveTo>
                    <a:pt x="403" y="0"/>
                  </a:moveTo>
                  <a:cubicBezTo>
                    <a:pt x="0" y="0"/>
                    <a:pt x="0" y="623"/>
                    <a:pt x="403" y="623"/>
                  </a:cubicBezTo>
                  <a:cubicBezTo>
                    <a:pt x="807" y="623"/>
                    <a:pt x="807" y="0"/>
                    <a:pt x="4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50"/>
            <p:cNvSpPr/>
            <p:nvPr/>
          </p:nvSpPr>
          <p:spPr>
            <a:xfrm rot="-1941969">
              <a:off x="8525277" y="844867"/>
              <a:ext cx="34826" cy="29660"/>
            </a:xfrm>
            <a:custGeom>
              <a:avLst/>
              <a:gdLst/>
              <a:ahLst/>
              <a:cxnLst/>
              <a:rect l="l" t="t" r="r" b="b"/>
              <a:pathLst>
                <a:path w="991" h="844" extrusionOk="0">
                  <a:moveTo>
                    <a:pt x="477" y="0"/>
                  </a:moveTo>
                  <a:cubicBezTo>
                    <a:pt x="0" y="74"/>
                    <a:pt x="0" y="770"/>
                    <a:pt x="477" y="843"/>
                  </a:cubicBezTo>
                  <a:cubicBezTo>
                    <a:pt x="990" y="770"/>
                    <a:pt x="990" y="74"/>
                    <a:pt x="4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48" name="Google Shape;2048;p50"/>
          <p:cNvSpPr/>
          <p:nvPr/>
        </p:nvSpPr>
        <p:spPr>
          <a:xfrm rot="-7006510">
            <a:off x="-831748" y="4487580"/>
            <a:ext cx="2127170" cy="977734"/>
          </a:xfrm>
          <a:custGeom>
            <a:avLst/>
            <a:gdLst/>
            <a:ahLst/>
            <a:cxnLst/>
            <a:rect l="l" t="t" r="r" b="b"/>
            <a:pathLst>
              <a:path w="85085" h="25745" extrusionOk="0">
                <a:moveTo>
                  <a:pt x="1" y="0"/>
                </a:moveTo>
                <a:lnTo>
                  <a:pt x="1" y="2530"/>
                </a:lnTo>
                <a:cubicBezTo>
                  <a:pt x="7662" y="6306"/>
                  <a:pt x="12941" y="13674"/>
                  <a:pt x="19906" y="18696"/>
                </a:cubicBezTo>
                <a:cubicBezTo>
                  <a:pt x="20126" y="18879"/>
                  <a:pt x="20346" y="19026"/>
                  <a:pt x="20603" y="19209"/>
                </a:cubicBezTo>
                <a:cubicBezTo>
                  <a:pt x="26913" y="23518"/>
                  <a:pt x="34555" y="25744"/>
                  <a:pt x="42184" y="25744"/>
                </a:cubicBezTo>
                <a:cubicBezTo>
                  <a:pt x="47275" y="25744"/>
                  <a:pt x="52360" y="24753"/>
                  <a:pt x="57041" y="22728"/>
                </a:cubicBezTo>
                <a:cubicBezTo>
                  <a:pt x="67232" y="18329"/>
                  <a:pt x="74967" y="9751"/>
                  <a:pt x="85084" y="5206"/>
                </a:cubicBezTo>
                <a:lnTo>
                  <a:pt x="8508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49" name="Google Shape;2049;p50"/>
          <p:cNvGrpSpPr/>
          <p:nvPr/>
        </p:nvGrpSpPr>
        <p:grpSpPr>
          <a:xfrm>
            <a:off x="20065" y="4434214"/>
            <a:ext cx="628041" cy="647450"/>
            <a:chOff x="40115" y="4429189"/>
            <a:chExt cx="628041" cy="647450"/>
          </a:xfrm>
        </p:grpSpPr>
        <p:sp>
          <p:nvSpPr>
            <p:cNvPr id="2050" name="Google Shape;2050;p50"/>
            <p:cNvSpPr/>
            <p:nvPr/>
          </p:nvSpPr>
          <p:spPr>
            <a:xfrm>
              <a:off x="608419" y="4429189"/>
              <a:ext cx="50784" cy="40326"/>
            </a:xfrm>
            <a:custGeom>
              <a:avLst/>
              <a:gdLst/>
              <a:ahLst/>
              <a:cxnLst/>
              <a:rect l="l" t="t" r="r" b="b"/>
              <a:pathLst>
                <a:path w="1248" h="991" extrusionOk="0">
                  <a:moveTo>
                    <a:pt x="514" y="0"/>
                  </a:moveTo>
                  <a:cubicBezTo>
                    <a:pt x="221" y="0"/>
                    <a:pt x="1" y="220"/>
                    <a:pt x="1" y="477"/>
                  </a:cubicBezTo>
                  <a:cubicBezTo>
                    <a:pt x="1" y="770"/>
                    <a:pt x="221" y="990"/>
                    <a:pt x="514" y="990"/>
                  </a:cubicBezTo>
                  <a:lnTo>
                    <a:pt x="514" y="954"/>
                  </a:lnTo>
                  <a:lnTo>
                    <a:pt x="771" y="954"/>
                  </a:lnTo>
                  <a:cubicBezTo>
                    <a:pt x="1027" y="954"/>
                    <a:pt x="1247" y="734"/>
                    <a:pt x="1247" y="477"/>
                  </a:cubicBezTo>
                  <a:cubicBezTo>
                    <a:pt x="1247" y="184"/>
                    <a:pt x="1027" y="0"/>
                    <a:pt x="7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50"/>
            <p:cNvSpPr/>
            <p:nvPr/>
          </p:nvSpPr>
          <p:spPr>
            <a:xfrm>
              <a:off x="432427" y="4609699"/>
              <a:ext cx="53714" cy="54528"/>
            </a:xfrm>
            <a:custGeom>
              <a:avLst/>
              <a:gdLst/>
              <a:ahLst/>
              <a:cxnLst/>
              <a:rect l="l" t="t" r="r" b="b"/>
              <a:pathLst>
                <a:path w="1320" h="1340" extrusionOk="0">
                  <a:moveTo>
                    <a:pt x="733" y="0"/>
                  </a:moveTo>
                  <a:cubicBezTo>
                    <a:pt x="587" y="0"/>
                    <a:pt x="440" y="73"/>
                    <a:pt x="330" y="183"/>
                  </a:cubicBezTo>
                  <a:lnTo>
                    <a:pt x="294" y="220"/>
                  </a:lnTo>
                  <a:cubicBezTo>
                    <a:pt x="211" y="302"/>
                    <a:pt x="152" y="407"/>
                    <a:pt x="123" y="522"/>
                  </a:cubicBezTo>
                  <a:lnTo>
                    <a:pt x="123" y="522"/>
                  </a:lnTo>
                  <a:cubicBezTo>
                    <a:pt x="106" y="547"/>
                    <a:pt x="90" y="570"/>
                    <a:pt x="74" y="587"/>
                  </a:cubicBezTo>
                  <a:cubicBezTo>
                    <a:pt x="0" y="697"/>
                    <a:pt x="0" y="843"/>
                    <a:pt x="37" y="990"/>
                  </a:cubicBezTo>
                  <a:cubicBezTo>
                    <a:pt x="74" y="1063"/>
                    <a:pt x="110" y="1173"/>
                    <a:pt x="220" y="1246"/>
                  </a:cubicBezTo>
                  <a:cubicBezTo>
                    <a:pt x="301" y="1311"/>
                    <a:pt x="402" y="1340"/>
                    <a:pt x="503" y="1340"/>
                  </a:cubicBezTo>
                  <a:cubicBezTo>
                    <a:pt x="632" y="1340"/>
                    <a:pt x="761" y="1292"/>
                    <a:pt x="843" y="1210"/>
                  </a:cubicBezTo>
                  <a:lnTo>
                    <a:pt x="852" y="1201"/>
                  </a:lnTo>
                  <a:lnTo>
                    <a:pt x="852" y="1201"/>
                  </a:lnTo>
                  <a:cubicBezTo>
                    <a:pt x="946" y="1177"/>
                    <a:pt x="1031" y="1132"/>
                    <a:pt x="1100" y="1063"/>
                  </a:cubicBezTo>
                  <a:lnTo>
                    <a:pt x="1137" y="990"/>
                  </a:lnTo>
                  <a:cubicBezTo>
                    <a:pt x="1247" y="880"/>
                    <a:pt x="1320" y="733"/>
                    <a:pt x="1320" y="587"/>
                  </a:cubicBezTo>
                  <a:cubicBezTo>
                    <a:pt x="1320" y="403"/>
                    <a:pt x="1247" y="257"/>
                    <a:pt x="1137" y="183"/>
                  </a:cubicBezTo>
                  <a:cubicBezTo>
                    <a:pt x="1027" y="73"/>
                    <a:pt x="880" y="0"/>
                    <a:pt x="7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50"/>
            <p:cNvSpPr/>
            <p:nvPr/>
          </p:nvSpPr>
          <p:spPr>
            <a:xfrm>
              <a:off x="611431" y="4632039"/>
              <a:ext cx="56725" cy="47814"/>
            </a:xfrm>
            <a:custGeom>
              <a:avLst/>
              <a:gdLst/>
              <a:ahLst/>
              <a:cxnLst/>
              <a:rect l="l" t="t" r="r" b="b"/>
              <a:pathLst>
                <a:path w="1394" h="1175" extrusionOk="0">
                  <a:moveTo>
                    <a:pt x="697" y="1"/>
                  </a:moveTo>
                  <a:cubicBezTo>
                    <a:pt x="0" y="74"/>
                    <a:pt x="0" y="1101"/>
                    <a:pt x="697" y="1174"/>
                  </a:cubicBezTo>
                  <a:cubicBezTo>
                    <a:pt x="1393" y="1101"/>
                    <a:pt x="1393" y="74"/>
                    <a:pt x="6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50"/>
            <p:cNvSpPr/>
            <p:nvPr/>
          </p:nvSpPr>
          <p:spPr>
            <a:xfrm>
              <a:off x="417493" y="4494826"/>
              <a:ext cx="50784" cy="37315"/>
            </a:xfrm>
            <a:custGeom>
              <a:avLst/>
              <a:gdLst/>
              <a:ahLst/>
              <a:cxnLst/>
              <a:rect l="l" t="t" r="r" b="b"/>
              <a:pathLst>
                <a:path w="1248" h="917" extrusionOk="0">
                  <a:moveTo>
                    <a:pt x="624" y="0"/>
                  </a:moveTo>
                  <a:cubicBezTo>
                    <a:pt x="1" y="0"/>
                    <a:pt x="1" y="917"/>
                    <a:pt x="624" y="917"/>
                  </a:cubicBezTo>
                  <a:cubicBezTo>
                    <a:pt x="1247" y="917"/>
                    <a:pt x="1247" y="0"/>
                    <a:pt x="6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50"/>
            <p:cNvSpPr/>
            <p:nvPr/>
          </p:nvSpPr>
          <p:spPr>
            <a:xfrm>
              <a:off x="390636" y="4833790"/>
              <a:ext cx="57376" cy="38454"/>
            </a:xfrm>
            <a:custGeom>
              <a:avLst/>
              <a:gdLst/>
              <a:ahLst/>
              <a:cxnLst/>
              <a:rect l="l" t="t" r="r" b="b"/>
              <a:pathLst>
                <a:path w="1410" h="945" extrusionOk="0">
                  <a:moveTo>
                    <a:pt x="606" y="1"/>
                  </a:moveTo>
                  <a:cubicBezTo>
                    <a:pt x="560" y="1"/>
                    <a:pt x="514" y="10"/>
                    <a:pt x="477" y="28"/>
                  </a:cubicBezTo>
                  <a:cubicBezTo>
                    <a:pt x="331" y="28"/>
                    <a:pt x="221" y="65"/>
                    <a:pt x="147" y="138"/>
                  </a:cubicBezTo>
                  <a:cubicBezTo>
                    <a:pt x="37" y="248"/>
                    <a:pt x="1" y="358"/>
                    <a:pt x="1" y="468"/>
                  </a:cubicBezTo>
                  <a:cubicBezTo>
                    <a:pt x="1" y="615"/>
                    <a:pt x="37" y="725"/>
                    <a:pt x="147" y="835"/>
                  </a:cubicBezTo>
                  <a:lnTo>
                    <a:pt x="221" y="908"/>
                  </a:lnTo>
                  <a:cubicBezTo>
                    <a:pt x="294" y="945"/>
                    <a:pt x="367" y="945"/>
                    <a:pt x="477" y="945"/>
                  </a:cubicBezTo>
                  <a:lnTo>
                    <a:pt x="734" y="945"/>
                  </a:lnTo>
                  <a:cubicBezTo>
                    <a:pt x="881" y="945"/>
                    <a:pt x="991" y="908"/>
                    <a:pt x="1064" y="835"/>
                  </a:cubicBezTo>
                  <a:cubicBezTo>
                    <a:pt x="1409" y="559"/>
                    <a:pt x="1202" y="22"/>
                    <a:pt x="809" y="22"/>
                  </a:cubicBezTo>
                  <a:cubicBezTo>
                    <a:pt x="784" y="22"/>
                    <a:pt x="759" y="24"/>
                    <a:pt x="734" y="28"/>
                  </a:cubicBezTo>
                  <a:cubicBezTo>
                    <a:pt x="697" y="10"/>
                    <a:pt x="652"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50"/>
            <p:cNvSpPr/>
            <p:nvPr/>
          </p:nvSpPr>
          <p:spPr>
            <a:xfrm>
              <a:off x="222090" y="4715580"/>
              <a:ext cx="44802" cy="34344"/>
            </a:xfrm>
            <a:custGeom>
              <a:avLst/>
              <a:gdLst/>
              <a:ahLst/>
              <a:cxnLst/>
              <a:rect l="l" t="t" r="r" b="b"/>
              <a:pathLst>
                <a:path w="1101" h="844" extrusionOk="0">
                  <a:moveTo>
                    <a:pt x="550" y="1"/>
                  </a:moveTo>
                  <a:cubicBezTo>
                    <a:pt x="0" y="1"/>
                    <a:pt x="0" y="844"/>
                    <a:pt x="550" y="844"/>
                  </a:cubicBezTo>
                  <a:cubicBezTo>
                    <a:pt x="1100" y="844"/>
                    <a:pt x="1100" y="1"/>
                    <a:pt x="5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50"/>
            <p:cNvSpPr/>
            <p:nvPr/>
          </p:nvSpPr>
          <p:spPr>
            <a:xfrm>
              <a:off x="242965" y="4884166"/>
              <a:ext cx="3011" cy="4517"/>
            </a:xfrm>
            <a:custGeom>
              <a:avLst/>
              <a:gdLst/>
              <a:ahLst/>
              <a:cxnLst/>
              <a:rect l="l" t="t" r="r" b="b"/>
              <a:pathLst>
                <a:path w="74" h="111" extrusionOk="0">
                  <a:moveTo>
                    <a:pt x="37" y="0"/>
                  </a:moveTo>
                  <a:cubicBezTo>
                    <a:pt x="1" y="37"/>
                    <a:pt x="1" y="73"/>
                    <a:pt x="37" y="110"/>
                  </a:cubicBezTo>
                  <a:cubicBezTo>
                    <a:pt x="74" y="73"/>
                    <a:pt x="74" y="37"/>
                    <a:pt x="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50"/>
            <p:cNvSpPr/>
            <p:nvPr/>
          </p:nvSpPr>
          <p:spPr>
            <a:xfrm>
              <a:off x="40115" y="5046731"/>
              <a:ext cx="35809" cy="29909"/>
            </a:xfrm>
            <a:custGeom>
              <a:avLst/>
              <a:gdLst/>
              <a:ahLst/>
              <a:cxnLst/>
              <a:rect l="l" t="t" r="r" b="b"/>
              <a:pathLst>
                <a:path w="880" h="735" extrusionOk="0">
                  <a:moveTo>
                    <a:pt x="440" y="1"/>
                  </a:moveTo>
                  <a:cubicBezTo>
                    <a:pt x="0" y="38"/>
                    <a:pt x="0" y="697"/>
                    <a:pt x="440" y="734"/>
                  </a:cubicBezTo>
                  <a:cubicBezTo>
                    <a:pt x="880" y="697"/>
                    <a:pt x="880" y="38"/>
                    <a:pt x="4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58" name="Google Shape;2058;p50"/>
          <p:cNvSpPr/>
          <p:nvPr/>
        </p:nvSpPr>
        <p:spPr>
          <a:xfrm rot="8792422">
            <a:off x="7350672" y="4368151"/>
            <a:ext cx="2126910" cy="1697048"/>
          </a:xfrm>
          <a:custGeom>
            <a:avLst/>
            <a:gdLst/>
            <a:ahLst/>
            <a:cxnLst/>
            <a:rect l="l" t="t" r="r" b="b"/>
            <a:pathLst>
              <a:path w="85084" h="67888" extrusionOk="0">
                <a:moveTo>
                  <a:pt x="1" y="0"/>
                </a:moveTo>
                <a:lnTo>
                  <a:pt x="1" y="30903"/>
                </a:lnTo>
                <a:lnTo>
                  <a:pt x="28337" y="61109"/>
                </a:lnTo>
                <a:cubicBezTo>
                  <a:pt x="29914" y="62795"/>
                  <a:pt x="31526" y="64482"/>
                  <a:pt x="33506" y="65691"/>
                </a:cubicBezTo>
                <a:cubicBezTo>
                  <a:pt x="36362" y="67405"/>
                  <a:pt x="39723" y="67888"/>
                  <a:pt x="43095" y="67888"/>
                </a:cubicBezTo>
                <a:cubicBezTo>
                  <a:pt x="44267" y="67888"/>
                  <a:pt x="45440" y="67829"/>
                  <a:pt x="46593" y="67744"/>
                </a:cubicBezTo>
                <a:cubicBezTo>
                  <a:pt x="47253" y="67744"/>
                  <a:pt x="47913" y="67598"/>
                  <a:pt x="48499" y="67268"/>
                </a:cubicBezTo>
                <a:cubicBezTo>
                  <a:pt x="49122" y="66791"/>
                  <a:pt x="49452" y="66058"/>
                  <a:pt x="49746" y="65325"/>
                </a:cubicBezTo>
                <a:cubicBezTo>
                  <a:pt x="52752" y="57883"/>
                  <a:pt x="56637" y="50845"/>
                  <a:pt x="61293" y="44356"/>
                </a:cubicBezTo>
                <a:cubicBezTo>
                  <a:pt x="63822" y="40837"/>
                  <a:pt x="66718" y="37355"/>
                  <a:pt x="70677" y="35595"/>
                </a:cubicBezTo>
                <a:cubicBezTo>
                  <a:pt x="72400" y="34825"/>
                  <a:pt x="74233" y="34422"/>
                  <a:pt x="75993" y="33872"/>
                </a:cubicBezTo>
                <a:cubicBezTo>
                  <a:pt x="79145" y="32882"/>
                  <a:pt x="82115" y="31379"/>
                  <a:pt x="85047" y="29840"/>
                </a:cubicBezTo>
                <a:lnTo>
                  <a:pt x="85084" y="8688"/>
                </a:lnTo>
                <a:lnTo>
                  <a:pt x="85084" y="8688"/>
                </a:lnTo>
                <a:cubicBezTo>
                  <a:pt x="84937" y="8835"/>
                  <a:pt x="84791" y="9018"/>
                  <a:pt x="84644" y="9165"/>
                </a:cubicBezTo>
                <a:cubicBezTo>
                  <a:pt x="82078" y="11914"/>
                  <a:pt x="79182" y="14297"/>
                  <a:pt x="75993" y="16276"/>
                </a:cubicBezTo>
                <a:cubicBezTo>
                  <a:pt x="69242" y="20370"/>
                  <a:pt x="61568" y="22478"/>
                  <a:pt x="53829" y="22478"/>
                </a:cubicBezTo>
                <a:cubicBezTo>
                  <a:pt x="49719" y="22478"/>
                  <a:pt x="45590" y="21884"/>
                  <a:pt x="41571" y="20675"/>
                </a:cubicBezTo>
                <a:cubicBezTo>
                  <a:pt x="36585" y="19172"/>
                  <a:pt x="31966" y="16716"/>
                  <a:pt x="27347" y="14334"/>
                </a:cubicBez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59" name="Google Shape;2059;p50"/>
          <p:cNvGrpSpPr/>
          <p:nvPr/>
        </p:nvGrpSpPr>
        <p:grpSpPr>
          <a:xfrm rot="-3921271">
            <a:off x="-363573" y="-16535"/>
            <a:ext cx="1355524" cy="1172486"/>
            <a:chOff x="8143767" y="-3687965"/>
            <a:chExt cx="1355532" cy="1172493"/>
          </a:xfrm>
        </p:grpSpPr>
        <p:sp>
          <p:nvSpPr>
            <p:cNvPr id="2060" name="Google Shape;2060;p50"/>
            <p:cNvSpPr/>
            <p:nvPr/>
          </p:nvSpPr>
          <p:spPr>
            <a:xfrm rot="-6299960">
              <a:off x="8403679" y="-3629228"/>
              <a:ext cx="931172" cy="1055018"/>
            </a:xfrm>
            <a:custGeom>
              <a:avLst/>
              <a:gdLst/>
              <a:ahLst/>
              <a:cxnLst/>
              <a:rect l="l" t="t" r="r" b="b"/>
              <a:pathLst>
                <a:path w="37248" h="42202" extrusionOk="0">
                  <a:moveTo>
                    <a:pt x="2456" y="1880"/>
                  </a:moveTo>
                  <a:lnTo>
                    <a:pt x="10047" y="6560"/>
                  </a:lnTo>
                  <a:lnTo>
                    <a:pt x="14885" y="9529"/>
                  </a:lnTo>
                  <a:cubicBezTo>
                    <a:pt x="16425" y="10482"/>
                    <a:pt x="18001" y="11362"/>
                    <a:pt x="19468" y="12425"/>
                  </a:cubicBezTo>
                  <a:cubicBezTo>
                    <a:pt x="20170" y="12905"/>
                    <a:pt x="20817" y="13451"/>
                    <a:pt x="21402" y="14058"/>
                  </a:cubicBezTo>
                  <a:lnTo>
                    <a:pt x="21402" y="14058"/>
                  </a:lnTo>
                  <a:cubicBezTo>
                    <a:pt x="18808" y="12956"/>
                    <a:pt x="16269" y="11697"/>
                    <a:pt x="13822" y="10299"/>
                  </a:cubicBezTo>
                  <a:cubicBezTo>
                    <a:pt x="10743" y="8502"/>
                    <a:pt x="7810" y="6450"/>
                    <a:pt x="5061" y="4177"/>
                  </a:cubicBezTo>
                  <a:cubicBezTo>
                    <a:pt x="4159" y="3442"/>
                    <a:pt x="3293" y="2672"/>
                    <a:pt x="2456" y="1880"/>
                  </a:cubicBezTo>
                  <a:close/>
                  <a:moveTo>
                    <a:pt x="415" y="1"/>
                  </a:moveTo>
                  <a:cubicBezTo>
                    <a:pt x="179" y="1"/>
                    <a:pt x="0" y="295"/>
                    <a:pt x="186" y="511"/>
                  </a:cubicBezTo>
                  <a:cubicBezTo>
                    <a:pt x="2752" y="3040"/>
                    <a:pt x="5501" y="5350"/>
                    <a:pt x="8434" y="7476"/>
                  </a:cubicBezTo>
                  <a:cubicBezTo>
                    <a:pt x="11366" y="9565"/>
                    <a:pt x="14482" y="11435"/>
                    <a:pt x="17745" y="13011"/>
                  </a:cubicBezTo>
                  <a:cubicBezTo>
                    <a:pt x="19190" y="13719"/>
                    <a:pt x="20684" y="14380"/>
                    <a:pt x="22205" y="14974"/>
                  </a:cubicBezTo>
                  <a:lnTo>
                    <a:pt x="22205" y="14974"/>
                  </a:lnTo>
                  <a:cubicBezTo>
                    <a:pt x="22470" y="15307"/>
                    <a:pt x="22718" y="15655"/>
                    <a:pt x="22950" y="16017"/>
                  </a:cubicBezTo>
                  <a:cubicBezTo>
                    <a:pt x="23903" y="17484"/>
                    <a:pt x="24673" y="19097"/>
                    <a:pt x="25480" y="20673"/>
                  </a:cubicBezTo>
                  <a:cubicBezTo>
                    <a:pt x="27276" y="24045"/>
                    <a:pt x="29036" y="27381"/>
                    <a:pt x="30832" y="30754"/>
                  </a:cubicBezTo>
                  <a:cubicBezTo>
                    <a:pt x="32628" y="34126"/>
                    <a:pt x="34388" y="37499"/>
                    <a:pt x="36221" y="40871"/>
                  </a:cubicBezTo>
                  <a:lnTo>
                    <a:pt x="36917" y="42118"/>
                  </a:lnTo>
                  <a:cubicBezTo>
                    <a:pt x="36941" y="42177"/>
                    <a:pt x="36988" y="42202"/>
                    <a:pt x="37037" y="42202"/>
                  </a:cubicBezTo>
                  <a:cubicBezTo>
                    <a:pt x="37138" y="42202"/>
                    <a:pt x="37248" y="42095"/>
                    <a:pt x="37174" y="41971"/>
                  </a:cubicBezTo>
                  <a:lnTo>
                    <a:pt x="37174" y="41971"/>
                  </a:lnTo>
                  <a:lnTo>
                    <a:pt x="37174" y="42008"/>
                  </a:lnTo>
                  <a:cubicBezTo>
                    <a:pt x="35451" y="38562"/>
                    <a:pt x="33691" y="35153"/>
                    <a:pt x="31932" y="31744"/>
                  </a:cubicBezTo>
                  <a:cubicBezTo>
                    <a:pt x="30135" y="28298"/>
                    <a:pt x="28376" y="24925"/>
                    <a:pt x="26579" y="21516"/>
                  </a:cubicBezTo>
                  <a:cubicBezTo>
                    <a:pt x="25736" y="19866"/>
                    <a:pt x="24930" y="18253"/>
                    <a:pt x="24050" y="16640"/>
                  </a:cubicBezTo>
                  <a:cubicBezTo>
                    <a:pt x="23811" y="16205"/>
                    <a:pt x="23549" y="15783"/>
                    <a:pt x="23266" y="15375"/>
                  </a:cubicBezTo>
                  <a:lnTo>
                    <a:pt x="23266" y="15375"/>
                  </a:lnTo>
                  <a:cubicBezTo>
                    <a:pt x="23283" y="15382"/>
                    <a:pt x="23300" y="15388"/>
                    <a:pt x="23317" y="15394"/>
                  </a:cubicBezTo>
                  <a:cubicBezTo>
                    <a:pt x="23345" y="15405"/>
                    <a:pt x="23372" y="15409"/>
                    <a:pt x="23397" y="15409"/>
                  </a:cubicBezTo>
                  <a:cubicBezTo>
                    <a:pt x="23634" y="15409"/>
                    <a:pt x="23725" y="14980"/>
                    <a:pt x="23427" y="14881"/>
                  </a:cubicBezTo>
                  <a:cubicBezTo>
                    <a:pt x="23176" y="14783"/>
                    <a:pt x="22926" y="14684"/>
                    <a:pt x="22676" y="14584"/>
                  </a:cubicBezTo>
                  <a:lnTo>
                    <a:pt x="22676" y="14584"/>
                  </a:lnTo>
                  <a:cubicBezTo>
                    <a:pt x="22149" y="13924"/>
                    <a:pt x="21565" y="13311"/>
                    <a:pt x="20934" y="12755"/>
                  </a:cubicBezTo>
                  <a:cubicBezTo>
                    <a:pt x="19504" y="11692"/>
                    <a:pt x="18038" y="10739"/>
                    <a:pt x="16498" y="9859"/>
                  </a:cubicBezTo>
                  <a:lnTo>
                    <a:pt x="11586" y="6816"/>
                  </a:lnTo>
                  <a:lnTo>
                    <a:pt x="1762" y="804"/>
                  </a:lnTo>
                  <a:lnTo>
                    <a:pt x="651" y="97"/>
                  </a:lnTo>
                  <a:lnTo>
                    <a:pt x="651" y="97"/>
                  </a:lnTo>
                  <a:cubicBezTo>
                    <a:pt x="643" y="89"/>
                    <a:pt x="634" y="80"/>
                    <a:pt x="625" y="71"/>
                  </a:cubicBezTo>
                  <a:lnTo>
                    <a:pt x="621" y="78"/>
                  </a:lnTo>
                  <a:lnTo>
                    <a:pt x="552" y="34"/>
                  </a:lnTo>
                  <a:cubicBezTo>
                    <a:pt x="506" y="11"/>
                    <a:pt x="459" y="1"/>
                    <a:pt x="4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50"/>
            <p:cNvSpPr/>
            <p:nvPr/>
          </p:nvSpPr>
          <p:spPr>
            <a:xfrm rot="-6299960">
              <a:off x="8697358" y="-3393831"/>
              <a:ext cx="38524" cy="261792"/>
            </a:xfrm>
            <a:custGeom>
              <a:avLst/>
              <a:gdLst/>
              <a:ahLst/>
              <a:cxnLst/>
              <a:rect l="l" t="t" r="r" b="b"/>
              <a:pathLst>
                <a:path w="1541" h="10472" extrusionOk="0">
                  <a:moveTo>
                    <a:pt x="757" y="1375"/>
                  </a:moveTo>
                  <a:lnTo>
                    <a:pt x="757" y="1375"/>
                  </a:lnTo>
                  <a:cubicBezTo>
                    <a:pt x="970" y="2562"/>
                    <a:pt x="1029" y="3765"/>
                    <a:pt x="917" y="4968"/>
                  </a:cubicBezTo>
                  <a:cubicBezTo>
                    <a:pt x="844" y="5738"/>
                    <a:pt x="697" y="6544"/>
                    <a:pt x="514" y="7314"/>
                  </a:cubicBezTo>
                  <a:cubicBezTo>
                    <a:pt x="513" y="7317"/>
                    <a:pt x="512" y="7320"/>
                    <a:pt x="510" y="7323"/>
                  </a:cubicBezTo>
                  <a:lnTo>
                    <a:pt x="510" y="7323"/>
                  </a:lnTo>
                  <a:cubicBezTo>
                    <a:pt x="464" y="6662"/>
                    <a:pt x="441" y="5968"/>
                    <a:pt x="441" y="5298"/>
                  </a:cubicBezTo>
                  <a:cubicBezTo>
                    <a:pt x="441" y="3984"/>
                    <a:pt x="552" y="2671"/>
                    <a:pt x="757" y="1375"/>
                  </a:cubicBezTo>
                  <a:close/>
                  <a:moveTo>
                    <a:pt x="734" y="1"/>
                  </a:moveTo>
                  <a:cubicBezTo>
                    <a:pt x="642" y="1"/>
                    <a:pt x="551" y="56"/>
                    <a:pt x="514" y="166"/>
                  </a:cubicBezTo>
                  <a:cubicBezTo>
                    <a:pt x="148" y="1852"/>
                    <a:pt x="1" y="3575"/>
                    <a:pt x="38" y="5298"/>
                  </a:cubicBezTo>
                  <a:cubicBezTo>
                    <a:pt x="38" y="6141"/>
                    <a:pt x="74" y="7021"/>
                    <a:pt x="184" y="7864"/>
                  </a:cubicBezTo>
                  <a:cubicBezTo>
                    <a:pt x="197" y="8014"/>
                    <a:pt x="211" y="8163"/>
                    <a:pt x="228" y="8311"/>
                  </a:cubicBezTo>
                  <a:lnTo>
                    <a:pt x="228" y="8311"/>
                  </a:lnTo>
                  <a:cubicBezTo>
                    <a:pt x="152" y="8732"/>
                    <a:pt x="127" y="9159"/>
                    <a:pt x="148" y="9587"/>
                  </a:cubicBezTo>
                  <a:cubicBezTo>
                    <a:pt x="148" y="9752"/>
                    <a:pt x="267" y="9834"/>
                    <a:pt x="386" y="9834"/>
                  </a:cubicBezTo>
                  <a:cubicBezTo>
                    <a:pt x="424" y="9834"/>
                    <a:pt x="461" y="9826"/>
                    <a:pt x="495" y="9809"/>
                  </a:cubicBezTo>
                  <a:lnTo>
                    <a:pt x="495" y="9809"/>
                  </a:lnTo>
                  <a:cubicBezTo>
                    <a:pt x="545" y="10006"/>
                    <a:pt x="600" y="10201"/>
                    <a:pt x="661" y="10393"/>
                  </a:cubicBezTo>
                  <a:cubicBezTo>
                    <a:pt x="678" y="10444"/>
                    <a:pt x="726" y="10472"/>
                    <a:pt x="774" y="10472"/>
                  </a:cubicBezTo>
                  <a:cubicBezTo>
                    <a:pt x="828" y="10472"/>
                    <a:pt x="881" y="10435"/>
                    <a:pt x="881" y="10357"/>
                  </a:cubicBezTo>
                  <a:lnTo>
                    <a:pt x="881" y="10320"/>
                  </a:lnTo>
                  <a:cubicBezTo>
                    <a:pt x="822" y="9889"/>
                    <a:pt x="753" y="9449"/>
                    <a:pt x="690" y="9003"/>
                  </a:cubicBezTo>
                  <a:lnTo>
                    <a:pt x="690" y="9003"/>
                  </a:lnTo>
                  <a:cubicBezTo>
                    <a:pt x="773" y="8393"/>
                    <a:pt x="897" y="7788"/>
                    <a:pt x="1064" y="7204"/>
                  </a:cubicBezTo>
                  <a:cubicBezTo>
                    <a:pt x="1247" y="6434"/>
                    <a:pt x="1357" y="5664"/>
                    <a:pt x="1431" y="4858"/>
                  </a:cubicBezTo>
                  <a:cubicBezTo>
                    <a:pt x="1541" y="3282"/>
                    <a:pt x="1357" y="1705"/>
                    <a:pt x="954" y="166"/>
                  </a:cubicBezTo>
                  <a:cubicBezTo>
                    <a:pt x="917" y="56"/>
                    <a:pt x="826" y="1"/>
                    <a:pt x="7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50"/>
            <p:cNvSpPr/>
            <p:nvPr/>
          </p:nvSpPr>
          <p:spPr>
            <a:xfrm rot="-6299960">
              <a:off x="8660202" y="-3288349"/>
              <a:ext cx="336890" cy="244368"/>
            </a:xfrm>
            <a:custGeom>
              <a:avLst/>
              <a:gdLst/>
              <a:ahLst/>
              <a:cxnLst/>
              <a:rect l="l" t="t" r="r" b="b"/>
              <a:pathLst>
                <a:path w="13476" h="9775" extrusionOk="0">
                  <a:moveTo>
                    <a:pt x="1793" y="925"/>
                  </a:moveTo>
                  <a:cubicBezTo>
                    <a:pt x="5163" y="1974"/>
                    <a:pt x="8204" y="3873"/>
                    <a:pt x="10574" y="6498"/>
                  </a:cubicBezTo>
                  <a:cubicBezTo>
                    <a:pt x="11302" y="7259"/>
                    <a:pt x="11940" y="8080"/>
                    <a:pt x="12516" y="8961"/>
                  </a:cubicBezTo>
                  <a:lnTo>
                    <a:pt x="12516" y="8961"/>
                  </a:lnTo>
                  <a:cubicBezTo>
                    <a:pt x="8852" y="7596"/>
                    <a:pt x="6232" y="4636"/>
                    <a:pt x="3315" y="2136"/>
                  </a:cubicBezTo>
                  <a:cubicBezTo>
                    <a:pt x="2828" y="1710"/>
                    <a:pt x="2319" y="1306"/>
                    <a:pt x="1793" y="925"/>
                  </a:cubicBezTo>
                  <a:close/>
                  <a:moveTo>
                    <a:pt x="12920" y="9101"/>
                  </a:moveTo>
                  <a:lnTo>
                    <a:pt x="12923" y="9105"/>
                  </a:lnTo>
                  <a:lnTo>
                    <a:pt x="12923" y="9105"/>
                  </a:lnTo>
                  <a:cubicBezTo>
                    <a:pt x="12923" y="9104"/>
                    <a:pt x="12922" y="9104"/>
                    <a:pt x="12921" y="9104"/>
                  </a:cubicBezTo>
                  <a:lnTo>
                    <a:pt x="12921" y="9104"/>
                  </a:lnTo>
                  <a:cubicBezTo>
                    <a:pt x="12921" y="9103"/>
                    <a:pt x="12920" y="9102"/>
                    <a:pt x="12920" y="9101"/>
                  </a:cubicBezTo>
                  <a:close/>
                  <a:moveTo>
                    <a:pt x="386" y="1"/>
                  </a:moveTo>
                  <a:cubicBezTo>
                    <a:pt x="136" y="1"/>
                    <a:pt x="1" y="355"/>
                    <a:pt x="236" y="523"/>
                  </a:cubicBezTo>
                  <a:cubicBezTo>
                    <a:pt x="3829" y="2686"/>
                    <a:pt x="6321" y="6132"/>
                    <a:pt x="9877" y="8331"/>
                  </a:cubicBezTo>
                  <a:cubicBezTo>
                    <a:pt x="10830" y="8954"/>
                    <a:pt x="11857" y="9431"/>
                    <a:pt x="12956" y="9761"/>
                  </a:cubicBezTo>
                  <a:cubicBezTo>
                    <a:pt x="12991" y="9770"/>
                    <a:pt x="13023" y="9774"/>
                    <a:pt x="13054" y="9774"/>
                  </a:cubicBezTo>
                  <a:cubicBezTo>
                    <a:pt x="13381" y="9774"/>
                    <a:pt x="13475" y="9275"/>
                    <a:pt x="13140" y="9174"/>
                  </a:cubicBezTo>
                  <a:cubicBezTo>
                    <a:pt x="13073" y="9153"/>
                    <a:pt x="13007" y="9132"/>
                    <a:pt x="12941" y="9110"/>
                  </a:cubicBezTo>
                  <a:lnTo>
                    <a:pt x="12941" y="9110"/>
                  </a:lnTo>
                  <a:cubicBezTo>
                    <a:pt x="10851" y="5494"/>
                    <a:pt x="7631" y="2682"/>
                    <a:pt x="3792" y="1073"/>
                  </a:cubicBezTo>
                  <a:cubicBezTo>
                    <a:pt x="2692" y="633"/>
                    <a:pt x="1592" y="266"/>
                    <a:pt x="456" y="10"/>
                  </a:cubicBezTo>
                  <a:cubicBezTo>
                    <a:pt x="432" y="4"/>
                    <a:pt x="409" y="1"/>
                    <a:pt x="3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50"/>
            <p:cNvSpPr/>
            <p:nvPr/>
          </p:nvSpPr>
          <p:spPr>
            <a:xfrm rot="-6299960">
              <a:off x="8795676" y="-3545480"/>
              <a:ext cx="52248" cy="329390"/>
            </a:xfrm>
            <a:custGeom>
              <a:avLst/>
              <a:gdLst/>
              <a:ahLst/>
              <a:cxnLst/>
              <a:rect l="l" t="t" r="r" b="b"/>
              <a:pathLst>
                <a:path w="2090" h="13176" extrusionOk="0">
                  <a:moveTo>
                    <a:pt x="897" y="1697"/>
                  </a:moveTo>
                  <a:cubicBezTo>
                    <a:pt x="1435" y="4326"/>
                    <a:pt x="1524" y="7020"/>
                    <a:pt x="1210" y="9687"/>
                  </a:cubicBezTo>
                  <a:cubicBezTo>
                    <a:pt x="1147" y="10271"/>
                    <a:pt x="1049" y="10854"/>
                    <a:pt x="936" y="11438"/>
                  </a:cubicBezTo>
                  <a:lnTo>
                    <a:pt x="936" y="11438"/>
                  </a:lnTo>
                  <a:cubicBezTo>
                    <a:pt x="827" y="10793"/>
                    <a:pt x="729" y="10148"/>
                    <a:pt x="660" y="9504"/>
                  </a:cubicBezTo>
                  <a:cubicBezTo>
                    <a:pt x="587" y="8514"/>
                    <a:pt x="513" y="7488"/>
                    <a:pt x="513" y="6461"/>
                  </a:cubicBezTo>
                  <a:cubicBezTo>
                    <a:pt x="513" y="4862"/>
                    <a:pt x="647" y="3262"/>
                    <a:pt x="897" y="1697"/>
                  </a:cubicBezTo>
                  <a:close/>
                  <a:moveTo>
                    <a:pt x="880" y="0"/>
                  </a:moveTo>
                  <a:cubicBezTo>
                    <a:pt x="770" y="0"/>
                    <a:pt x="660" y="64"/>
                    <a:pt x="623" y="193"/>
                  </a:cubicBezTo>
                  <a:cubicBezTo>
                    <a:pt x="184" y="2246"/>
                    <a:pt x="0" y="4335"/>
                    <a:pt x="0" y="6461"/>
                  </a:cubicBezTo>
                  <a:cubicBezTo>
                    <a:pt x="0" y="8514"/>
                    <a:pt x="212" y="10566"/>
                    <a:pt x="706" y="12550"/>
                  </a:cubicBezTo>
                  <a:lnTo>
                    <a:pt x="706" y="12550"/>
                  </a:lnTo>
                  <a:cubicBezTo>
                    <a:pt x="691" y="12622"/>
                    <a:pt x="676" y="12694"/>
                    <a:pt x="660" y="12766"/>
                  </a:cubicBezTo>
                  <a:cubicBezTo>
                    <a:pt x="593" y="13012"/>
                    <a:pt x="784" y="13176"/>
                    <a:pt x="969" y="13176"/>
                  </a:cubicBezTo>
                  <a:cubicBezTo>
                    <a:pt x="1087" y="13176"/>
                    <a:pt x="1204" y="13108"/>
                    <a:pt x="1247" y="12950"/>
                  </a:cubicBezTo>
                  <a:cubicBezTo>
                    <a:pt x="1833" y="10860"/>
                    <a:pt x="2090" y="8697"/>
                    <a:pt x="2016" y="6571"/>
                  </a:cubicBezTo>
                  <a:cubicBezTo>
                    <a:pt x="1980" y="4408"/>
                    <a:pt x="1686" y="2282"/>
                    <a:pt x="1137" y="193"/>
                  </a:cubicBezTo>
                  <a:cubicBezTo>
                    <a:pt x="1100" y="64"/>
                    <a:pt x="990" y="0"/>
                    <a:pt x="8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50"/>
            <p:cNvSpPr/>
            <p:nvPr/>
          </p:nvSpPr>
          <p:spPr>
            <a:xfrm rot="-6299960">
              <a:off x="8354753" y="-3330857"/>
              <a:ext cx="236043" cy="617982"/>
            </a:xfrm>
            <a:custGeom>
              <a:avLst/>
              <a:gdLst/>
              <a:ahLst/>
              <a:cxnLst/>
              <a:rect l="l" t="t" r="r" b="b"/>
              <a:pathLst>
                <a:path w="9442" h="24720" extrusionOk="0">
                  <a:moveTo>
                    <a:pt x="1334" y="1388"/>
                  </a:moveTo>
                  <a:cubicBezTo>
                    <a:pt x="2725" y="4292"/>
                    <a:pt x="4104" y="7184"/>
                    <a:pt x="5096" y="10225"/>
                  </a:cubicBezTo>
                  <a:cubicBezTo>
                    <a:pt x="5645" y="11875"/>
                    <a:pt x="6049" y="13598"/>
                    <a:pt x="6342" y="15358"/>
                  </a:cubicBezTo>
                  <a:cubicBezTo>
                    <a:pt x="6546" y="16787"/>
                    <a:pt x="6624" y="18248"/>
                    <a:pt x="6839" y="19681"/>
                  </a:cubicBezTo>
                  <a:lnTo>
                    <a:pt x="6839" y="19681"/>
                  </a:lnTo>
                  <a:cubicBezTo>
                    <a:pt x="6595" y="19180"/>
                    <a:pt x="6306" y="18693"/>
                    <a:pt x="6012" y="18217"/>
                  </a:cubicBezTo>
                  <a:cubicBezTo>
                    <a:pt x="5169" y="16934"/>
                    <a:pt x="4436" y="15614"/>
                    <a:pt x="3776" y="14221"/>
                  </a:cubicBezTo>
                  <a:cubicBezTo>
                    <a:pt x="2456" y="11472"/>
                    <a:pt x="1613" y="8502"/>
                    <a:pt x="1320" y="5497"/>
                  </a:cubicBezTo>
                  <a:cubicBezTo>
                    <a:pt x="1173" y="4121"/>
                    <a:pt x="1191" y="2745"/>
                    <a:pt x="1334" y="1388"/>
                  </a:cubicBezTo>
                  <a:close/>
                  <a:moveTo>
                    <a:pt x="1153" y="0"/>
                  </a:moveTo>
                  <a:cubicBezTo>
                    <a:pt x="1009" y="0"/>
                    <a:pt x="864" y="75"/>
                    <a:pt x="843" y="218"/>
                  </a:cubicBezTo>
                  <a:cubicBezTo>
                    <a:pt x="0" y="6266"/>
                    <a:pt x="1760" y="12498"/>
                    <a:pt x="5059" y="17630"/>
                  </a:cubicBezTo>
                  <a:cubicBezTo>
                    <a:pt x="5975" y="19060"/>
                    <a:pt x="7185" y="20490"/>
                    <a:pt x="7295" y="22286"/>
                  </a:cubicBezTo>
                  <a:cubicBezTo>
                    <a:pt x="7295" y="22359"/>
                    <a:pt x="7350" y="22396"/>
                    <a:pt x="7405" y="22396"/>
                  </a:cubicBezTo>
                  <a:cubicBezTo>
                    <a:pt x="7425" y="22396"/>
                    <a:pt x="7444" y="22391"/>
                    <a:pt x="7462" y="22382"/>
                  </a:cubicBezTo>
                  <a:lnTo>
                    <a:pt x="7462" y="22382"/>
                  </a:lnTo>
                  <a:cubicBezTo>
                    <a:pt x="7467" y="22399"/>
                    <a:pt x="7473" y="22416"/>
                    <a:pt x="7478" y="22433"/>
                  </a:cubicBezTo>
                  <a:cubicBezTo>
                    <a:pt x="7808" y="23239"/>
                    <a:pt x="8248" y="23972"/>
                    <a:pt x="8798" y="24632"/>
                  </a:cubicBezTo>
                  <a:cubicBezTo>
                    <a:pt x="8851" y="24693"/>
                    <a:pt x="8918" y="24719"/>
                    <a:pt x="8987" y="24719"/>
                  </a:cubicBezTo>
                  <a:cubicBezTo>
                    <a:pt x="9206" y="24719"/>
                    <a:pt x="9442" y="24461"/>
                    <a:pt x="9275" y="24265"/>
                  </a:cubicBezTo>
                  <a:cubicBezTo>
                    <a:pt x="8432" y="23019"/>
                    <a:pt x="7882" y="21626"/>
                    <a:pt x="7662" y="20123"/>
                  </a:cubicBezTo>
                  <a:cubicBezTo>
                    <a:pt x="7368" y="18620"/>
                    <a:pt x="7295" y="17080"/>
                    <a:pt x="7075" y="15577"/>
                  </a:cubicBezTo>
                  <a:cubicBezTo>
                    <a:pt x="6525" y="12132"/>
                    <a:pt x="5499" y="8759"/>
                    <a:pt x="3996" y="5570"/>
                  </a:cubicBezTo>
                  <a:cubicBezTo>
                    <a:pt x="3189" y="3737"/>
                    <a:pt x="2310" y="1941"/>
                    <a:pt x="1430" y="144"/>
                  </a:cubicBezTo>
                  <a:cubicBezTo>
                    <a:pt x="1381" y="47"/>
                    <a:pt x="1268" y="0"/>
                    <a:pt x="11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four columns 1">
  <p:cSld name="TITLE_AND_TWO_COLUMNS_1_4_1_3">
    <p:spTree>
      <p:nvGrpSpPr>
        <p:cNvPr id="1" name="Shape 2065"/>
        <p:cNvGrpSpPr/>
        <p:nvPr/>
      </p:nvGrpSpPr>
      <p:grpSpPr>
        <a:xfrm>
          <a:off x="0" y="0"/>
          <a:ext cx="0" cy="0"/>
          <a:chOff x="0" y="0"/>
          <a:chExt cx="0" cy="0"/>
        </a:xfrm>
      </p:grpSpPr>
      <p:sp>
        <p:nvSpPr>
          <p:cNvPr id="2066" name="Google Shape;2066;p51"/>
          <p:cNvSpPr/>
          <p:nvPr/>
        </p:nvSpPr>
        <p:spPr>
          <a:xfrm rot="620012" flipH="1">
            <a:off x="8222500" y="-10754"/>
            <a:ext cx="1134713" cy="258707"/>
          </a:xfrm>
          <a:custGeom>
            <a:avLst/>
            <a:gdLst/>
            <a:ahLst/>
            <a:cxnLst/>
            <a:rect l="l" t="t" r="r" b="b"/>
            <a:pathLst>
              <a:path w="45383" h="10347" extrusionOk="0">
                <a:moveTo>
                  <a:pt x="0" y="0"/>
                </a:moveTo>
                <a:cubicBezTo>
                  <a:pt x="807" y="1173"/>
                  <a:pt x="1540" y="2347"/>
                  <a:pt x="2346" y="3520"/>
                </a:cubicBezTo>
                <a:cubicBezTo>
                  <a:pt x="2860" y="4326"/>
                  <a:pt x="3373" y="5133"/>
                  <a:pt x="3923" y="5902"/>
                </a:cubicBezTo>
                <a:cubicBezTo>
                  <a:pt x="5022" y="7552"/>
                  <a:pt x="6195" y="9275"/>
                  <a:pt x="8065" y="9971"/>
                </a:cubicBezTo>
                <a:cubicBezTo>
                  <a:pt x="8872" y="10265"/>
                  <a:pt x="9727" y="10346"/>
                  <a:pt x="10588" y="10346"/>
                </a:cubicBezTo>
                <a:cubicBezTo>
                  <a:pt x="11018" y="10346"/>
                  <a:pt x="11450" y="10326"/>
                  <a:pt x="11877" y="10301"/>
                </a:cubicBezTo>
                <a:cubicBezTo>
                  <a:pt x="23022" y="9751"/>
                  <a:pt x="34202" y="9055"/>
                  <a:pt x="45346" y="8285"/>
                </a:cubicBezTo>
                <a:lnTo>
                  <a:pt x="453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51"/>
          <p:cNvSpPr txBox="1">
            <a:spLocks noGrp="1"/>
          </p:cNvSpPr>
          <p:nvPr>
            <p:ph type="title"/>
          </p:nvPr>
        </p:nvSpPr>
        <p:spPr>
          <a:xfrm>
            <a:off x="709783" y="421423"/>
            <a:ext cx="77142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solidFill>
                  <a:schemeClr val="accent3"/>
                </a:solidFill>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2068" name="Google Shape;2068;p51"/>
          <p:cNvSpPr txBox="1">
            <a:spLocks noGrp="1"/>
          </p:cNvSpPr>
          <p:nvPr>
            <p:ph type="subTitle" idx="1"/>
          </p:nvPr>
        </p:nvSpPr>
        <p:spPr>
          <a:xfrm>
            <a:off x="1594950" y="2430426"/>
            <a:ext cx="1860000" cy="7533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Char char="●"/>
              <a:defRPr sz="1400"/>
            </a:lvl1pPr>
            <a:lvl2pPr lvl="1" rtl="0">
              <a:spcBef>
                <a:spcPts val="0"/>
              </a:spcBef>
              <a:spcAft>
                <a:spcPts val="0"/>
              </a:spcAft>
              <a:buSzPts val="1600"/>
              <a:buChar char="○"/>
              <a:defRPr/>
            </a:lvl2pPr>
            <a:lvl3pPr lvl="2" rtl="0">
              <a:spcBef>
                <a:spcPts val="0"/>
              </a:spcBef>
              <a:spcAft>
                <a:spcPts val="0"/>
              </a:spcAft>
              <a:buSzPts val="1600"/>
              <a:buChar char="■"/>
              <a:defRPr/>
            </a:lvl3pPr>
            <a:lvl4pPr lvl="3" rtl="0">
              <a:spcBef>
                <a:spcPts val="0"/>
              </a:spcBef>
              <a:spcAft>
                <a:spcPts val="0"/>
              </a:spcAft>
              <a:buSzPts val="1600"/>
              <a:buChar char="●"/>
              <a:defRPr/>
            </a:lvl4pPr>
            <a:lvl5pPr lvl="4" rtl="0">
              <a:spcBef>
                <a:spcPts val="0"/>
              </a:spcBef>
              <a:spcAft>
                <a:spcPts val="0"/>
              </a:spcAft>
              <a:buSzPts val="1600"/>
              <a:buChar char="○"/>
              <a:defRPr/>
            </a:lvl5pPr>
            <a:lvl6pPr lvl="5" rtl="0">
              <a:spcBef>
                <a:spcPts val="0"/>
              </a:spcBef>
              <a:spcAft>
                <a:spcPts val="0"/>
              </a:spcAft>
              <a:buSzPts val="1600"/>
              <a:buChar char="■"/>
              <a:defRPr/>
            </a:lvl6pPr>
            <a:lvl7pPr lvl="6" rtl="0">
              <a:spcBef>
                <a:spcPts val="0"/>
              </a:spcBef>
              <a:spcAft>
                <a:spcPts val="0"/>
              </a:spcAft>
              <a:buSzPts val="1600"/>
              <a:buChar char="●"/>
              <a:defRPr/>
            </a:lvl7pPr>
            <a:lvl8pPr lvl="7" rtl="0">
              <a:spcBef>
                <a:spcPts val="0"/>
              </a:spcBef>
              <a:spcAft>
                <a:spcPts val="0"/>
              </a:spcAft>
              <a:buSzPts val="1600"/>
              <a:buChar char="○"/>
              <a:defRPr/>
            </a:lvl8pPr>
            <a:lvl9pPr lvl="8" rtl="0">
              <a:spcBef>
                <a:spcPts val="0"/>
              </a:spcBef>
              <a:spcAft>
                <a:spcPts val="0"/>
              </a:spcAft>
              <a:buSzPts val="1600"/>
              <a:buChar char="■"/>
              <a:defRPr/>
            </a:lvl9pPr>
          </a:lstStyle>
          <a:p>
            <a:endParaRPr/>
          </a:p>
        </p:txBody>
      </p:sp>
      <p:sp>
        <p:nvSpPr>
          <p:cNvPr id="2069" name="Google Shape;2069;p51"/>
          <p:cNvSpPr txBox="1">
            <a:spLocks noGrp="1"/>
          </p:cNvSpPr>
          <p:nvPr>
            <p:ph type="subTitle" idx="2"/>
          </p:nvPr>
        </p:nvSpPr>
        <p:spPr>
          <a:xfrm>
            <a:off x="5685479" y="2443720"/>
            <a:ext cx="1860000" cy="7533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Char char="●"/>
              <a:defRPr sz="1400"/>
            </a:lvl1pPr>
            <a:lvl2pPr lvl="1" rtl="0">
              <a:spcBef>
                <a:spcPts val="0"/>
              </a:spcBef>
              <a:spcAft>
                <a:spcPts val="0"/>
              </a:spcAft>
              <a:buSzPts val="1600"/>
              <a:buChar char="○"/>
              <a:defRPr/>
            </a:lvl2pPr>
            <a:lvl3pPr lvl="2" rtl="0">
              <a:spcBef>
                <a:spcPts val="0"/>
              </a:spcBef>
              <a:spcAft>
                <a:spcPts val="0"/>
              </a:spcAft>
              <a:buSzPts val="1600"/>
              <a:buChar char="■"/>
              <a:defRPr/>
            </a:lvl3pPr>
            <a:lvl4pPr lvl="3" rtl="0">
              <a:spcBef>
                <a:spcPts val="0"/>
              </a:spcBef>
              <a:spcAft>
                <a:spcPts val="0"/>
              </a:spcAft>
              <a:buSzPts val="1600"/>
              <a:buChar char="●"/>
              <a:defRPr/>
            </a:lvl4pPr>
            <a:lvl5pPr lvl="4" rtl="0">
              <a:spcBef>
                <a:spcPts val="0"/>
              </a:spcBef>
              <a:spcAft>
                <a:spcPts val="0"/>
              </a:spcAft>
              <a:buSzPts val="1600"/>
              <a:buChar char="○"/>
              <a:defRPr/>
            </a:lvl5pPr>
            <a:lvl6pPr lvl="5" rtl="0">
              <a:spcBef>
                <a:spcPts val="0"/>
              </a:spcBef>
              <a:spcAft>
                <a:spcPts val="0"/>
              </a:spcAft>
              <a:buSzPts val="1600"/>
              <a:buChar char="■"/>
              <a:defRPr/>
            </a:lvl6pPr>
            <a:lvl7pPr lvl="6" rtl="0">
              <a:spcBef>
                <a:spcPts val="0"/>
              </a:spcBef>
              <a:spcAft>
                <a:spcPts val="0"/>
              </a:spcAft>
              <a:buSzPts val="1600"/>
              <a:buChar char="●"/>
              <a:defRPr/>
            </a:lvl7pPr>
            <a:lvl8pPr lvl="7" rtl="0">
              <a:spcBef>
                <a:spcPts val="0"/>
              </a:spcBef>
              <a:spcAft>
                <a:spcPts val="0"/>
              </a:spcAft>
              <a:buSzPts val="1600"/>
              <a:buChar char="○"/>
              <a:defRPr/>
            </a:lvl8pPr>
            <a:lvl9pPr lvl="8" rtl="0">
              <a:spcBef>
                <a:spcPts val="0"/>
              </a:spcBef>
              <a:spcAft>
                <a:spcPts val="0"/>
              </a:spcAft>
              <a:buSzPts val="1600"/>
              <a:buChar char="■"/>
              <a:defRPr/>
            </a:lvl9pPr>
          </a:lstStyle>
          <a:p>
            <a:endParaRPr/>
          </a:p>
        </p:txBody>
      </p:sp>
      <p:sp>
        <p:nvSpPr>
          <p:cNvPr id="2070" name="Google Shape;2070;p51"/>
          <p:cNvSpPr txBox="1">
            <a:spLocks noGrp="1"/>
          </p:cNvSpPr>
          <p:nvPr>
            <p:ph type="subTitle" idx="3"/>
          </p:nvPr>
        </p:nvSpPr>
        <p:spPr>
          <a:xfrm>
            <a:off x="1014950" y="3841158"/>
            <a:ext cx="3020400" cy="788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400"/>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2071" name="Google Shape;2071;p51"/>
          <p:cNvSpPr txBox="1">
            <a:spLocks noGrp="1"/>
          </p:cNvSpPr>
          <p:nvPr>
            <p:ph type="subTitle" idx="4"/>
          </p:nvPr>
        </p:nvSpPr>
        <p:spPr>
          <a:xfrm>
            <a:off x="1014575" y="2020750"/>
            <a:ext cx="3021000" cy="332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100"/>
              <a:buFont typeface="Bebas Neue"/>
              <a:buNone/>
              <a:defRPr sz="2400">
                <a:solidFill>
                  <a:schemeClr val="accent1"/>
                </a:solidFill>
                <a:latin typeface="Calistoga"/>
                <a:ea typeface="Calistoga"/>
                <a:cs typeface="Calistoga"/>
                <a:sym typeface="Calistoga"/>
              </a:defRPr>
            </a:lvl1pPr>
            <a:lvl2pPr lvl="1" rtl="0">
              <a:spcBef>
                <a:spcPts val="0"/>
              </a:spcBef>
              <a:spcAft>
                <a:spcPts val="0"/>
              </a:spcAft>
              <a:buSzPts val="1600"/>
              <a:buFont typeface="Bebas Neue"/>
              <a:buNone/>
              <a:defRPr>
                <a:latin typeface="Bebas Neue"/>
                <a:ea typeface="Bebas Neue"/>
                <a:cs typeface="Bebas Neue"/>
                <a:sym typeface="Bebas Neue"/>
              </a:defRPr>
            </a:lvl2pPr>
            <a:lvl3pPr lvl="2" rtl="0">
              <a:spcBef>
                <a:spcPts val="0"/>
              </a:spcBef>
              <a:spcAft>
                <a:spcPts val="0"/>
              </a:spcAft>
              <a:buSzPts val="1600"/>
              <a:buFont typeface="Bebas Neue"/>
              <a:buNone/>
              <a:defRPr>
                <a:latin typeface="Bebas Neue"/>
                <a:ea typeface="Bebas Neue"/>
                <a:cs typeface="Bebas Neue"/>
                <a:sym typeface="Bebas Neue"/>
              </a:defRPr>
            </a:lvl3pPr>
            <a:lvl4pPr lvl="3" rtl="0">
              <a:spcBef>
                <a:spcPts val="0"/>
              </a:spcBef>
              <a:spcAft>
                <a:spcPts val="0"/>
              </a:spcAft>
              <a:buSzPts val="1600"/>
              <a:buFont typeface="Bebas Neue"/>
              <a:buNone/>
              <a:defRPr>
                <a:latin typeface="Bebas Neue"/>
                <a:ea typeface="Bebas Neue"/>
                <a:cs typeface="Bebas Neue"/>
                <a:sym typeface="Bebas Neue"/>
              </a:defRPr>
            </a:lvl4pPr>
            <a:lvl5pPr lvl="4" rtl="0">
              <a:spcBef>
                <a:spcPts val="0"/>
              </a:spcBef>
              <a:spcAft>
                <a:spcPts val="0"/>
              </a:spcAft>
              <a:buSzPts val="1600"/>
              <a:buFont typeface="Bebas Neue"/>
              <a:buNone/>
              <a:defRPr>
                <a:latin typeface="Bebas Neue"/>
                <a:ea typeface="Bebas Neue"/>
                <a:cs typeface="Bebas Neue"/>
                <a:sym typeface="Bebas Neue"/>
              </a:defRPr>
            </a:lvl5pPr>
            <a:lvl6pPr lvl="5" rtl="0">
              <a:spcBef>
                <a:spcPts val="0"/>
              </a:spcBef>
              <a:spcAft>
                <a:spcPts val="0"/>
              </a:spcAft>
              <a:buSzPts val="1600"/>
              <a:buFont typeface="Bebas Neue"/>
              <a:buNone/>
              <a:defRPr>
                <a:latin typeface="Bebas Neue"/>
                <a:ea typeface="Bebas Neue"/>
                <a:cs typeface="Bebas Neue"/>
                <a:sym typeface="Bebas Neue"/>
              </a:defRPr>
            </a:lvl6pPr>
            <a:lvl7pPr lvl="6" rtl="0">
              <a:spcBef>
                <a:spcPts val="0"/>
              </a:spcBef>
              <a:spcAft>
                <a:spcPts val="0"/>
              </a:spcAft>
              <a:buSzPts val="1600"/>
              <a:buFont typeface="Bebas Neue"/>
              <a:buNone/>
              <a:defRPr>
                <a:latin typeface="Bebas Neue"/>
                <a:ea typeface="Bebas Neue"/>
                <a:cs typeface="Bebas Neue"/>
                <a:sym typeface="Bebas Neue"/>
              </a:defRPr>
            </a:lvl7pPr>
            <a:lvl8pPr lvl="7" rtl="0">
              <a:spcBef>
                <a:spcPts val="0"/>
              </a:spcBef>
              <a:spcAft>
                <a:spcPts val="0"/>
              </a:spcAft>
              <a:buSzPts val="1600"/>
              <a:buFont typeface="Bebas Neue"/>
              <a:buNone/>
              <a:defRPr>
                <a:latin typeface="Bebas Neue"/>
                <a:ea typeface="Bebas Neue"/>
                <a:cs typeface="Bebas Neue"/>
                <a:sym typeface="Bebas Neue"/>
              </a:defRPr>
            </a:lvl8pPr>
            <a:lvl9pPr lvl="8" rtl="0">
              <a:spcBef>
                <a:spcPts val="0"/>
              </a:spcBef>
              <a:spcAft>
                <a:spcPts val="0"/>
              </a:spcAft>
              <a:buSzPts val="1600"/>
              <a:buFont typeface="Bebas Neue"/>
              <a:buNone/>
              <a:defRPr>
                <a:latin typeface="Bebas Neue"/>
                <a:ea typeface="Bebas Neue"/>
                <a:cs typeface="Bebas Neue"/>
                <a:sym typeface="Bebas Neue"/>
              </a:defRPr>
            </a:lvl9pPr>
          </a:lstStyle>
          <a:p>
            <a:endParaRPr/>
          </a:p>
        </p:txBody>
      </p:sp>
      <p:sp>
        <p:nvSpPr>
          <p:cNvPr id="2072" name="Google Shape;2072;p51"/>
          <p:cNvSpPr txBox="1">
            <a:spLocks noGrp="1"/>
          </p:cNvSpPr>
          <p:nvPr>
            <p:ph type="subTitle" idx="5"/>
          </p:nvPr>
        </p:nvSpPr>
        <p:spPr>
          <a:xfrm>
            <a:off x="5104980" y="2020750"/>
            <a:ext cx="3021000" cy="332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100"/>
              <a:buFont typeface="Bebas Neue"/>
              <a:buNone/>
              <a:defRPr sz="2400">
                <a:solidFill>
                  <a:schemeClr val="accent1"/>
                </a:solidFill>
                <a:latin typeface="Calistoga"/>
                <a:ea typeface="Calistoga"/>
                <a:cs typeface="Calistoga"/>
                <a:sym typeface="Calistoga"/>
              </a:defRPr>
            </a:lvl1pPr>
            <a:lvl2pPr lvl="1" rtl="0">
              <a:spcBef>
                <a:spcPts val="0"/>
              </a:spcBef>
              <a:spcAft>
                <a:spcPts val="0"/>
              </a:spcAft>
              <a:buSzPts val="1600"/>
              <a:buFont typeface="Bebas Neue"/>
              <a:buNone/>
              <a:defRPr>
                <a:latin typeface="Bebas Neue"/>
                <a:ea typeface="Bebas Neue"/>
                <a:cs typeface="Bebas Neue"/>
                <a:sym typeface="Bebas Neue"/>
              </a:defRPr>
            </a:lvl2pPr>
            <a:lvl3pPr lvl="2" rtl="0">
              <a:spcBef>
                <a:spcPts val="0"/>
              </a:spcBef>
              <a:spcAft>
                <a:spcPts val="0"/>
              </a:spcAft>
              <a:buSzPts val="1600"/>
              <a:buFont typeface="Bebas Neue"/>
              <a:buNone/>
              <a:defRPr>
                <a:latin typeface="Bebas Neue"/>
                <a:ea typeface="Bebas Neue"/>
                <a:cs typeface="Bebas Neue"/>
                <a:sym typeface="Bebas Neue"/>
              </a:defRPr>
            </a:lvl3pPr>
            <a:lvl4pPr lvl="3" rtl="0">
              <a:spcBef>
                <a:spcPts val="0"/>
              </a:spcBef>
              <a:spcAft>
                <a:spcPts val="0"/>
              </a:spcAft>
              <a:buSzPts val="1600"/>
              <a:buFont typeface="Bebas Neue"/>
              <a:buNone/>
              <a:defRPr>
                <a:latin typeface="Bebas Neue"/>
                <a:ea typeface="Bebas Neue"/>
                <a:cs typeface="Bebas Neue"/>
                <a:sym typeface="Bebas Neue"/>
              </a:defRPr>
            </a:lvl4pPr>
            <a:lvl5pPr lvl="4" rtl="0">
              <a:spcBef>
                <a:spcPts val="0"/>
              </a:spcBef>
              <a:spcAft>
                <a:spcPts val="0"/>
              </a:spcAft>
              <a:buSzPts val="1600"/>
              <a:buFont typeface="Bebas Neue"/>
              <a:buNone/>
              <a:defRPr>
                <a:latin typeface="Bebas Neue"/>
                <a:ea typeface="Bebas Neue"/>
                <a:cs typeface="Bebas Neue"/>
                <a:sym typeface="Bebas Neue"/>
              </a:defRPr>
            </a:lvl5pPr>
            <a:lvl6pPr lvl="5" rtl="0">
              <a:spcBef>
                <a:spcPts val="0"/>
              </a:spcBef>
              <a:spcAft>
                <a:spcPts val="0"/>
              </a:spcAft>
              <a:buSzPts val="1600"/>
              <a:buFont typeface="Bebas Neue"/>
              <a:buNone/>
              <a:defRPr>
                <a:latin typeface="Bebas Neue"/>
                <a:ea typeface="Bebas Neue"/>
                <a:cs typeface="Bebas Neue"/>
                <a:sym typeface="Bebas Neue"/>
              </a:defRPr>
            </a:lvl6pPr>
            <a:lvl7pPr lvl="6" rtl="0">
              <a:spcBef>
                <a:spcPts val="0"/>
              </a:spcBef>
              <a:spcAft>
                <a:spcPts val="0"/>
              </a:spcAft>
              <a:buSzPts val="1600"/>
              <a:buFont typeface="Bebas Neue"/>
              <a:buNone/>
              <a:defRPr>
                <a:latin typeface="Bebas Neue"/>
                <a:ea typeface="Bebas Neue"/>
                <a:cs typeface="Bebas Neue"/>
                <a:sym typeface="Bebas Neue"/>
              </a:defRPr>
            </a:lvl7pPr>
            <a:lvl8pPr lvl="7" rtl="0">
              <a:spcBef>
                <a:spcPts val="0"/>
              </a:spcBef>
              <a:spcAft>
                <a:spcPts val="0"/>
              </a:spcAft>
              <a:buSzPts val="1600"/>
              <a:buFont typeface="Bebas Neue"/>
              <a:buNone/>
              <a:defRPr>
                <a:latin typeface="Bebas Neue"/>
                <a:ea typeface="Bebas Neue"/>
                <a:cs typeface="Bebas Neue"/>
                <a:sym typeface="Bebas Neue"/>
              </a:defRPr>
            </a:lvl8pPr>
            <a:lvl9pPr lvl="8" rtl="0">
              <a:spcBef>
                <a:spcPts val="0"/>
              </a:spcBef>
              <a:spcAft>
                <a:spcPts val="0"/>
              </a:spcAft>
              <a:buSzPts val="1600"/>
              <a:buFont typeface="Bebas Neue"/>
              <a:buNone/>
              <a:defRPr>
                <a:latin typeface="Bebas Neue"/>
                <a:ea typeface="Bebas Neue"/>
                <a:cs typeface="Bebas Neue"/>
                <a:sym typeface="Bebas Neue"/>
              </a:defRPr>
            </a:lvl9pPr>
          </a:lstStyle>
          <a:p>
            <a:endParaRPr/>
          </a:p>
        </p:txBody>
      </p:sp>
      <p:sp>
        <p:nvSpPr>
          <p:cNvPr id="2073" name="Google Shape;2073;p51"/>
          <p:cNvSpPr txBox="1">
            <a:spLocks noGrp="1"/>
          </p:cNvSpPr>
          <p:nvPr>
            <p:ph type="subTitle" idx="6"/>
          </p:nvPr>
        </p:nvSpPr>
        <p:spPr>
          <a:xfrm>
            <a:off x="1014950" y="3399147"/>
            <a:ext cx="3020400" cy="332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100"/>
              <a:buFont typeface="Bebas Neue"/>
              <a:buNone/>
              <a:defRPr sz="2400">
                <a:solidFill>
                  <a:schemeClr val="accent1"/>
                </a:solidFill>
                <a:latin typeface="Calistoga"/>
                <a:ea typeface="Calistoga"/>
                <a:cs typeface="Calistoga"/>
                <a:sym typeface="Calistoga"/>
              </a:defRPr>
            </a:lvl1pPr>
            <a:lvl2pPr lvl="1" rtl="0">
              <a:spcBef>
                <a:spcPts val="0"/>
              </a:spcBef>
              <a:spcAft>
                <a:spcPts val="0"/>
              </a:spcAft>
              <a:buSzPts val="1600"/>
              <a:buFont typeface="Bebas Neue"/>
              <a:buNone/>
              <a:defRPr>
                <a:latin typeface="Bebas Neue"/>
                <a:ea typeface="Bebas Neue"/>
                <a:cs typeface="Bebas Neue"/>
                <a:sym typeface="Bebas Neue"/>
              </a:defRPr>
            </a:lvl2pPr>
            <a:lvl3pPr lvl="2" rtl="0">
              <a:spcBef>
                <a:spcPts val="0"/>
              </a:spcBef>
              <a:spcAft>
                <a:spcPts val="0"/>
              </a:spcAft>
              <a:buSzPts val="1600"/>
              <a:buFont typeface="Bebas Neue"/>
              <a:buNone/>
              <a:defRPr>
                <a:latin typeface="Bebas Neue"/>
                <a:ea typeface="Bebas Neue"/>
                <a:cs typeface="Bebas Neue"/>
                <a:sym typeface="Bebas Neue"/>
              </a:defRPr>
            </a:lvl3pPr>
            <a:lvl4pPr lvl="3" rtl="0">
              <a:spcBef>
                <a:spcPts val="0"/>
              </a:spcBef>
              <a:spcAft>
                <a:spcPts val="0"/>
              </a:spcAft>
              <a:buSzPts val="1600"/>
              <a:buFont typeface="Bebas Neue"/>
              <a:buNone/>
              <a:defRPr>
                <a:latin typeface="Bebas Neue"/>
                <a:ea typeface="Bebas Neue"/>
                <a:cs typeface="Bebas Neue"/>
                <a:sym typeface="Bebas Neue"/>
              </a:defRPr>
            </a:lvl4pPr>
            <a:lvl5pPr lvl="4" rtl="0">
              <a:spcBef>
                <a:spcPts val="0"/>
              </a:spcBef>
              <a:spcAft>
                <a:spcPts val="0"/>
              </a:spcAft>
              <a:buSzPts val="1600"/>
              <a:buFont typeface="Bebas Neue"/>
              <a:buNone/>
              <a:defRPr>
                <a:latin typeface="Bebas Neue"/>
                <a:ea typeface="Bebas Neue"/>
                <a:cs typeface="Bebas Neue"/>
                <a:sym typeface="Bebas Neue"/>
              </a:defRPr>
            </a:lvl5pPr>
            <a:lvl6pPr lvl="5" rtl="0">
              <a:spcBef>
                <a:spcPts val="0"/>
              </a:spcBef>
              <a:spcAft>
                <a:spcPts val="0"/>
              </a:spcAft>
              <a:buSzPts val="1600"/>
              <a:buFont typeface="Bebas Neue"/>
              <a:buNone/>
              <a:defRPr>
                <a:latin typeface="Bebas Neue"/>
                <a:ea typeface="Bebas Neue"/>
                <a:cs typeface="Bebas Neue"/>
                <a:sym typeface="Bebas Neue"/>
              </a:defRPr>
            </a:lvl6pPr>
            <a:lvl7pPr lvl="6" rtl="0">
              <a:spcBef>
                <a:spcPts val="0"/>
              </a:spcBef>
              <a:spcAft>
                <a:spcPts val="0"/>
              </a:spcAft>
              <a:buSzPts val="1600"/>
              <a:buFont typeface="Bebas Neue"/>
              <a:buNone/>
              <a:defRPr>
                <a:latin typeface="Bebas Neue"/>
                <a:ea typeface="Bebas Neue"/>
                <a:cs typeface="Bebas Neue"/>
                <a:sym typeface="Bebas Neue"/>
              </a:defRPr>
            </a:lvl7pPr>
            <a:lvl8pPr lvl="7" rtl="0">
              <a:spcBef>
                <a:spcPts val="0"/>
              </a:spcBef>
              <a:spcAft>
                <a:spcPts val="0"/>
              </a:spcAft>
              <a:buSzPts val="1600"/>
              <a:buFont typeface="Bebas Neue"/>
              <a:buNone/>
              <a:defRPr>
                <a:latin typeface="Bebas Neue"/>
                <a:ea typeface="Bebas Neue"/>
                <a:cs typeface="Bebas Neue"/>
                <a:sym typeface="Bebas Neue"/>
              </a:defRPr>
            </a:lvl8pPr>
            <a:lvl9pPr lvl="8" rtl="0">
              <a:spcBef>
                <a:spcPts val="0"/>
              </a:spcBef>
              <a:spcAft>
                <a:spcPts val="0"/>
              </a:spcAft>
              <a:buSzPts val="1600"/>
              <a:buFont typeface="Bebas Neue"/>
              <a:buNone/>
              <a:defRPr>
                <a:latin typeface="Bebas Neue"/>
                <a:ea typeface="Bebas Neue"/>
                <a:cs typeface="Bebas Neue"/>
                <a:sym typeface="Bebas Neue"/>
              </a:defRPr>
            </a:lvl9pPr>
          </a:lstStyle>
          <a:p>
            <a:endParaRPr/>
          </a:p>
        </p:txBody>
      </p:sp>
      <p:sp>
        <p:nvSpPr>
          <p:cNvPr id="2074" name="Google Shape;2074;p51"/>
          <p:cNvSpPr txBox="1">
            <a:spLocks noGrp="1"/>
          </p:cNvSpPr>
          <p:nvPr>
            <p:ph type="subTitle" idx="7"/>
          </p:nvPr>
        </p:nvSpPr>
        <p:spPr>
          <a:xfrm>
            <a:off x="5105355" y="3841158"/>
            <a:ext cx="3020400" cy="788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400"/>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2075" name="Google Shape;2075;p51"/>
          <p:cNvSpPr txBox="1">
            <a:spLocks noGrp="1"/>
          </p:cNvSpPr>
          <p:nvPr>
            <p:ph type="subTitle" idx="8"/>
          </p:nvPr>
        </p:nvSpPr>
        <p:spPr>
          <a:xfrm>
            <a:off x="5105355" y="3399147"/>
            <a:ext cx="3020400" cy="332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100"/>
              <a:buFont typeface="Bebas Neue"/>
              <a:buNone/>
              <a:defRPr sz="2400">
                <a:solidFill>
                  <a:schemeClr val="accent1"/>
                </a:solidFill>
                <a:latin typeface="Calistoga"/>
                <a:ea typeface="Calistoga"/>
                <a:cs typeface="Calistoga"/>
                <a:sym typeface="Calistoga"/>
              </a:defRPr>
            </a:lvl1pPr>
            <a:lvl2pPr lvl="1" rtl="0">
              <a:spcBef>
                <a:spcPts val="0"/>
              </a:spcBef>
              <a:spcAft>
                <a:spcPts val="0"/>
              </a:spcAft>
              <a:buSzPts val="1600"/>
              <a:buFont typeface="Bebas Neue"/>
              <a:buNone/>
              <a:defRPr>
                <a:latin typeface="Bebas Neue"/>
                <a:ea typeface="Bebas Neue"/>
                <a:cs typeface="Bebas Neue"/>
                <a:sym typeface="Bebas Neue"/>
              </a:defRPr>
            </a:lvl2pPr>
            <a:lvl3pPr lvl="2" rtl="0">
              <a:spcBef>
                <a:spcPts val="0"/>
              </a:spcBef>
              <a:spcAft>
                <a:spcPts val="0"/>
              </a:spcAft>
              <a:buSzPts val="1600"/>
              <a:buFont typeface="Bebas Neue"/>
              <a:buNone/>
              <a:defRPr>
                <a:latin typeface="Bebas Neue"/>
                <a:ea typeface="Bebas Neue"/>
                <a:cs typeface="Bebas Neue"/>
                <a:sym typeface="Bebas Neue"/>
              </a:defRPr>
            </a:lvl3pPr>
            <a:lvl4pPr lvl="3" rtl="0">
              <a:spcBef>
                <a:spcPts val="0"/>
              </a:spcBef>
              <a:spcAft>
                <a:spcPts val="0"/>
              </a:spcAft>
              <a:buSzPts val="1600"/>
              <a:buFont typeface="Bebas Neue"/>
              <a:buNone/>
              <a:defRPr>
                <a:latin typeface="Bebas Neue"/>
                <a:ea typeface="Bebas Neue"/>
                <a:cs typeface="Bebas Neue"/>
                <a:sym typeface="Bebas Neue"/>
              </a:defRPr>
            </a:lvl4pPr>
            <a:lvl5pPr lvl="4" rtl="0">
              <a:spcBef>
                <a:spcPts val="0"/>
              </a:spcBef>
              <a:spcAft>
                <a:spcPts val="0"/>
              </a:spcAft>
              <a:buSzPts val="1600"/>
              <a:buFont typeface="Bebas Neue"/>
              <a:buNone/>
              <a:defRPr>
                <a:latin typeface="Bebas Neue"/>
                <a:ea typeface="Bebas Neue"/>
                <a:cs typeface="Bebas Neue"/>
                <a:sym typeface="Bebas Neue"/>
              </a:defRPr>
            </a:lvl5pPr>
            <a:lvl6pPr lvl="5" rtl="0">
              <a:spcBef>
                <a:spcPts val="0"/>
              </a:spcBef>
              <a:spcAft>
                <a:spcPts val="0"/>
              </a:spcAft>
              <a:buSzPts val="1600"/>
              <a:buFont typeface="Bebas Neue"/>
              <a:buNone/>
              <a:defRPr>
                <a:latin typeface="Bebas Neue"/>
                <a:ea typeface="Bebas Neue"/>
                <a:cs typeface="Bebas Neue"/>
                <a:sym typeface="Bebas Neue"/>
              </a:defRPr>
            </a:lvl6pPr>
            <a:lvl7pPr lvl="6" rtl="0">
              <a:spcBef>
                <a:spcPts val="0"/>
              </a:spcBef>
              <a:spcAft>
                <a:spcPts val="0"/>
              </a:spcAft>
              <a:buSzPts val="1600"/>
              <a:buFont typeface="Bebas Neue"/>
              <a:buNone/>
              <a:defRPr>
                <a:latin typeface="Bebas Neue"/>
                <a:ea typeface="Bebas Neue"/>
                <a:cs typeface="Bebas Neue"/>
                <a:sym typeface="Bebas Neue"/>
              </a:defRPr>
            </a:lvl7pPr>
            <a:lvl8pPr lvl="7" rtl="0">
              <a:spcBef>
                <a:spcPts val="0"/>
              </a:spcBef>
              <a:spcAft>
                <a:spcPts val="0"/>
              </a:spcAft>
              <a:buSzPts val="1600"/>
              <a:buFont typeface="Bebas Neue"/>
              <a:buNone/>
              <a:defRPr>
                <a:latin typeface="Bebas Neue"/>
                <a:ea typeface="Bebas Neue"/>
                <a:cs typeface="Bebas Neue"/>
                <a:sym typeface="Bebas Neue"/>
              </a:defRPr>
            </a:lvl8pPr>
            <a:lvl9pPr lvl="8" rtl="0">
              <a:spcBef>
                <a:spcPts val="0"/>
              </a:spcBef>
              <a:spcAft>
                <a:spcPts val="0"/>
              </a:spcAft>
              <a:buSzPts val="1600"/>
              <a:buFont typeface="Bebas Neue"/>
              <a:buNone/>
              <a:defRPr>
                <a:latin typeface="Bebas Neue"/>
                <a:ea typeface="Bebas Neue"/>
                <a:cs typeface="Bebas Neue"/>
                <a:sym typeface="Bebas Neue"/>
              </a:defRPr>
            </a:lvl9pPr>
          </a:lstStyle>
          <a:p>
            <a:endParaRPr/>
          </a:p>
        </p:txBody>
      </p:sp>
      <p:sp>
        <p:nvSpPr>
          <p:cNvPr id="2076" name="Google Shape;2076;p51"/>
          <p:cNvSpPr/>
          <p:nvPr/>
        </p:nvSpPr>
        <p:spPr>
          <a:xfrm rot="-3938483" flipH="1">
            <a:off x="7683441" y="-101215"/>
            <a:ext cx="1563378" cy="1281441"/>
          </a:xfrm>
          <a:custGeom>
            <a:avLst/>
            <a:gdLst/>
            <a:ahLst/>
            <a:cxnLst/>
            <a:rect l="l" t="t" r="r" b="b"/>
            <a:pathLst>
              <a:path w="62527" h="51251" extrusionOk="0">
                <a:moveTo>
                  <a:pt x="35889" y="3192"/>
                </a:moveTo>
                <a:cubicBezTo>
                  <a:pt x="34936" y="4989"/>
                  <a:pt x="34020" y="6785"/>
                  <a:pt x="33030" y="8581"/>
                </a:cubicBezTo>
                <a:cubicBezTo>
                  <a:pt x="31930" y="10634"/>
                  <a:pt x="30830" y="12650"/>
                  <a:pt x="29731" y="14666"/>
                </a:cubicBezTo>
                <a:cubicBezTo>
                  <a:pt x="28594" y="16682"/>
                  <a:pt x="27458" y="18662"/>
                  <a:pt x="26285" y="20678"/>
                </a:cubicBezTo>
                <a:cubicBezTo>
                  <a:pt x="25112" y="22658"/>
                  <a:pt x="23939" y="24637"/>
                  <a:pt x="22766" y="26580"/>
                </a:cubicBezTo>
                <a:cubicBezTo>
                  <a:pt x="22252" y="27460"/>
                  <a:pt x="21702" y="28303"/>
                  <a:pt x="21189" y="29146"/>
                </a:cubicBezTo>
                <a:cubicBezTo>
                  <a:pt x="21629" y="28046"/>
                  <a:pt x="22032" y="26983"/>
                  <a:pt x="22472" y="25884"/>
                </a:cubicBezTo>
                <a:cubicBezTo>
                  <a:pt x="23279" y="23794"/>
                  <a:pt x="24159" y="21741"/>
                  <a:pt x="25075" y="19688"/>
                </a:cubicBezTo>
                <a:cubicBezTo>
                  <a:pt x="25991" y="17636"/>
                  <a:pt x="26981" y="15693"/>
                  <a:pt x="28081" y="13750"/>
                </a:cubicBezTo>
                <a:cubicBezTo>
                  <a:pt x="29144" y="11807"/>
                  <a:pt x="30317" y="9974"/>
                  <a:pt x="31600" y="8178"/>
                </a:cubicBezTo>
                <a:cubicBezTo>
                  <a:pt x="32920" y="6418"/>
                  <a:pt x="34349" y="4732"/>
                  <a:pt x="35889" y="3192"/>
                </a:cubicBezTo>
                <a:close/>
                <a:moveTo>
                  <a:pt x="60780" y="7078"/>
                </a:moveTo>
                <a:lnTo>
                  <a:pt x="60780" y="7078"/>
                </a:lnTo>
                <a:cubicBezTo>
                  <a:pt x="56161" y="10011"/>
                  <a:pt x="51469" y="12907"/>
                  <a:pt x="46777" y="15766"/>
                </a:cubicBezTo>
                <a:lnTo>
                  <a:pt x="46740" y="15766"/>
                </a:lnTo>
                <a:cubicBezTo>
                  <a:pt x="41534" y="18919"/>
                  <a:pt x="36256" y="21998"/>
                  <a:pt x="30940" y="25041"/>
                </a:cubicBezTo>
                <a:cubicBezTo>
                  <a:pt x="28521" y="26434"/>
                  <a:pt x="26065" y="27790"/>
                  <a:pt x="23572" y="29183"/>
                </a:cubicBezTo>
                <a:lnTo>
                  <a:pt x="23755" y="28963"/>
                </a:lnTo>
                <a:cubicBezTo>
                  <a:pt x="26578" y="26800"/>
                  <a:pt x="29437" y="24711"/>
                  <a:pt x="32370" y="22731"/>
                </a:cubicBezTo>
                <a:cubicBezTo>
                  <a:pt x="36806" y="19688"/>
                  <a:pt x="41388" y="16902"/>
                  <a:pt x="46080" y="14300"/>
                </a:cubicBezTo>
                <a:cubicBezTo>
                  <a:pt x="50772" y="11697"/>
                  <a:pt x="55575" y="9314"/>
                  <a:pt x="60523" y="7188"/>
                </a:cubicBezTo>
                <a:lnTo>
                  <a:pt x="60780" y="7078"/>
                </a:lnTo>
                <a:close/>
                <a:moveTo>
                  <a:pt x="46557" y="1543"/>
                </a:moveTo>
                <a:cubicBezTo>
                  <a:pt x="43917" y="5135"/>
                  <a:pt x="41205" y="8691"/>
                  <a:pt x="38382" y="12137"/>
                </a:cubicBezTo>
                <a:cubicBezTo>
                  <a:pt x="35193" y="16023"/>
                  <a:pt x="31893" y="19835"/>
                  <a:pt x="28521" y="23574"/>
                </a:cubicBezTo>
                <a:cubicBezTo>
                  <a:pt x="26835" y="25407"/>
                  <a:pt x="25112" y="27203"/>
                  <a:pt x="23389" y="29000"/>
                </a:cubicBezTo>
                <a:lnTo>
                  <a:pt x="22656" y="29586"/>
                </a:lnTo>
                <a:cubicBezTo>
                  <a:pt x="25552" y="25627"/>
                  <a:pt x="28558" y="21778"/>
                  <a:pt x="31673" y="18002"/>
                </a:cubicBezTo>
                <a:cubicBezTo>
                  <a:pt x="34936" y="14080"/>
                  <a:pt x="38345" y="10231"/>
                  <a:pt x="41864" y="6455"/>
                </a:cubicBezTo>
                <a:cubicBezTo>
                  <a:pt x="43404" y="4805"/>
                  <a:pt x="44980" y="3156"/>
                  <a:pt x="46557" y="1543"/>
                </a:cubicBezTo>
                <a:close/>
                <a:moveTo>
                  <a:pt x="20199" y="31016"/>
                </a:moveTo>
                <a:lnTo>
                  <a:pt x="20089" y="31272"/>
                </a:lnTo>
                <a:lnTo>
                  <a:pt x="19906" y="31786"/>
                </a:lnTo>
                <a:lnTo>
                  <a:pt x="19503" y="32115"/>
                </a:lnTo>
                <a:cubicBezTo>
                  <a:pt x="19723" y="31749"/>
                  <a:pt x="19943" y="31382"/>
                  <a:pt x="20199" y="31016"/>
                </a:cubicBezTo>
                <a:close/>
                <a:moveTo>
                  <a:pt x="19833" y="32152"/>
                </a:moveTo>
                <a:cubicBezTo>
                  <a:pt x="19833" y="32189"/>
                  <a:pt x="19833" y="32189"/>
                  <a:pt x="19870" y="32189"/>
                </a:cubicBezTo>
                <a:cubicBezTo>
                  <a:pt x="19723" y="32262"/>
                  <a:pt x="19613" y="32335"/>
                  <a:pt x="19503" y="32445"/>
                </a:cubicBezTo>
                <a:lnTo>
                  <a:pt x="19466" y="32409"/>
                </a:lnTo>
                <a:lnTo>
                  <a:pt x="19503" y="32409"/>
                </a:lnTo>
                <a:lnTo>
                  <a:pt x="19833" y="32152"/>
                </a:lnTo>
                <a:close/>
                <a:moveTo>
                  <a:pt x="44870" y="27020"/>
                </a:moveTo>
                <a:lnTo>
                  <a:pt x="44870" y="27020"/>
                </a:lnTo>
                <a:cubicBezTo>
                  <a:pt x="43441" y="27460"/>
                  <a:pt x="42011" y="27827"/>
                  <a:pt x="40581" y="28193"/>
                </a:cubicBezTo>
                <a:cubicBezTo>
                  <a:pt x="38748" y="28706"/>
                  <a:pt x="36916" y="29146"/>
                  <a:pt x="35046" y="29586"/>
                </a:cubicBezTo>
                <a:cubicBezTo>
                  <a:pt x="33176" y="30026"/>
                  <a:pt x="31344" y="30429"/>
                  <a:pt x="29474" y="30832"/>
                </a:cubicBezTo>
                <a:cubicBezTo>
                  <a:pt x="27604" y="31236"/>
                  <a:pt x="25735" y="31602"/>
                  <a:pt x="23865" y="31932"/>
                </a:cubicBezTo>
                <a:cubicBezTo>
                  <a:pt x="22216" y="32189"/>
                  <a:pt x="20566" y="32555"/>
                  <a:pt x="18953" y="33032"/>
                </a:cubicBezTo>
                <a:lnTo>
                  <a:pt x="18953" y="32995"/>
                </a:lnTo>
                <a:cubicBezTo>
                  <a:pt x="19540" y="32555"/>
                  <a:pt x="20163" y="32189"/>
                  <a:pt x="20859" y="31896"/>
                </a:cubicBezTo>
                <a:cubicBezTo>
                  <a:pt x="21666" y="31529"/>
                  <a:pt x="22509" y="31236"/>
                  <a:pt x="23352" y="30942"/>
                </a:cubicBezTo>
                <a:cubicBezTo>
                  <a:pt x="25112" y="30393"/>
                  <a:pt x="26871" y="29916"/>
                  <a:pt x="28667" y="29549"/>
                </a:cubicBezTo>
                <a:cubicBezTo>
                  <a:pt x="30500" y="29183"/>
                  <a:pt x="32297" y="28853"/>
                  <a:pt x="34130" y="28523"/>
                </a:cubicBezTo>
                <a:cubicBezTo>
                  <a:pt x="35962" y="28193"/>
                  <a:pt x="37869" y="27863"/>
                  <a:pt x="39738" y="27607"/>
                </a:cubicBezTo>
                <a:cubicBezTo>
                  <a:pt x="41461" y="27350"/>
                  <a:pt x="43147" y="27167"/>
                  <a:pt x="44870" y="27020"/>
                </a:cubicBezTo>
                <a:close/>
                <a:moveTo>
                  <a:pt x="24818" y="13933"/>
                </a:moveTo>
                <a:lnTo>
                  <a:pt x="24818" y="13933"/>
                </a:lnTo>
                <a:cubicBezTo>
                  <a:pt x="24122" y="16536"/>
                  <a:pt x="23279" y="19139"/>
                  <a:pt x="22289" y="21631"/>
                </a:cubicBezTo>
                <a:cubicBezTo>
                  <a:pt x="20933" y="25004"/>
                  <a:pt x="19356" y="28230"/>
                  <a:pt x="17560" y="31346"/>
                </a:cubicBezTo>
                <a:cubicBezTo>
                  <a:pt x="16680" y="32885"/>
                  <a:pt x="15764" y="34352"/>
                  <a:pt x="14774" y="35818"/>
                </a:cubicBezTo>
                <a:cubicBezTo>
                  <a:pt x="15764" y="32629"/>
                  <a:pt x="17010" y="29549"/>
                  <a:pt x="18477" y="26543"/>
                </a:cubicBezTo>
                <a:cubicBezTo>
                  <a:pt x="20016" y="23318"/>
                  <a:pt x="21702" y="20128"/>
                  <a:pt x="23352" y="16939"/>
                </a:cubicBezTo>
                <a:cubicBezTo>
                  <a:pt x="23792" y="16023"/>
                  <a:pt x="24232" y="15143"/>
                  <a:pt x="24672" y="14226"/>
                </a:cubicBezTo>
                <a:lnTo>
                  <a:pt x="24818" y="13933"/>
                </a:lnTo>
                <a:close/>
                <a:moveTo>
                  <a:pt x="45823" y="30576"/>
                </a:moveTo>
                <a:lnTo>
                  <a:pt x="45823" y="30576"/>
                </a:lnTo>
                <a:cubicBezTo>
                  <a:pt x="44174" y="30942"/>
                  <a:pt x="42561" y="31272"/>
                  <a:pt x="40911" y="31602"/>
                </a:cubicBezTo>
                <a:cubicBezTo>
                  <a:pt x="38712" y="32042"/>
                  <a:pt x="36549" y="32445"/>
                  <a:pt x="34349" y="32849"/>
                </a:cubicBezTo>
                <a:cubicBezTo>
                  <a:pt x="32187" y="33215"/>
                  <a:pt x="29987" y="33582"/>
                  <a:pt x="27824" y="33912"/>
                </a:cubicBezTo>
                <a:cubicBezTo>
                  <a:pt x="25625" y="34242"/>
                  <a:pt x="23462" y="34535"/>
                  <a:pt x="21299" y="34828"/>
                </a:cubicBezTo>
                <a:cubicBezTo>
                  <a:pt x="19466" y="35048"/>
                  <a:pt x="17670" y="35415"/>
                  <a:pt x="15910" y="35891"/>
                </a:cubicBezTo>
                <a:cubicBezTo>
                  <a:pt x="17084" y="35268"/>
                  <a:pt x="18330" y="34755"/>
                  <a:pt x="19613" y="34352"/>
                </a:cubicBezTo>
                <a:cubicBezTo>
                  <a:pt x="21556" y="33802"/>
                  <a:pt x="23535" y="33362"/>
                  <a:pt x="25552" y="33032"/>
                </a:cubicBezTo>
                <a:cubicBezTo>
                  <a:pt x="27861" y="32629"/>
                  <a:pt x="30170" y="32262"/>
                  <a:pt x="32517" y="31932"/>
                </a:cubicBezTo>
                <a:cubicBezTo>
                  <a:pt x="34863" y="31602"/>
                  <a:pt x="37209" y="31346"/>
                  <a:pt x="39555" y="31089"/>
                </a:cubicBezTo>
                <a:cubicBezTo>
                  <a:pt x="41644" y="30906"/>
                  <a:pt x="43734" y="30722"/>
                  <a:pt x="45823" y="30576"/>
                </a:cubicBezTo>
                <a:close/>
                <a:moveTo>
                  <a:pt x="19063" y="17709"/>
                </a:moveTo>
                <a:lnTo>
                  <a:pt x="19063" y="17709"/>
                </a:lnTo>
                <a:cubicBezTo>
                  <a:pt x="18806" y="18955"/>
                  <a:pt x="18550" y="20238"/>
                  <a:pt x="18257" y="21485"/>
                </a:cubicBezTo>
                <a:cubicBezTo>
                  <a:pt x="17890" y="23024"/>
                  <a:pt x="17523" y="24564"/>
                  <a:pt x="17084" y="26104"/>
                </a:cubicBezTo>
                <a:cubicBezTo>
                  <a:pt x="16607" y="27643"/>
                  <a:pt x="16167" y="29146"/>
                  <a:pt x="15581" y="30649"/>
                </a:cubicBezTo>
                <a:cubicBezTo>
                  <a:pt x="14994" y="32115"/>
                  <a:pt x="14371" y="33545"/>
                  <a:pt x="13674" y="34975"/>
                </a:cubicBezTo>
                <a:cubicBezTo>
                  <a:pt x="13308" y="35671"/>
                  <a:pt x="12941" y="36331"/>
                  <a:pt x="12538" y="37028"/>
                </a:cubicBezTo>
                <a:cubicBezTo>
                  <a:pt x="12208" y="37614"/>
                  <a:pt x="11878" y="38164"/>
                  <a:pt x="11511" y="38714"/>
                </a:cubicBezTo>
                <a:cubicBezTo>
                  <a:pt x="11915" y="37541"/>
                  <a:pt x="12318" y="36404"/>
                  <a:pt x="12685" y="35231"/>
                </a:cubicBezTo>
                <a:cubicBezTo>
                  <a:pt x="13234" y="33728"/>
                  <a:pt x="13748" y="32189"/>
                  <a:pt x="14261" y="30649"/>
                </a:cubicBezTo>
                <a:lnTo>
                  <a:pt x="15837" y="26030"/>
                </a:lnTo>
                <a:cubicBezTo>
                  <a:pt x="16350" y="24527"/>
                  <a:pt x="16827" y="23061"/>
                  <a:pt x="17377" y="21595"/>
                </a:cubicBezTo>
                <a:cubicBezTo>
                  <a:pt x="17853" y="20275"/>
                  <a:pt x="18403" y="18955"/>
                  <a:pt x="19063" y="17709"/>
                </a:cubicBezTo>
                <a:close/>
                <a:moveTo>
                  <a:pt x="42087" y="34599"/>
                </a:moveTo>
                <a:cubicBezTo>
                  <a:pt x="42452" y="34599"/>
                  <a:pt x="42818" y="34602"/>
                  <a:pt x="43184" y="34608"/>
                </a:cubicBezTo>
                <a:cubicBezTo>
                  <a:pt x="39262" y="35415"/>
                  <a:pt x="35339" y="36111"/>
                  <a:pt x="31417" y="36771"/>
                </a:cubicBezTo>
                <a:cubicBezTo>
                  <a:pt x="27055" y="37468"/>
                  <a:pt x="22729" y="38054"/>
                  <a:pt x="18367" y="38604"/>
                </a:cubicBezTo>
                <a:cubicBezTo>
                  <a:pt x="16240" y="38861"/>
                  <a:pt x="14151" y="39081"/>
                  <a:pt x="12025" y="39300"/>
                </a:cubicBezTo>
                <a:cubicBezTo>
                  <a:pt x="13491" y="38567"/>
                  <a:pt x="15031" y="38091"/>
                  <a:pt x="16644" y="37797"/>
                </a:cubicBezTo>
                <a:cubicBezTo>
                  <a:pt x="18733" y="37358"/>
                  <a:pt x="20859" y="37101"/>
                  <a:pt x="22985" y="36734"/>
                </a:cubicBezTo>
                <a:cubicBezTo>
                  <a:pt x="25258" y="36368"/>
                  <a:pt x="27494" y="36001"/>
                  <a:pt x="29767" y="35671"/>
                </a:cubicBezTo>
                <a:cubicBezTo>
                  <a:pt x="32040" y="35305"/>
                  <a:pt x="34349" y="35011"/>
                  <a:pt x="36659" y="34828"/>
                </a:cubicBezTo>
                <a:cubicBezTo>
                  <a:pt x="38461" y="34675"/>
                  <a:pt x="40264" y="34599"/>
                  <a:pt x="42087" y="34599"/>
                </a:cubicBezTo>
                <a:close/>
                <a:moveTo>
                  <a:pt x="13161" y="22951"/>
                </a:moveTo>
                <a:lnTo>
                  <a:pt x="13161" y="22951"/>
                </a:lnTo>
                <a:cubicBezTo>
                  <a:pt x="12904" y="25407"/>
                  <a:pt x="12428" y="27827"/>
                  <a:pt x="11805" y="30209"/>
                </a:cubicBezTo>
                <a:cubicBezTo>
                  <a:pt x="11072" y="32959"/>
                  <a:pt x="10192" y="35708"/>
                  <a:pt x="9275" y="38421"/>
                </a:cubicBezTo>
                <a:cubicBezTo>
                  <a:pt x="8835" y="39850"/>
                  <a:pt x="8286" y="41243"/>
                  <a:pt x="7626" y="42563"/>
                </a:cubicBezTo>
                <a:cubicBezTo>
                  <a:pt x="8286" y="39997"/>
                  <a:pt x="8945" y="37468"/>
                  <a:pt x="9679" y="34902"/>
                </a:cubicBezTo>
                <a:cubicBezTo>
                  <a:pt x="10448" y="32079"/>
                  <a:pt x="11255" y="29293"/>
                  <a:pt x="12061" y="26507"/>
                </a:cubicBezTo>
                <a:cubicBezTo>
                  <a:pt x="12428" y="25297"/>
                  <a:pt x="12795" y="24124"/>
                  <a:pt x="13161" y="22951"/>
                </a:cubicBezTo>
                <a:close/>
                <a:moveTo>
                  <a:pt x="37795" y="37174"/>
                </a:moveTo>
                <a:cubicBezTo>
                  <a:pt x="34130" y="37981"/>
                  <a:pt x="30464" y="38714"/>
                  <a:pt x="26798" y="39447"/>
                </a:cubicBezTo>
                <a:cubicBezTo>
                  <a:pt x="22692" y="40254"/>
                  <a:pt x="18623" y="40987"/>
                  <a:pt x="14517" y="41683"/>
                </a:cubicBezTo>
                <a:cubicBezTo>
                  <a:pt x="12465" y="42013"/>
                  <a:pt x="10375" y="42343"/>
                  <a:pt x="8359" y="42673"/>
                </a:cubicBezTo>
                <a:cubicBezTo>
                  <a:pt x="10045" y="41903"/>
                  <a:pt x="11805" y="41280"/>
                  <a:pt x="13601" y="40877"/>
                </a:cubicBezTo>
                <a:lnTo>
                  <a:pt x="13564" y="40877"/>
                </a:lnTo>
                <a:cubicBezTo>
                  <a:pt x="15544" y="40400"/>
                  <a:pt x="17523" y="39997"/>
                  <a:pt x="19540" y="39594"/>
                </a:cubicBezTo>
                <a:cubicBezTo>
                  <a:pt x="21592" y="39154"/>
                  <a:pt x="23645" y="38751"/>
                  <a:pt x="25735" y="38384"/>
                </a:cubicBezTo>
                <a:cubicBezTo>
                  <a:pt x="27824" y="38017"/>
                  <a:pt x="29877" y="37724"/>
                  <a:pt x="31967" y="37504"/>
                </a:cubicBezTo>
                <a:cubicBezTo>
                  <a:pt x="33910" y="37284"/>
                  <a:pt x="35852" y="37174"/>
                  <a:pt x="37795" y="37174"/>
                </a:cubicBezTo>
                <a:close/>
                <a:moveTo>
                  <a:pt x="7516" y="43003"/>
                </a:moveTo>
                <a:lnTo>
                  <a:pt x="7479" y="43076"/>
                </a:lnTo>
                <a:lnTo>
                  <a:pt x="7479" y="43003"/>
                </a:lnTo>
                <a:close/>
                <a:moveTo>
                  <a:pt x="47747" y="1"/>
                </a:moveTo>
                <a:cubicBezTo>
                  <a:pt x="47716" y="1"/>
                  <a:pt x="47684" y="12"/>
                  <a:pt x="47656" y="40"/>
                </a:cubicBezTo>
                <a:cubicBezTo>
                  <a:pt x="43991" y="3706"/>
                  <a:pt x="40435" y="7445"/>
                  <a:pt x="37026" y="11330"/>
                </a:cubicBezTo>
                <a:cubicBezTo>
                  <a:pt x="33616" y="15180"/>
                  <a:pt x="30317" y="19139"/>
                  <a:pt x="27164" y="23208"/>
                </a:cubicBezTo>
                <a:cubicBezTo>
                  <a:pt x="25368" y="25480"/>
                  <a:pt x="23645" y="27790"/>
                  <a:pt x="21959" y="30099"/>
                </a:cubicBezTo>
                <a:cubicBezTo>
                  <a:pt x="21922" y="30136"/>
                  <a:pt x="21922" y="30136"/>
                  <a:pt x="21922" y="30173"/>
                </a:cubicBezTo>
                <a:lnTo>
                  <a:pt x="21006" y="30906"/>
                </a:lnTo>
                <a:lnTo>
                  <a:pt x="20346" y="31419"/>
                </a:lnTo>
                <a:lnTo>
                  <a:pt x="20969" y="29843"/>
                </a:lnTo>
                <a:cubicBezTo>
                  <a:pt x="21482" y="29036"/>
                  <a:pt x="21959" y="28230"/>
                  <a:pt x="22472" y="27423"/>
                </a:cubicBezTo>
                <a:cubicBezTo>
                  <a:pt x="23682" y="25444"/>
                  <a:pt x="24892" y="23464"/>
                  <a:pt x="26065" y="21485"/>
                </a:cubicBezTo>
                <a:cubicBezTo>
                  <a:pt x="27201" y="19505"/>
                  <a:pt x="28374" y="17489"/>
                  <a:pt x="29511" y="15473"/>
                </a:cubicBezTo>
                <a:cubicBezTo>
                  <a:pt x="30647" y="13493"/>
                  <a:pt x="31747" y="11477"/>
                  <a:pt x="32847" y="9461"/>
                </a:cubicBezTo>
                <a:cubicBezTo>
                  <a:pt x="33946" y="7445"/>
                  <a:pt x="35009" y="5392"/>
                  <a:pt x="36109" y="3339"/>
                </a:cubicBezTo>
                <a:lnTo>
                  <a:pt x="36512" y="2569"/>
                </a:lnTo>
                <a:cubicBezTo>
                  <a:pt x="36567" y="2487"/>
                  <a:pt x="36478" y="2384"/>
                  <a:pt x="36383" y="2384"/>
                </a:cubicBezTo>
                <a:cubicBezTo>
                  <a:pt x="36352" y="2384"/>
                  <a:pt x="36320" y="2395"/>
                  <a:pt x="36292" y="2423"/>
                </a:cubicBezTo>
                <a:cubicBezTo>
                  <a:pt x="34716" y="3962"/>
                  <a:pt x="33250" y="5612"/>
                  <a:pt x="31893" y="7371"/>
                </a:cubicBezTo>
                <a:cubicBezTo>
                  <a:pt x="30574" y="9131"/>
                  <a:pt x="29327" y="10964"/>
                  <a:pt x="28228" y="12870"/>
                </a:cubicBezTo>
                <a:cubicBezTo>
                  <a:pt x="27128" y="14813"/>
                  <a:pt x="26101" y="16792"/>
                  <a:pt x="25185" y="18809"/>
                </a:cubicBezTo>
                <a:cubicBezTo>
                  <a:pt x="24232" y="20825"/>
                  <a:pt x="23352" y="22878"/>
                  <a:pt x="22509" y="24967"/>
                </a:cubicBezTo>
                <a:cubicBezTo>
                  <a:pt x="21776" y="26763"/>
                  <a:pt x="21116" y="28596"/>
                  <a:pt x="20419" y="30393"/>
                </a:cubicBezTo>
                <a:lnTo>
                  <a:pt x="19246" y="32299"/>
                </a:lnTo>
                <a:lnTo>
                  <a:pt x="17963" y="33362"/>
                </a:lnTo>
                <a:lnTo>
                  <a:pt x="17890" y="33399"/>
                </a:lnTo>
                <a:cubicBezTo>
                  <a:pt x="17853" y="33399"/>
                  <a:pt x="17853" y="33435"/>
                  <a:pt x="17853" y="33472"/>
                </a:cubicBezTo>
                <a:cubicBezTo>
                  <a:pt x="16864" y="34315"/>
                  <a:pt x="15874" y="35158"/>
                  <a:pt x="14921" y="36038"/>
                </a:cubicBezTo>
                <a:cubicBezTo>
                  <a:pt x="16827" y="33215"/>
                  <a:pt x="18550" y="30319"/>
                  <a:pt x="20053" y="27277"/>
                </a:cubicBezTo>
                <a:cubicBezTo>
                  <a:pt x="21666" y="24051"/>
                  <a:pt x="23022" y="20715"/>
                  <a:pt x="24122" y="17306"/>
                </a:cubicBezTo>
                <a:cubicBezTo>
                  <a:pt x="24672" y="15546"/>
                  <a:pt x="25185" y="13750"/>
                  <a:pt x="25625" y="11917"/>
                </a:cubicBezTo>
                <a:cubicBezTo>
                  <a:pt x="25662" y="11770"/>
                  <a:pt x="25698" y="11587"/>
                  <a:pt x="25735" y="11404"/>
                </a:cubicBezTo>
                <a:cubicBezTo>
                  <a:pt x="25757" y="11294"/>
                  <a:pt x="25674" y="11224"/>
                  <a:pt x="25589" y="11224"/>
                </a:cubicBezTo>
                <a:cubicBezTo>
                  <a:pt x="25531" y="11224"/>
                  <a:pt x="25471" y="11256"/>
                  <a:pt x="25442" y="11330"/>
                </a:cubicBezTo>
                <a:cubicBezTo>
                  <a:pt x="25405" y="11514"/>
                  <a:pt x="25368" y="11697"/>
                  <a:pt x="25332" y="11880"/>
                </a:cubicBezTo>
                <a:cubicBezTo>
                  <a:pt x="25112" y="12577"/>
                  <a:pt x="24855" y="13273"/>
                  <a:pt x="24525" y="13933"/>
                </a:cubicBezTo>
                <a:cubicBezTo>
                  <a:pt x="24159" y="14740"/>
                  <a:pt x="23755" y="15546"/>
                  <a:pt x="23352" y="16316"/>
                </a:cubicBezTo>
                <a:cubicBezTo>
                  <a:pt x="22546" y="17929"/>
                  <a:pt x="21739" y="19542"/>
                  <a:pt x="20896" y="21118"/>
                </a:cubicBezTo>
                <a:cubicBezTo>
                  <a:pt x="19283" y="24307"/>
                  <a:pt x="17670" y="27497"/>
                  <a:pt x="16277" y="30796"/>
                </a:cubicBezTo>
                <a:cubicBezTo>
                  <a:pt x="15507" y="32665"/>
                  <a:pt x="14847" y="34535"/>
                  <a:pt x="14297" y="36478"/>
                </a:cubicBezTo>
                <a:cubicBezTo>
                  <a:pt x="14297" y="36514"/>
                  <a:pt x="14297" y="36551"/>
                  <a:pt x="14297" y="36588"/>
                </a:cubicBezTo>
                <a:cubicBezTo>
                  <a:pt x="13271" y="37504"/>
                  <a:pt x="12281" y="38421"/>
                  <a:pt x="11292" y="39337"/>
                </a:cubicBezTo>
                <a:lnTo>
                  <a:pt x="11255" y="39337"/>
                </a:lnTo>
                <a:lnTo>
                  <a:pt x="11328" y="39190"/>
                </a:lnTo>
                <a:cubicBezTo>
                  <a:pt x="12171" y="38054"/>
                  <a:pt x="12941" y="36881"/>
                  <a:pt x="13601" y="35635"/>
                </a:cubicBezTo>
                <a:cubicBezTo>
                  <a:pt x="14334" y="34242"/>
                  <a:pt x="15031" y="32812"/>
                  <a:pt x="15581" y="31309"/>
                </a:cubicBezTo>
                <a:cubicBezTo>
                  <a:pt x="16167" y="29843"/>
                  <a:pt x="16680" y="28340"/>
                  <a:pt x="17157" y="26800"/>
                </a:cubicBezTo>
                <a:cubicBezTo>
                  <a:pt x="17633" y="25297"/>
                  <a:pt x="18037" y="23721"/>
                  <a:pt x="18403" y="22145"/>
                </a:cubicBezTo>
                <a:cubicBezTo>
                  <a:pt x="18770" y="20568"/>
                  <a:pt x="19100" y="19029"/>
                  <a:pt x="19393" y="17452"/>
                </a:cubicBezTo>
                <a:lnTo>
                  <a:pt x="19503" y="16866"/>
                </a:lnTo>
                <a:cubicBezTo>
                  <a:pt x="19527" y="16768"/>
                  <a:pt x="19438" y="16687"/>
                  <a:pt x="19354" y="16687"/>
                </a:cubicBezTo>
                <a:cubicBezTo>
                  <a:pt x="19312" y="16687"/>
                  <a:pt x="19271" y="16707"/>
                  <a:pt x="19246" y="16756"/>
                </a:cubicBezTo>
                <a:cubicBezTo>
                  <a:pt x="18550" y="18112"/>
                  <a:pt x="17890" y="19505"/>
                  <a:pt x="17377" y="20935"/>
                </a:cubicBezTo>
                <a:cubicBezTo>
                  <a:pt x="16827" y="22401"/>
                  <a:pt x="16314" y="23831"/>
                  <a:pt x="15837" y="25297"/>
                </a:cubicBezTo>
                <a:cubicBezTo>
                  <a:pt x="15287" y="26837"/>
                  <a:pt x="14774" y="28413"/>
                  <a:pt x="14224" y="29916"/>
                </a:cubicBezTo>
                <a:lnTo>
                  <a:pt x="12648" y="34572"/>
                </a:lnTo>
                <a:lnTo>
                  <a:pt x="11035" y="39227"/>
                </a:lnTo>
                <a:lnTo>
                  <a:pt x="10962" y="39447"/>
                </a:lnTo>
                <a:cubicBezTo>
                  <a:pt x="10925" y="39447"/>
                  <a:pt x="10925" y="39484"/>
                  <a:pt x="10925" y="39557"/>
                </a:cubicBezTo>
                <a:cubicBezTo>
                  <a:pt x="10925" y="39630"/>
                  <a:pt x="10888" y="39704"/>
                  <a:pt x="10852" y="39814"/>
                </a:cubicBezTo>
                <a:cubicBezTo>
                  <a:pt x="10192" y="40400"/>
                  <a:pt x="9569" y="41023"/>
                  <a:pt x="8909" y="41647"/>
                </a:cubicBezTo>
                <a:cubicBezTo>
                  <a:pt x="8542" y="42013"/>
                  <a:pt x="8176" y="42380"/>
                  <a:pt x="7846" y="42746"/>
                </a:cubicBezTo>
                <a:cubicBezTo>
                  <a:pt x="9092" y="40254"/>
                  <a:pt x="9862" y="37578"/>
                  <a:pt x="10705" y="34938"/>
                </a:cubicBezTo>
                <a:cubicBezTo>
                  <a:pt x="11621" y="32189"/>
                  <a:pt x="12355" y="29366"/>
                  <a:pt x="12941" y="26543"/>
                </a:cubicBezTo>
                <a:cubicBezTo>
                  <a:pt x="13271" y="24931"/>
                  <a:pt x="13454" y="23318"/>
                  <a:pt x="13564" y="21705"/>
                </a:cubicBezTo>
                <a:cubicBezTo>
                  <a:pt x="13564" y="21622"/>
                  <a:pt x="13495" y="21575"/>
                  <a:pt x="13421" y="21575"/>
                </a:cubicBezTo>
                <a:cubicBezTo>
                  <a:pt x="13364" y="21575"/>
                  <a:pt x="13303" y="21604"/>
                  <a:pt x="13271" y="21668"/>
                </a:cubicBezTo>
                <a:cubicBezTo>
                  <a:pt x="12428" y="24454"/>
                  <a:pt x="11585" y="27277"/>
                  <a:pt x="10778" y="30063"/>
                </a:cubicBezTo>
                <a:cubicBezTo>
                  <a:pt x="9972" y="32885"/>
                  <a:pt x="9165" y="35708"/>
                  <a:pt x="8396" y="38531"/>
                </a:cubicBezTo>
                <a:cubicBezTo>
                  <a:pt x="7956" y="40107"/>
                  <a:pt x="7552" y="41683"/>
                  <a:pt x="7149" y="43296"/>
                </a:cubicBezTo>
                <a:cubicBezTo>
                  <a:pt x="7113" y="43333"/>
                  <a:pt x="7113" y="43369"/>
                  <a:pt x="7149" y="43406"/>
                </a:cubicBezTo>
                <a:cubicBezTo>
                  <a:pt x="4656" y="45899"/>
                  <a:pt x="2310" y="48465"/>
                  <a:pt x="1" y="51068"/>
                </a:cubicBezTo>
                <a:lnTo>
                  <a:pt x="1" y="51251"/>
                </a:lnTo>
                <a:cubicBezTo>
                  <a:pt x="2384" y="48575"/>
                  <a:pt x="4803" y="45972"/>
                  <a:pt x="7332" y="43443"/>
                </a:cubicBezTo>
                <a:lnTo>
                  <a:pt x="7332" y="43406"/>
                </a:lnTo>
                <a:cubicBezTo>
                  <a:pt x="7406" y="43333"/>
                  <a:pt x="7479" y="43296"/>
                  <a:pt x="7552" y="43223"/>
                </a:cubicBezTo>
                <a:lnTo>
                  <a:pt x="7736" y="43003"/>
                </a:lnTo>
                <a:cubicBezTo>
                  <a:pt x="11805" y="42416"/>
                  <a:pt x="15837" y="41720"/>
                  <a:pt x="19870" y="40987"/>
                </a:cubicBezTo>
                <a:cubicBezTo>
                  <a:pt x="23939" y="40290"/>
                  <a:pt x="28081" y="39484"/>
                  <a:pt x="32150" y="38641"/>
                </a:cubicBezTo>
                <a:cubicBezTo>
                  <a:pt x="34423" y="38164"/>
                  <a:pt x="36732" y="37651"/>
                  <a:pt x="39005" y="37174"/>
                </a:cubicBezTo>
                <a:cubicBezTo>
                  <a:pt x="39152" y="37101"/>
                  <a:pt x="39115" y="36918"/>
                  <a:pt x="38968" y="36881"/>
                </a:cubicBezTo>
                <a:cubicBezTo>
                  <a:pt x="36879" y="36881"/>
                  <a:pt x="34753" y="36954"/>
                  <a:pt x="32663" y="37138"/>
                </a:cubicBezTo>
                <a:cubicBezTo>
                  <a:pt x="30574" y="37358"/>
                  <a:pt x="28484" y="37614"/>
                  <a:pt x="26395" y="37981"/>
                </a:cubicBezTo>
                <a:cubicBezTo>
                  <a:pt x="24342" y="38347"/>
                  <a:pt x="22252" y="38751"/>
                  <a:pt x="20163" y="39154"/>
                </a:cubicBezTo>
                <a:cubicBezTo>
                  <a:pt x="18110" y="39594"/>
                  <a:pt x="16130" y="39997"/>
                  <a:pt x="14114" y="40474"/>
                </a:cubicBezTo>
                <a:cubicBezTo>
                  <a:pt x="12208" y="40877"/>
                  <a:pt x="10338" y="41500"/>
                  <a:pt x="8542" y="42306"/>
                </a:cubicBezTo>
                <a:cubicBezTo>
                  <a:pt x="8469" y="42343"/>
                  <a:pt x="8359" y="42416"/>
                  <a:pt x="8286" y="42453"/>
                </a:cubicBezTo>
                <a:cubicBezTo>
                  <a:pt x="9129" y="41610"/>
                  <a:pt x="10008" y="40767"/>
                  <a:pt x="10888" y="39924"/>
                </a:cubicBezTo>
                <a:cubicBezTo>
                  <a:pt x="10908" y="39933"/>
                  <a:pt x="10928" y="39938"/>
                  <a:pt x="10947" y="39938"/>
                </a:cubicBezTo>
                <a:cubicBezTo>
                  <a:pt x="10998" y="39938"/>
                  <a:pt x="11045" y="39904"/>
                  <a:pt x="11072" y="39850"/>
                </a:cubicBezTo>
                <a:cubicBezTo>
                  <a:pt x="11072" y="39814"/>
                  <a:pt x="11072" y="39777"/>
                  <a:pt x="11108" y="39740"/>
                </a:cubicBezTo>
                <a:lnTo>
                  <a:pt x="11365" y="39594"/>
                </a:lnTo>
                <a:cubicBezTo>
                  <a:pt x="13418" y="39374"/>
                  <a:pt x="15471" y="39154"/>
                  <a:pt x="17560" y="38897"/>
                </a:cubicBezTo>
                <a:cubicBezTo>
                  <a:pt x="19723" y="38641"/>
                  <a:pt x="21886" y="38384"/>
                  <a:pt x="24049" y="38091"/>
                </a:cubicBezTo>
                <a:cubicBezTo>
                  <a:pt x="26175" y="37797"/>
                  <a:pt x="28374" y="37468"/>
                  <a:pt x="30574" y="37138"/>
                </a:cubicBezTo>
                <a:cubicBezTo>
                  <a:pt x="32737" y="36771"/>
                  <a:pt x="34863" y="36404"/>
                  <a:pt x="37026" y="36038"/>
                </a:cubicBezTo>
                <a:cubicBezTo>
                  <a:pt x="39188" y="35635"/>
                  <a:pt x="41351" y="35231"/>
                  <a:pt x="43514" y="34792"/>
                </a:cubicBezTo>
                <a:lnTo>
                  <a:pt x="44320" y="34645"/>
                </a:lnTo>
                <a:cubicBezTo>
                  <a:pt x="44467" y="34608"/>
                  <a:pt x="44430" y="34388"/>
                  <a:pt x="44284" y="34352"/>
                </a:cubicBezTo>
                <a:cubicBezTo>
                  <a:pt x="43418" y="34310"/>
                  <a:pt x="42552" y="34290"/>
                  <a:pt x="41688" y="34290"/>
                </a:cubicBezTo>
                <a:cubicBezTo>
                  <a:pt x="40247" y="34290"/>
                  <a:pt x="38813" y="34347"/>
                  <a:pt x="37392" y="34462"/>
                </a:cubicBezTo>
                <a:cubicBezTo>
                  <a:pt x="35083" y="34645"/>
                  <a:pt x="32810" y="34938"/>
                  <a:pt x="30500" y="35231"/>
                </a:cubicBezTo>
                <a:cubicBezTo>
                  <a:pt x="28228" y="35561"/>
                  <a:pt x="25918" y="35965"/>
                  <a:pt x="23645" y="36331"/>
                </a:cubicBezTo>
                <a:cubicBezTo>
                  <a:pt x="22509" y="36551"/>
                  <a:pt x="21373" y="36734"/>
                  <a:pt x="20236" y="36918"/>
                </a:cubicBezTo>
                <a:cubicBezTo>
                  <a:pt x="19210" y="37064"/>
                  <a:pt x="18220" y="37211"/>
                  <a:pt x="17193" y="37394"/>
                </a:cubicBezTo>
                <a:cubicBezTo>
                  <a:pt x="15214" y="37724"/>
                  <a:pt x="13344" y="38347"/>
                  <a:pt x="11585" y="39300"/>
                </a:cubicBezTo>
                <a:cubicBezTo>
                  <a:pt x="12428" y="38494"/>
                  <a:pt x="13308" y="37688"/>
                  <a:pt x="14188" y="36881"/>
                </a:cubicBezTo>
                <a:cubicBezTo>
                  <a:pt x="14407" y="36771"/>
                  <a:pt x="14591" y="36624"/>
                  <a:pt x="14811" y="36478"/>
                </a:cubicBezTo>
                <a:cubicBezTo>
                  <a:pt x="16644" y="35855"/>
                  <a:pt x="18586" y="35415"/>
                  <a:pt x="20529" y="35195"/>
                </a:cubicBezTo>
                <a:cubicBezTo>
                  <a:pt x="22692" y="34865"/>
                  <a:pt x="24855" y="34608"/>
                  <a:pt x="26981" y="34278"/>
                </a:cubicBezTo>
                <a:cubicBezTo>
                  <a:pt x="29144" y="33948"/>
                  <a:pt x="31380" y="33582"/>
                  <a:pt x="33543" y="33215"/>
                </a:cubicBezTo>
                <a:cubicBezTo>
                  <a:pt x="35742" y="32812"/>
                  <a:pt x="37905" y="32409"/>
                  <a:pt x="40105" y="32006"/>
                </a:cubicBezTo>
                <a:cubicBezTo>
                  <a:pt x="42268" y="31566"/>
                  <a:pt x="44430" y="31089"/>
                  <a:pt x="46593" y="30613"/>
                </a:cubicBezTo>
                <a:lnTo>
                  <a:pt x="47400" y="30429"/>
                </a:lnTo>
                <a:cubicBezTo>
                  <a:pt x="47546" y="30393"/>
                  <a:pt x="47510" y="30209"/>
                  <a:pt x="47363" y="30173"/>
                </a:cubicBezTo>
                <a:cubicBezTo>
                  <a:pt x="44980" y="30319"/>
                  <a:pt x="42634" y="30503"/>
                  <a:pt x="40288" y="30722"/>
                </a:cubicBezTo>
                <a:cubicBezTo>
                  <a:pt x="37905" y="30979"/>
                  <a:pt x="35559" y="31236"/>
                  <a:pt x="33250" y="31529"/>
                </a:cubicBezTo>
                <a:cubicBezTo>
                  <a:pt x="30904" y="31859"/>
                  <a:pt x="28558" y="32225"/>
                  <a:pt x="26211" y="32629"/>
                </a:cubicBezTo>
                <a:cubicBezTo>
                  <a:pt x="24159" y="32959"/>
                  <a:pt x="22106" y="33399"/>
                  <a:pt x="20089" y="33948"/>
                </a:cubicBezTo>
                <a:cubicBezTo>
                  <a:pt x="18403" y="34425"/>
                  <a:pt x="16790" y="35158"/>
                  <a:pt x="15287" y="36111"/>
                </a:cubicBezTo>
                <a:lnTo>
                  <a:pt x="15141" y="36148"/>
                </a:lnTo>
                <a:cubicBezTo>
                  <a:pt x="16057" y="35305"/>
                  <a:pt x="17047" y="34462"/>
                  <a:pt x="18000" y="33655"/>
                </a:cubicBezTo>
                <a:lnTo>
                  <a:pt x="18037" y="33655"/>
                </a:lnTo>
                <a:cubicBezTo>
                  <a:pt x="18880" y="33289"/>
                  <a:pt x="19760" y="33032"/>
                  <a:pt x="20639" y="32849"/>
                </a:cubicBezTo>
                <a:cubicBezTo>
                  <a:pt x="21519" y="32665"/>
                  <a:pt x="22436" y="32482"/>
                  <a:pt x="23315" y="32335"/>
                </a:cubicBezTo>
                <a:cubicBezTo>
                  <a:pt x="25185" y="32006"/>
                  <a:pt x="27055" y="31639"/>
                  <a:pt x="28887" y="31272"/>
                </a:cubicBezTo>
                <a:cubicBezTo>
                  <a:pt x="30757" y="30869"/>
                  <a:pt x="32590" y="30466"/>
                  <a:pt x="34459" y="30026"/>
                </a:cubicBezTo>
                <a:cubicBezTo>
                  <a:pt x="36292" y="29586"/>
                  <a:pt x="38125" y="29146"/>
                  <a:pt x="39995" y="28633"/>
                </a:cubicBezTo>
                <a:cubicBezTo>
                  <a:pt x="41828" y="28156"/>
                  <a:pt x="43661" y="27680"/>
                  <a:pt x="45494" y="27130"/>
                </a:cubicBezTo>
                <a:lnTo>
                  <a:pt x="46190" y="26947"/>
                </a:lnTo>
                <a:cubicBezTo>
                  <a:pt x="46327" y="26912"/>
                  <a:pt x="46304" y="26687"/>
                  <a:pt x="46181" y="26687"/>
                </a:cubicBezTo>
                <a:cubicBezTo>
                  <a:pt x="46172" y="26687"/>
                  <a:pt x="46163" y="26688"/>
                  <a:pt x="46153" y="26690"/>
                </a:cubicBezTo>
                <a:cubicBezTo>
                  <a:pt x="44247" y="26763"/>
                  <a:pt x="42341" y="26983"/>
                  <a:pt x="40435" y="27240"/>
                </a:cubicBezTo>
                <a:cubicBezTo>
                  <a:pt x="38565" y="27497"/>
                  <a:pt x="36622" y="27827"/>
                  <a:pt x="34753" y="28156"/>
                </a:cubicBezTo>
                <a:cubicBezTo>
                  <a:pt x="32847" y="28486"/>
                  <a:pt x="31050" y="28816"/>
                  <a:pt x="29181" y="29183"/>
                </a:cubicBezTo>
                <a:cubicBezTo>
                  <a:pt x="27384" y="29549"/>
                  <a:pt x="25588" y="29989"/>
                  <a:pt x="23829" y="30539"/>
                </a:cubicBezTo>
                <a:cubicBezTo>
                  <a:pt x="22949" y="30832"/>
                  <a:pt x="22106" y="31126"/>
                  <a:pt x="21263" y="31492"/>
                </a:cubicBezTo>
                <a:cubicBezTo>
                  <a:pt x="20896" y="31639"/>
                  <a:pt x="20493" y="31822"/>
                  <a:pt x="20126" y="32006"/>
                </a:cubicBezTo>
                <a:cubicBezTo>
                  <a:pt x="20163" y="31969"/>
                  <a:pt x="20199" y="31896"/>
                  <a:pt x="20199" y="31822"/>
                </a:cubicBezTo>
                <a:cubicBezTo>
                  <a:pt x="20859" y="31309"/>
                  <a:pt x="21482" y="30796"/>
                  <a:pt x="22142" y="30283"/>
                </a:cubicBezTo>
                <a:lnTo>
                  <a:pt x="22692" y="29953"/>
                </a:lnTo>
                <a:cubicBezTo>
                  <a:pt x="22711" y="29989"/>
                  <a:pt x="22738" y="30008"/>
                  <a:pt x="22766" y="30008"/>
                </a:cubicBezTo>
                <a:cubicBezTo>
                  <a:pt x="22793" y="30008"/>
                  <a:pt x="22821" y="29989"/>
                  <a:pt x="22839" y="29953"/>
                </a:cubicBezTo>
                <a:lnTo>
                  <a:pt x="22985" y="29806"/>
                </a:lnTo>
                <a:cubicBezTo>
                  <a:pt x="28044" y="27020"/>
                  <a:pt x="33030" y="24161"/>
                  <a:pt x="38015" y="21301"/>
                </a:cubicBezTo>
                <a:cubicBezTo>
                  <a:pt x="43294" y="18222"/>
                  <a:pt x="48500" y="15070"/>
                  <a:pt x="53705" y="11844"/>
                </a:cubicBezTo>
                <a:cubicBezTo>
                  <a:pt x="56638" y="10047"/>
                  <a:pt x="59534" y="8215"/>
                  <a:pt x="62430" y="6382"/>
                </a:cubicBezTo>
                <a:cubicBezTo>
                  <a:pt x="62526" y="6317"/>
                  <a:pt x="62482" y="6112"/>
                  <a:pt x="62370" y="6112"/>
                </a:cubicBezTo>
                <a:cubicBezTo>
                  <a:pt x="62355" y="6112"/>
                  <a:pt x="62338" y="6116"/>
                  <a:pt x="62320" y="6125"/>
                </a:cubicBezTo>
                <a:lnTo>
                  <a:pt x="62283" y="6125"/>
                </a:lnTo>
                <a:cubicBezTo>
                  <a:pt x="57334" y="8215"/>
                  <a:pt x="52532" y="10524"/>
                  <a:pt x="47803" y="13053"/>
                </a:cubicBezTo>
                <a:cubicBezTo>
                  <a:pt x="43074" y="15583"/>
                  <a:pt x="38455" y="18332"/>
                  <a:pt x="33910" y="21375"/>
                </a:cubicBezTo>
                <a:cubicBezTo>
                  <a:pt x="30794" y="23464"/>
                  <a:pt x="27751" y="25627"/>
                  <a:pt x="24745" y="27936"/>
                </a:cubicBezTo>
                <a:cubicBezTo>
                  <a:pt x="27604" y="24931"/>
                  <a:pt x="30390" y="21888"/>
                  <a:pt x="33103" y="18772"/>
                </a:cubicBezTo>
                <a:cubicBezTo>
                  <a:pt x="36439" y="14923"/>
                  <a:pt x="39665" y="11001"/>
                  <a:pt x="42781" y="7005"/>
                </a:cubicBezTo>
                <a:cubicBezTo>
                  <a:pt x="44504" y="4769"/>
                  <a:pt x="46190" y="2496"/>
                  <a:pt x="47876" y="186"/>
                </a:cubicBezTo>
                <a:cubicBezTo>
                  <a:pt x="47931" y="104"/>
                  <a:pt x="47842" y="1"/>
                  <a:pt x="47747" y="1"/>
                </a:cubicBezTo>
                <a:close/>
              </a:path>
            </a:pathLst>
          </a:custGeom>
          <a:solidFill>
            <a:schemeClr val="accent3"/>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51"/>
          <p:cNvSpPr/>
          <p:nvPr/>
        </p:nvSpPr>
        <p:spPr>
          <a:xfrm rot="-5400000" flipH="1">
            <a:off x="-807545" y="351640"/>
            <a:ext cx="2127125" cy="643625"/>
          </a:xfrm>
          <a:custGeom>
            <a:avLst/>
            <a:gdLst/>
            <a:ahLst/>
            <a:cxnLst/>
            <a:rect l="l" t="t" r="r" b="b"/>
            <a:pathLst>
              <a:path w="85085" h="25745" extrusionOk="0">
                <a:moveTo>
                  <a:pt x="1" y="0"/>
                </a:moveTo>
                <a:lnTo>
                  <a:pt x="1" y="2530"/>
                </a:lnTo>
                <a:cubicBezTo>
                  <a:pt x="7662" y="6306"/>
                  <a:pt x="12941" y="13674"/>
                  <a:pt x="19906" y="18696"/>
                </a:cubicBezTo>
                <a:cubicBezTo>
                  <a:pt x="20126" y="18879"/>
                  <a:pt x="20346" y="19026"/>
                  <a:pt x="20603" y="19209"/>
                </a:cubicBezTo>
                <a:cubicBezTo>
                  <a:pt x="26913" y="23518"/>
                  <a:pt x="34555" y="25744"/>
                  <a:pt x="42184" y="25744"/>
                </a:cubicBezTo>
                <a:cubicBezTo>
                  <a:pt x="47275" y="25744"/>
                  <a:pt x="52360" y="24753"/>
                  <a:pt x="57041" y="22728"/>
                </a:cubicBezTo>
                <a:cubicBezTo>
                  <a:pt x="67232" y="18329"/>
                  <a:pt x="74967" y="9751"/>
                  <a:pt x="85084" y="5206"/>
                </a:cubicBezTo>
                <a:lnTo>
                  <a:pt x="850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51"/>
          <p:cNvSpPr/>
          <p:nvPr/>
        </p:nvSpPr>
        <p:spPr>
          <a:xfrm flipH="1">
            <a:off x="-268146" y="1069487"/>
            <a:ext cx="931205" cy="667529"/>
          </a:xfrm>
          <a:custGeom>
            <a:avLst/>
            <a:gdLst/>
            <a:ahLst/>
            <a:cxnLst/>
            <a:rect l="l" t="t" r="r" b="b"/>
            <a:pathLst>
              <a:path w="20713" h="14848" extrusionOk="0">
                <a:moveTo>
                  <a:pt x="6709" y="1"/>
                </a:moveTo>
                <a:cubicBezTo>
                  <a:pt x="4656" y="3887"/>
                  <a:pt x="2420" y="7699"/>
                  <a:pt x="0" y="11365"/>
                </a:cubicBezTo>
                <a:cubicBezTo>
                  <a:pt x="5111" y="13675"/>
                  <a:pt x="10630" y="14847"/>
                  <a:pt x="16201" y="14847"/>
                </a:cubicBezTo>
                <a:cubicBezTo>
                  <a:pt x="17703" y="14847"/>
                  <a:pt x="19210" y="14762"/>
                  <a:pt x="20712" y="14591"/>
                </a:cubicBezTo>
                <a:lnTo>
                  <a:pt x="20712" y="6086"/>
                </a:lnTo>
                <a:cubicBezTo>
                  <a:pt x="17596" y="6013"/>
                  <a:pt x="14554" y="5206"/>
                  <a:pt x="11804" y="3777"/>
                </a:cubicBezTo>
                <a:cubicBezTo>
                  <a:pt x="9898" y="2824"/>
                  <a:pt x="8175" y="1541"/>
                  <a:pt x="67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51"/>
          <p:cNvSpPr/>
          <p:nvPr/>
        </p:nvSpPr>
        <p:spPr>
          <a:xfrm rot="9616139" flipH="1">
            <a:off x="7510346" y="3909340"/>
            <a:ext cx="3158322" cy="1823038"/>
          </a:xfrm>
          <a:custGeom>
            <a:avLst/>
            <a:gdLst/>
            <a:ahLst/>
            <a:cxnLst/>
            <a:rect l="l" t="t" r="r" b="b"/>
            <a:pathLst>
              <a:path w="58983" h="34046" extrusionOk="0">
                <a:moveTo>
                  <a:pt x="11649" y="1"/>
                </a:moveTo>
                <a:cubicBezTo>
                  <a:pt x="11530" y="1"/>
                  <a:pt x="11410" y="15"/>
                  <a:pt x="11291" y="46"/>
                </a:cubicBezTo>
                <a:cubicBezTo>
                  <a:pt x="10814" y="230"/>
                  <a:pt x="10411" y="559"/>
                  <a:pt x="10118" y="963"/>
                </a:cubicBezTo>
                <a:lnTo>
                  <a:pt x="0" y="12327"/>
                </a:lnTo>
                <a:cubicBezTo>
                  <a:pt x="7662" y="19218"/>
                  <a:pt x="15506" y="26183"/>
                  <a:pt x="24964" y="30252"/>
                </a:cubicBezTo>
                <a:cubicBezTo>
                  <a:pt x="30870" y="32789"/>
                  <a:pt x="37293" y="34045"/>
                  <a:pt x="43716" y="34045"/>
                </a:cubicBezTo>
                <a:cubicBezTo>
                  <a:pt x="48895" y="34045"/>
                  <a:pt x="54074" y="33229"/>
                  <a:pt x="58983" y="31609"/>
                </a:cubicBezTo>
                <a:lnTo>
                  <a:pt x="58983" y="15882"/>
                </a:lnTo>
                <a:cubicBezTo>
                  <a:pt x="58470" y="15992"/>
                  <a:pt x="57883" y="16066"/>
                  <a:pt x="57260" y="16176"/>
                </a:cubicBezTo>
                <a:cubicBezTo>
                  <a:pt x="56135" y="16285"/>
                  <a:pt x="54997" y="16341"/>
                  <a:pt x="53854" y="16341"/>
                </a:cubicBezTo>
                <a:cubicBezTo>
                  <a:pt x="52315" y="16341"/>
                  <a:pt x="50768" y="16239"/>
                  <a:pt x="49232" y="16029"/>
                </a:cubicBezTo>
                <a:cubicBezTo>
                  <a:pt x="36218" y="14379"/>
                  <a:pt x="23901" y="9174"/>
                  <a:pt x="13637" y="963"/>
                </a:cubicBezTo>
                <a:cubicBezTo>
                  <a:pt x="13071" y="522"/>
                  <a:pt x="12369" y="1"/>
                  <a:pt x="116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80" name="Google Shape;2080;p51"/>
          <p:cNvGrpSpPr/>
          <p:nvPr/>
        </p:nvGrpSpPr>
        <p:grpSpPr>
          <a:xfrm flipH="1">
            <a:off x="10898" y="-68419"/>
            <a:ext cx="1388839" cy="792050"/>
            <a:chOff x="7639134" y="208231"/>
            <a:chExt cx="1388839" cy="792050"/>
          </a:xfrm>
        </p:grpSpPr>
        <p:sp>
          <p:nvSpPr>
            <p:cNvPr id="2081" name="Google Shape;2081;p51"/>
            <p:cNvSpPr/>
            <p:nvPr/>
          </p:nvSpPr>
          <p:spPr>
            <a:xfrm rot="-2013558">
              <a:off x="8257676" y="694644"/>
              <a:ext cx="26665" cy="19714"/>
            </a:xfrm>
            <a:custGeom>
              <a:avLst/>
              <a:gdLst/>
              <a:ahLst/>
              <a:cxnLst/>
              <a:rect l="l" t="t" r="r" b="b"/>
              <a:pathLst>
                <a:path w="844" h="624" extrusionOk="0">
                  <a:moveTo>
                    <a:pt x="403" y="0"/>
                  </a:moveTo>
                  <a:cubicBezTo>
                    <a:pt x="0" y="0"/>
                    <a:pt x="0" y="624"/>
                    <a:pt x="403" y="624"/>
                  </a:cubicBezTo>
                  <a:cubicBezTo>
                    <a:pt x="843" y="624"/>
                    <a:pt x="843" y="0"/>
                    <a:pt x="4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51"/>
            <p:cNvSpPr/>
            <p:nvPr/>
          </p:nvSpPr>
          <p:spPr>
            <a:xfrm rot="-2013558">
              <a:off x="8358740" y="657517"/>
              <a:ext cx="28971" cy="20883"/>
            </a:xfrm>
            <a:custGeom>
              <a:avLst/>
              <a:gdLst/>
              <a:ahLst/>
              <a:cxnLst/>
              <a:rect l="l" t="t" r="r" b="b"/>
              <a:pathLst>
                <a:path w="917" h="661" extrusionOk="0">
                  <a:moveTo>
                    <a:pt x="220" y="1"/>
                  </a:moveTo>
                  <a:cubicBezTo>
                    <a:pt x="184" y="37"/>
                    <a:pt x="147" y="37"/>
                    <a:pt x="110" y="74"/>
                  </a:cubicBezTo>
                  <a:cubicBezTo>
                    <a:pt x="74" y="111"/>
                    <a:pt x="74" y="147"/>
                    <a:pt x="37" y="184"/>
                  </a:cubicBezTo>
                  <a:cubicBezTo>
                    <a:pt x="37" y="221"/>
                    <a:pt x="0" y="257"/>
                    <a:pt x="0" y="331"/>
                  </a:cubicBezTo>
                  <a:lnTo>
                    <a:pt x="0" y="404"/>
                  </a:lnTo>
                  <a:cubicBezTo>
                    <a:pt x="37" y="477"/>
                    <a:pt x="74" y="514"/>
                    <a:pt x="110" y="551"/>
                  </a:cubicBezTo>
                  <a:lnTo>
                    <a:pt x="147" y="624"/>
                  </a:lnTo>
                  <a:cubicBezTo>
                    <a:pt x="220" y="624"/>
                    <a:pt x="294" y="661"/>
                    <a:pt x="330" y="661"/>
                  </a:cubicBezTo>
                  <a:lnTo>
                    <a:pt x="624" y="661"/>
                  </a:lnTo>
                  <a:cubicBezTo>
                    <a:pt x="660" y="661"/>
                    <a:pt x="697" y="661"/>
                    <a:pt x="733" y="624"/>
                  </a:cubicBezTo>
                  <a:cubicBezTo>
                    <a:pt x="770" y="624"/>
                    <a:pt x="807" y="587"/>
                    <a:pt x="843" y="551"/>
                  </a:cubicBezTo>
                  <a:cubicBezTo>
                    <a:pt x="880" y="514"/>
                    <a:pt x="880" y="477"/>
                    <a:pt x="880" y="441"/>
                  </a:cubicBezTo>
                  <a:cubicBezTo>
                    <a:pt x="917" y="404"/>
                    <a:pt x="917" y="367"/>
                    <a:pt x="917" y="331"/>
                  </a:cubicBezTo>
                  <a:lnTo>
                    <a:pt x="917" y="257"/>
                  </a:lnTo>
                  <a:cubicBezTo>
                    <a:pt x="917" y="184"/>
                    <a:pt x="880" y="147"/>
                    <a:pt x="843" y="111"/>
                  </a:cubicBezTo>
                  <a:lnTo>
                    <a:pt x="770" y="37"/>
                  </a:lnTo>
                  <a:cubicBezTo>
                    <a:pt x="733" y="37"/>
                    <a:pt x="660" y="1"/>
                    <a:pt x="6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51"/>
            <p:cNvSpPr/>
            <p:nvPr/>
          </p:nvSpPr>
          <p:spPr>
            <a:xfrm rot="-2013558">
              <a:off x="8264563" y="609486"/>
              <a:ext cx="35954" cy="32068"/>
            </a:xfrm>
            <a:custGeom>
              <a:avLst/>
              <a:gdLst/>
              <a:ahLst/>
              <a:cxnLst/>
              <a:rect l="l" t="t" r="r" b="b"/>
              <a:pathLst>
                <a:path w="1138" h="1015" extrusionOk="0">
                  <a:moveTo>
                    <a:pt x="501" y="1"/>
                  </a:moveTo>
                  <a:cubicBezTo>
                    <a:pt x="242" y="1"/>
                    <a:pt x="1" y="199"/>
                    <a:pt x="1" y="501"/>
                  </a:cubicBezTo>
                  <a:cubicBezTo>
                    <a:pt x="1" y="758"/>
                    <a:pt x="221" y="978"/>
                    <a:pt x="477" y="1014"/>
                  </a:cubicBezTo>
                  <a:cubicBezTo>
                    <a:pt x="917" y="978"/>
                    <a:pt x="1137" y="464"/>
                    <a:pt x="844" y="134"/>
                  </a:cubicBezTo>
                  <a:cubicBezTo>
                    <a:pt x="740" y="42"/>
                    <a:pt x="619" y="1"/>
                    <a:pt x="5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51"/>
            <p:cNvSpPr/>
            <p:nvPr/>
          </p:nvSpPr>
          <p:spPr>
            <a:xfrm rot="-2013558">
              <a:off x="8412225" y="428513"/>
              <a:ext cx="37091" cy="30140"/>
            </a:xfrm>
            <a:custGeom>
              <a:avLst/>
              <a:gdLst/>
              <a:ahLst/>
              <a:cxnLst/>
              <a:rect l="l" t="t" r="r" b="b"/>
              <a:pathLst>
                <a:path w="1174" h="954" extrusionOk="0">
                  <a:moveTo>
                    <a:pt x="331" y="0"/>
                  </a:moveTo>
                  <a:lnTo>
                    <a:pt x="221" y="73"/>
                  </a:lnTo>
                  <a:cubicBezTo>
                    <a:pt x="147" y="73"/>
                    <a:pt x="111" y="110"/>
                    <a:pt x="111" y="183"/>
                  </a:cubicBezTo>
                  <a:cubicBezTo>
                    <a:pt x="74" y="183"/>
                    <a:pt x="37" y="220"/>
                    <a:pt x="37" y="257"/>
                  </a:cubicBezTo>
                  <a:cubicBezTo>
                    <a:pt x="1" y="330"/>
                    <a:pt x="1" y="367"/>
                    <a:pt x="1" y="440"/>
                  </a:cubicBezTo>
                  <a:lnTo>
                    <a:pt x="1" y="550"/>
                  </a:lnTo>
                  <a:lnTo>
                    <a:pt x="37" y="660"/>
                  </a:lnTo>
                  <a:cubicBezTo>
                    <a:pt x="74" y="697"/>
                    <a:pt x="111" y="733"/>
                    <a:pt x="147" y="770"/>
                  </a:cubicBezTo>
                  <a:cubicBezTo>
                    <a:pt x="184" y="807"/>
                    <a:pt x="257" y="843"/>
                    <a:pt x="294" y="843"/>
                  </a:cubicBezTo>
                  <a:lnTo>
                    <a:pt x="294" y="953"/>
                  </a:lnTo>
                  <a:lnTo>
                    <a:pt x="404" y="953"/>
                  </a:lnTo>
                  <a:lnTo>
                    <a:pt x="376" y="934"/>
                  </a:lnTo>
                  <a:lnTo>
                    <a:pt x="376" y="934"/>
                  </a:lnTo>
                  <a:cubicBezTo>
                    <a:pt x="400" y="946"/>
                    <a:pt x="424" y="953"/>
                    <a:pt x="441" y="953"/>
                  </a:cubicBezTo>
                  <a:lnTo>
                    <a:pt x="697" y="953"/>
                  </a:lnTo>
                  <a:cubicBezTo>
                    <a:pt x="734" y="953"/>
                    <a:pt x="807" y="953"/>
                    <a:pt x="881" y="916"/>
                  </a:cubicBezTo>
                  <a:cubicBezTo>
                    <a:pt x="991" y="880"/>
                    <a:pt x="1100" y="770"/>
                    <a:pt x="1137" y="660"/>
                  </a:cubicBezTo>
                  <a:cubicBezTo>
                    <a:pt x="1137" y="587"/>
                    <a:pt x="1174" y="550"/>
                    <a:pt x="1174" y="477"/>
                  </a:cubicBezTo>
                  <a:lnTo>
                    <a:pt x="1174" y="330"/>
                  </a:lnTo>
                  <a:cubicBezTo>
                    <a:pt x="1137" y="257"/>
                    <a:pt x="1100" y="183"/>
                    <a:pt x="1027" y="147"/>
                  </a:cubicBezTo>
                  <a:lnTo>
                    <a:pt x="954" y="73"/>
                  </a:lnTo>
                  <a:cubicBezTo>
                    <a:pt x="881" y="37"/>
                    <a:pt x="771" y="0"/>
                    <a:pt x="697" y="0"/>
                  </a:cubicBezTo>
                  <a:lnTo>
                    <a:pt x="477" y="0"/>
                  </a:lnTo>
                  <a:cubicBezTo>
                    <a:pt x="461" y="0"/>
                    <a:pt x="446" y="2"/>
                    <a:pt x="433" y="5"/>
                  </a:cubicBezTo>
                  <a:lnTo>
                    <a:pt x="433" y="5"/>
                  </a:lnTo>
                  <a:lnTo>
                    <a:pt x="44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51"/>
            <p:cNvSpPr/>
            <p:nvPr/>
          </p:nvSpPr>
          <p:spPr>
            <a:xfrm rot="-2013558">
              <a:off x="8397634" y="581155"/>
              <a:ext cx="38260" cy="32478"/>
            </a:xfrm>
            <a:custGeom>
              <a:avLst/>
              <a:gdLst/>
              <a:ahLst/>
              <a:cxnLst/>
              <a:rect l="l" t="t" r="r" b="b"/>
              <a:pathLst>
                <a:path w="1211" h="1028" extrusionOk="0">
                  <a:moveTo>
                    <a:pt x="550" y="1"/>
                  </a:moveTo>
                  <a:cubicBezTo>
                    <a:pt x="257" y="1"/>
                    <a:pt x="0" y="221"/>
                    <a:pt x="0" y="514"/>
                  </a:cubicBezTo>
                  <a:cubicBezTo>
                    <a:pt x="0" y="807"/>
                    <a:pt x="257" y="1027"/>
                    <a:pt x="550" y="1027"/>
                  </a:cubicBezTo>
                  <a:cubicBezTo>
                    <a:pt x="1210" y="1027"/>
                    <a:pt x="1210" y="1"/>
                    <a:pt x="5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51"/>
            <p:cNvSpPr/>
            <p:nvPr/>
          </p:nvSpPr>
          <p:spPr>
            <a:xfrm rot="-2013558">
              <a:off x="8594460" y="688205"/>
              <a:ext cx="32447" cy="40598"/>
            </a:xfrm>
            <a:custGeom>
              <a:avLst/>
              <a:gdLst/>
              <a:ahLst/>
              <a:cxnLst/>
              <a:rect l="l" t="t" r="r" b="b"/>
              <a:pathLst>
                <a:path w="1027" h="1285" extrusionOk="0">
                  <a:moveTo>
                    <a:pt x="367" y="1"/>
                  </a:moveTo>
                  <a:cubicBezTo>
                    <a:pt x="293" y="38"/>
                    <a:pt x="183" y="74"/>
                    <a:pt x="147" y="148"/>
                  </a:cubicBezTo>
                  <a:lnTo>
                    <a:pt x="37" y="258"/>
                  </a:lnTo>
                  <a:cubicBezTo>
                    <a:pt x="0" y="331"/>
                    <a:pt x="0" y="404"/>
                    <a:pt x="0" y="514"/>
                  </a:cubicBezTo>
                  <a:lnTo>
                    <a:pt x="0" y="624"/>
                  </a:lnTo>
                  <a:cubicBezTo>
                    <a:pt x="0" y="661"/>
                    <a:pt x="0" y="734"/>
                    <a:pt x="0" y="771"/>
                  </a:cubicBezTo>
                  <a:cubicBezTo>
                    <a:pt x="0" y="844"/>
                    <a:pt x="0" y="917"/>
                    <a:pt x="37" y="991"/>
                  </a:cubicBezTo>
                  <a:cubicBezTo>
                    <a:pt x="37" y="1027"/>
                    <a:pt x="73" y="1101"/>
                    <a:pt x="147" y="1137"/>
                  </a:cubicBezTo>
                  <a:cubicBezTo>
                    <a:pt x="183" y="1174"/>
                    <a:pt x="257" y="1211"/>
                    <a:pt x="293" y="1247"/>
                  </a:cubicBezTo>
                  <a:cubicBezTo>
                    <a:pt x="367" y="1284"/>
                    <a:pt x="440" y="1284"/>
                    <a:pt x="513" y="1284"/>
                  </a:cubicBezTo>
                  <a:lnTo>
                    <a:pt x="660" y="1284"/>
                  </a:lnTo>
                  <a:cubicBezTo>
                    <a:pt x="733" y="1284"/>
                    <a:pt x="807" y="1211"/>
                    <a:pt x="880" y="1174"/>
                  </a:cubicBezTo>
                  <a:lnTo>
                    <a:pt x="953" y="1064"/>
                  </a:lnTo>
                  <a:cubicBezTo>
                    <a:pt x="990" y="954"/>
                    <a:pt x="1026" y="881"/>
                    <a:pt x="1026" y="807"/>
                  </a:cubicBezTo>
                  <a:cubicBezTo>
                    <a:pt x="1026" y="734"/>
                    <a:pt x="1026" y="697"/>
                    <a:pt x="1026" y="661"/>
                  </a:cubicBezTo>
                  <a:lnTo>
                    <a:pt x="1026" y="514"/>
                  </a:lnTo>
                  <a:cubicBezTo>
                    <a:pt x="1026" y="441"/>
                    <a:pt x="1026" y="368"/>
                    <a:pt x="990" y="331"/>
                  </a:cubicBezTo>
                  <a:cubicBezTo>
                    <a:pt x="916" y="184"/>
                    <a:pt x="843" y="111"/>
                    <a:pt x="697" y="38"/>
                  </a:cubicBezTo>
                  <a:cubicBezTo>
                    <a:pt x="660" y="1"/>
                    <a:pt x="587" y="1"/>
                    <a:pt x="5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51"/>
            <p:cNvSpPr/>
            <p:nvPr/>
          </p:nvSpPr>
          <p:spPr>
            <a:xfrm rot="-2013558">
              <a:off x="8282328" y="513861"/>
              <a:ext cx="50992" cy="54468"/>
            </a:xfrm>
            <a:custGeom>
              <a:avLst/>
              <a:gdLst/>
              <a:ahLst/>
              <a:cxnLst/>
              <a:rect l="l" t="t" r="r" b="b"/>
              <a:pathLst>
                <a:path w="1614" h="1724" extrusionOk="0">
                  <a:moveTo>
                    <a:pt x="681" y="911"/>
                  </a:moveTo>
                  <a:lnTo>
                    <a:pt x="681" y="911"/>
                  </a:lnTo>
                  <a:cubicBezTo>
                    <a:pt x="687" y="913"/>
                    <a:pt x="692" y="915"/>
                    <a:pt x="697" y="917"/>
                  </a:cubicBezTo>
                  <a:lnTo>
                    <a:pt x="734" y="990"/>
                  </a:lnTo>
                  <a:lnTo>
                    <a:pt x="734" y="990"/>
                  </a:lnTo>
                  <a:lnTo>
                    <a:pt x="681" y="911"/>
                  </a:lnTo>
                  <a:close/>
                  <a:moveTo>
                    <a:pt x="807" y="1"/>
                  </a:moveTo>
                  <a:cubicBezTo>
                    <a:pt x="797" y="4"/>
                    <a:pt x="786" y="8"/>
                    <a:pt x="776" y="13"/>
                  </a:cubicBezTo>
                  <a:lnTo>
                    <a:pt x="776" y="13"/>
                  </a:lnTo>
                  <a:cubicBezTo>
                    <a:pt x="773" y="13"/>
                    <a:pt x="770" y="13"/>
                    <a:pt x="767" y="13"/>
                  </a:cubicBezTo>
                  <a:cubicBezTo>
                    <a:pt x="709" y="13"/>
                    <a:pt x="648" y="22"/>
                    <a:pt x="587" y="37"/>
                  </a:cubicBezTo>
                  <a:cubicBezTo>
                    <a:pt x="587" y="37"/>
                    <a:pt x="551" y="37"/>
                    <a:pt x="514" y="74"/>
                  </a:cubicBezTo>
                  <a:lnTo>
                    <a:pt x="404" y="111"/>
                  </a:lnTo>
                  <a:lnTo>
                    <a:pt x="258" y="221"/>
                  </a:lnTo>
                  <a:lnTo>
                    <a:pt x="221" y="257"/>
                  </a:lnTo>
                  <a:cubicBezTo>
                    <a:pt x="111" y="367"/>
                    <a:pt x="38" y="514"/>
                    <a:pt x="38" y="661"/>
                  </a:cubicBezTo>
                  <a:cubicBezTo>
                    <a:pt x="1" y="807"/>
                    <a:pt x="1" y="954"/>
                    <a:pt x="38" y="1100"/>
                  </a:cubicBezTo>
                  <a:cubicBezTo>
                    <a:pt x="38" y="1174"/>
                    <a:pt x="74" y="1247"/>
                    <a:pt x="111" y="1320"/>
                  </a:cubicBezTo>
                  <a:cubicBezTo>
                    <a:pt x="148" y="1394"/>
                    <a:pt x="184" y="1467"/>
                    <a:pt x="221" y="1504"/>
                  </a:cubicBezTo>
                  <a:lnTo>
                    <a:pt x="258" y="1540"/>
                  </a:lnTo>
                  <a:lnTo>
                    <a:pt x="404" y="1650"/>
                  </a:lnTo>
                  <a:lnTo>
                    <a:pt x="441" y="1650"/>
                  </a:lnTo>
                  <a:cubicBezTo>
                    <a:pt x="514" y="1687"/>
                    <a:pt x="551" y="1687"/>
                    <a:pt x="624" y="1724"/>
                  </a:cubicBezTo>
                  <a:lnTo>
                    <a:pt x="844" y="1724"/>
                  </a:lnTo>
                  <a:cubicBezTo>
                    <a:pt x="954" y="1687"/>
                    <a:pt x="1064" y="1687"/>
                    <a:pt x="1174" y="1614"/>
                  </a:cubicBezTo>
                  <a:lnTo>
                    <a:pt x="1211" y="1614"/>
                  </a:lnTo>
                  <a:cubicBezTo>
                    <a:pt x="1284" y="1577"/>
                    <a:pt x="1321" y="1540"/>
                    <a:pt x="1357" y="1504"/>
                  </a:cubicBezTo>
                  <a:lnTo>
                    <a:pt x="1394" y="1467"/>
                  </a:lnTo>
                  <a:cubicBezTo>
                    <a:pt x="1431" y="1394"/>
                    <a:pt x="1467" y="1357"/>
                    <a:pt x="1504" y="1320"/>
                  </a:cubicBezTo>
                  <a:cubicBezTo>
                    <a:pt x="1541" y="1247"/>
                    <a:pt x="1577" y="1174"/>
                    <a:pt x="1614" y="1100"/>
                  </a:cubicBezTo>
                  <a:cubicBezTo>
                    <a:pt x="1614" y="1064"/>
                    <a:pt x="1614" y="1027"/>
                    <a:pt x="1614" y="990"/>
                  </a:cubicBezTo>
                  <a:cubicBezTo>
                    <a:pt x="1614" y="917"/>
                    <a:pt x="1614" y="844"/>
                    <a:pt x="1614" y="771"/>
                  </a:cubicBezTo>
                  <a:cubicBezTo>
                    <a:pt x="1614" y="661"/>
                    <a:pt x="1614" y="587"/>
                    <a:pt x="1577" y="514"/>
                  </a:cubicBezTo>
                  <a:cubicBezTo>
                    <a:pt x="1541" y="404"/>
                    <a:pt x="1467" y="294"/>
                    <a:pt x="1394" y="221"/>
                  </a:cubicBezTo>
                  <a:cubicBezTo>
                    <a:pt x="1357" y="184"/>
                    <a:pt x="1321" y="147"/>
                    <a:pt x="1247" y="111"/>
                  </a:cubicBezTo>
                  <a:lnTo>
                    <a:pt x="1211" y="74"/>
                  </a:lnTo>
                  <a:cubicBezTo>
                    <a:pt x="1137" y="37"/>
                    <a:pt x="1101" y="1"/>
                    <a:pt x="10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51"/>
            <p:cNvSpPr/>
            <p:nvPr/>
          </p:nvSpPr>
          <p:spPr>
            <a:xfrm rot="-2013558">
              <a:off x="8109849" y="437003"/>
              <a:ext cx="53299" cy="39397"/>
            </a:xfrm>
            <a:custGeom>
              <a:avLst/>
              <a:gdLst/>
              <a:ahLst/>
              <a:cxnLst/>
              <a:rect l="l" t="t" r="r" b="b"/>
              <a:pathLst>
                <a:path w="1687" h="1247" extrusionOk="0">
                  <a:moveTo>
                    <a:pt x="844" y="0"/>
                  </a:moveTo>
                  <a:cubicBezTo>
                    <a:pt x="1" y="0"/>
                    <a:pt x="1" y="1247"/>
                    <a:pt x="844" y="1247"/>
                  </a:cubicBezTo>
                  <a:cubicBezTo>
                    <a:pt x="1687" y="1247"/>
                    <a:pt x="1687" y="0"/>
                    <a:pt x="8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51"/>
            <p:cNvSpPr/>
            <p:nvPr/>
          </p:nvSpPr>
          <p:spPr>
            <a:xfrm rot="-2013558">
              <a:off x="8112629" y="318716"/>
              <a:ext cx="57943" cy="44042"/>
            </a:xfrm>
            <a:custGeom>
              <a:avLst/>
              <a:gdLst/>
              <a:ahLst/>
              <a:cxnLst/>
              <a:rect l="l" t="t" r="r" b="b"/>
              <a:pathLst>
                <a:path w="1834" h="1394" extrusionOk="0">
                  <a:moveTo>
                    <a:pt x="917" y="1"/>
                  </a:moveTo>
                  <a:cubicBezTo>
                    <a:pt x="0" y="1"/>
                    <a:pt x="0" y="1394"/>
                    <a:pt x="917" y="1394"/>
                  </a:cubicBezTo>
                  <a:cubicBezTo>
                    <a:pt x="1833" y="1394"/>
                    <a:pt x="1833" y="1"/>
                    <a:pt x="9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51"/>
            <p:cNvSpPr/>
            <p:nvPr/>
          </p:nvSpPr>
          <p:spPr>
            <a:xfrm rot="-2013558">
              <a:off x="8038518" y="550374"/>
              <a:ext cx="73013" cy="56774"/>
            </a:xfrm>
            <a:custGeom>
              <a:avLst/>
              <a:gdLst/>
              <a:ahLst/>
              <a:cxnLst/>
              <a:rect l="l" t="t" r="r" b="b"/>
              <a:pathLst>
                <a:path w="2311" h="1797" extrusionOk="0">
                  <a:moveTo>
                    <a:pt x="1137" y="1"/>
                  </a:moveTo>
                  <a:cubicBezTo>
                    <a:pt x="1" y="1"/>
                    <a:pt x="1" y="1797"/>
                    <a:pt x="1137" y="1797"/>
                  </a:cubicBezTo>
                  <a:cubicBezTo>
                    <a:pt x="2273" y="1797"/>
                    <a:pt x="2310" y="1"/>
                    <a:pt x="11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51"/>
            <p:cNvSpPr/>
            <p:nvPr/>
          </p:nvSpPr>
          <p:spPr>
            <a:xfrm rot="-2013558">
              <a:off x="8002005" y="383669"/>
              <a:ext cx="49855" cy="44042"/>
            </a:xfrm>
            <a:custGeom>
              <a:avLst/>
              <a:gdLst/>
              <a:ahLst/>
              <a:cxnLst/>
              <a:rect l="l" t="t" r="r" b="b"/>
              <a:pathLst>
                <a:path w="1578" h="1394" extrusionOk="0">
                  <a:moveTo>
                    <a:pt x="624" y="0"/>
                  </a:moveTo>
                  <a:cubicBezTo>
                    <a:pt x="477" y="37"/>
                    <a:pt x="294" y="110"/>
                    <a:pt x="184" y="220"/>
                  </a:cubicBezTo>
                  <a:cubicBezTo>
                    <a:pt x="74" y="330"/>
                    <a:pt x="1" y="514"/>
                    <a:pt x="1" y="660"/>
                  </a:cubicBezTo>
                  <a:cubicBezTo>
                    <a:pt x="1" y="843"/>
                    <a:pt x="74" y="990"/>
                    <a:pt x="184" y="1137"/>
                  </a:cubicBezTo>
                  <a:lnTo>
                    <a:pt x="331" y="1247"/>
                  </a:lnTo>
                  <a:cubicBezTo>
                    <a:pt x="404" y="1283"/>
                    <a:pt x="551" y="1320"/>
                    <a:pt x="661" y="1320"/>
                  </a:cubicBezTo>
                  <a:lnTo>
                    <a:pt x="624" y="1393"/>
                  </a:lnTo>
                  <a:lnTo>
                    <a:pt x="917" y="1393"/>
                  </a:lnTo>
                  <a:cubicBezTo>
                    <a:pt x="1101" y="1393"/>
                    <a:pt x="1247" y="1320"/>
                    <a:pt x="1394" y="1173"/>
                  </a:cubicBezTo>
                  <a:cubicBezTo>
                    <a:pt x="1504" y="1063"/>
                    <a:pt x="1577" y="880"/>
                    <a:pt x="1577" y="697"/>
                  </a:cubicBezTo>
                  <a:cubicBezTo>
                    <a:pt x="1577" y="330"/>
                    <a:pt x="1284" y="0"/>
                    <a:pt x="9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51"/>
            <p:cNvSpPr/>
            <p:nvPr/>
          </p:nvSpPr>
          <p:spPr>
            <a:xfrm rot="-2013558">
              <a:off x="7887429" y="398579"/>
              <a:ext cx="25528" cy="19714"/>
            </a:xfrm>
            <a:custGeom>
              <a:avLst/>
              <a:gdLst/>
              <a:ahLst/>
              <a:cxnLst/>
              <a:rect l="l" t="t" r="r" b="b"/>
              <a:pathLst>
                <a:path w="808" h="624" extrusionOk="0">
                  <a:moveTo>
                    <a:pt x="404" y="1"/>
                  </a:moveTo>
                  <a:cubicBezTo>
                    <a:pt x="1" y="1"/>
                    <a:pt x="1" y="624"/>
                    <a:pt x="404" y="624"/>
                  </a:cubicBezTo>
                  <a:cubicBezTo>
                    <a:pt x="807" y="624"/>
                    <a:pt x="807" y="1"/>
                    <a:pt x="4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51"/>
            <p:cNvSpPr/>
            <p:nvPr/>
          </p:nvSpPr>
          <p:spPr>
            <a:xfrm rot="-2013558">
              <a:off x="7721058" y="271757"/>
              <a:ext cx="28971" cy="22052"/>
            </a:xfrm>
            <a:custGeom>
              <a:avLst/>
              <a:gdLst/>
              <a:ahLst/>
              <a:cxnLst/>
              <a:rect l="l" t="t" r="r" b="b"/>
              <a:pathLst>
                <a:path w="917" h="698" extrusionOk="0">
                  <a:moveTo>
                    <a:pt x="440" y="1"/>
                  </a:moveTo>
                  <a:cubicBezTo>
                    <a:pt x="0" y="1"/>
                    <a:pt x="0" y="697"/>
                    <a:pt x="440" y="697"/>
                  </a:cubicBezTo>
                  <a:cubicBezTo>
                    <a:pt x="917" y="697"/>
                    <a:pt x="917" y="1"/>
                    <a:pt x="4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51"/>
            <p:cNvSpPr/>
            <p:nvPr/>
          </p:nvSpPr>
          <p:spPr>
            <a:xfrm rot="-2013558">
              <a:off x="7642456" y="213644"/>
              <a:ext cx="25528" cy="19714"/>
            </a:xfrm>
            <a:custGeom>
              <a:avLst/>
              <a:gdLst/>
              <a:ahLst/>
              <a:cxnLst/>
              <a:rect l="l" t="t" r="r" b="b"/>
              <a:pathLst>
                <a:path w="808" h="624" extrusionOk="0">
                  <a:moveTo>
                    <a:pt x="404" y="0"/>
                  </a:moveTo>
                  <a:cubicBezTo>
                    <a:pt x="1" y="0"/>
                    <a:pt x="1" y="623"/>
                    <a:pt x="404" y="623"/>
                  </a:cubicBezTo>
                  <a:cubicBezTo>
                    <a:pt x="807" y="623"/>
                    <a:pt x="807" y="0"/>
                    <a:pt x="4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51"/>
            <p:cNvSpPr/>
            <p:nvPr/>
          </p:nvSpPr>
          <p:spPr>
            <a:xfrm rot="-2013558">
              <a:off x="8566318" y="513109"/>
              <a:ext cx="66062" cy="48654"/>
            </a:xfrm>
            <a:custGeom>
              <a:avLst/>
              <a:gdLst/>
              <a:ahLst/>
              <a:cxnLst/>
              <a:rect l="l" t="t" r="r" b="b"/>
              <a:pathLst>
                <a:path w="2091" h="1540" extrusionOk="0">
                  <a:moveTo>
                    <a:pt x="1027" y="0"/>
                  </a:moveTo>
                  <a:cubicBezTo>
                    <a:pt x="1" y="0"/>
                    <a:pt x="1" y="1540"/>
                    <a:pt x="1027" y="1540"/>
                  </a:cubicBezTo>
                  <a:cubicBezTo>
                    <a:pt x="2090" y="1540"/>
                    <a:pt x="2090" y="0"/>
                    <a:pt x="10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51"/>
            <p:cNvSpPr/>
            <p:nvPr/>
          </p:nvSpPr>
          <p:spPr>
            <a:xfrm rot="-2013558">
              <a:off x="8344163" y="805278"/>
              <a:ext cx="69538" cy="54752"/>
            </a:xfrm>
            <a:custGeom>
              <a:avLst/>
              <a:gdLst/>
              <a:ahLst/>
              <a:cxnLst/>
              <a:rect l="l" t="t" r="r" b="b"/>
              <a:pathLst>
                <a:path w="2201" h="1733" extrusionOk="0">
                  <a:moveTo>
                    <a:pt x="1320" y="1"/>
                  </a:moveTo>
                  <a:cubicBezTo>
                    <a:pt x="1186" y="1"/>
                    <a:pt x="1051" y="35"/>
                    <a:pt x="917" y="89"/>
                  </a:cubicBezTo>
                  <a:lnTo>
                    <a:pt x="367" y="345"/>
                  </a:lnTo>
                  <a:cubicBezTo>
                    <a:pt x="221" y="455"/>
                    <a:pt x="74" y="602"/>
                    <a:pt x="37" y="822"/>
                  </a:cubicBezTo>
                  <a:cubicBezTo>
                    <a:pt x="1" y="1005"/>
                    <a:pt x="37" y="1188"/>
                    <a:pt x="111" y="1372"/>
                  </a:cubicBezTo>
                  <a:cubicBezTo>
                    <a:pt x="259" y="1594"/>
                    <a:pt x="507" y="1733"/>
                    <a:pt x="765" y="1733"/>
                  </a:cubicBezTo>
                  <a:cubicBezTo>
                    <a:pt x="890" y="1733"/>
                    <a:pt x="1017" y="1700"/>
                    <a:pt x="1137" y="1628"/>
                  </a:cubicBezTo>
                  <a:lnTo>
                    <a:pt x="1650" y="1335"/>
                  </a:lnTo>
                  <a:cubicBezTo>
                    <a:pt x="2200" y="1005"/>
                    <a:pt x="2090" y="199"/>
                    <a:pt x="1467" y="15"/>
                  </a:cubicBezTo>
                  <a:cubicBezTo>
                    <a:pt x="1418" y="5"/>
                    <a:pt x="1369" y="1"/>
                    <a:pt x="1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51"/>
            <p:cNvSpPr/>
            <p:nvPr/>
          </p:nvSpPr>
          <p:spPr>
            <a:xfrm rot="-2013558">
              <a:off x="8738623" y="784210"/>
              <a:ext cx="38260" cy="30140"/>
            </a:xfrm>
            <a:custGeom>
              <a:avLst/>
              <a:gdLst/>
              <a:ahLst/>
              <a:cxnLst/>
              <a:rect l="l" t="t" r="r" b="b"/>
              <a:pathLst>
                <a:path w="1211" h="954" extrusionOk="0">
                  <a:moveTo>
                    <a:pt x="734" y="0"/>
                  </a:moveTo>
                  <a:lnTo>
                    <a:pt x="734" y="37"/>
                  </a:lnTo>
                  <a:lnTo>
                    <a:pt x="477" y="37"/>
                  </a:lnTo>
                  <a:cubicBezTo>
                    <a:pt x="330" y="37"/>
                    <a:pt x="220" y="73"/>
                    <a:pt x="147" y="183"/>
                  </a:cubicBezTo>
                  <a:cubicBezTo>
                    <a:pt x="74" y="257"/>
                    <a:pt x="1" y="367"/>
                    <a:pt x="1" y="477"/>
                  </a:cubicBezTo>
                  <a:cubicBezTo>
                    <a:pt x="1" y="623"/>
                    <a:pt x="37" y="733"/>
                    <a:pt x="147" y="807"/>
                  </a:cubicBezTo>
                  <a:cubicBezTo>
                    <a:pt x="220" y="880"/>
                    <a:pt x="330" y="953"/>
                    <a:pt x="477" y="953"/>
                  </a:cubicBezTo>
                  <a:lnTo>
                    <a:pt x="734" y="953"/>
                  </a:lnTo>
                  <a:cubicBezTo>
                    <a:pt x="844" y="953"/>
                    <a:pt x="990" y="880"/>
                    <a:pt x="1064" y="807"/>
                  </a:cubicBezTo>
                  <a:cubicBezTo>
                    <a:pt x="1174" y="697"/>
                    <a:pt x="1210" y="587"/>
                    <a:pt x="1210" y="477"/>
                  </a:cubicBezTo>
                  <a:cubicBezTo>
                    <a:pt x="1210" y="330"/>
                    <a:pt x="1174" y="220"/>
                    <a:pt x="1064" y="147"/>
                  </a:cubicBezTo>
                  <a:cubicBezTo>
                    <a:pt x="990" y="37"/>
                    <a:pt x="844" y="0"/>
                    <a:pt x="7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51"/>
            <p:cNvSpPr/>
            <p:nvPr/>
          </p:nvSpPr>
          <p:spPr>
            <a:xfrm rot="-2013558">
              <a:off x="8818415" y="867350"/>
              <a:ext cx="38260" cy="29003"/>
            </a:xfrm>
            <a:custGeom>
              <a:avLst/>
              <a:gdLst/>
              <a:ahLst/>
              <a:cxnLst/>
              <a:rect l="l" t="t" r="r" b="b"/>
              <a:pathLst>
                <a:path w="1211" h="918" extrusionOk="0">
                  <a:moveTo>
                    <a:pt x="624" y="1"/>
                  </a:moveTo>
                  <a:cubicBezTo>
                    <a:pt x="0" y="1"/>
                    <a:pt x="0" y="917"/>
                    <a:pt x="624" y="917"/>
                  </a:cubicBezTo>
                  <a:cubicBezTo>
                    <a:pt x="1210" y="917"/>
                    <a:pt x="1210" y="1"/>
                    <a:pt x="6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51"/>
            <p:cNvSpPr/>
            <p:nvPr/>
          </p:nvSpPr>
          <p:spPr>
            <a:xfrm rot="-2013558">
              <a:off x="8981063" y="960045"/>
              <a:ext cx="41735" cy="31309"/>
            </a:xfrm>
            <a:custGeom>
              <a:avLst/>
              <a:gdLst/>
              <a:ahLst/>
              <a:cxnLst/>
              <a:rect l="l" t="t" r="r" b="b"/>
              <a:pathLst>
                <a:path w="1321" h="991" extrusionOk="0">
                  <a:moveTo>
                    <a:pt x="661" y="1"/>
                  </a:moveTo>
                  <a:cubicBezTo>
                    <a:pt x="1" y="1"/>
                    <a:pt x="1" y="991"/>
                    <a:pt x="661" y="991"/>
                  </a:cubicBezTo>
                  <a:cubicBezTo>
                    <a:pt x="1320" y="991"/>
                    <a:pt x="1320" y="1"/>
                    <a:pt x="6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00" name="Google Shape;2100;p51"/>
          <p:cNvSpPr/>
          <p:nvPr/>
        </p:nvSpPr>
        <p:spPr>
          <a:xfrm rot="-7712179" flipH="1">
            <a:off x="-631316" y="4501047"/>
            <a:ext cx="2347010" cy="346444"/>
          </a:xfrm>
          <a:custGeom>
            <a:avLst/>
            <a:gdLst/>
            <a:ahLst/>
            <a:cxnLst/>
            <a:rect l="l" t="t" r="r" b="b"/>
            <a:pathLst>
              <a:path w="93882" h="13858" fill="none" extrusionOk="0">
                <a:moveTo>
                  <a:pt x="0" y="1"/>
                </a:moveTo>
                <a:cubicBezTo>
                  <a:pt x="6195" y="3667"/>
                  <a:pt x="11217" y="9678"/>
                  <a:pt x="18219" y="11401"/>
                </a:cubicBezTo>
                <a:cubicBezTo>
                  <a:pt x="27970" y="13857"/>
                  <a:pt x="37501" y="7186"/>
                  <a:pt x="47362" y="5243"/>
                </a:cubicBezTo>
                <a:cubicBezTo>
                  <a:pt x="54291" y="3886"/>
                  <a:pt x="61439" y="4876"/>
                  <a:pt x="67781" y="7992"/>
                </a:cubicBezTo>
                <a:cubicBezTo>
                  <a:pt x="71044" y="9642"/>
                  <a:pt x="74233" y="11878"/>
                  <a:pt x="77862" y="12061"/>
                </a:cubicBezTo>
                <a:cubicBezTo>
                  <a:pt x="83911" y="12318"/>
                  <a:pt x="88529" y="6892"/>
                  <a:pt x="93882" y="4106"/>
                </a:cubicBezTo>
              </a:path>
            </a:pathLst>
          </a:custGeom>
          <a:solidFill>
            <a:schemeClr val="accent1"/>
          </a:solidFill>
          <a:ln w="19050" cap="flat" cmpd="sng">
            <a:solidFill>
              <a:schemeClr val="lt1"/>
            </a:solidFill>
            <a:prstDash val="solid"/>
            <a:miter lim="3665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51"/>
          <p:cNvSpPr/>
          <p:nvPr/>
        </p:nvSpPr>
        <p:spPr>
          <a:xfrm rot="-2700000">
            <a:off x="8103841" y="3201017"/>
            <a:ext cx="1563160" cy="1281263"/>
          </a:xfrm>
          <a:custGeom>
            <a:avLst/>
            <a:gdLst/>
            <a:ahLst/>
            <a:cxnLst/>
            <a:rect l="l" t="t" r="r" b="b"/>
            <a:pathLst>
              <a:path w="62527" h="51251" extrusionOk="0">
                <a:moveTo>
                  <a:pt x="35889" y="3192"/>
                </a:moveTo>
                <a:cubicBezTo>
                  <a:pt x="34936" y="4989"/>
                  <a:pt x="34020" y="6785"/>
                  <a:pt x="33030" y="8581"/>
                </a:cubicBezTo>
                <a:cubicBezTo>
                  <a:pt x="31930" y="10634"/>
                  <a:pt x="30830" y="12650"/>
                  <a:pt x="29731" y="14666"/>
                </a:cubicBezTo>
                <a:cubicBezTo>
                  <a:pt x="28594" y="16682"/>
                  <a:pt x="27458" y="18662"/>
                  <a:pt x="26285" y="20678"/>
                </a:cubicBezTo>
                <a:cubicBezTo>
                  <a:pt x="25112" y="22658"/>
                  <a:pt x="23939" y="24637"/>
                  <a:pt x="22766" y="26580"/>
                </a:cubicBezTo>
                <a:cubicBezTo>
                  <a:pt x="22252" y="27460"/>
                  <a:pt x="21702" y="28303"/>
                  <a:pt x="21189" y="29146"/>
                </a:cubicBezTo>
                <a:cubicBezTo>
                  <a:pt x="21629" y="28046"/>
                  <a:pt x="22032" y="26983"/>
                  <a:pt x="22472" y="25884"/>
                </a:cubicBezTo>
                <a:cubicBezTo>
                  <a:pt x="23279" y="23794"/>
                  <a:pt x="24159" y="21741"/>
                  <a:pt x="25075" y="19688"/>
                </a:cubicBezTo>
                <a:cubicBezTo>
                  <a:pt x="25991" y="17636"/>
                  <a:pt x="26981" y="15693"/>
                  <a:pt x="28081" y="13750"/>
                </a:cubicBezTo>
                <a:cubicBezTo>
                  <a:pt x="29144" y="11807"/>
                  <a:pt x="30317" y="9974"/>
                  <a:pt x="31600" y="8178"/>
                </a:cubicBezTo>
                <a:cubicBezTo>
                  <a:pt x="32920" y="6418"/>
                  <a:pt x="34349" y="4732"/>
                  <a:pt x="35889" y="3192"/>
                </a:cubicBezTo>
                <a:close/>
                <a:moveTo>
                  <a:pt x="60780" y="7078"/>
                </a:moveTo>
                <a:lnTo>
                  <a:pt x="60780" y="7078"/>
                </a:lnTo>
                <a:cubicBezTo>
                  <a:pt x="56161" y="10011"/>
                  <a:pt x="51469" y="12907"/>
                  <a:pt x="46777" y="15766"/>
                </a:cubicBezTo>
                <a:lnTo>
                  <a:pt x="46740" y="15766"/>
                </a:lnTo>
                <a:cubicBezTo>
                  <a:pt x="41534" y="18919"/>
                  <a:pt x="36256" y="21998"/>
                  <a:pt x="30940" y="25041"/>
                </a:cubicBezTo>
                <a:cubicBezTo>
                  <a:pt x="28521" y="26434"/>
                  <a:pt x="26065" y="27790"/>
                  <a:pt x="23572" y="29183"/>
                </a:cubicBezTo>
                <a:lnTo>
                  <a:pt x="23755" y="28963"/>
                </a:lnTo>
                <a:cubicBezTo>
                  <a:pt x="26578" y="26800"/>
                  <a:pt x="29437" y="24711"/>
                  <a:pt x="32370" y="22731"/>
                </a:cubicBezTo>
                <a:cubicBezTo>
                  <a:pt x="36806" y="19688"/>
                  <a:pt x="41388" y="16902"/>
                  <a:pt x="46080" y="14300"/>
                </a:cubicBezTo>
                <a:cubicBezTo>
                  <a:pt x="50772" y="11697"/>
                  <a:pt x="55575" y="9314"/>
                  <a:pt x="60523" y="7188"/>
                </a:cubicBezTo>
                <a:lnTo>
                  <a:pt x="60780" y="7078"/>
                </a:lnTo>
                <a:close/>
                <a:moveTo>
                  <a:pt x="46557" y="1543"/>
                </a:moveTo>
                <a:cubicBezTo>
                  <a:pt x="43917" y="5135"/>
                  <a:pt x="41205" y="8691"/>
                  <a:pt x="38382" y="12137"/>
                </a:cubicBezTo>
                <a:cubicBezTo>
                  <a:pt x="35193" y="16023"/>
                  <a:pt x="31893" y="19835"/>
                  <a:pt x="28521" y="23574"/>
                </a:cubicBezTo>
                <a:cubicBezTo>
                  <a:pt x="26835" y="25407"/>
                  <a:pt x="25112" y="27203"/>
                  <a:pt x="23389" y="29000"/>
                </a:cubicBezTo>
                <a:lnTo>
                  <a:pt x="22656" y="29586"/>
                </a:lnTo>
                <a:cubicBezTo>
                  <a:pt x="25552" y="25627"/>
                  <a:pt x="28558" y="21778"/>
                  <a:pt x="31673" y="18002"/>
                </a:cubicBezTo>
                <a:cubicBezTo>
                  <a:pt x="34936" y="14080"/>
                  <a:pt x="38345" y="10231"/>
                  <a:pt x="41864" y="6455"/>
                </a:cubicBezTo>
                <a:cubicBezTo>
                  <a:pt x="43404" y="4805"/>
                  <a:pt x="44980" y="3156"/>
                  <a:pt x="46557" y="1543"/>
                </a:cubicBezTo>
                <a:close/>
                <a:moveTo>
                  <a:pt x="20199" y="31016"/>
                </a:moveTo>
                <a:lnTo>
                  <a:pt x="20089" y="31272"/>
                </a:lnTo>
                <a:lnTo>
                  <a:pt x="19906" y="31786"/>
                </a:lnTo>
                <a:lnTo>
                  <a:pt x="19503" y="32115"/>
                </a:lnTo>
                <a:cubicBezTo>
                  <a:pt x="19723" y="31749"/>
                  <a:pt x="19943" y="31382"/>
                  <a:pt x="20199" y="31016"/>
                </a:cubicBezTo>
                <a:close/>
                <a:moveTo>
                  <a:pt x="19833" y="32152"/>
                </a:moveTo>
                <a:cubicBezTo>
                  <a:pt x="19833" y="32189"/>
                  <a:pt x="19833" y="32189"/>
                  <a:pt x="19870" y="32189"/>
                </a:cubicBezTo>
                <a:cubicBezTo>
                  <a:pt x="19723" y="32262"/>
                  <a:pt x="19613" y="32335"/>
                  <a:pt x="19503" y="32445"/>
                </a:cubicBezTo>
                <a:lnTo>
                  <a:pt x="19466" y="32409"/>
                </a:lnTo>
                <a:lnTo>
                  <a:pt x="19503" y="32409"/>
                </a:lnTo>
                <a:lnTo>
                  <a:pt x="19833" y="32152"/>
                </a:lnTo>
                <a:close/>
                <a:moveTo>
                  <a:pt x="44870" y="27020"/>
                </a:moveTo>
                <a:lnTo>
                  <a:pt x="44870" y="27020"/>
                </a:lnTo>
                <a:cubicBezTo>
                  <a:pt x="43441" y="27460"/>
                  <a:pt x="42011" y="27827"/>
                  <a:pt x="40581" y="28193"/>
                </a:cubicBezTo>
                <a:cubicBezTo>
                  <a:pt x="38748" y="28706"/>
                  <a:pt x="36916" y="29146"/>
                  <a:pt x="35046" y="29586"/>
                </a:cubicBezTo>
                <a:cubicBezTo>
                  <a:pt x="33176" y="30026"/>
                  <a:pt x="31344" y="30429"/>
                  <a:pt x="29474" y="30832"/>
                </a:cubicBezTo>
                <a:cubicBezTo>
                  <a:pt x="27604" y="31236"/>
                  <a:pt x="25735" y="31602"/>
                  <a:pt x="23865" y="31932"/>
                </a:cubicBezTo>
                <a:cubicBezTo>
                  <a:pt x="22216" y="32189"/>
                  <a:pt x="20566" y="32555"/>
                  <a:pt x="18953" y="33032"/>
                </a:cubicBezTo>
                <a:lnTo>
                  <a:pt x="18953" y="32995"/>
                </a:lnTo>
                <a:cubicBezTo>
                  <a:pt x="19540" y="32555"/>
                  <a:pt x="20163" y="32189"/>
                  <a:pt x="20859" y="31896"/>
                </a:cubicBezTo>
                <a:cubicBezTo>
                  <a:pt x="21666" y="31529"/>
                  <a:pt x="22509" y="31236"/>
                  <a:pt x="23352" y="30942"/>
                </a:cubicBezTo>
                <a:cubicBezTo>
                  <a:pt x="25112" y="30393"/>
                  <a:pt x="26871" y="29916"/>
                  <a:pt x="28667" y="29549"/>
                </a:cubicBezTo>
                <a:cubicBezTo>
                  <a:pt x="30500" y="29183"/>
                  <a:pt x="32297" y="28853"/>
                  <a:pt x="34130" y="28523"/>
                </a:cubicBezTo>
                <a:cubicBezTo>
                  <a:pt x="35962" y="28193"/>
                  <a:pt x="37869" y="27863"/>
                  <a:pt x="39738" y="27607"/>
                </a:cubicBezTo>
                <a:cubicBezTo>
                  <a:pt x="41461" y="27350"/>
                  <a:pt x="43147" y="27167"/>
                  <a:pt x="44870" y="27020"/>
                </a:cubicBezTo>
                <a:close/>
                <a:moveTo>
                  <a:pt x="24818" y="13933"/>
                </a:moveTo>
                <a:lnTo>
                  <a:pt x="24818" y="13933"/>
                </a:lnTo>
                <a:cubicBezTo>
                  <a:pt x="24122" y="16536"/>
                  <a:pt x="23279" y="19139"/>
                  <a:pt x="22289" y="21631"/>
                </a:cubicBezTo>
                <a:cubicBezTo>
                  <a:pt x="20933" y="25004"/>
                  <a:pt x="19356" y="28230"/>
                  <a:pt x="17560" y="31346"/>
                </a:cubicBezTo>
                <a:cubicBezTo>
                  <a:pt x="16680" y="32885"/>
                  <a:pt x="15764" y="34352"/>
                  <a:pt x="14774" y="35818"/>
                </a:cubicBezTo>
                <a:cubicBezTo>
                  <a:pt x="15764" y="32629"/>
                  <a:pt x="17010" y="29549"/>
                  <a:pt x="18477" y="26543"/>
                </a:cubicBezTo>
                <a:cubicBezTo>
                  <a:pt x="20016" y="23318"/>
                  <a:pt x="21702" y="20128"/>
                  <a:pt x="23352" y="16939"/>
                </a:cubicBezTo>
                <a:cubicBezTo>
                  <a:pt x="23792" y="16023"/>
                  <a:pt x="24232" y="15143"/>
                  <a:pt x="24672" y="14226"/>
                </a:cubicBezTo>
                <a:lnTo>
                  <a:pt x="24818" y="13933"/>
                </a:lnTo>
                <a:close/>
                <a:moveTo>
                  <a:pt x="45823" y="30576"/>
                </a:moveTo>
                <a:lnTo>
                  <a:pt x="45823" y="30576"/>
                </a:lnTo>
                <a:cubicBezTo>
                  <a:pt x="44174" y="30942"/>
                  <a:pt x="42561" y="31272"/>
                  <a:pt x="40911" y="31602"/>
                </a:cubicBezTo>
                <a:cubicBezTo>
                  <a:pt x="38712" y="32042"/>
                  <a:pt x="36549" y="32445"/>
                  <a:pt x="34349" y="32849"/>
                </a:cubicBezTo>
                <a:cubicBezTo>
                  <a:pt x="32187" y="33215"/>
                  <a:pt x="29987" y="33582"/>
                  <a:pt x="27824" y="33912"/>
                </a:cubicBezTo>
                <a:cubicBezTo>
                  <a:pt x="25625" y="34242"/>
                  <a:pt x="23462" y="34535"/>
                  <a:pt x="21299" y="34828"/>
                </a:cubicBezTo>
                <a:cubicBezTo>
                  <a:pt x="19466" y="35048"/>
                  <a:pt x="17670" y="35415"/>
                  <a:pt x="15910" y="35891"/>
                </a:cubicBezTo>
                <a:cubicBezTo>
                  <a:pt x="17084" y="35268"/>
                  <a:pt x="18330" y="34755"/>
                  <a:pt x="19613" y="34352"/>
                </a:cubicBezTo>
                <a:cubicBezTo>
                  <a:pt x="21556" y="33802"/>
                  <a:pt x="23535" y="33362"/>
                  <a:pt x="25552" y="33032"/>
                </a:cubicBezTo>
                <a:cubicBezTo>
                  <a:pt x="27861" y="32629"/>
                  <a:pt x="30170" y="32262"/>
                  <a:pt x="32517" y="31932"/>
                </a:cubicBezTo>
                <a:cubicBezTo>
                  <a:pt x="34863" y="31602"/>
                  <a:pt x="37209" y="31346"/>
                  <a:pt x="39555" y="31089"/>
                </a:cubicBezTo>
                <a:cubicBezTo>
                  <a:pt x="41644" y="30906"/>
                  <a:pt x="43734" y="30722"/>
                  <a:pt x="45823" y="30576"/>
                </a:cubicBezTo>
                <a:close/>
                <a:moveTo>
                  <a:pt x="19063" y="17709"/>
                </a:moveTo>
                <a:lnTo>
                  <a:pt x="19063" y="17709"/>
                </a:lnTo>
                <a:cubicBezTo>
                  <a:pt x="18806" y="18955"/>
                  <a:pt x="18550" y="20238"/>
                  <a:pt x="18257" y="21485"/>
                </a:cubicBezTo>
                <a:cubicBezTo>
                  <a:pt x="17890" y="23024"/>
                  <a:pt x="17523" y="24564"/>
                  <a:pt x="17084" y="26104"/>
                </a:cubicBezTo>
                <a:cubicBezTo>
                  <a:pt x="16607" y="27643"/>
                  <a:pt x="16167" y="29146"/>
                  <a:pt x="15581" y="30649"/>
                </a:cubicBezTo>
                <a:cubicBezTo>
                  <a:pt x="14994" y="32115"/>
                  <a:pt x="14371" y="33545"/>
                  <a:pt x="13674" y="34975"/>
                </a:cubicBezTo>
                <a:cubicBezTo>
                  <a:pt x="13308" y="35671"/>
                  <a:pt x="12941" y="36331"/>
                  <a:pt x="12538" y="37028"/>
                </a:cubicBezTo>
                <a:cubicBezTo>
                  <a:pt x="12208" y="37614"/>
                  <a:pt x="11878" y="38164"/>
                  <a:pt x="11511" y="38714"/>
                </a:cubicBezTo>
                <a:cubicBezTo>
                  <a:pt x="11915" y="37541"/>
                  <a:pt x="12318" y="36404"/>
                  <a:pt x="12685" y="35231"/>
                </a:cubicBezTo>
                <a:cubicBezTo>
                  <a:pt x="13234" y="33728"/>
                  <a:pt x="13748" y="32189"/>
                  <a:pt x="14261" y="30649"/>
                </a:cubicBezTo>
                <a:lnTo>
                  <a:pt x="15837" y="26030"/>
                </a:lnTo>
                <a:cubicBezTo>
                  <a:pt x="16350" y="24527"/>
                  <a:pt x="16827" y="23061"/>
                  <a:pt x="17377" y="21595"/>
                </a:cubicBezTo>
                <a:cubicBezTo>
                  <a:pt x="17853" y="20275"/>
                  <a:pt x="18403" y="18955"/>
                  <a:pt x="19063" y="17709"/>
                </a:cubicBezTo>
                <a:close/>
                <a:moveTo>
                  <a:pt x="42087" y="34599"/>
                </a:moveTo>
                <a:cubicBezTo>
                  <a:pt x="42452" y="34599"/>
                  <a:pt x="42818" y="34602"/>
                  <a:pt x="43184" y="34608"/>
                </a:cubicBezTo>
                <a:cubicBezTo>
                  <a:pt x="39262" y="35415"/>
                  <a:pt x="35339" y="36111"/>
                  <a:pt x="31417" y="36771"/>
                </a:cubicBezTo>
                <a:cubicBezTo>
                  <a:pt x="27055" y="37468"/>
                  <a:pt x="22729" y="38054"/>
                  <a:pt x="18367" y="38604"/>
                </a:cubicBezTo>
                <a:cubicBezTo>
                  <a:pt x="16240" y="38861"/>
                  <a:pt x="14151" y="39081"/>
                  <a:pt x="12025" y="39300"/>
                </a:cubicBezTo>
                <a:cubicBezTo>
                  <a:pt x="13491" y="38567"/>
                  <a:pt x="15031" y="38091"/>
                  <a:pt x="16644" y="37797"/>
                </a:cubicBezTo>
                <a:cubicBezTo>
                  <a:pt x="18733" y="37358"/>
                  <a:pt x="20859" y="37101"/>
                  <a:pt x="22985" y="36734"/>
                </a:cubicBezTo>
                <a:cubicBezTo>
                  <a:pt x="25258" y="36368"/>
                  <a:pt x="27494" y="36001"/>
                  <a:pt x="29767" y="35671"/>
                </a:cubicBezTo>
                <a:cubicBezTo>
                  <a:pt x="32040" y="35305"/>
                  <a:pt x="34349" y="35011"/>
                  <a:pt x="36659" y="34828"/>
                </a:cubicBezTo>
                <a:cubicBezTo>
                  <a:pt x="38461" y="34675"/>
                  <a:pt x="40264" y="34599"/>
                  <a:pt x="42087" y="34599"/>
                </a:cubicBezTo>
                <a:close/>
                <a:moveTo>
                  <a:pt x="13161" y="22951"/>
                </a:moveTo>
                <a:lnTo>
                  <a:pt x="13161" y="22951"/>
                </a:lnTo>
                <a:cubicBezTo>
                  <a:pt x="12904" y="25407"/>
                  <a:pt x="12428" y="27827"/>
                  <a:pt x="11805" y="30209"/>
                </a:cubicBezTo>
                <a:cubicBezTo>
                  <a:pt x="11072" y="32959"/>
                  <a:pt x="10192" y="35708"/>
                  <a:pt x="9275" y="38421"/>
                </a:cubicBezTo>
                <a:cubicBezTo>
                  <a:pt x="8835" y="39850"/>
                  <a:pt x="8286" y="41243"/>
                  <a:pt x="7626" y="42563"/>
                </a:cubicBezTo>
                <a:cubicBezTo>
                  <a:pt x="8286" y="39997"/>
                  <a:pt x="8945" y="37468"/>
                  <a:pt x="9679" y="34902"/>
                </a:cubicBezTo>
                <a:cubicBezTo>
                  <a:pt x="10448" y="32079"/>
                  <a:pt x="11255" y="29293"/>
                  <a:pt x="12061" y="26507"/>
                </a:cubicBezTo>
                <a:cubicBezTo>
                  <a:pt x="12428" y="25297"/>
                  <a:pt x="12795" y="24124"/>
                  <a:pt x="13161" y="22951"/>
                </a:cubicBezTo>
                <a:close/>
                <a:moveTo>
                  <a:pt x="37795" y="37174"/>
                </a:moveTo>
                <a:cubicBezTo>
                  <a:pt x="34130" y="37981"/>
                  <a:pt x="30464" y="38714"/>
                  <a:pt x="26798" y="39447"/>
                </a:cubicBezTo>
                <a:cubicBezTo>
                  <a:pt x="22692" y="40254"/>
                  <a:pt x="18623" y="40987"/>
                  <a:pt x="14517" y="41683"/>
                </a:cubicBezTo>
                <a:cubicBezTo>
                  <a:pt x="12465" y="42013"/>
                  <a:pt x="10375" y="42343"/>
                  <a:pt x="8359" y="42673"/>
                </a:cubicBezTo>
                <a:cubicBezTo>
                  <a:pt x="10045" y="41903"/>
                  <a:pt x="11805" y="41280"/>
                  <a:pt x="13601" y="40877"/>
                </a:cubicBezTo>
                <a:lnTo>
                  <a:pt x="13564" y="40877"/>
                </a:lnTo>
                <a:cubicBezTo>
                  <a:pt x="15544" y="40400"/>
                  <a:pt x="17523" y="39997"/>
                  <a:pt x="19540" y="39594"/>
                </a:cubicBezTo>
                <a:cubicBezTo>
                  <a:pt x="21592" y="39154"/>
                  <a:pt x="23645" y="38751"/>
                  <a:pt x="25735" y="38384"/>
                </a:cubicBezTo>
                <a:cubicBezTo>
                  <a:pt x="27824" y="38017"/>
                  <a:pt x="29877" y="37724"/>
                  <a:pt x="31967" y="37504"/>
                </a:cubicBezTo>
                <a:cubicBezTo>
                  <a:pt x="33910" y="37284"/>
                  <a:pt x="35852" y="37174"/>
                  <a:pt x="37795" y="37174"/>
                </a:cubicBezTo>
                <a:close/>
                <a:moveTo>
                  <a:pt x="7516" y="43003"/>
                </a:moveTo>
                <a:lnTo>
                  <a:pt x="7479" y="43076"/>
                </a:lnTo>
                <a:lnTo>
                  <a:pt x="7479" y="43003"/>
                </a:lnTo>
                <a:close/>
                <a:moveTo>
                  <a:pt x="47747" y="1"/>
                </a:moveTo>
                <a:cubicBezTo>
                  <a:pt x="47716" y="1"/>
                  <a:pt x="47684" y="12"/>
                  <a:pt x="47656" y="40"/>
                </a:cubicBezTo>
                <a:cubicBezTo>
                  <a:pt x="43991" y="3706"/>
                  <a:pt x="40435" y="7445"/>
                  <a:pt x="37026" y="11330"/>
                </a:cubicBezTo>
                <a:cubicBezTo>
                  <a:pt x="33616" y="15180"/>
                  <a:pt x="30317" y="19139"/>
                  <a:pt x="27164" y="23208"/>
                </a:cubicBezTo>
                <a:cubicBezTo>
                  <a:pt x="25368" y="25480"/>
                  <a:pt x="23645" y="27790"/>
                  <a:pt x="21959" y="30099"/>
                </a:cubicBezTo>
                <a:cubicBezTo>
                  <a:pt x="21922" y="30136"/>
                  <a:pt x="21922" y="30136"/>
                  <a:pt x="21922" y="30173"/>
                </a:cubicBezTo>
                <a:lnTo>
                  <a:pt x="21006" y="30906"/>
                </a:lnTo>
                <a:lnTo>
                  <a:pt x="20346" y="31419"/>
                </a:lnTo>
                <a:lnTo>
                  <a:pt x="20969" y="29843"/>
                </a:lnTo>
                <a:cubicBezTo>
                  <a:pt x="21482" y="29036"/>
                  <a:pt x="21959" y="28230"/>
                  <a:pt x="22472" y="27423"/>
                </a:cubicBezTo>
                <a:cubicBezTo>
                  <a:pt x="23682" y="25444"/>
                  <a:pt x="24892" y="23464"/>
                  <a:pt x="26065" y="21485"/>
                </a:cubicBezTo>
                <a:cubicBezTo>
                  <a:pt x="27201" y="19505"/>
                  <a:pt x="28374" y="17489"/>
                  <a:pt x="29511" y="15473"/>
                </a:cubicBezTo>
                <a:cubicBezTo>
                  <a:pt x="30647" y="13493"/>
                  <a:pt x="31747" y="11477"/>
                  <a:pt x="32847" y="9461"/>
                </a:cubicBezTo>
                <a:cubicBezTo>
                  <a:pt x="33946" y="7445"/>
                  <a:pt x="35009" y="5392"/>
                  <a:pt x="36109" y="3339"/>
                </a:cubicBezTo>
                <a:lnTo>
                  <a:pt x="36512" y="2569"/>
                </a:lnTo>
                <a:cubicBezTo>
                  <a:pt x="36567" y="2487"/>
                  <a:pt x="36478" y="2384"/>
                  <a:pt x="36383" y="2384"/>
                </a:cubicBezTo>
                <a:cubicBezTo>
                  <a:pt x="36352" y="2384"/>
                  <a:pt x="36320" y="2395"/>
                  <a:pt x="36292" y="2423"/>
                </a:cubicBezTo>
                <a:cubicBezTo>
                  <a:pt x="34716" y="3962"/>
                  <a:pt x="33250" y="5612"/>
                  <a:pt x="31893" y="7371"/>
                </a:cubicBezTo>
                <a:cubicBezTo>
                  <a:pt x="30574" y="9131"/>
                  <a:pt x="29327" y="10964"/>
                  <a:pt x="28228" y="12870"/>
                </a:cubicBezTo>
                <a:cubicBezTo>
                  <a:pt x="27128" y="14813"/>
                  <a:pt x="26101" y="16792"/>
                  <a:pt x="25185" y="18809"/>
                </a:cubicBezTo>
                <a:cubicBezTo>
                  <a:pt x="24232" y="20825"/>
                  <a:pt x="23352" y="22878"/>
                  <a:pt x="22509" y="24967"/>
                </a:cubicBezTo>
                <a:cubicBezTo>
                  <a:pt x="21776" y="26763"/>
                  <a:pt x="21116" y="28596"/>
                  <a:pt x="20419" y="30393"/>
                </a:cubicBezTo>
                <a:lnTo>
                  <a:pt x="19246" y="32299"/>
                </a:lnTo>
                <a:lnTo>
                  <a:pt x="17963" y="33362"/>
                </a:lnTo>
                <a:lnTo>
                  <a:pt x="17890" y="33399"/>
                </a:lnTo>
                <a:cubicBezTo>
                  <a:pt x="17853" y="33399"/>
                  <a:pt x="17853" y="33435"/>
                  <a:pt x="17853" y="33472"/>
                </a:cubicBezTo>
                <a:cubicBezTo>
                  <a:pt x="16864" y="34315"/>
                  <a:pt x="15874" y="35158"/>
                  <a:pt x="14921" y="36038"/>
                </a:cubicBezTo>
                <a:cubicBezTo>
                  <a:pt x="16827" y="33215"/>
                  <a:pt x="18550" y="30319"/>
                  <a:pt x="20053" y="27277"/>
                </a:cubicBezTo>
                <a:cubicBezTo>
                  <a:pt x="21666" y="24051"/>
                  <a:pt x="23022" y="20715"/>
                  <a:pt x="24122" y="17306"/>
                </a:cubicBezTo>
                <a:cubicBezTo>
                  <a:pt x="24672" y="15546"/>
                  <a:pt x="25185" y="13750"/>
                  <a:pt x="25625" y="11917"/>
                </a:cubicBezTo>
                <a:cubicBezTo>
                  <a:pt x="25662" y="11770"/>
                  <a:pt x="25698" y="11587"/>
                  <a:pt x="25735" y="11404"/>
                </a:cubicBezTo>
                <a:cubicBezTo>
                  <a:pt x="25757" y="11294"/>
                  <a:pt x="25674" y="11224"/>
                  <a:pt x="25589" y="11224"/>
                </a:cubicBezTo>
                <a:cubicBezTo>
                  <a:pt x="25531" y="11224"/>
                  <a:pt x="25471" y="11256"/>
                  <a:pt x="25442" y="11330"/>
                </a:cubicBezTo>
                <a:cubicBezTo>
                  <a:pt x="25405" y="11514"/>
                  <a:pt x="25368" y="11697"/>
                  <a:pt x="25332" y="11880"/>
                </a:cubicBezTo>
                <a:cubicBezTo>
                  <a:pt x="25112" y="12577"/>
                  <a:pt x="24855" y="13273"/>
                  <a:pt x="24525" y="13933"/>
                </a:cubicBezTo>
                <a:cubicBezTo>
                  <a:pt x="24159" y="14740"/>
                  <a:pt x="23755" y="15546"/>
                  <a:pt x="23352" y="16316"/>
                </a:cubicBezTo>
                <a:cubicBezTo>
                  <a:pt x="22546" y="17929"/>
                  <a:pt x="21739" y="19542"/>
                  <a:pt x="20896" y="21118"/>
                </a:cubicBezTo>
                <a:cubicBezTo>
                  <a:pt x="19283" y="24307"/>
                  <a:pt x="17670" y="27497"/>
                  <a:pt x="16277" y="30796"/>
                </a:cubicBezTo>
                <a:cubicBezTo>
                  <a:pt x="15507" y="32665"/>
                  <a:pt x="14847" y="34535"/>
                  <a:pt x="14297" y="36478"/>
                </a:cubicBezTo>
                <a:cubicBezTo>
                  <a:pt x="14297" y="36514"/>
                  <a:pt x="14297" y="36551"/>
                  <a:pt x="14297" y="36588"/>
                </a:cubicBezTo>
                <a:cubicBezTo>
                  <a:pt x="13271" y="37504"/>
                  <a:pt x="12281" y="38421"/>
                  <a:pt x="11292" y="39337"/>
                </a:cubicBezTo>
                <a:lnTo>
                  <a:pt x="11255" y="39337"/>
                </a:lnTo>
                <a:lnTo>
                  <a:pt x="11328" y="39190"/>
                </a:lnTo>
                <a:cubicBezTo>
                  <a:pt x="12171" y="38054"/>
                  <a:pt x="12941" y="36881"/>
                  <a:pt x="13601" y="35635"/>
                </a:cubicBezTo>
                <a:cubicBezTo>
                  <a:pt x="14334" y="34242"/>
                  <a:pt x="15031" y="32812"/>
                  <a:pt x="15581" y="31309"/>
                </a:cubicBezTo>
                <a:cubicBezTo>
                  <a:pt x="16167" y="29843"/>
                  <a:pt x="16680" y="28340"/>
                  <a:pt x="17157" y="26800"/>
                </a:cubicBezTo>
                <a:cubicBezTo>
                  <a:pt x="17633" y="25297"/>
                  <a:pt x="18037" y="23721"/>
                  <a:pt x="18403" y="22145"/>
                </a:cubicBezTo>
                <a:cubicBezTo>
                  <a:pt x="18770" y="20568"/>
                  <a:pt x="19100" y="19029"/>
                  <a:pt x="19393" y="17452"/>
                </a:cubicBezTo>
                <a:lnTo>
                  <a:pt x="19503" y="16866"/>
                </a:lnTo>
                <a:cubicBezTo>
                  <a:pt x="19527" y="16768"/>
                  <a:pt x="19438" y="16687"/>
                  <a:pt x="19354" y="16687"/>
                </a:cubicBezTo>
                <a:cubicBezTo>
                  <a:pt x="19312" y="16687"/>
                  <a:pt x="19271" y="16707"/>
                  <a:pt x="19246" y="16756"/>
                </a:cubicBezTo>
                <a:cubicBezTo>
                  <a:pt x="18550" y="18112"/>
                  <a:pt x="17890" y="19505"/>
                  <a:pt x="17377" y="20935"/>
                </a:cubicBezTo>
                <a:cubicBezTo>
                  <a:pt x="16827" y="22401"/>
                  <a:pt x="16314" y="23831"/>
                  <a:pt x="15837" y="25297"/>
                </a:cubicBezTo>
                <a:cubicBezTo>
                  <a:pt x="15287" y="26837"/>
                  <a:pt x="14774" y="28413"/>
                  <a:pt x="14224" y="29916"/>
                </a:cubicBezTo>
                <a:lnTo>
                  <a:pt x="12648" y="34572"/>
                </a:lnTo>
                <a:lnTo>
                  <a:pt x="11035" y="39227"/>
                </a:lnTo>
                <a:lnTo>
                  <a:pt x="10962" y="39447"/>
                </a:lnTo>
                <a:cubicBezTo>
                  <a:pt x="10925" y="39447"/>
                  <a:pt x="10925" y="39484"/>
                  <a:pt x="10925" y="39557"/>
                </a:cubicBezTo>
                <a:cubicBezTo>
                  <a:pt x="10925" y="39630"/>
                  <a:pt x="10888" y="39704"/>
                  <a:pt x="10852" y="39814"/>
                </a:cubicBezTo>
                <a:cubicBezTo>
                  <a:pt x="10192" y="40400"/>
                  <a:pt x="9569" y="41023"/>
                  <a:pt x="8909" y="41647"/>
                </a:cubicBezTo>
                <a:cubicBezTo>
                  <a:pt x="8542" y="42013"/>
                  <a:pt x="8176" y="42380"/>
                  <a:pt x="7846" y="42746"/>
                </a:cubicBezTo>
                <a:cubicBezTo>
                  <a:pt x="9092" y="40254"/>
                  <a:pt x="9862" y="37578"/>
                  <a:pt x="10705" y="34938"/>
                </a:cubicBezTo>
                <a:cubicBezTo>
                  <a:pt x="11621" y="32189"/>
                  <a:pt x="12355" y="29366"/>
                  <a:pt x="12941" y="26543"/>
                </a:cubicBezTo>
                <a:cubicBezTo>
                  <a:pt x="13271" y="24931"/>
                  <a:pt x="13454" y="23318"/>
                  <a:pt x="13564" y="21705"/>
                </a:cubicBezTo>
                <a:cubicBezTo>
                  <a:pt x="13564" y="21622"/>
                  <a:pt x="13495" y="21575"/>
                  <a:pt x="13421" y="21575"/>
                </a:cubicBezTo>
                <a:cubicBezTo>
                  <a:pt x="13364" y="21575"/>
                  <a:pt x="13303" y="21604"/>
                  <a:pt x="13271" y="21668"/>
                </a:cubicBezTo>
                <a:cubicBezTo>
                  <a:pt x="12428" y="24454"/>
                  <a:pt x="11585" y="27277"/>
                  <a:pt x="10778" y="30063"/>
                </a:cubicBezTo>
                <a:cubicBezTo>
                  <a:pt x="9972" y="32885"/>
                  <a:pt x="9165" y="35708"/>
                  <a:pt x="8396" y="38531"/>
                </a:cubicBezTo>
                <a:cubicBezTo>
                  <a:pt x="7956" y="40107"/>
                  <a:pt x="7552" y="41683"/>
                  <a:pt x="7149" y="43296"/>
                </a:cubicBezTo>
                <a:cubicBezTo>
                  <a:pt x="7113" y="43333"/>
                  <a:pt x="7113" y="43369"/>
                  <a:pt x="7149" y="43406"/>
                </a:cubicBezTo>
                <a:cubicBezTo>
                  <a:pt x="4656" y="45899"/>
                  <a:pt x="2310" y="48465"/>
                  <a:pt x="1" y="51068"/>
                </a:cubicBezTo>
                <a:lnTo>
                  <a:pt x="1" y="51251"/>
                </a:lnTo>
                <a:cubicBezTo>
                  <a:pt x="2384" y="48575"/>
                  <a:pt x="4803" y="45972"/>
                  <a:pt x="7332" y="43443"/>
                </a:cubicBezTo>
                <a:lnTo>
                  <a:pt x="7332" y="43406"/>
                </a:lnTo>
                <a:cubicBezTo>
                  <a:pt x="7406" y="43333"/>
                  <a:pt x="7479" y="43296"/>
                  <a:pt x="7552" y="43223"/>
                </a:cubicBezTo>
                <a:lnTo>
                  <a:pt x="7736" y="43003"/>
                </a:lnTo>
                <a:cubicBezTo>
                  <a:pt x="11805" y="42416"/>
                  <a:pt x="15837" y="41720"/>
                  <a:pt x="19870" y="40987"/>
                </a:cubicBezTo>
                <a:cubicBezTo>
                  <a:pt x="23939" y="40290"/>
                  <a:pt x="28081" y="39484"/>
                  <a:pt x="32150" y="38641"/>
                </a:cubicBezTo>
                <a:cubicBezTo>
                  <a:pt x="34423" y="38164"/>
                  <a:pt x="36732" y="37651"/>
                  <a:pt x="39005" y="37174"/>
                </a:cubicBezTo>
                <a:cubicBezTo>
                  <a:pt x="39152" y="37101"/>
                  <a:pt x="39115" y="36918"/>
                  <a:pt x="38968" y="36881"/>
                </a:cubicBezTo>
                <a:cubicBezTo>
                  <a:pt x="36879" y="36881"/>
                  <a:pt x="34753" y="36954"/>
                  <a:pt x="32663" y="37138"/>
                </a:cubicBezTo>
                <a:cubicBezTo>
                  <a:pt x="30574" y="37358"/>
                  <a:pt x="28484" y="37614"/>
                  <a:pt x="26395" y="37981"/>
                </a:cubicBezTo>
                <a:cubicBezTo>
                  <a:pt x="24342" y="38347"/>
                  <a:pt x="22252" y="38751"/>
                  <a:pt x="20163" y="39154"/>
                </a:cubicBezTo>
                <a:cubicBezTo>
                  <a:pt x="18110" y="39594"/>
                  <a:pt x="16130" y="39997"/>
                  <a:pt x="14114" y="40474"/>
                </a:cubicBezTo>
                <a:cubicBezTo>
                  <a:pt x="12208" y="40877"/>
                  <a:pt x="10338" y="41500"/>
                  <a:pt x="8542" y="42306"/>
                </a:cubicBezTo>
                <a:cubicBezTo>
                  <a:pt x="8469" y="42343"/>
                  <a:pt x="8359" y="42416"/>
                  <a:pt x="8286" y="42453"/>
                </a:cubicBezTo>
                <a:cubicBezTo>
                  <a:pt x="9129" y="41610"/>
                  <a:pt x="10008" y="40767"/>
                  <a:pt x="10888" y="39924"/>
                </a:cubicBezTo>
                <a:cubicBezTo>
                  <a:pt x="10908" y="39933"/>
                  <a:pt x="10928" y="39938"/>
                  <a:pt x="10947" y="39938"/>
                </a:cubicBezTo>
                <a:cubicBezTo>
                  <a:pt x="10998" y="39938"/>
                  <a:pt x="11045" y="39904"/>
                  <a:pt x="11072" y="39850"/>
                </a:cubicBezTo>
                <a:cubicBezTo>
                  <a:pt x="11072" y="39814"/>
                  <a:pt x="11072" y="39777"/>
                  <a:pt x="11108" y="39740"/>
                </a:cubicBezTo>
                <a:lnTo>
                  <a:pt x="11365" y="39594"/>
                </a:lnTo>
                <a:cubicBezTo>
                  <a:pt x="13418" y="39374"/>
                  <a:pt x="15471" y="39154"/>
                  <a:pt x="17560" y="38897"/>
                </a:cubicBezTo>
                <a:cubicBezTo>
                  <a:pt x="19723" y="38641"/>
                  <a:pt x="21886" y="38384"/>
                  <a:pt x="24049" y="38091"/>
                </a:cubicBezTo>
                <a:cubicBezTo>
                  <a:pt x="26175" y="37797"/>
                  <a:pt x="28374" y="37468"/>
                  <a:pt x="30574" y="37138"/>
                </a:cubicBezTo>
                <a:cubicBezTo>
                  <a:pt x="32737" y="36771"/>
                  <a:pt x="34863" y="36404"/>
                  <a:pt x="37026" y="36038"/>
                </a:cubicBezTo>
                <a:cubicBezTo>
                  <a:pt x="39188" y="35635"/>
                  <a:pt x="41351" y="35231"/>
                  <a:pt x="43514" y="34792"/>
                </a:cubicBezTo>
                <a:lnTo>
                  <a:pt x="44320" y="34645"/>
                </a:lnTo>
                <a:cubicBezTo>
                  <a:pt x="44467" y="34608"/>
                  <a:pt x="44430" y="34388"/>
                  <a:pt x="44284" y="34352"/>
                </a:cubicBezTo>
                <a:cubicBezTo>
                  <a:pt x="43418" y="34310"/>
                  <a:pt x="42552" y="34290"/>
                  <a:pt x="41688" y="34290"/>
                </a:cubicBezTo>
                <a:cubicBezTo>
                  <a:pt x="40247" y="34290"/>
                  <a:pt x="38813" y="34347"/>
                  <a:pt x="37392" y="34462"/>
                </a:cubicBezTo>
                <a:cubicBezTo>
                  <a:pt x="35083" y="34645"/>
                  <a:pt x="32810" y="34938"/>
                  <a:pt x="30500" y="35231"/>
                </a:cubicBezTo>
                <a:cubicBezTo>
                  <a:pt x="28228" y="35561"/>
                  <a:pt x="25918" y="35965"/>
                  <a:pt x="23645" y="36331"/>
                </a:cubicBezTo>
                <a:cubicBezTo>
                  <a:pt x="22509" y="36551"/>
                  <a:pt x="21373" y="36734"/>
                  <a:pt x="20236" y="36918"/>
                </a:cubicBezTo>
                <a:cubicBezTo>
                  <a:pt x="19210" y="37064"/>
                  <a:pt x="18220" y="37211"/>
                  <a:pt x="17193" y="37394"/>
                </a:cubicBezTo>
                <a:cubicBezTo>
                  <a:pt x="15214" y="37724"/>
                  <a:pt x="13344" y="38347"/>
                  <a:pt x="11585" y="39300"/>
                </a:cubicBezTo>
                <a:cubicBezTo>
                  <a:pt x="12428" y="38494"/>
                  <a:pt x="13308" y="37688"/>
                  <a:pt x="14188" y="36881"/>
                </a:cubicBezTo>
                <a:cubicBezTo>
                  <a:pt x="14407" y="36771"/>
                  <a:pt x="14591" y="36624"/>
                  <a:pt x="14811" y="36478"/>
                </a:cubicBezTo>
                <a:cubicBezTo>
                  <a:pt x="16644" y="35855"/>
                  <a:pt x="18586" y="35415"/>
                  <a:pt x="20529" y="35195"/>
                </a:cubicBezTo>
                <a:cubicBezTo>
                  <a:pt x="22692" y="34865"/>
                  <a:pt x="24855" y="34608"/>
                  <a:pt x="26981" y="34278"/>
                </a:cubicBezTo>
                <a:cubicBezTo>
                  <a:pt x="29144" y="33948"/>
                  <a:pt x="31380" y="33582"/>
                  <a:pt x="33543" y="33215"/>
                </a:cubicBezTo>
                <a:cubicBezTo>
                  <a:pt x="35742" y="32812"/>
                  <a:pt x="37905" y="32409"/>
                  <a:pt x="40105" y="32006"/>
                </a:cubicBezTo>
                <a:cubicBezTo>
                  <a:pt x="42268" y="31566"/>
                  <a:pt x="44430" y="31089"/>
                  <a:pt x="46593" y="30613"/>
                </a:cubicBezTo>
                <a:lnTo>
                  <a:pt x="47400" y="30429"/>
                </a:lnTo>
                <a:cubicBezTo>
                  <a:pt x="47546" y="30393"/>
                  <a:pt x="47510" y="30209"/>
                  <a:pt x="47363" y="30173"/>
                </a:cubicBezTo>
                <a:cubicBezTo>
                  <a:pt x="44980" y="30319"/>
                  <a:pt x="42634" y="30503"/>
                  <a:pt x="40288" y="30722"/>
                </a:cubicBezTo>
                <a:cubicBezTo>
                  <a:pt x="37905" y="30979"/>
                  <a:pt x="35559" y="31236"/>
                  <a:pt x="33250" y="31529"/>
                </a:cubicBezTo>
                <a:cubicBezTo>
                  <a:pt x="30904" y="31859"/>
                  <a:pt x="28558" y="32225"/>
                  <a:pt x="26211" y="32629"/>
                </a:cubicBezTo>
                <a:cubicBezTo>
                  <a:pt x="24159" y="32959"/>
                  <a:pt x="22106" y="33399"/>
                  <a:pt x="20089" y="33948"/>
                </a:cubicBezTo>
                <a:cubicBezTo>
                  <a:pt x="18403" y="34425"/>
                  <a:pt x="16790" y="35158"/>
                  <a:pt x="15287" y="36111"/>
                </a:cubicBezTo>
                <a:lnTo>
                  <a:pt x="15141" y="36148"/>
                </a:lnTo>
                <a:cubicBezTo>
                  <a:pt x="16057" y="35305"/>
                  <a:pt x="17047" y="34462"/>
                  <a:pt x="18000" y="33655"/>
                </a:cubicBezTo>
                <a:lnTo>
                  <a:pt x="18037" y="33655"/>
                </a:lnTo>
                <a:cubicBezTo>
                  <a:pt x="18880" y="33289"/>
                  <a:pt x="19760" y="33032"/>
                  <a:pt x="20639" y="32849"/>
                </a:cubicBezTo>
                <a:cubicBezTo>
                  <a:pt x="21519" y="32665"/>
                  <a:pt x="22436" y="32482"/>
                  <a:pt x="23315" y="32335"/>
                </a:cubicBezTo>
                <a:cubicBezTo>
                  <a:pt x="25185" y="32006"/>
                  <a:pt x="27055" y="31639"/>
                  <a:pt x="28887" y="31272"/>
                </a:cubicBezTo>
                <a:cubicBezTo>
                  <a:pt x="30757" y="30869"/>
                  <a:pt x="32590" y="30466"/>
                  <a:pt x="34459" y="30026"/>
                </a:cubicBezTo>
                <a:cubicBezTo>
                  <a:pt x="36292" y="29586"/>
                  <a:pt x="38125" y="29146"/>
                  <a:pt x="39995" y="28633"/>
                </a:cubicBezTo>
                <a:cubicBezTo>
                  <a:pt x="41828" y="28156"/>
                  <a:pt x="43661" y="27680"/>
                  <a:pt x="45494" y="27130"/>
                </a:cubicBezTo>
                <a:lnTo>
                  <a:pt x="46190" y="26947"/>
                </a:lnTo>
                <a:cubicBezTo>
                  <a:pt x="46327" y="26912"/>
                  <a:pt x="46304" y="26687"/>
                  <a:pt x="46181" y="26687"/>
                </a:cubicBezTo>
                <a:cubicBezTo>
                  <a:pt x="46172" y="26687"/>
                  <a:pt x="46163" y="26688"/>
                  <a:pt x="46153" y="26690"/>
                </a:cubicBezTo>
                <a:cubicBezTo>
                  <a:pt x="44247" y="26763"/>
                  <a:pt x="42341" y="26983"/>
                  <a:pt x="40435" y="27240"/>
                </a:cubicBezTo>
                <a:cubicBezTo>
                  <a:pt x="38565" y="27497"/>
                  <a:pt x="36622" y="27827"/>
                  <a:pt x="34753" y="28156"/>
                </a:cubicBezTo>
                <a:cubicBezTo>
                  <a:pt x="32847" y="28486"/>
                  <a:pt x="31050" y="28816"/>
                  <a:pt x="29181" y="29183"/>
                </a:cubicBezTo>
                <a:cubicBezTo>
                  <a:pt x="27384" y="29549"/>
                  <a:pt x="25588" y="29989"/>
                  <a:pt x="23829" y="30539"/>
                </a:cubicBezTo>
                <a:cubicBezTo>
                  <a:pt x="22949" y="30832"/>
                  <a:pt x="22106" y="31126"/>
                  <a:pt x="21263" y="31492"/>
                </a:cubicBezTo>
                <a:cubicBezTo>
                  <a:pt x="20896" y="31639"/>
                  <a:pt x="20493" y="31822"/>
                  <a:pt x="20126" y="32006"/>
                </a:cubicBezTo>
                <a:cubicBezTo>
                  <a:pt x="20163" y="31969"/>
                  <a:pt x="20199" y="31896"/>
                  <a:pt x="20199" y="31822"/>
                </a:cubicBezTo>
                <a:cubicBezTo>
                  <a:pt x="20859" y="31309"/>
                  <a:pt x="21482" y="30796"/>
                  <a:pt x="22142" y="30283"/>
                </a:cubicBezTo>
                <a:lnTo>
                  <a:pt x="22692" y="29953"/>
                </a:lnTo>
                <a:cubicBezTo>
                  <a:pt x="22711" y="29989"/>
                  <a:pt x="22738" y="30008"/>
                  <a:pt x="22766" y="30008"/>
                </a:cubicBezTo>
                <a:cubicBezTo>
                  <a:pt x="22793" y="30008"/>
                  <a:pt x="22821" y="29989"/>
                  <a:pt x="22839" y="29953"/>
                </a:cubicBezTo>
                <a:lnTo>
                  <a:pt x="22985" y="29806"/>
                </a:lnTo>
                <a:cubicBezTo>
                  <a:pt x="28044" y="27020"/>
                  <a:pt x="33030" y="24161"/>
                  <a:pt x="38015" y="21301"/>
                </a:cubicBezTo>
                <a:cubicBezTo>
                  <a:pt x="43294" y="18222"/>
                  <a:pt x="48500" y="15070"/>
                  <a:pt x="53705" y="11844"/>
                </a:cubicBezTo>
                <a:cubicBezTo>
                  <a:pt x="56638" y="10047"/>
                  <a:pt x="59534" y="8215"/>
                  <a:pt x="62430" y="6382"/>
                </a:cubicBezTo>
                <a:cubicBezTo>
                  <a:pt x="62526" y="6317"/>
                  <a:pt x="62482" y="6112"/>
                  <a:pt x="62370" y="6112"/>
                </a:cubicBezTo>
                <a:cubicBezTo>
                  <a:pt x="62355" y="6112"/>
                  <a:pt x="62338" y="6116"/>
                  <a:pt x="62320" y="6125"/>
                </a:cubicBezTo>
                <a:lnTo>
                  <a:pt x="62283" y="6125"/>
                </a:lnTo>
                <a:cubicBezTo>
                  <a:pt x="57334" y="8215"/>
                  <a:pt x="52532" y="10524"/>
                  <a:pt x="47803" y="13053"/>
                </a:cubicBezTo>
                <a:cubicBezTo>
                  <a:pt x="43074" y="15583"/>
                  <a:pt x="38455" y="18332"/>
                  <a:pt x="33910" y="21375"/>
                </a:cubicBezTo>
                <a:cubicBezTo>
                  <a:pt x="30794" y="23464"/>
                  <a:pt x="27751" y="25627"/>
                  <a:pt x="24745" y="27936"/>
                </a:cubicBezTo>
                <a:cubicBezTo>
                  <a:pt x="27604" y="24931"/>
                  <a:pt x="30390" y="21888"/>
                  <a:pt x="33103" y="18772"/>
                </a:cubicBezTo>
                <a:cubicBezTo>
                  <a:pt x="36439" y="14923"/>
                  <a:pt x="39665" y="11001"/>
                  <a:pt x="42781" y="7005"/>
                </a:cubicBezTo>
                <a:cubicBezTo>
                  <a:pt x="44504" y="4769"/>
                  <a:pt x="46190" y="2496"/>
                  <a:pt x="47876" y="186"/>
                </a:cubicBezTo>
                <a:cubicBezTo>
                  <a:pt x="47931" y="104"/>
                  <a:pt x="47842" y="1"/>
                  <a:pt x="47747"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51"/>
          <p:cNvSpPr txBox="1">
            <a:spLocks noGrp="1"/>
          </p:cNvSpPr>
          <p:nvPr>
            <p:ph type="title" idx="9" hasCustomPrompt="1"/>
          </p:nvPr>
        </p:nvSpPr>
        <p:spPr>
          <a:xfrm>
            <a:off x="3207147" y="1536322"/>
            <a:ext cx="2729700" cy="3321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2000"/>
              <a:buNone/>
              <a:defRPr sz="2400" b="0">
                <a:solidFill>
                  <a:schemeClr val="lt1"/>
                </a:solidFill>
                <a:latin typeface="Calistoga"/>
                <a:ea typeface="Calistoga"/>
                <a:cs typeface="Calistoga"/>
                <a:sym typeface="Calistoga"/>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2103" name="Google Shape;2103;p51"/>
          <p:cNvSpPr txBox="1">
            <a:spLocks noGrp="1"/>
          </p:cNvSpPr>
          <p:nvPr>
            <p:ph type="subTitle" idx="13"/>
          </p:nvPr>
        </p:nvSpPr>
        <p:spPr>
          <a:xfrm>
            <a:off x="3207147" y="1175525"/>
            <a:ext cx="2729700" cy="332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100"/>
              <a:buFont typeface="Bebas Neue"/>
              <a:buNone/>
              <a:defRPr sz="2400">
                <a:solidFill>
                  <a:schemeClr val="accent1"/>
                </a:solidFill>
                <a:latin typeface="Calistoga"/>
                <a:ea typeface="Calistoga"/>
                <a:cs typeface="Calistoga"/>
                <a:sym typeface="Calistoga"/>
              </a:defRPr>
            </a:lvl1pPr>
            <a:lvl2pPr lvl="1" rtl="0">
              <a:spcBef>
                <a:spcPts val="0"/>
              </a:spcBef>
              <a:spcAft>
                <a:spcPts val="0"/>
              </a:spcAft>
              <a:buSzPts val="1600"/>
              <a:buFont typeface="Bebas Neue"/>
              <a:buNone/>
              <a:defRPr>
                <a:latin typeface="Bebas Neue"/>
                <a:ea typeface="Bebas Neue"/>
                <a:cs typeface="Bebas Neue"/>
                <a:sym typeface="Bebas Neue"/>
              </a:defRPr>
            </a:lvl2pPr>
            <a:lvl3pPr lvl="2" rtl="0">
              <a:spcBef>
                <a:spcPts val="0"/>
              </a:spcBef>
              <a:spcAft>
                <a:spcPts val="0"/>
              </a:spcAft>
              <a:buSzPts val="1600"/>
              <a:buFont typeface="Bebas Neue"/>
              <a:buNone/>
              <a:defRPr>
                <a:latin typeface="Bebas Neue"/>
                <a:ea typeface="Bebas Neue"/>
                <a:cs typeface="Bebas Neue"/>
                <a:sym typeface="Bebas Neue"/>
              </a:defRPr>
            </a:lvl3pPr>
            <a:lvl4pPr lvl="3" rtl="0">
              <a:spcBef>
                <a:spcPts val="0"/>
              </a:spcBef>
              <a:spcAft>
                <a:spcPts val="0"/>
              </a:spcAft>
              <a:buSzPts val="1600"/>
              <a:buFont typeface="Bebas Neue"/>
              <a:buNone/>
              <a:defRPr>
                <a:latin typeface="Bebas Neue"/>
                <a:ea typeface="Bebas Neue"/>
                <a:cs typeface="Bebas Neue"/>
                <a:sym typeface="Bebas Neue"/>
              </a:defRPr>
            </a:lvl4pPr>
            <a:lvl5pPr lvl="4" rtl="0">
              <a:spcBef>
                <a:spcPts val="0"/>
              </a:spcBef>
              <a:spcAft>
                <a:spcPts val="0"/>
              </a:spcAft>
              <a:buSzPts val="1600"/>
              <a:buFont typeface="Bebas Neue"/>
              <a:buNone/>
              <a:defRPr>
                <a:latin typeface="Bebas Neue"/>
                <a:ea typeface="Bebas Neue"/>
                <a:cs typeface="Bebas Neue"/>
                <a:sym typeface="Bebas Neue"/>
              </a:defRPr>
            </a:lvl5pPr>
            <a:lvl6pPr lvl="5" rtl="0">
              <a:spcBef>
                <a:spcPts val="0"/>
              </a:spcBef>
              <a:spcAft>
                <a:spcPts val="0"/>
              </a:spcAft>
              <a:buSzPts val="1600"/>
              <a:buFont typeface="Bebas Neue"/>
              <a:buNone/>
              <a:defRPr>
                <a:latin typeface="Bebas Neue"/>
                <a:ea typeface="Bebas Neue"/>
                <a:cs typeface="Bebas Neue"/>
                <a:sym typeface="Bebas Neue"/>
              </a:defRPr>
            </a:lvl6pPr>
            <a:lvl7pPr lvl="6" rtl="0">
              <a:spcBef>
                <a:spcPts val="0"/>
              </a:spcBef>
              <a:spcAft>
                <a:spcPts val="0"/>
              </a:spcAft>
              <a:buSzPts val="1600"/>
              <a:buFont typeface="Bebas Neue"/>
              <a:buNone/>
              <a:defRPr>
                <a:latin typeface="Bebas Neue"/>
                <a:ea typeface="Bebas Neue"/>
                <a:cs typeface="Bebas Neue"/>
                <a:sym typeface="Bebas Neue"/>
              </a:defRPr>
            </a:lvl7pPr>
            <a:lvl8pPr lvl="7" rtl="0">
              <a:spcBef>
                <a:spcPts val="0"/>
              </a:spcBef>
              <a:spcAft>
                <a:spcPts val="0"/>
              </a:spcAft>
              <a:buSzPts val="1600"/>
              <a:buFont typeface="Bebas Neue"/>
              <a:buNone/>
              <a:defRPr>
                <a:latin typeface="Bebas Neue"/>
                <a:ea typeface="Bebas Neue"/>
                <a:cs typeface="Bebas Neue"/>
                <a:sym typeface="Bebas Neue"/>
              </a:defRPr>
            </a:lvl8pPr>
            <a:lvl9pPr lvl="8" rtl="0">
              <a:spcBef>
                <a:spcPts val="0"/>
              </a:spcBef>
              <a:spcAft>
                <a:spcPts val="0"/>
              </a:spcAft>
              <a:buSzPts val="1600"/>
              <a:buFont typeface="Bebas Neue"/>
              <a:buNone/>
              <a:defRPr>
                <a:latin typeface="Bebas Neue"/>
                <a:ea typeface="Bebas Neue"/>
                <a:cs typeface="Bebas Neue"/>
                <a:sym typeface="Bebas Neue"/>
              </a:defRPr>
            </a:lvl9pPr>
          </a:lstStyle>
          <a:p>
            <a:endParaRPr/>
          </a:p>
        </p:txBody>
      </p:sp>
      <p:sp>
        <p:nvSpPr>
          <p:cNvPr id="2104" name="Google Shape;2104;p51"/>
          <p:cNvSpPr/>
          <p:nvPr/>
        </p:nvSpPr>
        <p:spPr>
          <a:xfrm rot="10800000">
            <a:off x="3175250" y="4144875"/>
            <a:ext cx="2127100" cy="1555250"/>
          </a:xfrm>
          <a:custGeom>
            <a:avLst/>
            <a:gdLst/>
            <a:ahLst/>
            <a:cxnLst/>
            <a:rect l="l" t="t" r="r" b="b"/>
            <a:pathLst>
              <a:path w="85084" h="62210" extrusionOk="0">
                <a:moveTo>
                  <a:pt x="1" y="1"/>
                </a:moveTo>
                <a:lnTo>
                  <a:pt x="1" y="221"/>
                </a:lnTo>
                <a:lnTo>
                  <a:pt x="1064" y="1430"/>
                </a:lnTo>
                <a:cubicBezTo>
                  <a:pt x="3740" y="4400"/>
                  <a:pt x="6489" y="7479"/>
                  <a:pt x="8432" y="11035"/>
                </a:cubicBezTo>
                <a:cubicBezTo>
                  <a:pt x="10265" y="14444"/>
                  <a:pt x="11401" y="18256"/>
                  <a:pt x="12464" y="21886"/>
                </a:cubicBezTo>
                <a:cubicBezTo>
                  <a:pt x="14774" y="29987"/>
                  <a:pt x="17193" y="38345"/>
                  <a:pt x="18146" y="46850"/>
                </a:cubicBezTo>
                <a:cubicBezTo>
                  <a:pt x="18220" y="47290"/>
                  <a:pt x="18256" y="47803"/>
                  <a:pt x="18330" y="48279"/>
                </a:cubicBezTo>
                <a:cubicBezTo>
                  <a:pt x="18623" y="51065"/>
                  <a:pt x="18916" y="53961"/>
                  <a:pt x="20089" y="56527"/>
                </a:cubicBezTo>
                <a:cubicBezTo>
                  <a:pt x="20749" y="58067"/>
                  <a:pt x="21775" y="59423"/>
                  <a:pt x="23095" y="60523"/>
                </a:cubicBezTo>
                <a:cubicBezTo>
                  <a:pt x="24342" y="61549"/>
                  <a:pt x="25918" y="62136"/>
                  <a:pt x="27531" y="62209"/>
                </a:cubicBezTo>
                <a:lnTo>
                  <a:pt x="27604" y="62209"/>
                </a:lnTo>
                <a:cubicBezTo>
                  <a:pt x="31930" y="62136"/>
                  <a:pt x="34789" y="58030"/>
                  <a:pt x="37062" y="53998"/>
                </a:cubicBezTo>
                <a:cubicBezTo>
                  <a:pt x="39005" y="50515"/>
                  <a:pt x="41021" y="46886"/>
                  <a:pt x="42451" y="43001"/>
                </a:cubicBezTo>
                <a:cubicBezTo>
                  <a:pt x="43770" y="39371"/>
                  <a:pt x="44540" y="35522"/>
                  <a:pt x="45310" y="31783"/>
                </a:cubicBezTo>
                <a:cubicBezTo>
                  <a:pt x="45750" y="29620"/>
                  <a:pt x="46226" y="27348"/>
                  <a:pt x="46740" y="25148"/>
                </a:cubicBezTo>
                <a:cubicBezTo>
                  <a:pt x="46960" y="24085"/>
                  <a:pt x="47399" y="23059"/>
                  <a:pt x="48059" y="22179"/>
                </a:cubicBezTo>
                <a:cubicBezTo>
                  <a:pt x="48792" y="21336"/>
                  <a:pt x="49892" y="20859"/>
                  <a:pt x="50845" y="20419"/>
                </a:cubicBezTo>
                <a:lnTo>
                  <a:pt x="85047" y="5316"/>
                </a:lnTo>
                <a:lnTo>
                  <a:pt x="85084" y="5170"/>
                </a:lnTo>
                <a:lnTo>
                  <a:pt x="85084" y="5170"/>
                </a:lnTo>
                <a:lnTo>
                  <a:pt x="50809" y="20309"/>
                </a:lnTo>
                <a:cubicBezTo>
                  <a:pt x="49819" y="20749"/>
                  <a:pt x="48719" y="21226"/>
                  <a:pt x="47949" y="22105"/>
                </a:cubicBezTo>
                <a:cubicBezTo>
                  <a:pt x="47289" y="22985"/>
                  <a:pt x="46850" y="24012"/>
                  <a:pt x="46630" y="25111"/>
                </a:cubicBezTo>
                <a:cubicBezTo>
                  <a:pt x="46080" y="27311"/>
                  <a:pt x="45603" y="29584"/>
                  <a:pt x="45163" y="31747"/>
                </a:cubicBezTo>
                <a:cubicBezTo>
                  <a:pt x="44430" y="35486"/>
                  <a:pt x="43660" y="39335"/>
                  <a:pt x="42304" y="42964"/>
                </a:cubicBezTo>
                <a:cubicBezTo>
                  <a:pt x="40948" y="46813"/>
                  <a:pt x="38895" y="50405"/>
                  <a:pt x="36952" y="53925"/>
                </a:cubicBezTo>
                <a:cubicBezTo>
                  <a:pt x="34716" y="57920"/>
                  <a:pt x="31856" y="61989"/>
                  <a:pt x="27604" y="62026"/>
                </a:cubicBezTo>
                <a:lnTo>
                  <a:pt x="27567" y="62026"/>
                </a:lnTo>
                <a:cubicBezTo>
                  <a:pt x="25111" y="62026"/>
                  <a:pt x="21922" y="60303"/>
                  <a:pt x="20236" y="56454"/>
                </a:cubicBezTo>
                <a:cubicBezTo>
                  <a:pt x="19099" y="53888"/>
                  <a:pt x="18769" y="50992"/>
                  <a:pt x="18476" y="48206"/>
                </a:cubicBezTo>
                <a:cubicBezTo>
                  <a:pt x="18440" y="47766"/>
                  <a:pt x="18366" y="47253"/>
                  <a:pt x="18330" y="46776"/>
                </a:cubicBezTo>
                <a:cubicBezTo>
                  <a:pt x="17340" y="38272"/>
                  <a:pt x="14920" y="29914"/>
                  <a:pt x="12611" y="21812"/>
                </a:cubicBezTo>
                <a:cubicBezTo>
                  <a:pt x="11548" y="18146"/>
                  <a:pt x="10448" y="14371"/>
                  <a:pt x="8579" y="10925"/>
                </a:cubicBezTo>
                <a:cubicBezTo>
                  <a:pt x="6636" y="7369"/>
                  <a:pt x="3886" y="4290"/>
                  <a:pt x="1210" y="1320"/>
                </a:cubicBezTo>
                <a:lnTo>
                  <a:pt x="1"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05" name="Google Shape;2105;p51"/>
          <p:cNvGrpSpPr/>
          <p:nvPr/>
        </p:nvGrpSpPr>
        <p:grpSpPr>
          <a:xfrm rot="-1261930">
            <a:off x="4374802" y="2690136"/>
            <a:ext cx="696307" cy="1016208"/>
            <a:chOff x="8379850" y="2829899"/>
            <a:chExt cx="696291" cy="1016185"/>
          </a:xfrm>
        </p:grpSpPr>
        <p:sp>
          <p:nvSpPr>
            <p:cNvPr id="2106" name="Google Shape;2106;p51"/>
            <p:cNvSpPr/>
            <p:nvPr/>
          </p:nvSpPr>
          <p:spPr>
            <a:xfrm rot="1098150">
              <a:off x="8979542" y="2837624"/>
              <a:ext cx="56577" cy="45770"/>
            </a:xfrm>
            <a:custGeom>
              <a:avLst/>
              <a:gdLst/>
              <a:ahLst/>
              <a:cxnLst/>
              <a:rect l="l" t="t" r="r" b="b"/>
              <a:pathLst>
                <a:path w="1356" h="1097" extrusionOk="0">
                  <a:moveTo>
                    <a:pt x="277" y="334"/>
                  </a:moveTo>
                  <a:cubicBezTo>
                    <a:pt x="261" y="384"/>
                    <a:pt x="248" y="411"/>
                    <a:pt x="243" y="411"/>
                  </a:cubicBezTo>
                  <a:cubicBezTo>
                    <a:pt x="240" y="411"/>
                    <a:pt x="243" y="390"/>
                    <a:pt x="257" y="347"/>
                  </a:cubicBezTo>
                  <a:lnTo>
                    <a:pt x="277" y="334"/>
                  </a:lnTo>
                  <a:close/>
                  <a:moveTo>
                    <a:pt x="243" y="686"/>
                  </a:moveTo>
                  <a:lnTo>
                    <a:pt x="243" y="686"/>
                  </a:lnTo>
                  <a:cubicBezTo>
                    <a:pt x="248" y="686"/>
                    <a:pt x="261" y="713"/>
                    <a:pt x="277" y="764"/>
                  </a:cubicBezTo>
                  <a:lnTo>
                    <a:pt x="277" y="764"/>
                  </a:lnTo>
                  <a:lnTo>
                    <a:pt x="257" y="750"/>
                  </a:lnTo>
                  <a:cubicBezTo>
                    <a:pt x="243" y="707"/>
                    <a:pt x="240" y="686"/>
                    <a:pt x="243" y="686"/>
                  </a:cubicBezTo>
                  <a:close/>
                  <a:moveTo>
                    <a:pt x="846" y="1"/>
                  </a:moveTo>
                  <a:cubicBezTo>
                    <a:pt x="811" y="1"/>
                    <a:pt x="774" y="6"/>
                    <a:pt x="734" y="17"/>
                  </a:cubicBezTo>
                  <a:cubicBezTo>
                    <a:pt x="660" y="17"/>
                    <a:pt x="550" y="54"/>
                    <a:pt x="477" y="90"/>
                  </a:cubicBezTo>
                  <a:cubicBezTo>
                    <a:pt x="418" y="120"/>
                    <a:pt x="360" y="172"/>
                    <a:pt x="320" y="230"/>
                  </a:cubicBezTo>
                  <a:lnTo>
                    <a:pt x="320" y="230"/>
                  </a:lnTo>
                  <a:cubicBezTo>
                    <a:pt x="299" y="234"/>
                    <a:pt x="278" y="237"/>
                    <a:pt x="257" y="237"/>
                  </a:cubicBezTo>
                  <a:cubicBezTo>
                    <a:pt x="110" y="274"/>
                    <a:pt x="0" y="384"/>
                    <a:pt x="0" y="530"/>
                  </a:cubicBezTo>
                  <a:cubicBezTo>
                    <a:pt x="0" y="714"/>
                    <a:pt x="110" y="824"/>
                    <a:pt x="257" y="860"/>
                  </a:cubicBezTo>
                  <a:cubicBezTo>
                    <a:pt x="284" y="860"/>
                    <a:pt x="311" y="865"/>
                    <a:pt x="337" y="871"/>
                  </a:cubicBezTo>
                  <a:lnTo>
                    <a:pt x="337" y="871"/>
                  </a:lnTo>
                  <a:cubicBezTo>
                    <a:pt x="385" y="927"/>
                    <a:pt x="420" y="978"/>
                    <a:pt x="477" y="1007"/>
                  </a:cubicBezTo>
                  <a:cubicBezTo>
                    <a:pt x="550" y="1044"/>
                    <a:pt x="660" y="1080"/>
                    <a:pt x="734" y="1080"/>
                  </a:cubicBezTo>
                  <a:cubicBezTo>
                    <a:pt x="774" y="1091"/>
                    <a:pt x="811" y="1096"/>
                    <a:pt x="846" y="1096"/>
                  </a:cubicBezTo>
                  <a:cubicBezTo>
                    <a:pt x="1356" y="1096"/>
                    <a:pt x="1356" y="1"/>
                    <a:pt x="8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51"/>
            <p:cNvSpPr/>
            <p:nvPr/>
          </p:nvSpPr>
          <p:spPr>
            <a:xfrm rot="1098150">
              <a:off x="9012001" y="3084611"/>
              <a:ext cx="58162" cy="47439"/>
            </a:xfrm>
            <a:custGeom>
              <a:avLst/>
              <a:gdLst/>
              <a:ahLst/>
              <a:cxnLst/>
              <a:rect l="l" t="t" r="r" b="b"/>
              <a:pathLst>
                <a:path w="1394" h="1137" extrusionOk="0">
                  <a:moveTo>
                    <a:pt x="697" y="0"/>
                  </a:moveTo>
                  <a:cubicBezTo>
                    <a:pt x="0" y="73"/>
                    <a:pt x="0" y="1063"/>
                    <a:pt x="697" y="1137"/>
                  </a:cubicBezTo>
                  <a:cubicBezTo>
                    <a:pt x="1393" y="1063"/>
                    <a:pt x="1393" y="73"/>
                    <a:pt x="6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51"/>
            <p:cNvSpPr/>
            <p:nvPr/>
          </p:nvSpPr>
          <p:spPr>
            <a:xfrm rot="1098150">
              <a:off x="8763840" y="2928263"/>
              <a:ext cx="84156" cy="62752"/>
            </a:xfrm>
            <a:custGeom>
              <a:avLst/>
              <a:gdLst/>
              <a:ahLst/>
              <a:cxnLst/>
              <a:rect l="l" t="t" r="r" b="b"/>
              <a:pathLst>
                <a:path w="2017" h="1504" extrusionOk="0">
                  <a:moveTo>
                    <a:pt x="1027" y="1"/>
                  </a:moveTo>
                  <a:cubicBezTo>
                    <a:pt x="0" y="1"/>
                    <a:pt x="0" y="1504"/>
                    <a:pt x="1027" y="1504"/>
                  </a:cubicBezTo>
                  <a:cubicBezTo>
                    <a:pt x="2017" y="1504"/>
                    <a:pt x="2017" y="1"/>
                    <a:pt x="10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51"/>
            <p:cNvSpPr/>
            <p:nvPr/>
          </p:nvSpPr>
          <p:spPr>
            <a:xfrm rot="1098150">
              <a:off x="8801407" y="3201905"/>
              <a:ext cx="67341" cy="55116"/>
            </a:xfrm>
            <a:custGeom>
              <a:avLst/>
              <a:gdLst/>
              <a:ahLst/>
              <a:cxnLst/>
              <a:rect l="l" t="t" r="r" b="b"/>
              <a:pathLst>
                <a:path w="1614" h="1321" extrusionOk="0">
                  <a:moveTo>
                    <a:pt x="807" y="1"/>
                  </a:moveTo>
                  <a:cubicBezTo>
                    <a:pt x="0" y="38"/>
                    <a:pt x="0" y="1247"/>
                    <a:pt x="807" y="1321"/>
                  </a:cubicBezTo>
                  <a:cubicBezTo>
                    <a:pt x="1613" y="1247"/>
                    <a:pt x="1613" y="38"/>
                    <a:pt x="8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51"/>
            <p:cNvSpPr/>
            <p:nvPr/>
          </p:nvSpPr>
          <p:spPr>
            <a:xfrm rot="1098150">
              <a:off x="8620318" y="3212924"/>
              <a:ext cx="67300" cy="56660"/>
            </a:xfrm>
            <a:custGeom>
              <a:avLst/>
              <a:gdLst/>
              <a:ahLst/>
              <a:cxnLst/>
              <a:rect l="l" t="t" r="r" b="b"/>
              <a:pathLst>
                <a:path w="1613" h="1358" extrusionOk="0">
                  <a:moveTo>
                    <a:pt x="806" y="1"/>
                  </a:moveTo>
                  <a:cubicBezTo>
                    <a:pt x="0" y="74"/>
                    <a:pt x="0" y="1284"/>
                    <a:pt x="806" y="1357"/>
                  </a:cubicBezTo>
                  <a:cubicBezTo>
                    <a:pt x="1613" y="1284"/>
                    <a:pt x="1613" y="74"/>
                    <a:pt x="8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51"/>
            <p:cNvSpPr/>
            <p:nvPr/>
          </p:nvSpPr>
          <p:spPr>
            <a:xfrm rot="1098150">
              <a:off x="8658451" y="3359891"/>
              <a:ext cx="62752" cy="47439"/>
            </a:xfrm>
            <a:custGeom>
              <a:avLst/>
              <a:gdLst/>
              <a:ahLst/>
              <a:cxnLst/>
              <a:rect l="l" t="t" r="r" b="b"/>
              <a:pathLst>
                <a:path w="1504" h="1137" extrusionOk="0">
                  <a:moveTo>
                    <a:pt x="734" y="0"/>
                  </a:moveTo>
                  <a:cubicBezTo>
                    <a:pt x="1" y="0"/>
                    <a:pt x="1" y="1136"/>
                    <a:pt x="734" y="1136"/>
                  </a:cubicBezTo>
                  <a:cubicBezTo>
                    <a:pt x="1504" y="1136"/>
                    <a:pt x="1504" y="0"/>
                    <a:pt x="7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51"/>
            <p:cNvSpPr/>
            <p:nvPr/>
          </p:nvSpPr>
          <p:spPr>
            <a:xfrm rot="1098150">
              <a:off x="8543867" y="3485047"/>
              <a:ext cx="64254" cy="52029"/>
            </a:xfrm>
            <a:custGeom>
              <a:avLst/>
              <a:gdLst/>
              <a:ahLst/>
              <a:cxnLst/>
              <a:rect l="l" t="t" r="r" b="b"/>
              <a:pathLst>
                <a:path w="1540" h="1247" extrusionOk="0">
                  <a:moveTo>
                    <a:pt x="770" y="1"/>
                  </a:moveTo>
                  <a:cubicBezTo>
                    <a:pt x="0" y="74"/>
                    <a:pt x="0" y="1210"/>
                    <a:pt x="770" y="1247"/>
                  </a:cubicBezTo>
                  <a:cubicBezTo>
                    <a:pt x="1540" y="1210"/>
                    <a:pt x="1540" y="74"/>
                    <a:pt x="7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51"/>
            <p:cNvSpPr/>
            <p:nvPr/>
          </p:nvSpPr>
          <p:spPr>
            <a:xfrm rot="1098150">
              <a:off x="8447139" y="3632337"/>
              <a:ext cx="67341" cy="50527"/>
            </a:xfrm>
            <a:custGeom>
              <a:avLst/>
              <a:gdLst/>
              <a:ahLst/>
              <a:cxnLst/>
              <a:rect l="l" t="t" r="r" b="b"/>
              <a:pathLst>
                <a:path w="1614" h="1211" extrusionOk="0">
                  <a:moveTo>
                    <a:pt x="807" y="1"/>
                  </a:moveTo>
                  <a:cubicBezTo>
                    <a:pt x="1" y="1"/>
                    <a:pt x="1" y="1210"/>
                    <a:pt x="807" y="1210"/>
                  </a:cubicBezTo>
                  <a:cubicBezTo>
                    <a:pt x="1613" y="1210"/>
                    <a:pt x="1613" y="1"/>
                    <a:pt x="8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51"/>
            <p:cNvSpPr/>
            <p:nvPr/>
          </p:nvSpPr>
          <p:spPr>
            <a:xfrm rot="1098150">
              <a:off x="8385711" y="3789991"/>
              <a:ext cx="62752" cy="47439"/>
            </a:xfrm>
            <a:custGeom>
              <a:avLst/>
              <a:gdLst/>
              <a:ahLst/>
              <a:cxnLst/>
              <a:rect l="l" t="t" r="r" b="b"/>
              <a:pathLst>
                <a:path w="1504" h="1137" extrusionOk="0">
                  <a:moveTo>
                    <a:pt x="770" y="1"/>
                  </a:moveTo>
                  <a:cubicBezTo>
                    <a:pt x="1" y="1"/>
                    <a:pt x="1" y="1137"/>
                    <a:pt x="770" y="1137"/>
                  </a:cubicBezTo>
                  <a:cubicBezTo>
                    <a:pt x="1504" y="1137"/>
                    <a:pt x="1504" y="1"/>
                    <a:pt x="7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four columns 2">
  <p:cSld name="TITLE_AND_TWO_COLUMNS_1_4_1_1_1_2">
    <p:spTree>
      <p:nvGrpSpPr>
        <p:cNvPr id="1" name="Shape 2115"/>
        <p:cNvGrpSpPr/>
        <p:nvPr/>
      </p:nvGrpSpPr>
      <p:grpSpPr>
        <a:xfrm>
          <a:off x="0" y="0"/>
          <a:ext cx="0" cy="0"/>
          <a:chOff x="0" y="0"/>
          <a:chExt cx="0" cy="0"/>
        </a:xfrm>
      </p:grpSpPr>
      <p:sp>
        <p:nvSpPr>
          <p:cNvPr id="2116" name="Google Shape;2116;p52"/>
          <p:cNvSpPr txBox="1">
            <a:spLocks noGrp="1"/>
          </p:cNvSpPr>
          <p:nvPr>
            <p:ph type="title"/>
          </p:nvPr>
        </p:nvSpPr>
        <p:spPr>
          <a:xfrm>
            <a:off x="714850" y="420952"/>
            <a:ext cx="77142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solidFill>
                  <a:schemeClr val="accent3"/>
                </a:solidFill>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2117" name="Google Shape;2117;p52"/>
          <p:cNvSpPr txBox="1">
            <a:spLocks noGrp="1"/>
          </p:cNvSpPr>
          <p:nvPr>
            <p:ph type="subTitle" idx="1"/>
          </p:nvPr>
        </p:nvSpPr>
        <p:spPr>
          <a:xfrm>
            <a:off x="2105831" y="2055895"/>
            <a:ext cx="2096100" cy="5841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1400"/>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2118" name="Google Shape;2118;p52"/>
          <p:cNvSpPr txBox="1">
            <a:spLocks noGrp="1"/>
          </p:cNvSpPr>
          <p:nvPr>
            <p:ph type="subTitle" idx="2"/>
          </p:nvPr>
        </p:nvSpPr>
        <p:spPr>
          <a:xfrm>
            <a:off x="2107625" y="1658500"/>
            <a:ext cx="2092500" cy="4020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Font typeface="Bebas Neue"/>
              <a:buNone/>
              <a:defRPr sz="2400">
                <a:solidFill>
                  <a:schemeClr val="accent1"/>
                </a:solidFill>
                <a:latin typeface="Calistoga"/>
                <a:ea typeface="Calistoga"/>
                <a:cs typeface="Calistoga"/>
                <a:sym typeface="Calistoga"/>
              </a:defRPr>
            </a:lvl1pPr>
            <a:lvl2pPr lvl="1" rtl="0">
              <a:spcBef>
                <a:spcPts val="0"/>
              </a:spcBef>
              <a:spcAft>
                <a:spcPts val="0"/>
              </a:spcAft>
              <a:buSzPts val="2400"/>
              <a:buFont typeface="Bebas Neue"/>
              <a:buNone/>
              <a:defRPr sz="2400">
                <a:latin typeface="Bebas Neue"/>
                <a:ea typeface="Bebas Neue"/>
                <a:cs typeface="Bebas Neue"/>
                <a:sym typeface="Bebas Neue"/>
              </a:defRPr>
            </a:lvl2pPr>
            <a:lvl3pPr lvl="2" rtl="0">
              <a:spcBef>
                <a:spcPts val="0"/>
              </a:spcBef>
              <a:spcAft>
                <a:spcPts val="0"/>
              </a:spcAft>
              <a:buSzPts val="2400"/>
              <a:buFont typeface="Bebas Neue"/>
              <a:buNone/>
              <a:defRPr sz="2400">
                <a:latin typeface="Bebas Neue"/>
                <a:ea typeface="Bebas Neue"/>
                <a:cs typeface="Bebas Neue"/>
                <a:sym typeface="Bebas Neue"/>
              </a:defRPr>
            </a:lvl3pPr>
            <a:lvl4pPr lvl="3" rtl="0">
              <a:spcBef>
                <a:spcPts val="0"/>
              </a:spcBef>
              <a:spcAft>
                <a:spcPts val="0"/>
              </a:spcAft>
              <a:buSzPts val="2400"/>
              <a:buFont typeface="Bebas Neue"/>
              <a:buNone/>
              <a:defRPr sz="2400">
                <a:latin typeface="Bebas Neue"/>
                <a:ea typeface="Bebas Neue"/>
                <a:cs typeface="Bebas Neue"/>
                <a:sym typeface="Bebas Neue"/>
              </a:defRPr>
            </a:lvl4pPr>
            <a:lvl5pPr lvl="4" rtl="0">
              <a:spcBef>
                <a:spcPts val="0"/>
              </a:spcBef>
              <a:spcAft>
                <a:spcPts val="0"/>
              </a:spcAft>
              <a:buSzPts val="2400"/>
              <a:buFont typeface="Bebas Neue"/>
              <a:buNone/>
              <a:defRPr sz="2400">
                <a:latin typeface="Bebas Neue"/>
                <a:ea typeface="Bebas Neue"/>
                <a:cs typeface="Bebas Neue"/>
                <a:sym typeface="Bebas Neue"/>
              </a:defRPr>
            </a:lvl5pPr>
            <a:lvl6pPr lvl="5" rtl="0">
              <a:spcBef>
                <a:spcPts val="0"/>
              </a:spcBef>
              <a:spcAft>
                <a:spcPts val="0"/>
              </a:spcAft>
              <a:buSzPts val="2400"/>
              <a:buFont typeface="Bebas Neue"/>
              <a:buNone/>
              <a:defRPr sz="2400">
                <a:latin typeface="Bebas Neue"/>
                <a:ea typeface="Bebas Neue"/>
                <a:cs typeface="Bebas Neue"/>
                <a:sym typeface="Bebas Neue"/>
              </a:defRPr>
            </a:lvl6pPr>
            <a:lvl7pPr lvl="6" rtl="0">
              <a:spcBef>
                <a:spcPts val="0"/>
              </a:spcBef>
              <a:spcAft>
                <a:spcPts val="0"/>
              </a:spcAft>
              <a:buSzPts val="2400"/>
              <a:buFont typeface="Bebas Neue"/>
              <a:buNone/>
              <a:defRPr sz="2400">
                <a:latin typeface="Bebas Neue"/>
                <a:ea typeface="Bebas Neue"/>
                <a:cs typeface="Bebas Neue"/>
                <a:sym typeface="Bebas Neue"/>
              </a:defRPr>
            </a:lvl7pPr>
            <a:lvl8pPr lvl="7" rtl="0">
              <a:spcBef>
                <a:spcPts val="0"/>
              </a:spcBef>
              <a:spcAft>
                <a:spcPts val="0"/>
              </a:spcAft>
              <a:buSzPts val="2400"/>
              <a:buFont typeface="Bebas Neue"/>
              <a:buNone/>
              <a:defRPr sz="2400">
                <a:latin typeface="Bebas Neue"/>
                <a:ea typeface="Bebas Neue"/>
                <a:cs typeface="Bebas Neue"/>
                <a:sym typeface="Bebas Neue"/>
              </a:defRPr>
            </a:lvl8pPr>
            <a:lvl9pPr lvl="8" rtl="0">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119" name="Google Shape;2119;p52"/>
          <p:cNvSpPr txBox="1">
            <a:spLocks noGrp="1"/>
          </p:cNvSpPr>
          <p:nvPr>
            <p:ph type="subTitle" idx="3"/>
          </p:nvPr>
        </p:nvSpPr>
        <p:spPr>
          <a:xfrm>
            <a:off x="2105825" y="3358101"/>
            <a:ext cx="2096100" cy="5841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1400"/>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2120" name="Google Shape;2120;p52"/>
          <p:cNvSpPr txBox="1">
            <a:spLocks noGrp="1"/>
          </p:cNvSpPr>
          <p:nvPr>
            <p:ph type="subTitle" idx="4"/>
          </p:nvPr>
        </p:nvSpPr>
        <p:spPr>
          <a:xfrm>
            <a:off x="2107619" y="2960524"/>
            <a:ext cx="2092500" cy="4020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Font typeface="Bebas Neue"/>
              <a:buNone/>
              <a:defRPr sz="2400">
                <a:solidFill>
                  <a:schemeClr val="accent1"/>
                </a:solidFill>
                <a:latin typeface="Calistoga"/>
                <a:ea typeface="Calistoga"/>
                <a:cs typeface="Calistoga"/>
                <a:sym typeface="Calistoga"/>
              </a:defRPr>
            </a:lvl1pPr>
            <a:lvl2pPr lvl="1" rtl="0">
              <a:spcBef>
                <a:spcPts val="0"/>
              </a:spcBef>
              <a:spcAft>
                <a:spcPts val="0"/>
              </a:spcAft>
              <a:buSzPts val="2400"/>
              <a:buFont typeface="Bebas Neue"/>
              <a:buNone/>
              <a:defRPr sz="2400">
                <a:latin typeface="Bebas Neue"/>
                <a:ea typeface="Bebas Neue"/>
                <a:cs typeface="Bebas Neue"/>
                <a:sym typeface="Bebas Neue"/>
              </a:defRPr>
            </a:lvl2pPr>
            <a:lvl3pPr lvl="2" rtl="0">
              <a:spcBef>
                <a:spcPts val="0"/>
              </a:spcBef>
              <a:spcAft>
                <a:spcPts val="0"/>
              </a:spcAft>
              <a:buSzPts val="2400"/>
              <a:buFont typeface="Bebas Neue"/>
              <a:buNone/>
              <a:defRPr sz="2400">
                <a:latin typeface="Bebas Neue"/>
                <a:ea typeface="Bebas Neue"/>
                <a:cs typeface="Bebas Neue"/>
                <a:sym typeface="Bebas Neue"/>
              </a:defRPr>
            </a:lvl3pPr>
            <a:lvl4pPr lvl="3" rtl="0">
              <a:spcBef>
                <a:spcPts val="0"/>
              </a:spcBef>
              <a:spcAft>
                <a:spcPts val="0"/>
              </a:spcAft>
              <a:buSzPts val="2400"/>
              <a:buFont typeface="Bebas Neue"/>
              <a:buNone/>
              <a:defRPr sz="2400">
                <a:latin typeface="Bebas Neue"/>
                <a:ea typeface="Bebas Neue"/>
                <a:cs typeface="Bebas Neue"/>
                <a:sym typeface="Bebas Neue"/>
              </a:defRPr>
            </a:lvl4pPr>
            <a:lvl5pPr lvl="4" rtl="0">
              <a:spcBef>
                <a:spcPts val="0"/>
              </a:spcBef>
              <a:spcAft>
                <a:spcPts val="0"/>
              </a:spcAft>
              <a:buSzPts val="2400"/>
              <a:buFont typeface="Bebas Neue"/>
              <a:buNone/>
              <a:defRPr sz="2400">
                <a:latin typeface="Bebas Neue"/>
                <a:ea typeface="Bebas Neue"/>
                <a:cs typeface="Bebas Neue"/>
                <a:sym typeface="Bebas Neue"/>
              </a:defRPr>
            </a:lvl5pPr>
            <a:lvl6pPr lvl="5" rtl="0">
              <a:spcBef>
                <a:spcPts val="0"/>
              </a:spcBef>
              <a:spcAft>
                <a:spcPts val="0"/>
              </a:spcAft>
              <a:buSzPts val="2400"/>
              <a:buFont typeface="Bebas Neue"/>
              <a:buNone/>
              <a:defRPr sz="2400">
                <a:latin typeface="Bebas Neue"/>
                <a:ea typeface="Bebas Neue"/>
                <a:cs typeface="Bebas Neue"/>
                <a:sym typeface="Bebas Neue"/>
              </a:defRPr>
            </a:lvl6pPr>
            <a:lvl7pPr lvl="6" rtl="0">
              <a:spcBef>
                <a:spcPts val="0"/>
              </a:spcBef>
              <a:spcAft>
                <a:spcPts val="0"/>
              </a:spcAft>
              <a:buSzPts val="2400"/>
              <a:buFont typeface="Bebas Neue"/>
              <a:buNone/>
              <a:defRPr sz="2400">
                <a:latin typeface="Bebas Neue"/>
                <a:ea typeface="Bebas Neue"/>
                <a:cs typeface="Bebas Neue"/>
                <a:sym typeface="Bebas Neue"/>
              </a:defRPr>
            </a:lvl7pPr>
            <a:lvl8pPr lvl="7" rtl="0">
              <a:spcBef>
                <a:spcPts val="0"/>
              </a:spcBef>
              <a:spcAft>
                <a:spcPts val="0"/>
              </a:spcAft>
              <a:buSzPts val="2400"/>
              <a:buFont typeface="Bebas Neue"/>
              <a:buNone/>
              <a:defRPr sz="2400">
                <a:latin typeface="Bebas Neue"/>
                <a:ea typeface="Bebas Neue"/>
                <a:cs typeface="Bebas Neue"/>
                <a:sym typeface="Bebas Neue"/>
              </a:defRPr>
            </a:lvl8pPr>
            <a:lvl9pPr lvl="8" rtl="0">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121" name="Google Shape;2121;p52"/>
          <p:cNvSpPr txBox="1">
            <a:spLocks noGrp="1"/>
          </p:cNvSpPr>
          <p:nvPr>
            <p:ph type="subTitle" idx="5"/>
          </p:nvPr>
        </p:nvSpPr>
        <p:spPr>
          <a:xfrm>
            <a:off x="5946925" y="2056075"/>
            <a:ext cx="2092500" cy="5841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1400"/>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2122" name="Google Shape;2122;p52"/>
          <p:cNvSpPr txBox="1">
            <a:spLocks noGrp="1"/>
          </p:cNvSpPr>
          <p:nvPr>
            <p:ph type="subTitle" idx="6"/>
          </p:nvPr>
        </p:nvSpPr>
        <p:spPr>
          <a:xfrm>
            <a:off x="5948726" y="1658500"/>
            <a:ext cx="2092500" cy="4020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Font typeface="Bebas Neue"/>
              <a:buNone/>
              <a:defRPr sz="2400">
                <a:solidFill>
                  <a:schemeClr val="accent1"/>
                </a:solidFill>
                <a:latin typeface="Calistoga"/>
                <a:ea typeface="Calistoga"/>
                <a:cs typeface="Calistoga"/>
                <a:sym typeface="Calistoga"/>
              </a:defRPr>
            </a:lvl1pPr>
            <a:lvl2pPr lvl="1" rtl="0">
              <a:spcBef>
                <a:spcPts val="0"/>
              </a:spcBef>
              <a:spcAft>
                <a:spcPts val="0"/>
              </a:spcAft>
              <a:buSzPts val="2400"/>
              <a:buFont typeface="Bebas Neue"/>
              <a:buNone/>
              <a:defRPr sz="2400">
                <a:latin typeface="Bebas Neue"/>
                <a:ea typeface="Bebas Neue"/>
                <a:cs typeface="Bebas Neue"/>
                <a:sym typeface="Bebas Neue"/>
              </a:defRPr>
            </a:lvl2pPr>
            <a:lvl3pPr lvl="2" rtl="0">
              <a:spcBef>
                <a:spcPts val="0"/>
              </a:spcBef>
              <a:spcAft>
                <a:spcPts val="0"/>
              </a:spcAft>
              <a:buSzPts val="2400"/>
              <a:buFont typeface="Bebas Neue"/>
              <a:buNone/>
              <a:defRPr sz="2400">
                <a:latin typeface="Bebas Neue"/>
                <a:ea typeface="Bebas Neue"/>
                <a:cs typeface="Bebas Neue"/>
                <a:sym typeface="Bebas Neue"/>
              </a:defRPr>
            </a:lvl3pPr>
            <a:lvl4pPr lvl="3" rtl="0">
              <a:spcBef>
                <a:spcPts val="0"/>
              </a:spcBef>
              <a:spcAft>
                <a:spcPts val="0"/>
              </a:spcAft>
              <a:buSzPts val="2400"/>
              <a:buFont typeface="Bebas Neue"/>
              <a:buNone/>
              <a:defRPr sz="2400">
                <a:latin typeface="Bebas Neue"/>
                <a:ea typeface="Bebas Neue"/>
                <a:cs typeface="Bebas Neue"/>
                <a:sym typeface="Bebas Neue"/>
              </a:defRPr>
            </a:lvl4pPr>
            <a:lvl5pPr lvl="4" rtl="0">
              <a:spcBef>
                <a:spcPts val="0"/>
              </a:spcBef>
              <a:spcAft>
                <a:spcPts val="0"/>
              </a:spcAft>
              <a:buSzPts val="2400"/>
              <a:buFont typeface="Bebas Neue"/>
              <a:buNone/>
              <a:defRPr sz="2400">
                <a:latin typeface="Bebas Neue"/>
                <a:ea typeface="Bebas Neue"/>
                <a:cs typeface="Bebas Neue"/>
                <a:sym typeface="Bebas Neue"/>
              </a:defRPr>
            </a:lvl5pPr>
            <a:lvl6pPr lvl="5" rtl="0">
              <a:spcBef>
                <a:spcPts val="0"/>
              </a:spcBef>
              <a:spcAft>
                <a:spcPts val="0"/>
              </a:spcAft>
              <a:buSzPts val="2400"/>
              <a:buFont typeface="Bebas Neue"/>
              <a:buNone/>
              <a:defRPr sz="2400">
                <a:latin typeface="Bebas Neue"/>
                <a:ea typeface="Bebas Neue"/>
                <a:cs typeface="Bebas Neue"/>
                <a:sym typeface="Bebas Neue"/>
              </a:defRPr>
            </a:lvl6pPr>
            <a:lvl7pPr lvl="6" rtl="0">
              <a:spcBef>
                <a:spcPts val="0"/>
              </a:spcBef>
              <a:spcAft>
                <a:spcPts val="0"/>
              </a:spcAft>
              <a:buSzPts val="2400"/>
              <a:buFont typeface="Bebas Neue"/>
              <a:buNone/>
              <a:defRPr sz="2400">
                <a:latin typeface="Bebas Neue"/>
                <a:ea typeface="Bebas Neue"/>
                <a:cs typeface="Bebas Neue"/>
                <a:sym typeface="Bebas Neue"/>
              </a:defRPr>
            </a:lvl7pPr>
            <a:lvl8pPr lvl="7" rtl="0">
              <a:spcBef>
                <a:spcPts val="0"/>
              </a:spcBef>
              <a:spcAft>
                <a:spcPts val="0"/>
              </a:spcAft>
              <a:buSzPts val="2400"/>
              <a:buFont typeface="Bebas Neue"/>
              <a:buNone/>
              <a:defRPr sz="2400">
                <a:latin typeface="Bebas Neue"/>
                <a:ea typeface="Bebas Neue"/>
                <a:cs typeface="Bebas Neue"/>
                <a:sym typeface="Bebas Neue"/>
              </a:defRPr>
            </a:lvl8pPr>
            <a:lvl9pPr lvl="8" rtl="0">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123" name="Google Shape;2123;p52"/>
          <p:cNvSpPr txBox="1">
            <a:spLocks noGrp="1"/>
          </p:cNvSpPr>
          <p:nvPr>
            <p:ph type="subTitle" idx="7"/>
          </p:nvPr>
        </p:nvSpPr>
        <p:spPr>
          <a:xfrm>
            <a:off x="5946951" y="3356300"/>
            <a:ext cx="2096100" cy="5847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1400"/>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2124" name="Google Shape;2124;p52"/>
          <p:cNvSpPr txBox="1">
            <a:spLocks noGrp="1"/>
          </p:cNvSpPr>
          <p:nvPr>
            <p:ph type="subTitle" idx="8"/>
          </p:nvPr>
        </p:nvSpPr>
        <p:spPr>
          <a:xfrm>
            <a:off x="5948745" y="2960545"/>
            <a:ext cx="2092500" cy="4020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Font typeface="Bebas Neue"/>
              <a:buNone/>
              <a:defRPr sz="2400">
                <a:solidFill>
                  <a:schemeClr val="accent1"/>
                </a:solidFill>
                <a:latin typeface="Calistoga"/>
                <a:ea typeface="Calistoga"/>
                <a:cs typeface="Calistoga"/>
                <a:sym typeface="Calistoga"/>
              </a:defRPr>
            </a:lvl1pPr>
            <a:lvl2pPr lvl="1" rtl="0">
              <a:spcBef>
                <a:spcPts val="0"/>
              </a:spcBef>
              <a:spcAft>
                <a:spcPts val="0"/>
              </a:spcAft>
              <a:buSzPts val="2400"/>
              <a:buFont typeface="Bebas Neue"/>
              <a:buNone/>
              <a:defRPr sz="2400">
                <a:latin typeface="Bebas Neue"/>
                <a:ea typeface="Bebas Neue"/>
                <a:cs typeface="Bebas Neue"/>
                <a:sym typeface="Bebas Neue"/>
              </a:defRPr>
            </a:lvl2pPr>
            <a:lvl3pPr lvl="2" rtl="0">
              <a:spcBef>
                <a:spcPts val="0"/>
              </a:spcBef>
              <a:spcAft>
                <a:spcPts val="0"/>
              </a:spcAft>
              <a:buSzPts val="2400"/>
              <a:buFont typeface="Bebas Neue"/>
              <a:buNone/>
              <a:defRPr sz="2400">
                <a:latin typeface="Bebas Neue"/>
                <a:ea typeface="Bebas Neue"/>
                <a:cs typeface="Bebas Neue"/>
                <a:sym typeface="Bebas Neue"/>
              </a:defRPr>
            </a:lvl3pPr>
            <a:lvl4pPr lvl="3" rtl="0">
              <a:spcBef>
                <a:spcPts val="0"/>
              </a:spcBef>
              <a:spcAft>
                <a:spcPts val="0"/>
              </a:spcAft>
              <a:buSzPts val="2400"/>
              <a:buFont typeface="Bebas Neue"/>
              <a:buNone/>
              <a:defRPr sz="2400">
                <a:latin typeface="Bebas Neue"/>
                <a:ea typeface="Bebas Neue"/>
                <a:cs typeface="Bebas Neue"/>
                <a:sym typeface="Bebas Neue"/>
              </a:defRPr>
            </a:lvl4pPr>
            <a:lvl5pPr lvl="4" rtl="0">
              <a:spcBef>
                <a:spcPts val="0"/>
              </a:spcBef>
              <a:spcAft>
                <a:spcPts val="0"/>
              </a:spcAft>
              <a:buSzPts val="2400"/>
              <a:buFont typeface="Bebas Neue"/>
              <a:buNone/>
              <a:defRPr sz="2400">
                <a:latin typeface="Bebas Neue"/>
                <a:ea typeface="Bebas Neue"/>
                <a:cs typeface="Bebas Neue"/>
                <a:sym typeface="Bebas Neue"/>
              </a:defRPr>
            </a:lvl5pPr>
            <a:lvl6pPr lvl="5" rtl="0">
              <a:spcBef>
                <a:spcPts val="0"/>
              </a:spcBef>
              <a:spcAft>
                <a:spcPts val="0"/>
              </a:spcAft>
              <a:buSzPts val="2400"/>
              <a:buFont typeface="Bebas Neue"/>
              <a:buNone/>
              <a:defRPr sz="2400">
                <a:latin typeface="Bebas Neue"/>
                <a:ea typeface="Bebas Neue"/>
                <a:cs typeface="Bebas Neue"/>
                <a:sym typeface="Bebas Neue"/>
              </a:defRPr>
            </a:lvl6pPr>
            <a:lvl7pPr lvl="6" rtl="0">
              <a:spcBef>
                <a:spcPts val="0"/>
              </a:spcBef>
              <a:spcAft>
                <a:spcPts val="0"/>
              </a:spcAft>
              <a:buSzPts val="2400"/>
              <a:buFont typeface="Bebas Neue"/>
              <a:buNone/>
              <a:defRPr sz="2400">
                <a:latin typeface="Bebas Neue"/>
                <a:ea typeface="Bebas Neue"/>
                <a:cs typeface="Bebas Neue"/>
                <a:sym typeface="Bebas Neue"/>
              </a:defRPr>
            </a:lvl7pPr>
            <a:lvl8pPr lvl="7" rtl="0">
              <a:spcBef>
                <a:spcPts val="0"/>
              </a:spcBef>
              <a:spcAft>
                <a:spcPts val="0"/>
              </a:spcAft>
              <a:buSzPts val="2400"/>
              <a:buFont typeface="Bebas Neue"/>
              <a:buNone/>
              <a:defRPr sz="2400">
                <a:latin typeface="Bebas Neue"/>
                <a:ea typeface="Bebas Neue"/>
                <a:cs typeface="Bebas Neue"/>
                <a:sym typeface="Bebas Neue"/>
              </a:defRPr>
            </a:lvl8pPr>
            <a:lvl9pPr lvl="8" rtl="0">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grpSp>
        <p:nvGrpSpPr>
          <p:cNvPr id="2125" name="Google Shape;2125;p52"/>
          <p:cNvGrpSpPr/>
          <p:nvPr/>
        </p:nvGrpSpPr>
        <p:grpSpPr>
          <a:xfrm>
            <a:off x="8494750" y="641518"/>
            <a:ext cx="535974" cy="552531"/>
            <a:chOff x="488725" y="4431468"/>
            <a:chExt cx="535974" cy="552531"/>
          </a:xfrm>
        </p:grpSpPr>
        <p:sp>
          <p:nvSpPr>
            <p:cNvPr id="2126" name="Google Shape;2126;p52"/>
            <p:cNvSpPr/>
            <p:nvPr/>
          </p:nvSpPr>
          <p:spPr>
            <a:xfrm>
              <a:off x="973722" y="4431468"/>
              <a:ext cx="43337" cy="34412"/>
            </a:xfrm>
            <a:custGeom>
              <a:avLst/>
              <a:gdLst/>
              <a:ahLst/>
              <a:cxnLst/>
              <a:rect l="l" t="t" r="r" b="b"/>
              <a:pathLst>
                <a:path w="1248" h="991" extrusionOk="0">
                  <a:moveTo>
                    <a:pt x="514" y="0"/>
                  </a:moveTo>
                  <a:cubicBezTo>
                    <a:pt x="221" y="0"/>
                    <a:pt x="1" y="220"/>
                    <a:pt x="1" y="477"/>
                  </a:cubicBezTo>
                  <a:cubicBezTo>
                    <a:pt x="1" y="770"/>
                    <a:pt x="221" y="990"/>
                    <a:pt x="514" y="990"/>
                  </a:cubicBezTo>
                  <a:lnTo>
                    <a:pt x="514" y="954"/>
                  </a:lnTo>
                  <a:lnTo>
                    <a:pt x="771" y="954"/>
                  </a:lnTo>
                  <a:cubicBezTo>
                    <a:pt x="1027" y="954"/>
                    <a:pt x="1247" y="734"/>
                    <a:pt x="1247" y="477"/>
                  </a:cubicBezTo>
                  <a:cubicBezTo>
                    <a:pt x="1247" y="184"/>
                    <a:pt x="1027" y="0"/>
                    <a:pt x="7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52"/>
            <p:cNvSpPr/>
            <p:nvPr/>
          </p:nvSpPr>
          <p:spPr>
            <a:xfrm>
              <a:off x="823528" y="4585515"/>
              <a:ext cx="45837" cy="46532"/>
            </a:xfrm>
            <a:custGeom>
              <a:avLst/>
              <a:gdLst/>
              <a:ahLst/>
              <a:cxnLst/>
              <a:rect l="l" t="t" r="r" b="b"/>
              <a:pathLst>
                <a:path w="1320" h="1340" extrusionOk="0">
                  <a:moveTo>
                    <a:pt x="733" y="0"/>
                  </a:moveTo>
                  <a:cubicBezTo>
                    <a:pt x="587" y="0"/>
                    <a:pt x="440" y="73"/>
                    <a:pt x="330" y="183"/>
                  </a:cubicBezTo>
                  <a:lnTo>
                    <a:pt x="294" y="220"/>
                  </a:lnTo>
                  <a:cubicBezTo>
                    <a:pt x="211" y="302"/>
                    <a:pt x="152" y="407"/>
                    <a:pt x="123" y="522"/>
                  </a:cubicBezTo>
                  <a:lnTo>
                    <a:pt x="123" y="522"/>
                  </a:lnTo>
                  <a:cubicBezTo>
                    <a:pt x="106" y="547"/>
                    <a:pt x="90" y="570"/>
                    <a:pt x="74" y="587"/>
                  </a:cubicBezTo>
                  <a:cubicBezTo>
                    <a:pt x="0" y="697"/>
                    <a:pt x="0" y="843"/>
                    <a:pt x="37" y="990"/>
                  </a:cubicBezTo>
                  <a:cubicBezTo>
                    <a:pt x="74" y="1063"/>
                    <a:pt x="110" y="1173"/>
                    <a:pt x="220" y="1246"/>
                  </a:cubicBezTo>
                  <a:cubicBezTo>
                    <a:pt x="301" y="1311"/>
                    <a:pt x="402" y="1340"/>
                    <a:pt x="503" y="1340"/>
                  </a:cubicBezTo>
                  <a:cubicBezTo>
                    <a:pt x="632" y="1340"/>
                    <a:pt x="761" y="1292"/>
                    <a:pt x="843" y="1210"/>
                  </a:cubicBezTo>
                  <a:lnTo>
                    <a:pt x="852" y="1201"/>
                  </a:lnTo>
                  <a:lnTo>
                    <a:pt x="852" y="1201"/>
                  </a:lnTo>
                  <a:cubicBezTo>
                    <a:pt x="946" y="1177"/>
                    <a:pt x="1031" y="1132"/>
                    <a:pt x="1100" y="1063"/>
                  </a:cubicBezTo>
                  <a:lnTo>
                    <a:pt x="1137" y="990"/>
                  </a:lnTo>
                  <a:cubicBezTo>
                    <a:pt x="1247" y="880"/>
                    <a:pt x="1320" y="733"/>
                    <a:pt x="1320" y="587"/>
                  </a:cubicBezTo>
                  <a:cubicBezTo>
                    <a:pt x="1320" y="403"/>
                    <a:pt x="1247" y="257"/>
                    <a:pt x="1137" y="183"/>
                  </a:cubicBezTo>
                  <a:cubicBezTo>
                    <a:pt x="1027" y="73"/>
                    <a:pt x="880" y="0"/>
                    <a:pt x="7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52"/>
            <p:cNvSpPr/>
            <p:nvPr/>
          </p:nvSpPr>
          <p:spPr>
            <a:xfrm>
              <a:off x="976292" y="4604580"/>
              <a:ext cx="48407" cy="40802"/>
            </a:xfrm>
            <a:custGeom>
              <a:avLst/>
              <a:gdLst/>
              <a:ahLst/>
              <a:cxnLst/>
              <a:rect l="l" t="t" r="r" b="b"/>
              <a:pathLst>
                <a:path w="1394" h="1175" extrusionOk="0">
                  <a:moveTo>
                    <a:pt x="697" y="1"/>
                  </a:moveTo>
                  <a:cubicBezTo>
                    <a:pt x="0" y="74"/>
                    <a:pt x="0" y="1101"/>
                    <a:pt x="697" y="1174"/>
                  </a:cubicBezTo>
                  <a:cubicBezTo>
                    <a:pt x="1393" y="1101"/>
                    <a:pt x="1393" y="74"/>
                    <a:pt x="6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52"/>
            <p:cNvSpPr/>
            <p:nvPr/>
          </p:nvSpPr>
          <p:spPr>
            <a:xfrm>
              <a:off x="810783" y="4487482"/>
              <a:ext cx="43337" cy="31843"/>
            </a:xfrm>
            <a:custGeom>
              <a:avLst/>
              <a:gdLst/>
              <a:ahLst/>
              <a:cxnLst/>
              <a:rect l="l" t="t" r="r" b="b"/>
              <a:pathLst>
                <a:path w="1248" h="917" extrusionOk="0">
                  <a:moveTo>
                    <a:pt x="624" y="0"/>
                  </a:moveTo>
                  <a:cubicBezTo>
                    <a:pt x="1" y="0"/>
                    <a:pt x="1" y="917"/>
                    <a:pt x="624" y="917"/>
                  </a:cubicBezTo>
                  <a:cubicBezTo>
                    <a:pt x="1247" y="917"/>
                    <a:pt x="1247" y="0"/>
                    <a:pt x="6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52"/>
            <p:cNvSpPr/>
            <p:nvPr/>
          </p:nvSpPr>
          <p:spPr>
            <a:xfrm>
              <a:off x="787863" y="4776753"/>
              <a:ext cx="48962" cy="32815"/>
            </a:xfrm>
            <a:custGeom>
              <a:avLst/>
              <a:gdLst/>
              <a:ahLst/>
              <a:cxnLst/>
              <a:rect l="l" t="t" r="r" b="b"/>
              <a:pathLst>
                <a:path w="1410" h="945" extrusionOk="0">
                  <a:moveTo>
                    <a:pt x="606" y="1"/>
                  </a:moveTo>
                  <a:cubicBezTo>
                    <a:pt x="560" y="1"/>
                    <a:pt x="514" y="10"/>
                    <a:pt x="477" y="28"/>
                  </a:cubicBezTo>
                  <a:cubicBezTo>
                    <a:pt x="331" y="28"/>
                    <a:pt x="221" y="65"/>
                    <a:pt x="147" y="138"/>
                  </a:cubicBezTo>
                  <a:cubicBezTo>
                    <a:pt x="37" y="248"/>
                    <a:pt x="1" y="358"/>
                    <a:pt x="1" y="468"/>
                  </a:cubicBezTo>
                  <a:cubicBezTo>
                    <a:pt x="1" y="615"/>
                    <a:pt x="37" y="725"/>
                    <a:pt x="147" y="835"/>
                  </a:cubicBezTo>
                  <a:lnTo>
                    <a:pt x="221" y="908"/>
                  </a:lnTo>
                  <a:cubicBezTo>
                    <a:pt x="294" y="945"/>
                    <a:pt x="367" y="945"/>
                    <a:pt x="477" y="945"/>
                  </a:cubicBezTo>
                  <a:lnTo>
                    <a:pt x="734" y="945"/>
                  </a:lnTo>
                  <a:cubicBezTo>
                    <a:pt x="881" y="945"/>
                    <a:pt x="991" y="908"/>
                    <a:pt x="1064" y="835"/>
                  </a:cubicBezTo>
                  <a:cubicBezTo>
                    <a:pt x="1409" y="559"/>
                    <a:pt x="1202" y="22"/>
                    <a:pt x="809" y="22"/>
                  </a:cubicBezTo>
                  <a:cubicBezTo>
                    <a:pt x="784" y="22"/>
                    <a:pt x="759" y="24"/>
                    <a:pt x="734" y="28"/>
                  </a:cubicBezTo>
                  <a:cubicBezTo>
                    <a:pt x="697" y="10"/>
                    <a:pt x="652" y="1"/>
                    <a:pt x="6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52"/>
            <p:cNvSpPr/>
            <p:nvPr/>
          </p:nvSpPr>
          <p:spPr>
            <a:xfrm>
              <a:off x="644024" y="4675873"/>
              <a:ext cx="38232" cy="29308"/>
            </a:xfrm>
            <a:custGeom>
              <a:avLst/>
              <a:gdLst/>
              <a:ahLst/>
              <a:cxnLst/>
              <a:rect l="l" t="t" r="r" b="b"/>
              <a:pathLst>
                <a:path w="1101" h="844" extrusionOk="0">
                  <a:moveTo>
                    <a:pt x="550" y="1"/>
                  </a:moveTo>
                  <a:cubicBezTo>
                    <a:pt x="0" y="1"/>
                    <a:pt x="0" y="844"/>
                    <a:pt x="550" y="844"/>
                  </a:cubicBezTo>
                  <a:cubicBezTo>
                    <a:pt x="1100" y="844"/>
                    <a:pt x="1100" y="1"/>
                    <a:pt x="5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52"/>
            <p:cNvSpPr/>
            <p:nvPr/>
          </p:nvSpPr>
          <p:spPr>
            <a:xfrm>
              <a:off x="661839" y="4819744"/>
              <a:ext cx="2570" cy="3854"/>
            </a:xfrm>
            <a:custGeom>
              <a:avLst/>
              <a:gdLst/>
              <a:ahLst/>
              <a:cxnLst/>
              <a:rect l="l" t="t" r="r" b="b"/>
              <a:pathLst>
                <a:path w="74" h="111" extrusionOk="0">
                  <a:moveTo>
                    <a:pt x="37" y="0"/>
                  </a:moveTo>
                  <a:cubicBezTo>
                    <a:pt x="1" y="37"/>
                    <a:pt x="1" y="73"/>
                    <a:pt x="37" y="110"/>
                  </a:cubicBezTo>
                  <a:cubicBezTo>
                    <a:pt x="74" y="73"/>
                    <a:pt x="74" y="37"/>
                    <a:pt x="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52"/>
            <p:cNvSpPr/>
            <p:nvPr/>
          </p:nvSpPr>
          <p:spPr>
            <a:xfrm>
              <a:off x="488725" y="4958476"/>
              <a:ext cx="30558" cy="25523"/>
            </a:xfrm>
            <a:custGeom>
              <a:avLst/>
              <a:gdLst/>
              <a:ahLst/>
              <a:cxnLst/>
              <a:rect l="l" t="t" r="r" b="b"/>
              <a:pathLst>
                <a:path w="880" h="735" extrusionOk="0">
                  <a:moveTo>
                    <a:pt x="440" y="1"/>
                  </a:moveTo>
                  <a:cubicBezTo>
                    <a:pt x="0" y="38"/>
                    <a:pt x="0" y="697"/>
                    <a:pt x="440" y="734"/>
                  </a:cubicBezTo>
                  <a:cubicBezTo>
                    <a:pt x="880" y="697"/>
                    <a:pt x="880" y="38"/>
                    <a:pt x="4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34" name="Google Shape;2134;p52"/>
          <p:cNvSpPr/>
          <p:nvPr/>
        </p:nvSpPr>
        <p:spPr>
          <a:xfrm flipH="1">
            <a:off x="-421512" y="-104125"/>
            <a:ext cx="2766964" cy="837227"/>
          </a:xfrm>
          <a:custGeom>
            <a:avLst/>
            <a:gdLst/>
            <a:ahLst/>
            <a:cxnLst/>
            <a:rect l="l" t="t" r="r" b="b"/>
            <a:pathLst>
              <a:path w="85085" h="25745" extrusionOk="0">
                <a:moveTo>
                  <a:pt x="1" y="0"/>
                </a:moveTo>
                <a:lnTo>
                  <a:pt x="1" y="2530"/>
                </a:lnTo>
                <a:cubicBezTo>
                  <a:pt x="7662" y="6306"/>
                  <a:pt x="12941" y="13674"/>
                  <a:pt x="19906" y="18696"/>
                </a:cubicBezTo>
                <a:cubicBezTo>
                  <a:pt x="20126" y="18879"/>
                  <a:pt x="20346" y="19026"/>
                  <a:pt x="20603" y="19209"/>
                </a:cubicBezTo>
                <a:cubicBezTo>
                  <a:pt x="26913" y="23518"/>
                  <a:pt x="34555" y="25744"/>
                  <a:pt x="42184" y="25744"/>
                </a:cubicBezTo>
                <a:cubicBezTo>
                  <a:pt x="47275" y="25744"/>
                  <a:pt x="52360" y="24753"/>
                  <a:pt x="57041" y="22728"/>
                </a:cubicBezTo>
                <a:cubicBezTo>
                  <a:pt x="67232" y="18329"/>
                  <a:pt x="74967" y="9751"/>
                  <a:pt x="85084" y="5206"/>
                </a:cubicBezTo>
                <a:lnTo>
                  <a:pt x="8508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52"/>
          <p:cNvSpPr/>
          <p:nvPr/>
        </p:nvSpPr>
        <p:spPr>
          <a:xfrm rot="1304382" flipH="1">
            <a:off x="1366493" y="157264"/>
            <a:ext cx="1134604" cy="282435"/>
          </a:xfrm>
          <a:custGeom>
            <a:avLst/>
            <a:gdLst/>
            <a:ahLst/>
            <a:cxnLst/>
            <a:rect l="l" t="t" r="r" b="b"/>
            <a:pathLst>
              <a:path w="45383" h="10347" extrusionOk="0">
                <a:moveTo>
                  <a:pt x="0" y="0"/>
                </a:moveTo>
                <a:cubicBezTo>
                  <a:pt x="807" y="1173"/>
                  <a:pt x="1540" y="2347"/>
                  <a:pt x="2346" y="3520"/>
                </a:cubicBezTo>
                <a:cubicBezTo>
                  <a:pt x="2860" y="4326"/>
                  <a:pt x="3373" y="5133"/>
                  <a:pt x="3923" y="5902"/>
                </a:cubicBezTo>
                <a:cubicBezTo>
                  <a:pt x="5022" y="7552"/>
                  <a:pt x="6195" y="9275"/>
                  <a:pt x="8065" y="9971"/>
                </a:cubicBezTo>
                <a:cubicBezTo>
                  <a:pt x="8872" y="10265"/>
                  <a:pt x="9727" y="10346"/>
                  <a:pt x="10588" y="10346"/>
                </a:cubicBezTo>
                <a:cubicBezTo>
                  <a:pt x="11018" y="10346"/>
                  <a:pt x="11450" y="10326"/>
                  <a:pt x="11877" y="10301"/>
                </a:cubicBezTo>
                <a:cubicBezTo>
                  <a:pt x="23022" y="9751"/>
                  <a:pt x="34202" y="9055"/>
                  <a:pt x="45346" y="8285"/>
                </a:cubicBezTo>
                <a:lnTo>
                  <a:pt x="453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52"/>
          <p:cNvSpPr/>
          <p:nvPr/>
        </p:nvSpPr>
        <p:spPr>
          <a:xfrm flipH="1">
            <a:off x="-789029" y="4357138"/>
            <a:ext cx="1854025" cy="1358150"/>
          </a:xfrm>
          <a:custGeom>
            <a:avLst/>
            <a:gdLst/>
            <a:ahLst/>
            <a:cxnLst/>
            <a:rect l="l" t="t" r="r" b="b"/>
            <a:pathLst>
              <a:path w="74161" h="54326" extrusionOk="0">
                <a:moveTo>
                  <a:pt x="27432" y="1"/>
                </a:moveTo>
                <a:cubicBezTo>
                  <a:pt x="26716" y="1"/>
                  <a:pt x="26003" y="58"/>
                  <a:pt x="25295" y="191"/>
                </a:cubicBezTo>
                <a:cubicBezTo>
                  <a:pt x="20603" y="1035"/>
                  <a:pt x="17157" y="4994"/>
                  <a:pt x="14371" y="8879"/>
                </a:cubicBezTo>
                <a:cubicBezTo>
                  <a:pt x="13198" y="10566"/>
                  <a:pt x="12025" y="12252"/>
                  <a:pt x="10925" y="13975"/>
                </a:cubicBezTo>
                <a:cubicBezTo>
                  <a:pt x="10302" y="14965"/>
                  <a:pt x="9789" y="16101"/>
                  <a:pt x="9019" y="16981"/>
                </a:cubicBezTo>
                <a:cubicBezTo>
                  <a:pt x="8579" y="17457"/>
                  <a:pt x="8139" y="18007"/>
                  <a:pt x="7809" y="18594"/>
                </a:cubicBezTo>
                <a:cubicBezTo>
                  <a:pt x="6929" y="19950"/>
                  <a:pt x="6123" y="21380"/>
                  <a:pt x="5390" y="22809"/>
                </a:cubicBezTo>
                <a:cubicBezTo>
                  <a:pt x="3923" y="25705"/>
                  <a:pt x="2714" y="28711"/>
                  <a:pt x="1797" y="31827"/>
                </a:cubicBezTo>
                <a:cubicBezTo>
                  <a:pt x="661" y="35603"/>
                  <a:pt x="1" y="40002"/>
                  <a:pt x="2237" y="43265"/>
                </a:cubicBezTo>
                <a:cubicBezTo>
                  <a:pt x="3154" y="44474"/>
                  <a:pt x="4253" y="45501"/>
                  <a:pt x="5536" y="46271"/>
                </a:cubicBezTo>
                <a:cubicBezTo>
                  <a:pt x="11805" y="50523"/>
                  <a:pt x="19430" y="52246"/>
                  <a:pt x="26945" y="53236"/>
                </a:cubicBezTo>
                <a:cubicBezTo>
                  <a:pt x="32638" y="53963"/>
                  <a:pt x="38362" y="54325"/>
                  <a:pt x="44080" y="54325"/>
                </a:cubicBezTo>
                <a:cubicBezTo>
                  <a:pt x="53642" y="54325"/>
                  <a:pt x="63188" y="53311"/>
                  <a:pt x="72547" y="51293"/>
                </a:cubicBezTo>
                <a:cubicBezTo>
                  <a:pt x="73097" y="51183"/>
                  <a:pt x="73610" y="51036"/>
                  <a:pt x="74160" y="50926"/>
                </a:cubicBezTo>
                <a:lnTo>
                  <a:pt x="74160" y="4187"/>
                </a:lnTo>
                <a:lnTo>
                  <a:pt x="74014" y="4260"/>
                </a:lnTo>
                <a:cubicBezTo>
                  <a:pt x="73794" y="4407"/>
                  <a:pt x="73574" y="4517"/>
                  <a:pt x="73354" y="4627"/>
                </a:cubicBezTo>
                <a:cubicBezTo>
                  <a:pt x="71778" y="5360"/>
                  <a:pt x="69871" y="5434"/>
                  <a:pt x="68185" y="5580"/>
                </a:cubicBezTo>
                <a:cubicBezTo>
                  <a:pt x="66956" y="5667"/>
                  <a:pt x="65727" y="5708"/>
                  <a:pt x="64500" y="5708"/>
                </a:cubicBezTo>
                <a:cubicBezTo>
                  <a:pt x="62617" y="5708"/>
                  <a:pt x="60739" y="5611"/>
                  <a:pt x="58874" y="5434"/>
                </a:cubicBezTo>
                <a:cubicBezTo>
                  <a:pt x="50736" y="4700"/>
                  <a:pt x="42634" y="3344"/>
                  <a:pt x="34716" y="1291"/>
                </a:cubicBezTo>
                <a:cubicBezTo>
                  <a:pt x="32336" y="668"/>
                  <a:pt x="29868" y="1"/>
                  <a:pt x="27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52"/>
          <p:cNvSpPr/>
          <p:nvPr/>
        </p:nvSpPr>
        <p:spPr>
          <a:xfrm rot="-5400000" flipH="1">
            <a:off x="-541179" y="243100"/>
            <a:ext cx="2127100" cy="1555250"/>
          </a:xfrm>
          <a:custGeom>
            <a:avLst/>
            <a:gdLst/>
            <a:ahLst/>
            <a:cxnLst/>
            <a:rect l="l" t="t" r="r" b="b"/>
            <a:pathLst>
              <a:path w="85084" h="62210" extrusionOk="0">
                <a:moveTo>
                  <a:pt x="1" y="1"/>
                </a:moveTo>
                <a:lnTo>
                  <a:pt x="1" y="221"/>
                </a:lnTo>
                <a:lnTo>
                  <a:pt x="1064" y="1430"/>
                </a:lnTo>
                <a:cubicBezTo>
                  <a:pt x="3740" y="4400"/>
                  <a:pt x="6489" y="7479"/>
                  <a:pt x="8432" y="11035"/>
                </a:cubicBezTo>
                <a:cubicBezTo>
                  <a:pt x="10265" y="14444"/>
                  <a:pt x="11401" y="18256"/>
                  <a:pt x="12464" y="21886"/>
                </a:cubicBezTo>
                <a:cubicBezTo>
                  <a:pt x="14774" y="29987"/>
                  <a:pt x="17193" y="38345"/>
                  <a:pt x="18146" y="46850"/>
                </a:cubicBezTo>
                <a:cubicBezTo>
                  <a:pt x="18220" y="47290"/>
                  <a:pt x="18256" y="47803"/>
                  <a:pt x="18330" y="48279"/>
                </a:cubicBezTo>
                <a:cubicBezTo>
                  <a:pt x="18623" y="51065"/>
                  <a:pt x="18916" y="53961"/>
                  <a:pt x="20089" y="56527"/>
                </a:cubicBezTo>
                <a:cubicBezTo>
                  <a:pt x="20749" y="58067"/>
                  <a:pt x="21775" y="59423"/>
                  <a:pt x="23095" y="60523"/>
                </a:cubicBezTo>
                <a:cubicBezTo>
                  <a:pt x="24342" y="61549"/>
                  <a:pt x="25918" y="62136"/>
                  <a:pt x="27531" y="62209"/>
                </a:cubicBezTo>
                <a:lnTo>
                  <a:pt x="27604" y="62209"/>
                </a:lnTo>
                <a:cubicBezTo>
                  <a:pt x="31930" y="62136"/>
                  <a:pt x="34789" y="58030"/>
                  <a:pt x="37062" y="53998"/>
                </a:cubicBezTo>
                <a:cubicBezTo>
                  <a:pt x="39005" y="50515"/>
                  <a:pt x="41021" y="46886"/>
                  <a:pt x="42451" y="43001"/>
                </a:cubicBezTo>
                <a:cubicBezTo>
                  <a:pt x="43770" y="39371"/>
                  <a:pt x="44540" y="35522"/>
                  <a:pt x="45310" y="31783"/>
                </a:cubicBezTo>
                <a:cubicBezTo>
                  <a:pt x="45750" y="29620"/>
                  <a:pt x="46226" y="27348"/>
                  <a:pt x="46740" y="25148"/>
                </a:cubicBezTo>
                <a:cubicBezTo>
                  <a:pt x="46960" y="24085"/>
                  <a:pt x="47399" y="23059"/>
                  <a:pt x="48059" y="22179"/>
                </a:cubicBezTo>
                <a:cubicBezTo>
                  <a:pt x="48792" y="21336"/>
                  <a:pt x="49892" y="20859"/>
                  <a:pt x="50845" y="20419"/>
                </a:cubicBezTo>
                <a:lnTo>
                  <a:pt x="85047" y="5316"/>
                </a:lnTo>
                <a:lnTo>
                  <a:pt x="85084" y="5170"/>
                </a:lnTo>
                <a:lnTo>
                  <a:pt x="85084" y="5170"/>
                </a:lnTo>
                <a:lnTo>
                  <a:pt x="50809" y="20309"/>
                </a:lnTo>
                <a:cubicBezTo>
                  <a:pt x="49819" y="20749"/>
                  <a:pt x="48719" y="21226"/>
                  <a:pt x="47949" y="22105"/>
                </a:cubicBezTo>
                <a:cubicBezTo>
                  <a:pt x="47289" y="22985"/>
                  <a:pt x="46850" y="24012"/>
                  <a:pt x="46630" y="25111"/>
                </a:cubicBezTo>
                <a:cubicBezTo>
                  <a:pt x="46080" y="27311"/>
                  <a:pt x="45603" y="29584"/>
                  <a:pt x="45163" y="31747"/>
                </a:cubicBezTo>
                <a:cubicBezTo>
                  <a:pt x="44430" y="35486"/>
                  <a:pt x="43660" y="39335"/>
                  <a:pt x="42304" y="42964"/>
                </a:cubicBezTo>
                <a:cubicBezTo>
                  <a:pt x="40948" y="46813"/>
                  <a:pt x="38895" y="50405"/>
                  <a:pt x="36952" y="53925"/>
                </a:cubicBezTo>
                <a:cubicBezTo>
                  <a:pt x="34716" y="57920"/>
                  <a:pt x="31856" y="61989"/>
                  <a:pt x="27604" y="62026"/>
                </a:cubicBezTo>
                <a:lnTo>
                  <a:pt x="27567" y="62026"/>
                </a:lnTo>
                <a:cubicBezTo>
                  <a:pt x="25111" y="62026"/>
                  <a:pt x="21922" y="60303"/>
                  <a:pt x="20236" y="56454"/>
                </a:cubicBezTo>
                <a:cubicBezTo>
                  <a:pt x="19099" y="53888"/>
                  <a:pt x="18769" y="50992"/>
                  <a:pt x="18476" y="48206"/>
                </a:cubicBezTo>
                <a:cubicBezTo>
                  <a:pt x="18440" y="47766"/>
                  <a:pt x="18366" y="47253"/>
                  <a:pt x="18330" y="46776"/>
                </a:cubicBezTo>
                <a:cubicBezTo>
                  <a:pt x="17340" y="38272"/>
                  <a:pt x="14920" y="29914"/>
                  <a:pt x="12611" y="21812"/>
                </a:cubicBezTo>
                <a:cubicBezTo>
                  <a:pt x="11548" y="18146"/>
                  <a:pt x="10448" y="14371"/>
                  <a:pt x="8579" y="10925"/>
                </a:cubicBezTo>
                <a:cubicBezTo>
                  <a:pt x="6636" y="7369"/>
                  <a:pt x="3886" y="4290"/>
                  <a:pt x="1210" y="1320"/>
                </a:cubicBezTo>
                <a:lnTo>
                  <a:pt x="1"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38" name="Google Shape;2138;p52"/>
          <p:cNvGrpSpPr/>
          <p:nvPr/>
        </p:nvGrpSpPr>
        <p:grpSpPr>
          <a:xfrm flipH="1">
            <a:off x="-317495" y="2829899"/>
            <a:ext cx="696291" cy="1016185"/>
            <a:chOff x="8379850" y="2829899"/>
            <a:chExt cx="696291" cy="1016185"/>
          </a:xfrm>
        </p:grpSpPr>
        <p:sp>
          <p:nvSpPr>
            <p:cNvPr id="2139" name="Google Shape;2139;p52"/>
            <p:cNvSpPr/>
            <p:nvPr/>
          </p:nvSpPr>
          <p:spPr>
            <a:xfrm rot="1098150">
              <a:off x="8979542" y="2837624"/>
              <a:ext cx="56577" cy="45770"/>
            </a:xfrm>
            <a:custGeom>
              <a:avLst/>
              <a:gdLst/>
              <a:ahLst/>
              <a:cxnLst/>
              <a:rect l="l" t="t" r="r" b="b"/>
              <a:pathLst>
                <a:path w="1356" h="1097" extrusionOk="0">
                  <a:moveTo>
                    <a:pt x="277" y="334"/>
                  </a:moveTo>
                  <a:cubicBezTo>
                    <a:pt x="261" y="384"/>
                    <a:pt x="248" y="411"/>
                    <a:pt x="243" y="411"/>
                  </a:cubicBezTo>
                  <a:cubicBezTo>
                    <a:pt x="240" y="411"/>
                    <a:pt x="243" y="390"/>
                    <a:pt x="257" y="347"/>
                  </a:cubicBezTo>
                  <a:lnTo>
                    <a:pt x="277" y="334"/>
                  </a:lnTo>
                  <a:close/>
                  <a:moveTo>
                    <a:pt x="243" y="686"/>
                  </a:moveTo>
                  <a:lnTo>
                    <a:pt x="243" y="686"/>
                  </a:lnTo>
                  <a:cubicBezTo>
                    <a:pt x="248" y="686"/>
                    <a:pt x="261" y="713"/>
                    <a:pt x="277" y="764"/>
                  </a:cubicBezTo>
                  <a:lnTo>
                    <a:pt x="277" y="764"/>
                  </a:lnTo>
                  <a:lnTo>
                    <a:pt x="257" y="750"/>
                  </a:lnTo>
                  <a:cubicBezTo>
                    <a:pt x="243" y="707"/>
                    <a:pt x="240" y="686"/>
                    <a:pt x="243" y="686"/>
                  </a:cubicBezTo>
                  <a:close/>
                  <a:moveTo>
                    <a:pt x="846" y="1"/>
                  </a:moveTo>
                  <a:cubicBezTo>
                    <a:pt x="811" y="1"/>
                    <a:pt x="774" y="6"/>
                    <a:pt x="734" y="17"/>
                  </a:cubicBezTo>
                  <a:cubicBezTo>
                    <a:pt x="660" y="17"/>
                    <a:pt x="550" y="54"/>
                    <a:pt x="477" y="90"/>
                  </a:cubicBezTo>
                  <a:cubicBezTo>
                    <a:pt x="418" y="120"/>
                    <a:pt x="360" y="172"/>
                    <a:pt x="320" y="230"/>
                  </a:cubicBezTo>
                  <a:lnTo>
                    <a:pt x="320" y="230"/>
                  </a:lnTo>
                  <a:cubicBezTo>
                    <a:pt x="299" y="234"/>
                    <a:pt x="278" y="237"/>
                    <a:pt x="257" y="237"/>
                  </a:cubicBezTo>
                  <a:cubicBezTo>
                    <a:pt x="110" y="274"/>
                    <a:pt x="0" y="384"/>
                    <a:pt x="0" y="530"/>
                  </a:cubicBezTo>
                  <a:cubicBezTo>
                    <a:pt x="0" y="714"/>
                    <a:pt x="110" y="824"/>
                    <a:pt x="257" y="860"/>
                  </a:cubicBezTo>
                  <a:cubicBezTo>
                    <a:pt x="284" y="860"/>
                    <a:pt x="311" y="865"/>
                    <a:pt x="337" y="871"/>
                  </a:cubicBezTo>
                  <a:lnTo>
                    <a:pt x="337" y="871"/>
                  </a:lnTo>
                  <a:cubicBezTo>
                    <a:pt x="385" y="927"/>
                    <a:pt x="420" y="978"/>
                    <a:pt x="477" y="1007"/>
                  </a:cubicBezTo>
                  <a:cubicBezTo>
                    <a:pt x="550" y="1044"/>
                    <a:pt x="660" y="1080"/>
                    <a:pt x="734" y="1080"/>
                  </a:cubicBezTo>
                  <a:cubicBezTo>
                    <a:pt x="774" y="1091"/>
                    <a:pt x="811" y="1096"/>
                    <a:pt x="846" y="1096"/>
                  </a:cubicBezTo>
                  <a:cubicBezTo>
                    <a:pt x="1356" y="1096"/>
                    <a:pt x="1356" y="1"/>
                    <a:pt x="8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52"/>
            <p:cNvSpPr/>
            <p:nvPr/>
          </p:nvSpPr>
          <p:spPr>
            <a:xfrm rot="1098150">
              <a:off x="9012001" y="3084611"/>
              <a:ext cx="58162" cy="47439"/>
            </a:xfrm>
            <a:custGeom>
              <a:avLst/>
              <a:gdLst/>
              <a:ahLst/>
              <a:cxnLst/>
              <a:rect l="l" t="t" r="r" b="b"/>
              <a:pathLst>
                <a:path w="1394" h="1137" extrusionOk="0">
                  <a:moveTo>
                    <a:pt x="697" y="0"/>
                  </a:moveTo>
                  <a:cubicBezTo>
                    <a:pt x="0" y="73"/>
                    <a:pt x="0" y="1063"/>
                    <a:pt x="697" y="1137"/>
                  </a:cubicBezTo>
                  <a:cubicBezTo>
                    <a:pt x="1393" y="1063"/>
                    <a:pt x="1393" y="73"/>
                    <a:pt x="6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52"/>
            <p:cNvSpPr/>
            <p:nvPr/>
          </p:nvSpPr>
          <p:spPr>
            <a:xfrm rot="1098150">
              <a:off x="8763840" y="2928263"/>
              <a:ext cx="84156" cy="62752"/>
            </a:xfrm>
            <a:custGeom>
              <a:avLst/>
              <a:gdLst/>
              <a:ahLst/>
              <a:cxnLst/>
              <a:rect l="l" t="t" r="r" b="b"/>
              <a:pathLst>
                <a:path w="2017" h="1504" extrusionOk="0">
                  <a:moveTo>
                    <a:pt x="1027" y="1"/>
                  </a:moveTo>
                  <a:cubicBezTo>
                    <a:pt x="0" y="1"/>
                    <a:pt x="0" y="1504"/>
                    <a:pt x="1027" y="1504"/>
                  </a:cubicBezTo>
                  <a:cubicBezTo>
                    <a:pt x="2017" y="1504"/>
                    <a:pt x="2017" y="1"/>
                    <a:pt x="10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52"/>
            <p:cNvSpPr/>
            <p:nvPr/>
          </p:nvSpPr>
          <p:spPr>
            <a:xfrm rot="1098150">
              <a:off x="8801407" y="3201905"/>
              <a:ext cx="67341" cy="55116"/>
            </a:xfrm>
            <a:custGeom>
              <a:avLst/>
              <a:gdLst/>
              <a:ahLst/>
              <a:cxnLst/>
              <a:rect l="l" t="t" r="r" b="b"/>
              <a:pathLst>
                <a:path w="1614" h="1321" extrusionOk="0">
                  <a:moveTo>
                    <a:pt x="807" y="1"/>
                  </a:moveTo>
                  <a:cubicBezTo>
                    <a:pt x="0" y="38"/>
                    <a:pt x="0" y="1247"/>
                    <a:pt x="807" y="1321"/>
                  </a:cubicBezTo>
                  <a:cubicBezTo>
                    <a:pt x="1613" y="1247"/>
                    <a:pt x="1613" y="38"/>
                    <a:pt x="8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52"/>
            <p:cNvSpPr/>
            <p:nvPr/>
          </p:nvSpPr>
          <p:spPr>
            <a:xfrm rot="1098150">
              <a:off x="8620318" y="3212924"/>
              <a:ext cx="67300" cy="56660"/>
            </a:xfrm>
            <a:custGeom>
              <a:avLst/>
              <a:gdLst/>
              <a:ahLst/>
              <a:cxnLst/>
              <a:rect l="l" t="t" r="r" b="b"/>
              <a:pathLst>
                <a:path w="1613" h="1358" extrusionOk="0">
                  <a:moveTo>
                    <a:pt x="806" y="1"/>
                  </a:moveTo>
                  <a:cubicBezTo>
                    <a:pt x="0" y="74"/>
                    <a:pt x="0" y="1284"/>
                    <a:pt x="806" y="1357"/>
                  </a:cubicBezTo>
                  <a:cubicBezTo>
                    <a:pt x="1613" y="1284"/>
                    <a:pt x="1613" y="74"/>
                    <a:pt x="8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52"/>
            <p:cNvSpPr/>
            <p:nvPr/>
          </p:nvSpPr>
          <p:spPr>
            <a:xfrm rot="1098150">
              <a:off x="8658451" y="3359891"/>
              <a:ext cx="62752" cy="47439"/>
            </a:xfrm>
            <a:custGeom>
              <a:avLst/>
              <a:gdLst/>
              <a:ahLst/>
              <a:cxnLst/>
              <a:rect l="l" t="t" r="r" b="b"/>
              <a:pathLst>
                <a:path w="1504" h="1137" extrusionOk="0">
                  <a:moveTo>
                    <a:pt x="734" y="0"/>
                  </a:moveTo>
                  <a:cubicBezTo>
                    <a:pt x="1" y="0"/>
                    <a:pt x="1" y="1136"/>
                    <a:pt x="734" y="1136"/>
                  </a:cubicBezTo>
                  <a:cubicBezTo>
                    <a:pt x="1504" y="1136"/>
                    <a:pt x="1504" y="0"/>
                    <a:pt x="7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52"/>
            <p:cNvSpPr/>
            <p:nvPr/>
          </p:nvSpPr>
          <p:spPr>
            <a:xfrm rot="1098150">
              <a:off x="8543867" y="3485047"/>
              <a:ext cx="64254" cy="52029"/>
            </a:xfrm>
            <a:custGeom>
              <a:avLst/>
              <a:gdLst/>
              <a:ahLst/>
              <a:cxnLst/>
              <a:rect l="l" t="t" r="r" b="b"/>
              <a:pathLst>
                <a:path w="1540" h="1247" extrusionOk="0">
                  <a:moveTo>
                    <a:pt x="770" y="1"/>
                  </a:moveTo>
                  <a:cubicBezTo>
                    <a:pt x="0" y="74"/>
                    <a:pt x="0" y="1210"/>
                    <a:pt x="770" y="1247"/>
                  </a:cubicBezTo>
                  <a:cubicBezTo>
                    <a:pt x="1540" y="1210"/>
                    <a:pt x="1540" y="74"/>
                    <a:pt x="7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52"/>
            <p:cNvSpPr/>
            <p:nvPr/>
          </p:nvSpPr>
          <p:spPr>
            <a:xfrm rot="1098150">
              <a:off x="8447139" y="3632337"/>
              <a:ext cx="67341" cy="50527"/>
            </a:xfrm>
            <a:custGeom>
              <a:avLst/>
              <a:gdLst/>
              <a:ahLst/>
              <a:cxnLst/>
              <a:rect l="l" t="t" r="r" b="b"/>
              <a:pathLst>
                <a:path w="1614" h="1211" extrusionOk="0">
                  <a:moveTo>
                    <a:pt x="807" y="1"/>
                  </a:moveTo>
                  <a:cubicBezTo>
                    <a:pt x="1" y="1"/>
                    <a:pt x="1" y="1210"/>
                    <a:pt x="807" y="1210"/>
                  </a:cubicBezTo>
                  <a:cubicBezTo>
                    <a:pt x="1613" y="1210"/>
                    <a:pt x="1613" y="1"/>
                    <a:pt x="8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52"/>
            <p:cNvSpPr/>
            <p:nvPr/>
          </p:nvSpPr>
          <p:spPr>
            <a:xfrm rot="1098150">
              <a:off x="8385711" y="3789991"/>
              <a:ext cx="62752" cy="47439"/>
            </a:xfrm>
            <a:custGeom>
              <a:avLst/>
              <a:gdLst/>
              <a:ahLst/>
              <a:cxnLst/>
              <a:rect l="l" t="t" r="r" b="b"/>
              <a:pathLst>
                <a:path w="1504" h="1137" extrusionOk="0">
                  <a:moveTo>
                    <a:pt x="770" y="1"/>
                  </a:moveTo>
                  <a:cubicBezTo>
                    <a:pt x="1" y="1"/>
                    <a:pt x="1" y="1137"/>
                    <a:pt x="770" y="1137"/>
                  </a:cubicBezTo>
                  <a:cubicBezTo>
                    <a:pt x="1504" y="1137"/>
                    <a:pt x="1504" y="1"/>
                    <a:pt x="7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48" name="Google Shape;2148;p52"/>
          <p:cNvSpPr/>
          <p:nvPr/>
        </p:nvSpPr>
        <p:spPr>
          <a:xfrm rot="7398424" flipH="1">
            <a:off x="8200552" y="3511965"/>
            <a:ext cx="2126999" cy="1697120"/>
          </a:xfrm>
          <a:custGeom>
            <a:avLst/>
            <a:gdLst/>
            <a:ahLst/>
            <a:cxnLst/>
            <a:rect l="l" t="t" r="r" b="b"/>
            <a:pathLst>
              <a:path w="85084" h="67888" extrusionOk="0">
                <a:moveTo>
                  <a:pt x="1" y="0"/>
                </a:moveTo>
                <a:lnTo>
                  <a:pt x="1" y="30903"/>
                </a:lnTo>
                <a:lnTo>
                  <a:pt x="28337" y="61109"/>
                </a:lnTo>
                <a:cubicBezTo>
                  <a:pt x="29914" y="62795"/>
                  <a:pt x="31526" y="64482"/>
                  <a:pt x="33506" y="65691"/>
                </a:cubicBezTo>
                <a:cubicBezTo>
                  <a:pt x="36362" y="67405"/>
                  <a:pt x="39723" y="67888"/>
                  <a:pt x="43095" y="67888"/>
                </a:cubicBezTo>
                <a:cubicBezTo>
                  <a:pt x="44267" y="67888"/>
                  <a:pt x="45440" y="67829"/>
                  <a:pt x="46593" y="67744"/>
                </a:cubicBezTo>
                <a:cubicBezTo>
                  <a:pt x="47253" y="67744"/>
                  <a:pt x="47913" y="67598"/>
                  <a:pt x="48499" y="67268"/>
                </a:cubicBezTo>
                <a:cubicBezTo>
                  <a:pt x="49122" y="66791"/>
                  <a:pt x="49452" y="66058"/>
                  <a:pt x="49746" y="65325"/>
                </a:cubicBezTo>
                <a:cubicBezTo>
                  <a:pt x="52752" y="57883"/>
                  <a:pt x="56637" y="50845"/>
                  <a:pt x="61293" y="44356"/>
                </a:cubicBezTo>
                <a:cubicBezTo>
                  <a:pt x="63822" y="40837"/>
                  <a:pt x="66718" y="37355"/>
                  <a:pt x="70677" y="35595"/>
                </a:cubicBezTo>
                <a:cubicBezTo>
                  <a:pt x="72400" y="34825"/>
                  <a:pt x="74233" y="34422"/>
                  <a:pt x="75993" y="33872"/>
                </a:cubicBezTo>
                <a:cubicBezTo>
                  <a:pt x="79145" y="32882"/>
                  <a:pt x="82115" y="31379"/>
                  <a:pt x="85047" y="29840"/>
                </a:cubicBezTo>
                <a:lnTo>
                  <a:pt x="85084" y="8688"/>
                </a:lnTo>
                <a:lnTo>
                  <a:pt x="85084" y="8688"/>
                </a:lnTo>
                <a:cubicBezTo>
                  <a:pt x="84937" y="8835"/>
                  <a:pt x="84791" y="9018"/>
                  <a:pt x="84644" y="9165"/>
                </a:cubicBezTo>
                <a:cubicBezTo>
                  <a:pt x="82078" y="11914"/>
                  <a:pt x="79182" y="14297"/>
                  <a:pt x="75993" y="16276"/>
                </a:cubicBezTo>
                <a:cubicBezTo>
                  <a:pt x="69242" y="20370"/>
                  <a:pt x="61568" y="22478"/>
                  <a:pt x="53829" y="22478"/>
                </a:cubicBezTo>
                <a:cubicBezTo>
                  <a:pt x="49719" y="22478"/>
                  <a:pt x="45590" y="21884"/>
                  <a:pt x="41571" y="20675"/>
                </a:cubicBezTo>
                <a:cubicBezTo>
                  <a:pt x="36585" y="19172"/>
                  <a:pt x="31966" y="16716"/>
                  <a:pt x="27347" y="14334"/>
                </a:cubicBez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52"/>
          <p:cNvSpPr/>
          <p:nvPr/>
        </p:nvSpPr>
        <p:spPr>
          <a:xfrm rot="2104647" flipH="1">
            <a:off x="8347134" y="3083296"/>
            <a:ext cx="1169934" cy="588517"/>
          </a:xfrm>
          <a:custGeom>
            <a:avLst/>
            <a:gdLst/>
            <a:ahLst/>
            <a:cxnLst/>
            <a:rect l="l" t="t" r="r" b="b"/>
            <a:pathLst>
              <a:path w="46796" h="23540" extrusionOk="0">
                <a:moveTo>
                  <a:pt x="32976" y="1448"/>
                </a:moveTo>
                <a:lnTo>
                  <a:pt x="32976" y="1448"/>
                </a:lnTo>
                <a:cubicBezTo>
                  <a:pt x="32682" y="1814"/>
                  <a:pt x="32426" y="2217"/>
                  <a:pt x="32206" y="2621"/>
                </a:cubicBezTo>
                <a:cubicBezTo>
                  <a:pt x="31913" y="3134"/>
                  <a:pt x="31656" y="3610"/>
                  <a:pt x="31363" y="4124"/>
                </a:cubicBezTo>
                <a:cubicBezTo>
                  <a:pt x="31106" y="4600"/>
                  <a:pt x="30813" y="5077"/>
                  <a:pt x="30446" y="5517"/>
                </a:cubicBezTo>
                <a:cubicBezTo>
                  <a:pt x="29823" y="6433"/>
                  <a:pt x="29090" y="7276"/>
                  <a:pt x="28320" y="8083"/>
                </a:cubicBezTo>
                <a:cubicBezTo>
                  <a:pt x="27550" y="8853"/>
                  <a:pt x="26707" y="9586"/>
                  <a:pt x="25791" y="10246"/>
                </a:cubicBezTo>
                <a:cubicBezTo>
                  <a:pt x="24911" y="10869"/>
                  <a:pt x="23994" y="11419"/>
                  <a:pt x="23041" y="11932"/>
                </a:cubicBezTo>
                <a:cubicBezTo>
                  <a:pt x="23555" y="11162"/>
                  <a:pt x="24068" y="10392"/>
                  <a:pt x="24618" y="9696"/>
                </a:cubicBezTo>
                <a:cubicBezTo>
                  <a:pt x="25314" y="8853"/>
                  <a:pt x="26011" y="8009"/>
                  <a:pt x="26744" y="7203"/>
                </a:cubicBezTo>
                <a:cubicBezTo>
                  <a:pt x="27514" y="6396"/>
                  <a:pt x="28283" y="5627"/>
                  <a:pt x="29090" y="4857"/>
                </a:cubicBezTo>
                <a:cubicBezTo>
                  <a:pt x="29896" y="4087"/>
                  <a:pt x="30703" y="3354"/>
                  <a:pt x="31546" y="2621"/>
                </a:cubicBezTo>
                <a:cubicBezTo>
                  <a:pt x="32023" y="2217"/>
                  <a:pt x="32462" y="1814"/>
                  <a:pt x="32976" y="1448"/>
                </a:cubicBezTo>
                <a:close/>
                <a:moveTo>
                  <a:pt x="46026" y="7826"/>
                </a:moveTo>
                <a:lnTo>
                  <a:pt x="46026" y="7826"/>
                </a:lnTo>
                <a:cubicBezTo>
                  <a:pt x="43350" y="9182"/>
                  <a:pt x="40491" y="10282"/>
                  <a:pt x="37595" y="11052"/>
                </a:cubicBezTo>
                <a:cubicBezTo>
                  <a:pt x="34479" y="11858"/>
                  <a:pt x="31253" y="12335"/>
                  <a:pt x="28027" y="12445"/>
                </a:cubicBezTo>
                <a:cubicBezTo>
                  <a:pt x="27633" y="12454"/>
                  <a:pt x="27236" y="12459"/>
                  <a:pt x="26839" y="12459"/>
                </a:cubicBezTo>
                <a:cubicBezTo>
                  <a:pt x="25646" y="12459"/>
                  <a:pt x="24443" y="12418"/>
                  <a:pt x="23261" y="12335"/>
                </a:cubicBezTo>
                <a:cubicBezTo>
                  <a:pt x="24288" y="11968"/>
                  <a:pt x="25314" y="11675"/>
                  <a:pt x="26341" y="11345"/>
                </a:cubicBezTo>
                <a:cubicBezTo>
                  <a:pt x="29456" y="10429"/>
                  <a:pt x="32609" y="9659"/>
                  <a:pt x="35798" y="9072"/>
                </a:cubicBezTo>
                <a:cubicBezTo>
                  <a:pt x="38988" y="8486"/>
                  <a:pt x="42213" y="8046"/>
                  <a:pt x="45476" y="7863"/>
                </a:cubicBezTo>
                <a:lnTo>
                  <a:pt x="46026" y="7826"/>
                </a:lnTo>
                <a:close/>
                <a:moveTo>
                  <a:pt x="25754" y="2034"/>
                </a:moveTo>
                <a:lnTo>
                  <a:pt x="25754" y="2034"/>
                </a:lnTo>
                <a:cubicBezTo>
                  <a:pt x="25204" y="3391"/>
                  <a:pt x="24618" y="4784"/>
                  <a:pt x="23958" y="6103"/>
                </a:cubicBezTo>
                <a:cubicBezTo>
                  <a:pt x="23151" y="7753"/>
                  <a:pt x="22235" y="9329"/>
                  <a:pt x="21208" y="10832"/>
                </a:cubicBezTo>
                <a:cubicBezTo>
                  <a:pt x="20732" y="11565"/>
                  <a:pt x="20219" y="12262"/>
                  <a:pt x="19705" y="12995"/>
                </a:cubicBezTo>
                <a:cubicBezTo>
                  <a:pt x="20035" y="11345"/>
                  <a:pt x="20585" y="9769"/>
                  <a:pt x="21318" y="8266"/>
                </a:cubicBezTo>
                <a:cubicBezTo>
                  <a:pt x="21722" y="7460"/>
                  <a:pt x="22162" y="6653"/>
                  <a:pt x="22675" y="5883"/>
                </a:cubicBezTo>
                <a:cubicBezTo>
                  <a:pt x="23225" y="5113"/>
                  <a:pt x="23774" y="4380"/>
                  <a:pt x="24398" y="3684"/>
                </a:cubicBezTo>
                <a:cubicBezTo>
                  <a:pt x="24838" y="3134"/>
                  <a:pt x="25314" y="2584"/>
                  <a:pt x="25754" y="2034"/>
                </a:cubicBezTo>
                <a:close/>
                <a:moveTo>
                  <a:pt x="20145" y="1191"/>
                </a:moveTo>
                <a:cubicBezTo>
                  <a:pt x="19925" y="2144"/>
                  <a:pt x="19705" y="3097"/>
                  <a:pt x="19449" y="4014"/>
                </a:cubicBezTo>
                <a:cubicBezTo>
                  <a:pt x="19119" y="5150"/>
                  <a:pt x="18752" y="6250"/>
                  <a:pt x="18349" y="7313"/>
                </a:cubicBezTo>
                <a:cubicBezTo>
                  <a:pt x="17946" y="8376"/>
                  <a:pt x="17506" y="9439"/>
                  <a:pt x="16993" y="10465"/>
                </a:cubicBezTo>
                <a:cubicBezTo>
                  <a:pt x="16443" y="11455"/>
                  <a:pt x="15893" y="12445"/>
                  <a:pt x="15233" y="13398"/>
                </a:cubicBezTo>
                <a:cubicBezTo>
                  <a:pt x="14647" y="14241"/>
                  <a:pt x="14023" y="15084"/>
                  <a:pt x="13327" y="15854"/>
                </a:cubicBezTo>
                <a:cubicBezTo>
                  <a:pt x="13547" y="14864"/>
                  <a:pt x="13767" y="13875"/>
                  <a:pt x="14060" y="12958"/>
                </a:cubicBezTo>
                <a:cubicBezTo>
                  <a:pt x="14353" y="11858"/>
                  <a:pt x="14720" y="10795"/>
                  <a:pt x="15160" y="9769"/>
                </a:cubicBezTo>
                <a:cubicBezTo>
                  <a:pt x="15600" y="8706"/>
                  <a:pt x="16040" y="7679"/>
                  <a:pt x="16516" y="6726"/>
                </a:cubicBezTo>
                <a:cubicBezTo>
                  <a:pt x="17029" y="5700"/>
                  <a:pt x="17616" y="4747"/>
                  <a:pt x="18239" y="3830"/>
                </a:cubicBezTo>
                <a:cubicBezTo>
                  <a:pt x="18532" y="3354"/>
                  <a:pt x="18862" y="2914"/>
                  <a:pt x="19192" y="2437"/>
                </a:cubicBezTo>
                <a:cubicBezTo>
                  <a:pt x="19522" y="1998"/>
                  <a:pt x="19779" y="1594"/>
                  <a:pt x="20145" y="1191"/>
                </a:cubicBezTo>
                <a:close/>
                <a:moveTo>
                  <a:pt x="22073" y="13485"/>
                </a:moveTo>
                <a:cubicBezTo>
                  <a:pt x="22652" y="13485"/>
                  <a:pt x="23232" y="13513"/>
                  <a:pt x="23811" y="13581"/>
                </a:cubicBezTo>
                <a:cubicBezTo>
                  <a:pt x="25387" y="13728"/>
                  <a:pt x="26964" y="13911"/>
                  <a:pt x="28540" y="14131"/>
                </a:cubicBezTo>
                <a:cubicBezTo>
                  <a:pt x="30116" y="14351"/>
                  <a:pt x="31656" y="14645"/>
                  <a:pt x="33196" y="14938"/>
                </a:cubicBezTo>
                <a:cubicBezTo>
                  <a:pt x="34772" y="15231"/>
                  <a:pt x="36275" y="15598"/>
                  <a:pt x="37778" y="16001"/>
                </a:cubicBezTo>
                <a:cubicBezTo>
                  <a:pt x="39281" y="16367"/>
                  <a:pt x="40747" y="16807"/>
                  <a:pt x="42177" y="17247"/>
                </a:cubicBezTo>
                <a:cubicBezTo>
                  <a:pt x="40894" y="17247"/>
                  <a:pt x="39611" y="17247"/>
                  <a:pt x="38291" y="17211"/>
                </a:cubicBezTo>
                <a:cubicBezTo>
                  <a:pt x="36751" y="17137"/>
                  <a:pt x="35212" y="17027"/>
                  <a:pt x="33635" y="16844"/>
                </a:cubicBezTo>
                <a:cubicBezTo>
                  <a:pt x="32096" y="16697"/>
                  <a:pt x="30593" y="16477"/>
                  <a:pt x="29053" y="16184"/>
                </a:cubicBezTo>
                <a:cubicBezTo>
                  <a:pt x="27550" y="15891"/>
                  <a:pt x="26047" y="15524"/>
                  <a:pt x="24581" y="15121"/>
                </a:cubicBezTo>
                <a:cubicBezTo>
                  <a:pt x="23078" y="14681"/>
                  <a:pt x="21612" y="14205"/>
                  <a:pt x="20145" y="13618"/>
                </a:cubicBezTo>
                <a:lnTo>
                  <a:pt x="20072" y="13581"/>
                </a:lnTo>
                <a:cubicBezTo>
                  <a:pt x="20739" y="13523"/>
                  <a:pt x="21406" y="13485"/>
                  <a:pt x="22073" y="13485"/>
                </a:cubicBezTo>
                <a:close/>
                <a:moveTo>
                  <a:pt x="14353" y="3794"/>
                </a:moveTo>
                <a:cubicBezTo>
                  <a:pt x="14243" y="4490"/>
                  <a:pt x="14133" y="5187"/>
                  <a:pt x="13950" y="5883"/>
                </a:cubicBezTo>
                <a:cubicBezTo>
                  <a:pt x="13730" y="6946"/>
                  <a:pt x="13437" y="7973"/>
                  <a:pt x="13107" y="8999"/>
                </a:cubicBezTo>
                <a:cubicBezTo>
                  <a:pt x="12814" y="10026"/>
                  <a:pt x="12447" y="11015"/>
                  <a:pt x="12044" y="12005"/>
                </a:cubicBezTo>
                <a:cubicBezTo>
                  <a:pt x="11604" y="12995"/>
                  <a:pt x="11164" y="13985"/>
                  <a:pt x="10688" y="14938"/>
                </a:cubicBezTo>
                <a:cubicBezTo>
                  <a:pt x="10174" y="15891"/>
                  <a:pt x="9661" y="16807"/>
                  <a:pt x="9111" y="17724"/>
                </a:cubicBezTo>
                <a:cubicBezTo>
                  <a:pt x="9045" y="17757"/>
                  <a:pt x="9009" y="17790"/>
                  <a:pt x="8976" y="17849"/>
                </a:cubicBezTo>
                <a:lnTo>
                  <a:pt x="8976" y="17849"/>
                </a:lnTo>
                <a:cubicBezTo>
                  <a:pt x="9747" y="13838"/>
                  <a:pt x="11063" y="9972"/>
                  <a:pt x="12924" y="6360"/>
                </a:cubicBezTo>
                <a:cubicBezTo>
                  <a:pt x="13400" y="5480"/>
                  <a:pt x="13840" y="4637"/>
                  <a:pt x="14353" y="3794"/>
                </a:cubicBezTo>
                <a:close/>
                <a:moveTo>
                  <a:pt x="16296" y="15084"/>
                </a:moveTo>
                <a:cubicBezTo>
                  <a:pt x="17433" y="15084"/>
                  <a:pt x="18532" y="15231"/>
                  <a:pt x="19632" y="15488"/>
                </a:cubicBezTo>
                <a:cubicBezTo>
                  <a:pt x="21098" y="15818"/>
                  <a:pt x="22528" y="16184"/>
                  <a:pt x="23958" y="16551"/>
                </a:cubicBezTo>
                <a:cubicBezTo>
                  <a:pt x="25387" y="16917"/>
                  <a:pt x="26817" y="17321"/>
                  <a:pt x="28247" y="17724"/>
                </a:cubicBezTo>
                <a:cubicBezTo>
                  <a:pt x="29640" y="18164"/>
                  <a:pt x="31069" y="18604"/>
                  <a:pt x="32499" y="19043"/>
                </a:cubicBezTo>
                <a:cubicBezTo>
                  <a:pt x="33672" y="19447"/>
                  <a:pt x="34882" y="19887"/>
                  <a:pt x="36055" y="20290"/>
                </a:cubicBezTo>
                <a:cubicBezTo>
                  <a:pt x="35029" y="20143"/>
                  <a:pt x="33965" y="19997"/>
                  <a:pt x="32902" y="19777"/>
                </a:cubicBezTo>
                <a:cubicBezTo>
                  <a:pt x="31509" y="19520"/>
                  <a:pt x="30080" y="19190"/>
                  <a:pt x="28650" y="18860"/>
                </a:cubicBezTo>
                <a:cubicBezTo>
                  <a:pt x="27257" y="18494"/>
                  <a:pt x="25827" y="18090"/>
                  <a:pt x="24434" y="17687"/>
                </a:cubicBezTo>
                <a:cubicBezTo>
                  <a:pt x="23005" y="17284"/>
                  <a:pt x="21648" y="16844"/>
                  <a:pt x="20255" y="16404"/>
                </a:cubicBezTo>
                <a:cubicBezTo>
                  <a:pt x="18936" y="15964"/>
                  <a:pt x="17616" y="15524"/>
                  <a:pt x="16296" y="15084"/>
                </a:cubicBezTo>
                <a:close/>
                <a:moveTo>
                  <a:pt x="570" y="19997"/>
                </a:moveTo>
                <a:cubicBezTo>
                  <a:pt x="533" y="19997"/>
                  <a:pt x="497" y="20033"/>
                  <a:pt x="497" y="20107"/>
                </a:cubicBezTo>
                <a:lnTo>
                  <a:pt x="497" y="20363"/>
                </a:lnTo>
                <a:cubicBezTo>
                  <a:pt x="497" y="20400"/>
                  <a:pt x="533" y="20436"/>
                  <a:pt x="570" y="20436"/>
                </a:cubicBezTo>
                <a:cubicBezTo>
                  <a:pt x="607" y="20436"/>
                  <a:pt x="643" y="20400"/>
                  <a:pt x="643" y="20363"/>
                </a:cubicBezTo>
                <a:lnTo>
                  <a:pt x="643" y="20107"/>
                </a:lnTo>
                <a:cubicBezTo>
                  <a:pt x="643" y="20033"/>
                  <a:pt x="607" y="19997"/>
                  <a:pt x="570" y="19997"/>
                </a:cubicBezTo>
                <a:close/>
                <a:moveTo>
                  <a:pt x="12337" y="17321"/>
                </a:moveTo>
                <a:cubicBezTo>
                  <a:pt x="13034" y="17321"/>
                  <a:pt x="13693" y="17357"/>
                  <a:pt x="14390" y="17431"/>
                </a:cubicBezTo>
                <a:cubicBezTo>
                  <a:pt x="15746" y="17614"/>
                  <a:pt x="17103" y="17944"/>
                  <a:pt x="18459" y="18347"/>
                </a:cubicBezTo>
                <a:cubicBezTo>
                  <a:pt x="19779" y="18714"/>
                  <a:pt x="21098" y="19117"/>
                  <a:pt x="22418" y="19520"/>
                </a:cubicBezTo>
                <a:cubicBezTo>
                  <a:pt x="23738" y="19923"/>
                  <a:pt x="25057" y="20326"/>
                  <a:pt x="26341" y="20803"/>
                </a:cubicBezTo>
                <a:cubicBezTo>
                  <a:pt x="27147" y="21096"/>
                  <a:pt x="27953" y="21390"/>
                  <a:pt x="28723" y="21719"/>
                </a:cubicBezTo>
                <a:cubicBezTo>
                  <a:pt x="28063" y="21573"/>
                  <a:pt x="27404" y="21463"/>
                  <a:pt x="26744" y="21353"/>
                </a:cubicBezTo>
                <a:cubicBezTo>
                  <a:pt x="25351" y="21133"/>
                  <a:pt x="24031" y="20950"/>
                  <a:pt x="22675" y="20693"/>
                </a:cubicBezTo>
                <a:cubicBezTo>
                  <a:pt x="21318" y="20473"/>
                  <a:pt x="19962" y="20253"/>
                  <a:pt x="18642" y="19923"/>
                </a:cubicBezTo>
                <a:cubicBezTo>
                  <a:pt x="17286" y="19630"/>
                  <a:pt x="15966" y="19300"/>
                  <a:pt x="14647" y="18933"/>
                </a:cubicBezTo>
                <a:cubicBezTo>
                  <a:pt x="13364" y="18530"/>
                  <a:pt x="12081" y="18090"/>
                  <a:pt x="10834" y="17540"/>
                </a:cubicBezTo>
                <a:cubicBezTo>
                  <a:pt x="11311" y="17431"/>
                  <a:pt x="11824" y="17357"/>
                  <a:pt x="12337" y="17321"/>
                </a:cubicBezTo>
                <a:close/>
                <a:moveTo>
                  <a:pt x="34277" y="1"/>
                </a:moveTo>
                <a:cubicBezTo>
                  <a:pt x="34258" y="1"/>
                  <a:pt x="34240" y="6"/>
                  <a:pt x="34222" y="18"/>
                </a:cubicBezTo>
                <a:lnTo>
                  <a:pt x="34112" y="165"/>
                </a:lnTo>
                <a:lnTo>
                  <a:pt x="33929" y="311"/>
                </a:lnTo>
                <a:cubicBezTo>
                  <a:pt x="33159" y="934"/>
                  <a:pt x="32426" y="1558"/>
                  <a:pt x="31693" y="2181"/>
                </a:cubicBezTo>
                <a:cubicBezTo>
                  <a:pt x="30849" y="2914"/>
                  <a:pt x="30006" y="3647"/>
                  <a:pt x="29200" y="4417"/>
                </a:cubicBezTo>
                <a:cubicBezTo>
                  <a:pt x="28393" y="5187"/>
                  <a:pt x="27624" y="5957"/>
                  <a:pt x="26854" y="6763"/>
                </a:cubicBezTo>
                <a:cubicBezTo>
                  <a:pt x="26084" y="7570"/>
                  <a:pt x="25387" y="8376"/>
                  <a:pt x="24728" y="9256"/>
                </a:cubicBezTo>
                <a:cubicBezTo>
                  <a:pt x="24031" y="10136"/>
                  <a:pt x="23408" y="11015"/>
                  <a:pt x="22858" y="11968"/>
                </a:cubicBezTo>
                <a:cubicBezTo>
                  <a:pt x="22748" y="12042"/>
                  <a:pt x="22675" y="12078"/>
                  <a:pt x="22565" y="12115"/>
                </a:cubicBezTo>
                <a:cubicBezTo>
                  <a:pt x="22491" y="12152"/>
                  <a:pt x="22455" y="12225"/>
                  <a:pt x="22491" y="12262"/>
                </a:cubicBezTo>
                <a:cubicBezTo>
                  <a:pt x="21538" y="12592"/>
                  <a:pt x="20585" y="12922"/>
                  <a:pt x="19595" y="13288"/>
                </a:cubicBezTo>
                <a:cubicBezTo>
                  <a:pt x="19595" y="13288"/>
                  <a:pt x="19595" y="13252"/>
                  <a:pt x="19595" y="13252"/>
                </a:cubicBezTo>
                <a:cubicBezTo>
                  <a:pt x="20145" y="12592"/>
                  <a:pt x="20659" y="11895"/>
                  <a:pt x="21172" y="11199"/>
                </a:cubicBezTo>
                <a:cubicBezTo>
                  <a:pt x="21648" y="10539"/>
                  <a:pt x="22198" y="9696"/>
                  <a:pt x="22675" y="8889"/>
                </a:cubicBezTo>
                <a:cubicBezTo>
                  <a:pt x="23628" y="7313"/>
                  <a:pt x="24471" y="5700"/>
                  <a:pt x="25241" y="4014"/>
                </a:cubicBezTo>
                <a:cubicBezTo>
                  <a:pt x="25644" y="3061"/>
                  <a:pt x="26011" y="2107"/>
                  <a:pt x="26341" y="1118"/>
                </a:cubicBezTo>
                <a:cubicBezTo>
                  <a:pt x="26341" y="1047"/>
                  <a:pt x="26295" y="1006"/>
                  <a:pt x="26242" y="1006"/>
                </a:cubicBezTo>
                <a:cubicBezTo>
                  <a:pt x="26214" y="1006"/>
                  <a:pt x="26183" y="1018"/>
                  <a:pt x="26157" y="1044"/>
                </a:cubicBezTo>
                <a:cubicBezTo>
                  <a:pt x="25644" y="1851"/>
                  <a:pt x="25057" y="2621"/>
                  <a:pt x="24434" y="3317"/>
                </a:cubicBezTo>
                <a:cubicBezTo>
                  <a:pt x="23811" y="4050"/>
                  <a:pt x="23225" y="4747"/>
                  <a:pt x="22675" y="5517"/>
                </a:cubicBezTo>
                <a:cubicBezTo>
                  <a:pt x="21612" y="7020"/>
                  <a:pt x="20768" y="8669"/>
                  <a:pt x="20145" y="10392"/>
                </a:cubicBezTo>
                <a:cubicBezTo>
                  <a:pt x="19815" y="11382"/>
                  <a:pt x="19522" y="12372"/>
                  <a:pt x="19339" y="13398"/>
                </a:cubicBezTo>
                <a:cubicBezTo>
                  <a:pt x="18899" y="13545"/>
                  <a:pt x="18496" y="13691"/>
                  <a:pt x="18092" y="13875"/>
                </a:cubicBezTo>
                <a:cubicBezTo>
                  <a:pt x="17286" y="14168"/>
                  <a:pt x="16443" y="14498"/>
                  <a:pt x="15636" y="14828"/>
                </a:cubicBezTo>
                <a:lnTo>
                  <a:pt x="15563" y="14791"/>
                </a:lnTo>
                <a:cubicBezTo>
                  <a:pt x="15490" y="14791"/>
                  <a:pt x="15380" y="14864"/>
                  <a:pt x="15416" y="14938"/>
                </a:cubicBezTo>
                <a:lnTo>
                  <a:pt x="15270" y="14974"/>
                </a:lnTo>
                <a:lnTo>
                  <a:pt x="15196" y="14974"/>
                </a:lnTo>
                <a:cubicBezTo>
                  <a:pt x="15196" y="14974"/>
                  <a:pt x="15160" y="14974"/>
                  <a:pt x="15160" y="15011"/>
                </a:cubicBezTo>
                <a:cubicBezTo>
                  <a:pt x="14683" y="15231"/>
                  <a:pt x="14207" y="15414"/>
                  <a:pt x="13730" y="15634"/>
                </a:cubicBezTo>
                <a:cubicBezTo>
                  <a:pt x="13840" y="15488"/>
                  <a:pt x="13987" y="15304"/>
                  <a:pt x="14133" y="15194"/>
                </a:cubicBezTo>
                <a:cubicBezTo>
                  <a:pt x="14500" y="14754"/>
                  <a:pt x="14867" y="14315"/>
                  <a:pt x="15196" y="13875"/>
                </a:cubicBezTo>
                <a:cubicBezTo>
                  <a:pt x="15856" y="12922"/>
                  <a:pt x="16479" y="11932"/>
                  <a:pt x="17029" y="10942"/>
                </a:cubicBezTo>
                <a:cubicBezTo>
                  <a:pt x="17579" y="9916"/>
                  <a:pt x="18056" y="8853"/>
                  <a:pt x="18496" y="7789"/>
                </a:cubicBezTo>
                <a:cubicBezTo>
                  <a:pt x="18899" y="6726"/>
                  <a:pt x="19302" y="5627"/>
                  <a:pt x="19632" y="4490"/>
                </a:cubicBezTo>
                <a:cubicBezTo>
                  <a:pt x="19925" y="3391"/>
                  <a:pt x="20219" y="2254"/>
                  <a:pt x="20439" y="1118"/>
                </a:cubicBezTo>
                <a:cubicBezTo>
                  <a:pt x="20475" y="971"/>
                  <a:pt x="20512" y="824"/>
                  <a:pt x="20549" y="714"/>
                </a:cubicBezTo>
                <a:cubicBezTo>
                  <a:pt x="20549" y="609"/>
                  <a:pt x="20473" y="523"/>
                  <a:pt x="20404" y="523"/>
                </a:cubicBezTo>
                <a:cubicBezTo>
                  <a:pt x="20376" y="523"/>
                  <a:pt x="20349" y="537"/>
                  <a:pt x="20329" y="568"/>
                </a:cubicBezTo>
                <a:cubicBezTo>
                  <a:pt x="19632" y="1448"/>
                  <a:pt x="18936" y="2364"/>
                  <a:pt x="18312" y="3317"/>
                </a:cubicBezTo>
                <a:cubicBezTo>
                  <a:pt x="17689" y="4270"/>
                  <a:pt x="17103" y="5223"/>
                  <a:pt x="16553" y="6213"/>
                </a:cubicBezTo>
                <a:cubicBezTo>
                  <a:pt x="16040" y="7203"/>
                  <a:pt x="15526" y="8229"/>
                  <a:pt x="15086" y="9256"/>
                </a:cubicBezTo>
                <a:cubicBezTo>
                  <a:pt x="14683" y="10319"/>
                  <a:pt x="14280" y="11345"/>
                  <a:pt x="13950" y="12445"/>
                </a:cubicBezTo>
                <a:cubicBezTo>
                  <a:pt x="13584" y="13508"/>
                  <a:pt x="13327" y="14571"/>
                  <a:pt x="13070" y="15708"/>
                </a:cubicBezTo>
                <a:cubicBezTo>
                  <a:pt x="13070" y="15781"/>
                  <a:pt x="13070" y="15891"/>
                  <a:pt x="13034" y="15964"/>
                </a:cubicBezTo>
                <a:cubicBezTo>
                  <a:pt x="11751" y="16551"/>
                  <a:pt x="10504" y="17137"/>
                  <a:pt x="9221" y="17724"/>
                </a:cubicBezTo>
                <a:cubicBezTo>
                  <a:pt x="9734" y="16954"/>
                  <a:pt x="10248" y="16184"/>
                  <a:pt x="10688" y="15341"/>
                </a:cubicBezTo>
                <a:cubicBezTo>
                  <a:pt x="11201" y="14388"/>
                  <a:pt x="11641" y="13435"/>
                  <a:pt x="12081" y="12445"/>
                </a:cubicBezTo>
                <a:cubicBezTo>
                  <a:pt x="12520" y="11492"/>
                  <a:pt x="12887" y="10465"/>
                  <a:pt x="13254" y="9439"/>
                </a:cubicBezTo>
                <a:cubicBezTo>
                  <a:pt x="13584" y="8413"/>
                  <a:pt x="13877" y="7386"/>
                  <a:pt x="14133" y="6323"/>
                </a:cubicBezTo>
                <a:cubicBezTo>
                  <a:pt x="14353" y="5297"/>
                  <a:pt x="14573" y="4234"/>
                  <a:pt x="14720" y="3171"/>
                </a:cubicBezTo>
                <a:lnTo>
                  <a:pt x="14793" y="2767"/>
                </a:lnTo>
                <a:cubicBezTo>
                  <a:pt x="14793" y="2667"/>
                  <a:pt x="14716" y="2610"/>
                  <a:pt x="14640" y="2610"/>
                </a:cubicBezTo>
                <a:cubicBezTo>
                  <a:pt x="14578" y="2610"/>
                  <a:pt x="14516" y="2648"/>
                  <a:pt x="14500" y="2731"/>
                </a:cubicBezTo>
                <a:lnTo>
                  <a:pt x="14463" y="3097"/>
                </a:lnTo>
                <a:cubicBezTo>
                  <a:pt x="14427" y="3134"/>
                  <a:pt x="14390" y="3134"/>
                  <a:pt x="14390" y="3171"/>
                </a:cubicBezTo>
                <a:cubicBezTo>
                  <a:pt x="13290" y="4930"/>
                  <a:pt x="12337" y="6763"/>
                  <a:pt x="11494" y="8669"/>
                </a:cubicBezTo>
                <a:cubicBezTo>
                  <a:pt x="10688" y="10575"/>
                  <a:pt x="9991" y="12518"/>
                  <a:pt x="9441" y="14498"/>
                </a:cubicBezTo>
                <a:cubicBezTo>
                  <a:pt x="9148" y="15634"/>
                  <a:pt x="8891" y="16734"/>
                  <a:pt x="8671" y="17870"/>
                </a:cubicBezTo>
                <a:cubicBezTo>
                  <a:pt x="8671" y="17907"/>
                  <a:pt x="8671" y="17980"/>
                  <a:pt x="8708" y="17980"/>
                </a:cubicBezTo>
                <a:cubicBezTo>
                  <a:pt x="5959" y="19300"/>
                  <a:pt x="3356" y="20876"/>
                  <a:pt x="936" y="22709"/>
                </a:cubicBezTo>
                <a:cubicBezTo>
                  <a:pt x="643" y="22929"/>
                  <a:pt x="350" y="23186"/>
                  <a:pt x="57" y="23406"/>
                </a:cubicBezTo>
                <a:cubicBezTo>
                  <a:pt x="0" y="23462"/>
                  <a:pt x="52" y="23540"/>
                  <a:pt x="112" y="23540"/>
                </a:cubicBezTo>
                <a:cubicBezTo>
                  <a:pt x="131" y="23540"/>
                  <a:pt x="150" y="23533"/>
                  <a:pt x="167" y="23516"/>
                </a:cubicBezTo>
                <a:cubicBezTo>
                  <a:pt x="2696" y="21573"/>
                  <a:pt x="5409" y="19887"/>
                  <a:pt x="8268" y="18494"/>
                </a:cubicBezTo>
                <a:cubicBezTo>
                  <a:pt x="8928" y="18164"/>
                  <a:pt x="9588" y="17870"/>
                  <a:pt x="10248" y="17540"/>
                </a:cubicBezTo>
                <a:cubicBezTo>
                  <a:pt x="10248" y="17577"/>
                  <a:pt x="10284" y="17577"/>
                  <a:pt x="10321" y="17577"/>
                </a:cubicBezTo>
                <a:cubicBezTo>
                  <a:pt x="11531" y="18127"/>
                  <a:pt x="12777" y="18567"/>
                  <a:pt x="14023" y="18970"/>
                </a:cubicBezTo>
                <a:cubicBezTo>
                  <a:pt x="15343" y="19373"/>
                  <a:pt x="16663" y="19703"/>
                  <a:pt x="17982" y="20033"/>
                </a:cubicBezTo>
                <a:cubicBezTo>
                  <a:pt x="19339" y="20326"/>
                  <a:pt x="20659" y="20583"/>
                  <a:pt x="22015" y="20803"/>
                </a:cubicBezTo>
                <a:cubicBezTo>
                  <a:pt x="23371" y="21060"/>
                  <a:pt x="24764" y="21280"/>
                  <a:pt x="26121" y="21500"/>
                </a:cubicBezTo>
                <a:cubicBezTo>
                  <a:pt x="27514" y="21646"/>
                  <a:pt x="28870" y="21939"/>
                  <a:pt x="30226" y="22306"/>
                </a:cubicBezTo>
                <a:cubicBezTo>
                  <a:pt x="30373" y="22379"/>
                  <a:pt x="30556" y="22416"/>
                  <a:pt x="30703" y="22489"/>
                </a:cubicBezTo>
                <a:cubicBezTo>
                  <a:pt x="30721" y="22498"/>
                  <a:pt x="30738" y="22502"/>
                  <a:pt x="30755" y="22502"/>
                </a:cubicBezTo>
                <a:cubicBezTo>
                  <a:pt x="30873" y="22502"/>
                  <a:pt x="30941" y="22297"/>
                  <a:pt x="30813" y="22233"/>
                </a:cubicBezTo>
                <a:cubicBezTo>
                  <a:pt x="29530" y="21683"/>
                  <a:pt x="28247" y="21133"/>
                  <a:pt x="26927" y="20693"/>
                </a:cubicBezTo>
                <a:cubicBezTo>
                  <a:pt x="25607" y="20217"/>
                  <a:pt x="24288" y="19777"/>
                  <a:pt x="22968" y="19373"/>
                </a:cubicBezTo>
                <a:cubicBezTo>
                  <a:pt x="21612" y="18970"/>
                  <a:pt x="20292" y="18567"/>
                  <a:pt x="18936" y="18200"/>
                </a:cubicBezTo>
                <a:cubicBezTo>
                  <a:pt x="17579" y="17797"/>
                  <a:pt x="16223" y="17467"/>
                  <a:pt x="14830" y="17247"/>
                </a:cubicBezTo>
                <a:cubicBezTo>
                  <a:pt x="14230" y="17150"/>
                  <a:pt x="13629" y="17103"/>
                  <a:pt x="13029" y="17103"/>
                </a:cubicBezTo>
                <a:cubicBezTo>
                  <a:pt x="12273" y="17103"/>
                  <a:pt x="11517" y="17177"/>
                  <a:pt x="10761" y="17321"/>
                </a:cubicBezTo>
                <a:lnTo>
                  <a:pt x="10651" y="17357"/>
                </a:lnTo>
                <a:cubicBezTo>
                  <a:pt x="11384" y="16991"/>
                  <a:pt x="12154" y="16624"/>
                  <a:pt x="12924" y="16294"/>
                </a:cubicBezTo>
                <a:lnTo>
                  <a:pt x="12924" y="16294"/>
                </a:lnTo>
                <a:lnTo>
                  <a:pt x="12850" y="16404"/>
                </a:lnTo>
                <a:cubicBezTo>
                  <a:pt x="12850" y="16430"/>
                  <a:pt x="12869" y="16456"/>
                  <a:pt x="12892" y="16456"/>
                </a:cubicBezTo>
                <a:cubicBezTo>
                  <a:pt x="12902" y="16456"/>
                  <a:pt x="12913" y="16451"/>
                  <a:pt x="12924" y="16441"/>
                </a:cubicBezTo>
                <a:cubicBezTo>
                  <a:pt x="12997" y="16404"/>
                  <a:pt x="13070" y="16331"/>
                  <a:pt x="13144" y="16257"/>
                </a:cubicBezTo>
                <a:cubicBezTo>
                  <a:pt x="13180" y="16257"/>
                  <a:pt x="13254" y="16221"/>
                  <a:pt x="13254" y="16184"/>
                </a:cubicBezTo>
                <a:cubicBezTo>
                  <a:pt x="14023" y="15818"/>
                  <a:pt x="14830" y="15488"/>
                  <a:pt x="15636" y="15158"/>
                </a:cubicBezTo>
                <a:cubicBezTo>
                  <a:pt x="16993" y="15634"/>
                  <a:pt x="18312" y="16074"/>
                  <a:pt x="19669" y="16477"/>
                </a:cubicBezTo>
                <a:cubicBezTo>
                  <a:pt x="20988" y="16917"/>
                  <a:pt x="22491" y="17357"/>
                  <a:pt x="23848" y="17797"/>
                </a:cubicBezTo>
                <a:cubicBezTo>
                  <a:pt x="25241" y="18200"/>
                  <a:pt x="26670" y="18604"/>
                  <a:pt x="28100" y="18970"/>
                </a:cubicBezTo>
                <a:cubicBezTo>
                  <a:pt x="29493" y="19337"/>
                  <a:pt x="30923" y="19667"/>
                  <a:pt x="32352" y="19923"/>
                </a:cubicBezTo>
                <a:cubicBezTo>
                  <a:pt x="33782" y="20217"/>
                  <a:pt x="35248" y="20473"/>
                  <a:pt x="36678" y="20656"/>
                </a:cubicBezTo>
                <a:lnTo>
                  <a:pt x="37228" y="20693"/>
                </a:lnTo>
                <a:cubicBezTo>
                  <a:pt x="37375" y="20693"/>
                  <a:pt x="37375" y="20473"/>
                  <a:pt x="37265" y="20436"/>
                </a:cubicBezTo>
                <a:cubicBezTo>
                  <a:pt x="35872" y="19923"/>
                  <a:pt x="34442" y="19447"/>
                  <a:pt x="33049" y="18970"/>
                </a:cubicBezTo>
                <a:cubicBezTo>
                  <a:pt x="31619" y="18494"/>
                  <a:pt x="30226" y="18054"/>
                  <a:pt x="28797" y="17614"/>
                </a:cubicBezTo>
                <a:cubicBezTo>
                  <a:pt x="27367" y="17211"/>
                  <a:pt x="25901" y="16807"/>
                  <a:pt x="24471" y="16441"/>
                </a:cubicBezTo>
                <a:cubicBezTo>
                  <a:pt x="23041" y="16038"/>
                  <a:pt x="21575" y="15708"/>
                  <a:pt x="20145" y="15378"/>
                </a:cubicBezTo>
                <a:cubicBezTo>
                  <a:pt x="18826" y="15048"/>
                  <a:pt x="17506" y="14901"/>
                  <a:pt x="16186" y="14901"/>
                </a:cubicBezTo>
                <a:lnTo>
                  <a:pt x="17139" y="14535"/>
                </a:lnTo>
                <a:cubicBezTo>
                  <a:pt x="17873" y="14241"/>
                  <a:pt x="18569" y="13985"/>
                  <a:pt x="19302" y="13691"/>
                </a:cubicBezTo>
                <a:lnTo>
                  <a:pt x="19522" y="13655"/>
                </a:lnTo>
                <a:cubicBezTo>
                  <a:pt x="20952" y="14241"/>
                  <a:pt x="22418" y="14754"/>
                  <a:pt x="23921" y="15194"/>
                </a:cubicBezTo>
                <a:cubicBezTo>
                  <a:pt x="25424" y="15634"/>
                  <a:pt x="26927" y="16001"/>
                  <a:pt x="28430" y="16294"/>
                </a:cubicBezTo>
                <a:cubicBezTo>
                  <a:pt x="29970" y="16587"/>
                  <a:pt x="31509" y="16844"/>
                  <a:pt x="33012" y="17027"/>
                </a:cubicBezTo>
                <a:cubicBezTo>
                  <a:pt x="34552" y="17211"/>
                  <a:pt x="36128" y="17321"/>
                  <a:pt x="37705" y="17394"/>
                </a:cubicBezTo>
                <a:cubicBezTo>
                  <a:pt x="38832" y="17448"/>
                  <a:pt x="39978" y="17482"/>
                  <a:pt x="41116" y="17482"/>
                </a:cubicBezTo>
                <a:cubicBezTo>
                  <a:pt x="41532" y="17482"/>
                  <a:pt x="41948" y="17477"/>
                  <a:pt x="42360" y="17467"/>
                </a:cubicBezTo>
                <a:lnTo>
                  <a:pt x="42947" y="17467"/>
                </a:lnTo>
                <a:cubicBezTo>
                  <a:pt x="43057" y="17467"/>
                  <a:pt x="43093" y="17284"/>
                  <a:pt x="42947" y="17211"/>
                </a:cubicBezTo>
                <a:cubicBezTo>
                  <a:pt x="41444" y="16734"/>
                  <a:pt x="39904" y="16294"/>
                  <a:pt x="38364" y="15891"/>
                </a:cubicBezTo>
                <a:cubicBezTo>
                  <a:pt x="36861" y="15488"/>
                  <a:pt x="35285" y="15121"/>
                  <a:pt x="33709" y="14791"/>
                </a:cubicBezTo>
                <a:cubicBezTo>
                  <a:pt x="32169" y="14498"/>
                  <a:pt x="30593" y="14241"/>
                  <a:pt x="29017" y="13985"/>
                </a:cubicBezTo>
                <a:cubicBezTo>
                  <a:pt x="27440" y="13765"/>
                  <a:pt x="25864" y="13545"/>
                  <a:pt x="24288" y="13398"/>
                </a:cubicBezTo>
                <a:cubicBezTo>
                  <a:pt x="23591" y="13325"/>
                  <a:pt x="22885" y="13288"/>
                  <a:pt x="22180" y="13288"/>
                </a:cubicBezTo>
                <a:cubicBezTo>
                  <a:pt x="21474" y="13288"/>
                  <a:pt x="20768" y="13325"/>
                  <a:pt x="20072" y="13398"/>
                </a:cubicBezTo>
                <a:cubicBezTo>
                  <a:pt x="20915" y="13105"/>
                  <a:pt x="21758" y="12812"/>
                  <a:pt x="22601" y="12518"/>
                </a:cubicBezTo>
                <a:cubicBezTo>
                  <a:pt x="23974" y="12659"/>
                  <a:pt x="25347" y="12726"/>
                  <a:pt x="26720" y="12726"/>
                </a:cubicBezTo>
                <a:cubicBezTo>
                  <a:pt x="28573" y="12726"/>
                  <a:pt x="30426" y="12603"/>
                  <a:pt x="32279" y="12372"/>
                </a:cubicBezTo>
                <a:cubicBezTo>
                  <a:pt x="35505" y="11932"/>
                  <a:pt x="38658" y="11125"/>
                  <a:pt x="41700" y="9989"/>
                </a:cubicBezTo>
                <a:cubicBezTo>
                  <a:pt x="43423" y="9366"/>
                  <a:pt x="45073" y="8596"/>
                  <a:pt x="46686" y="7753"/>
                </a:cubicBezTo>
                <a:cubicBezTo>
                  <a:pt x="46796" y="7716"/>
                  <a:pt x="46759" y="7533"/>
                  <a:pt x="46649" y="7496"/>
                </a:cubicBezTo>
                <a:cubicBezTo>
                  <a:pt x="43387" y="7679"/>
                  <a:pt x="40161" y="8046"/>
                  <a:pt x="36935" y="8596"/>
                </a:cubicBezTo>
                <a:cubicBezTo>
                  <a:pt x="33709" y="9146"/>
                  <a:pt x="30520" y="9879"/>
                  <a:pt x="27367" y="10759"/>
                </a:cubicBezTo>
                <a:cubicBezTo>
                  <a:pt x="26084" y="11125"/>
                  <a:pt x="24801" y="11529"/>
                  <a:pt x="23518" y="11968"/>
                </a:cubicBezTo>
                <a:cubicBezTo>
                  <a:pt x="24251" y="11565"/>
                  <a:pt x="24911" y="11162"/>
                  <a:pt x="25607" y="10722"/>
                </a:cubicBezTo>
                <a:cubicBezTo>
                  <a:pt x="26524" y="10062"/>
                  <a:pt x="27367" y="9366"/>
                  <a:pt x="28173" y="8596"/>
                </a:cubicBezTo>
                <a:cubicBezTo>
                  <a:pt x="28980" y="7789"/>
                  <a:pt x="29713" y="6946"/>
                  <a:pt x="30373" y="6067"/>
                </a:cubicBezTo>
                <a:cubicBezTo>
                  <a:pt x="30703" y="5590"/>
                  <a:pt x="31033" y="5150"/>
                  <a:pt x="31289" y="4674"/>
                </a:cubicBezTo>
                <a:cubicBezTo>
                  <a:pt x="31583" y="4234"/>
                  <a:pt x="31876" y="3720"/>
                  <a:pt x="32133" y="3244"/>
                </a:cubicBezTo>
                <a:cubicBezTo>
                  <a:pt x="32609" y="2217"/>
                  <a:pt x="33269" y="1264"/>
                  <a:pt x="34039" y="495"/>
                </a:cubicBezTo>
                <a:lnTo>
                  <a:pt x="34369" y="201"/>
                </a:lnTo>
                <a:cubicBezTo>
                  <a:pt x="34461" y="140"/>
                  <a:pt x="34373" y="1"/>
                  <a:pt x="34277" y="1"/>
                </a:cubicBezTo>
                <a:close/>
              </a:path>
            </a:pathLst>
          </a:custGeom>
          <a:solidFill>
            <a:schemeClr val="accent3"/>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50" name="Google Shape;2150;p52"/>
          <p:cNvGrpSpPr/>
          <p:nvPr/>
        </p:nvGrpSpPr>
        <p:grpSpPr>
          <a:xfrm rot="-5890140" flipH="1">
            <a:off x="-132214" y="3914826"/>
            <a:ext cx="1168937" cy="1387491"/>
            <a:chOff x="2637050" y="-802968"/>
            <a:chExt cx="1168882" cy="1387426"/>
          </a:xfrm>
        </p:grpSpPr>
        <p:sp>
          <p:nvSpPr>
            <p:cNvPr id="2151" name="Google Shape;2151;p52"/>
            <p:cNvSpPr/>
            <p:nvPr/>
          </p:nvSpPr>
          <p:spPr>
            <a:xfrm rot="-9227313">
              <a:off x="3134859" y="-785890"/>
              <a:ext cx="392388" cy="1353270"/>
            </a:xfrm>
            <a:custGeom>
              <a:avLst/>
              <a:gdLst/>
              <a:ahLst/>
              <a:cxnLst/>
              <a:rect l="l" t="t" r="r" b="b"/>
              <a:pathLst>
                <a:path w="15695" h="54129" extrusionOk="0">
                  <a:moveTo>
                    <a:pt x="14358" y="2801"/>
                  </a:moveTo>
                  <a:lnTo>
                    <a:pt x="14358" y="2801"/>
                  </a:lnTo>
                  <a:cubicBezTo>
                    <a:pt x="14462" y="5734"/>
                    <a:pt x="14554" y="8661"/>
                    <a:pt x="14668" y="11566"/>
                  </a:cubicBezTo>
                  <a:cubicBezTo>
                    <a:pt x="14741" y="13473"/>
                    <a:pt x="14814" y="15379"/>
                    <a:pt x="14888" y="17285"/>
                  </a:cubicBezTo>
                  <a:cubicBezTo>
                    <a:pt x="14961" y="19118"/>
                    <a:pt x="15071" y="20951"/>
                    <a:pt x="15071" y="22784"/>
                  </a:cubicBezTo>
                  <a:cubicBezTo>
                    <a:pt x="15071" y="23673"/>
                    <a:pt x="14972" y="24562"/>
                    <a:pt x="14779" y="25434"/>
                  </a:cubicBezTo>
                  <a:lnTo>
                    <a:pt x="14779" y="25434"/>
                  </a:lnTo>
                  <a:cubicBezTo>
                    <a:pt x="14239" y="22643"/>
                    <a:pt x="13853" y="19829"/>
                    <a:pt x="13678" y="16992"/>
                  </a:cubicBezTo>
                  <a:cubicBezTo>
                    <a:pt x="13458" y="13436"/>
                    <a:pt x="13531" y="9843"/>
                    <a:pt x="13898" y="6324"/>
                  </a:cubicBezTo>
                  <a:cubicBezTo>
                    <a:pt x="14006" y="5140"/>
                    <a:pt x="14164" y="3968"/>
                    <a:pt x="14358" y="2801"/>
                  </a:cubicBezTo>
                  <a:close/>
                  <a:moveTo>
                    <a:pt x="14512" y="0"/>
                  </a:moveTo>
                  <a:cubicBezTo>
                    <a:pt x="14401" y="0"/>
                    <a:pt x="14296" y="61"/>
                    <a:pt x="14264" y="202"/>
                  </a:cubicBezTo>
                  <a:cubicBezTo>
                    <a:pt x="13568" y="3758"/>
                    <a:pt x="13165" y="7351"/>
                    <a:pt x="13055" y="10980"/>
                  </a:cubicBezTo>
                  <a:cubicBezTo>
                    <a:pt x="12945" y="14572"/>
                    <a:pt x="13128" y="18165"/>
                    <a:pt x="13605" y="21721"/>
                  </a:cubicBezTo>
                  <a:cubicBezTo>
                    <a:pt x="13815" y="23370"/>
                    <a:pt x="14098" y="24995"/>
                    <a:pt x="14455" y="26616"/>
                  </a:cubicBezTo>
                  <a:lnTo>
                    <a:pt x="14455" y="26616"/>
                  </a:lnTo>
                  <a:cubicBezTo>
                    <a:pt x="14298" y="27095"/>
                    <a:pt x="14112" y="27566"/>
                    <a:pt x="13898" y="28026"/>
                  </a:cubicBezTo>
                  <a:cubicBezTo>
                    <a:pt x="13165" y="29639"/>
                    <a:pt x="12248" y="31178"/>
                    <a:pt x="11405" y="32755"/>
                  </a:cubicBezTo>
                  <a:cubicBezTo>
                    <a:pt x="9609" y="36054"/>
                    <a:pt x="7813" y="39390"/>
                    <a:pt x="6016" y="42689"/>
                  </a:cubicBezTo>
                  <a:cubicBezTo>
                    <a:pt x="4037" y="46428"/>
                    <a:pt x="2021" y="50131"/>
                    <a:pt x="78" y="53870"/>
                  </a:cubicBezTo>
                  <a:cubicBezTo>
                    <a:pt x="0" y="53999"/>
                    <a:pt x="106" y="54129"/>
                    <a:pt x="213" y="54129"/>
                  </a:cubicBezTo>
                  <a:cubicBezTo>
                    <a:pt x="257" y="54129"/>
                    <a:pt x="302" y="54107"/>
                    <a:pt x="334" y="54053"/>
                  </a:cubicBezTo>
                  <a:cubicBezTo>
                    <a:pt x="4074" y="47418"/>
                    <a:pt x="7703" y="40746"/>
                    <a:pt x="11368" y="34074"/>
                  </a:cubicBezTo>
                  <a:cubicBezTo>
                    <a:pt x="12248" y="32461"/>
                    <a:pt x="13165" y="30848"/>
                    <a:pt x="14008" y="29199"/>
                  </a:cubicBezTo>
                  <a:cubicBezTo>
                    <a:pt x="14266" y="28705"/>
                    <a:pt x="14499" y="28200"/>
                    <a:pt x="14702" y="27686"/>
                  </a:cubicBezTo>
                  <a:lnTo>
                    <a:pt x="14702" y="27686"/>
                  </a:lnTo>
                  <a:cubicBezTo>
                    <a:pt x="14703" y="27690"/>
                    <a:pt x="14704" y="27693"/>
                    <a:pt x="14704" y="27696"/>
                  </a:cubicBezTo>
                  <a:cubicBezTo>
                    <a:pt x="14748" y="27826"/>
                    <a:pt x="14848" y="27882"/>
                    <a:pt x="14949" y="27882"/>
                  </a:cubicBezTo>
                  <a:cubicBezTo>
                    <a:pt x="15104" y="27882"/>
                    <a:pt x="15262" y="27749"/>
                    <a:pt x="15218" y="27549"/>
                  </a:cubicBezTo>
                  <a:cubicBezTo>
                    <a:pt x="15158" y="27278"/>
                    <a:pt x="15099" y="27007"/>
                    <a:pt x="15042" y="26736"/>
                  </a:cubicBezTo>
                  <a:lnTo>
                    <a:pt x="15042" y="26736"/>
                  </a:lnTo>
                  <a:cubicBezTo>
                    <a:pt x="15294" y="25946"/>
                    <a:pt x="15478" y="25139"/>
                    <a:pt x="15584" y="24323"/>
                  </a:cubicBezTo>
                  <a:cubicBezTo>
                    <a:pt x="15694" y="22490"/>
                    <a:pt x="15694" y="20621"/>
                    <a:pt x="15548" y="18788"/>
                  </a:cubicBezTo>
                  <a:lnTo>
                    <a:pt x="15328" y="13069"/>
                  </a:lnTo>
                  <a:lnTo>
                    <a:pt x="14814" y="276"/>
                  </a:lnTo>
                  <a:cubicBezTo>
                    <a:pt x="14814" y="108"/>
                    <a:pt x="14659" y="0"/>
                    <a:pt x="145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52"/>
            <p:cNvSpPr/>
            <p:nvPr/>
          </p:nvSpPr>
          <p:spPr>
            <a:xfrm rot="-9227313">
              <a:off x="3084731" y="-223720"/>
              <a:ext cx="105754" cy="68827"/>
            </a:xfrm>
            <a:custGeom>
              <a:avLst/>
              <a:gdLst/>
              <a:ahLst/>
              <a:cxnLst/>
              <a:rect l="l" t="t" r="r" b="b"/>
              <a:pathLst>
                <a:path w="4230" h="2753" extrusionOk="0">
                  <a:moveTo>
                    <a:pt x="2945" y="942"/>
                  </a:moveTo>
                  <a:cubicBezTo>
                    <a:pt x="2269" y="1517"/>
                    <a:pt x="1471" y="1952"/>
                    <a:pt x="606" y="2228"/>
                  </a:cubicBezTo>
                  <a:lnTo>
                    <a:pt x="606" y="2228"/>
                  </a:lnTo>
                  <a:cubicBezTo>
                    <a:pt x="1355" y="1737"/>
                    <a:pt x="2134" y="1308"/>
                    <a:pt x="2945" y="942"/>
                  </a:cubicBezTo>
                  <a:close/>
                  <a:moveTo>
                    <a:pt x="3975" y="1"/>
                  </a:moveTo>
                  <a:cubicBezTo>
                    <a:pt x="3946" y="1"/>
                    <a:pt x="3913" y="7"/>
                    <a:pt x="3878" y="23"/>
                  </a:cubicBezTo>
                  <a:cubicBezTo>
                    <a:pt x="2522" y="499"/>
                    <a:pt x="1275" y="1196"/>
                    <a:pt x="212" y="2149"/>
                  </a:cubicBezTo>
                  <a:cubicBezTo>
                    <a:pt x="135" y="2206"/>
                    <a:pt x="149" y="2294"/>
                    <a:pt x="201" y="2349"/>
                  </a:cubicBezTo>
                  <a:lnTo>
                    <a:pt x="201" y="2349"/>
                  </a:lnTo>
                  <a:cubicBezTo>
                    <a:pt x="0" y="2444"/>
                    <a:pt x="91" y="2753"/>
                    <a:pt x="304" y="2753"/>
                  </a:cubicBezTo>
                  <a:cubicBezTo>
                    <a:pt x="333" y="2753"/>
                    <a:pt x="363" y="2747"/>
                    <a:pt x="395" y="2735"/>
                  </a:cubicBezTo>
                  <a:cubicBezTo>
                    <a:pt x="1862" y="2405"/>
                    <a:pt x="3145" y="1599"/>
                    <a:pt x="4135" y="426"/>
                  </a:cubicBezTo>
                  <a:cubicBezTo>
                    <a:pt x="4229" y="268"/>
                    <a:pt x="4161" y="1"/>
                    <a:pt x="39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52"/>
            <p:cNvSpPr/>
            <p:nvPr/>
          </p:nvSpPr>
          <p:spPr>
            <a:xfrm rot="-9227313">
              <a:off x="3097643" y="-355902"/>
              <a:ext cx="221832" cy="150505"/>
            </a:xfrm>
            <a:custGeom>
              <a:avLst/>
              <a:gdLst/>
              <a:ahLst/>
              <a:cxnLst/>
              <a:rect l="l" t="t" r="r" b="b"/>
              <a:pathLst>
                <a:path w="8873" h="6020" extrusionOk="0">
                  <a:moveTo>
                    <a:pt x="7560" y="967"/>
                  </a:moveTo>
                  <a:cubicBezTo>
                    <a:pt x="6722" y="1773"/>
                    <a:pt x="5775" y="2459"/>
                    <a:pt x="4749" y="3026"/>
                  </a:cubicBezTo>
                  <a:cubicBezTo>
                    <a:pt x="4057" y="3391"/>
                    <a:pt x="3329" y="3719"/>
                    <a:pt x="2600" y="3975"/>
                  </a:cubicBezTo>
                  <a:lnTo>
                    <a:pt x="2600" y="3975"/>
                  </a:lnTo>
                  <a:cubicBezTo>
                    <a:pt x="3110" y="3576"/>
                    <a:pt x="3655" y="3187"/>
                    <a:pt x="4199" y="2843"/>
                  </a:cubicBezTo>
                  <a:cubicBezTo>
                    <a:pt x="5261" y="2117"/>
                    <a:pt x="6386" y="1497"/>
                    <a:pt x="7560" y="967"/>
                  </a:cubicBezTo>
                  <a:close/>
                  <a:moveTo>
                    <a:pt x="8605" y="0"/>
                  </a:moveTo>
                  <a:cubicBezTo>
                    <a:pt x="8580" y="0"/>
                    <a:pt x="8553" y="6"/>
                    <a:pt x="8525" y="20"/>
                  </a:cubicBezTo>
                  <a:cubicBezTo>
                    <a:pt x="8490" y="35"/>
                    <a:pt x="8454" y="49"/>
                    <a:pt x="8419" y="64"/>
                  </a:cubicBezTo>
                  <a:lnTo>
                    <a:pt x="8419" y="64"/>
                  </a:lnTo>
                  <a:lnTo>
                    <a:pt x="8415" y="57"/>
                  </a:lnTo>
                  <a:cubicBezTo>
                    <a:pt x="8411" y="62"/>
                    <a:pt x="8407" y="66"/>
                    <a:pt x="8404" y="70"/>
                  </a:cubicBezTo>
                  <a:lnTo>
                    <a:pt x="8404" y="70"/>
                  </a:lnTo>
                  <a:cubicBezTo>
                    <a:pt x="6835" y="721"/>
                    <a:pt x="5337" y="1512"/>
                    <a:pt x="3979" y="2477"/>
                  </a:cubicBezTo>
                  <a:cubicBezTo>
                    <a:pt x="3283" y="2953"/>
                    <a:pt x="2586" y="3466"/>
                    <a:pt x="1963" y="4016"/>
                  </a:cubicBezTo>
                  <a:cubicBezTo>
                    <a:pt x="1846" y="4108"/>
                    <a:pt x="1731" y="4202"/>
                    <a:pt x="1619" y="4296"/>
                  </a:cubicBezTo>
                  <a:lnTo>
                    <a:pt x="1619" y="4296"/>
                  </a:lnTo>
                  <a:cubicBezTo>
                    <a:pt x="1201" y="4473"/>
                    <a:pt x="800" y="4697"/>
                    <a:pt x="424" y="4969"/>
                  </a:cubicBezTo>
                  <a:cubicBezTo>
                    <a:pt x="301" y="5092"/>
                    <a:pt x="375" y="5280"/>
                    <a:pt x="503" y="5347"/>
                  </a:cubicBezTo>
                  <a:lnTo>
                    <a:pt x="503" y="5347"/>
                  </a:lnTo>
                  <a:cubicBezTo>
                    <a:pt x="352" y="5508"/>
                    <a:pt x="203" y="5675"/>
                    <a:pt x="57" y="5849"/>
                  </a:cubicBezTo>
                  <a:cubicBezTo>
                    <a:pt x="0" y="5934"/>
                    <a:pt x="75" y="6019"/>
                    <a:pt x="163" y="6019"/>
                  </a:cubicBezTo>
                  <a:cubicBezTo>
                    <a:pt x="189" y="6019"/>
                    <a:pt x="215" y="6012"/>
                    <a:pt x="240" y="5996"/>
                  </a:cubicBezTo>
                  <a:cubicBezTo>
                    <a:pt x="615" y="5684"/>
                    <a:pt x="977" y="5360"/>
                    <a:pt x="1341" y="5038"/>
                  </a:cubicBezTo>
                  <a:lnTo>
                    <a:pt x="1341" y="5038"/>
                  </a:lnTo>
                  <a:cubicBezTo>
                    <a:pt x="1882" y="4793"/>
                    <a:pt x="2436" y="4578"/>
                    <a:pt x="2990" y="4419"/>
                  </a:cubicBezTo>
                  <a:cubicBezTo>
                    <a:pt x="5189" y="3576"/>
                    <a:pt x="7169" y="2220"/>
                    <a:pt x="8745" y="424"/>
                  </a:cubicBezTo>
                  <a:cubicBezTo>
                    <a:pt x="8873" y="296"/>
                    <a:pt x="8777" y="0"/>
                    <a:pt x="86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52"/>
            <p:cNvSpPr/>
            <p:nvPr/>
          </p:nvSpPr>
          <p:spPr>
            <a:xfrm rot="-9227313">
              <a:off x="3247238" y="-381001"/>
              <a:ext cx="94178" cy="404488"/>
            </a:xfrm>
            <a:custGeom>
              <a:avLst/>
              <a:gdLst/>
              <a:ahLst/>
              <a:cxnLst/>
              <a:rect l="l" t="t" r="r" b="b"/>
              <a:pathLst>
                <a:path w="3767" h="16179" extrusionOk="0">
                  <a:moveTo>
                    <a:pt x="1818" y="1860"/>
                  </a:moveTo>
                  <a:cubicBezTo>
                    <a:pt x="2831" y="5239"/>
                    <a:pt x="2905" y="8838"/>
                    <a:pt x="2015" y="12300"/>
                  </a:cubicBezTo>
                  <a:cubicBezTo>
                    <a:pt x="1789" y="13270"/>
                    <a:pt x="1477" y="14211"/>
                    <a:pt x="1080" y="15149"/>
                  </a:cubicBezTo>
                  <a:lnTo>
                    <a:pt x="1080" y="15149"/>
                  </a:lnTo>
                  <a:cubicBezTo>
                    <a:pt x="696" y="13444"/>
                    <a:pt x="579" y="11667"/>
                    <a:pt x="806" y="9918"/>
                  </a:cubicBezTo>
                  <a:cubicBezTo>
                    <a:pt x="989" y="7865"/>
                    <a:pt x="1392" y="5848"/>
                    <a:pt x="1649" y="3796"/>
                  </a:cubicBezTo>
                  <a:cubicBezTo>
                    <a:pt x="1729" y="3152"/>
                    <a:pt x="1788" y="2509"/>
                    <a:pt x="1818" y="1860"/>
                  </a:cubicBezTo>
                  <a:close/>
                  <a:moveTo>
                    <a:pt x="1506" y="1"/>
                  </a:moveTo>
                  <a:cubicBezTo>
                    <a:pt x="1378" y="1"/>
                    <a:pt x="1263" y="84"/>
                    <a:pt x="1282" y="240"/>
                  </a:cubicBezTo>
                  <a:cubicBezTo>
                    <a:pt x="1283" y="264"/>
                    <a:pt x="1284" y="288"/>
                    <a:pt x="1285" y="313"/>
                  </a:cubicBezTo>
                  <a:lnTo>
                    <a:pt x="1285" y="313"/>
                  </a:lnTo>
                  <a:lnTo>
                    <a:pt x="1282" y="313"/>
                  </a:lnTo>
                  <a:cubicBezTo>
                    <a:pt x="1283" y="316"/>
                    <a:pt x="1284" y="319"/>
                    <a:pt x="1286" y="322"/>
                  </a:cubicBezTo>
                  <a:lnTo>
                    <a:pt x="1286" y="322"/>
                  </a:lnTo>
                  <a:cubicBezTo>
                    <a:pt x="1447" y="4508"/>
                    <a:pt x="0" y="8515"/>
                    <a:pt x="146" y="12667"/>
                  </a:cubicBezTo>
                  <a:cubicBezTo>
                    <a:pt x="146" y="13767"/>
                    <a:pt x="329" y="14903"/>
                    <a:pt x="659" y="15966"/>
                  </a:cubicBezTo>
                  <a:cubicBezTo>
                    <a:pt x="718" y="16114"/>
                    <a:pt x="843" y="16178"/>
                    <a:pt x="964" y="16178"/>
                  </a:cubicBezTo>
                  <a:cubicBezTo>
                    <a:pt x="1142" y="16178"/>
                    <a:pt x="1311" y="16038"/>
                    <a:pt x="1246" y="15819"/>
                  </a:cubicBezTo>
                  <a:cubicBezTo>
                    <a:pt x="1226" y="15747"/>
                    <a:pt x="1207" y="15675"/>
                    <a:pt x="1189" y="15602"/>
                  </a:cubicBezTo>
                  <a:lnTo>
                    <a:pt x="1189" y="15602"/>
                  </a:lnTo>
                  <a:cubicBezTo>
                    <a:pt x="3504" y="10803"/>
                    <a:pt x="3767" y="5250"/>
                    <a:pt x="1834" y="301"/>
                  </a:cubicBezTo>
                  <a:lnTo>
                    <a:pt x="1834" y="301"/>
                  </a:lnTo>
                  <a:cubicBezTo>
                    <a:pt x="1833" y="280"/>
                    <a:pt x="1833" y="260"/>
                    <a:pt x="1832" y="240"/>
                  </a:cubicBezTo>
                  <a:lnTo>
                    <a:pt x="1832" y="240"/>
                  </a:lnTo>
                  <a:lnTo>
                    <a:pt x="1811" y="243"/>
                  </a:lnTo>
                  <a:lnTo>
                    <a:pt x="1811" y="243"/>
                  </a:lnTo>
                  <a:cubicBezTo>
                    <a:pt x="1806" y="229"/>
                    <a:pt x="1801" y="216"/>
                    <a:pt x="1795" y="203"/>
                  </a:cubicBezTo>
                  <a:cubicBezTo>
                    <a:pt x="1744" y="66"/>
                    <a:pt x="1620" y="1"/>
                    <a:pt x="15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52"/>
            <p:cNvSpPr/>
            <p:nvPr/>
          </p:nvSpPr>
          <p:spPr>
            <a:xfrm rot="-9227313">
              <a:off x="3191264" y="-478355"/>
              <a:ext cx="278784" cy="191106"/>
            </a:xfrm>
            <a:custGeom>
              <a:avLst/>
              <a:gdLst/>
              <a:ahLst/>
              <a:cxnLst/>
              <a:rect l="l" t="t" r="r" b="b"/>
              <a:pathLst>
                <a:path w="11151" h="7644" extrusionOk="0">
                  <a:moveTo>
                    <a:pt x="9635" y="1083"/>
                  </a:moveTo>
                  <a:lnTo>
                    <a:pt x="9635" y="1083"/>
                  </a:lnTo>
                  <a:cubicBezTo>
                    <a:pt x="7676" y="3053"/>
                    <a:pt x="5406" y="4709"/>
                    <a:pt x="2893" y="5934"/>
                  </a:cubicBezTo>
                  <a:cubicBezTo>
                    <a:pt x="2462" y="6140"/>
                    <a:pt x="2031" y="6327"/>
                    <a:pt x="1595" y="6509"/>
                  </a:cubicBezTo>
                  <a:lnTo>
                    <a:pt x="1595" y="6509"/>
                  </a:lnTo>
                  <a:cubicBezTo>
                    <a:pt x="2044" y="6089"/>
                    <a:pt x="2499" y="5675"/>
                    <a:pt x="2966" y="5274"/>
                  </a:cubicBezTo>
                  <a:cubicBezTo>
                    <a:pt x="3773" y="4614"/>
                    <a:pt x="4616" y="3991"/>
                    <a:pt x="5459" y="3404"/>
                  </a:cubicBezTo>
                  <a:cubicBezTo>
                    <a:pt x="6801" y="2519"/>
                    <a:pt x="8187" y="1745"/>
                    <a:pt x="9635" y="1083"/>
                  </a:cubicBezTo>
                  <a:close/>
                  <a:moveTo>
                    <a:pt x="10847" y="0"/>
                  </a:moveTo>
                  <a:cubicBezTo>
                    <a:pt x="10813" y="0"/>
                    <a:pt x="10776" y="10"/>
                    <a:pt x="10738" y="32"/>
                  </a:cubicBezTo>
                  <a:cubicBezTo>
                    <a:pt x="10693" y="50"/>
                    <a:pt x="10648" y="68"/>
                    <a:pt x="10603" y="87"/>
                  </a:cubicBezTo>
                  <a:lnTo>
                    <a:pt x="10603" y="87"/>
                  </a:lnTo>
                  <a:lnTo>
                    <a:pt x="10591" y="68"/>
                  </a:lnTo>
                  <a:cubicBezTo>
                    <a:pt x="10581" y="80"/>
                    <a:pt x="10570" y="92"/>
                    <a:pt x="10559" y="104"/>
                  </a:cubicBezTo>
                  <a:lnTo>
                    <a:pt x="10559" y="104"/>
                  </a:lnTo>
                  <a:cubicBezTo>
                    <a:pt x="7620" y="1310"/>
                    <a:pt x="4861" y="3006"/>
                    <a:pt x="2453" y="5090"/>
                  </a:cubicBezTo>
                  <a:cubicBezTo>
                    <a:pt x="1746" y="5656"/>
                    <a:pt x="1106" y="6291"/>
                    <a:pt x="502" y="6960"/>
                  </a:cubicBezTo>
                  <a:lnTo>
                    <a:pt x="502" y="6960"/>
                  </a:lnTo>
                  <a:cubicBezTo>
                    <a:pt x="444" y="6985"/>
                    <a:pt x="386" y="7009"/>
                    <a:pt x="327" y="7033"/>
                  </a:cubicBezTo>
                  <a:cubicBezTo>
                    <a:pt x="1" y="7164"/>
                    <a:pt x="81" y="7643"/>
                    <a:pt x="361" y="7643"/>
                  </a:cubicBezTo>
                  <a:cubicBezTo>
                    <a:pt x="396" y="7643"/>
                    <a:pt x="434" y="7636"/>
                    <a:pt x="474" y="7620"/>
                  </a:cubicBezTo>
                  <a:cubicBezTo>
                    <a:pt x="2087" y="7107"/>
                    <a:pt x="3590" y="6373"/>
                    <a:pt x="5019" y="5494"/>
                  </a:cubicBezTo>
                  <a:cubicBezTo>
                    <a:pt x="6449" y="4614"/>
                    <a:pt x="7769" y="3624"/>
                    <a:pt x="9015" y="2524"/>
                  </a:cubicBezTo>
                  <a:cubicBezTo>
                    <a:pt x="9712" y="1865"/>
                    <a:pt x="10371" y="1205"/>
                    <a:pt x="10995" y="472"/>
                  </a:cubicBezTo>
                  <a:cubicBezTo>
                    <a:pt x="11151" y="316"/>
                    <a:pt x="11041" y="0"/>
                    <a:pt x="108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52"/>
            <p:cNvSpPr/>
            <p:nvPr/>
          </p:nvSpPr>
          <p:spPr>
            <a:xfrm rot="-9227313">
              <a:off x="2729363" y="-339489"/>
              <a:ext cx="410039" cy="513467"/>
            </a:xfrm>
            <a:custGeom>
              <a:avLst/>
              <a:gdLst/>
              <a:ahLst/>
              <a:cxnLst/>
              <a:rect l="l" t="t" r="r" b="b"/>
              <a:pathLst>
                <a:path w="16401" h="20538" extrusionOk="0">
                  <a:moveTo>
                    <a:pt x="15215" y="1042"/>
                  </a:moveTo>
                  <a:lnTo>
                    <a:pt x="15215" y="1042"/>
                  </a:lnTo>
                  <a:cubicBezTo>
                    <a:pt x="13595" y="3789"/>
                    <a:pt x="11966" y="6517"/>
                    <a:pt x="9978" y="9035"/>
                  </a:cubicBezTo>
                  <a:cubicBezTo>
                    <a:pt x="8915" y="10428"/>
                    <a:pt x="7742" y="11711"/>
                    <a:pt x="6459" y="12920"/>
                  </a:cubicBezTo>
                  <a:cubicBezTo>
                    <a:pt x="5375" y="13869"/>
                    <a:pt x="4228" y="14755"/>
                    <a:pt x="3134" y="15724"/>
                  </a:cubicBezTo>
                  <a:lnTo>
                    <a:pt x="3134" y="15724"/>
                  </a:lnTo>
                  <a:cubicBezTo>
                    <a:pt x="3373" y="15291"/>
                    <a:pt x="3582" y="14839"/>
                    <a:pt x="3783" y="14387"/>
                  </a:cubicBezTo>
                  <a:cubicBezTo>
                    <a:pt x="4406" y="12957"/>
                    <a:pt x="5103" y="11564"/>
                    <a:pt x="5873" y="10244"/>
                  </a:cubicBezTo>
                  <a:cubicBezTo>
                    <a:pt x="7412" y="7605"/>
                    <a:pt x="9428" y="5259"/>
                    <a:pt x="11775" y="3316"/>
                  </a:cubicBezTo>
                  <a:cubicBezTo>
                    <a:pt x="12852" y="2442"/>
                    <a:pt x="13999" y="1684"/>
                    <a:pt x="15215" y="1042"/>
                  </a:cubicBezTo>
                  <a:close/>
                  <a:moveTo>
                    <a:pt x="16018" y="0"/>
                  </a:moveTo>
                  <a:cubicBezTo>
                    <a:pt x="15962" y="0"/>
                    <a:pt x="15903" y="16"/>
                    <a:pt x="15844" y="53"/>
                  </a:cubicBezTo>
                  <a:cubicBezTo>
                    <a:pt x="13094" y="1373"/>
                    <a:pt x="10638" y="3243"/>
                    <a:pt x="8622" y="5552"/>
                  </a:cubicBezTo>
                  <a:cubicBezTo>
                    <a:pt x="6606" y="7825"/>
                    <a:pt x="4956" y="10428"/>
                    <a:pt x="3783" y="13287"/>
                  </a:cubicBezTo>
                  <a:cubicBezTo>
                    <a:pt x="3303" y="14408"/>
                    <a:pt x="2880" y="15665"/>
                    <a:pt x="2149" y="16676"/>
                  </a:cubicBezTo>
                  <a:lnTo>
                    <a:pt x="2149" y="16676"/>
                  </a:lnTo>
                  <a:cubicBezTo>
                    <a:pt x="1918" y="16920"/>
                    <a:pt x="1695" y="17171"/>
                    <a:pt x="1482" y="17433"/>
                  </a:cubicBezTo>
                  <a:lnTo>
                    <a:pt x="1482" y="17433"/>
                  </a:lnTo>
                  <a:cubicBezTo>
                    <a:pt x="1386" y="17521"/>
                    <a:pt x="1286" y="17606"/>
                    <a:pt x="1180" y="17686"/>
                  </a:cubicBezTo>
                  <a:cubicBezTo>
                    <a:pt x="1096" y="17728"/>
                    <a:pt x="1109" y="17807"/>
                    <a:pt x="1156" y="17852"/>
                  </a:cubicBezTo>
                  <a:lnTo>
                    <a:pt x="1156" y="17852"/>
                  </a:lnTo>
                  <a:cubicBezTo>
                    <a:pt x="1152" y="17858"/>
                    <a:pt x="1148" y="17864"/>
                    <a:pt x="1144" y="17869"/>
                  </a:cubicBezTo>
                  <a:cubicBezTo>
                    <a:pt x="667" y="18566"/>
                    <a:pt x="301" y="19372"/>
                    <a:pt x="44" y="20179"/>
                  </a:cubicBezTo>
                  <a:cubicBezTo>
                    <a:pt x="0" y="20397"/>
                    <a:pt x="165" y="20538"/>
                    <a:pt x="336" y="20538"/>
                  </a:cubicBezTo>
                  <a:cubicBezTo>
                    <a:pt x="452" y="20538"/>
                    <a:pt x="571" y="20473"/>
                    <a:pt x="631" y="20325"/>
                  </a:cubicBezTo>
                  <a:cubicBezTo>
                    <a:pt x="1180" y="18932"/>
                    <a:pt x="2060" y="17686"/>
                    <a:pt x="3197" y="16696"/>
                  </a:cubicBezTo>
                  <a:cubicBezTo>
                    <a:pt x="4333" y="15633"/>
                    <a:pt x="5543" y="14680"/>
                    <a:pt x="6716" y="13653"/>
                  </a:cubicBezTo>
                  <a:cubicBezTo>
                    <a:pt x="9245" y="11271"/>
                    <a:pt x="11445" y="8558"/>
                    <a:pt x="13241" y="5589"/>
                  </a:cubicBezTo>
                  <a:cubicBezTo>
                    <a:pt x="14304" y="3902"/>
                    <a:pt x="15294" y="2180"/>
                    <a:pt x="16284" y="457"/>
                  </a:cubicBezTo>
                  <a:cubicBezTo>
                    <a:pt x="16401" y="252"/>
                    <a:pt x="16237" y="0"/>
                    <a:pt x="160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52"/>
            <p:cNvSpPr/>
            <p:nvPr/>
          </p:nvSpPr>
          <p:spPr>
            <a:xfrm rot="-9227313">
              <a:off x="3084731" y="-223720"/>
              <a:ext cx="105754" cy="68827"/>
            </a:xfrm>
            <a:custGeom>
              <a:avLst/>
              <a:gdLst/>
              <a:ahLst/>
              <a:cxnLst/>
              <a:rect l="l" t="t" r="r" b="b"/>
              <a:pathLst>
                <a:path w="4230" h="2753" extrusionOk="0">
                  <a:moveTo>
                    <a:pt x="2945" y="942"/>
                  </a:moveTo>
                  <a:cubicBezTo>
                    <a:pt x="2269" y="1517"/>
                    <a:pt x="1471" y="1952"/>
                    <a:pt x="606" y="2228"/>
                  </a:cubicBezTo>
                  <a:lnTo>
                    <a:pt x="606" y="2228"/>
                  </a:lnTo>
                  <a:cubicBezTo>
                    <a:pt x="1355" y="1737"/>
                    <a:pt x="2134" y="1308"/>
                    <a:pt x="2945" y="942"/>
                  </a:cubicBezTo>
                  <a:close/>
                  <a:moveTo>
                    <a:pt x="3975" y="1"/>
                  </a:moveTo>
                  <a:cubicBezTo>
                    <a:pt x="3946" y="1"/>
                    <a:pt x="3913" y="7"/>
                    <a:pt x="3878" y="23"/>
                  </a:cubicBezTo>
                  <a:cubicBezTo>
                    <a:pt x="2522" y="499"/>
                    <a:pt x="1275" y="1196"/>
                    <a:pt x="212" y="2149"/>
                  </a:cubicBezTo>
                  <a:cubicBezTo>
                    <a:pt x="135" y="2206"/>
                    <a:pt x="149" y="2294"/>
                    <a:pt x="201" y="2349"/>
                  </a:cubicBezTo>
                  <a:lnTo>
                    <a:pt x="201" y="2349"/>
                  </a:lnTo>
                  <a:cubicBezTo>
                    <a:pt x="0" y="2444"/>
                    <a:pt x="91" y="2753"/>
                    <a:pt x="304" y="2753"/>
                  </a:cubicBezTo>
                  <a:cubicBezTo>
                    <a:pt x="333" y="2753"/>
                    <a:pt x="363" y="2747"/>
                    <a:pt x="395" y="2735"/>
                  </a:cubicBezTo>
                  <a:cubicBezTo>
                    <a:pt x="1862" y="2405"/>
                    <a:pt x="3145" y="1599"/>
                    <a:pt x="4135" y="426"/>
                  </a:cubicBezTo>
                  <a:cubicBezTo>
                    <a:pt x="4229" y="268"/>
                    <a:pt x="4161" y="1"/>
                    <a:pt x="39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58" name="Google Shape;2158;p52"/>
          <p:cNvGrpSpPr/>
          <p:nvPr/>
        </p:nvGrpSpPr>
        <p:grpSpPr>
          <a:xfrm flipH="1">
            <a:off x="8620622" y="4600718"/>
            <a:ext cx="535974" cy="552531"/>
            <a:chOff x="488725" y="4431468"/>
            <a:chExt cx="535974" cy="552531"/>
          </a:xfrm>
        </p:grpSpPr>
        <p:sp>
          <p:nvSpPr>
            <p:cNvPr id="2159" name="Google Shape;2159;p52"/>
            <p:cNvSpPr/>
            <p:nvPr/>
          </p:nvSpPr>
          <p:spPr>
            <a:xfrm>
              <a:off x="973722" y="4431468"/>
              <a:ext cx="43337" cy="34412"/>
            </a:xfrm>
            <a:custGeom>
              <a:avLst/>
              <a:gdLst/>
              <a:ahLst/>
              <a:cxnLst/>
              <a:rect l="l" t="t" r="r" b="b"/>
              <a:pathLst>
                <a:path w="1248" h="991" extrusionOk="0">
                  <a:moveTo>
                    <a:pt x="514" y="0"/>
                  </a:moveTo>
                  <a:cubicBezTo>
                    <a:pt x="221" y="0"/>
                    <a:pt x="1" y="220"/>
                    <a:pt x="1" y="477"/>
                  </a:cubicBezTo>
                  <a:cubicBezTo>
                    <a:pt x="1" y="770"/>
                    <a:pt x="221" y="990"/>
                    <a:pt x="514" y="990"/>
                  </a:cubicBezTo>
                  <a:lnTo>
                    <a:pt x="514" y="954"/>
                  </a:lnTo>
                  <a:lnTo>
                    <a:pt x="771" y="954"/>
                  </a:lnTo>
                  <a:cubicBezTo>
                    <a:pt x="1027" y="954"/>
                    <a:pt x="1247" y="734"/>
                    <a:pt x="1247" y="477"/>
                  </a:cubicBezTo>
                  <a:cubicBezTo>
                    <a:pt x="1247" y="184"/>
                    <a:pt x="1027" y="0"/>
                    <a:pt x="7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52"/>
            <p:cNvSpPr/>
            <p:nvPr/>
          </p:nvSpPr>
          <p:spPr>
            <a:xfrm>
              <a:off x="823528" y="4585515"/>
              <a:ext cx="45837" cy="46532"/>
            </a:xfrm>
            <a:custGeom>
              <a:avLst/>
              <a:gdLst/>
              <a:ahLst/>
              <a:cxnLst/>
              <a:rect l="l" t="t" r="r" b="b"/>
              <a:pathLst>
                <a:path w="1320" h="1340" extrusionOk="0">
                  <a:moveTo>
                    <a:pt x="733" y="0"/>
                  </a:moveTo>
                  <a:cubicBezTo>
                    <a:pt x="587" y="0"/>
                    <a:pt x="440" y="73"/>
                    <a:pt x="330" y="183"/>
                  </a:cubicBezTo>
                  <a:lnTo>
                    <a:pt x="294" y="220"/>
                  </a:lnTo>
                  <a:cubicBezTo>
                    <a:pt x="211" y="302"/>
                    <a:pt x="152" y="407"/>
                    <a:pt x="123" y="522"/>
                  </a:cubicBezTo>
                  <a:lnTo>
                    <a:pt x="123" y="522"/>
                  </a:lnTo>
                  <a:cubicBezTo>
                    <a:pt x="106" y="547"/>
                    <a:pt x="90" y="570"/>
                    <a:pt x="74" y="587"/>
                  </a:cubicBezTo>
                  <a:cubicBezTo>
                    <a:pt x="0" y="697"/>
                    <a:pt x="0" y="843"/>
                    <a:pt x="37" y="990"/>
                  </a:cubicBezTo>
                  <a:cubicBezTo>
                    <a:pt x="74" y="1063"/>
                    <a:pt x="110" y="1173"/>
                    <a:pt x="220" y="1246"/>
                  </a:cubicBezTo>
                  <a:cubicBezTo>
                    <a:pt x="301" y="1311"/>
                    <a:pt x="402" y="1340"/>
                    <a:pt x="503" y="1340"/>
                  </a:cubicBezTo>
                  <a:cubicBezTo>
                    <a:pt x="632" y="1340"/>
                    <a:pt x="761" y="1292"/>
                    <a:pt x="843" y="1210"/>
                  </a:cubicBezTo>
                  <a:lnTo>
                    <a:pt x="852" y="1201"/>
                  </a:lnTo>
                  <a:lnTo>
                    <a:pt x="852" y="1201"/>
                  </a:lnTo>
                  <a:cubicBezTo>
                    <a:pt x="946" y="1177"/>
                    <a:pt x="1031" y="1132"/>
                    <a:pt x="1100" y="1063"/>
                  </a:cubicBezTo>
                  <a:lnTo>
                    <a:pt x="1137" y="990"/>
                  </a:lnTo>
                  <a:cubicBezTo>
                    <a:pt x="1247" y="880"/>
                    <a:pt x="1320" y="733"/>
                    <a:pt x="1320" y="587"/>
                  </a:cubicBezTo>
                  <a:cubicBezTo>
                    <a:pt x="1320" y="403"/>
                    <a:pt x="1247" y="257"/>
                    <a:pt x="1137" y="183"/>
                  </a:cubicBezTo>
                  <a:cubicBezTo>
                    <a:pt x="1027" y="73"/>
                    <a:pt x="880" y="0"/>
                    <a:pt x="7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52"/>
            <p:cNvSpPr/>
            <p:nvPr/>
          </p:nvSpPr>
          <p:spPr>
            <a:xfrm>
              <a:off x="976292" y="4604580"/>
              <a:ext cx="48407" cy="40802"/>
            </a:xfrm>
            <a:custGeom>
              <a:avLst/>
              <a:gdLst/>
              <a:ahLst/>
              <a:cxnLst/>
              <a:rect l="l" t="t" r="r" b="b"/>
              <a:pathLst>
                <a:path w="1394" h="1175" extrusionOk="0">
                  <a:moveTo>
                    <a:pt x="697" y="1"/>
                  </a:moveTo>
                  <a:cubicBezTo>
                    <a:pt x="0" y="74"/>
                    <a:pt x="0" y="1101"/>
                    <a:pt x="697" y="1174"/>
                  </a:cubicBezTo>
                  <a:cubicBezTo>
                    <a:pt x="1393" y="1101"/>
                    <a:pt x="1393" y="74"/>
                    <a:pt x="6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52"/>
            <p:cNvSpPr/>
            <p:nvPr/>
          </p:nvSpPr>
          <p:spPr>
            <a:xfrm>
              <a:off x="810783" y="4487482"/>
              <a:ext cx="43337" cy="31843"/>
            </a:xfrm>
            <a:custGeom>
              <a:avLst/>
              <a:gdLst/>
              <a:ahLst/>
              <a:cxnLst/>
              <a:rect l="l" t="t" r="r" b="b"/>
              <a:pathLst>
                <a:path w="1248" h="917" extrusionOk="0">
                  <a:moveTo>
                    <a:pt x="624" y="0"/>
                  </a:moveTo>
                  <a:cubicBezTo>
                    <a:pt x="1" y="0"/>
                    <a:pt x="1" y="917"/>
                    <a:pt x="624" y="917"/>
                  </a:cubicBezTo>
                  <a:cubicBezTo>
                    <a:pt x="1247" y="917"/>
                    <a:pt x="1247" y="0"/>
                    <a:pt x="6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52"/>
            <p:cNvSpPr/>
            <p:nvPr/>
          </p:nvSpPr>
          <p:spPr>
            <a:xfrm>
              <a:off x="787863" y="4776753"/>
              <a:ext cx="48962" cy="32815"/>
            </a:xfrm>
            <a:custGeom>
              <a:avLst/>
              <a:gdLst/>
              <a:ahLst/>
              <a:cxnLst/>
              <a:rect l="l" t="t" r="r" b="b"/>
              <a:pathLst>
                <a:path w="1410" h="945" extrusionOk="0">
                  <a:moveTo>
                    <a:pt x="606" y="1"/>
                  </a:moveTo>
                  <a:cubicBezTo>
                    <a:pt x="560" y="1"/>
                    <a:pt x="514" y="10"/>
                    <a:pt x="477" y="28"/>
                  </a:cubicBezTo>
                  <a:cubicBezTo>
                    <a:pt x="331" y="28"/>
                    <a:pt x="221" y="65"/>
                    <a:pt x="147" y="138"/>
                  </a:cubicBezTo>
                  <a:cubicBezTo>
                    <a:pt x="37" y="248"/>
                    <a:pt x="1" y="358"/>
                    <a:pt x="1" y="468"/>
                  </a:cubicBezTo>
                  <a:cubicBezTo>
                    <a:pt x="1" y="615"/>
                    <a:pt x="37" y="725"/>
                    <a:pt x="147" y="835"/>
                  </a:cubicBezTo>
                  <a:lnTo>
                    <a:pt x="221" y="908"/>
                  </a:lnTo>
                  <a:cubicBezTo>
                    <a:pt x="294" y="945"/>
                    <a:pt x="367" y="945"/>
                    <a:pt x="477" y="945"/>
                  </a:cubicBezTo>
                  <a:lnTo>
                    <a:pt x="734" y="945"/>
                  </a:lnTo>
                  <a:cubicBezTo>
                    <a:pt x="881" y="945"/>
                    <a:pt x="991" y="908"/>
                    <a:pt x="1064" y="835"/>
                  </a:cubicBezTo>
                  <a:cubicBezTo>
                    <a:pt x="1409" y="559"/>
                    <a:pt x="1202" y="22"/>
                    <a:pt x="809" y="22"/>
                  </a:cubicBezTo>
                  <a:cubicBezTo>
                    <a:pt x="784" y="22"/>
                    <a:pt x="759" y="24"/>
                    <a:pt x="734" y="28"/>
                  </a:cubicBezTo>
                  <a:cubicBezTo>
                    <a:pt x="697" y="10"/>
                    <a:pt x="652" y="1"/>
                    <a:pt x="6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52"/>
            <p:cNvSpPr/>
            <p:nvPr/>
          </p:nvSpPr>
          <p:spPr>
            <a:xfrm>
              <a:off x="644024" y="4675873"/>
              <a:ext cx="38232" cy="29308"/>
            </a:xfrm>
            <a:custGeom>
              <a:avLst/>
              <a:gdLst/>
              <a:ahLst/>
              <a:cxnLst/>
              <a:rect l="l" t="t" r="r" b="b"/>
              <a:pathLst>
                <a:path w="1101" h="844" extrusionOk="0">
                  <a:moveTo>
                    <a:pt x="550" y="1"/>
                  </a:moveTo>
                  <a:cubicBezTo>
                    <a:pt x="0" y="1"/>
                    <a:pt x="0" y="844"/>
                    <a:pt x="550" y="844"/>
                  </a:cubicBezTo>
                  <a:cubicBezTo>
                    <a:pt x="1100" y="844"/>
                    <a:pt x="1100" y="1"/>
                    <a:pt x="5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52"/>
            <p:cNvSpPr/>
            <p:nvPr/>
          </p:nvSpPr>
          <p:spPr>
            <a:xfrm>
              <a:off x="661839" y="4819744"/>
              <a:ext cx="2570" cy="3854"/>
            </a:xfrm>
            <a:custGeom>
              <a:avLst/>
              <a:gdLst/>
              <a:ahLst/>
              <a:cxnLst/>
              <a:rect l="l" t="t" r="r" b="b"/>
              <a:pathLst>
                <a:path w="74" h="111" extrusionOk="0">
                  <a:moveTo>
                    <a:pt x="37" y="0"/>
                  </a:moveTo>
                  <a:cubicBezTo>
                    <a:pt x="1" y="37"/>
                    <a:pt x="1" y="73"/>
                    <a:pt x="37" y="110"/>
                  </a:cubicBezTo>
                  <a:cubicBezTo>
                    <a:pt x="74" y="73"/>
                    <a:pt x="74" y="37"/>
                    <a:pt x="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52"/>
            <p:cNvSpPr/>
            <p:nvPr/>
          </p:nvSpPr>
          <p:spPr>
            <a:xfrm>
              <a:off x="488725" y="4958476"/>
              <a:ext cx="30558" cy="25523"/>
            </a:xfrm>
            <a:custGeom>
              <a:avLst/>
              <a:gdLst/>
              <a:ahLst/>
              <a:cxnLst/>
              <a:rect l="l" t="t" r="r" b="b"/>
              <a:pathLst>
                <a:path w="880" h="735" extrusionOk="0">
                  <a:moveTo>
                    <a:pt x="440" y="1"/>
                  </a:moveTo>
                  <a:cubicBezTo>
                    <a:pt x="0" y="38"/>
                    <a:pt x="0" y="697"/>
                    <a:pt x="440" y="734"/>
                  </a:cubicBezTo>
                  <a:cubicBezTo>
                    <a:pt x="880" y="697"/>
                    <a:pt x="880" y="38"/>
                    <a:pt x="4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six columns ">
  <p:cSld name="TITLE_AND_TWO_COLUMNS_1_4_1_1">
    <p:spTree>
      <p:nvGrpSpPr>
        <p:cNvPr id="1" name="Shape 2209"/>
        <p:cNvGrpSpPr/>
        <p:nvPr/>
      </p:nvGrpSpPr>
      <p:grpSpPr>
        <a:xfrm>
          <a:off x="0" y="0"/>
          <a:ext cx="0" cy="0"/>
          <a:chOff x="0" y="0"/>
          <a:chExt cx="0" cy="0"/>
        </a:xfrm>
      </p:grpSpPr>
      <p:sp>
        <p:nvSpPr>
          <p:cNvPr id="2210" name="Google Shape;2210;p54"/>
          <p:cNvSpPr/>
          <p:nvPr/>
        </p:nvSpPr>
        <p:spPr>
          <a:xfrm rot="-9643457">
            <a:off x="-1106782" y="4047316"/>
            <a:ext cx="2127008" cy="1697126"/>
          </a:xfrm>
          <a:custGeom>
            <a:avLst/>
            <a:gdLst/>
            <a:ahLst/>
            <a:cxnLst/>
            <a:rect l="l" t="t" r="r" b="b"/>
            <a:pathLst>
              <a:path w="85084" h="67888" extrusionOk="0">
                <a:moveTo>
                  <a:pt x="1" y="0"/>
                </a:moveTo>
                <a:lnTo>
                  <a:pt x="1" y="30903"/>
                </a:lnTo>
                <a:lnTo>
                  <a:pt x="28337" y="61109"/>
                </a:lnTo>
                <a:cubicBezTo>
                  <a:pt x="29914" y="62795"/>
                  <a:pt x="31526" y="64482"/>
                  <a:pt x="33506" y="65691"/>
                </a:cubicBezTo>
                <a:cubicBezTo>
                  <a:pt x="36362" y="67405"/>
                  <a:pt x="39723" y="67888"/>
                  <a:pt x="43095" y="67888"/>
                </a:cubicBezTo>
                <a:cubicBezTo>
                  <a:pt x="44267" y="67888"/>
                  <a:pt x="45440" y="67829"/>
                  <a:pt x="46593" y="67744"/>
                </a:cubicBezTo>
                <a:cubicBezTo>
                  <a:pt x="47253" y="67744"/>
                  <a:pt x="47913" y="67598"/>
                  <a:pt x="48499" y="67268"/>
                </a:cubicBezTo>
                <a:cubicBezTo>
                  <a:pt x="49122" y="66791"/>
                  <a:pt x="49452" y="66058"/>
                  <a:pt x="49746" y="65325"/>
                </a:cubicBezTo>
                <a:cubicBezTo>
                  <a:pt x="52752" y="57883"/>
                  <a:pt x="56637" y="50845"/>
                  <a:pt x="61293" y="44356"/>
                </a:cubicBezTo>
                <a:cubicBezTo>
                  <a:pt x="63822" y="40837"/>
                  <a:pt x="66718" y="37355"/>
                  <a:pt x="70677" y="35595"/>
                </a:cubicBezTo>
                <a:cubicBezTo>
                  <a:pt x="72400" y="34825"/>
                  <a:pt x="74233" y="34422"/>
                  <a:pt x="75993" y="33872"/>
                </a:cubicBezTo>
                <a:cubicBezTo>
                  <a:pt x="79145" y="32882"/>
                  <a:pt x="82115" y="31379"/>
                  <a:pt x="85047" y="29840"/>
                </a:cubicBezTo>
                <a:lnTo>
                  <a:pt x="85084" y="8688"/>
                </a:lnTo>
                <a:lnTo>
                  <a:pt x="85084" y="8688"/>
                </a:lnTo>
                <a:cubicBezTo>
                  <a:pt x="84937" y="8835"/>
                  <a:pt x="84791" y="9018"/>
                  <a:pt x="84644" y="9165"/>
                </a:cubicBezTo>
                <a:cubicBezTo>
                  <a:pt x="82078" y="11914"/>
                  <a:pt x="79182" y="14297"/>
                  <a:pt x="75993" y="16276"/>
                </a:cubicBezTo>
                <a:cubicBezTo>
                  <a:pt x="69242" y="20370"/>
                  <a:pt x="61568" y="22478"/>
                  <a:pt x="53829" y="22478"/>
                </a:cubicBezTo>
                <a:cubicBezTo>
                  <a:pt x="49719" y="22478"/>
                  <a:pt x="45590" y="21884"/>
                  <a:pt x="41571" y="20675"/>
                </a:cubicBezTo>
                <a:cubicBezTo>
                  <a:pt x="36585" y="19172"/>
                  <a:pt x="31966" y="16716"/>
                  <a:pt x="27347" y="14334"/>
                </a:cubicBez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54"/>
          <p:cNvSpPr txBox="1">
            <a:spLocks noGrp="1"/>
          </p:cNvSpPr>
          <p:nvPr>
            <p:ph type="title"/>
          </p:nvPr>
        </p:nvSpPr>
        <p:spPr>
          <a:xfrm>
            <a:off x="714850" y="420952"/>
            <a:ext cx="77142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solidFill>
                  <a:schemeClr val="accent3"/>
                </a:solidFill>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2212" name="Google Shape;2212;p54"/>
          <p:cNvSpPr txBox="1">
            <a:spLocks noGrp="1"/>
          </p:cNvSpPr>
          <p:nvPr>
            <p:ph type="subTitle" idx="1"/>
          </p:nvPr>
        </p:nvSpPr>
        <p:spPr>
          <a:xfrm>
            <a:off x="708212" y="2345027"/>
            <a:ext cx="2103300" cy="584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400"/>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2213" name="Google Shape;2213;p54"/>
          <p:cNvSpPr txBox="1">
            <a:spLocks noGrp="1"/>
          </p:cNvSpPr>
          <p:nvPr>
            <p:ph type="subTitle" idx="2"/>
          </p:nvPr>
        </p:nvSpPr>
        <p:spPr>
          <a:xfrm>
            <a:off x="710012" y="1947629"/>
            <a:ext cx="2099700" cy="402000"/>
          </a:xfrm>
          <a:prstGeom prst="rect">
            <a:avLst/>
          </a:prstGeom>
        </p:spPr>
        <p:txBody>
          <a:bodyPr spcFirstLastPara="1" wrap="square" lIns="91425" tIns="91425" rIns="91425" bIns="91425" anchor="t" anchorCtr="0">
            <a:noAutofit/>
          </a:bodyPr>
          <a:lstStyle>
            <a:lvl1pPr lvl="0" algn="ctr">
              <a:spcBef>
                <a:spcPts val="0"/>
              </a:spcBef>
              <a:spcAft>
                <a:spcPts val="0"/>
              </a:spcAft>
              <a:buSzPts val="2400"/>
              <a:buFont typeface="Bebas Neue"/>
              <a:buNone/>
              <a:defRPr sz="2400">
                <a:solidFill>
                  <a:schemeClr val="accent1"/>
                </a:solidFill>
                <a:latin typeface="Calistoga"/>
                <a:ea typeface="Calistoga"/>
                <a:cs typeface="Calistoga"/>
                <a:sym typeface="Calistoga"/>
              </a:defRPr>
            </a:lvl1pPr>
            <a:lvl2pPr lvl="1">
              <a:spcBef>
                <a:spcPts val="0"/>
              </a:spcBef>
              <a:spcAft>
                <a:spcPts val="0"/>
              </a:spcAft>
              <a:buSzPts val="2400"/>
              <a:buFont typeface="Bebas Neue"/>
              <a:buNone/>
              <a:defRPr sz="2400">
                <a:latin typeface="Bebas Neue"/>
                <a:ea typeface="Bebas Neue"/>
                <a:cs typeface="Bebas Neue"/>
                <a:sym typeface="Bebas Neue"/>
              </a:defRPr>
            </a:lvl2pPr>
            <a:lvl3pPr lvl="2">
              <a:spcBef>
                <a:spcPts val="0"/>
              </a:spcBef>
              <a:spcAft>
                <a:spcPts val="0"/>
              </a:spcAft>
              <a:buSzPts val="2400"/>
              <a:buFont typeface="Bebas Neue"/>
              <a:buNone/>
              <a:defRPr sz="2400">
                <a:latin typeface="Bebas Neue"/>
                <a:ea typeface="Bebas Neue"/>
                <a:cs typeface="Bebas Neue"/>
                <a:sym typeface="Bebas Neue"/>
              </a:defRPr>
            </a:lvl3pPr>
            <a:lvl4pPr lvl="3">
              <a:spcBef>
                <a:spcPts val="0"/>
              </a:spcBef>
              <a:spcAft>
                <a:spcPts val="0"/>
              </a:spcAft>
              <a:buSzPts val="2400"/>
              <a:buFont typeface="Bebas Neue"/>
              <a:buNone/>
              <a:defRPr sz="2400">
                <a:latin typeface="Bebas Neue"/>
                <a:ea typeface="Bebas Neue"/>
                <a:cs typeface="Bebas Neue"/>
                <a:sym typeface="Bebas Neue"/>
              </a:defRPr>
            </a:lvl4pPr>
            <a:lvl5pPr lvl="4">
              <a:spcBef>
                <a:spcPts val="0"/>
              </a:spcBef>
              <a:spcAft>
                <a:spcPts val="0"/>
              </a:spcAft>
              <a:buSzPts val="2400"/>
              <a:buFont typeface="Bebas Neue"/>
              <a:buNone/>
              <a:defRPr sz="2400">
                <a:latin typeface="Bebas Neue"/>
                <a:ea typeface="Bebas Neue"/>
                <a:cs typeface="Bebas Neue"/>
                <a:sym typeface="Bebas Neue"/>
              </a:defRPr>
            </a:lvl5pPr>
            <a:lvl6pPr lvl="5">
              <a:spcBef>
                <a:spcPts val="0"/>
              </a:spcBef>
              <a:spcAft>
                <a:spcPts val="0"/>
              </a:spcAft>
              <a:buSzPts val="2400"/>
              <a:buFont typeface="Bebas Neue"/>
              <a:buNone/>
              <a:defRPr sz="2400">
                <a:latin typeface="Bebas Neue"/>
                <a:ea typeface="Bebas Neue"/>
                <a:cs typeface="Bebas Neue"/>
                <a:sym typeface="Bebas Neue"/>
              </a:defRPr>
            </a:lvl6pPr>
            <a:lvl7pPr lvl="6">
              <a:spcBef>
                <a:spcPts val="0"/>
              </a:spcBef>
              <a:spcAft>
                <a:spcPts val="0"/>
              </a:spcAft>
              <a:buSzPts val="2400"/>
              <a:buFont typeface="Bebas Neue"/>
              <a:buNone/>
              <a:defRPr sz="2400">
                <a:latin typeface="Bebas Neue"/>
                <a:ea typeface="Bebas Neue"/>
                <a:cs typeface="Bebas Neue"/>
                <a:sym typeface="Bebas Neue"/>
              </a:defRPr>
            </a:lvl7pPr>
            <a:lvl8pPr lvl="7">
              <a:spcBef>
                <a:spcPts val="0"/>
              </a:spcBef>
              <a:spcAft>
                <a:spcPts val="0"/>
              </a:spcAft>
              <a:buSzPts val="2400"/>
              <a:buFont typeface="Bebas Neue"/>
              <a:buNone/>
              <a:defRPr sz="2400">
                <a:latin typeface="Bebas Neue"/>
                <a:ea typeface="Bebas Neue"/>
                <a:cs typeface="Bebas Neue"/>
                <a:sym typeface="Bebas Neue"/>
              </a:defRPr>
            </a:lvl8pPr>
            <a:lvl9pPr lvl="8">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214" name="Google Shape;2214;p54"/>
          <p:cNvSpPr txBox="1">
            <a:spLocks noGrp="1"/>
          </p:cNvSpPr>
          <p:nvPr>
            <p:ph type="subTitle" idx="3"/>
          </p:nvPr>
        </p:nvSpPr>
        <p:spPr>
          <a:xfrm>
            <a:off x="3520356" y="2344483"/>
            <a:ext cx="2103300" cy="584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400"/>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2215" name="Google Shape;2215;p54"/>
          <p:cNvSpPr txBox="1">
            <a:spLocks noGrp="1"/>
          </p:cNvSpPr>
          <p:nvPr>
            <p:ph type="subTitle" idx="4"/>
          </p:nvPr>
        </p:nvSpPr>
        <p:spPr>
          <a:xfrm>
            <a:off x="3522156" y="1946903"/>
            <a:ext cx="2099700" cy="402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Font typeface="Bebas Neue"/>
              <a:buNone/>
              <a:defRPr sz="2400">
                <a:solidFill>
                  <a:schemeClr val="accent1"/>
                </a:solidFill>
                <a:latin typeface="Calistoga"/>
                <a:ea typeface="Calistoga"/>
                <a:cs typeface="Calistoga"/>
                <a:sym typeface="Calistoga"/>
              </a:defRPr>
            </a:lvl1pPr>
            <a:lvl2pPr lvl="1" rtl="0">
              <a:spcBef>
                <a:spcPts val="0"/>
              </a:spcBef>
              <a:spcAft>
                <a:spcPts val="0"/>
              </a:spcAft>
              <a:buSzPts val="2400"/>
              <a:buFont typeface="Bebas Neue"/>
              <a:buNone/>
              <a:defRPr sz="2400">
                <a:latin typeface="Bebas Neue"/>
                <a:ea typeface="Bebas Neue"/>
                <a:cs typeface="Bebas Neue"/>
                <a:sym typeface="Bebas Neue"/>
              </a:defRPr>
            </a:lvl2pPr>
            <a:lvl3pPr lvl="2" rtl="0">
              <a:spcBef>
                <a:spcPts val="0"/>
              </a:spcBef>
              <a:spcAft>
                <a:spcPts val="0"/>
              </a:spcAft>
              <a:buSzPts val="2400"/>
              <a:buFont typeface="Bebas Neue"/>
              <a:buNone/>
              <a:defRPr sz="2400">
                <a:latin typeface="Bebas Neue"/>
                <a:ea typeface="Bebas Neue"/>
                <a:cs typeface="Bebas Neue"/>
                <a:sym typeface="Bebas Neue"/>
              </a:defRPr>
            </a:lvl3pPr>
            <a:lvl4pPr lvl="3" rtl="0">
              <a:spcBef>
                <a:spcPts val="0"/>
              </a:spcBef>
              <a:spcAft>
                <a:spcPts val="0"/>
              </a:spcAft>
              <a:buSzPts val="2400"/>
              <a:buFont typeface="Bebas Neue"/>
              <a:buNone/>
              <a:defRPr sz="2400">
                <a:latin typeface="Bebas Neue"/>
                <a:ea typeface="Bebas Neue"/>
                <a:cs typeface="Bebas Neue"/>
                <a:sym typeface="Bebas Neue"/>
              </a:defRPr>
            </a:lvl4pPr>
            <a:lvl5pPr lvl="4" rtl="0">
              <a:spcBef>
                <a:spcPts val="0"/>
              </a:spcBef>
              <a:spcAft>
                <a:spcPts val="0"/>
              </a:spcAft>
              <a:buSzPts val="2400"/>
              <a:buFont typeface="Bebas Neue"/>
              <a:buNone/>
              <a:defRPr sz="2400">
                <a:latin typeface="Bebas Neue"/>
                <a:ea typeface="Bebas Neue"/>
                <a:cs typeface="Bebas Neue"/>
                <a:sym typeface="Bebas Neue"/>
              </a:defRPr>
            </a:lvl5pPr>
            <a:lvl6pPr lvl="5" rtl="0">
              <a:spcBef>
                <a:spcPts val="0"/>
              </a:spcBef>
              <a:spcAft>
                <a:spcPts val="0"/>
              </a:spcAft>
              <a:buSzPts val="2400"/>
              <a:buFont typeface="Bebas Neue"/>
              <a:buNone/>
              <a:defRPr sz="2400">
                <a:latin typeface="Bebas Neue"/>
                <a:ea typeface="Bebas Neue"/>
                <a:cs typeface="Bebas Neue"/>
                <a:sym typeface="Bebas Neue"/>
              </a:defRPr>
            </a:lvl6pPr>
            <a:lvl7pPr lvl="6" rtl="0">
              <a:spcBef>
                <a:spcPts val="0"/>
              </a:spcBef>
              <a:spcAft>
                <a:spcPts val="0"/>
              </a:spcAft>
              <a:buSzPts val="2400"/>
              <a:buFont typeface="Bebas Neue"/>
              <a:buNone/>
              <a:defRPr sz="2400">
                <a:latin typeface="Bebas Neue"/>
                <a:ea typeface="Bebas Neue"/>
                <a:cs typeface="Bebas Neue"/>
                <a:sym typeface="Bebas Neue"/>
              </a:defRPr>
            </a:lvl7pPr>
            <a:lvl8pPr lvl="7" rtl="0">
              <a:spcBef>
                <a:spcPts val="0"/>
              </a:spcBef>
              <a:spcAft>
                <a:spcPts val="0"/>
              </a:spcAft>
              <a:buSzPts val="2400"/>
              <a:buFont typeface="Bebas Neue"/>
              <a:buNone/>
              <a:defRPr sz="2400">
                <a:latin typeface="Bebas Neue"/>
                <a:ea typeface="Bebas Neue"/>
                <a:cs typeface="Bebas Neue"/>
                <a:sym typeface="Bebas Neue"/>
              </a:defRPr>
            </a:lvl8pPr>
            <a:lvl9pPr lvl="8" rtl="0">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216" name="Google Shape;2216;p54"/>
          <p:cNvSpPr txBox="1">
            <a:spLocks noGrp="1"/>
          </p:cNvSpPr>
          <p:nvPr>
            <p:ph type="subTitle" idx="5"/>
          </p:nvPr>
        </p:nvSpPr>
        <p:spPr>
          <a:xfrm>
            <a:off x="6332488" y="2344483"/>
            <a:ext cx="2103300" cy="584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400"/>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2217" name="Google Shape;2217;p54"/>
          <p:cNvSpPr txBox="1">
            <a:spLocks noGrp="1"/>
          </p:cNvSpPr>
          <p:nvPr>
            <p:ph type="subTitle" idx="6"/>
          </p:nvPr>
        </p:nvSpPr>
        <p:spPr>
          <a:xfrm>
            <a:off x="6334288" y="1946903"/>
            <a:ext cx="2099700" cy="402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Font typeface="Bebas Neue"/>
              <a:buNone/>
              <a:defRPr sz="2400">
                <a:solidFill>
                  <a:schemeClr val="accent1"/>
                </a:solidFill>
                <a:latin typeface="Calistoga"/>
                <a:ea typeface="Calistoga"/>
                <a:cs typeface="Calistoga"/>
                <a:sym typeface="Calistoga"/>
              </a:defRPr>
            </a:lvl1pPr>
            <a:lvl2pPr lvl="1" rtl="0">
              <a:spcBef>
                <a:spcPts val="0"/>
              </a:spcBef>
              <a:spcAft>
                <a:spcPts val="0"/>
              </a:spcAft>
              <a:buSzPts val="2400"/>
              <a:buFont typeface="Bebas Neue"/>
              <a:buNone/>
              <a:defRPr sz="2400">
                <a:latin typeface="Bebas Neue"/>
                <a:ea typeface="Bebas Neue"/>
                <a:cs typeface="Bebas Neue"/>
                <a:sym typeface="Bebas Neue"/>
              </a:defRPr>
            </a:lvl2pPr>
            <a:lvl3pPr lvl="2" rtl="0">
              <a:spcBef>
                <a:spcPts val="0"/>
              </a:spcBef>
              <a:spcAft>
                <a:spcPts val="0"/>
              </a:spcAft>
              <a:buSzPts val="2400"/>
              <a:buFont typeface="Bebas Neue"/>
              <a:buNone/>
              <a:defRPr sz="2400">
                <a:latin typeface="Bebas Neue"/>
                <a:ea typeface="Bebas Neue"/>
                <a:cs typeface="Bebas Neue"/>
                <a:sym typeface="Bebas Neue"/>
              </a:defRPr>
            </a:lvl3pPr>
            <a:lvl4pPr lvl="3" rtl="0">
              <a:spcBef>
                <a:spcPts val="0"/>
              </a:spcBef>
              <a:spcAft>
                <a:spcPts val="0"/>
              </a:spcAft>
              <a:buSzPts val="2400"/>
              <a:buFont typeface="Bebas Neue"/>
              <a:buNone/>
              <a:defRPr sz="2400">
                <a:latin typeface="Bebas Neue"/>
                <a:ea typeface="Bebas Neue"/>
                <a:cs typeface="Bebas Neue"/>
                <a:sym typeface="Bebas Neue"/>
              </a:defRPr>
            </a:lvl4pPr>
            <a:lvl5pPr lvl="4" rtl="0">
              <a:spcBef>
                <a:spcPts val="0"/>
              </a:spcBef>
              <a:spcAft>
                <a:spcPts val="0"/>
              </a:spcAft>
              <a:buSzPts val="2400"/>
              <a:buFont typeface="Bebas Neue"/>
              <a:buNone/>
              <a:defRPr sz="2400">
                <a:latin typeface="Bebas Neue"/>
                <a:ea typeface="Bebas Neue"/>
                <a:cs typeface="Bebas Neue"/>
                <a:sym typeface="Bebas Neue"/>
              </a:defRPr>
            </a:lvl5pPr>
            <a:lvl6pPr lvl="5" rtl="0">
              <a:spcBef>
                <a:spcPts val="0"/>
              </a:spcBef>
              <a:spcAft>
                <a:spcPts val="0"/>
              </a:spcAft>
              <a:buSzPts val="2400"/>
              <a:buFont typeface="Bebas Neue"/>
              <a:buNone/>
              <a:defRPr sz="2400">
                <a:latin typeface="Bebas Neue"/>
                <a:ea typeface="Bebas Neue"/>
                <a:cs typeface="Bebas Neue"/>
                <a:sym typeface="Bebas Neue"/>
              </a:defRPr>
            </a:lvl6pPr>
            <a:lvl7pPr lvl="6" rtl="0">
              <a:spcBef>
                <a:spcPts val="0"/>
              </a:spcBef>
              <a:spcAft>
                <a:spcPts val="0"/>
              </a:spcAft>
              <a:buSzPts val="2400"/>
              <a:buFont typeface="Bebas Neue"/>
              <a:buNone/>
              <a:defRPr sz="2400">
                <a:latin typeface="Bebas Neue"/>
                <a:ea typeface="Bebas Neue"/>
                <a:cs typeface="Bebas Neue"/>
                <a:sym typeface="Bebas Neue"/>
              </a:defRPr>
            </a:lvl7pPr>
            <a:lvl8pPr lvl="7" rtl="0">
              <a:spcBef>
                <a:spcPts val="0"/>
              </a:spcBef>
              <a:spcAft>
                <a:spcPts val="0"/>
              </a:spcAft>
              <a:buSzPts val="2400"/>
              <a:buFont typeface="Bebas Neue"/>
              <a:buNone/>
              <a:defRPr sz="2400">
                <a:latin typeface="Bebas Neue"/>
                <a:ea typeface="Bebas Neue"/>
                <a:cs typeface="Bebas Neue"/>
                <a:sym typeface="Bebas Neue"/>
              </a:defRPr>
            </a:lvl8pPr>
            <a:lvl9pPr lvl="8" rtl="0">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218" name="Google Shape;2218;p54"/>
          <p:cNvSpPr txBox="1">
            <a:spLocks noGrp="1"/>
          </p:cNvSpPr>
          <p:nvPr>
            <p:ph type="subTitle" idx="7"/>
          </p:nvPr>
        </p:nvSpPr>
        <p:spPr>
          <a:xfrm>
            <a:off x="708212" y="4102783"/>
            <a:ext cx="2103300" cy="584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400"/>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2219" name="Google Shape;2219;p54"/>
          <p:cNvSpPr txBox="1">
            <a:spLocks noGrp="1"/>
          </p:cNvSpPr>
          <p:nvPr>
            <p:ph type="subTitle" idx="8"/>
          </p:nvPr>
        </p:nvSpPr>
        <p:spPr>
          <a:xfrm>
            <a:off x="710012" y="3707027"/>
            <a:ext cx="2099700" cy="402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Font typeface="Bebas Neue"/>
              <a:buNone/>
              <a:defRPr sz="2400">
                <a:solidFill>
                  <a:schemeClr val="accent1"/>
                </a:solidFill>
                <a:latin typeface="Calistoga"/>
                <a:ea typeface="Calistoga"/>
                <a:cs typeface="Calistoga"/>
                <a:sym typeface="Calistoga"/>
              </a:defRPr>
            </a:lvl1pPr>
            <a:lvl2pPr lvl="1" rtl="0">
              <a:spcBef>
                <a:spcPts val="0"/>
              </a:spcBef>
              <a:spcAft>
                <a:spcPts val="0"/>
              </a:spcAft>
              <a:buSzPts val="2400"/>
              <a:buFont typeface="Bebas Neue"/>
              <a:buNone/>
              <a:defRPr sz="2400">
                <a:latin typeface="Bebas Neue"/>
                <a:ea typeface="Bebas Neue"/>
                <a:cs typeface="Bebas Neue"/>
                <a:sym typeface="Bebas Neue"/>
              </a:defRPr>
            </a:lvl2pPr>
            <a:lvl3pPr lvl="2" rtl="0">
              <a:spcBef>
                <a:spcPts val="0"/>
              </a:spcBef>
              <a:spcAft>
                <a:spcPts val="0"/>
              </a:spcAft>
              <a:buSzPts val="2400"/>
              <a:buFont typeface="Bebas Neue"/>
              <a:buNone/>
              <a:defRPr sz="2400">
                <a:latin typeface="Bebas Neue"/>
                <a:ea typeface="Bebas Neue"/>
                <a:cs typeface="Bebas Neue"/>
                <a:sym typeface="Bebas Neue"/>
              </a:defRPr>
            </a:lvl3pPr>
            <a:lvl4pPr lvl="3" rtl="0">
              <a:spcBef>
                <a:spcPts val="0"/>
              </a:spcBef>
              <a:spcAft>
                <a:spcPts val="0"/>
              </a:spcAft>
              <a:buSzPts val="2400"/>
              <a:buFont typeface="Bebas Neue"/>
              <a:buNone/>
              <a:defRPr sz="2400">
                <a:latin typeface="Bebas Neue"/>
                <a:ea typeface="Bebas Neue"/>
                <a:cs typeface="Bebas Neue"/>
                <a:sym typeface="Bebas Neue"/>
              </a:defRPr>
            </a:lvl4pPr>
            <a:lvl5pPr lvl="4" rtl="0">
              <a:spcBef>
                <a:spcPts val="0"/>
              </a:spcBef>
              <a:spcAft>
                <a:spcPts val="0"/>
              </a:spcAft>
              <a:buSzPts val="2400"/>
              <a:buFont typeface="Bebas Neue"/>
              <a:buNone/>
              <a:defRPr sz="2400">
                <a:latin typeface="Bebas Neue"/>
                <a:ea typeface="Bebas Neue"/>
                <a:cs typeface="Bebas Neue"/>
                <a:sym typeface="Bebas Neue"/>
              </a:defRPr>
            </a:lvl5pPr>
            <a:lvl6pPr lvl="5" rtl="0">
              <a:spcBef>
                <a:spcPts val="0"/>
              </a:spcBef>
              <a:spcAft>
                <a:spcPts val="0"/>
              </a:spcAft>
              <a:buSzPts val="2400"/>
              <a:buFont typeface="Bebas Neue"/>
              <a:buNone/>
              <a:defRPr sz="2400">
                <a:latin typeface="Bebas Neue"/>
                <a:ea typeface="Bebas Neue"/>
                <a:cs typeface="Bebas Neue"/>
                <a:sym typeface="Bebas Neue"/>
              </a:defRPr>
            </a:lvl6pPr>
            <a:lvl7pPr lvl="6" rtl="0">
              <a:spcBef>
                <a:spcPts val="0"/>
              </a:spcBef>
              <a:spcAft>
                <a:spcPts val="0"/>
              </a:spcAft>
              <a:buSzPts val="2400"/>
              <a:buFont typeface="Bebas Neue"/>
              <a:buNone/>
              <a:defRPr sz="2400">
                <a:latin typeface="Bebas Neue"/>
                <a:ea typeface="Bebas Neue"/>
                <a:cs typeface="Bebas Neue"/>
                <a:sym typeface="Bebas Neue"/>
              </a:defRPr>
            </a:lvl7pPr>
            <a:lvl8pPr lvl="7" rtl="0">
              <a:spcBef>
                <a:spcPts val="0"/>
              </a:spcBef>
              <a:spcAft>
                <a:spcPts val="0"/>
              </a:spcAft>
              <a:buSzPts val="2400"/>
              <a:buFont typeface="Bebas Neue"/>
              <a:buNone/>
              <a:defRPr sz="2400">
                <a:latin typeface="Bebas Neue"/>
                <a:ea typeface="Bebas Neue"/>
                <a:cs typeface="Bebas Neue"/>
                <a:sym typeface="Bebas Neue"/>
              </a:defRPr>
            </a:lvl8pPr>
            <a:lvl9pPr lvl="8" rtl="0">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220" name="Google Shape;2220;p54"/>
          <p:cNvSpPr txBox="1">
            <a:spLocks noGrp="1"/>
          </p:cNvSpPr>
          <p:nvPr>
            <p:ph type="subTitle" idx="9"/>
          </p:nvPr>
        </p:nvSpPr>
        <p:spPr>
          <a:xfrm>
            <a:off x="3520356" y="4102783"/>
            <a:ext cx="2103300" cy="584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400"/>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2221" name="Google Shape;2221;p54"/>
          <p:cNvSpPr txBox="1">
            <a:spLocks noGrp="1"/>
          </p:cNvSpPr>
          <p:nvPr>
            <p:ph type="subTitle" idx="13"/>
          </p:nvPr>
        </p:nvSpPr>
        <p:spPr>
          <a:xfrm>
            <a:off x="3522156" y="3707027"/>
            <a:ext cx="2099700" cy="402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Font typeface="Bebas Neue"/>
              <a:buNone/>
              <a:defRPr sz="2400">
                <a:solidFill>
                  <a:schemeClr val="accent1"/>
                </a:solidFill>
                <a:latin typeface="Calistoga"/>
                <a:ea typeface="Calistoga"/>
                <a:cs typeface="Calistoga"/>
                <a:sym typeface="Calistoga"/>
              </a:defRPr>
            </a:lvl1pPr>
            <a:lvl2pPr lvl="1" rtl="0">
              <a:spcBef>
                <a:spcPts val="0"/>
              </a:spcBef>
              <a:spcAft>
                <a:spcPts val="0"/>
              </a:spcAft>
              <a:buSzPts val="2400"/>
              <a:buFont typeface="Bebas Neue"/>
              <a:buNone/>
              <a:defRPr sz="2400">
                <a:latin typeface="Bebas Neue"/>
                <a:ea typeface="Bebas Neue"/>
                <a:cs typeface="Bebas Neue"/>
                <a:sym typeface="Bebas Neue"/>
              </a:defRPr>
            </a:lvl2pPr>
            <a:lvl3pPr lvl="2" rtl="0">
              <a:spcBef>
                <a:spcPts val="0"/>
              </a:spcBef>
              <a:spcAft>
                <a:spcPts val="0"/>
              </a:spcAft>
              <a:buSzPts val="2400"/>
              <a:buFont typeface="Bebas Neue"/>
              <a:buNone/>
              <a:defRPr sz="2400">
                <a:latin typeface="Bebas Neue"/>
                <a:ea typeface="Bebas Neue"/>
                <a:cs typeface="Bebas Neue"/>
                <a:sym typeface="Bebas Neue"/>
              </a:defRPr>
            </a:lvl3pPr>
            <a:lvl4pPr lvl="3" rtl="0">
              <a:spcBef>
                <a:spcPts val="0"/>
              </a:spcBef>
              <a:spcAft>
                <a:spcPts val="0"/>
              </a:spcAft>
              <a:buSzPts val="2400"/>
              <a:buFont typeface="Bebas Neue"/>
              <a:buNone/>
              <a:defRPr sz="2400">
                <a:latin typeface="Bebas Neue"/>
                <a:ea typeface="Bebas Neue"/>
                <a:cs typeface="Bebas Neue"/>
                <a:sym typeface="Bebas Neue"/>
              </a:defRPr>
            </a:lvl4pPr>
            <a:lvl5pPr lvl="4" rtl="0">
              <a:spcBef>
                <a:spcPts val="0"/>
              </a:spcBef>
              <a:spcAft>
                <a:spcPts val="0"/>
              </a:spcAft>
              <a:buSzPts val="2400"/>
              <a:buFont typeface="Bebas Neue"/>
              <a:buNone/>
              <a:defRPr sz="2400">
                <a:latin typeface="Bebas Neue"/>
                <a:ea typeface="Bebas Neue"/>
                <a:cs typeface="Bebas Neue"/>
                <a:sym typeface="Bebas Neue"/>
              </a:defRPr>
            </a:lvl5pPr>
            <a:lvl6pPr lvl="5" rtl="0">
              <a:spcBef>
                <a:spcPts val="0"/>
              </a:spcBef>
              <a:spcAft>
                <a:spcPts val="0"/>
              </a:spcAft>
              <a:buSzPts val="2400"/>
              <a:buFont typeface="Bebas Neue"/>
              <a:buNone/>
              <a:defRPr sz="2400">
                <a:latin typeface="Bebas Neue"/>
                <a:ea typeface="Bebas Neue"/>
                <a:cs typeface="Bebas Neue"/>
                <a:sym typeface="Bebas Neue"/>
              </a:defRPr>
            </a:lvl6pPr>
            <a:lvl7pPr lvl="6" rtl="0">
              <a:spcBef>
                <a:spcPts val="0"/>
              </a:spcBef>
              <a:spcAft>
                <a:spcPts val="0"/>
              </a:spcAft>
              <a:buSzPts val="2400"/>
              <a:buFont typeface="Bebas Neue"/>
              <a:buNone/>
              <a:defRPr sz="2400">
                <a:latin typeface="Bebas Neue"/>
                <a:ea typeface="Bebas Neue"/>
                <a:cs typeface="Bebas Neue"/>
                <a:sym typeface="Bebas Neue"/>
              </a:defRPr>
            </a:lvl7pPr>
            <a:lvl8pPr lvl="7" rtl="0">
              <a:spcBef>
                <a:spcPts val="0"/>
              </a:spcBef>
              <a:spcAft>
                <a:spcPts val="0"/>
              </a:spcAft>
              <a:buSzPts val="2400"/>
              <a:buFont typeface="Bebas Neue"/>
              <a:buNone/>
              <a:defRPr sz="2400">
                <a:latin typeface="Bebas Neue"/>
                <a:ea typeface="Bebas Neue"/>
                <a:cs typeface="Bebas Neue"/>
                <a:sym typeface="Bebas Neue"/>
              </a:defRPr>
            </a:lvl8pPr>
            <a:lvl9pPr lvl="8" rtl="0">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222" name="Google Shape;2222;p54"/>
          <p:cNvSpPr txBox="1">
            <a:spLocks noGrp="1"/>
          </p:cNvSpPr>
          <p:nvPr>
            <p:ph type="subTitle" idx="14"/>
          </p:nvPr>
        </p:nvSpPr>
        <p:spPr>
          <a:xfrm>
            <a:off x="6332488" y="4102783"/>
            <a:ext cx="2103300" cy="584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400"/>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2223" name="Google Shape;2223;p54"/>
          <p:cNvSpPr txBox="1">
            <a:spLocks noGrp="1"/>
          </p:cNvSpPr>
          <p:nvPr>
            <p:ph type="subTitle" idx="15"/>
          </p:nvPr>
        </p:nvSpPr>
        <p:spPr>
          <a:xfrm>
            <a:off x="6334288" y="3707027"/>
            <a:ext cx="2099700" cy="402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Font typeface="Bebas Neue"/>
              <a:buNone/>
              <a:defRPr sz="2400">
                <a:solidFill>
                  <a:schemeClr val="accent1"/>
                </a:solidFill>
                <a:latin typeface="Calistoga"/>
                <a:ea typeface="Calistoga"/>
                <a:cs typeface="Calistoga"/>
                <a:sym typeface="Calistoga"/>
              </a:defRPr>
            </a:lvl1pPr>
            <a:lvl2pPr lvl="1" rtl="0">
              <a:spcBef>
                <a:spcPts val="0"/>
              </a:spcBef>
              <a:spcAft>
                <a:spcPts val="0"/>
              </a:spcAft>
              <a:buSzPts val="2400"/>
              <a:buFont typeface="Bebas Neue"/>
              <a:buNone/>
              <a:defRPr sz="2400">
                <a:latin typeface="Bebas Neue"/>
                <a:ea typeface="Bebas Neue"/>
                <a:cs typeface="Bebas Neue"/>
                <a:sym typeface="Bebas Neue"/>
              </a:defRPr>
            </a:lvl2pPr>
            <a:lvl3pPr lvl="2" rtl="0">
              <a:spcBef>
                <a:spcPts val="0"/>
              </a:spcBef>
              <a:spcAft>
                <a:spcPts val="0"/>
              </a:spcAft>
              <a:buSzPts val="2400"/>
              <a:buFont typeface="Bebas Neue"/>
              <a:buNone/>
              <a:defRPr sz="2400">
                <a:latin typeface="Bebas Neue"/>
                <a:ea typeface="Bebas Neue"/>
                <a:cs typeface="Bebas Neue"/>
                <a:sym typeface="Bebas Neue"/>
              </a:defRPr>
            </a:lvl3pPr>
            <a:lvl4pPr lvl="3" rtl="0">
              <a:spcBef>
                <a:spcPts val="0"/>
              </a:spcBef>
              <a:spcAft>
                <a:spcPts val="0"/>
              </a:spcAft>
              <a:buSzPts val="2400"/>
              <a:buFont typeface="Bebas Neue"/>
              <a:buNone/>
              <a:defRPr sz="2400">
                <a:latin typeface="Bebas Neue"/>
                <a:ea typeface="Bebas Neue"/>
                <a:cs typeface="Bebas Neue"/>
                <a:sym typeface="Bebas Neue"/>
              </a:defRPr>
            </a:lvl4pPr>
            <a:lvl5pPr lvl="4" rtl="0">
              <a:spcBef>
                <a:spcPts val="0"/>
              </a:spcBef>
              <a:spcAft>
                <a:spcPts val="0"/>
              </a:spcAft>
              <a:buSzPts val="2400"/>
              <a:buFont typeface="Bebas Neue"/>
              <a:buNone/>
              <a:defRPr sz="2400">
                <a:latin typeface="Bebas Neue"/>
                <a:ea typeface="Bebas Neue"/>
                <a:cs typeface="Bebas Neue"/>
                <a:sym typeface="Bebas Neue"/>
              </a:defRPr>
            </a:lvl5pPr>
            <a:lvl6pPr lvl="5" rtl="0">
              <a:spcBef>
                <a:spcPts val="0"/>
              </a:spcBef>
              <a:spcAft>
                <a:spcPts val="0"/>
              </a:spcAft>
              <a:buSzPts val="2400"/>
              <a:buFont typeface="Bebas Neue"/>
              <a:buNone/>
              <a:defRPr sz="2400">
                <a:latin typeface="Bebas Neue"/>
                <a:ea typeface="Bebas Neue"/>
                <a:cs typeface="Bebas Neue"/>
                <a:sym typeface="Bebas Neue"/>
              </a:defRPr>
            </a:lvl6pPr>
            <a:lvl7pPr lvl="6" rtl="0">
              <a:spcBef>
                <a:spcPts val="0"/>
              </a:spcBef>
              <a:spcAft>
                <a:spcPts val="0"/>
              </a:spcAft>
              <a:buSzPts val="2400"/>
              <a:buFont typeface="Bebas Neue"/>
              <a:buNone/>
              <a:defRPr sz="2400">
                <a:latin typeface="Bebas Neue"/>
                <a:ea typeface="Bebas Neue"/>
                <a:cs typeface="Bebas Neue"/>
                <a:sym typeface="Bebas Neue"/>
              </a:defRPr>
            </a:lvl7pPr>
            <a:lvl8pPr lvl="7" rtl="0">
              <a:spcBef>
                <a:spcPts val="0"/>
              </a:spcBef>
              <a:spcAft>
                <a:spcPts val="0"/>
              </a:spcAft>
              <a:buSzPts val="2400"/>
              <a:buFont typeface="Bebas Neue"/>
              <a:buNone/>
              <a:defRPr sz="2400">
                <a:latin typeface="Bebas Neue"/>
                <a:ea typeface="Bebas Neue"/>
                <a:cs typeface="Bebas Neue"/>
                <a:sym typeface="Bebas Neue"/>
              </a:defRPr>
            </a:lvl8pPr>
            <a:lvl9pPr lvl="8" rtl="0">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224" name="Google Shape;2224;p54"/>
          <p:cNvSpPr/>
          <p:nvPr/>
        </p:nvSpPr>
        <p:spPr>
          <a:xfrm rot="5400000">
            <a:off x="7556147" y="120881"/>
            <a:ext cx="2766964" cy="837227"/>
          </a:xfrm>
          <a:custGeom>
            <a:avLst/>
            <a:gdLst/>
            <a:ahLst/>
            <a:cxnLst/>
            <a:rect l="l" t="t" r="r" b="b"/>
            <a:pathLst>
              <a:path w="85085" h="25745" extrusionOk="0">
                <a:moveTo>
                  <a:pt x="1" y="0"/>
                </a:moveTo>
                <a:lnTo>
                  <a:pt x="1" y="2530"/>
                </a:lnTo>
                <a:cubicBezTo>
                  <a:pt x="7662" y="6306"/>
                  <a:pt x="12941" y="13674"/>
                  <a:pt x="19906" y="18696"/>
                </a:cubicBezTo>
                <a:cubicBezTo>
                  <a:pt x="20126" y="18879"/>
                  <a:pt x="20346" y="19026"/>
                  <a:pt x="20603" y="19209"/>
                </a:cubicBezTo>
                <a:cubicBezTo>
                  <a:pt x="26913" y="23518"/>
                  <a:pt x="34555" y="25744"/>
                  <a:pt x="42184" y="25744"/>
                </a:cubicBezTo>
                <a:cubicBezTo>
                  <a:pt x="47275" y="25744"/>
                  <a:pt x="52360" y="24753"/>
                  <a:pt x="57041" y="22728"/>
                </a:cubicBezTo>
                <a:cubicBezTo>
                  <a:pt x="67232" y="18329"/>
                  <a:pt x="74967" y="9751"/>
                  <a:pt x="85084" y="5206"/>
                </a:cubicBezTo>
                <a:lnTo>
                  <a:pt x="8508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54"/>
          <p:cNvSpPr/>
          <p:nvPr/>
        </p:nvSpPr>
        <p:spPr>
          <a:xfrm>
            <a:off x="8120925" y="211875"/>
            <a:ext cx="1134575" cy="282421"/>
          </a:xfrm>
          <a:custGeom>
            <a:avLst/>
            <a:gdLst/>
            <a:ahLst/>
            <a:cxnLst/>
            <a:rect l="l" t="t" r="r" b="b"/>
            <a:pathLst>
              <a:path w="45383" h="10347" extrusionOk="0">
                <a:moveTo>
                  <a:pt x="0" y="0"/>
                </a:moveTo>
                <a:cubicBezTo>
                  <a:pt x="807" y="1173"/>
                  <a:pt x="1540" y="2347"/>
                  <a:pt x="2346" y="3520"/>
                </a:cubicBezTo>
                <a:cubicBezTo>
                  <a:pt x="2860" y="4326"/>
                  <a:pt x="3373" y="5133"/>
                  <a:pt x="3923" y="5902"/>
                </a:cubicBezTo>
                <a:cubicBezTo>
                  <a:pt x="5022" y="7552"/>
                  <a:pt x="6195" y="9275"/>
                  <a:pt x="8065" y="9971"/>
                </a:cubicBezTo>
                <a:cubicBezTo>
                  <a:pt x="8872" y="10265"/>
                  <a:pt x="9727" y="10346"/>
                  <a:pt x="10588" y="10346"/>
                </a:cubicBezTo>
                <a:cubicBezTo>
                  <a:pt x="11018" y="10346"/>
                  <a:pt x="11450" y="10326"/>
                  <a:pt x="11877" y="10301"/>
                </a:cubicBezTo>
                <a:cubicBezTo>
                  <a:pt x="23022" y="9751"/>
                  <a:pt x="34202" y="9055"/>
                  <a:pt x="45346" y="8285"/>
                </a:cubicBezTo>
                <a:lnTo>
                  <a:pt x="453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26" name="Google Shape;2226;p54"/>
          <p:cNvGrpSpPr/>
          <p:nvPr/>
        </p:nvGrpSpPr>
        <p:grpSpPr>
          <a:xfrm>
            <a:off x="8494750" y="641518"/>
            <a:ext cx="535974" cy="552531"/>
            <a:chOff x="488725" y="4431468"/>
            <a:chExt cx="535974" cy="552531"/>
          </a:xfrm>
        </p:grpSpPr>
        <p:sp>
          <p:nvSpPr>
            <p:cNvPr id="2227" name="Google Shape;2227;p54"/>
            <p:cNvSpPr/>
            <p:nvPr/>
          </p:nvSpPr>
          <p:spPr>
            <a:xfrm>
              <a:off x="973722" y="4431468"/>
              <a:ext cx="43337" cy="34412"/>
            </a:xfrm>
            <a:custGeom>
              <a:avLst/>
              <a:gdLst/>
              <a:ahLst/>
              <a:cxnLst/>
              <a:rect l="l" t="t" r="r" b="b"/>
              <a:pathLst>
                <a:path w="1248" h="991" extrusionOk="0">
                  <a:moveTo>
                    <a:pt x="514" y="0"/>
                  </a:moveTo>
                  <a:cubicBezTo>
                    <a:pt x="221" y="0"/>
                    <a:pt x="1" y="220"/>
                    <a:pt x="1" y="477"/>
                  </a:cubicBezTo>
                  <a:cubicBezTo>
                    <a:pt x="1" y="770"/>
                    <a:pt x="221" y="990"/>
                    <a:pt x="514" y="990"/>
                  </a:cubicBezTo>
                  <a:lnTo>
                    <a:pt x="514" y="954"/>
                  </a:lnTo>
                  <a:lnTo>
                    <a:pt x="771" y="954"/>
                  </a:lnTo>
                  <a:cubicBezTo>
                    <a:pt x="1027" y="954"/>
                    <a:pt x="1247" y="734"/>
                    <a:pt x="1247" y="477"/>
                  </a:cubicBezTo>
                  <a:cubicBezTo>
                    <a:pt x="1247" y="184"/>
                    <a:pt x="1027" y="0"/>
                    <a:pt x="7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54"/>
            <p:cNvSpPr/>
            <p:nvPr/>
          </p:nvSpPr>
          <p:spPr>
            <a:xfrm>
              <a:off x="823528" y="4585515"/>
              <a:ext cx="45837" cy="46532"/>
            </a:xfrm>
            <a:custGeom>
              <a:avLst/>
              <a:gdLst/>
              <a:ahLst/>
              <a:cxnLst/>
              <a:rect l="l" t="t" r="r" b="b"/>
              <a:pathLst>
                <a:path w="1320" h="1340" extrusionOk="0">
                  <a:moveTo>
                    <a:pt x="733" y="0"/>
                  </a:moveTo>
                  <a:cubicBezTo>
                    <a:pt x="587" y="0"/>
                    <a:pt x="440" y="73"/>
                    <a:pt x="330" y="183"/>
                  </a:cubicBezTo>
                  <a:lnTo>
                    <a:pt x="294" y="220"/>
                  </a:lnTo>
                  <a:cubicBezTo>
                    <a:pt x="211" y="302"/>
                    <a:pt x="152" y="407"/>
                    <a:pt x="123" y="522"/>
                  </a:cubicBezTo>
                  <a:lnTo>
                    <a:pt x="123" y="522"/>
                  </a:lnTo>
                  <a:cubicBezTo>
                    <a:pt x="106" y="547"/>
                    <a:pt x="90" y="570"/>
                    <a:pt x="74" y="587"/>
                  </a:cubicBezTo>
                  <a:cubicBezTo>
                    <a:pt x="0" y="697"/>
                    <a:pt x="0" y="843"/>
                    <a:pt x="37" y="990"/>
                  </a:cubicBezTo>
                  <a:cubicBezTo>
                    <a:pt x="74" y="1063"/>
                    <a:pt x="110" y="1173"/>
                    <a:pt x="220" y="1246"/>
                  </a:cubicBezTo>
                  <a:cubicBezTo>
                    <a:pt x="301" y="1311"/>
                    <a:pt x="402" y="1340"/>
                    <a:pt x="503" y="1340"/>
                  </a:cubicBezTo>
                  <a:cubicBezTo>
                    <a:pt x="632" y="1340"/>
                    <a:pt x="761" y="1292"/>
                    <a:pt x="843" y="1210"/>
                  </a:cubicBezTo>
                  <a:lnTo>
                    <a:pt x="852" y="1201"/>
                  </a:lnTo>
                  <a:lnTo>
                    <a:pt x="852" y="1201"/>
                  </a:lnTo>
                  <a:cubicBezTo>
                    <a:pt x="946" y="1177"/>
                    <a:pt x="1031" y="1132"/>
                    <a:pt x="1100" y="1063"/>
                  </a:cubicBezTo>
                  <a:lnTo>
                    <a:pt x="1137" y="990"/>
                  </a:lnTo>
                  <a:cubicBezTo>
                    <a:pt x="1247" y="880"/>
                    <a:pt x="1320" y="733"/>
                    <a:pt x="1320" y="587"/>
                  </a:cubicBezTo>
                  <a:cubicBezTo>
                    <a:pt x="1320" y="403"/>
                    <a:pt x="1247" y="257"/>
                    <a:pt x="1137" y="183"/>
                  </a:cubicBezTo>
                  <a:cubicBezTo>
                    <a:pt x="1027" y="73"/>
                    <a:pt x="880" y="0"/>
                    <a:pt x="7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54"/>
            <p:cNvSpPr/>
            <p:nvPr/>
          </p:nvSpPr>
          <p:spPr>
            <a:xfrm>
              <a:off x="976292" y="4604580"/>
              <a:ext cx="48407" cy="40802"/>
            </a:xfrm>
            <a:custGeom>
              <a:avLst/>
              <a:gdLst/>
              <a:ahLst/>
              <a:cxnLst/>
              <a:rect l="l" t="t" r="r" b="b"/>
              <a:pathLst>
                <a:path w="1394" h="1175" extrusionOk="0">
                  <a:moveTo>
                    <a:pt x="697" y="1"/>
                  </a:moveTo>
                  <a:cubicBezTo>
                    <a:pt x="0" y="74"/>
                    <a:pt x="0" y="1101"/>
                    <a:pt x="697" y="1174"/>
                  </a:cubicBezTo>
                  <a:cubicBezTo>
                    <a:pt x="1393" y="1101"/>
                    <a:pt x="1393" y="74"/>
                    <a:pt x="6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54"/>
            <p:cNvSpPr/>
            <p:nvPr/>
          </p:nvSpPr>
          <p:spPr>
            <a:xfrm>
              <a:off x="810783" y="4487482"/>
              <a:ext cx="43337" cy="31843"/>
            </a:xfrm>
            <a:custGeom>
              <a:avLst/>
              <a:gdLst/>
              <a:ahLst/>
              <a:cxnLst/>
              <a:rect l="l" t="t" r="r" b="b"/>
              <a:pathLst>
                <a:path w="1248" h="917" extrusionOk="0">
                  <a:moveTo>
                    <a:pt x="624" y="0"/>
                  </a:moveTo>
                  <a:cubicBezTo>
                    <a:pt x="1" y="0"/>
                    <a:pt x="1" y="917"/>
                    <a:pt x="624" y="917"/>
                  </a:cubicBezTo>
                  <a:cubicBezTo>
                    <a:pt x="1247" y="917"/>
                    <a:pt x="1247" y="0"/>
                    <a:pt x="6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54"/>
            <p:cNvSpPr/>
            <p:nvPr/>
          </p:nvSpPr>
          <p:spPr>
            <a:xfrm>
              <a:off x="787863" y="4776753"/>
              <a:ext cx="48962" cy="32815"/>
            </a:xfrm>
            <a:custGeom>
              <a:avLst/>
              <a:gdLst/>
              <a:ahLst/>
              <a:cxnLst/>
              <a:rect l="l" t="t" r="r" b="b"/>
              <a:pathLst>
                <a:path w="1410" h="945" extrusionOk="0">
                  <a:moveTo>
                    <a:pt x="606" y="1"/>
                  </a:moveTo>
                  <a:cubicBezTo>
                    <a:pt x="560" y="1"/>
                    <a:pt x="514" y="10"/>
                    <a:pt x="477" y="28"/>
                  </a:cubicBezTo>
                  <a:cubicBezTo>
                    <a:pt x="331" y="28"/>
                    <a:pt x="221" y="65"/>
                    <a:pt x="147" y="138"/>
                  </a:cubicBezTo>
                  <a:cubicBezTo>
                    <a:pt x="37" y="248"/>
                    <a:pt x="1" y="358"/>
                    <a:pt x="1" y="468"/>
                  </a:cubicBezTo>
                  <a:cubicBezTo>
                    <a:pt x="1" y="615"/>
                    <a:pt x="37" y="725"/>
                    <a:pt x="147" y="835"/>
                  </a:cubicBezTo>
                  <a:lnTo>
                    <a:pt x="221" y="908"/>
                  </a:lnTo>
                  <a:cubicBezTo>
                    <a:pt x="294" y="945"/>
                    <a:pt x="367" y="945"/>
                    <a:pt x="477" y="945"/>
                  </a:cubicBezTo>
                  <a:lnTo>
                    <a:pt x="734" y="945"/>
                  </a:lnTo>
                  <a:cubicBezTo>
                    <a:pt x="881" y="945"/>
                    <a:pt x="991" y="908"/>
                    <a:pt x="1064" y="835"/>
                  </a:cubicBezTo>
                  <a:cubicBezTo>
                    <a:pt x="1409" y="559"/>
                    <a:pt x="1202" y="22"/>
                    <a:pt x="809" y="22"/>
                  </a:cubicBezTo>
                  <a:cubicBezTo>
                    <a:pt x="784" y="22"/>
                    <a:pt x="759" y="24"/>
                    <a:pt x="734" y="28"/>
                  </a:cubicBezTo>
                  <a:cubicBezTo>
                    <a:pt x="697" y="10"/>
                    <a:pt x="652" y="1"/>
                    <a:pt x="6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54"/>
            <p:cNvSpPr/>
            <p:nvPr/>
          </p:nvSpPr>
          <p:spPr>
            <a:xfrm>
              <a:off x="644024" y="4675873"/>
              <a:ext cx="38232" cy="29308"/>
            </a:xfrm>
            <a:custGeom>
              <a:avLst/>
              <a:gdLst/>
              <a:ahLst/>
              <a:cxnLst/>
              <a:rect l="l" t="t" r="r" b="b"/>
              <a:pathLst>
                <a:path w="1101" h="844" extrusionOk="0">
                  <a:moveTo>
                    <a:pt x="550" y="1"/>
                  </a:moveTo>
                  <a:cubicBezTo>
                    <a:pt x="0" y="1"/>
                    <a:pt x="0" y="844"/>
                    <a:pt x="550" y="844"/>
                  </a:cubicBezTo>
                  <a:cubicBezTo>
                    <a:pt x="1100" y="844"/>
                    <a:pt x="1100" y="1"/>
                    <a:pt x="5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54"/>
            <p:cNvSpPr/>
            <p:nvPr/>
          </p:nvSpPr>
          <p:spPr>
            <a:xfrm>
              <a:off x="661839" y="4819744"/>
              <a:ext cx="2570" cy="3854"/>
            </a:xfrm>
            <a:custGeom>
              <a:avLst/>
              <a:gdLst/>
              <a:ahLst/>
              <a:cxnLst/>
              <a:rect l="l" t="t" r="r" b="b"/>
              <a:pathLst>
                <a:path w="74" h="111" extrusionOk="0">
                  <a:moveTo>
                    <a:pt x="37" y="0"/>
                  </a:moveTo>
                  <a:cubicBezTo>
                    <a:pt x="1" y="37"/>
                    <a:pt x="1" y="73"/>
                    <a:pt x="37" y="110"/>
                  </a:cubicBezTo>
                  <a:cubicBezTo>
                    <a:pt x="74" y="73"/>
                    <a:pt x="74" y="37"/>
                    <a:pt x="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54"/>
            <p:cNvSpPr/>
            <p:nvPr/>
          </p:nvSpPr>
          <p:spPr>
            <a:xfrm>
              <a:off x="488725" y="4958476"/>
              <a:ext cx="30558" cy="25523"/>
            </a:xfrm>
            <a:custGeom>
              <a:avLst/>
              <a:gdLst/>
              <a:ahLst/>
              <a:cxnLst/>
              <a:rect l="l" t="t" r="r" b="b"/>
              <a:pathLst>
                <a:path w="880" h="735" extrusionOk="0">
                  <a:moveTo>
                    <a:pt x="440" y="1"/>
                  </a:moveTo>
                  <a:cubicBezTo>
                    <a:pt x="0" y="38"/>
                    <a:pt x="0" y="697"/>
                    <a:pt x="440" y="734"/>
                  </a:cubicBezTo>
                  <a:cubicBezTo>
                    <a:pt x="880" y="697"/>
                    <a:pt x="880" y="38"/>
                    <a:pt x="4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35" name="Google Shape;2235;p54"/>
          <p:cNvSpPr/>
          <p:nvPr/>
        </p:nvSpPr>
        <p:spPr>
          <a:xfrm rot="-4155693">
            <a:off x="-348110" y="2738607"/>
            <a:ext cx="1169892" cy="588496"/>
          </a:xfrm>
          <a:custGeom>
            <a:avLst/>
            <a:gdLst/>
            <a:ahLst/>
            <a:cxnLst/>
            <a:rect l="l" t="t" r="r" b="b"/>
            <a:pathLst>
              <a:path w="46796" h="23540" extrusionOk="0">
                <a:moveTo>
                  <a:pt x="32976" y="1448"/>
                </a:moveTo>
                <a:lnTo>
                  <a:pt x="32976" y="1448"/>
                </a:lnTo>
                <a:cubicBezTo>
                  <a:pt x="32682" y="1814"/>
                  <a:pt x="32426" y="2217"/>
                  <a:pt x="32206" y="2621"/>
                </a:cubicBezTo>
                <a:cubicBezTo>
                  <a:pt x="31913" y="3134"/>
                  <a:pt x="31656" y="3610"/>
                  <a:pt x="31363" y="4124"/>
                </a:cubicBezTo>
                <a:cubicBezTo>
                  <a:pt x="31106" y="4600"/>
                  <a:pt x="30813" y="5077"/>
                  <a:pt x="30446" y="5517"/>
                </a:cubicBezTo>
                <a:cubicBezTo>
                  <a:pt x="29823" y="6433"/>
                  <a:pt x="29090" y="7276"/>
                  <a:pt x="28320" y="8083"/>
                </a:cubicBezTo>
                <a:cubicBezTo>
                  <a:pt x="27550" y="8853"/>
                  <a:pt x="26707" y="9586"/>
                  <a:pt x="25791" y="10246"/>
                </a:cubicBezTo>
                <a:cubicBezTo>
                  <a:pt x="24911" y="10869"/>
                  <a:pt x="23994" y="11419"/>
                  <a:pt x="23041" y="11932"/>
                </a:cubicBezTo>
                <a:cubicBezTo>
                  <a:pt x="23555" y="11162"/>
                  <a:pt x="24068" y="10392"/>
                  <a:pt x="24618" y="9696"/>
                </a:cubicBezTo>
                <a:cubicBezTo>
                  <a:pt x="25314" y="8853"/>
                  <a:pt x="26011" y="8009"/>
                  <a:pt x="26744" y="7203"/>
                </a:cubicBezTo>
                <a:cubicBezTo>
                  <a:pt x="27514" y="6396"/>
                  <a:pt x="28283" y="5627"/>
                  <a:pt x="29090" y="4857"/>
                </a:cubicBezTo>
                <a:cubicBezTo>
                  <a:pt x="29896" y="4087"/>
                  <a:pt x="30703" y="3354"/>
                  <a:pt x="31546" y="2621"/>
                </a:cubicBezTo>
                <a:cubicBezTo>
                  <a:pt x="32023" y="2217"/>
                  <a:pt x="32462" y="1814"/>
                  <a:pt x="32976" y="1448"/>
                </a:cubicBezTo>
                <a:close/>
                <a:moveTo>
                  <a:pt x="46026" y="7826"/>
                </a:moveTo>
                <a:lnTo>
                  <a:pt x="46026" y="7826"/>
                </a:lnTo>
                <a:cubicBezTo>
                  <a:pt x="43350" y="9182"/>
                  <a:pt x="40491" y="10282"/>
                  <a:pt x="37595" y="11052"/>
                </a:cubicBezTo>
                <a:cubicBezTo>
                  <a:pt x="34479" y="11858"/>
                  <a:pt x="31253" y="12335"/>
                  <a:pt x="28027" y="12445"/>
                </a:cubicBezTo>
                <a:cubicBezTo>
                  <a:pt x="27633" y="12454"/>
                  <a:pt x="27236" y="12459"/>
                  <a:pt x="26839" y="12459"/>
                </a:cubicBezTo>
                <a:cubicBezTo>
                  <a:pt x="25646" y="12459"/>
                  <a:pt x="24443" y="12418"/>
                  <a:pt x="23261" y="12335"/>
                </a:cubicBezTo>
                <a:cubicBezTo>
                  <a:pt x="24288" y="11968"/>
                  <a:pt x="25314" y="11675"/>
                  <a:pt x="26341" y="11345"/>
                </a:cubicBezTo>
                <a:cubicBezTo>
                  <a:pt x="29456" y="10429"/>
                  <a:pt x="32609" y="9659"/>
                  <a:pt x="35798" y="9072"/>
                </a:cubicBezTo>
                <a:cubicBezTo>
                  <a:pt x="38988" y="8486"/>
                  <a:pt x="42213" y="8046"/>
                  <a:pt x="45476" y="7863"/>
                </a:cubicBezTo>
                <a:lnTo>
                  <a:pt x="46026" y="7826"/>
                </a:lnTo>
                <a:close/>
                <a:moveTo>
                  <a:pt x="25754" y="2034"/>
                </a:moveTo>
                <a:lnTo>
                  <a:pt x="25754" y="2034"/>
                </a:lnTo>
                <a:cubicBezTo>
                  <a:pt x="25204" y="3391"/>
                  <a:pt x="24618" y="4784"/>
                  <a:pt x="23958" y="6103"/>
                </a:cubicBezTo>
                <a:cubicBezTo>
                  <a:pt x="23151" y="7753"/>
                  <a:pt x="22235" y="9329"/>
                  <a:pt x="21208" y="10832"/>
                </a:cubicBezTo>
                <a:cubicBezTo>
                  <a:pt x="20732" y="11565"/>
                  <a:pt x="20219" y="12262"/>
                  <a:pt x="19705" y="12995"/>
                </a:cubicBezTo>
                <a:cubicBezTo>
                  <a:pt x="20035" y="11345"/>
                  <a:pt x="20585" y="9769"/>
                  <a:pt x="21318" y="8266"/>
                </a:cubicBezTo>
                <a:cubicBezTo>
                  <a:pt x="21722" y="7460"/>
                  <a:pt x="22162" y="6653"/>
                  <a:pt x="22675" y="5883"/>
                </a:cubicBezTo>
                <a:cubicBezTo>
                  <a:pt x="23225" y="5113"/>
                  <a:pt x="23774" y="4380"/>
                  <a:pt x="24398" y="3684"/>
                </a:cubicBezTo>
                <a:cubicBezTo>
                  <a:pt x="24838" y="3134"/>
                  <a:pt x="25314" y="2584"/>
                  <a:pt x="25754" y="2034"/>
                </a:cubicBezTo>
                <a:close/>
                <a:moveTo>
                  <a:pt x="20145" y="1191"/>
                </a:moveTo>
                <a:cubicBezTo>
                  <a:pt x="19925" y="2144"/>
                  <a:pt x="19705" y="3097"/>
                  <a:pt x="19449" y="4014"/>
                </a:cubicBezTo>
                <a:cubicBezTo>
                  <a:pt x="19119" y="5150"/>
                  <a:pt x="18752" y="6250"/>
                  <a:pt x="18349" y="7313"/>
                </a:cubicBezTo>
                <a:cubicBezTo>
                  <a:pt x="17946" y="8376"/>
                  <a:pt x="17506" y="9439"/>
                  <a:pt x="16993" y="10465"/>
                </a:cubicBezTo>
                <a:cubicBezTo>
                  <a:pt x="16443" y="11455"/>
                  <a:pt x="15893" y="12445"/>
                  <a:pt x="15233" y="13398"/>
                </a:cubicBezTo>
                <a:cubicBezTo>
                  <a:pt x="14647" y="14241"/>
                  <a:pt x="14023" y="15084"/>
                  <a:pt x="13327" y="15854"/>
                </a:cubicBezTo>
                <a:cubicBezTo>
                  <a:pt x="13547" y="14864"/>
                  <a:pt x="13767" y="13875"/>
                  <a:pt x="14060" y="12958"/>
                </a:cubicBezTo>
                <a:cubicBezTo>
                  <a:pt x="14353" y="11858"/>
                  <a:pt x="14720" y="10795"/>
                  <a:pt x="15160" y="9769"/>
                </a:cubicBezTo>
                <a:cubicBezTo>
                  <a:pt x="15600" y="8706"/>
                  <a:pt x="16040" y="7679"/>
                  <a:pt x="16516" y="6726"/>
                </a:cubicBezTo>
                <a:cubicBezTo>
                  <a:pt x="17029" y="5700"/>
                  <a:pt x="17616" y="4747"/>
                  <a:pt x="18239" y="3830"/>
                </a:cubicBezTo>
                <a:cubicBezTo>
                  <a:pt x="18532" y="3354"/>
                  <a:pt x="18862" y="2914"/>
                  <a:pt x="19192" y="2437"/>
                </a:cubicBezTo>
                <a:cubicBezTo>
                  <a:pt x="19522" y="1998"/>
                  <a:pt x="19779" y="1594"/>
                  <a:pt x="20145" y="1191"/>
                </a:cubicBezTo>
                <a:close/>
                <a:moveTo>
                  <a:pt x="22073" y="13485"/>
                </a:moveTo>
                <a:cubicBezTo>
                  <a:pt x="22652" y="13485"/>
                  <a:pt x="23232" y="13513"/>
                  <a:pt x="23811" y="13581"/>
                </a:cubicBezTo>
                <a:cubicBezTo>
                  <a:pt x="25387" y="13728"/>
                  <a:pt x="26964" y="13911"/>
                  <a:pt x="28540" y="14131"/>
                </a:cubicBezTo>
                <a:cubicBezTo>
                  <a:pt x="30116" y="14351"/>
                  <a:pt x="31656" y="14645"/>
                  <a:pt x="33196" y="14938"/>
                </a:cubicBezTo>
                <a:cubicBezTo>
                  <a:pt x="34772" y="15231"/>
                  <a:pt x="36275" y="15598"/>
                  <a:pt x="37778" y="16001"/>
                </a:cubicBezTo>
                <a:cubicBezTo>
                  <a:pt x="39281" y="16367"/>
                  <a:pt x="40747" y="16807"/>
                  <a:pt x="42177" y="17247"/>
                </a:cubicBezTo>
                <a:cubicBezTo>
                  <a:pt x="40894" y="17247"/>
                  <a:pt x="39611" y="17247"/>
                  <a:pt x="38291" y="17211"/>
                </a:cubicBezTo>
                <a:cubicBezTo>
                  <a:pt x="36751" y="17137"/>
                  <a:pt x="35212" y="17027"/>
                  <a:pt x="33635" y="16844"/>
                </a:cubicBezTo>
                <a:cubicBezTo>
                  <a:pt x="32096" y="16697"/>
                  <a:pt x="30593" y="16477"/>
                  <a:pt x="29053" y="16184"/>
                </a:cubicBezTo>
                <a:cubicBezTo>
                  <a:pt x="27550" y="15891"/>
                  <a:pt x="26047" y="15524"/>
                  <a:pt x="24581" y="15121"/>
                </a:cubicBezTo>
                <a:cubicBezTo>
                  <a:pt x="23078" y="14681"/>
                  <a:pt x="21612" y="14205"/>
                  <a:pt x="20145" y="13618"/>
                </a:cubicBezTo>
                <a:lnTo>
                  <a:pt x="20072" y="13581"/>
                </a:lnTo>
                <a:cubicBezTo>
                  <a:pt x="20739" y="13523"/>
                  <a:pt x="21406" y="13485"/>
                  <a:pt x="22073" y="13485"/>
                </a:cubicBezTo>
                <a:close/>
                <a:moveTo>
                  <a:pt x="14353" y="3794"/>
                </a:moveTo>
                <a:cubicBezTo>
                  <a:pt x="14243" y="4490"/>
                  <a:pt x="14133" y="5187"/>
                  <a:pt x="13950" y="5883"/>
                </a:cubicBezTo>
                <a:cubicBezTo>
                  <a:pt x="13730" y="6946"/>
                  <a:pt x="13437" y="7973"/>
                  <a:pt x="13107" y="8999"/>
                </a:cubicBezTo>
                <a:cubicBezTo>
                  <a:pt x="12814" y="10026"/>
                  <a:pt x="12447" y="11015"/>
                  <a:pt x="12044" y="12005"/>
                </a:cubicBezTo>
                <a:cubicBezTo>
                  <a:pt x="11604" y="12995"/>
                  <a:pt x="11164" y="13985"/>
                  <a:pt x="10688" y="14938"/>
                </a:cubicBezTo>
                <a:cubicBezTo>
                  <a:pt x="10174" y="15891"/>
                  <a:pt x="9661" y="16807"/>
                  <a:pt x="9111" y="17724"/>
                </a:cubicBezTo>
                <a:cubicBezTo>
                  <a:pt x="9045" y="17757"/>
                  <a:pt x="9009" y="17790"/>
                  <a:pt x="8976" y="17849"/>
                </a:cubicBezTo>
                <a:lnTo>
                  <a:pt x="8976" y="17849"/>
                </a:lnTo>
                <a:cubicBezTo>
                  <a:pt x="9747" y="13838"/>
                  <a:pt x="11063" y="9972"/>
                  <a:pt x="12924" y="6360"/>
                </a:cubicBezTo>
                <a:cubicBezTo>
                  <a:pt x="13400" y="5480"/>
                  <a:pt x="13840" y="4637"/>
                  <a:pt x="14353" y="3794"/>
                </a:cubicBezTo>
                <a:close/>
                <a:moveTo>
                  <a:pt x="16296" y="15084"/>
                </a:moveTo>
                <a:cubicBezTo>
                  <a:pt x="17433" y="15084"/>
                  <a:pt x="18532" y="15231"/>
                  <a:pt x="19632" y="15488"/>
                </a:cubicBezTo>
                <a:cubicBezTo>
                  <a:pt x="21098" y="15818"/>
                  <a:pt x="22528" y="16184"/>
                  <a:pt x="23958" y="16551"/>
                </a:cubicBezTo>
                <a:cubicBezTo>
                  <a:pt x="25387" y="16917"/>
                  <a:pt x="26817" y="17321"/>
                  <a:pt x="28247" y="17724"/>
                </a:cubicBezTo>
                <a:cubicBezTo>
                  <a:pt x="29640" y="18164"/>
                  <a:pt x="31069" y="18604"/>
                  <a:pt x="32499" y="19043"/>
                </a:cubicBezTo>
                <a:cubicBezTo>
                  <a:pt x="33672" y="19447"/>
                  <a:pt x="34882" y="19887"/>
                  <a:pt x="36055" y="20290"/>
                </a:cubicBezTo>
                <a:cubicBezTo>
                  <a:pt x="35029" y="20143"/>
                  <a:pt x="33965" y="19997"/>
                  <a:pt x="32902" y="19777"/>
                </a:cubicBezTo>
                <a:cubicBezTo>
                  <a:pt x="31509" y="19520"/>
                  <a:pt x="30080" y="19190"/>
                  <a:pt x="28650" y="18860"/>
                </a:cubicBezTo>
                <a:cubicBezTo>
                  <a:pt x="27257" y="18494"/>
                  <a:pt x="25827" y="18090"/>
                  <a:pt x="24434" y="17687"/>
                </a:cubicBezTo>
                <a:cubicBezTo>
                  <a:pt x="23005" y="17284"/>
                  <a:pt x="21648" y="16844"/>
                  <a:pt x="20255" y="16404"/>
                </a:cubicBezTo>
                <a:cubicBezTo>
                  <a:pt x="18936" y="15964"/>
                  <a:pt x="17616" y="15524"/>
                  <a:pt x="16296" y="15084"/>
                </a:cubicBezTo>
                <a:close/>
                <a:moveTo>
                  <a:pt x="570" y="19997"/>
                </a:moveTo>
                <a:cubicBezTo>
                  <a:pt x="533" y="19997"/>
                  <a:pt x="497" y="20033"/>
                  <a:pt x="497" y="20107"/>
                </a:cubicBezTo>
                <a:lnTo>
                  <a:pt x="497" y="20363"/>
                </a:lnTo>
                <a:cubicBezTo>
                  <a:pt x="497" y="20400"/>
                  <a:pt x="533" y="20436"/>
                  <a:pt x="570" y="20436"/>
                </a:cubicBezTo>
                <a:cubicBezTo>
                  <a:pt x="607" y="20436"/>
                  <a:pt x="643" y="20400"/>
                  <a:pt x="643" y="20363"/>
                </a:cubicBezTo>
                <a:lnTo>
                  <a:pt x="643" y="20107"/>
                </a:lnTo>
                <a:cubicBezTo>
                  <a:pt x="643" y="20033"/>
                  <a:pt x="607" y="19997"/>
                  <a:pt x="570" y="19997"/>
                </a:cubicBezTo>
                <a:close/>
                <a:moveTo>
                  <a:pt x="12337" y="17321"/>
                </a:moveTo>
                <a:cubicBezTo>
                  <a:pt x="13034" y="17321"/>
                  <a:pt x="13693" y="17357"/>
                  <a:pt x="14390" y="17431"/>
                </a:cubicBezTo>
                <a:cubicBezTo>
                  <a:pt x="15746" y="17614"/>
                  <a:pt x="17103" y="17944"/>
                  <a:pt x="18459" y="18347"/>
                </a:cubicBezTo>
                <a:cubicBezTo>
                  <a:pt x="19779" y="18714"/>
                  <a:pt x="21098" y="19117"/>
                  <a:pt x="22418" y="19520"/>
                </a:cubicBezTo>
                <a:cubicBezTo>
                  <a:pt x="23738" y="19923"/>
                  <a:pt x="25057" y="20326"/>
                  <a:pt x="26341" y="20803"/>
                </a:cubicBezTo>
                <a:cubicBezTo>
                  <a:pt x="27147" y="21096"/>
                  <a:pt x="27953" y="21390"/>
                  <a:pt x="28723" y="21719"/>
                </a:cubicBezTo>
                <a:cubicBezTo>
                  <a:pt x="28063" y="21573"/>
                  <a:pt x="27404" y="21463"/>
                  <a:pt x="26744" y="21353"/>
                </a:cubicBezTo>
                <a:cubicBezTo>
                  <a:pt x="25351" y="21133"/>
                  <a:pt x="24031" y="20950"/>
                  <a:pt x="22675" y="20693"/>
                </a:cubicBezTo>
                <a:cubicBezTo>
                  <a:pt x="21318" y="20473"/>
                  <a:pt x="19962" y="20253"/>
                  <a:pt x="18642" y="19923"/>
                </a:cubicBezTo>
                <a:cubicBezTo>
                  <a:pt x="17286" y="19630"/>
                  <a:pt x="15966" y="19300"/>
                  <a:pt x="14647" y="18933"/>
                </a:cubicBezTo>
                <a:cubicBezTo>
                  <a:pt x="13364" y="18530"/>
                  <a:pt x="12081" y="18090"/>
                  <a:pt x="10834" y="17540"/>
                </a:cubicBezTo>
                <a:cubicBezTo>
                  <a:pt x="11311" y="17431"/>
                  <a:pt x="11824" y="17357"/>
                  <a:pt x="12337" y="17321"/>
                </a:cubicBezTo>
                <a:close/>
                <a:moveTo>
                  <a:pt x="34277" y="1"/>
                </a:moveTo>
                <a:cubicBezTo>
                  <a:pt x="34258" y="1"/>
                  <a:pt x="34240" y="6"/>
                  <a:pt x="34222" y="18"/>
                </a:cubicBezTo>
                <a:lnTo>
                  <a:pt x="34112" y="165"/>
                </a:lnTo>
                <a:lnTo>
                  <a:pt x="33929" y="311"/>
                </a:lnTo>
                <a:cubicBezTo>
                  <a:pt x="33159" y="934"/>
                  <a:pt x="32426" y="1558"/>
                  <a:pt x="31693" y="2181"/>
                </a:cubicBezTo>
                <a:cubicBezTo>
                  <a:pt x="30849" y="2914"/>
                  <a:pt x="30006" y="3647"/>
                  <a:pt x="29200" y="4417"/>
                </a:cubicBezTo>
                <a:cubicBezTo>
                  <a:pt x="28393" y="5187"/>
                  <a:pt x="27624" y="5957"/>
                  <a:pt x="26854" y="6763"/>
                </a:cubicBezTo>
                <a:cubicBezTo>
                  <a:pt x="26084" y="7570"/>
                  <a:pt x="25387" y="8376"/>
                  <a:pt x="24728" y="9256"/>
                </a:cubicBezTo>
                <a:cubicBezTo>
                  <a:pt x="24031" y="10136"/>
                  <a:pt x="23408" y="11015"/>
                  <a:pt x="22858" y="11968"/>
                </a:cubicBezTo>
                <a:cubicBezTo>
                  <a:pt x="22748" y="12042"/>
                  <a:pt x="22675" y="12078"/>
                  <a:pt x="22565" y="12115"/>
                </a:cubicBezTo>
                <a:cubicBezTo>
                  <a:pt x="22491" y="12152"/>
                  <a:pt x="22455" y="12225"/>
                  <a:pt x="22491" y="12262"/>
                </a:cubicBezTo>
                <a:cubicBezTo>
                  <a:pt x="21538" y="12592"/>
                  <a:pt x="20585" y="12922"/>
                  <a:pt x="19595" y="13288"/>
                </a:cubicBezTo>
                <a:cubicBezTo>
                  <a:pt x="19595" y="13288"/>
                  <a:pt x="19595" y="13252"/>
                  <a:pt x="19595" y="13252"/>
                </a:cubicBezTo>
                <a:cubicBezTo>
                  <a:pt x="20145" y="12592"/>
                  <a:pt x="20659" y="11895"/>
                  <a:pt x="21172" y="11199"/>
                </a:cubicBezTo>
                <a:cubicBezTo>
                  <a:pt x="21648" y="10539"/>
                  <a:pt x="22198" y="9696"/>
                  <a:pt x="22675" y="8889"/>
                </a:cubicBezTo>
                <a:cubicBezTo>
                  <a:pt x="23628" y="7313"/>
                  <a:pt x="24471" y="5700"/>
                  <a:pt x="25241" y="4014"/>
                </a:cubicBezTo>
                <a:cubicBezTo>
                  <a:pt x="25644" y="3061"/>
                  <a:pt x="26011" y="2107"/>
                  <a:pt x="26341" y="1118"/>
                </a:cubicBezTo>
                <a:cubicBezTo>
                  <a:pt x="26341" y="1047"/>
                  <a:pt x="26295" y="1006"/>
                  <a:pt x="26242" y="1006"/>
                </a:cubicBezTo>
                <a:cubicBezTo>
                  <a:pt x="26214" y="1006"/>
                  <a:pt x="26183" y="1018"/>
                  <a:pt x="26157" y="1044"/>
                </a:cubicBezTo>
                <a:cubicBezTo>
                  <a:pt x="25644" y="1851"/>
                  <a:pt x="25057" y="2621"/>
                  <a:pt x="24434" y="3317"/>
                </a:cubicBezTo>
                <a:cubicBezTo>
                  <a:pt x="23811" y="4050"/>
                  <a:pt x="23225" y="4747"/>
                  <a:pt x="22675" y="5517"/>
                </a:cubicBezTo>
                <a:cubicBezTo>
                  <a:pt x="21612" y="7020"/>
                  <a:pt x="20768" y="8669"/>
                  <a:pt x="20145" y="10392"/>
                </a:cubicBezTo>
                <a:cubicBezTo>
                  <a:pt x="19815" y="11382"/>
                  <a:pt x="19522" y="12372"/>
                  <a:pt x="19339" y="13398"/>
                </a:cubicBezTo>
                <a:cubicBezTo>
                  <a:pt x="18899" y="13545"/>
                  <a:pt x="18496" y="13691"/>
                  <a:pt x="18092" y="13875"/>
                </a:cubicBezTo>
                <a:cubicBezTo>
                  <a:pt x="17286" y="14168"/>
                  <a:pt x="16443" y="14498"/>
                  <a:pt x="15636" y="14828"/>
                </a:cubicBezTo>
                <a:lnTo>
                  <a:pt x="15563" y="14791"/>
                </a:lnTo>
                <a:cubicBezTo>
                  <a:pt x="15490" y="14791"/>
                  <a:pt x="15380" y="14864"/>
                  <a:pt x="15416" y="14938"/>
                </a:cubicBezTo>
                <a:lnTo>
                  <a:pt x="15270" y="14974"/>
                </a:lnTo>
                <a:lnTo>
                  <a:pt x="15196" y="14974"/>
                </a:lnTo>
                <a:cubicBezTo>
                  <a:pt x="15196" y="14974"/>
                  <a:pt x="15160" y="14974"/>
                  <a:pt x="15160" y="15011"/>
                </a:cubicBezTo>
                <a:cubicBezTo>
                  <a:pt x="14683" y="15231"/>
                  <a:pt x="14207" y="15414"/>
                  <a:pt x="13730" y="15634"/>
                </a:cubicBezTo>
                <a:cubicBezTo>
                  <a:pt x="13840" y="15488"/>
                  <a:pt x="13987" y="15304"/>
                  <a:pt x="14133" y="15194"/>
                </a:cubicBezTo>
                <a:cubicBezTo>
                  <a:pt x="14500" y="14754"/>
                  <a:pt x="14867" y="14315"/>
                  <a:pt x="15196" y="13875"/>
                </a:cubicBezTo>
                <a:cubicBezTo>
                  <a:pt x="15856" y="12922"/>
                  <a:pt x="16479" y="11932"/>
                  <a:pt x="17029" y="10942"/>
                </a:cubicBezTo>
                <a:cubicBezTo>
                  <a:pt x="17579" y="9916"/>
                  <a:pt x="18056" y="8853"/>
                  <a:pt x="18496" y="7789"/>
                </a:cubicBezTo>
                <a:cubicBezTo>
                  <a:pt x="18899" y="6726"/>
                  <a:pt x="19302" y="5627"/>
                  <a:pt x="19632" y="4490"/>
                </a:cubicBezTo>
                <a:cubicBezTo>
                  <a:pt x="19925" y="3391"/>
                  <a:pt x="20219" y="2254"/>
                  <a:pt x="20439" y="1118"/>
                </a:cubicBezTo>
                <a:cubicBezTo>
                  <a:pt x="20475" y="971"/>
                  <a:pt x="20512" y="824"/>
                  <a:pt x="20549" y="714"/>
                </a:cubicBezTo>
                <a:cubicBezTo>
                  <a:pt x="20549" y="609"/>
                  <a:pt x="20473" y="523"/>
                  <a:pt x="20404" y="523"/>
                </a:cubicBezTo>
                <a:cubicBezTo>
                  <a:pt x="20376" y="523"/>
                  <a:pt x="20349" y="537"/>
                  <a:pt x="20329" y="568"/>
                </a:cubicBezTo>
                <a:cubicBezTo>
                  <a:pt x="19632" y="1448"/>
                  <a:pt x="18936" y="2364"/>
                  <a:pt x="18312" y="3317"/>
                </a:cubicBezTo>
                <a:cubicBezTo>
                  <a:pt x="17689" y="4270"/>
                  <a:pt x="17103" y="5223"/>
                  <a:pt x="16553" y="6213"/>
                </a:cubicBezTo>
                <a:cubicBezTo>
                  <a:pt x="16040" y="7203"/>
                  <a:pt x="15526" y="8229"/>
                  <a:pt x="15086" y="9256"/>
                </a:cubicBezTo>
                <a:cubicBezTo>
                  <a:pt x="14683" y="10319"/>
                  <a:pt x="14280" y="11345"/>
                  <a:pt x="13950" y="12445"/>
                </a:cubicBezTo>
                <a:cubicBezTo>
                  <a:pt x="13584" y="13508"/>
                  <a:pt x="13327" y="14571"/>
                  <a:pt x="13070" y="15708"/>
                </a:cubicBezTo>
                <a:cubicBezTo>
                  <a:pt x="13070" y="15781"/>
                  <a:pt x="13070" y="15891"/>
                  <a:pt x="13034" y="15964"/>
                </a:cubicBezTo>
                <a:cubicBezTo>
                  <a:pt x="11751" y="16551"/>
                  <a:pt x="10504" y="17137"/>
                  <a:pt x="9221" y="17724"/>
                </a:cubicBezTo>
                <a:cubicBezTo>
                  <a:pt x="9734" y="16954"/>
                  <a:pt x="10248" y="16184"/>
                  <a:pt x="10688" y="15341"/>
                </a:cubicBezTo>
                <a:cubicBezTo>
                  <a:pt x="11201" y="14388"/>
                  <a:pt x="11641" y="13435"/>
                  <a:pt x="12081" y="12445"/>
                </a:cubicBezTo>
                <a:cubicBezTo>
                  <a:pt x="12520" y="11492"/>
                  <a:pt x="12887" y="10465"/>
                  <a:pt x="13254" y="9439"/>
                </a:cubicBezTo>
                <a:cubicBezTo>
                  <a:pt x="13584" y="8413"/>
                  <a:pt x="13877" y="7386"/>
                  <a:pt x="14133" y="6323"/>
                </a:cubicBezTo>
                <a:cubicBezTo>
                  <a:pt x="14353" y="5297"/>
                  <a:pt x="14573" y="4234"/>
                  <a:pt x="14720" y="3171"/>
                </a:cubicBezTo>
                <a:lnTo>
                  <a:pt x="14793" y="2767"/>
                </a:lnTo>
                <a:cubicBezTo>
                  <a:pt x="14793" y="2667"/>
                  <a:pt x="14716" y="2610"/>
                  <a:pt x="14640" y="2610"/>
                </a:cubicBezTo>
                <a:cubicBezTo>
                  <a:pt x="14578" y="2610"/>
                  <a:pt x="14516" y="2648"/>
                  <a:pt x="14500" y="2731"/>
                </a:cubicBezTo>
                <a:lnTo>
                  <a:pt x="14463" y="3097"/>
                </a:lnTo>
                <a:cubicBezTo>
                  <a:pt x="14427" y="3134"/>
                  <a:pt x="14390" y="3134"/>
                  <a:pt x="14390" y="3171"/>
                </a:cubicBezTo>
                <a:cubicBezTo>
                  <a:pt x="13290" y="4930"/>
                  <a:pt x="12337" y="6763"/>
                  <a:pt x="11494" y="8669"/>
                </a:cubicBezTo>
                <a:cubicBezTo>
                  <a:pt x="10688" y="10575"/>
                  <a:pt x="9991" y="12518"/>
                  <a:pt x="9441" y="14498"/>
                </a:cubicBezTo>
                <a:cubicBezTo>
                  <a:pt x="9148" y="15634"/>
                  <a:pt x="8891" y="16734"/>
                  <a:pt x="8671" y="17870"/>
                </a:cubicBezTo>
                <a:cubicBezTo>
                  <a:pt x="8671" y="17907"/>
                  <a:pt x="8671" y="17980"/>
                  <a:pt x="8708" y="17980"/>
                </a:cubicBezTo>
                <a:cubicBezTo>
                  <a:pt x="5959" y="19300"/>
                  <a:pt x="3356" y="20876"/>
                  <a:pt x="936" y="22709"/>
                </a:cubicBezTo>
                <a:cubicBezTo>
                  <a:pt x="643" y="22929"/>
                  <a:pt x="350" y="23186"/>
                  <a:pt x="57" y="23406"/>
                </a:cubicBezTo>
                <a:cubicBezTo>
                  <a:pt x="0" y="23462"/>
                  <a:pt x="52" y="23540"/>
                  <a:pt x="112" y="23540"/>
                </a:cubicBezTo>
                <a:cubicBezTo>
                  <a:pt x="131" y="23540"/>
                  <a:pt x="150" y="23533"/>
                  <a:pt x="167" y="23516"/>
                </a:cubicBezTo>
                <a:cubicBezTo>
                  <a:pt x="2696" y="21573"/>
                  <a:pt x="5409" y="19887"/>
                  <a:pt x="8268" y="18494"/>
                </a:cubicBezTo>
                <a:cubicBezTo>
                  <a:pt x="8928" y="18164"/>
                  <a:pt x="9588" y="17870"/>
                  <a:pt x="10248" y="17540"/>
                </a:cubicBezTo>
                <a:cubicBezTo>
                  <a:pt x="10248" y="17577"/>
                  <a:pt x="10284" y="17577"/>
                  <a:pt x="10321" y="17577"/>
                </a:cubicBezTo>
                <a:cubicBezTo>
                  <a:pt x="11531" y="18127"/>
                  <a:pt x="12777" y="18567"/>
                  <a:pt x="14023" y="18970"/>
                </a:cubicBezTo>
                <a:cubicBezTo>
                  <a:pt x="15343" y="19373"/>
                  <a:pt x="16663" y="19703"/>
                  <a:pt x="17982" y="20033"/>
                </a:cubicBezTo>
                <a:cubicBezTo>
                  <a:pt x="19339" y="20326"/>
                  <a:pt x="20659" y="20583"/>
                  <a:pt x="22015" y="20803"/>
                </a:cubicBezTo>
                <a:cubicBezTo>
                  <a:pt x="23371" y="21060"/>
                  <a:pt x="24764" y="21280"/>
                  <a:pt x="26121" y="21500"/>
                </a:cubicBezTo>
                <a:cubicBezTo>
                  <a:pt x="27514" y="21646"/>
                  <a:pt x="28870" y="21939"/>
                  <a:pt x="30226" y="22306"/>
                </a:cubicBezTo>
                <a:cubicBezTo>
                  <a:pt x="30373" y="22379"/>
                  <a:pt x="30556" y="22416"/>
                  <a:pt x="30703" y="22489"/>
                </a:cubicBezTo>
                <a:cubicBezTo>
                  <a:pt x="30721" y="22498"/>
                  <a:pt x="30738" y="22502"/>
                  <a:pt x="30755" y="22502"/>
                </a:cubicBezTo>
                <a:cubicBezTo>
                  <a:pt x="30873" y="22502"/>
                  <a:pt x="30941" y="22297"/>
                  <a:pt x="30813" y="22233"/>
                </a:cubicBezTo>
                <a:cubicBezTo>
                  <a:pt x="29530" y="21683"/>
                  <a:pt x="28247" y="21133"/>
                  <a:pt x="26927" y="20693"/>
                </a:cubicBezTo>
                <a:cubicBezTo>
                  <a:pt x="25607" y="20217"/>
                  <a:pt x="24288" y="19777"/>
                  <a:pt x="22968" y="19373"/>
                </a:cubicBezTo>
                <a:cubicBezTo>
                  <a:pt x="21612" y="18970"/>
                  <a:pt x="20292" y="18567"/>
                  <a:pt x="18936" y="18200"/>
                </a:cubicBezTo>
                <a:cubicBezTo>
                  <a:pt x="17579" y="17797"/>
                  <a:pt x="16223" y="17467"/>
                  <a:pt x="14830" y="17247"/>
                </a:cubicBezTo>
                <a:cubicBezTo>
                  <a:pt x="14230" y="17150"/>
                  <a:pt x="13629" y="17103"/>
                  <a:pt x="13029" y="17103"/>
                </a:cubicBezTo>
                <a:cubicBezTo>
                  <a:pt x="12273" y="17103"/>
                  <a:pt x="11517" y="17177"/>
                  <a:pt x="10761" y="17321"/>
                </a:cubicBezTo>
                <a:lnTo>
                  <a:pt x="10651" y="17357"/>
                </a:lnTo>
                <a:cubicBezTo>
                  <a:pt x="11384" y="16991"/>
                  <a:pt x="12154" y="16624"/>
                  <a:pt x="12924" y="16294"/>
                </a:cubicBezTo>
                <a:lnTo>
                  <a:pt x="12924" y="16294"/>
                </a:lnTo>
                <a:lnTo>
                  <a:pt x="12850" y="16404"/>
                </a:lnTo>
                <a:cubicBezTo>
                  <a:pt x="12850" y="16430"/>
                  <a:pt x="12869" y="16456"/>
                  <a:pt x="12892" y="16456"/>
                </a:cubicBezTo>
                <a:cubicBezTo>
                  <a:pt x="12902" y="16456"/>
                  <a:pt x="12913" y="16451"/>
                  <a:pt x="12924" y="16441"/>
                </a:cubicBezTo>
                <a:cubicBezTo>
                  <a:pt x="12997" y="16404"/>
                  <a:pt x="13070" y="16331"/>
                  <a:pt x="13144" y="16257"/>
                </a:cubicBezTo>
                <a:cubicBezTo>
                  <a:pt x="13180" y="16257"/>
                  <a:pt x="13254" y="16221"/>
                  <a:pt x="13254" y="16184"/>
                </a:cubicBezTo>
                <a:cubicBezTo>
                  <a:pt x="14023" y="15818"/>
                  <a:pt x="14830" y="15488"/>
                  <a:pt x="15636" y="15158"/>
                </a:cubicBezTo>
                <a:cubicBezTo>
                  <a:pt x="16993" y="15634"/>
                  <a:pt x="18312" y="16074"/>
                  <a:pt x="19669" y="16477"/>
                </a:cubicBezTo>
                <a:cubicBezTo>
                  <a:pt x="20988" y="16917"/>
                  <a:pt x="22491" y="17357"/>
                  <a:pt x="23848" y="17797"/>
                </a:cubicBezTo>
                <a:cubicBezTo>
                  <a:pt x="25241" y="18200"/>
                  <a:pt x="26670" y="18604"/>
                  <a:pt x="28100" y="18970"/>
                </a:cubicBezTo>
                <a:cubicBezTo>
                  <a:pt x="29493" y="19337"/>
                  <a:pt x="30923" y="19667"/>
                  <a:pt x="32352" y="19923"/>
                </a:cubicBezTo>
                <a:cubicBezTo>
                  <a:pt x="33782" y="20217"/>
                  <a:pt x="35248" y="20473"/>
                  <a:pt x="36678" y="20656"/>
                </a:cubicBezTo>
                <a:lnTo>
                  <a:pt x="37228" y="20693"/>
                </a:lnTo>
                <a:cubicBezTo>
                  <a:pt x="37375" y="20693"/>
                  <a:pt x="37375" y="20473"/>
                  <a:pt x="37265" y="20436"/>
                </a:cubicBezTo>
                <a:cubicBezTo>
                  <a:pt x="35872" y="19923"/>
                  <a:pt x="34442" y="19447"/>
                  <a:pt x="33049" y="18970"/>
                </a:cubicBezTo>
                <a:cubicBezTo>
                  <a:pt x="31619" y="18494"/>
                  <a:pt x="30226" y="18054"/>
                  <a:pt x="28797" y="17614"/>
                </a:cubicBezTo>
                <a:cubicBezTo>
                  <a:pt x="27367" y="17211"/>
                  <a:pt x="25901" y="16807"/>
                  <a:pt x="24471" y="16441"/>
                </a:cubicBezTo>
                <a:cubicBezTo>
                  <a:pt x="23041" y="16038"/>
                  <a:pt x="21575" y="15708"/>
                  <a:pt x="20145" y="15378"/>
                </a:cubicBezTo>
                <a:cubicBezTo>
                  <a:pt x="18826" y="15048"/>
                  <a:pt x="17506" y="14901"/>
                  <a:pt x="16186" y="14901"/>
                </a:cubicBezTo>
                <a:lnTo>
                  <a:pt x="17139" y="14535"/>
                </a:lnTo>
                <a:cubicBezTo>
                  <a:pt x="17873" y="14241"/>
                  <a:pt x="18569" y="13985"/>
                  <a:pt x="19302" y="13691"/>
                </a:cubicBezTo>
                <a:lnTo>
                  <a:pt x="19522" y="13655"/>
                </a:lnTo>
                <a:cubicBezTo>
                  <a:pt x="20952" y="14241"/>
                  <a:pt x="22418" y="14754"/>
                  <a:pt x="23921" y="15194"/>
                </a:cubicBezTo>
                <a:cubicBezTo>
                  <a:pt x="25424" y="15634"/>
                  <a:pt x="26927" y="16001"/>
                  <a:pt x="28430" y="16294"/>
                </a:cubicBezTo>
                <a:cubicBezTo>
                  <a:pt x="29970" y="16587"/>
                  <a:pt x="31509" y="16844"/>
                  <a:pt x="33012" y="17027"/>
                </a:cubicBezTo>
                <a:cubicBezTo>
                  <a:pt x="34552" y="17211"/>
                  <a:pt x="36128" y="17321"/>
                  <a:pt x="37705" y="17394"/>
                </a:cubicBezTo>
                <a:cubicBezTo>
                  <a:pt x="38832" y="17448"/>
                  <a:pt x="39978" y="17482"/>
                  <a:pt x="41116" y="17482"/>
                </a:cubicBezTo>
                <a:cubicBezTo>
                  <a:pt x="41532" y="17482"/>
                  <a:pt x="41948" y="17477"/>
                  <a:pt x="42360" y="17467"/>
                </a:cubicBezTo>
                <a:lnTo>
                  <a:pt x="42947" y="17467"/>
                </a:lnTo>
                <a:cubicBezTo>
                  <a:pt x="43057" y="17467"/>
                  <a:pt x="43093" y="17284"/>
                  <a:pt x="42947" y="17211"/>
                </a:cubicBezTo>
                <a:cubicBezTo>
                  <a:pt x="41444" y="16734"/>
                  <a:pt x="39904" y="16294"/>
                  <a:pt x="38364" y="15891"/>
                </a:cubicBezTo>
                <a:cubicBezTo>
                  <a:pt x="36861" y="15488"/>
                  <a:pt x="35285" y="15121"/>
                  <a:pt x="33709" y="14791"/>
                </a:cubicBezTo>
                <a:cubicBezTo>
                  <a:pt x="32169" y="14498"/>
                  <a:pt x="30593" y="14241"/>
                  <a:pt x="29017" y="13985"/>
                </a:cubicBezTo>
                <a:cubicBezTo>
                  <a:pt x="27440" y="13765"/>
                  <a:pt x="25864" y="13545"/>
                  <a:pt x="24288" y="13398"/>
                </a:cubicBezTo>
                <a:cubicBezTo>
                  <a:pt x="23591" y="13325"/>
                  <a:pt x="22885" y="13288"/>
                  <a:pt x="22180" y="13288"/>
                </a:cubicBezTo>
                <a:cubicBezTo>
                  <a:pt x="21474" y="13288"/>
                  <a:pt x="20768" y="13325"/>
                  <a:pt x="20072" y="13398"/>
                </a:cubicBezTo>
                <a:cubicBezTo>
                  <a:pt x="20915" y="13105"/>
                  <a:pt x="21758" y="12812"/>
                  <a:pt x="22601" y="12518"/>
                </a:cubicBezTo>
                <a:cubicBezTo>
                  <a:pt x="23974" y="12659"/>
                  <a:pt x="25347" y="12726"/>
                  <a:pt x="26720" y="12726"/>
                </a:cubicBezTo>
                <a:cubicBezTo>
                  <a:pt x="28573" y="12726"/>
                  <a:pt x="30426" y="12603"/>
                  <a:pt x="32279" y="12372"/>
                </a:cubicBezTo>
                <a:cubicBezTo>
                  <a:pt x="35505" y="11932"/>
                  <a:pt x="38658" y="11125"/>
                  <a:pt x="41700" y="9989"/>
                </a:cubicBezTo>
                <a:cubicBezTo>
                  <a:pt x="43423" y="9366"/>
                  <a:pt x="45073" y="8596"/>
                  <a:pt x="46686" y="7753"/>
                </a:cubicBezTo>
                <a:cubicBezTo>
                  <a:pt x="46796" y="7716"/>
                  <a:pt x="46759" y="7533"/>
                  <a:pt x="46649" y="7496"/>
                </a:cubicBezTo>
                <a:cubicBezTo>
                  <a:pt x="43387" y="7679"/>
                  <a:pt x="40161" y="8046"/>
                  <a:pt x="36935" y="8596"/>
                </a:cubicBezTo>
                <a:cubicBezTo>
                  <a:pt x="33709" y="9146"/>
                  <a:pt x="30520" y="9879"/>
                  <a:pt x="27367" y="10759"/>
                </a:cubicBezTo>
                <a:cubicBezTo>
                  <a:pt x="26084" y="11125"/>
                  <a:pt x="24801" y="11529"/>
                  <a:pt x="23518" y="11968"/>
                </a:cubicBezTo>
                <a:cubicBezTo>
                  <a:pt x="24251" y="11565"/>
                  <a:pt x="24911" y="11162"/>
                  <a:pt x="25607" y="10722"/>
                </a:cubicBezTo>
                <a:cubicBezTo>
                  <a:pt x="26524" y="10062"/>
                  <a:pt x="27367" y="9366"/>
                  <a:pt x="28173" y="8596"/>
                </a:cubicBezTo>
                <a:cubicBezTo>
                  <a:pt x="28980" y="7789"/>
                  <a:pt x="29713" y="6946"/>
                  <a:pt x="30373" y="6067"/>
                </a:cubicBezTo>
                <a:cubicBezTo>
                  <a:pt x="30703" y="5590"/>
                  <a:pt x="31033" y="5150"/>
                  <a:pt x="31289" y="4674"/>
                </a:cubicBezTo>
                <a:cubicBezTo>
                  <a:pt x="31583" y="4234"/>
                  <a:pt x="31876" y="3720"/>
                  <a:pt x="32133" y="3244"/>
                </a:cubicBezTo>
                <a:cubicBezTo>
                  <a:pt x="32609" y="2217"/>
                  <a:pt x="33269" y="1264"/>
                  <a:pt x="34039" y="495"/>
                </a:cubicBezTo>
                <a:lnTo>
                  <a:pt x="34369" y="201"/>
                </a:lnTo>
                <a:cubicBezTo>
                  <a:pt x="34461" y="140"/>
                  <a:pt x="34373" y="1"/>
                  <a:pt x="34277" y="1"/>
                </a:cubicBezTo>
                <a:close/>
              </a:path>
            </a:pathLst>
          </a:custGeom>
          <a:solidFill>
            <a:schemeClr val="accent3"/>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54"/>
          <p:cNvSpPr/>
          <p:nvPr/>
        </p:nvSpPr>
        <p:spPr>
          <a:xfrm rot="7252578">
            <a:off x="7634698" y="4333703"/>
            <a:ext cx="2347112" cy="346459"/>
          </a:xfrm>
          <a:custGeom>
            <a:avLst/>
            <a:gdLst/>
            <a:ahLst/>
            <a:cxnLst/>
            <a:rect l="l" t="t" r="r" b="b"/>
            <a:pathLst>
              <a:path w="93882" h="13858" fill="none" extrusionOk="0">
                <a:moveTo>
                  <a:pt x="0" y="1"/>
                </a:moveTo>
                <a:cubicBezTo>
                  <a:pt x="6195" y="3667"/>
                  <a:pt x="11217" y="9678"/>
                  <a:pt x="18219" y="11401"/>
                </a:cubicBezTo>
                <a:cubicBezTo>
                  <a:pt x="27970" y="13857"/>
                  <a:pt x="37501" y="7186"/>
                  <a:pt x="47362" y="5243"/>
                </a:cubicBezTo>
                <a:cubicBezTo>
                  <a:pt x="54291" y="3886"/>
                  <a:pt x="61439" y="4876"/>
                  <a:pt x="67781" y="7992"/>
                </a:cubicBezTo>
                <a:cubicBezTo>
                  <a:pt x="71044" y="9642"/>
                  <a:pt x="74233" y="11878"/>
                  <a:pt x="77862" y="12061"/>
                </a:cubicBezTo>
                <a:cubicBezTo>
                  <a:pt x="83911" y="12318"/>
                  <a:pt x="88529" y="6892"/>
                  <a:pt x="93882" y="4106"/>
                </a:cubicBezTo>
              </a:path>
            </a:pathLst>
          </a:custGeom>
          <a:solidFill>
            <a:schemeClr val="accent1"/>
          </a:solidFill>
          <a:ln w="19050" cap="flat" cmpd="sng">
            <a:solidFill>
              <a:schemeClr val="lt1"/>
            </a:solidFill>
            <a:prstDash val="solid"/>
            <a:miter lim="3665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37" name="Google Shape;2237;p54"/>
          <p:cNvGrpSpPr/>
          <p:nvPr/>
        </p:nvGrpSpPr>
        <p:grpSpPr>
          <a:xfrm>
            <a:off x="-484874" y="-66521"/>
            <a:ext cx="1367750" cy="1212028"/>
            <a:chOff x="-484874" y="-66521"/>
            <a:chExt cx="1367750" cy="1212028"/>
          </a:xfrm>
        </p:grpSpPr>
        <p:sp>
          <p:nvSpPr>
            <p:cNvPr id="2238" name="Google Shape;2238;p54"/>
            <p:cNvSpPr/>
            <p:nvPr/>
          </p:nvSpPr>
          <p:spPr>
            <a:xfrm rot="4317821">
              <a:off x="-304724" y="12002"/>
              <a:ext cx="931141" cy="1054983"/>
            </a:xfrm>
            <a:custGeom>
              <a:avLst/>
              <a:gdLst/>
              <a:ahLst/>
              <a:cxnLst/>
              <a:rect l="l" t="t" r="r" b="b"/>
              <a:pathLst>
                <a:path w="37248" h="42202" extrusionOk="0">
                  <a:moveTo>
                    <a:pt x="2456" y="1880"/>
                  </a:moveTo>
                  <a:lnTo>
                    <a:pt x="10047" y="6560"/>
                  </a:lnTo>
                  <a:lnTo>
                    <a:pt x="14885" y="9529"/>
                  </a:lnTo>
                  <a:cubicBezTo>
                    <a:pt x="16425" y="10482"/>
                    <a:pt x="18001" y="11362"/>
                    <a:pt x="19468" y="12425"/>
                  </a:cubicBezTo>
                  <a:cubicBezTo>
                    <a:pt x="20170" y="12905"/>
                    <a:pt x="20817" y="13451"/>
                    <a:pt x="21402" y="14058"/>
                  </a:cubicBezTo>
                  <a:lnTo>
                    <a:pt x="21402" y="14058"/>
                  </a:lnTo>
                  <a:cubicBezTo>
                    <a:pt x="18808" y="12956"/>
                    <a:pt x="16269" y="11697"/>
                    <a:pt x="13822" y="10299"/>
                  </a:cubicBezTo>
                  <a:cubicBezTo>
                    <a:pt x="10743" y="8502"/>
                    <a:pt x="7810" y="6450"/>
                    <a:pt x="5061" y="4177"/>
                  </a:cubicBezTo>
                  <a:cubicBezTo>
                    <a:pt x="4159" y="3442"/>
                    <a:pt x="3293" y="2672"/>
                    <a:pt x="2456" y="1880"/>
                  </a:cubicBezTo>
                  <a:close/>
                  <a:moveTo>
                    <a:pt x="415" y="1"/>
                  </a:moveTo>
                  <a:cubicBezTo>
                    <a:pt x="179" y="1"/>
                    <a:pt x="0" y="295"/>
                    <a:pt x="186" y="511"/>
                  </a:cubicBezTo>
                  <a:cubicBezTo>
                    <a:pt x="2752" y="3040"/>
                    <a:pt x="5501" y="5350"/>
                    <a:pt x="8434" y="7476"/>
                  </a:cubicBezTo>
                  <a:cubicBezTo>
                    <a:pt x="11366" y="9565"/>
                    <a:pt x="14482" y="11435"/>
                    <a:pt x="17745" y="13011"/>
                  </a:cubicBezTo>
                  <a:cubicBezTo>
                    <a:pt x="19190" y="13719"/>
                    <a:pt x="20684" y="14380"/>
                    <a:pt x="22205" y="14974"/>
                  </a:cubicBezTo>
                  <a:lnTo>
                    <a:pt x="22205" y="14974"/>
                  </a:lnTo>
                  <a:cubicBezTo>
                    <a:pt x="22470" y="15307"/>
                    <a:pt x="22718" y="15655"/>
                    <a:pt x="22950" y="16017"/>
                  </a:cubicBezTo>
                  <a:cubicBezTo>
                    <a:pt x="23903" y="17484"/>
                    <a:pt x="24673" y="19097"/>
                    <a:pt x="25480" y="20673"/>
                  </a:cubicBezTo>
                  <a:cubicBezTo>
                    <a:pt x="27276" y="24045"/>
                    <a:pt x="29036" y="27381"/>
                    <a:pt x="30832" y="30754"/>
                  </a:cubicBezTo>
                  <a:cubicBezTo>
                    <a:pt x="32628" y="34126"/>
                    <a:pt x="34388" y="37499"/>
                    <a:pt x="36221" y="40871"/>
                  </a:cubicBezTo>
                  <a:lnTo>
                    <a:pt x="36917" y="42118"/>
                  </a:lnTo>
                  <a:cubicBezTo>
                    <a:pt x="36941" y="42177"/>
                    <a:pt x="36988" y="42202"/>
                    <a:pt x="37037" y="42202"/>
                  </a:cubicBezTo>
                  <a:cubicBezTo>
                    <a:pt x="37138" y="42202"/>
                    <a:pt x="37248" y="42095"/>
                    <a:pt x="37174" y="41971"/>
                  </a:cubicBezTo>
                  <a:lnTo>
                    <a:pt x="37174" y="41971"/>
                  </a:lnTo>
                  <a:lnTo>
                    <a:pt x="37174" y="42008"/>
                  </a:lnTo>
                  <a:cubicBezTo>
                    <a:pt x="35451" y="38562"/>
                    <a:pt x="33691" y="35153"/>
                    <a:pt x="31932" y="31744"/>
                  </a:cubicBezTo>
                  <a:cubicBezTo>
                    <a:pt x="30135" y="28298"/>
                    <a:pt x="28376" y="24925"/>
                    <a:pt x="26579" y="21516"/>
                  </a:cubicBezTo>
                  <a:cubicBezTo>
                    <a:pt x="25736" y="19866"/>
                    <a:pt x="24930" y="18253"/>
                    <a:pt x="24050" y="16640"/>
                  </a:cubicBezTo>
                  <a:cubicBezTo>
                    <a:pt x="23811" y="16205"/>
                    <a:pt x="23549" y="15783"/>
                    <a:pt x="23266" y="15375"/>
                  </a:cubicBezTo>
                  <a:lnTo>
                    <a:pt x="23266" y="15375"/>
                  </a:lnTo>
                  <a:cubicBezTo>
                    <a:pt x="23283" y="15382"/>
                    <a:pt x="23300" y="15388"/>
                    <a:pt x="23317" y="15394"/>
                  </a:cubicBezTo>
                  <a:cubicBezTo>
                    <a:pt x="23345" y="15405"/>
                    <a:pt x="23372" y="15409"/>
                    <a:pt x="23397" y="15409"/>
                  </a:cubicBezTo>
                  <a:cubicBezTo>
                    <a:pt x="23634" y="15409"/>
                    <a:pt x="23725" y="14980"/>
                    <a:pt x="23427" y="14881"/>
                  </a:cubicBezTo>
                  <a:cubicBezTo>
                    <a:pt x="23176" y="14783"/>
                    <a:pt x="22926" y="14684"/>
                    <a:pt x="22676" y="14584"/>
                  </a:cubicBezTo>
                  <a:lnTo>
                    <a:pt x="22676" y="14584"/>
                  </a:lnTo>
                  <a:cubicBezTo>
                    <a:pt x="22149" y="13924"/>
                    <a:pt x="21565" y="13311"/>
                    <a:pt x="20934" y="12755"/>
                  </a:cubicBezTo>
                  <a:cubicBezTo>
                    <a:pt x="19504" y="11692"/>
                    <a:pt x="18038" y="10739"/>
                    <a:pt x="16498" y="9859"/>
                  </a:cubicBezTo>
                  <a:lnTo>
                    <a:pt x="11586" y="6816"/>
                  </a:lnTo>
                  <a:lnTo>
                    <a:pt x="1762" y="804"/>
                  </a:lnTo>
                  <a:lnTo>
                    <a:pt x="651" y="97"/>
                  </a:lnTo>
                  <a:lnTo>
                    <a:pt x="651" y="97"/>
                  </a:lnTo>
                  <a:cubicBezTo>
                    <a:pt x="643" y="89"/>
                    <a:pt x="634" y="80"/>
                    <a:pt x="625" y="71"/>
                  </a:cubicBezTo>
                  <a:lnTo>
                    <a:pt x="621" y="78"/>
                  </a:lnTo>
                  <a:lnTo>
                    <a:pt x="552" y="34"/>
                  </a:lnTo>
                  <a:cubicBezTo>
                    <a:pt x="506" y="11"/>
                    <a:pt x="459" y="1"/>
                    <a:pt x="4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54"/>
            <p:cNvSpPr/>
            <p:nvPr/>
          </p:nvSpPr>
          <p:spPr>
            <a:xfrm rot="4317821">
              <a:off x="360858" y="531162"/>
              <a:ext cx="33023" cy="118617"/>
            </a:xfrm>
            <a:custGeom>
              <a:avLst/>
              <a:gdLst/>
              <a:ahLst/>
              <a:cxnLst/>
              <a:rect l="l" t="t" r="r" b="b"/>
              <a:pathLst>
                <a:path w="1321" h="4745" extrusionOk="0">
                  <a:moveTo>
                    <a:pt x="639" y="1472"/>
                  </a:moveTo>
                  <a:lnTo>
                    <a:pt x="639" y="1472"/>
                  </a:lnTo>
                  <a:cubicBezTo>
                    <a:pt x="735" y="2324"/>
                    <a:pt x="667" y="3191"/>
                    <a:pt x="435" y="4014"/>
                  </a:cubicBezTo>
                  <a:lnTo>
                    <a:pt x="435" y="4014"/>
                  </a:lnTo>
                  <a:cubicBezTo>
                    <a:pt x="431" y="3162"/>
                    <a:pt x="499" y="2312"/>
                    <a:pt x="639" y="1472"/>
                  </a:cubicBezTo>
                  <a:close/>
                  <a:moveTo>
                    <a:pt x="661" y="0"/>
                  </a:moveTo>
                  <a:cubicBezTo>
                    <a:pt x="569" y="0"/>
                    <a:pt x="477" y="55"/>
                    <a:pt x="441" y="165"/>
                  </a:cubicBezTo>
                  <a:cubicBezTo>
                    <a:pt x="74" y="1558"/>
                    <a:pt x="1" y="2988"/>
                    <a:pt x="184" y="4381"/>
                  </a:cubicBezTo>
                  <a:cubicBezTo>
                    <a:pt x="198" y="4449"/>
                    <a:pt x="236" y="4487"/>
                    <a:pt x="281" y="4498"/>
                  </a:cubicBezTo>
                  <a:lnTo>
                    <a:pt x="281" y="4498"/>
                  </a:lnTo>
                  <a:cubicBezTo>
                    <a:pt x="250" y="4652"/>
                    <a:pt x="378" y="4745"/>
                    <a:pt x="517" y="4745"/>
                  </a:cubicBezTo>
                  <a:cubicBezTo>
                    <a:pt x="613" y="4745"/>
                    <a:pt x="714" y="4700"/>
                    <a:pt x="771" y="4601"/>
                  </a:cubicBezTo>
                  <a:cubicBezTo>
                    <a:pt x="1284" y="3171"/>
                    <a:pt x="1320" y="1595"/>
                    <a:pt x="880" y="165"/>
                  </a:cubicBezTo>
                  <a:cubicBezTo>
                    <a:pt x="844" y="55"/>
                    <a:pt x="752" y="0"/>
                    <a:pt x="6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54"/>
            <p:cNvSpPr/>
            <p:nvPr/>
          </p:nvSpPr>
          <p:spPr>
            <a:xfrm rot="4317821">
              <a:off x="302531" y="561521"/>
              <a:ext cx="38523" cy="261783"/>
            </a:xfrm>
            <a:custGeom>
              <a:avLst/>
              <a:gdLst/>
              <a:ahLst/>
              <a:cxnLst/>
              <a:rect l="l" t="t" r="r" b="b"/>
              <a:pathLst>
                <a:path w="1541" h="10472" extrusionOk="0">
                  <a:moveTo>
                    <a:pt x="757" y="1375"/>
                  </a:moveTo>
                  <a:lnTo>
                    <a:pt x="757" y="1375"/>
                  </a:lnTo>
                  <a:cubicBezTo>
                    <a:pt x="970" y="2562"/>
                    <a:pt x="1029" y="3765"/>
                    <a:pt x="917" y="4968"/>
                  </a:cubicBezTo>
                  <a:cubicBezTo>
                    <a:pt x="844" y="5738"/>
                    <a:pt x="697" y="6544"/>
                    <a:pt x="514" y="7314"/>
                  </a:cubicBezTo>
                  <a:cubicBezTo>
                    <a:pt x="513" y="7317"/>
                    <a:pt x="512" y="7320"/>
                    <a:pt x="510" y="7323"/>
                  </a:cubicBezTo>
                  <a:lnTo>
                    <a:pt x="510" y="7323"/>
                  </a:lnTo>
                  <a:cubicBezTo>
                    <a:pt x="464" y="6662"/>
                    <a:pt x="441" y="5968"/>
                    <a:pt x="441" y="5298"/>
                  </a:cubicBezTo>
                  <a:cubicBezTo>
                    <a:pt x="441" y="3984"/>
                    <a:pt x="552" y="2671"/>
                    <a:pt x="757" y="1375"/>
                  </a:cubicBezTo>
                  <a:close/>
                  <a:moveTo>
                    <a:pt x="734" y="1"/>
                  </a:moveTo>
                  <a:cubicBezTo>
                    <a:pt x="642" y="1"/>
                    <a:pt x="551" y="56"/>
                    <a:pt x="514" y="166"/>
                  </a:cubicBezTo>
                  <a:cubicBezTo>
                    <a:pt x="148" y="1852"/>
                    <a:pt x="1" y="3575"/>
                    <a:pt x="38" y="5298"/>
                  </a:cubicBezTo>
                  <a:cubicBezTo>
                    <a:pt x="38" y="6141"/>
                    <a:pt x="74" y="7021"/>
                    <a:pt x="184" y="7864"/>
                  </a:cubicBezTo>
                  <a:cubicBezTo>
                    <a:pt x="197" y="8014"/>
                    <a:pt x="211" y="8163"/>
                    <a:pt x="228" y="8311"/>
                  </a:cubicBezTo>
                  <a:lnTo>
                    <a:pt x="228" y="8311"/>
                  </a:lnTo>
                  <a:cubicBezTo>
                    <a:pt x="152" y="8732"/>
                    <a:pt x="127" y="9159"/>
                    <a:pt x="148" y="9587"/>
                  </a:cubicBezTo>
                  <a:cubicBezTo>
                    <a:pt x="148" y="9752"/>
                    <a:pt x="267" y="9834"/>
                    <a:pt x="386" y="9834"/>
                  </a:cubicBezTo>
                  <a:cubicBezTo>
                    <a:pt x="424" y="9834"/>
                    <a:pt x="461" y="9826"/>
                    <a:pt x="495" y="9809"/>
                  </a:cubicBezTo>
                  <a:lnTo>
                    <a:pt x="495" y="9809"/>
                  </a:lnTo>
                  <a:cubicBezTo>
                    <a:pt x="545" y="10006"/>
                    <a:pt x="600" y="10201"/>
                    <a:pt x="661" y="10393"/>
                  </a:cubicBezTo>
                  <a:cubicBezTo>
                    <a:pt x="678" y="10444"/>
                    <a:pt x="726" y="10472"/>
                    <a:pt x="774" y="10472"/>
                  </a:cubicBezTo>
                  <a:cubicBezTo>
                    <a:pt x="828" y="10472"/>
                    <a:pt x="881" y="10435"/>
                    <a:pt x="881" y="10357"/>
                  </a:cubicBezTo>
                  <a:lnTo>
                    <a:pt x="881" y="10320"/>
                  </a:lnTo>
                  <a:cubicBezTo>
                    <a:pt x="822" y="9889"/>
                    <a:pt x="753" y="9449"/>
                    <a:pt x="690" y="9003"/>
                  </a:cubicBezTo>
                  <a:lnTo>
                    <a:pt x="690" y="9003"/>
                  </a:lnTo>
                  <a:cubicBezTo>
                    <a:pt x="773" y="8393"/>
                    <a:pt x="897" y="7788"/>
                    <a:pt x="1064" y="7204"/>
                  </a:cubicBezTo>
                  <a:cubicBezTo>
                    <a:pt x="1247" y="6434"/>
                    <a:pt x="1357" y="5664"/>
                    <a:pt x="1431" y="4858"/>
                  </a:cubicBezTo>
                  <a:cubicBezTo>
                    <a:pt x="1541" y="3282"/>
                    <a:pt x="1357" y="1705"/>
                    <a:pt x="954" y="166"/>
                  </a:cubicBezTo>
                  <a:cubicBezTo>
                    <a:pt x="917" y="56"/>
                    <a:pt x="826" y="1"/>
                    <a:pt x="7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54"/>
            <p:cNvSpPr/>
            <p:nvPr/>
          </p:nvSpPr>
          <p:spPr>
            <a:xfrm rot="4317821">
              <a:off x="36360" y="479525"/>
              <a:ext cx="336879" cy="244359"/>
            </a:xfrm>
            <a:custGeom>
              <a:avLst/>
              <a:gdLst/>
              <a:ahLst/>
              <a:cxnLst/>
              <a:rect l="l" t="t" r="r" b="b"/>
              <a:pathLst>
                <a:path w="13476" h="9775" extrusionOk="0">
                  <a:moveTo>
                    <a:pt x="1793" y="925"/>
                  </a:moveTo>
                  <a:cubicBezTo>
                    <a:pt x="5163" y="1974"/>
                    <a:pt x="8204" y="3873"/>
                    <a:pt x="10574" y="6498"/>
                  </a:cubicBezTo>
                  <a:cubicBezTo>
                    <a:pt x="11302" y="7259"/>
                    <a:pt x="11940" y="8080"/>
                    <a:pt x="12516" y="8961"/>
                  </a:cubicBezTo>
                  <a:lnTo>
                    <a:pt x="12516" y="8961"/>
                  </a:lnTo>
                  <a:cubicBezTo>
                    <a:pt x="8852" y="7596"/>
                    <a:pt x="6232" y="4636"/>
                    <a:pt x="3315" y="2136"/>
                  </a:cubicBezTo>
                  <a:cubicBezTo>
                    <a:pt x="2828" y="1710"/>
                    <a:pt x="2319" y="1306"/>
                    <a:pt x="1793" y="925"/>
                  </a:cubicBezTo>
                  <a:close/>
                  <a:moveTo>
                    <a:pt x="12920" y="9101"/>
                  </a:moveTo>
                  <a:lnTo>
                    <a:pt x="12923" y="9105"/>
                  </a:lnTo>
                  <a:lnTo>
                    <a:pt x="12923" y="9105"/>
                  </a:lnTo>
                  <a:cubicBezTo>
                    <a:pt x="12923" y="9104"/>
                    <a:pt x="12922" y="9104"/>
                    <a:pt x="12921" y="9104"/>
                  </a:cubicBezTo>
                  <a:lnTo>
                    <a:pt x="12921" y="9104"/>
                  </a:lnTo>
                  <a:cubicBezTo>
                    <a:pt x="12921" y="9103"/>
                    <a:pt x="12920" y="9102"/>
                    <a:pt x="12920" y="9101"/>
                  </a:cubicBezTo>
                  <a:close/>
                  <a:moveTo>
                    <a:pt x="386" y="1"/>
                  </a:moveTo>
                  <a:cubicBezTo>
                    <a:pt x="136" y="1"/>
                    <a:pt x="1" y="355"/>
                    <a:pt x="236" y="523"/>
                  </a:cubicBezTo>
                  <a:cubicBezTo>
                    <a:pt x="3829" y="2686"/>
                    <a:pt x="6321" y="6132"/>
                    <a:pt x="9877" y="8331"/>
                  </a:cubicBezTo>
                  <a:cubicBezTo>
                    <a:pt x="10830" y="8954"/>
                    <a:pt x="11857" y="9431"/>
                    <a:pt x="12956" y="9761"/>
                  </a:cubicBezTo>
                  <a:cubicBezTo>
                    <a:pt x="12991" y="9770"/>
                    <a:pt x="13023" y="9774"/>
                    <a:pt x="13054" y="9774"/>
                  </a:cubicBezTo>
                  <a:cubicBezTo>
                    <a:pt x="13381" y="9774"/>
                    <a:pt x="13475" y="9275"/>
                    <a:pt x="13140" y="9174"/>
                  </a:cubicBezTo>
                  <a:cubicBezTo>
                    <a:pt x="13073" y="9153"/>
                    <a:pt x="13007" y="9132"/>
                    <a:pt x="12941" y="9110"/>
                  </a:cubicBezTo>
                  <a:lnTo>
                    <a:pt x="12941" y="9110"/>
                  </a:lnTo>
                  <a:cubicBezTo>
                    <a:pt x="10851" y="5494"/>
                    <a:pt x="7631" y="2682"/>
                    <a:pt x="3792" y="1073"/>
                  </a:cubicBezTo>
                  <a:cubicBezTo>
                    <a:pt x="2692" y="633"/>
                    <a:pt x="1592" y="266"/>
                    <a:pt x="456" y="10"/>
                  </a:cubicBezTo>
                  <a:cubicBezTo>
                    <a:pt x="432" y="4"/>
                    <a:pt x="409" y="1"/>
                    <a:pt x="3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54"/>
            <p:cNvSpPr/>
            <p:nvPr/>
          </p:nvSpPr>
          <p:spPr>
            <a:xfrm rot="4317821">
              <a:off x="196878" y="650978"/>
              <a:ext cx="52247" cy="329379"/>
            </a:xfrm>
            <a:custGeom>
              <a:avLst/>
              <a:gdLst/>
              <a:ahLst/>
              <a:cxnLst/>
              <a:rect l="l" t="t" r="r" b="b"/>
              <a:pathLst>
                <a:path w="2090" h="13176" extrusionOk="0">
                  <a:moveTo>
                    <a:pt x="897" y="1697"/>
                  </a:moveTo>
                  <a:cubicBezTo>
                    <a:pt x="1435" y="4326"/>
                    <a:pt x="1524" y="7020"/>
                    <a:pt x="1210" y="9687"/>
                  </a:cubicBezTo>
                  <a:cubicBezTo>
                    <a:pt x="1147" y="10271"/>
                    <a:pt x="1049" y="10854"/>
                    <a:pt x="936" y="11438"/>
                  </a:cubicBezTo>
                  <a:lnTo>
                    <a:pt x="936" y="11438"/>
                  </a:lnTo>
                  <a:cubicBezTo>
                    <a:pt x="827" y="10793"/>
                    <a:pt x="729" y="10148"/>
                    <a:pt x="660" y="9504"/>
                  </a:cubicBezTo>
                  <a:cubicBezTo>
                    <a:pt x="587" y="8514"/>
                    <a:pt x="513" y="7488"/>
                    <a:pt x="513" y="6461"/>
                  </a:cubicBezTo>
                  <a:cubicBezTo>
                    <a:pt x="513" y="4862"/>
                    <a:pt x="647" y="3262"/>
                    <a:pt x="897" y="1697"/>
                  </a:cubicBezTo>
                  <a:close/>
                  <a:moveTo>
                    <a:pt x="880" y="0"/>
                  </a:moveTo>
                  <a:cubicBezTo>
                    <a:pt x="770" y="0"/>
                    <a:pt x="660" y="64"/>
                    <a:pt x="623" y="193"/>
                  </a:cubicBezTo>
                  <a:cubicBezTo>
                    <a:pt x="184" y="2246"/>
                    <a:pt x="0" y="4335"/>
                    <a:pt x="0" y="6461"/>
                  </a:cubicBezTo>
                  <a:cubicBezTo>
                    <a:pt x="0" y="8514"/>
                    <a:pt x="212" y="10566"/>
                    <a:pt x="706" y="12550"/>
                  </a:cubicBezTo>
                  <a:lnTo>
                    <a:pt x="706" y="12550"/>
                  </a:lnTo>
                  <a:cubicBezTo>
                    <a:pt x="691" y="12622"/>
                    <a:pt x="676" y="12694"/>
                    <a:pt x="660" y="12766"/>
                  </a:cubicBezTo>
                  <a:cubicBezTo>
                    <a:pt x="593" y="13012"/>
                    <a:pt x="784" y="13176"/>
                    <a:pt x="969" y="13176"/>
                  </a:cubicBezTo>
                  <a:cubicBezTo>
                    <a:pt x="1087" y="13176"/>
                    <a:pt x="1204" y="13108"/>
                    <a:pt x="1247" y="12950"/>
                  </a:cubicBezTo>
                  <a:cubicBezTo>
                    <a:pt x="1833" y="10860"/>
                    <a:pt x="2090" y="8697"/>
                    <a:pt x="2016" y="6571"/>
                  </a:cubicBezTo>
                  <a:cubicBezTo>
                    <a:pt x="1980" y="4408"/>
                    <a:pt x="1686" y="2282"/>
                    <a:pt x="1137" y="193"/>
                  </a:cubicBezTo>
                  <a:cubicBezTo>
                    <a:pt x="1100" y="64"/>
                    <a:pt x="990" y="0"/>
                    <a:pt x="8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54"/>
            <p:cNvSpPr/>
            <p:nvPr/>
          </p:nvSpPr>
          <p:spPr>
            <a:xfrm rot="4317821">
              <a:off x="434521" y="129788"/>
              <a:ext cx="236035" cy="617961"/>
            </a:xfrm>
            <a:custGeom>
              <a:avLst/>
              <a:gdLst/>
              <a:ahLst/>
              <a:cxnLst/>
              <a:rect l="l" t="t" r="r" b="b"/>
              <a:pathLst>
                <a:path w="9442" h="24720" extrusionOk="0">
                  <a:moveTo>
                    <a:pt x="1334" y="1388"/>
                  </a:moveTo>
                  <a:cubicBezTo>
                    <a:pt x="2725" y="4292"/>
                    <a:pt x="4104" y="7184"/>
                    <a:pt x="5096" y="10225"/>
                  </a:cubicBezTo>
                  <a:cubicBezTo>
                    <a:pt x="5645" y="11875"/>
                    <a:pt x="6049" y="13598"/>
                    <a:pt x="6342" y="15358"/>
                  </a:cubicBezTo>
                  <a:cubicBezTo>
                    <a:pt x="6546" y="16787"/>
                    <a:pt x="6624" y="18248"/>
                    <a:pt x="6839" y="19681"/>
                  </a:cubicBezTo>
                  <a:lnTo>
                    <a:pt x="6839" y="19681"/>
                  </a:lnTo>
                  <a:cubicBezTo>
                    <a:pt x="6595" y="19180"/>
                    <a:pt x="6306" y="18693"/>
                    <a:pt x="6012" y="18217"/>
                  </a:cubicBezTo>
                  <a:cubicBezTo>
                    <a:pt x="5169" y="16934"/>
                    <a:pt x="4436" y="15614"/>
                    <a:pt x="3776" y="14221"/>
                  </a:cubicBezTo>
                  <a:cubicBezTo>
                    <a:pt x="2456" y="11472"/>
                    <a:pt x="1613" y="8502"/>
                    <a:pt x="1320" y="5497"/>
                  </a:cubicBezTo>
                  <a:cubicBezTo>
                    <a:pt x="1173" y="4121"/>
                    <a:pt x="1191" y="2745"/>
                    <a:pt x="1334" y="1388"/>
                  </a:cubicBezTo>
                  <a:close/>
                  <a:moveTo>
                    <a:pt x="1153" y="0"/>
                  </a:moveTo>
                  <a:cubicBezTo>
                    <a:pt x="1009" y="0"/>
                    <a:pt x="864" y="75"/>
                    <a:pt x="843" y="218"/>
                  </a:cubicBezTo>
                  <a:cubicBezTo>
                    <a:pt x="0" y="6266"/>
                    <a:pt x="1760" y="12498"/>
                    <a:pt x="5059" y="17630"/>
                  </a:cubicBezTo>
                  <a:cubicBezTo>
                    <a:pt x="5975" y="19060"/>
                    <a:pt x="7185" y="20490"/>
                    <a:pt x="7295" y="22286"/>
                  </a:cubicBezTo>
                  <a:cubicBezTo>
                    <a:pt x="7295" y="22359"/>
                    <a:pt x="7350" y="22396"/>
                    <a:pt x="7405" y="22396"/>
                  </a:cubicBezTo>
                  <a:cubicBezTo>
                    <a:pt x="7425" y="22396"/>
                    <a:pt x="7444" y="22391"/>
                    <a:pt x="7462" y="22382"/>
                  </a:cubicBezTo>
                  <a:lnTo>
                    <a:pt x="7462" y="22382"/>
                  </a:lnTo>
                  <a:cubicBezTo>
                    <a:pt x="7467" y="22399"/>
                    <a:pt x="7473" y="22416"/>
                    <a:pt x="7478" y="22433"/>
                  </a:cubicBezTo>
                  <a:cubicBezTo>
                    <a:pt x="7808" y="23239"/>
                    <a:pt x="8248" y="23972"/>
                    <a:pt x="8798" y="24632"/>
                  </a:cubicBezTo>
                  <a:cubicBezTo>
                    <a:pt x="8851" y="24693"/>
                    <a:pt x="8918" y="24719"/>
                    <a:pt x="8987" y="24719"/>
                  </a:cubicBezTo>
                  <a:cubicBezTo>
                    <a:pt x="9206" y="24719"/>
                    <a:pt x="9442" y="24461"/>
                    <a:pt x="9275" y="24265"/>
                  </a:cubicBezTo>
                  <a:cubicBezTo>
                    <a:pt x="8432" y="23019"/>
                    <a:pt x="7882" y="21626"/>
                    <a:pt x="7662" y="20123"/>
                  </a:cubicBezTo>
                  <a:cubicBezTo>
                    <a:pt x="7368" y="18620"/>
                    <a:pt x="7295" y="17080"/>
                    <a:pt x="7075" y="15577"/>
                  </a:cubicBezTo>
                  <a:cubicBezTo>
                    <a:pt x="6525" y="12132"/>
                    <a:pt x="5499" y="8759"/>
                    <a:pt x="3996" y="5570"/>
                  </a:cubicBezTo>
                  <a:cubicBezTo>
                    <a:pt x="3189" y="3737"/>
                    <a:pt x="2310" y="1941"/>
                    <a:pt x="1430" y="144"/>
                  </a:cubicBezTo>
                  <a:cubicBezTo>
                    <a:pt x="1381" y="47"/>
                    <a:pt x="1268" y="0"/>
                    <a:pt x="11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4" name="Google Shape;2244;p54"/>
          <p:cNvSpPr/>
          <p:nvPr/>
        </p:nvSpPr>
        <p:spPr>
          <a:xfrm rot="-7398424">
            <a:off x="-1286155" y="3388565"/>
            <a:ext cx="2126999" cy="1697120"/>
          </a:xfrm>
          <a:custGeom>
            <a:avLst/>
            <a:gdLst/>
            <a:ahLst/>
            <a:cxnLst/>
            <a:rect l="l" t="t" r="r" b="b"/>
            <a:pathLst>
              <a:path w="85084" h="67888" extrusionOk="0">
                <a:moveTo>
                  <a:pt x="1" y="0"/>
                </a:moveTo>
                <a:lnTo>
                  <a:pt x="1" y="30903"/>
                </a:lnTo>
                <a:lnTo>
                  <a:pt x="28337" y="61109"/>
                </a:lnTo>
                <a:cubicBezTo>
                  <a:pt x="29914" y="62795"/>
                  <a:pt x="31526" y="64482"/>
                  <a:pt x="33506" y="65691"/>
                </a:cubicBezTo>
                <a:cubicBezTo>
                  <a:pt x="36362" y="67405"/>
                  <a:pt x="39723" y="67888"/>
                  <a:pt x="43095" y="67888"/>
                </a:cubicBezTo>
                <a:cubicBezTo>
                  <a:pt x="44267" y="67888"/>
                  <a:pt x="45440" y="67829"/>
                  <a:pt x="46593" y="67744"/>
                </a:cubicBezTo>
                <a:cubicBezTo>
                  <a:pt x="47253" y="67744"/>
                  <a:pt x="47913" y="67598"/>
                  <a:pt x="48499" y="67268"/>
                </a:cubicBezTo>
                <a:cubicBezTo>
                  <a:pt x="49122" y="66791"/>
                  <a:pt x="49452" y="66058"/>
                  <a:pt x="49746" y="65325"/>
                </a:cubicBezTo>
                <a:cubicBezTo>
                  <a:pt x="52752" y="57883"/>
                  <a:pt x="56637" y="50845"/>
                  <a:pt x="61293" y="44356"/>
                </a:cubicBezTo>
                <a:cubicBezTo>
                  <a:pt x="63822" y="40837"/>
                  <a:pt x="66718" y="37355"/>
                  <a:pt x="70677" y="35595"/>
                </a:cubicBezTo>
                <a:cubicBezTo>
                  <a:pt x="72400" y="34825"/>
                  <a:pt x="74233" y="34422"/>
                  <a:pt x="75993" y="33872"/>
                </a:cubicBezTo>
                <a:cubicBezTo>
                  <a:pt x="79145" y="32882"/>
                  <a:pt x="82115" y="31379"/>
                  <a:pt x="85047" y="29840"/>
                </a:cubicBezTo>
                <a:lnTo>
                  <a:pt x="85084" y="8688"/>
                </a:lnTo>
                <a:lnTo>
                  <a:pt x="85084" y="8688"/>
                </a:lnTo>
                <a:cubicBezTo>
                  <a:pt x="84937" y="8835"/>
                  <a:pt x="84791" y="9018"/>
                  <a:pt x="84644" y="9165"/>
                </a:cubicBezTo>
                <a:cubicBezTo>
                  <a:pt x="82078" y="11914"/>
                  <a:pt x="79182" y="14297"/>
                  <a:pt x="75993" y="16276"/>
                </a:cubicBezTo>
                <a:cubicBezTo>
                  <a:pt x="69242" y="20370"/>
                  <a:pt x="61568" y="22478"/>
                  <a:pt x="53829" y="22478"/>
                </a:cubicBezTo>
                <a:cubicBezTo>
                  <a:pt x="49719" y="22478"/>
                  <a:pt x="45590" y="21884"/>
                  <a:pt x="41571" y="20675"/>
                </a:cubicBezTo>
                <a:cubicBezTo>
                  <a:pt x="36585" y="19172"/>
                  <a:pt x="31966" y="16716"/>
                  <a:pt x="27347" y="14334"/>
                </a:cubicBez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hanks">
  <p:cSld name="TITLE_AND_BODY_1_1">
    <p:bg>
      <p:bgPr>
        <a:solidFill>
          <a:schemeClr val="accent2"/>
        </a:solidFill>
        <a:effectLst/>
      </p:bgPr>
    </p:bg>
    <p:spTree>
      <p:nvGrpSpPr>
        <p:cNvPr id="1" name="Shape 2409"/>
        <p:cNvGrpSpPr/>
        <p:nvPr/>
      </p:nvGrpSpPr>
      <p:grpSpPr>
        <a:xfrm>
          <a:off x="0" y="0"/>
          <a:ext cx="0" cy="0"/>
          <a:chOff x="0" y="0"/>
          <a:chExt cx="0" cy="0"/>
        </a:xfrm>
      </p:grpSpPr>
      <p:sp>
        <p:nvSpPr>
          <p:cNvPr id="2410" name="Google Shape;2410;p59"/>
          <p:cNvSpPr txBox="1">
            <a:spLocks noGrp="1"/>
          </p:cNvSpPr>
          <p:nvPr>
            <p:ph type="title"/>
          </p:nvPr>
        </p:nvSpPr>
        <p:spPr>
          <a:xfrm>
            <a:off x="2035400" y="323964"/>
            <a:ext cx="4971000" cy="901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100"/>
              <a:buNone/>
              <a:defRPr sz="6000">
                <a:solidFill>
                  <a:schemeClr val="lt1"/>
                </a:solidFill>
              </a:defRPr>
            </a:lvl1pPr>
            <a:lvl2pPr lvl="1" rtl="0">
              <a:spcBef>
                <a:spcPts val="0"/>
              </a:spcBef>
              <a:spcAft>
                <a:spcPts val="0"/>
              </a:spcAft>
              <a:buSzPts val="1700"/>
              <a:buNone/>
              <a:defRPr sz="1700"/>
            </a:lvl2pPr>
            <a:lvl3pPr lvl="2" rtl="0">
              <a:spcBef>
                <a:spcPts val="0"/>
              </a:spcBef>
              <a:spcAft>
                <a:spcPts val="0"/>
              </a:spcAft>
              <a:buSzPts val="1700"/>
              <a:buNone/>
              <a:defRPr sz="1700"/>
            </a:lvl3pPr>
            <a:lvl4pPr lvl="3" rtl="0">
              <a:spcBef>
                <a:spcPts val="0"/>
              </a:spcBef>
              <a:spcAft>
                <a:spcPts val="0"/>
              </a:spcAft>
              <a:buSzPts val="1700"/>
              <a:buNone/>
              <a:defRPr sz="1700"/>
            </a:lvl4pPr>
            <a:lvl5pPr lvl="4" rtl="0">
              <a:spcBef>
                <a:spcPts val="0"/>
              </a:spcBef>
              <a:spcAft>
                <a:spcPts val="0"/>
              </a:spcAft>
              <a:buSzPts val="1700"/>
              <a:buNone/>
              <a:defRPr sz="1700"/>
            </a:lvl5pPr>
            <a:lvl6pPr lvl="5" rtl="0">
              <a:spcBef>
                <a:spcPts val="0"/>
              </a:spcBef>
              <a:spcAft>
                <a:spcPts val="0"/>
              </a:spcAft>
              <a:buSzPts val="1700"/>
              <a:buNone/>
              <a:defRPr sz="1700"/>
            </a:lvl6pPr>
            <a:lvl7pPr lvl="6" rtl="0">
              <a:spcBef>
                <a:spcPts val="0"/>
              </a:spcBef>
              <a:spcAft>
                <a:spcPts val="0"/>
              </a:spcAft>
              <a:buSzPts val="1700"/>
              <a:buNone/>
              <a:defRPr sz="1700"/>
            </a:lvl7pPr>
            <a:lvl8pPr lvl="7" rtl="0">
              <a:spcBef>
                <a:spcPts val="0"/>
              </a:spcBef>
              <a:spcAft>
                <a:spcPts val="0"/>
              </a:spcAft>
              <a:buSzPts val="1700"/>
              <a:buNone/>
              <a:defRPr sz="1700"/>
            </a:lvl8pPr>
            <a:lvl9pPr lvl="8" rtl="0">
              <a:spcBef>
                <a:spcPts val="0"/>
              </a:spcBef>
              <a:spcAft>
                <a:spcPts val="0"/>
              </a:spcAft>
              <a:buSzPts val="1700"/>
              <a:buNone/>
              <a:defRPr sz="1700"/>
            </a:lvl9pPr>
          </a:lstStyle>
          <a:p>
            <a:endParaRPr/>
          </a:p>
        </p:txBody>
      </p:sp>
      <p:sp>
        <p:nvSpPr>
          <p:cNvPr id="2411" name="Google Shape;2411;p59"/>
          <p:cNvSpPr txBox="1">
            <a:spLocks noGrp="1"/>
          </p:cNvSpPr>
          <p:nvPr>
            <p:ph type="subTitle" idx="1"/>
          </p:nvPr>
        </p:nvSpPr>
        <p:spPr>
          <a:xfrm>
            <a:off x="2357450" y="2386182"/>
            <a:ext cx="4429200" cy="90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600"/>
              <a:buNone/>
              <a:defRPr sz="1400">
                <a:solidFill>
                  <a:schemeClr val="lt1"/>
                </a:solidFill>
              </a:defRPr>
            </a:lvl1pPr>
            <a:lvl2pPr lvl="1" rtl="0">
              <a:spcBef>
                <a:spcPts val="0"/>
              </a:spcBef>
              <a:spcAft>
                <a:spcPts val="0"/>
              </a:spcAft>
              <a:buClr>
                <a:schemeClr val="lt1"/>
              </a:buClr>
              <a:buSzPts val="1600"/>
              <a:buNone/>
              <a:defRPr>
                <a:solidFill>
                  <a:schemeClr val="lt1"/>
                </a:solidFill>
              </a:defRPr>
            </a:lvl2pPr>
            <a:lvl3pPr lvl="2" rtl="0">
              <a:spcBef>
                <a:spcPts val="0"/>
              </a:spcBef>
              <a:spcAft>
                <a:spcPts val="0"/>
              </a:spcAft>
              <a:buClr>
                <a:schemeClr val="lt1"/>
              </a:buClr>
              <a:buSzPts val="1600"/>
              <a:buNone/>
              <a:defRPr>
                <a:solidFill>
                  <a:schemeClr val="lt1"/>
                </a:solidFill>
              </a:defRPr>
            </a:lvl3pPr>
            <a:lvl4pPr lvl="3" rtl="0">
              <a:spcBef>
                <a:spcPts val="0"/>
              </a:spcBef>
              <a:spcAft>
                <a:spcPts val="0"/>
              </a:spcAft>
              <a:buClr>
                <a:schemeClr val="lt1"/>
              </a:buClr>
              <a:buSzPts val="1600"/>
              <a:buNone/>
              <a:defRPr>
                <a:solidFill>
                  <a:schemeClr val="lt1"/>
                </a:solidFill>
              </a:defRPr>
            </a:lvl4pPr>
            <a:lvl5pPr lvl="4" rtl="0">
              <a:spcBef>
                <a:spcPts val="0"/>
              </a:spcBef>
              <a:spcAft>
                <a:spcPts val="0"/>
              </a:spcAft>
              <a:buClr>
                <a:schemeClr val="lt1"/>
              </a:buClr>
              <a:buSzPts val="1600"/>
              <a:buNone/>
              <a:defRPr>
                <a:solidFill>
                  <a:schemeClr val="lt1"/>
                </a:solidFill>
              </a:defRPr>
            </a:lvl5pPr>
            <a:lvl6pPr lvl="5" rtl="0">
              <a:spcBef>
                <a:spcPts val="0"/>
              </a:spcBef>
              <a:spcAft>
                <a:spcPts val="0"/>
              </a:spcAft>
              <a:buClr>
                <a:schemeClr val="lt1"/>
              </a:buClr>
              <a:buSzPts val="1600"/>
              <a:buNone/>
              <a:defRPr>
                <a:solidFill>
                  <a:schemeClr val="lt1"/>
                </a:solidFill>
              </a:defRPr>
            </a:lvl6pPr>
            <a:lvl7pPr lvl="6" rtl="0">
              <a:spcBef>
                <a:spcPts val="0"/>
              </a:spcBef>
              <a:spcAft>
                <a:spcPts val="0"/>
              </a:spcAft>
              <a:buClr>
                <a:schemeClr val="lt1"/>
              </a:buClr>
              <a:buSzPts val="1600"/>
              <a:buNone/>
              <a:defRPr>
                <a:solidFill>
                  <a:schemeClr val="lt1"/>
                </a:solidFill>
              </a:defRPr>
            </a:lvl7pPr>
            <a:lvl8pPr lvl="7" rtl="0">
              <a:spcBef>
                <a:spcPts val="0"/>
              </a:spcBef>
              <a:spcAft>
                <a:spcPts val="0"/>
              </a:spcAft>
              <a:buClr>
                <a:schemeClr val="lt1"/>
              </a:buClr>
              <a:buSzPts val="1600"/>
              <a:buNone/>
              <a:defRPr>
                <a:solidFill>
                  <a:schemeClr val="lt1"/>
                </a:solidFill>
              </a:defRPr>
            </a:lvl8pPr>
            <a:lvl9pPr lvl="8" rtl="0">
              <a:spcBef>
                <a:spcPts val="0"/>
              </a:spcBef>
              <a:spcAft>
                <a:spcPts val="0"/>
              </a:spcAft>
              <a:buClr>
                <a:schemeClr val="lt1"/>
              </a:buClr>
              <a:buSzPts val="1600"/>
              <a:buNone/>
              <a:defRPr>
                <a:solidFill>
                  <a:schemeClr val="lt1"/>
                </a:solidFill>
              </a:defRPr>
            </a:lvl9pPr>
          </a:lstStyle>
          <a:p>
            <a:endParaRPr/>
          </a:p>
        </p:txBody>
      </p:sp>
      <p:sp>
        <p:nvSpPr>
          <p:cNvPr id="2412" name="Google Shape;2412;p59"/>
          <p:cNvSpPr txBox="1"/>
          <p:nvPr/>
        </p:nvSpPr>
        <p:spPr>
          <a:xfrm>
            <a:off x="2089025" y="3144481"/>
            <a:ext cx="4958700" cy="572700"/>
          </a:xfrm>
          <a:prstGeom prst="rect">
            <a:avLst/>
          </a:prstGeom>
          <a:noFill/>
          <a:ln>
            <a:noFill/>
          </a:ln>
        </p:spPr>
        <p:txBody>
          <a:bodyPr spcFirstLastPara="1" wrap="square" lIns="91425" tIns="91425" rIns="91425" bIns="91425" anchor="t" anchorCtr="0">
            <a:noAutofit/>
          </a:bodyPr>
          <a:lstStyle/>
          <a:p>
            <a:pPr marL="0" lvl="0" indent="0" algn="ctr" rtl="0">
              <a:spcBef>
                <a:spcPts val="300"/>
              </a:spcBef>
              <a:spcAft>
                <a:spcPts val="0"/>
              </a:spcAft>
              <a:buNone/>
            </a:pPr>
            <a:r>
              <a:rPr lang="en" sz="1200">
                <a:solidFill>
                  <a:schemeClr val="lt1"/>
                </a:solidFill>
                <a:latin typeface="Voces"/>
                <a:ea typeface="Voces"/>
                <a:cs typeface="Voces"/>
                <a:sym typeface="Voces"/>
              </a:rPr>
              <a:t>CREDITS: This presentation template was created by </a:t>
            </a:r>
            <a:r>
              <a:rPr lang="en" sz="1200" b="1">
                <a:solidFill>
                  <a:schemeClr val="lt1"/>
                </a:solidFill>
                <a:uFill>
                  <a:noFill/>
                </a:uFill>
                <a:latin typeface="Voces"/>
                <a:ea typeface="Voces"/>
                <a:cs typeface="Voces"/>
                <a:sym typeface="Voces"/>
                <a:hlinkClick r:id="rId2">
                  <a:extLst>
                    <a:ext uri="{A12FA001-AC4F-418D-AE19-62706E023703}">
                      <ahyp:hlinkClr xmlns:ahyp="http://schemas.microsoft.com/office/drawing/2018/hyperlinkcolor" val="tx"/>
                    </a:ext>
                  </a:extLst>
                </a:hlinkClick>
              </a:rPr>
              <a:t>Slidesgo</a:t>
            </a:r>
            <a:r>
              <a:rPr lang="en" sz="1200">
                <a:solidFill>
                  <a:schemeClr val="lt1"/>
                </a:solidFill>
                <a:latin typeface="Voces"/>
                <a:ea typeface="Voces"/>
                <a:cs typeface="Voces"/>
                <a:sym typeface="Voces"/>
              </a:rPr>
              <a:t>, including icons by </a:t>
            </a:r>
            <a:r>
              <a:rPr lang="en" sz="1200" b="1">
                <a:solidFill>
                  <a:schemeClr val="lt1"/>
                </a:solidFill>
                <a:uFill>
                  <a:noFill/>
                </a:uFill>
                <a:latin typeface="Voces"/>
                <a:ea typeface="Voces"/>
                <a:cs typeface="Voces"/>
                <a:sym typeface="Voces"/>
                <a:hlinkClick r:id="rId3">
                  <a:extLst>
                    <a:ext uri="{A12FA001-AC4F-418D-AE19-62706E023703}">
                      <ahyp:hlinkClr xmlns:ahyp="http://schemas.microsoft.com/office/drawing/2018/hyperlinkcolor" val="tx"/>
                    </a:ext>
                  </a:extLst>
                </a:hlinkClick>
              </a:rPr>
              <a:t>Flaticon</a:t>
            </a:r>
            <a:r>
              <a:rPr lang="en" sz="1200">
                <a:solidFill>
                  <a:schemeClr val="lt1"/>
                </a:solidFill>
                <a:latin typeface="Voces"/>
                <a:ea typeface="Voces"/>
                <a:cs typeface="Voces"/>
                <a:sym typeface="Voces"/>
              </a:rPr>
              <a:t>, infographics &amp; images by </a:t>
            </a:r>
            <a:r>
              <a:rPr lang="en" sz="1200" b="1">
                <a:solidFill>
                  <a:schemeClr val="lt1"/>
                </a:solidFill>
                <a:uFill>
                  <a:noFill/>
                </a:uFill>
                <a:latin typeface="Voces"/>
                <a:ea typeface="Voces"/>
                <a:cs typeface="Voces"/>
                <a:sym typeface="Voces"/>
                <a:hlinkClick r:id="rId4">
                  <a:extLst>
                    <a:ext uri="{A12FA001-AC4F-418D-AE19-62706E023703}">
                      <ahyp:hlinkClr xmlns:ahyp="http://schemas.microsoft.com/office/drawing/2018/hyperlinkcolor" val="tx"/>
                    </a:ext>
                  </a:extLst>
                </a:hlinkClick>
              </a:rPr>
              <a:t>Freepik</a:t>
            </a:r>
            <a:r>
              <a:rPr lang="en" sz="1200">
                <a:solidFill>
                  <a:schemeClr val="lt1"/>
                </a:solidFill>
                <a:latin typeface="Voces"/>
                <a:ea typeface="Voces"/>
                <a:cs typeface="Voces"/>
                <a:sym typeface="Voces"/>
              </a:rPr>
              <a:t> </a:t>
            </a:r>
            <a:endParaRPr sz="1200">
              <a:solidFill>
                <a:schemeClr val="lt1"/>
              </a:solidFill>
              <a:latin typeface="Voces"/>
              <a:ea typeface="Voces"/>
              <a:cs typeface="Voces"/>
              <a:sym typeface="Voces"/>
            </a:endParaRPr>
          </a:p>
        </p:txBody>
      </p:sp>
      <p:sp>
        <p:nvSpPr>
          <p:cNvPr id="2413" name="Google Shape;2413;p59"/>
          <p:cNvSpPr/>
          <p:nvPr/>
        </p:nvSpPr>
        <p:spPr>
          <a:xfrm rot="3113637">
            <a:off x="6806190" y="9351"/>
            <a:ext cx="2701620" cy="2155606"/>
          </a:xfrm>
          <a:custGeom>
            <a:avLst/>
            <a:gdLst/>
            <a:ahLst/>
            <a:cxnLst/>
            <a:rect l="l" t="t" r="r" b="b"/>
            <a:pathLst>
              <a:path w="85084" h="67888" extrusionOk="0">
                <a:moveTo>
                  <a:pt x="1" y="0"/>
                </a:moveTo>
                <a:lnTo>
                  <a:pt x="1" y="30903"/>
                </a:lnTo>
                <a:lnTo>
                  <a:pt x="28337" y="61109"/>
                </a:lnTo>
                <a:cubicBezTo>
                  <a:pt x="29914" y="62795"/>
                  <a:pt x="31526" y="64482"/>
                  <a:pt x="33506" y="65691"/>
                </a:cubicBezTo>
                <a:cubicBezTo>
                  <a:pt x="36362" y="67405"/>
                  <a:pt x="39723" y="67888"/>
                  <a:pt x="43095" y="67888"/>
                </a:cubicBezTo>
                <a:cubicBezTo>
                  <a:pt x="44267" y="67888"/>
                  <a:pt x="45440" y="67829"/>
                  <a:pt x="46593" y="67744"/>
                </a:cubicBezTo>
                <a:cubicBezTo>
                  <a:pt x="47253" y="67744"/>
                  <a:pt x="47913" y="67598"/>
                  <a:pt x="48499" y="67268"/>
                </a:cubicBezTo>
                <a:cubicBezTo>
                  <a:pt x="49122" y="66791"/>
                  <a:pt x="49452" y="66058"/>
                  <a:pt x="49746" y="65325"/>
                </a:cubicBezTo>
                <a:cubicBezTo>
                  <a:pt x="52752" y="57883"/>
                  <a:pt x="56637" y="50845"/>
                  <a:pt x="61293" y="44356"/>
                </a:cubicBezTo>
                <a:cubicBezTo>
                  <a:pt x="63822" y="40837"/>
                  <a:pt x="66718" y="37355"/>
                  <a:pt x="70677" y="35595"/>
                </a:cubicBezTo>
                <a:cubicBezTo>
                  <a:pt x="72400" y="34825"/>
                  <a:pt x="74233" y="34422"/>
                  <a:pt x="75993" y="33872"/>
                </a:cubicBezTo>
                <a:cubicBezTo>
                  <a:pt x="79145" y="32882"/>
                  <a:pt x="82115" y="31379"/>
                  <a:pt x="85047" y="29840"/>
                </a:cubicBezTo>
                <a:lnTo>
                  <a:pt x="85084" y="8688"/>
                </a:lnTo>
                <a:lnTo>
                  <a:pt x="85084" y="8688"/>
                </a:lnTo>
                <a:cubicBezTo>
                  <a:pt x="84937" y="8835"/>
                  <a:pt x="84791" y="9018"/>
                  <a:pt x="84644" y="9165"/>
                </a:cubicBezTo>
                <a:cubicBezTo>
                  <a:pt x="82078" y="11914"/>
                  <a:pt x="79182" y="14297"/>
                  <a:pt x="75993" y="16276"/>
                </a:cubicBezTo>
                <a:cubicBezTo>
                  <a:pt x="69242" y="20370"/>
                  <a:pt x="61568" y="22478"/>
                  <a:pt x="53829" y="22478"/>
                </a:cubicBezTo>
                <a:cubicBezTo>
                  <a:pt x="49719" y="22478"/>
                  <a:pt x="45590" y="21884"/>
                  <a:pt x="41571" y="20675"/>
                </a:cubicBezTo>
                <a:cubicBezTo>
                  <a:pt x="36585" y="19172"/>
                  <a:pt x="31966" y="16716"/>
                  <a:pt x="27347" y="14334"/>
                </a:cubicBez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59"/>
          <p:cNvSpPr/>
          <p:nvPr/>
        </p:nvSpPr>
        <p:spPr>
          <a:xfrm>
            <a:off x="7768977" y="2"/>
            <a:ext cx="1441024" cy="328543"/>
          </a:xfrm>
          <a:custGeom>
            <a:avLst/>
            <a:gdLst/>
            <a:ahLst/>
            <a:cxnLst/>
            <a:rect l="l" t="t" r="r" b="b"/>
            <a:pathLst>
              <a:path w="45383" h="10347" extrusionOk="0">
                <a:moveTo>
                  <a:pt x="0" y="0"/>
                </a:moveTo>
                <a:cubicBezTo>
                  <a:pt x="807" y="1173"/>
                  <a:pt x="1540" y="2347"/>
                  <a:pt x="2346" y="3520"/>
                </a:cubicBezTo>
                <a:cubicBezTo>
                  <a:pt x="2860" y="4326"/>
                  <a:pt x="3373" y="5133"/>
                  <a:pt x="3923" y="5902"/>
                </a:cubicBezTo>
                <a:cubicBezTo>
                  <a:pt x="5022" y="7552"/>
                  <a:pt x="6195" y="9275"/>
                  <a:pt x="8065" y="9971"/>
                </a:cubicBezTo>
                <a:cubicBezTo>
                  <a:pt x="8872" y="10265"/>
                  <a:pt x="9727" y="10346"/>
                  <a:pt x="10588" y="10346"/>
                </a:cubicBezTo>
                <a:cubicBezTo>
                  <a:pt x="11018" y="10346"/>
                  <a:pt x="11450" y="10326"/>
                  <a:pt x="11877" y="10301"/>
                </a:cubicBezTo>
                <a:cubicBezTo>
                  <a:pt x="23022" y="9751"/>
                  <a:pt x="34202" y="9055"/>
                  <a:pt x="45346" y="8285"/>
                </a:cubicBezTo>
                <a:lnTo>
                  <a:pt x="453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grpSp>
        <p:nvGrpSpPr>
          <p:cNvPr id="2415" name="Google Shape;2415;p59"/>
          <p:cNvGrpSpPr/>
          <p:nvPr/>
        </p:nvGrpSpPr>
        <p:grpSpPr>
          <a:xfrm flipH="1">
            <a:off x="7281422" y="1356637"/>
            <a:ext cx="1386501" cy="673098"/>
            <a:chOff x="6262493" y="240300"/>
            <a:chExt cx="1386501" cy="673098"/>
          </a:xfrm>
        </p:grpSpPr>
        <p:sp>
          <p:nvSpPr>
            <p:cNvPr id="2416" name="Google Shape;2416;p59"/>
            <p:cNvSpPr/>
            <p:nvPr/>
          </p:nvSpPr>
          <p:spPr>
            <a:xfrm rot="-2993311">
              <a:off x="6741361" y="379346"/>
              <a:ext cx="49012" cy="45865"/>
            </a:xfrm>
            <a:custGeom>
              <a:avLst/>
              <a:gdLst/>
              <a:ahLst/>
              <a:cxnLst/>
              <a:rect l="l" t="t" r="r" b="b"/>
              <a:pathLst>
                <a:path w="1137" h="1064" extrusionOk="0">
                  <a:moveTo>
                    <a:pt x="184" y="587"/>
                  </a:moveTo>
                  <a:cubicBezTo>
                    <a:pt x="184" y="672"/>
                    <a:pt x="200" y="750"/>
                    <a:pt x="230" y="816"/>
                  </a:cubicBezTo>
                  <a:lnTo>
                    <a:pt x="230" y="816"/>
                  </a:lnTo>
                  <a:lnTo>
                    <a:pt x="220" y="807"/>
                  </a:lnTo>
                  <a:lnTo>
                    <a:pt x="184" y="697"/>
                  </a:lnTo>
                  <a:lnTo>
                    <a:pt x="184" y="587"/>
                  </a:lnTo>
                  <a:close/>
                  <a:moveTo>
                    <a:pt x="880" y="807"/>
                  </a:moveTo>
                  <a:lnTo>
                    <a:pt x="807" y="917"/>
                  </a:lnTo>
                  <a:lnTo>
                    <a:pt x="784" y="924"/>
                  </a:lnTo>
                  <a:lnTo>
                    <a:pt x="784" y="924"/>
                  </a:lnTo>
                  <a:cubicBezTo>
                    <a:pt x="820" y="891"/>
                    <a:pt x="850" y="852"/>
                    <a:pt x="880" y="807"/>
                  </a:cubicBezTo>
                  <a:close/>
                  <a:moveTo>
                    <a:pt x="657" y="1004"/>
                  </a:moveTo>
                  <a:lnTo>
                    <a:pt x="624" y="1027"/>
                  </a:lnTo>
                  <a:lnTo>
                    <a:pt x="587" y="1027"/>
                  </a:lnTo>
                  <a:cubicBezTo>
                    <a:pt x="613" y="1020"/>
                    <a:pt x="636" y="1013"/>
                    <a:pt x="657" y="1004"/>
                  </a:cubicBezTo>
                  <a:close/>
                  <a:moveTo>
                    <a:pt x="587" y="0"/>
                  </a:moveTo>
                  <a:cubicBezTo>
                    <a:pt x="440" y="0"/>
                    <a:pt x="257" y="74"/>
                    <a:pt x="147" y="147"/>
                  </a:cubicBezTo>
                  <a:cubicBezTo>
                    <a:pt x="110" y="220"/>
                    <a:pt x="37" y="294"/>
                    <a:pt x="37" y="404"/>
                  </a:cubicBezTo>
                  <a:cubicBezTo>
                    <a:pt x="0" y="477"/>
                    <a:pt x="0" y="587"/>
                    <a:pt x="37" y="697"/>
                  </a:cubicBezTo>
                  <a:cubicBezTo>
                    <a:pt x="37" y="807"/>
                    <a:pt x="110" y="917"/>
                    <a:pt x="220" y="953"/>
                  </a:cubicBezTo>
                  <a:cubicBezTo>
                    <a:pt x="293" y="1002"/>
                    <a:pt x="381" y="1034"/>
                    <a:pt x="464" y="1040"/>
                  </a:cubicBezTo>
                  <a:lnTo>
                    <a:pt x="464" y="1040"/>
                  </a:lnTo>
                  <a:cubicBezTo>
                    <a:pt x="491" y="1050"/>
                    <a:pt x="520" y="1058"/>
                    <a:pt x="550" y="1063"/>
                  </a:cubicBezTo>
                  <a:cubicBezTo>
                    <a:pt x="660" y="1063"/>
                    <a:pt x="770" y="1063"/>
                    <a:pt x="844" y="990"/>
                  </a:cubicBezTo>
                  <a:cubicBezTo>
                    <a:pt x="953" y="953"/>
                    <a:pt x="1027" y="843"/>
                    <a:pt x="1063" y="733"/>
                  </a:cubicBezTo>
                  <a:lnTo>
                    <a:pt x="1137" y="660"/>
                  </a:lnTo>
                  <a:cubicBezTo>
                    <a:pt x="1137" y="587"/>
                    <a:pt x="1137" y="477"/>
                    <a:pt x="1137" y="404"/>
                  </a:cubicBezTo>
                  <a:cubicBezTo>
                    <a:pt x="1100" y="294"/>
                    <a:pt x="1063" y="220"/>
                    <a:pt x="990" y="184"/>
                  </a:cubicBezTo>
                  <a:cubicBezTo>
                    <a:pt x="880" y="74"/>
                    <a:pt x="734" y="0"/>
                    <a:pt x="5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59"/>
            <p:cNvSpPr/>
            <p:nvPr/>
          </p:nvSpPr>
          <p:spPr>
            <a:xfrm rot="-2993311">
              <a:off x="6637232" y="391853"/>
              <a:ext cx="39529" cy="31640"/>
            </a:xfrm>
            <a:custGeom>
              <a:avLst/>
              <a:gdLst/>
              <a:ahLst/>
              <a:cxnLst/>
              <a:rect l="l" t="t" r="r" b="b"/>
              <a:pathLst>
                <a:path w="917" h="734" extrusionOk="0">
                  <a:moveTo>
                    <a:pt x="477" y="0"/>
                  </a:moveTo>
                  <a:cubicBezTo>
                    <a:pt x="0" y="37"/>
                    <a:pt x="0" y="697"/>
                    <a:pt x="477" y="733"/>
                  </a:cubicBezTo>
                  <a:cubicBezTo>
                    <a:pt x="917" y="697"/>
                    <a:pt x="917" y="37"/>
                    <a:pt x="4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59"/>
            <p:cNvSpPr/>
            <p:nvPr/>
          </p:nvSpPr>
          <p:spPr>
            <a:xfrm rot="-2993311">
              <a:off x="6632824" y="249830"/>
              <a:ext cx="41124" cy="34830"/>
            </a:xfrm>
            <a:custGeom>
              <a:avLst/>
              <a:gdLst/>
              <a:ahLst/>
              <a:cxnLst/>
              <a:rect l="l" t="t" r="r" b="b"/>
              <a:pathLst>
                <a:path w="954" h="808" extrusionOk="0">
                  <a:moveTo>
                    <a:pt x="477" y="1"/>
                  </a:moveTo>
                  <a:cubicBezTo>
                    <a:pt x="1" y="74"/>
                    <a:pt x="1" y="734"/>
                    <a:pt x="477" y="807"/>
                  </a:cubicBezTo>
                  <a:cubicBezTo>
                    <a:pt x="954" y="734"/>
                    <a:pt x="954" y="74"/>
                    <a:pt x="4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59"/>
            <p:cNvSpPr/>
            <p:nvPr/>
          </p:nvSpPr>
          <p:spPr>
            <a:xfrm rot="-2993311">
              <a:off x="6438067" y="361479"/>
              <a:ext cx="36382" cy="26898"/>
            </a:xfrm>
            <a:custGeom>
              <a:avLst/>
              <a:gdLst/>
              <a:ahLst/>
              <a:cxnLst/>
              <a:rect l="l" t="t" r="r" b="b"/>
              <a:pathLst>
                <a:path w="844" h="624" extrusionOk="0">
                  <a:moveTo>
                    <a:pt x="441" y="0"/>
                  </a:moveTo>
                  <a:cubicBezTo>
                    <a:pt x="1" y="0"/>
                    <a:pt x="1" y="623"/>
                    <a:pt x="441" y="623"/>
                  </a:cubicBezTo>
                  <a:cubicBezTo>
                    <a:pt x="844" y="623"/>
                    <a:pt x="844" y="0"/>
                    <a:pt x="4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59"/>
            <p:cNvSpPr/>
            <p:nvPr/>
          </p:nvSpPr>
          <p:spPr>
            <a:xfrm rot="-2993311">
              <a:off x="6268374" y="310309"/>
              <a:ext cx="55349" cy="41124"/>
            </a:xfrm>
            <a:custGeom>
              <a:avLst/>
              <a:gdLst/>
              <a:ahLst/>
              <a:cxnLst/>
              <a:rect l="l" t="t" r="r" b="b"/>
              <a:pathLst>
                <a:path w="1284" h="954" extrusionOk="0">
                  <a:moveTo>
                    <a:pt x="624" y="1"/>
                  </a:moveTo>
                  <a:cubicBezTo>
                    <a:pt x="1" y="1"/>
                    <a:pt x="1" y="954"/>
                    <a:pt x="624" y="954"/>
                  </a:cubicBezTo>
                  <a:cubicBezTo>
                    <a:pt x="1284" y="954"/>
                    <a:pt x="1284" y="1"/>
                    <a:pt x="6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59"/>
            <p:cNvSpPr/>
            <p:nvPr/>
          </p:nvSpPr>
          <p:spPr>
            <a:xfrm rot="-2993311">
              <a:off x="6973065" y="431123"/>
              <a:ext cx="50607" cy="42719"/>
            </a:xfrm>
            <a:custGeom>
              <a:avLst/>
              <a:gdLst/>
              <a:ahLst/>
              <a:cxnLst/>
              <a:rect l="l" t="t" r="r" b="b"/>
              <a:pathLst>
                <a:path w="1174" h="991" extrusionOk="0">
                  <a:moveTo>
                    <a:pt x="587" y="0"/>
                  </a:moveTo>
                  <a:cubicBezTo>
                    <a:pt x="0" y="74"/>
                    <a:pt x="0" y="954"/>
                    <a:pt x="587" y="990"/>
                  </a:cubicBezTo>
                  <a:cubicBezTo>
                    <a:pt x="1173" y="954"/>
                    <a:pt x="1173" y="74"/>
                    <a:pt x="5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59"/>
            <p:cNvSpPr/>
            <p:nvPr/>
          </p:nvSpPr>
          <p:spPr>
            <a:xfrm rot="-2993311">
              <a:off x="6926179" y="649809"/>
              <a:ext cx="53754" cy="53797"/>
            </a:xfrm>
            <a:custGeom>
              <a:avLst/>
              <a:gdLst/>
              <a:ahLst/>
              <a:cxnLst/>
              <a:rect l="l" t="t" r="r" b="b"/>
              <a:pathLst>
                <a:path w="1247" h="1248" extrusionOk="0">
                  <a:moveTo>
                    <a:pt x="587" y="1"/>
                  </a:moveTo>
                  <a:cubicBezTo>
                    <a:pt x="477" y="38"/>
                    <a:pt x="403" y="74"/>
                    <a:pt x="330" y="148"/>
                  </a:cubicBezTo>
                  <a:cubicBezTo>
                    <a:pt x="293" y="184"/>
                    <a:pt x="257" y="221"/>
                    <a:pt x="220" y="257"/>
                  </a:cubicBezTo>
                  <a:cubicBezTo>
                    <a:pt x="183" y="294"/>
                    <a:pt x="110" y="367"/>
                    <a:pt x="110" y="404"/>
                  </a:cubicBezTo>
                  <a:cubicBezTo>
                    <a:pt x="55" y="477"/>
                    <a:pt x="28" y="551"/>
                    <a:pt x="19" y="624"/>
                  </a:cubicBezTo>
                  <a:lnTo>
                    <a:pt x="19" y="624"/>
                  </a:lnTo>
                  <a:lnTo>
                    <a:pt x="0" y="661"/>
                  </a:lnTo>
                  <a:cubicBezTo>
                    <a:pt x="0" y="697"/>
                    <a:pt x="0" y="771"/>
                    <a:pt x="0" y="844"/>
                  </a:cubicBezTo>
                  <a:cubicBezTo>
                    <a:pt x="0" y="917"/>
                    <a:pt x="74" y="1027"/>
                    <a:pt x="147" y="1101"/>
                  </a:cubicBezTo>
                  <a:cubicBezTo>
                    <a:pt x="183" y="1174"/>
                    <a:pt x="257" y="1211"/>
                    <a:pt x="330" y="1247"/>
                  </a:cubicBezTo>
                  <a:cubicBezTo>
                    <a:pt x="440" y="1247"/>
                    <a:pt x="530" y="1247"/>
                    <a:pt x="614" y="1216"/>
                  </a:cubicBezTo>
                  <a:lnTo>
                    <a:pt x="614" y="1216"/>
                  </a:lnTo>
                  <a:cubicBezTo>
                    <a:pt x="685" y="1203"/>
                    <a:pt x="751" y="1175"/>
                    <a:pt x="807" y="1137"/>
                  </a:cubicBezTo>
                  <a:cubicBezTo>
                    <a:pt x="880" y="1101"/>
                    <a:pt x="917" y="1064"/>
                    <a:pt x="990" y="1027"/>
                  </a:cubicBezTo>
                  <a:cubicBezTo>
                    <a:pt x="1027" y="991"/>
                    <a:pt x="1063" y="954"/>
                    <a:pt x="1100" y="917"/>
                  </a:cubicBezTo>
                  <a:cubicBezTo>
                    <a:pt x="1173" y="807"/>
                    <a:pt x="1247" y="661"/>
                    <a:pt x="1247" y="551"/>
                  </a:cubicBezTo>
                  <a:cubicBezTo>
                    <a:pt x="1247" y="221"/>
                    <a:pt x="990" y="1"/>
                    <a:pt x="6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59"/>
            <p:cNvSpPr/>
            <p:nvPr/>
          </p:nvSpPr>
          <p:spPr>
            <a:xfrm rot="-2993311">
              <a:off x="7118756" y="565411"/>
              <a:ext cx="52159" cy="39529"/>
            </a:xfrm>
            <a:custGeom>
              <a:avLst/>
              <a:gdLst/>
              <a:ahLst/>
              <a:cxnLst/>
              <a:rect l="l" t="t" r="r" b="b"/>
              <a:pathLst>
                <a:path w="1210" h="917" extrusionOk="0">
                  <a:moveTo>
                    <a:pt x="513" y="0"/>
                  </a:moveTo>
                  <a:cubicBezTo>
                    <a:pt x="367" y="0"/>
                    <a:pt x="257" y="74"/>
                    <a:pt x="183" y="147"/>
                  </a:cubicBezTo>
                  <a:cubicBezTo>
                    <a:pt x="0" y="330"/>
                    <a:pt x="0" y="624"/>
                    <a:pt x="183" y="770"/>
                  </a:cubicBezTo>
                  <a:cubicBezTo>
                    <a:pt x="257" y="880"/>
                    <a:pt x="367" y="917"/>
                    <a:pt x="513" y="917"/>
                  </a:cubicBezTo>
                  <a:lnTo>
                    <a:pt x="770" y="880"/>
                  </a:lnTo>
                  <a:cubicBezTo>
                    <a:pt x="880" y="880"/>
                    <a:pt x="990" y="843"/>
                    <a:pt x="1063" y="770"/>
                  </a:cubicBezTo>
                  <a:cubicBezTo>
                    <a:pt x="1137" y="697"/>
                    <a:pt x="1173" y="587"/>
                    <a:pt x="1210" y="477"/>
                  </a:cubicBezTo>
                  <a:cubicBezTo>
                    <a:pt x="1173" y="367"/>
                    <a:pt x="1137" y="257"/>
                    <a:pt x="1063" y="184"/>
                  </a:cubicBezTo>
                  <a:lnTo>
                    <a:pt x="990" y="110"/>
                  </a:lnTo>
                  <a:cubicBezTo>
                    <a:pt x="917" y="74"/>
                    <a:pt x="843" y="37"/>
                    <a:pt x="770" y="37"/>
                  </a:cubicBezTo>
                  <a:lnTo>
                    <a:pt x="51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59"/>
            <p:cNvSpPr/>
            <p:nvPr/>
          </p:nvSpPr>
          <p:spPr>
            <a:xfrm rot="-2993311">
              <a:off x="7122773" y="771558"/>
              <a:ext cx="58495" cy="44313"/>
            </a:xfrm>
            <a:custGeom>
              <a:avLst/>
              <a:gdLst/>
              <a:ahLst/>
              <a:cxnLst/>
              <a:rect l="l" t="t" r="r" b="b"/>
              <a:pathLst>
                <a:path w="1357" h="1028" extrusionOk="0">
                  <a:moveTo>
                    <a:pt x="660" y="1"/>
                  </a:moveTo>
                  <a:cubicBezTo>
                    <a:pt x="0" y="1"/>
                    <a:pt x="0" y="1027"/>
                    <a:pt x="660" y="1027"/>
                  </a:cubicBezTo>
                  <a:cubicBezTo>
                    <a:pt x="1357" y="1027"/>
                    <a:pt x="1357" y="1"/>
                    <a:pt x="6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59"/>
            <p:cNvSpPr/>
            <p:nvPr/>
          </p:nvSpPr>
          <p:spPr>
            <a:xfrm rot="-2993311">
              <a:off x="7260626" y="735949"/>
              <a:ext cx="56901" cy="42719"/>
            </a:xfrm>
            <a:custGeom>
              <a:avLst/>
              <a:gdLst/>
              <a:ahLst/>
              <a:cxnLst/>
              <a:rect l="l" t="t" r="r" b="b"/>
              <a:pathLst>
                <a:path w="1320" h="991" extrusionOk="0">
                  <a:moveTo>
                    <a:pt x="660" y="1"/>
                  </a:moveTo>
                  <a:cubicBezTo>
                    <a:pt x="0" y="1"/>
                    <a:pt x="0" y="991"/>
                    <a:pt x="660" y="991"/>
                  </a:cubicBezTo>
                  <a:cubicBezTo>
                    <a:pt x="1320" y="991"/>
                    <a:pt x="1320" y="1"/>
                    <a:pt x="6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59"/>
            <p:cNvSpPr/>
            <p:nvPr/>
          </p:nvSpPr>
          <p:spPr>
            <a:xfrm rot="-2993311">
              <a:off x="7382313" y="791605"/>
              <a:ext cx="34787" cy="26898"/>
            </a:xfrm>
            <a:custGeom>
              <a:avLst/>
              <a:gdLst/>
              <a:ahLst/>
              <a:cxnLst/>
              <a:rect l="l" t="t" r="r" b="b"/>
              <a:pathLst>
                <a:path w="807" h="624" extrusionOk="0">
                  <a:moveTo>
                    <a:pt x="403" y="0"/>
                  </a:moveTo>
                  <a:cubicBezTo>
                    <a:pt x="0" y="0"/>
                    <a:pt x="0" y="623"/>
                    <a:pt x="403" y="623"/>
                  </a:cubicBezTo>
                  <a:cubicBezTo>
                    <a:pt x="807" y="623"/>
                    <a:pt x="807" y="0"/>
                    <a:pt x="4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59"/>
            <p:cNvSpPr/>
            <p:nvPr/>
          </p:nvSpPr>
          <p:spPr>
            <a:xfrm rot="-2993311">
              <a:off x="7599961" y="867152"/>
              <a:ext cx="42719" cy="36382"/>
            </a:xfrm>
            <a:custGeom>
              <a:avLst/>
              <a:gdLst/>
              <a:ahLst/>
              <a:cxnLst/>
              <a:rect l="l" t="t" r="r" b="b"/>
              <a:pathLst>
                <a:path w="991" h="844" extrusionOk="0">
                  <a:moveTo>
                    <a:pt x="477" y="0"/>
                  </a:moveTo>
                  <a:cubicBezTo>
                    <a:pt x="0" y="74"/>
                    <a:pt x="0" y="770"/>
                    <a:pt x="477" y="843"/>
                  </a:cubicBezTo>
                  <a:cubicBezTo>
                    <a:pt x="990" y="770"/>
                    <a:pt x="990" y="74"/>
                    <a:pt x="4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28" name="Google Shape;2428;p59"/>
          <p:cNvSpPr/>
          <p:nvPr/>
        </p:nvSpPr>
        <p:spPr>
          <a:xfrm rot="5622610">
            <a:off x="-417280" y="350211"/>
            <a:ext cx="1970123" cy="1169781"/>
          </a:xfrm>
          <a:custGeom>
            <a:avLst/>
            <a:gdLst/>
            <a:ahLst/>
            <a:cxnLst/>
            <a:rect l="l" t="t" r="r" b="b"/>
            <a:pathLst>
              <a:path w="52789" h="31344" extrusionOk="0">
                <a:moveTo>
                  <a:pt x="1" y="1"/>
                </a:moveTo>
                <a:lnTo>
                  <a:pt x="1" y="18587"/>
                </a:lnTo>
                <a:cubicBezTo>
                  <a:pt x="5866" y="19393"/>
                  <a:pt x="11621" y="21043"/>
                  <a:pt x="16680" y="24122"/>
                </a:cubicBezTo>
                <a:cubicBezTo>
                  <a:pt x="19759" y="25991"/>
                  <a:pt x="22509" y="28448"/>
                  <a:pt x="24671" y="31344"/>
                </a:cubicBezTo>
                <a:lnTo>
                  <a:pt x="52788" y="31344"/>
                </a:lnTo>
                <a:cubicBezTo>
                  <a:pt x="47546" y="20786"/>
                  <a:pt x="36915" y="13418"/>
                  <a:pt x="26138" y="8249"/>
                </a:cubicBezTo>
                <a:cubicBezTo>
                  <a:pt x="23498" y="6966"/>
                  <a:pt x="20786" y="5830"/>
                  <a:pt x="18073" y="4767"/>
                </a:cubicBezTo>
                <a:cubicBezTo>
                  <a:pt x="13234" y="2897"/>
                  <a:pt x="8249" y="1467"/>
                  <a:pt x="3153" y="588"/>
                </a:cubicBezTo>
                <a:cubicBezTo>
                  <a:pt x="2163" y="404"/>
                  <a:pt x="1100" y="184"/>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29" name="Google Shape;2429;p59"/>
          <p:cNvGrpSpPr/>
          <p:nvPr/>
        </p:nvGrpSpPr>
        <p:grpSpPr>
          <a:xfrm>
            <a:off x="471447" y="375899"/>
            <a:ext cx="741626" cy="1195489"/>
            <a:chOff x="510547" y="4000024"/>
            <a:chExt cx="741626" cy="1195489"/>
          </a:xfrm>
        </p:grpSpPr>
        <p:sp>
          <p:nvSpPr>
            <p:cNvPr id="2430" name="Google Shape;2430;p59"/>
            <p:cNvSpPr/>
            <p:nvPr/>
          </p:nvSpPr>
          <p:spPr>
            <a:xfrm rot="3521228">
              <a:off x="718991" y="4602634"/>
              <a:ext cx="26666" cy="19715"/>
            </a:xfrm>
            <a:custGeom>
              <a:avLst/>
              <a:gdLst/>
              <a:ahLst/>
              <a:cxnLst/>
              <a:rect l="l" t="t" r="r" b="b"/>
              <a:pathLst>
                <a:path w="844" h="624" extrusionOk="0">
                  <a:moveTo>
                    <a:pt x="403" y="0"/>
                  </a:moveTo>
                  <a:cubicBezTo>
                    <a:pt x="0" y="0"/>
                    <a:pt x="0" y="624"/>
                    <a:pt x="403" y="624"/>
                  </a:cubicBezTo>
                  <a:cubicBezTo>
                    <a:pt x="843" y="624"/>
                    <a:pt x="843" y="0"/>
                    <a:pt x="4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59"/>
            <p:cNvSpPr/>
            <p:nvPr/>
          </p:nvSpPr>
          <p:spPr>
            <a:xfrm rot="3521228">
              <a:off x="750341" y="4705621"/>
              <a:ext cx="28972" cy="20884"/>
            </a:xfrm>
            <a:custGeom>
              <a:avLst/>
              <a:gdLst/>
              <a:ahLst/>
              <a:cxnLst/>
              <a:rect l="l" t="t" r="r" b="b"/>
              <a:pathLst>
                <a:path w="917" h="661" extrusionOk="0">
                  <a:moveTo>
                    <a:pt x="220" y="1"/>
                  </a:moveTo>
                  <a:cubicBezTo>
                    <a:pt x="184" y="37"/>
                    <a:pt x="147" y="37"/>
                    <a:pt x="110" y="74"/>
                  </a:cubicBezTo>
                  <a:cubicBezTo>
                    <a:pt x="74" y="111"/>
                    <a:pt x="74" y="147"/>
                    <a:pt x="37" y="184"/>
                  </a:cubicBezTo>
                  <a:cubicBezTo>
                    <a:pt x="37" y="221"/>
                    <a:pt x="0" y="257"/>
                    <a:pt x="0" y="331"/>
                  </a:cubicBezTo>
                  <a:lnTo>
                    <a:pt x="0" y="404"/>
                  </a:lnTo>
                  <a:cubicBezTo>
                    <a:pt x="37" y="477"/>
                    <a:pt x="74" y="514"/>
                    <a:pt x="110" y="551"/>
                  </a:cubicBezTo>
                  <a:lnTo>
                    <a:pt x="147" y="624"/>
                  </a:lnTo>
                  <a:cubicBezTo>
                    <a:pt x="220" y="624"/>
                    <a:pt x="294" y="661"/>
                    <a:pt x="330" y="661"/>
                  </a:cubicBezTo>
                  <a:lnTo>
                    <a:pt x="624" y="661"/>
                  </a:lnTo>
                  <a:cubicBezTo>
                    <a:pt x="660" y="661"/>
                    <a:pt x="697" y="661"/>
                    <a:pt x="733" y="624"/>
                  </a:cubicBezTo>
                  <a:cubicBezTo>
                    <a:pt x="770" y="624"/>
                    <a:pt x="807" y="587"/>
                    <a:pt x="843" y="551"/>
                  </a:cubicBezTo>
                  <a:cubicBezTo>
                    <a:pt x="880" y="514"/>
                    <a:pt x="880" y="477"/>
                    <a:pt x="880" y="441"/>
                  </a:cubicBezTo>
                  <a:cubicBezTo>
                    <a:pt x="917" y="404"/>
                    <a:pt x="917" y="367"/>
                    <a:pt x="917" y="331"/>
                  </a:cubicBezTo>
                  <a:lnTo>
                    <a:pt x="917" y="257"/>
                  </a:lnTo>
                  <a:cubicBezTo>
                    <a:pt x="917" y="184"/>
                    <a:pt x="880" y="147"/>
                    <a:pt x="843" y="111"/>
                  </a:cubicBezTo>
                  <a:lnTo>
                    <a:pt x="770" y="37"/>
                  </a:lnTo>
                  <a:cubicBezTo>
                    <a:pt x="733" y="37"/>
                    <a:pt x="660" y="1"/>
                    <a:pt x="6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59"/>
            <p:cNvSpPr/>
            <p:nvPr/>
          </p:nvSpPr>
          <p:spPr>
            <a:xfrm rot="3521228">
              <a:off x="792815" y="4611079"/>
              <a:ext cx="35955" cy="32068"/>
            </a:xfrm>
            <a:custGeom>
              <a:avLst/>
              <a:gdLst/>
              <a:ahLst/>
              <a:cxnLst/>
              <a:rect l="l" t="t" r="r" b="b"/>
              <a:pathLst>
                <a:path w="1138" h="1015" extrusionOk="0">
                  <a:moveTo>
                    <a:pt x="501" y="1"/>
                  </a:moveTo>
                  <a:cubicBezTo>
                    <a:pt x="242" y="1"/>
                    <a:pt x="1" y="199"/>
                    <a:pt x="1" y="501"/>
                  </a:cubicBezTo>
                  <a:cubicBezTo>
                    <a:pt x="1" y="758"/>
                    <a:pt x="221" y="978"/>
                    <a:pt x="477" y="1014"/>
                  </a:cubicBezTo>
                  <a:cubicBezTo>
                    <a:pt x="917" y="978"/>
                    <a:pt x="1137" y="464"/>
                    <a:pt x="844" y="134"/>
                  </a:cubicBezTo>
                  <a:cubicBezTo>
                    <a:pt x="740" y="42"/>
                    <a:pt x="619" y="1"/>
                    <a:pt x="5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59"/>
            <p:cNvSpPr/>
            <p:nvPr/>
          </p:nvSpPr>
          <p:spPr>
            <a:xfrm rot="3521228">
              <a:off x="968227" y="4767298"/>
              <a:ext cx="37092" cy="30141"/>
            </a:xfrm>
            <a:custGeom>
              <a:avLst/>
              <a:gdLst/>
              <a:ahLst/>
              <a:cxnLst/>
              <a:rect l="l" t="t" r="r" b="b"/>
              <a:pathLst>
                <a:path w="1174" h="954" extrusionOk="0">
                  <a:moveTo>
                    <a:pt x="331" y="0"/>
                  </a:moveTo>
                  <a:lnTo>
                    <a:pt x="221" y="73"/>
                  </a:lnTo>
                  <a:cubicBezTo>
                    <a:pt x="147" y="73"/>
                    <a:pt x="111" y="110"/>
                    <a:pt x="111" y="183"/>
                  </a:cubicBezTo>
                  <a:cubicBezTo>
                    <a:pt x="74" y="183"/>
                    <a:pt x="37" y="220"/>
                    <a:pt x="37" y="257"/>
                  </a:cubicBezTo>
                  <a:cubicBezTo>
                    <a:pt x="1" y="330"/>
                    <a:pt x="1" y="367"/>
                    <a:pt x="1" y="440"/>
                  </a:cubicBezTo>
                  <a:lnTo>
                    <a:pt x="1" y="550"/>
                  </a:lnTo>
                  <a:lnTo>
                    <a:pt x="37" y="660"/>
                  </a:lnTo>
                  <a:cubicBezTo>
                    <a:pt x="74" y="697"/>
                    <a:pt x="111" y="733"/>
                    <a:pt x="147" y="770"/>
                  </a:cubicBezTo>
                  <a:cubicBezTo>
                    <a:pt x="184" y="807"/>
                    <a:pt x="257" y="843"/>
                    <a:pt x="294" y="843"/>
                  </a:cubicBezTo>
                  <a:lnTo>
                    <a:pt x="294" y="953"/>
                  </a:lnTo>
                  <a:lnTo>
                    <a:pt x="404" y="953"/>
                  </a:lnTo>
                  <a:lnTo>
                    <a:pt x="376" y="934"/>
                  </a:lnTo>
                  <a:lnTo>
                    <a:pt x="376" y="934"/>
                  </a:lnTo>
                  <a:cubicBezTo>
                    <a:pt x="400" y="946"/>
                    <a:pt x="424" y="953"/>
                    <a:pt x="441" y="953"/>
                  </a:cubicBezTo>
                  <a:lnTo>
                    <a:pt x="697" y="953"/>
                  </a:lnTo>
                  <a:cubicBezTo>
                    <a:pt x="734" y="953"/>
                    <a:pt x="807" y="953"/>
                    <a:pt x="881" y="916"/>
                  </a:cubicBezTo>
                  <a:cubicBezTo>
                    <a:pt x="991" y="880"/>
                    <a:pt x="1100" y="770"/>
                    <a:pt x="1137" y="660"/>
                  </a:cubicBezTo>
                  <a:cubicBezTo>
                    <a:pt x="1137" y="587"/>
                    <a:pt x="1174" y="550"/>
                    <a:pt x="1174" y="477"/>
                  </a:cubicBezTo>
                  <a:lnTo>
                    <a:pt x="1174" y="330"/>
                  </a:lnTo>
                  <a:cubicBezTo>
                    <a:pt x="1137" y="257"/>
                    <a:pt x="1100" y="183"/>
                    <a:pt x="1027" y="147"/>
                  </a:cubicBezTo>
                  <a:lnTo>
                    <a:pt x="954" y="73"/>
                  </a:lnTo>
                  <a:cubicBezTo>
                    <a:pt x="881" y="37"/>
                    <a:pt x="771" y="0"/>
                    <a:pt x="697" y="0"/>
                  </a:cubicBezTo>
                  <a:lnTo>
                    <a:pt x="477" y="0"/>
                  </a:lnTo>
                  <a:cubicBezTo>
                    <a:pt x="461" y="0"/>
                    <a:pt x="446" y="2"/>
                    <a:pt x="433" y="5"/>
                  </a:cubicBezTo>
                  <a:lnTo>
                    <a:pt x="433" y="5"/>
                  </a:lnTo>
                  <a:lnTo>
                    <a:pt x="44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59"/>
            <p:cNvSpPr/>
            <p:nvPr/>
          </p:nvSpPr>
          <p:spPr>
            <a:xfrm rot="3521228">
              <a:off x="814499" y="4746099"/>
              <a:ext cx="38261" cy="32479"/>
            </a:xfrm>
            <a:custGeom>
              <a:avLst/>
              <a:gdLst/>
              <a:ahLst/>
              <a:cxnLst/>
              <a:rect l="l" t="t" r="r" b="b"/>
              <a:pathLst>
                <a:path w="1211" h="1028" extrusionOk="0">
                  <a:moveTo>
                    <a:pt x="550" y="1"/>
                  </a:moveTo>
                  <a:cubicBezTo>
                    <a:pt x="257" y="1"/>
                    <a:pt x="0" y="221"/>
                    <a:pt x="0" y="514"/>
                  </a:cubicBezTo>
                  <a:cubicBezTo>
                    <a:pt x="0" y="807"/>
                    <a:pt x="257" y="1027"/>
                    <a:pt x="550" y="1027"/>
                  </a:cubicBezTo>
                  <a:cubicBezTo>
                    <a:pt x="1210" y="1027"/>
                    <a:pt x="1210" y="1"/>
                    <a:pt x="5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59"/>
            <p:cNvSpPr/>
            <p:nvPr/>
          </p:nvSpPr>
          <p:spPr>
            <a:xfrm rot="3521228">
              <a:off x="698772" y="4931449"/>
              <a:ext cx="32448" cy="40599"/>
            </a:xfrm>
            <a:custGeom>
              <a:avLst/>
              <a:gdLst/>
              <a:ahLst/>
              <a:cxnLst/>
              <a:rect l="l" t="t" r="r" b="b"/>
              <a:pathLst>
                <a:path w="1027" h="1285" extrusionOk="0">
                  <a:moveTo>
                    <a:pt x="367" y="1"/>
                  </a:moveTo>
                  <a:cubicBezTo>
                    <a:pt x="293" y="38"/>
                    <a:pt x="183" y="74"/>
                    <a:pt x="147" y="148"/>
                  </a:cubicBezTo>
                  <a:lnTo>
                    <a:pt x="37" y="258"/>
                  </a:lnTo>
                  <a:cubicBezTo>
                    <a:pt x="0" y="331"/>
                    <a:pt x="0" y="404"/>
                    <a:pt x="0" y="514"/>
                  </a:cubicBezTo>
                  <a:lnTo>
                    <a:pt x="0" y="624"/>
                  </a:lnTo>
                  <a:cubicBezTo>
                    <a:pt x="0" y="661"/>
                    <a:pt x="0" y="734"/>
                    <a:pt x="0" y="771"/>
                  </a:cubicBezTo>
                  <a:cubicBezTo>
                    <a:pt x="0" y="844"/>
                    <a:pt x="0" y="917"/>
                    <a:pt x="37" y="991"/>
                  </a:cubicBezTo>
                  <a:cubicBezTo>
                    <a:pt x="37" y="1027"/>
                    <a:pt x="73" y="1101"/>
                    <a:pt x="147" y="1137"/>
                  </a:cubicBezTo>
                  <a:cubicBezTo>
                    <a:pt x="183" y="1174"/>
                    <a:pt x="257" y="1211"/>
                    <a:pt x="293" y="1247"/>
                  </a:cubicBezTo>
                  <a:cubicBezTo>
                    <a:pt x="367" y="1284"/>
                    <a:pt x="440" y="1284"/>
                    <a:pt x="513" y="1284"/>
                  </a:cubicBezTo>
                  <a:lnTo>
                    <a:pt x="660" y="1284"/>
                  </a:lnTo>
                  <a:cubicBezTo>
                    <a:pt x="733" y="1284"/>
                    <a:pt x="807" y="1211"/>
                    <a:pt x="880" y="1174"/>
                  </a:cubicBezTo>
                  <a:lnTo>
                    <a:pt x="953" y="1064"/>
                  </a:lnTo>
                  <a:cubicBezTo>
                    <a:pt x="990" y="954"/>
                    <a:pt x="1026" y="881"/>
                    <a:pt x="1026" y="807"/>
                  </a:cubicBezTo>
                  <a:cubicBezTo>
                    <a:pt x="1026" y="734"/>
                    <a:pt x="1026" y="697"/>
                    <a:pt x="1026" y="661"/>
                  </a:cubicBezTo>
                  <a:lnTo>
                    <a:pt x="1026" y="514"/>
                  </a:lnTo>
                  <a:cubicBezTo>
                    <a:pt x="1026" y="441"/>
                    <a:pt x="1026" y="368"/>
                    <a:pt x="990" y="331"/>
                  </a:cubicBezTo>
                  <a:cubicBezTo>
                    <a:pt x="916" y="184"/>
                    <a:pt x="843" y="111"/>
                    <a:pt x="697" y="38"/>
                  </a:cubicBezTo>
                  <a:cubicBezTo>
                    <a:pt x="660" y="1"/>
                    <a:pt x="587" y="1"/>
                    <a:pt x="5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59"/>
            <p:cNvSpPr/>
            <p:nvPr/>
          </p:nvSpPr>
          <p:spPr>
            <a:xfrm rot="3521228">
              <a:off x="868664" y="4628457"/>
              <a:ext cx="50993" cy="54469"/>
            </a:xfrm>
            <a:custGeom>
              <a:avLst/>
              <a:gdLst/>
              <a:ahLst/>
              <a:cxnLst/>
              <a:rect l="l" t="t" r="r" b="b"/>
              <a:pathLst>
                <a:path w="1614" h="1724" extrusionOk="0">
                  <a:moveTo>
                    <a:pt x="681" y="911"/>
                  </a:moveTo>
                  <a:lnTo>
                    <a:pt x="681" y="911"/>
                  </a:lnTo>
                  <a:cubicBezTo>
                    <a:pt x="687" y="913"/>
                    <a:pt x="692" y="915"/>
                    <a:pt x="697" y="917"/>
                  </a:cubicBezTo>
                  <a:lnTo>
                    <a:pt x="734" y="990"/>
                  </a:lnTo>
                  <a:lnTo>
                    <a:pt x="734" y="990"/>
                  </a:lnTo>
                  <a:lnTo>
                    <a:pt x="681" y="911"/>
                  </a:lnTo>
                  <a:close/>
                  <a:moveTo>
                    <a:pt x="807" y="1"/>
                  </a:moveTo>
                  <a:cubicBezTo>
                    <a:pt x="797" y="4"/>
                    <a:pt x="786" y="8"/>
                    <a:pt x="776" y="13"/>
                  </a:cubicBezTo>
                  <a:lnTo>
                    <a:pt x="776" y="13"/>
                  </a:lnTo>
                  <a:cubicBezTo>
                    <a:pt x="773" y="13"/>
                    <a:pt x="770" y="13"/>
                    <a:pt x="767" y="13"/>
                  </a:cubicBezTo>
                  <a:cubicBezTo>
                    <a:pt x="709" y="13"/>
                    <a:pt x="648" y="22"/>
                    <a:pt x="587" y="37"/>
                  </a:cubicBezTo>
                  <a:cubicBezTo>
                    <a:pt x="587" y="37"/>
                    <a:pt x="551" y="37"/>
                    <a:pt x="514" y="74"/>
                  </a:cubicBezTo>
                  <a:lnTo>
                    <a:pt x="404" y="111"/>
                  </a:lnTo>
                  <a:lnTo>
                    <a:pt x="258" y="221"/>
                  </a:lnTo>
                  <a:lnTo>
                    <a:pt x="221" y="257"/>
                  </a:lnTo>
                  <a:cubicBezTo>
                    <a:pt x="111" y="367"/>
                    <a:pt x="38" y="514"/>
                    <a:pt x="38" y="661"/>
                  </a:cubicBezTo>
                  <a:cubicBezTo>
                    <a:pt x="1" y="807"/>
                    <a:pt x="1" y="954"/>
                    <a:pt x="38" y="1100"/>
                  </a:cubicBezTo>
                  <a:cubicBezTo>
                    <a:pt x="38" y="1174"/>
                    <a:pt x="74" y="1247"/>
                    <a:pt x="111" y="1320"/>
                  </a:cubicBezTo>
                  <a:cubicBezTo>
                    <a:pt x="148" y="1394"/>
                    <a:pt x="184" y="1467"/>
                    <a:pt x="221" y="1504"/>
                  </a:cubicBezTo>
                  <a:lnTo>
                    <a:pt x="258" y="1540"/>
                  </a:lnTo>
                  <a:lnTo>
                    <a:pt x="404" y="1650"/>
                  </a:lnTo>
                  <a:lnTo>
                    <a:pt x="441" y="1650"/>
                  </a:lnTo>
                  <a:cubicBezTo>
                    <a:pt x="514" y="1687"/>
                    <a:pt x="551" y="1687"/>
                    <a:pt x="624" y="1724"/>
                  </a:cubicBezTo>
                  <a:lnTo>
                    <a:pt x="844" y="1724"/>
                  </a:lnTo>
                  <a:cubicBezTo>
                    <a:pt x="954" y="1687"/>
                    <a:pt x="1064" y="1687"/>
                    <a:pt x="1174" y="1614"/>
                  </a:cubicBezTo>
                  <a:lnTo>
                    <a:pt x="1211" y="1614"/>
                  </a:lnTo>
                  <a:cubicBezTo>
                    <a:pt x="1284" y="1577"/>
                    <a:pt x="1321" y="1540"/>
                    <a:pt x="1357" y="1504"/>
                  </a:cubicBezTo>
                  <a:lnTo>
                    <a:pt x="1394" y="1467"/>
                  </a:lnTo>
                  <a:cubicBezTo>
                    <a:pt x="1431" y="1394"/>
                    <a:pt x="1467" y="1357"/>
                    <a:pt x="1504" y="1320"/>
                  </a:cubicBezTo>
                  <a:cubicBezTo>
                    <a:pt x="1541" y="1247"/>
                    <a:pt x="1577" y="1174"/>
                    <a:pt x="1614" y="1100"/>
                  </a:cubicBezTo>
                  <a:cubicBezTo>
                    <a:pt x="1614" y="1064"/>
                    <a:pt x="1614" y="1027"/>
                    <a:pt x="1614" y="990"/>
                  </a:cubicBezTo>
                  <a:cubicBezTo>
                    <a:pt x="1614" y="917"/>
                    <a:pt x="1614" y="844"/>
                    <a:pt x="1614" y="771"/>
                  </a:cubicBezTo>
                  <a:cubicBezTo>
                    <a:pt x="1614" y="661"/>
                    <a:pt x="1614" y="587"/>
                    <a:pt x="1577" y="514"/>
                  </a:cubicBezTo>
                  <a:cubicBezTo>
                    <a:pt x="1541" y="404"/>
                    <a:pt x="1467" y="294"/>
                    <a:pt x="1394" y="221"/>
                  </a:cubicBezTo>
                  <a:cubicBezTo>
                    <a:pt x="1357" y="184"/>
                    <a:pt x="1321" y="147"/>
                    <a:pt x="1247" y="111"/>
                  </a:cubicBezTo>
                  <a:lnTo>
                    <a:pt x="1211" y="74"/>
                  </a:lnTo>
                  <a:cubicBezTo>
                    <a:pt x="1137" y="37"/>
                    <a:pt x="1101" y="1"/>
                    <a:pt x="10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59"/>
            <p:cNvSpPr/>
            <p:nvPr/>
          </p:nvSpPr>
          <p:spPr>
            <a:xfrm rot="3521228">
              <a:off x="958561" y="4468110"/>
              <a:ext cx="53300" cy="39398"/>
            </a:xfrm>
            <a:custGeom>
              <a:avLst/>
              <a:gdLst/>
              <a:ahLst/>
              <a:cxnLst/>
              <a:rect l="l" t="t" r="r" b="b"/>
              <a:pathLst>
                <a:path w="1687" h="1247" extrusionOk="0">
                  <a:moveTo>
                    <a:pt x="844" y="0"/>
                  </a:moveTo>
                  <a:cubicBezTo>
                    <a:pt x="1" y="0"/>
                    <a:pt x="1" y="1247"/>
                    <a:pt x="844" y="1247"/>
                  </a:cubicBezTo>
                  <a:cubicBezTo>
                    <a:pt x="1687" y="1247"/>
                    <a:pt x="1687" y="0"/>
                    <a:pt x="8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59"/>
            <p:cNvSpPr/>
            <p:nvPr/>
          </p:nvSpPr>
          <p:spPr>
            <a:xfrm rot="3521228">
              <a:off x="1071915" y="4475437"/>
              <a:ext cx="57944" cy="44043"/>
            </a:xfrm>
            <a:custGeom>
              <a:avLst/>
              <a:gdLst/>
              <a:ahLst/>
              <a:cxnLst/>
              <a:rect l="l" t="t" r="r" b="b"/>
              <a:pathLst>
                <a:path w="1834" h="1394" extrusionOk="0">
                  <a:moveTo>
                    <a:pt x="917" y="1"/>
                  </a:moveTo>
                  <a:cubicBezTo>
                    <a:pt x="0" y="1"/>
                    <a:pt x="0" y="1394"/>
                    <a:pt x="917" y="1394"/>
                  </a:cubicBezTo>
                  <a:cubicBezTo>
                    <a:pt x="1833" y="1394"/>
                    <a:pt x="1833" y="1"/>
                    <a:pt x="9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59"/>
            <p:cNvSpPr/>
            <p:nvPr/>
          </p:nvSpPr>
          <p:spPr>
            <a:xfrm rot="3521228">
              <a:off x="829152" y="4393206"/>
              <a:ext cx="73015" cy="56775"/>
            </a:xfrm>
            <a:custGeom>
              <a:avLst/>
              <a:gdLst/>
              <a:ahLst/>
              <a:cxnLst/>
              <a:rect l="l" t="t" r="r" b="b"/>
              <a:pathLst>
                <a:path w="2311" h="1797" extrusionOk="0">
                  <a:moveTo>
                    <a:pt x="1137" y="1"/>
                  </a:moveTo>
                  <a:cubicBezTo>
                    <a:pt x="1" y="1"/>
                    <a:pt x="1" y="1797"/>
                    <a:pt x="1137" y="1797"/>
                  </a:cubicBezTo>
                  <a:cubicBezTo>
                    <a:pt x="2273" y="1797"/>
                    <a:pt x="2310" y="1"/>
                    <a:pt x="11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59"/>
            <p:cNvSpPr/>
            <p:nvPr/>
          </p:nvSpPr>
          <p:spPr>
            <a:xfrm rot="3521228">
              <a:off x="1015556" y="4358308"/>
              <a:ext cx="49856" cy="44043"/>
            </a:xfrm>
            <a:custGeom>
              <a:avLst/>
              <a:gdLst/>
              <a:ahLst/>
              <a:cxnLst/>
              <a:rect l="l" t="t" r="r" b="b"/>
              <a:pathLst>
                <a:path w="1578" h="1394" extrusionOk="0">
                  <a:moveTo>
                    <a:pt x="624" y="0"/>
                  </a:moveTo>
                  <a:cubicBezTo>
                    <a:pt x="477" y="37"/>
                    <a:pt x="294" y="110"/>
                    <a:pt x="184" y="220"/>
                  </a:cubicBezTo>
                  <a:cubicBezTo>
                    <a:pt x="74" y="330"/>
                    <a:pt x="1" y="514"/>
                    <a:pt x="1" y="660"/>
                  </a:cubicBezTo>
                  <a:cubicBezTo>
                    <a:pt x="1" y="843"/>
                    <a:pt x="74" y="990"/>
                    <a:pt x="184" y="1137"/>
                  </a:cubicBezTo>
                  <a:lnTo>
                    <a:pt x="331" y="1247"/>
                  </a:lnTo>
                  <a:cubicBezTo>
                    <a:pt x="404" y="1283"/>
                    <a:pt x="551" y="1320"/>
                    <a:pt x="661" y="1320"/>
                  </a:cubicBezTo>
                  <a:lnTo>
                    <a:pt x="624" y="1393"/>
                  </a:lnTo>
                  <a:lnTo>
                    <a:pt x="917" y="1393"/>
                  </a:lnTo>
                  <a:cubicBezTo>
                    <a:pt x="1101" y="1393"/>
                    <a:pt x="1247" y="1320"/>
                    <a:pt x="1394" y="1173"/>
                  </a:cubicBezTo>
                  <a:cubicBezTo>
                    <a:pt x="1504" y="1063"/>
                    <a:pt x="1577" y="880"/>
                    <a:pt x="1577" y="697"/>
                  </a:cubicBezTo>
                  <a:cubicBezTo>
                    <a:pt x="1577" y="330"/>
                    <a:pt x="1284" y="0"/>
                    <a:pt x="9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59"/>
            <p:cNvSpPr/>
            <p:nvPr/>
          </p:nvSpPr>
          <p:spPr>
            <a:xfrm rot="3521228">
              <a:off x="1029948" y="4243722"/>
              <a:ext cx="25528" cy="19715"/>
            </a:xfrm>
            <a:custGeom>
              <a:avLst/>
              <a:gdLst/>
              <a:ahLst/>
              <a:cxnLst/>
              <a:rect l="l" t="t" r="r" b="b"/>
              <a:pathLst>
                <a:path w="808" h="624" extrusionOk="0">
                  <a:moveTo>
                    <a:pt x="404" y="1"/>
                  </a:moveTo>
                  <a:cubicBezTo>
                    <a:pt x="1" y="1"/>
                    <a:pt x="1" y="624"/>
                    <a:pt x="404" y="624"/>
                  </a:cubicBezTo>
                  <a:cubicBezTo>
                    <a:pt x="807" y="624"/>
                    <a:pt x="807" y="1"/>
                    <a:pt x="4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59"/>
            <p:cNvSpPr/>
            <p:nvPr/>
          </p:nvSpPr>
          <p:spPr>
            <a:xfrm rot="3521228">
              <a:off x="1160244" y="4082961"/>
              <a:ext cx="28972" cy="22053"/>
            </a:xfrm>
            <a:custGeom>
              <a:avLst/>
              <a:gdLst/>
              <a:ahLst/>
              <a:cxnLst/>
              <a:rect l="l" t="t" r="r" b="b"/>
              <a:pathLst>
                <a:path w="917" h="698" extrusionOk="0">
                  <a:moveTo>
                    <a:pt x="440" y="1"/>
                  </a:moveTo>
                  <a:cubicBezTo>
                    <a:pt x="0" y="1"/>
                    <a:pt x="0" y="697"/>
                    <a:pt x="440" y="697"/>
                  </a:cubicBezTo>
                  <a:cubicBezTo>
                    <a:pt x="917" y="697"/>
                    <a:pt x="917" y="1"/>
                    <a:pt x="4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59"/>
            <p:cNvSpPr/>
            <p:nvPr/>
          </p:nvSpPr>
          <p:spPr>
            <a:xfrm rot="3521228">
              <a:off x="1224353" y="4006194"/>
              <a:ext cx="25528" cy="19715"/>
            </a:xfrm>
            <a:custGeom>
              <a:avLst/>
              <a:gdLst/>
              <a:ahLst/>
              <a:cxnLst/>
              <a:rect l="l" t="t" r="r" b="b"/>
              <a:pathLst>
                <a:path w="808" h="624" extrusionOk="0">
                  <a:moveTo>
                    <a:pt x="404" y="0"/>
                  </a:moveTo>
                  <a:cubicBezTo>
                    <a:pt x="1" y="0"/>
                    <a:pt x="1" y="623"/>
                    <a:pt x="404" y="623"/>
                  </a:cubicBezTo>
                  <a:cubicBezTo>
                    <a:pt x="807" y="623"/>
                    <a:pt x="807" y="0"/>
                    <a:pt x="4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59"/>
            <p:cNvSpPr/>
            <p:nvPr/>
          </p:nvSpPr>
          <p:spPr>
            <a:xfrm rot="3521228">
              <a:off x="853345" y="4922808"/>
              <a:ext cx="66064" cy="48656"/>
            </a:xfrm>
            <a:custGeom>
              <a:avLst/>
              <a:gdLst/>
              <a:ahLst/>
              <a:cxnLst/>
              <a:rect l="l" t="t" r="r" b="b"/>
              <a:pathLst>
                <a:path w="2091" h="1540" extrusionOk="0">
                  <a:moveTo>
                    <a:pt x="1027" y="0"/>
                  </a:moveTo>
                  <a:cubicBezTo>
                    <a:pt x="1" y="0"/>
                    <a:pt x="1" y="1540"/>
                    <a:pt x="1027" y="1540"/>
                  </a:cubicBezTo>
                  <a:cubicBezTo>
                    <a:pt x="2090" y="1540"/>
                    <a:pt x="2090" y="0"/>
                    <a:pt x="10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59"/>
            <p:cNvSpPr/>
            <p:nvPr/>
          </p:nvSpPr>
          <p:spPr>
            <a:xfrm rot="3521228">
              <a:off x="565266" y="4687927"/>
              <a:ext cx="69539" cy="54753"/>
            </a:xfrm>
            <a:custGeom>
              <a:avLst/>
              <a:gdLst/>
              <a:ahLst/>
              <a:cxnLst/>
              <a:rect l="l" t="t" r="r" b="b"/>
              <a:pathLst>
                <a:path w="2201" h="1733" extrusionOk="0">
                  <a:moveTo>
                    <a:pt x="1320" y="1"/>
                  </a:moveTo>
                  <a:cubicBezTo>
                    <a:pt x="1186" y="1"/>
                    <a:pt x="1051" y="35"/>
                    <a:pt x="917" y="89"/>
                  </a:cubicBezTo>
                  <a:lnTo>
                    <a:pt x="367" y="345"/>
                  </a:lnTo>
                  <a:cubicBezTo>
                    <a:pt x="221" y="455"/>
                    <a:pt x="74" y="602"/>
                    <a:pt x="37" y="822"/>
                  </a:cubicBezTo>
                  <a:cubicBezTo>
                    <a:pt x="1" y="1005"/>
                    <a:pt x="37" y="1188"/>
                    <a:pt x="111" y="1372"/>
                  </a:cubicBezTo>
                  <a:cubicBezTo>
                    <a:pt x="259" y="1594"/>
                    <a:pt x="507" y="1733"/>
                    <a:pt x="765" y="1733"/>
                  </a:cubicBezTo>
                  <a:cubicBezTo>
                    <a:pt x="890" y="1733"/>
                    <a:pt x="1017" y="1700"/>
                    <a:pt x="1137" y="1628"/>
                  </a:cubicBezTo>
                  <a:lnTo>
                    <a:pt x="1650" y="1335"/>
                  </a:lnTo>
                  <a:cubicBezTo>
                    <a:pt x="2200" y="1005"/>
                    <a:pt x="2090" y="199"/>
                    <a:pt x="1467" y="15"/>
                  </a:cubicBezTo>
                  <a:cubicBezTo>
                    <a:pt x="1418" y="5"/>
                    <a:pt x="1369" y="1"/>
                    <a:pt x="13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59"/>
            <p:cNvSpPr/>
            <p:nvPr/>
          </p:nvSpPr>
          <p:spPr>
            <a:xfrm rot="3521228">
              <a:off x="599388" y="5080071"/>
              <a:ext cx="38261" cy="30141"/>
            </a:xfrm>
            <a:custGeom>
              <a:avLst/>
              <a:gdLst/>
              <a:ahLst/>
              <a:cxnLst/>
              <a:rect l="l" t="t" r="r" b="b"/>
              <a:pathLst>
                <a:path w="1211" h="954" extrusionOk="0">
                  <a:moveTo>
                    <a:pt x="734" y="0"/>
                  </a:moveTo>
                  <a:lnTo>
                    <a:pt x="734" y="37"/>
                  </a:lnTo>
                  <a:lnTo>
                    <a:pt x="477" y="37"/>
                  </a:lnTo>
                  <a:cubicBezTo>
                    <a:pt x="330" y="37"/>
                    <a:pt x="220" y="73"/>
                    <a:pt x="147" y="183"/>
                  </a:cubicBezTo>
                  <a:cubicBezTo>
                    <a:pt x="74" y="257"/>
                    <a:pt x="1" y="367"/>
                    <a:pt x="1" y="477"/>
                  </a:cubicBezTo>
                  <a:cubicBezTo>
                    <a:pt x="1" y="623"/>
                    <a:pt x="37" y="733"/>
                    <a:pt x="147" y="807"/>
                  </a:cubicBezTo>
                  <a:cubicBezTo>
                    <a:pt x="220" y="880"/>
                    <a:pt x="330" y="953"/>
                    <a:pt x="477" y="953"/>
                  </a:cubicBezTo>
                  <a:lnTo>
                    <a:pt x="734" y="953"/>
                  </a:lnTo>
                  <a:cubicBezTo>
                    <a:pt x="844" y="953"/>
                    <a:pt x="990" y="880"/>
                    <a:pt x="1064" y="807"/>
                  </a:cubicBezTo>
                  <a:cubicBezTo>
                    <a:pt x="1174" y="697"/>
                    <a:pt x="1210" y="587"/>
                    <a:pt x="1210" y="477"/>
                  </a:cubicBezTo>
                  <a:cubicBezTo>
                    <a:pt x="1210" y="330"/>
                    <a:pt x="1174" y="220"/>
                    <a:pt x="1064" y="147"/>
                  </a:cubicBezTo>
                  <a:cubicBezTo>
                    <a:pt x="990" y="37"/>
                    <a:pt x="844" y="0"/>
                    <a:pt x="7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59"/>
            <p:cNvSpPr/>
            <p:nvPr/>
          </p:nvSpPr>
          <p:spPr>
            <a:xfrm rot="3521228">
              <a:off x="513749" y="5157130"/>
              <a:ext cx="38261" cy="29004"/>
            </a:xfrm>
            <a:custGeom>
              <a:avLst/>
              <a:gdLst/>
              <a:ahLst/>
              <a:cxnLst/>
              <a:rect l="l" t="t" r="r" b="b"/>
              <a:pathLst>
                <a:path w="1211" h="918" extrusionOk="0">
                  <a:moveTo>
                    <a:pt x="624" y="1"/>
                  </a:moveTo>
                  <a:cubicBezTo>
                    <a:pt x="0" y="1"/>
                    <a:pt x="0" y="917"/>
                    <a:pt x="624" y="917"/>
                  </a:cubicBezTo>
                  <a:cubicBezTo>
                    <a:pt x="1210" y="917"/>
                    <a:pt x="1210" y="1"/>
                    <a:pt x="6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48" name="Google Shape;2448;p59"/>
          <p:cNvSpPr/>
          <p:nvPr/>
        </p:nvSpPr>
        <p:spPr>
          <a:xfrm>
            <a:off x="5475" y="4355123"/>
            <a:ext cx="6757025" cy="788473"/>
          </a:xfrm>
          <a:custGeom>
            <a:avLst/>
            <a:gdLst/>
            <a:ahLst/>
            <a:cxnLst/>
            <a:rect l="l" t="t" r="r" b="b"/>
            <a:pathLst>
              <a:path w="85085" h="35856" extrusionOk="0">
                <a:moveTo>
                  <a:pt x="21963" y="0"/>
                </a:moveTo>
                <a:cubicBezTo>
                  <a:pt x="20489" y="0"/>
                  <a:pt x="19021" y="128"/>
                  <a:pt x="17560" y="444"/>
                </a:cubicBezTo>
                <a:cubicBezTo>
                  <a:pt x="11658" y="1763"/>
                  <a:pt x="6819" y="5942"/>
                  <a:pt x="3007" y="10671"/>
                </a:cubicBezTo>
                <a:cubicBezTo>
                  <a:pt x="1980" y="11954"/>
                  <a:pt x="954" y="13311"/>
                  <a:pt x="1" y="14704"/>
                </a:cubicBezTo>
                <a:lnTo>
                  <a:pt x="1" y="35855"/>
                </a:lnTo>
                <a:lnTo>
                  <a:pt x="85084" y="35855"/>
                </a:lnTo>
                <a:lnTo>
                  <a:pt x="85084" y="13494"/>
                </a:lnTo>
                <a:cubicBezTo>
                  <a:pt x="81602" y="11111"/>
                  <a:pt x="77973" y="8948"/>
                  <a:pt x="74233" y="7079"/>
                </a:cubicBezTo>
                <a:cubicBezTo>
                  <a:pt x="69285" y="4476"/>
                  <a:pt x="64152" y="1947"/>
                  <a:pt x="58617" y="1323"/>
                </a:cubicBezTo>
                <a:cubicBezTo>
                  <a:pt x="57606" y="1211"/>
                  <a:pt x="56597" y="1165"/>
                  <a:pt x="55588" y="1165"/>
                </a:cubicBezTo>
                <a:cubicBezTo>
                  <a:pt x="50695" y="1165"/>
                  <a:pt x="45815" y="2258"/>
                  <a:pt x="40893" y="2258"/>
                </a:cubicBezTo>
                <a:cubicBezTo>
                  <a:pt x="40533" y="2258"/>
                  <a:pt x="40172" y="2252"/>
                  <a:pt x="39811" y="2240"/>
                </a:cubicBezTo>
                <a:cubicBezTo>
                  <a:pt x="33831" y="2035"/>
                  <a:pt x="27850" y="0"/>
                  <a:pt x="219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59"/>
          <p:cNvSpPr/>
          <p:nvPr/>
        </p:nvSpPr>
        <p:spPr>
          <a:xfrm flipH="1">
            <a:off x="4166863" y="4298200"/>
            <a:ext cx="5129137" cy="845395"/>
          </a:xfrm>
          <a:custGeom>
            <a:avLst/>
            <a:gdLst/>
            <a:ahLst/>
            <a:cxnLst/>
            <a:rect l="l" t="t" r="r" b="b"/>
            <a:pathLst>
              <a:path w="85085" h="35856" extrusionOk="0">
                <a:moveTo>
                  <a:pt x="21963" y="0"/>
                </a:moveTo>
                <a:cubicBezTo>
                  <a:pt x="20489" y="0"/>
                  <a:pt x="19021" y="128"/>
                  <a:pt x="17560" y="444"/>
                </a:cubicBezTo>
                <a:cubicBezTo>
                  <a:pt x="11658" y="1763"/>
                  <a:pt x="6819" y="5942"/>
                  <a:pt x="3007" y="10671"/>
                </a:cubicBezTo>
                <a:cubicBezTo>
                  <a:pt x="1980" y="11954"/>
                  <a:pt x="954" y="13311"/>
                  <a:pt x="1" y="14704"/>
                </a:cubicBezTo>
                <a:lnTo>
                  <a:pt x="1" y="35855"/>
                </a:lnTo>
                <a:lnTo>
                  <a:pt x="85084" y="35855"/>
                </a:lnTo>
                <a:lnTo>
                  <a:pt x="85084" y="13494"/>
                </a:lnTo>
                <a:cubicBezTo>
                  <a:pt x="81602" y="11111"/>
                  <a:pt x="77973" y="8948"/>
                  <a:pt x="74233" y="7079"/>
                </a:cubicBezTo>
                <a:cubicBezTo>
                  <a:pt x="69285" y="4476"/>
                  <a:pt x="64152" y="1947"/>
                  <a:pt x="58617" y="1323"/>
                </a:cubicBezTo>
                <a:cubicBezTo>
                  <a:pt x="57606" y="1211"/>
                  <a:pt x="56597" y="1165"/>
                  <a:pt x="55588" y="1165"/>
                </a:cubicBezTo>
                <a:cubicBezTo>
                  <a:pt x="50695" y="1165"/>
                  <a:pt x="45815" y="2258"/>
                  <a:pt x="40893" y="2258"/>
                </a:cubicBezTo>
                <a:cubicBezTo>
                  <a:pt x="40533" y="2258"/>
                  <a:pt x="40172" y="2252"/>
                  <a:pt x="39811" y="2240"/>
                </a:cubicBezTo>
                <a:cubicBezTo>
                  <a:pt x="33831" y="2035"/>
                  <a:pt x="27850" y="0"/>
                  <a:pt x="219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59"/>
          <p:cNvSpPr/>
          <p:nvPr/>
        </p:nvSpPr>
        <p:spPr>
          <a:xfrm rot="10800000">
            <a:off x="2813868" y="4602043"/>
            <a:ext cx="2972232" cy="616657"/>
          </a:xfrm>
          <a:custGeom>
            <a:avLst/>
            <a:gdLst/>
            <a:ahLst/>
            <a:cxnLst/>
            <a:rect l="l" t="t" r="r" b="b"/>
            <a:pathLst>
              <a:path w="85085" h="25745" extrusionOk="0">
                <a:moveTo>
                  <a:pt x="1" y="0"/>
                </a:moveTo>
                <a:lnTo>
                  <a:pt x="1" y="2530"/>
                </a:lnTo>
                <a:cubicBezTo>
                  <a:pt x="7662" y="6306"/>
                  <a:pt x="12941" y="13674"/>
                  <a:pt x="19906" y="18696"/>
                </a:cubicBezTo>
                <a:cubicBezTo>
                  <a:pt x="20126" y="18879"/>
                  <a:pt x="20346" y="19026"/>
                  <a:pt x="20603" y="19209"/>
                </a:cubicBezTo>
                <a:cubicBezTo>
                  <a:pt x="26913" y="23518"/>
                  <a:pt x="34555" y="25744"/>
                  <a:pt x="42184" y="25744"/>
                </a:cubicBezTo>
                <a:cubicBezTo>
                  <a:pt x="47275" y="25744"/>
                  <a:pt x="52360" y="24753"/>
                  <a:pt x="57041" y="22728"/>
                </a:cubicBezTo>
                <a:cubicBezTo>
                  <a:pt x="67232" y="18329"/>
                  <a:pt x="74967" y="9751"/>
                  <a:pt x="85084" y="5206"/>
                </a:cubicBezTo>
                <a:lnTo>
                  <a:pt x="850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59"/>
          <p:cNvSpPr/>
          <p:nvPr/>
        </p:nvSpPr>
        <p:spPr>
          <a:xfrm rot="-2319052">
            <a:off x="758800" y="3163042"/>
            <a:ext cx="1563242" cy="1281330"/>
          </a:xfrm>
          <a:custGeom>
            <a:avLst/>
            <a:gdLst/>
            <a:ahLst/>
            <a:cxnLst/>
            <a:rect l="l" t="t" r="r" b="b"/>
            <a:pathLst>
              <a:path w="62527" h="51251" extrusionOk="0">
                <a:moveTo>
                  <a:pt x="35889" y="3192"/>
                </a:moveTo>
                <a:cubicBezTo>
                  <a:pt x="34936" y="4989"/>
                  <a:pt x="34020" y="6785"/>
                  <a:pt x="33030" y="8581"/>
                </a:cubicBezTo>
                <a:cubicBezTo>
                  <a:pt x="31930" y="10634"/>
                  <a:pt x="30830" y="12650"/>
                  <a:pt x="29731" y="14666"/>
                </a:cubicBezTo>
                <a:cubicBezTo>
                  <a:pt x="28594" y="16682"/>
                  <a:pt x="27458" y="18662"/>
                  <a:pt x="26285" y="20678"/>
                </a:cubicBezTo>
                <a:cubicBezTo>
                  <a:pt x="25112" y="22658"/>
                  <a:pt x="23939" y="24637"/>
                  <a:pt x="22766" y="26580"/>
                </a:cubicBezTo>
                <a:cubicBezTo>
                  <a:pt x="22252" y="27460"/>
                  <a:pt x="21702" y="28303"/>
                  <a:pt x="21189" y="29146"/>
                </a:cubicBezTo>
                <a:cubicBezTo>
                  <a:pt x="21629" y="28046"/>
                  <a:pt x="22032" y="26983"/>
                  <a:pt x="22472" y="25884"/>
                </a:cubicBezTo>
                <a:cubicBezTo>
                  <a:pt x="23279" y="23794"/>
                  <a:pt x="24159" y="21741"/>
                  <a:pt x="25075" y="19688"/>
                </a:cubicBezTo>
                <a:cubicBezTo>
                  <a:pt x="25991" y="17636"/>
                  <a:pt x="26981" y="15693"/>
                  <a:pt x="28081" y="13750"/>
                </a:cubicBezTo>
                <a:cubicBezTo>
                  <a:pt x="29144" y="11807"/>
                  <a:pt x="30317" y="9974"/>
                  <a:pt x="31600" y="8178"/>
                </a:cubicBezTo>
                <a:cubicBezTo>
                  <a:pt x="32920" y="6418"/>
                  <a:pt x="34349" y="4732"/>
                  <a:pt x="35889" y="3192"/>
                </a:cubicBezTo>
                <a:close/>
                <a:moveTo>
                  <a:pt x="60780" y="7078"/>
                </a:moveTo>
                <a:lnTo>
                  <a:pt x="60780" y="7078"/>
                </a:lnTo>
                <a:cubicBezTo>
                  <a:pt x="56161" y="10011"/>
                  <a:pt x="51469" y="12907"/>
                  <a:pt x="46777" y="15766"/>
                </a:cubicBezTo>
                <a:lnTo>
                  <a:pt x="46740" y="15766"/>
                </a:lnTo>
                <a:cubicBezTo>
                  <a:pt x="41534" y="18919"/>
                  <a:pt x="36256" y="21998"/>
                  <a:pt x="30940" y="25041"/>
                </a:cubicBezTo>
                <a:cubicBezTo>
                  <a:pt x="28521" y="26434"/>
                  <a:pt x="26065" y="27790"/>
                  <a:pt x="23572" y="29183"/>
                </a:cubicBezTo>
                <a:lnTo>
                  <a:pt x="23755" y="28963"/>
                </a:lnTo>
                <a:cubicBezTo>
                  <a:pt x="26578" y="26800"/>
                  <a:pt x="29437" y="24711"/>
                  <a:pt x="32370" y="22731"/>
                </a:cubicBezTo>
                <a:cubicBezTo>
                  <a:pt x="36806" y="19688"/>
                  <a:pt x="41388" y="16902"/>
                  <a:pt x="46080" y="14300"/>
                </a:cubicBezTo>
                <a:cubicBezTo>
                  <a:pt x="50772" y="11697"/>
                  <a:pt x="55575" y="9314"/>
                  <a:pt x="60523" y="7188"/>
                </a:cubicBezTo>
                <a:lnTo>
                  <a:pt x="60780" y="7078"/>
                </a:lnTo>
                <a:close/>
                <a:moveTo>
                  <a:pt x="46557" y="1543"/>
                </a:moveTo>
                <a:cubicBezTo>
                  <a:pt x="43917" y="5135"/>
                  <a:pt x="41205" y="8691"/>
                  <a:pt x="38382" y="12137"/>
                </a:cubicBezTo>
                <a:cubicBezTo>
                  <a:pt x="35193" y="16023"/>
                  <a:pt x="31893" y="19835"/>
                  <a:pt x="28521" y="23574"/>
                </a:cubicBezTo>
                <a:cubicBezTo>
                  <a:pt x="26835" y="25407"/>
                  <a:pt x="25112" y="27203"/>
                  <a:pt x="23389" y="29000"/>
                </a:cubicBezTo>
                <a:lnTo>
                  <a:pt x="22656" y="29586"/>
                </a:lnTo>
                <a:cubicBezTo>
                  <a:pt x="25552" y="25627"/>
                  <a:pt x="28558" y="21778"/>
                  <a:pt x="31673" y="18002"/>
                </a:cubicBezTo>
                <a:cubicBezTo>
                  <a:pt x="34936" y="14080"/>
                  <a:pt x="38345" y="10231"/>
                  <a:pt x="41864" y="6455"/>
                </a:cubicBezTo>
                <a:cubicBezTo>
                  <a:pt x="43404" y="4805"/>
                  <a:pt x="44980" y="3156"/>
                  <a:pt x="46557" y="1543"/>
                </a:cubicBezTo>
                <a:close/>
                <a:moveTo>
                  <a:pt x="20199" y="31016"/>
                </a:moveTo>
                <a:lnTo>
                  <a:pt x="20089" y="31272"/>
                </a:lnTo>
                <a:lnTo>
                  <a:pt x="19906" y="31786"/>
                </a:lnTo>
                <a:lnTo>
                  <a:pt x="19503" y="32115"/>
                </a:lnTo>
                <a:cubicBezTo>
                  <a:pt x="19723" y="31749"/>
                  <a:pt x="19943" y="31382"/>
                  <a:pt x="20199" y="31016"/>
                </a:cubicBezTo>
                <a:close/>
                <a:moveTo>
                  <a:pt x="19833" y="32152"/>
                </a:moveTo>
                <a:cubicBezTo>
                  <a:pt x="19833" y="32189"/>
                  <a:pt x="19833" y="32189"/>
                  <a:pt x="19870" y="32189"/>
                </a:cubicBezTo>
                <a:cubicBezTo>
                  <a:pt x="19723" y="32262"/>
                  <a:pt x="19613" y="32335"/>
                  <a:pt x="19503" y="32445"/>
                </a:cubicBezTo>
                <a:lnTo>
                  <a:pt x="19466" y="32409"/>
                </a:lnTo>
                <a:lnTo>
                  <a:pt x="19503" y="32409"/>
                </a:lnTo>
                <a:lnTo>
                  <a:pt x="19833" y="32152"/>
                </a:lnTo>
                <a:close/>
                <a:moveTo>
                  <a:pt x="44870" y="27020"/>
                </a:moveTo>
                <a:lnTo>
                  <a:pt x="44870" y="27020"/>
                </a:lnTo>
                <a:cubicBezTo>
                  <a:pt x="43441" y="27460"/>
                  <a:pt x="42011" y="27827"/>
                  <a:pt x="40581" y="28193"/>
                </a:cubicBezTo>
                <a:cubicBezTo>
                  <a:pt x="38748" y="28706"/>
                  <a:pt x="36916" y="29146"/>
                  <a:pt x="35046" y="29586"/>
                </a:cubicBezTo>
                <a:cubicBezTo>
                  <a:pt x="33176" y="30026"/>
                  <a:pt x="31344" y="30429"/>
                  <a:pt x="29474" y="30832"/>
                </a:cubicBezTo>
                <a:cubicBezTo>
                  <a:pt x="27604" y="31236"/>
                  <a:pt x="25735" y="31602"/>
                  <a:pt x="23865" y="31932"/>
                </a:cubicBezTo>
                <a:cubicBezTo>
                  <a:pt x="22216" y="32189"/>
                  <a:pt x="20566" y="32555"/>
                  <a:pt x="18953" y="33032"/>
                </a:cubicBezTo>
                <a:lnTo>
                  <a:pt x="18953" y="32995"/>
                </a:lnTo>
                <a:cubicBezTo>
                  <a:pt x="19540" y="32555"/>
                  <a:pt x="20163" y="32189"/>
                  <a:pt x="20859" y="31896"/>
                </a:cubicBezTo>
                <a:cubicBezTo>
                  <a:pt x="21666" y="31529"/>
                  <a:pt x="22509" y="31236"/>
                  <a:pt x="23352" y="30942"/>
                </a:cubicBezTo>
                <a:cubicBezTo>
                  <a:pt x="25112" y="30393"/>
                  <a:pt x="26871" y="29916"/>
                  <a:pt x="28667" y="29549"/>
                </a:cubicBezTo>
                <a:cubicBezTo>
                  <a:pt x="30500" y="29183"/>
                  <a:pt x="32297" y="28853"/>
                  <a:pt x="34130" y="28523"/>
                </a:cubicBezTo>
                <a:cubicBezTo>
                  <a:pt x="35962" y="28193"/>
                  <a:pt x="37869" y="27863"/>
                  <a:pt x="39738" y="27607"/>
                </a:cubicBezTo>
                <a:cubicBezTo>
                  <a:pt x="41461" y="27350"/>
                  <a:pt x="43147" y="27167"/>
                  <a:pt x="44870" y="27020"/>
                </a:cubicBezTo>
                <a:close/>
                <a:moveTo>
                  <a:pt x="24818" y="13933"/>
                </a:moveTo>
                <a:lnTo>
                  <a:pt x="24818" y="13933"/>
                </a:lnTo>
                <a:cubicBezTo>
                  <a:pt x="24122" y="16536"/>
                  <a:pt x="23279" y="19139"/>
                  <a:pt x="22289" y="21631"/>
                </a:cubicBezTo>
                <a:cubicBezTo>
                  <a:pt x="20933" y="25004"/>
                  <a:pt x="19356" y="28230"/>
                  <a:pt x="17560" y="31346"/>
                </a:cubicBezTo>
                <a:cubicBezTo>
                  <a:pt x="16680" y="32885"/>
                  <a:pt x="15764" y="34352"/>
                  <a:pt x="14774" y="35818"/>
                </a:cubicBezTo>
                <a:cubicBezTo>
                  <a:pt x="15764" y="32629"/>
                  <a:pt x="17010" y="29549"/>
                  <a:pt x="18477" y="26543"/>
                </a:cubicBezTo>
                <a:cubicBezTo>
                  <a:pt x="20016" y="23318"/>
                  <a:pt x="21702" y="20128"/>
                  <a:pt x="23352" y="16939"/>
                </a:cubicBezTo>
                <a:cubicBezTo>
                  <a:pt x="23792" y="16023"/>
                  <a:pt x="24232" y="15143"/>
                  <a:pt x="24672" y="14226"/>
                </a:cubicBezTo>
                <a:lnTo>
                  <a:pt x="24818" y="13933"/>
                </a:lnTo>
                <a:close/>
                <a:moveTo>
                  <a:pt x="45823" y="30576"/>
                </a:moveTo>
                <a:lnTo>
                  <a:pt x="45823" y="30576"/>
                </a:lnTo>
                <a:cubicBezTo>
                  <a:pt x="44174" y="30942"/>
                  <a:pt x="42561" y="31272"/>
                  <a:pt x="40911" y="31602"/>
                </a:cubicBezTo>
                <a:cubicBezTo>
                  <a:pt x="38712" y="32042"/>
                  <a:pt x="36549" y="32445"/>
                  <a:pt x="34349" y="32849"/>
                </a:cubicBezTo>
                <a:cubicBezTo>
                  <a:pt x="32187" y="33215"/>
                  <a:pt x="29987" y="33582"/>
                  <a:pt x="27824" y="33912"/>
                </a:cubicBezTo>
                <a:cubicBezTo>
                  <a:pt x="25625" y="34242"/>
                  <a:pt x="23462" y="34535"/>
                  <a:pt x="21299" y="34828"/>
                </a:cubicBezTo>
                <a:cubicBezTo>
                  <a:pt x="19466" y="35048"/>
                  <a:pt x="17670" y="35415"/>
                  <a:pt x="15910" y="35891"/>
                </a:cubicBezTo>
                <a:cubicBezTo>
                  <a:pt x="17084" y="35268"/>
                  <a:pt x="18330" y="34755"/>
                  <a:pt x="19613" y="34352"/>
                </a:cubicBezTo>
                <a:cubicBezTo>
                  <a:pt x="21556" y="33802"/>
                  <a:pt x="23535" y="33362"/>
                  <a:pt x="25552" y="33032"/>
                </a:cubicBezTo>
                <a:cubicBezTo>
                  <a:pt x="27861" y="32629"/>
                  <a:pt x="30170" y="32262"/>
                  <a:pt x="32517" y="31932"/>
                </a:cubicBezTo>
                <a:cubicBezTo>
                  <a:pt x="34863" y="31602"/>
                  <a:pt x="37209" y="31346"/>
                  <a:pt x="39555" y="31089"/>
                </a:cubicBezTo>
                <a:cubicBezTo>
                  <a:pt x="41644" y="30906"/>
                  <a:pt x="43734" y="30722"/>
                  <a:pt x="45823" y="30576"/>
                </a:cubicBezTo>
                <a:close/>
                <a:moveTo>
                  <a:pt x="19063" y="17709"/>
                </a:moveTo>
                <a:lnTo>
                  <a:pt x="19063" y="17709"/>
                </a:lnTo>
                <a:cubicBezTo>
                  <a:pt x="18806" y="18955"/>
                  <a:pt x="18550" y="20238"/>
                  <a:pt x="18257" y="21485"/>
                </a:cubicBezTo>
                <a:cubicBezTo>
                  <a:pt x="17890" y="23024"/>
                  <a:pt x="17523" y="24564"/>
                  <a:pt x="17084" y="26104"/>
                </a:cubicBezTo>
                <a:cubicBezTo>
                  <a:pt x="16607" y="27643"/>
                  <a:pt x="16167" y="29146"/>
                  <a:pt x="15581" y="30649"/>
                </a:cubicBezTo>
                <a:cubicBezTo>
                  <a:pt x="14994" y="32115"/>
                  <a:pt x="14371" y="33545"/>
                  <a:pt x="13674" y="34975"/>
                </a:cubicBezTo>
                <a:cubicBezTo>
                  <a:pt x="13308" y="35671"/>
                  <a:pt x="12941" y="36331"/>
                  <a:pt x="12538" y="37028"/>
                </a:cubicBezTo>
                <a:cubicBezTo>
                  <a:pt x="12208" y="37614"/>
                  <a:pt x="11878" y="38164"/>
                  <a:pt x="11511" y="38714"/>
                </a:cubicBezTo>
                <a:cubicBezTo>
                  <a:pt x="11915" y="37541"/>
                  <a:pt x="12318" y="36404"/>
                  <a:pt x="12685" y="35231"/>
                </a:cubicBezTo>
                <a:cubicBezTo>
                  <a:pt x="13234" y="33728"/>
                  <a:pt x="13748" y="32189"/>
                  <a:pt x="14261" y="30649"/>
                </a:cubicBezTo>
                <a:lnTo>
                  <a:pt x="15837" y="26030"/>
                </a:lnTo>
                <a:cubicBezTo>
                  <a:pt x="16350" y="24527"/>
                  <a:pt x="16827" y="23061"/>
                  <a:pt x="17377" y="21595"/>
                </a:cubicBezTo>
                <a:cubicBezTo>
                  <a:pt x="17853" y="20275"/>
                  <a:pt x="18403" y="18955"/>
                  <a:pt x="19063" y="17709"/>
                </a:cubicBezTo>
                <a:close/>
                <a:moveTo>
                  <a:pt x="42087" y="34599"/>
                </a:moveTo>
                <a:cubicBezTo>
                  <a:pt x="42452" y="34599"/>
                  <a:pt x="42818" y="34602"/>
                  <a:pt x="43184" y="34608"/>
                </a:cubicBezTo>
                <a:cubicBezTo>
                  <a:pt x="39262" y="35415"/>
                  <a:pt x="35339" y="36111"/>
                  <a:pt x="31417" y="36771"/>
                </a:cubicBezTo>
                <a:cubicBezTo>
                  <a:pt x="27055" y="37468"/>
                  <a:pt x="22729" y="38054"/>
                  <a:pt x="18367" y="38604"/>
                </a:cubicBezTo>
                <a:cubicBezTo>
                  <a:pt x="16240" y="38861"/>
                  <a:pt x="14151" y="39081"/>
                  <a:pt x="12025" y="39300"/>
                </a:cubicBezTo>
                <a:cubicBezTo>
                  <a:pt x="13491" y="38567"/>
                  <a:pt x="15031" y="38091"/>
                  <a:pt x="16644" y="37797"/>
                </a:cubicBezTo>
                <a:cubicBezTo>
                  <a:pt x="18733" y="37358"/>
                  <a:pt x="20859" y="37101"/>
                  <a:pt x="22985" y="36734"/>
                </a:cubicBezTo>
                <a:cubicBezTo>
                  <a:pt x="25258" y="36368"/>
                  <a:pt x="27494" y="36001"/>
                  <a:pt x="29767" y="35671"/>
                </a:cubicBezTo>
                <a:cubicBezTo>
                  <a:pt x="32040" y="35305"/>
                  <a:pt x="34349" y="35011"/>
                  <a:pt x="36659" y="34828"/>
                </a:cubicBezTo>
                <a:cubicBezTo>
                  <a:pt x="38461" y="34675"/>
                  <a:pt x="40264" y="34599"/>
                  <a:pt x="42087" y="34599"/>
                </a:cubicBezTo>
                <a:close/>
                <a:moveTo>
                  <a:pt x="13161" y="22951"/>
                </a:moveTo>
                <a:lnTo>
                  <a:pt x="13161" y="22951"/>
                </a:lnTo>
                <a:cubicBezTo>
                  <a:pt x="12904" y="25407"/>
                  <a:pt x="12428" y="27827"/>
                  <a:pt x="11805" y="30209"/>
                </a:cubicBezTo>
                <a:cubicBezTo>
                  <a:pt x="11072" y="32959"/>
                  <a:pt x="10192" y="35708"/>
                  <a:pt x="9275" y="38421"/>
                </a:cubicBezTo>
                <a:cubicBezTo>
                  <a:pt x="8835" y="39850"/>
                  <a:pt x="8286" y="41243"/>
                  <a:pt x="7626" y="42563"/>
                </a:cubicBezTo>
                <a:cubicBezTo>
                  <a:pt x="8286" y="39997"/>
                  <a:pt x="8945" y="37468"/>
                  <a:pt x="9679" y="34902"/>
                </a:cubicBezTo>
                <a:cubicBezTo>
                  <a:pt x="10448" y="32079"/>
                  <a:pt x="11255" y="29293"/>
                  <a:pt x="12061" y="26507"/>
                </a:cubicBezTo>
                <a:cubicBezTo>
                  <a:pt x="12428" y="25297"/>
                  <a:pt x="12795" y="24124"/>
                  <a:pt x="13161" y="22951"/>
                </a:cubicBezTo>
                <a:close/>
                <a:moveTo>
                  <a:pt x="37795" y="37174"/>
                </a:moveTo>
                <a:cubicBezTo>
                  <a:pt x="34130" y="37981"/>
                  <a:pt x="30464" y="38714"/>
                  <a:pt x="26798" y="39447"/>
                </a:cubicBezTo>
                <a:cubicBezTo>
                  <a:pt x="22692" y="40254"/>
                  <a:pt x="18623" y="40987"/>
                  <a:pt x="14517" y="41683"/>
                </a:cubicBezTo>
                <a:cubicBezTo>
                  <a:pt x="12465" y="42013"/>
                  <a:pt x="10375" y="42343"/>
                  <a:pt x="8359" y="42673"/>
                </a:cubicBezTo>
                <a:cubicBezTo>
                  <a:pt x="10045" y="41903"/>
                  <a:pt x="11805" y="41280"/>
                  <a:pt x="13601" y="40877"/>
                </a:cubicBezTo>
                <a:lnTo>
                  <a:pt x="13564" y="40877"/>
                </a:lnTo>
                <a:cubicBezTo>
                  <a:pt x="15544" y="40400"/>
                  <a:pt x="17523" y="39997"/>
                  <a:pt x="19540" y="39594"/>
                </a:cubicBezTo>
                <a:cubicBezTo>
                  <a:pt x="21592" y="39154"/>
                  <a:pt x="23645" y="38751"/>
                  <a:pt x="25735" y="38384"/>
                </a:cubicBezTo>
                <a:cubicBezTo>
                  <a:pt x="27824" y="38017"/>
                  <a:pt x="29877" y="37724"/>
                  <a:pt x="31967" y="37504"/>
                </a:cubicBezTo>
                <a:cubicBezTo>
                  <a:pt x="33910" y="37284"/>
                  <a:pt x="35852" y="37174"/>
                  <a:pt x="37795" y="37174"/>
                </a:cubicBezTo>
                <a:close/>
                <a:moveTo>
                  <a:pt x="7516" y="43003"/>
                </a:moveTo>
                <a:lnTo>
                  <a:pt x="7479" y="43076"/>
                </a:lnTo>
                <a:lnTo>
                  <a:pt x="7479" y="43003"/>
                </a:lnTo>
                <a:close/>
                <a:moveTo>
                  <a:pt x="47747" y="1"/>
                </a:moveTo>
                <a:cubicBezTo>
                  <a:pt x="47716" y="1"/>
                  <a:pt x="47684" y="12"/>
                  <a:pt x="47656" y="40"/>
                </a:cubicBezTo>
                <a:cubicBezTo>
                  <a:pt x="43991" y="3706"/>
                  <a:pt x="40435" y="7445"/>
                  <a:pt x="37026" y="11330"/>
                </a:cubicBezTo>
                <a:cubicBezTo>
                  <a:pt x="33616" y="15180"/>
                  <a:pt x="30317" y="19139"/>
                  <a:pt x="27164" y="23208"/>
                </a:cubicBezTo>
                <a:cubicBezTo>
                  <a:pt x="25368" y="25480"/>
                  <a:pt x="23645" y="27790"/>
                  <a:pt x="21959" y="30099"/>
                </a:cubicBezTo>
                <a:cubicBezTo>
                  <a:pt x="21922" y="30136"/>
                  <a:pt x="21922" y="30136"/>
                  <a:pt x="21922" y="30173"/>
                </a:cubicBezTo>
                <a:lnTo>
                  <a:pt x="21006" y="30906"/>
                </a:lnTo>
                <a:lnTo>
                  <a:pt x="20346" y="31419"/>
                </a:lnTo>
                <a:lnTo>
                  <a:pt x="20969" y="29843"/>
                </a:lnTo>
                <a:cubicBezTo>
                  <a:pt x="21482" y="29036"/>
                  <a:pt x="21959" y="28230"/>
                  <a:pt x="22472" y="27423"/>
                </a:cubicBezTo>
                <a:cubicBezTo>
                  <a:pt x="23682" y="25444"/>
                  <a:pt x="24892" y="23464"/>
                  <a:pt x="26065" y="21485"/>
                </a:cubicBezTo>
                <a:cubicBezTo>
                  <a:pt x="27201" y="19505"/>
                  <a:pt x="28374" y="17489"/>
                  <a:pt x="29511" y="15473"/>
                </a:cubicBezTo>
                <a:cubicBezTo>
                  <a:pt x="30647" y="13493"/>
                  <a:pt x="31747" y="11477"/>
                  <a:pt x="32847" y="9461"/>
                </a:cubicBezTo>
                <a:cubicBezTo>
                  <a:pt x="33946" y="7445"/>
                  <a:pt x="35009" y="5392"/>
                  <a:pt x="36109" y="3339"/>
                </a:cubicBezTo>
                <a:lnTo>
                  <a:pt x="36512" y="2569"/>
                </a:lnTo>
                <a:cubicBezTo>
                  <a:pt x="36567" y="2487"/>
                  <a:pt x="36478" y="2384"/>
                  <a:pt x="36383" y="2384"/>
                </a:cubicBezTo>
                <a:cubicBezTo>
                  <a:pt x="36352" y="2384"/>
                  <a:pt x="36320" y="2395"/>
                  <a:pt x="36292" y="2423"/>
                </a:cubicBezTo>
                <a:cubicBezTo>
                  <a:pt x="34716" y="3962"/>
                  <a:pt x="33250" y="5612"/>
                  <a:pt x="31893" y="7371"/>
                </a:cubicBezTo>
                <a:cubicBezTo>
                  <a:pt x="30574" y="9131"/>
                  <a:pt x="29327" y="10964"/>
                  <a:pt x="28228" y="12870"/>
                </a:cubicBezTo>
                <a:cubicBezTo>
                  <a:pt x="27128" y="14813"/>
                  <a:pt x="26101" y="16792"/>
                  <a:pt x="25185" y="18809"/>
                </a:cubicBezTo>
                <a:cubicBezTo>
                  <a:pt x="24232" y="20825"/>
                  <a:pt x="23352" y="22878"/>
                  <a:pt x="22509" y="24967"/>
                </a:cubicBezTo>
                <a:cubicBezTo>
                  <a:pt x="21776" y="26763"/>
                  <a:pt x="21116" y="28596"/>
                  <a:pt x="20419" y="30393"/>
                </a:cubicBezTo>
                <a:lnTo>
                  <a:pt x="19246" y="32299"/>
                </a:lnTo>
                <a:lnTo>
                  <a:pt x="17963" y="33362"/>
                </a:lnTo>
                <a:lnTo>
                  <a:pt x="17890" y="33399"/>
                </a:lnTo>
                <a:cubicBezTo>
                  <a:pt x="17853" y="33399"/>
                  <a:pt x="17853" y="33435"/>
                  <a:pt x="17853" y="33472"/>
                </a:cubicBezTo>
                <a:cubicBezTo>
                  <a:pt x="16864" y="34315"/>
                  <a:pt x="15874" y="35158"/>
                  <a:pt x="14921" y="36038"/>
                </a:cubicBezTo>
                <a:cubicBezTo>
                  <a:pt x="16827" y="33215"/>
                  <a:pt x="18550" y="30319"/>
                  <a:pt x="20053" y="27277"/>
                </a:cubicBezTo>
                <a:cubicBezTo>
                  <a:pt x="21666" y="24051"/>
                  <a:pt x="23022" y="20715"/>
                  <a:pt x="24122" y="17306"/>
                </a:cubicBezTo>
                <a:cubicBezTo>
                  <a:pt x="24672" y="15546"/>
                  <a:pt x="25185" y="13750"/>
                  <a:pt x="25625" y="11917"/>
                </a:cubicBezTo>
                <a:cubicBezTo>
                  <a:pt x="25662" y="11770"/>
                  <a:pt x="25698" y="11587"/>
                  <a:pt x="25735" y="11404"/>
                </a:cubicBezTo>
                <a:cubicBezTo>
                  <a:pt x="25757" y="11294"/>
                  <a:pt x="25674" y="11224"/>
                  <a:pt x="25589" y="11224"/>
                </a:cubicBezTo>
                <a:cubicBezTo>
                  <a:pt x="25531" y="11224"/>
                  <a:pt x="25471" y="11256"/>
                  <a:pt x="25442" y="11330"/>
                </a:cubicBezTo>
                <a:cubicBezTo>
                  <a:pt x="25405" y="11514"/>
                  <a:pt x="25368" y="11697"/>
                  <a:pt x="25332" y="11880"/>
                </a:cubicBezTo>
                <a:cubicBezTo>
                  <a:pt x="25112" y="12577"/>
                  <a:pt x="24855" y="13273"/>
                  <a:pt x="24525" y="13933"/>
                </a:cubicBezTo>
                <a:cubicBezTo>
                  <a:pt x="24159" y="14740"/>
                  <a:pt x="23755" y="15546"/>
                  <a:pt x="23352" y="16316"/>
                </a:cubicBezTo>
                <a:cubicBezTo>
                  <a:pt x="22546" y="17929"/>
                  <a:pt x="21739" y="19542"/>
                  <a:pt x="20896" y="21118"/>
                </a:cubicBezTo>
                <a:cubicBezTo>
                  <a:pt x="19283" y="24307"/>
                  <a:pt x="17670" y="27497"/>
                  <a:pt x="16277" y="30796"/>
                </a:cubicBezTo>
                <a:cubicBezTo>
                  <a:pt x="15507" y="32665"/>
                  <a:pt x="14847" y="34535"/>
                  <a:pt x="14297" y="36478"/>
                </a:cubicBezTo>
                <a:cubicBezTo>
                  <a:pt x="14297" y="36514"/>
                  <a:pt x="14297" y="36551"/>
                  <a:pt x="14297" y="36588"/>
                </a:cubicBezTo>
                <a:cubicBezTo>
                  <a:pt x="13271" y="37504"/>
                  <a:pt x="12281" y="38421"/>
                  <a:pt x="11292" y="39337"/>
                </a:cubicBezTo>
                <a:lnTo>
                  <a:pt x="11255" y="39337"/>
                </a:lnTo>
                <a:lnTo>
                  <a:pt x="11328" y="39190"/>
                </a:lnTo>
                <a:cubicBezTo>
                  <a:pt x="12171" y="38054"/>
                  <a:pt x="12941" y="36881"/>
                  <a:pt x="13601" y="35635"/>
                </a:cubicBezTo>
                <a:cubicBezTo>
                  <a:pt x="14334" y="34242"/>
                  <a:pt x="15031" y="32812"/>
                  <a:pt x="15581" y="31309"/>
                </a:cubicBezTo>
                <a:cubicBezTo>
                  <a:pt x="16167" y="29843"/>
                  <a:pt x="16680" y="28340"/>
                  <a:pt x="17157" y="26800"/>
                </a:cubicBezTo>
                <a:cubicBezTo>
                  <a:pt x="17633" y="25297"/>
                  <a:pt x="18037" y="23721"/>
                  <a:pt x="18403" y="22145"/>
                </a:cubicBezTo>
                <a:cubicBezTo>
                  <a:pt x="18770" y="20568"/>
                  <a:pt x="19100" y="19029"/>
                  <a:pt x="19393" y="17452"/>
                </a:cubicBezTo>
                <a:lnTo>
                  <a:pt x="19503" y="16866"/>
                </a:lnTo>
                <a:cubicBezTo>
                  <a:pt x="19527" y="16768"/>
                  <a:pt x="19438" y="16687"/>
                  <a:pt x="19354" y="16687"/>
                </a:cubicBezTo>
                <a:cubicBezTo>
                  <a:pt x="19312" y="16687"/>
                  <a:pt x="19271" y="16707"/>
                  <a:pt x="19246" y="16756"/>
                </a:cubicBezTo>
                <a:cubicBezTo>
                  <a:pt x="18550" y="18112"/>
                  <a:pt x="17890" y="19505"/>
                  <a:pt x="17377" y="20935"/>
                </a:cubicBezTo>
                <a:cubicBezTo>
                  <a:pt x="16827" y="22401"/>
                  <a:pt x="16314" y="23831"/>
                  <a:pt x="15837" y="25297"/>
                </a:cubicBezTo>
                <a:cubicBezTo>
                  <a:pt x="15287" y="26837"/>
                  <a:pt x="14774" y="28413"/>
                  <a:pt x="14224" y="29916"/>
                </a:cubicBezTo>
                <a:lnTo>
                  <a:pt x="12648" y="34572"/>
                </a:lnTo>
                <a:lnTo>
                  <a:pt x="11035" y="39227"/>
                </a:lnTo>
                <a:lnTo>
                  <a:pt x="10962" y="39447"/>
                </a:lnTo>
                <a:cubicBezTo>
                  <a:pt x="10925" y="39447"/>
                  <a:pt x="10925" y="39484"/>
                  <a:pt x="10925" y="39557"/>
                </a:cubicBezTo>
                <a:cubicBezTo>
                  <a:pt x="10925" y="39630"/>
                  <a:pt x="10888" y="39704"/>
                  <a:pt x="10852" y="39814"/>
                </a:cubicBezTo>
                <a:cubicBezTo>
                  <a:pt x="10192" y="40400"/>
                  <a:pt x="9569" y="41023"/>
                  <a:pt x="8909" y="41647"/>
                </a:cubicBezTo>
                <a:cubicBezTo>
                  <a:pt x="8542" y="42013"/>
                  <a:pt x="8176" y="42380"/>
                  <a:pt x="7846" y="42746"/>
                </a:cubicBezTo>
                <a:cubicBezTo>
                  <a:pt x="9092" y="40254"/>
                  <a:pt x="9862" y="37578"/>
                  <a:pt x="10705" y="34938"/>
                </a:cubicBezTo>
                <a:cubicBezTo>
                  <a:pt x="11621" y="32189"/>
                  <a:pt x="12355" y="29366"/>
                  <a:pt x="12941" y="26543"/>
                </a:cubicBezTo>
                <a:cubicBezTo>
                  <a:pt x="13271" y="24931"/>
                  <a:pt x="13454" y="23318"/>
                  <a:pt x="13564" y="21705"/>
                </a:cubicBezTo>
                <a:cubicBezTo>
                  <a:pt x="13564" y="21622"/>
                  <a:pt x="13495" y="21575"/>
                  <a:pt x="13421" y="21575"/>
                </a:cubicBezTo>
                <a:cubicBezTo>
                  <a:pt x="13364" y="21575"/>
                  <a:pt x="13303" y="21604"/>
                  <a:pt x="13271" y="21668"/>
                </a:cubicBezTo>
                <a:cubicBezTo>
                  <a:pt x="12428" y="24454"/>
                  <a:pt x="11585" y="27277"/>
                  <a:pt x="10778" y="30063"/>
                </a:cubicBezTo>
                <a:cubicBezTo>
                  <a:pt x="9972" y="32885"/>
                  <a:pt x="9165" y="35708"/>
                  <a:pt x="8396" y="38531"/>
                </a:cubicBezTo>
                <a:cubicBezTo>
                  <a:pt x="7956" y="40107"/>
                  <a:pt x="7552" y="41683"/>
                  <a:pt x="7149" y="43296"/>
                </a:cubicBezTo>
                <a:cubicBezTo>
                  <a:pt x="7113" y="43333"/>
                  <a:pt x="7113" y="43369"/>
                  <a:pt x="7149" y="43406"/>
                </a:cubicBezTo>
                <a:cubicBezTo>
                  <a:pt x="4656" y="45899"/>
                  <a:pt x="2310" y="48465"/>
                  <a:pt x="1" y="51068"/>
                </a:cubicBezTo>
                <a:lnTo>
                  <a:pt x="1" y="51251"/>
                </a:lnTo>
                <a:cubicBezTo>
                  <a:pt x="2384" y="48575"/>
                  <a:pt x="4803" y="45972"/>
                  <a:pt x="7332" y="43443"/>
                </a:cubicBezTo>
                <a:lnTo>
                  <a:pt x="7332" y="43406"/>
                </a:lnTo>
                <a:cubicBezTo>
                  <a:pt x="7406" y="43333"/>
                  <a:pt x="7479" y="43296"/>
                  <a:pt x="7552" y="43223"/>
                </a:cubicBezTo>
                <a:lnTo>
                  <a:pt x="7736" y="43003"/>
                </a:lnTo>
                <a:cubicBezTo>
                  <a:pt x="11805" y="42416"/>
                  <a:pt x="15837" y="41720"/>
                  <a:pt x="19870" y="40987"/>
                </a:cubicBezTo>
                <a:cubicBezTo>
                  <a:pt x="23939" y="40290"/>
                  <a:pt x="28081" y="39484"/>
                  <a:pt x="32150" y="38641"/>
                </a:cubicBezTo>
                <a:cubicBezTo>
                  <a:pt x="34423" y="38164"/>
                  <a:pt x="36732" y="37651"/>
                  <a:pt x="39005" y="37174"/>
                </a:cubicBezTo>
                <a:cubicBezTo>
                  <a:pt x="39152" y="37101"/>
                  <a:pt x="39115" y="36918"/>
                  <a:pt x="38968" y="36881"/>
                </a:cubicBezTo>
                <a:cubicBezTo>
                  <a:pt x="36879" y="36881"/>
                  <a:pt x="34753" y="36954"/>
                  <a:pt x="32663" y="37138"/>
                </a:cubicBezTo>
                <a:cubicBezTo>
                  <a:pt x="30574" y="37358"/>
                  <a:pt x="28484" y="37614"/>
                  <a:pt x="26395" y="37981"/>
                </a:cubicBezTo>
                <a:cubicBezTo>
                  <a:pt x="24342" y="38347"/>
                  <a:pt x="22252" y="38751"/>
                  <a:pt x="20163" y="39154"/>
                </a:cubicBezTo>
                <a:cubicBezTo>
                  <a:pt x="18110" y="39594"/>
                  <a:pt x="16130" y="39997"/>
                  <a:pt x="14114" y="40474"/>
                </a:cubicBezTo>
                <a:cubicBezTo>
                  <a:pt x="12208" y="40877"/>
                  <a:pt x="10338" y="41500"/>
                  <a:pt x="8542" y="42306"/>
                </a:cubicBezTo>
                <a:cubicBezTo>
                  <a:pt x="8469" y="42343"/>
                  <a:pt x="8359" y="42416"/>
                  <a:pt x="8286" y="42453"/>
                </a:cubicBezTo>
                <a:cubicBezTo>
                  <a:pt x="9129" y="41610"/>
                  <a:pt x="10008" y="40767"/>
                  <a:pt x="10888" y="39924"/>
                </a:cubicBezTo>
                <a:cubicBezTo>
                  <a:pt x="10908" y="39933"/>
                  <a:pt x="10928" y="39938"/>
                  <a:pt x="10947" y="39938"/>
                </a:cubicBezTo>
                <a:cubicBezTo>
                  <a:pt x="10998" y="39938"/>
                  <a:pt x="11045" y="39904"/>
                  <a:pt x="11072" y="39850"/>
                </a:cubicBezTo>
                <a:cubicBezTo>
                  <a:pt x="11072" y="39814"/>
                  <a:pt x="11072" y="39777"/>
                  <a:pt x="11108" y="39740"/>
                </a:cubicBezTo>
                <a:lnTo>
                  <a:pt x="11365" y="39594"/>
                </a:lnTo>
                <a:cubicBezTo>
                  <a:pt x="13418" y="39374"/>
                  <a:pt x="15471" y="39154"/>
                  <a:pt x="17560" y="38897"/>
                </a:cubicBezTo>
                <a:cubicBezTo>
                  <a:pt x="19723" y="38641"/>
                  <a:pt x="21886" y="38384"/>
                  <a:pt x="24049" y="38091"/>
                </a:cubicBezTo>
                <a:cubicBezTo>
                  <a:pt x="26175" y="37797"/>
                  <a:pt x="28374" y="37468"/>
                  <a:pt x="30574" y="37138"/>
                </a:cubicBezTo>
                <a:cubicBezTo>
                  <a:pt x="32737" y="36771"/>
                  <a:pt x="34863" y="36404"/>
                  <a:pt x="37026" y="36038"/>
                </a:cubicBezTo>
                <a:cubicBezTo>
                  <a:pt x="39188" y="35635"/>
                  <a:pt x="41351" y="35231"/>
                  <a:pt x="43514" y="34792"/>
                </a:cubicBezTo>
                <a:lnTo>
                  <a:pt x="44320" y="34645"/>
                </a:lnTo>
                <a:cubicBezTo>
                  <a:pt x="44467" y="34608"/>
                  <a:pt x="44430" y="34388"/>
                  <a:pt x="44284" y="34352"/>
                </a:cubicBezTo>
                <a:cubicBezTo>
                  <a:pt x="43418" y="34310"/>
                  <a:pt x="42552" y="34290"/>
                  <a:pt x="41688" y="34290"/>
                </a:cubicBezTo>
                <a:cubicBezTo>
                  <a:pt x="40247" y="34290"/>
                  <a:pt x="38813" y="34347"/>
                  <a:pt x="37392" y="34462"/>
                </a:cubicBezTo>
                <a:cubicBezTo>
                  <a:pt x="35083" y="34645"/>
                  <a:pt x="32810" y="34938"/>
                  <a:pt x="30500" y="35231"/>
                </a:cubicBezTo>
                <a:cubicBezTo>
                  <a:pt x="28228" y="35561"/>
                  <a:pt x="25918" y="35965"/>
                  <a:pt x="23645" y="36331"/>
                </a:cubicBezTo>
                <a:cubicBezTo>
                  <a:pt x="22509" y="36551"/>
                  <a:pt x="21373" y="36734"/>
                  <a:pt x="20236" y="36918"/>
                </a:cubicBezTo>
                <a:cubicBezTo>
                  <a:pt x="19210" y="37064"/>
                  <a:pt x="18220" y="37211"/>
                  <a:pt x="17193" y="37394"/>
                </a:cubicBezTo>
                <a:cubicBezTo>
                  <a:pt x="15214" y="37724"/>
                  <a:pt x="13344" y="38347"/>
                  <a:pt x="11585" y="39300"/>
                </a:cubicBezTo>
                <a:cubicBezTo>
                  <a:pt x="12428" y="38494"/>
                  <a:pt x="13308" y="37688"/>
                  <a:pt x="14188" y="36881"/>
                </a:cubicBezTo>
                <a:cubicBezTo>
                  <a:pt x="14407" y="36771"/>
                  <a:pt x="14591" y="36624"/>
                  <a:pt x="14811" y="36478"/>
                </a:cubicBezTo>
                <a:cubicBezTo>
                  <a:pt x="16644" y="35855"/>
                  <a:pt x="18586" y="35415"/>
                  <a:pt x="20529" y="35195"/>
                </a:cubicBezTo>
                <a:cubicBezTo>
                  <a:pt x="22692" y="34865"/>
                  <a:pt x="24855" y="34608"/>
                  <a:pt x="26981" y="34278"/>
                </a:cubicBezTo>
                <a:cubicBezTo>
                  <a:pt x="29144" y="33948"/>
                  <a:pt x="31380" y="33582"/>
                  <a:pt x="33543" y="33215"/>
                </a:cubicBezTo>
                <a:cubicBezTo>
                  <a:pt x="35742" y="32812"/>
                  <a:pt x="37905" y="32409"/>
                  <a:pt x="40105" y="32006"/>
                </a:cubicBezTo>
                <a:cubicBezTo>
                  <a:pt x="42268" y="31566"/>
                  <a:pt x="44430" y="31089"/>
                  <a:pt x="46593" y="30613"/>
                </a:cubicBezTo>
                <a:lnTo>
                  <a:pt x="47400" y="30429"/>
                </a:lnTo>
                <a:cubicBezTo>
                  <a:pt x="47546" y="30393"/>
                  <a:pt x="47510" y="30209"/>
                  <a:pt x="47363" y="30173"/>
                </a:cubicBezTo>
                <a:cubicBezTo>
                  <a:pt x="44980" y="30319"/>
                  <a:pt x="42634" y="30503"/>
                  <a:pt x="40288" y="30722"/>
                </a:cubicBezTo>
                <a:cubicBezTo>
                  <a:pt x="37905" y="30979"/>
                  <a:pt x="35559" y="31236"/>
                  <a:pt x="33250" y="31529"/>
                </a:cubicBezTo>
                <a:cubicBezTo>
                  <a:pt x="30904" y="31859"/>
                  <a:pt x="28558" y="32225"/>
                  <a:pt x="26211" y="32629"/>
                </a:cubicBezTo>
                <a:cubicBezTo>
                  <a:pt x="24159" y="32959"/>
                  <a:pt x="22106" y="33399"/>
                  <a:pt x="20089" y="33948"/>
                </a:cubicBezTo>
                <a:cubicBezTo>
                  <a:pt x="18403" y="34425"/>
                  <a:pt x="16790" y="35158"/>
                  <a:pt x="15287" y="36111"/>
                </a:cubicBezTo>
                <a:lnTo>
                  <a:pt x="15141" y="36148"/>
                </a:lnTo>
                <a:cubicBezTo>
                  <a:pt x="16057" y="35305"/>
                  <a:pt x="17047" y="34462"/>
                  <a:pt x="18000" y="33655"/>
                </a:cubicBezTo>
                <a:lnTo>
                  <a:pt x="18037" y="33655"/>
                </a:lnTo>
                <a:cubicBezTo>
                  <a:pt x="18880" y="33289"/>
                  <a:pt x="19760" y="33032"/>
                  <a:pt x="20639" y="32849"/>
                </a:cubicBezTo>
                <a:cubicBezTo>
                  <a:pt x="21519" y="32665"/>
                  <a:pt x="22436" y="32482"/>
                  <a:pt x="23315" y="32335"/>
                </a:cubicBezTo>
                <a:cubicBezTo>
                  <a:pt x="25185" y="32006"/>
                  <a:pt x="27055" y="31639"/>
                  <a:pt x="28887" y="31272"/>
                </a:cubicBezTo>
                <a:cubicBezTo>
                  <a:pt x="30757" y="30869"/>
                  <a:pt x="32590" y="30466"/>
                  <a:pt x="34459" y="30026"/>
                </a:cubicBezTo>
                <a:cubicBezTo>
                  <a:pt x="36292" y="29586"/>
                  <a:pt x="38125" y="29146"/>
                  <a:pt x="39995" y="28633"/>
                </a:cubicBezTo>
                <a:cubicBezTo>
                  <a:pt x="41828" y="28156"/>
                  <a:pt x="43661" y="27680"/>
                  <a:pt x="45494" y="27130"/>
                </a:cubicBezTo>
                <a:lnTo>
                  <a:pt x="46190" y="26947"/>
                </a:lnTo>
                <a:cubicBezTo>
                  <a:pt x="46327" y="26912"/>
                  <a:pt x="46304" y="26687"/>
                  <a:pt x="46181" y="26687"/>
                </a:cubicBezTo>
                <a:cubicBezTo>
                  <a:pt x="46172" y="26687"/>
                  <a:pt x="46163" y="26688"/>
                  <a:pt x="46153" y="26690"/>
                </a:cubicBezTo>
                <a:cubicBezTo>
                  <a:pt x="44247" y="26763"/>
                  <a:pt x="42341" y="26983"/>
                  <a:pt x="40435" y="27240"/>
                </a:cubicBezTo>
                <a:cubicBezTo>
                  <a:pt x="38565" y="27497"/>
                  <a:pt x="36622" y="27827"/>
                  <a:pt x="34753" y="28156"/>
                </a:cubicBezTo>
                <a:cubicBezTo>
                  <a:pt x="32847" y="28486"/>
                  <a:pt x="31050" y="28816"/>
                  <a:pt x="29181" y="29183"/>
                </a:cubicBezTo>
                <a:cubicBezTo>
                  <a:pt x="27384" y="29549"/>
                  <a:pt x="25588" y="29989"/>
                  <a:pt x="23829" y="30539"/>
                </a:cubicBezTo>
                <a:cubicBezTo>
                  <a:pt x="22949" y="30832"/>
                  <a:pt x="22106" y="31126"/>
                  <a:pt x="21263" y="31492"/>
                </a:cubicBezTo>
                <a:cubicBezTo>
                  <a:pt x="20896" y="31639"/>
                  <a:pt x="20493" y="31822"/>
                  <a:pt x="20126" y="32006"/>
                </a:cubicBezTo>
                <a:cubicBezTo>
                  <a:pt x="20163" y="31969"/>
                  <a:pt x="20199" y="31896"/>
                  <a:pt x="20199" y="31822"/>
                </a:cubicBezTo>
                <a:cubicBezTo>
                  <a:pt x="20859" y="31309"/>
                  <a:pt x="21482" y="30796"/>
                  <a:pt x="22142" y="30283"/>
                </a:cubicBezTo>
                <a:lnTo>
                  <a:pt x="22692" y="29953"/>
                </a:lnTo>
                <a:cubicBezTo>
                  <a:pt x="22711" y="29989"/>
                  <a:pt x="22738" y="30008"/>
                  <a:pt x="22766" y="30008"/>
                </a:cubicBezTo>
                <a:cubicBezTo>
                  <a:pt x="22793" y="30008"/>
                  <a:pt x="22821" y="29989"/>
                  <a:pt x="22839" y="29953"/>
                </a:cubicBezTo>
                <a:lnTo>
                  <a:pt x="22985" y="29806"/>
                </a:lnTo>
                <a:cubicBezTo>
                  <a:pt x="28044" y="27020"/>
                  <a:pt x="33030" y="24161"/>
                  <a:pt x="38015" y="21301"/>
                </a:cubicBezTo>
                <a:cubicBezTo>
                  <a:pt x="43294" y="18222"/>
                  <a:pt x="48500" y="15070"/>
                  <a:pt x="53705" y="11844"/>
                </a:cubicBezTo>
                <a:cubicBezTo>
                  <a:pt x="56638" y="10047"/>
                  <a:pt x="59534" y="8215"/>
                  <a:pt x="62430" y="6382"/>
                </a:cubicBezTo>
                <a:cubicBezTo>
                  <a:pt x="62526" y="6317"/>
                  <a:pt x="62482" y="6112"/>
                  <a:pt x="62370" y="6112"/>
                </a:cubicBezTo>
                <a:cubicBezTo>
                  <a:pt x="62355" y="6112"/>
                  <a:pt x="62338" y="6116"/>
                  <a:pt x="62320" y="6125"/>
                </a:cubicBezTo>
                <a:lnTo>
                  <a:pt x="62283" y="6125"/>
                </a:lnTo>
                <a:cubicBezTo>
                  <a:pt x="57334" y="8215"/>
                  <a:pt x="52532" y="10524"/>
                  <a:pt x="47803" y="13053"/>
                </a:cubicBezTo>
                <a:cubicBezTo>
                  <a:pt x="43074" y="15583"/>
                  <a:pt x="38455" y="18332"/>
                  <a:pt x="33910" y="21375"/>
                </a:cubicBezTo>
                <a:cubicBezTo>
                  <a:pt x="30794" y="23464"/>
                  <a:pt x="27751" y="25627"/>
                  <a:pt x="24745" y="27936"/>
                </a:cubicBezTo>
                <a:cubicBezTo>
                  <a:pt x="27604" y="24931"/>
                  <a:pt x="30390" y="21888"/>
                  <a:pt x="33103" y="18772"/>
                </a:cubicBezTo>
                <a:cubicBezTo>
                  <a:pt x="36439" y="14923"/>
                  <a:pt x="39665" y="11001"/>
                  <a:pt x="42781" y="7005"/>
                </a:cubicBezTo>
                <a:cubicBezTo>
                  <a:pt x="44504" y="4769"/>
                  <a:pt x="46190" y="2496"/>
                  <a:pt x="47876" y="186"/>
                </a:cubicBezTo>
                <a:cubicBezTo>
                  <a:pt x="47931" y="104"/>
                  <a:pt x="47842" y="1"/>
                  <a:pt x="477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52" name="Google Shape;2452;p59"/>
          <p:cNvGrpSpPr/>
          <p:nvPr/>
        </p:nvGrpSpPr>
        <p:grpSpPr>
          <a:xfrm>
            <a:off x="7601975" y="3299838"/>
            <a:ext cx="745375" cy="1353225"/>
            <a:chOff x="4614150" y="3299838"/>
            <a:chExt cx="745375" cy="1353225"/>
          </a:xfrm>
        </p:grpSpPr>
        <p:sp>
          <p:nvSpPr>
            <p:cNvPr id="2453" name="Google Shape;2453;p59"/>
            <p:cNvSpPr/>
            <p:nvPr/>
          </p:nvSpPr>
          <p:spPr>
            <a:xfrm>
              <a:off x="4614150" y="3299838"/>
              <a:ext cx="392375" cy="1353225"/>
            </a:xfrm>
            <a:custGeom>
              <a:avLst/>
              <a:gdLst/>
              <a:ahLst/>
              <a:cxnLst/>
              <a:rect l="l" t="t" r="r" b="b"/>
              <a:pathLst>
                <a:path w="15695" h="54129" extrusionOk="0">
                  <a:moveTo>
                    <a:pt x="14358" y="2801"/>
                  </a:moveTo>
                  <a:lnTo>
                    <a:pt x="14358" y="2801"/>
                  </a:lnTo>
                  <a:cubicBezTo>
                    <a:pt x="14462" y="5734"/>
                    <a:pt x="14554" y="8661"/>
                    <a:pt x="14668" y="11566"/>
                  </a:cubicBezTo>
                  <a:cubicBezTo>
                    <a:pt x="14741" y="13473"/>
                    <a:pt x="14814" y="15379"/>
                    <a:pt x="14888" y="17285"/>
                  </a:cubicBezTo>
                  <a:cubicBezTo>
                    <a:pt x="14961" y="19118"/>
                    <a:pt x="15071" y="20951"/>
                    <a:pt x="15071" y="22784"/>
                  </a:cubicBezTo>
                  <a:cubicBezTo>
                    <a:pt x="15071" y="23673"/>
                    <a:pt x="14972" y="24562"/>
                    <a:pt x="14779" y="25434"/>
                  </a:cubicBezTo>
                  <a:lnTo>
                    <a:pt x="14779" y="25434"/>
                  </a:lnTo>
                  <a:cubicBezTo>
                    <a:pt x="14239" y="22643"/>
                    <a:pt x="13853" y="19829"/>
                    <a:pt x="13678" y="16992"/>
                  </a:cubicBezTo>
                  <a:cubicBezTo>
                    <a:pt x="13458" y="13436"/>
                    <a:pt x="13531" y="9843"/>
                    <a:pt x="13898" y="6324"/>
                  </a:cubicBezTo>
                  <a:cubicBezTo>
                    <a:pt x="14006" y="5140"/>
                    <a:pt x="14164" y="3968"/>
                    <a:pt x="14358" y="2801"/>
                  </a:cubicBezTo>
                  <a:close/>
                  <a:moveTo>
                    <a:pt x="14512" y="0"/>
                  </a:moveTo>
                  <a:cubicBezTo>
                    <a:pt x="14401" y="0"/>
                    <a:pt x="14296" y="61"/>
                    <a:pt x="14264" y="202"/>
                  </a:cubicBezTo>
                  <a:cubicBezTo>
                    <a:pt x="13568" y="3758"/>
                    <a:pt x="13165" y="7351"/>
                    <a:pt x="13055" y="10980"/>
                  </a:cubicBezTo>
                  <a:cubicBezTo>
                    <a:pt x="12945" y="14572"/>
                    <a:pt x="13128" y="18165"/>
                    <a:pt x="13605" y="21721"/>
                  </a:cubicBezTo>
                  <a:cubicBezTo>
                    <a:pt x="13815" y="23370"/>
                    <a:pt x="14098" y="24995"/>
                    <a:pt x="14455" y="26616"/>
                  </a:cubicBezTo>
                  <a:lnTo>
                    <a:pt x="14455" y="26616"/>
                  </a:lnTo>
                  <a:cubicBezTo>
                    <a:pt x="14298" y="27095"/>
                    <a:pt x="14112" y="27566"/>
                    <a:pt x="13898" y="28026"/>
                  </a:cubicBezTo>
                  <a:cubicBezTo>
                    <a:pt x="13165" y="29639"/>
                    <a:pt x="12248" y="31178"/>
                    <a:pt x="11405" y="32755"/>
                  </a:cubicBezTo>
                  <a:cubicBezTo>
                    <a:pt x="9609" y="36054"/>
                    <a:pt x="7813" y="39390"/>
                    <a:pt x="6016" y="42689"/>
                  </a:cubicBezTo>
                  <a:cubicBezTo>
                    <a:pt x="4037" y="46428"/>
                    <a:pt x="2021" y="50131"/>
                    <a:pt x="78" y="53870"/>
                  </a:cubicBezTo>
                  <a:cubicBezTo>
                    <a:pt x="0" y="53999"/>
                    <a:pt x="106" y="54129"/>
                    <a:pt x="213" y="54129"/>
                  </a:cubicBezTo>
                  <a:cubicBezTo>
                    <a:pt x="257" y="54129"/>
                    <a:pt x="302" y="54107"/>
                    <a:pt x="334" y="54053"/>
                  </a:cubicBezTo>
                  <a:cubicBezTo>
                    <a:pt x="4074" y="47418"/>
                    <a:pt x="7703" y="40746"/>
                    <a:pt x="11368" y="34074"/>
                  </a:cubicBezTo>
                  <a:cubicBezTo>
                    <a:pt x="12248" y="32461"/>
                    <a:pt x="13165" y="30848"/>
                    <a:pt x="14008" y="29199"/>
                  </a:cubicBezTo>
                  <a:cubicBezTo>
                    <a:pt x="14266" y="28705"/>
                    <a:pt x="14499" y="28200"/>
                    <a:pt x="14702" y="27686"/>
                  </a:cubicBezTo>
                  <a:lnTo>
                    <a:pt x="14702" y="27686"/>
                  </a:lnTo>
                  <a:cubicBezTo>
                    <a:pt x="14703" y="27690"/>
                    <a:pt x="14704" y="27693"/>
                    <a:pt x="14704" y="27696"/>
                  </a:cubicBezTo>
                  <a:cubicBezTo>
                    <a:pt x="14748" y="27826"/>
                    <a:pt x="14848" y="27882"/>
                    <a:pt x="14949" y="27882"/>
                  </a:cubicBezTo>
                  <a:cubicBezTo>
                    <a:pt x="15104" y="27882"/>
                    <a:pt x="15262" y="27749"/>
                    <a:pt x="15218" y="27549"/>
                  </a:cubicBezTo>
                  <a:cubicBezTo>
                    <a:pt x="15158" y="27278"/>
                    <a:pt x="15099" y="27007"/>
                    <a:pt x="15042" y="26736"/>
                  </a:cubicBezTo>
                  <a:lnTo>
                    <a:pt x="15042" y="26736"/>
                  </a:lnTo>
                  <a:cubicBezTo>
                    <a:pt x="15294" y="25946"/>
                    <a:pt x="15478" y="25139"/>
                    <a:pt x="15584" y="24323"/>
                  </a:cubicBezTo>
                  <a:cubicBezTo>
                    <a:pt x="15694" y="22490"/>
                    <a:pt x="15694" y="20621"/>
                    <a:pt x="15548" y="18788"/>
                  </a:cubicBezTo>
                  <a:lnTo>
                    <a:pt x="15328" y="13069"/>
                  </a:lnTo>
                  <a:lnTo>
                    <a:pt x="14814" y="276"/>
                  </a:lnTo>
                  <a:cubicBezTo>
                    <a:pt x="14814" y="108"/>
                    <a:pt x="14659" y="0"/>
                    <a:pt x="145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59"/>
            <p:cNvSpPr/>
            <p:nvPr/>
          </p:nvSpPr>
          <p:spPr>
            <a:xfrm>
              <a:off x="4966375" y="3928438"/>
              <a:ext cx="105750" cy="68825"/>
            </a:xfrm>
            <a:custGeom>
              <a:avLst/>
              <a:gdLst/>
              <a:ahLst/>
              <a:cxnLst/>
              <a:rect l="l" t="t" r="r" b="b"/>
              <a:pathLst>
                <a:path w="4230" h="2753" extrusionOk="0">
                  <a:moveTo>
                    <a:pt x="2945" y="942"/>
                  </a:moveTo>
                  <a:cubicBezTo>
                    <a:pt x="2269" y="1517"/>
                    <a:pt x="1471" y="1952"/>
                    <a:pt x="606" y="2228"/>
                  </a:cubicBezTo>
                  <a:lnTo>
                    <a:pt x="606" y="2228"/>
                  </a:lnTo>
                  <a:cubicBezTo>
                    <a:pt x="1355" y="1737"/>
                    <a:pt x="2134" y="1308"/>
                    <a:pt x="2945" y="942"/>
                  </a:cubicBezTo>
                  <a:close/>
                  <a:moveTo>
                    <a:pt x="3975" y="1"/>
                  </a:moveTo>
                  <a:cubicBezTo>
                    <a:pt x="3946" y="1"/>
                    <a:pt x="3913" y="7"/>
                    <a:pt x="3878" y="23"/>
                  </a:cubicBezTo>
                  <a:cubicBezTo>
                    <a:pt x="2522" y="499"/>
                    <a:pt x="1275" y="1196"/>
                    <a:pt x="212" y="2149"/>
                  </a:cubicBezTo>
                  <a:cubicBezTo>
                    <a:pt x="135" y="2206"/>
                    <a:pt x="149" y="2294"/>
                    <a:pt x="201" y="2349"/>
                  </a:cubicBezTo>
                  <a:lnTo>
                    <a:pt x="201" y="2349"/>
                  </a:lnTo>
                  <a:cubicBezTo>
                    <a:pt x="0" y="2444"/>
                    <a:pt x="91" y="2753"/>
                    <a:pt x="304" y="2753"/>
                  </a:cubicBezTo>
                  <a:cubicBezTo>
                    <a:pt x="333" y="2753"/>
                    <a:pt x="363" y="2747"/>
                    <a:pt x="395" y="2735"/>
                  </a:cubicBezTo>
                  <a:cubicBezTo>
                    <a:pt x="1862" y="2405"/>
                    <a:pt x="3145" y="1599"/>
                    <a:pt x="4135" y="426"/>
                  </a:cubicBezTo>
                  <a:cubicBezTo>
                    <a:pt x="4229" y="268"/>
                    <a:pt x="4161" y="1"/>
                    <a:pt x="39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59"/>
            <p:cNvSpPr/>
            <p:nvPr/>
          </p:nvSpPr>
          <p:spPr>
            <a:xfrm>
              <a:off x="4885025" y="4000888"/>
              <a:ext cx="221825" cy="150500"/>
            </a:xfrm>
            <a:custGeom>
              <a:avLst/>
              <a:gdLst/>
              <a:ahLst/>
              <a:cxnLst/>
              <a:rect l="l" t="t" r="r" b="b"/>
              <a:pathLst>
                <a:path w="8873" h="6020" extrusionOk="0">
                  <a:moveTo>
                    <a:pt x="7560" y="967"/>
                  </a:moveTo>
                  <a:cubicBezTo>
                    <a:pt x="6722" y="1773"/>
                    <a:pt x="5775" y="2459"/>
                    <a:pt x="4749" y="3026"/>
                  </a:cubicBezTo>
                  <a:cubicBezTo>
                    <a:pt x="4057" y="3391"/>
                    <a:pt x="3329" y="3719"/>
                    <a:pt x="2600" y="3975"/>
                  </a:cubicBezTo>
                  <a:lnTo>
                    <a:pt x="2600" y="3975"/>
                  </a:lnTo>
                  <a:cubicBezTo>
                    <a:pt x="3110" y="3576"/>
                    <a:pt x="3655" y="3187"/>
                    <a:pt x="4199" y="2843"/>
                  </a:cubicBezTo>
                  <a:cubicBezTo>
                    <a:pt x="5261" y="2117"/>
                    <a:pt x="6386" y="1497"/>
                    <a:pt x="7560" y="967"/>
                  </a:cubicBezTo>
                  <a:close/>
                  <a:moveTo>
                    <a:pt x="8605" y="0"/>
                  </a:moveTo>
                  <a:cubicBezTo>
                    <a:pt x="8580" y="0"/>
                    <a:pt x="8553" y="6"/>
                    <a:pt x="8525" y="20"/>
                  </a:cubicBezTo>
                  <a:cubicBezTo>
                    <a:pt x="8490" y="35"/>
                    <a:pt x="8454" y="49"/>
                    <a:pt x="8419" y="64"/>
                  </a:cubicBezTo>
                  <a:lnTo>
                    <a:pt x="8419" y="64"/>
                  </a:lnTo>
                  <a:lnTo>
                    <a:pt x="8415" y="57"/>
                  </a:lnTo>
                  <a:cubicBezTo>
                    <a:pt x="8411" y="62"/>
                    <a:pt x="8407" y="66"/>
                    <a:pt x="8404" y="70"/>
                  </a:cubicBezTo>
                  <a:lnTo>
                    <a:pt x="8404" y="70"/>
                  </a:lnTo>
                  <a:cubicBezTo>
                    <a:pt x="6835" y="721"/>
                    <a:pt x="5337" y="1512"/>
                    <a:pt x="3979" y="2477"/>
                  </a:cubicBezTo>
                  <a:cubicBezTo>
                    <a:pt x="3283" y="2953"/>
                    <a:pt x="2586" y="3466"/>
                    <a:pt x="1963" y="4016"/>
                  </a:cubicBezTo>
                  <a:cubicBezTo>
                    <a:pt x="1846" y="4108"/>
                    <a:pt x="1731" y="4202"/>
                    <a:pt x="1619" y="4296"/>
                  </a:cubicBezTo>
                  <a:lnTo>
                    <a:pt x="1619" y="4296"/>
                  </a:lnTo>
                  <a:cubicBezTo>
                    <a:pt x="1201" y="4473"/>
                    <a:pt x="800" y="4697"/>
                    <a:pt x="424" y="4969"/>
                  </a:cubicBezTo>
                  <a:cubicBezTo>
                    <a:pt x="301" y="5092"/>
                    <a:pt x="375" y="5280"/>
                    <a:pt x="503" y="5347"/>
                  </a:cubicBezTo>
                  <a:lnTo>
                    <a:pt x="503" y="5347"/>
                  </a:lnTo>
                  <a:cubicBezTo>
                    <a:pt x="352" y="5508"/>
                    <a:pt x="203" y="5675"/>
                    <a:pt x="57" y="5849"/>
                  </a:cubicBezTo>
                  <a:cubicBezTo>
                    <a:pt x="0" y="5934"/>
                    <a:pt x="75" y="6019"/>
                    <a:pt x="163" y="6019"/>
                  </a:cubicBezTo>
                  <a:cubicBezTo>
                    <a:pt x="189" y="6019"/>
                    <a:pt x="215" y="6012"/>
                    <a:pt x="240" y="5996"/>
                  </a:cubicBezTo>
                  <a:cubicBezTo>
                    <a:pt x="615" y="5684"/>
                    <a:pt x="977" y="5360"/>
                    <a:pt x="1341" y="5038"/>
                  </a:cubicBezTo>
                  <a:lnTo>
                    <a:pt x="1341" y="5038"/>
                  </a:lnTo>
                  <a:cubicBezTo>
                    <a:pt x="1882" y="4793"/>
                    <a:pt x="2436" y="4578"/>
                    <a:pt x="2990" y="4419"/>
                  </a:cubicBezTo>
                  <a:cubicBezTo>
                    <a:pt x="5189" y="3576"/>
                    <a:pt x="7169" y="2220"/>
                    <a:pt x="8745" y="424"/>
                  </a:cubicBezTo>
                  <a:cubicBezTo>
                    <a:pt x="8873" y="296"/>
                    <a:pt x="8777" y="0"/>
                    <a:pt x="86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59"/>
            <p:cNvSpPr/>
            <p:nvPr/>
          </p:nvSpPr>
          <p:spPr>
            <a:xfrm>
              <a:off x="4826900" y="3820363"/>
              <a:ext cx="94175" cy="404475"/>
            </a:xfrm>
            <a:custGeom>
              <a:avLst/>
              <a:gdLst/>
              <a:ahLst/>
              <a:cxnLst/>
              <a:rect l="l" t="t" r="r" b="b"/>
              <a:pathLst>
                <a:path w="3767" h="16179" extrusionOk="0">
                  <a:moveTo>
                    <a:pt x="1818" y="1860"/>
                  </a:moveTo>
                  <a:cubicBezTo>
                    <a:pt x="2831" y="5239"/>
                    <a:pt x="2905" y="8838"/>
                    <a:pt x="2015" y="12300"/>
                  </a:cubicBezTo>
                  <a:cubicBezTo>
                    <a:pt x="1789" y="13270"/>
                    <a:pt x="1477" y="14211"/>
                    <a:pt x="1080" y="15149"/>
                  </a:cubicBezTo>
                  <a:lnTo>
                    <a:pt x="1080" y="15149"/>
                  </a:lnTo>
                  <a:cubicBezTo>
                    <a:pt x="696" y="13444"/>
                    <a:pt x="579" y="11667"/>
                    <a:pt x="806" y="9918"/>
                  </a:cubicBezTo>
                  <a:cubicBezTo>
                    <a:pt x="989" y="7865"/>
                    <a:pt x="1392" y="5848"/>
                    <a:pt x="1649" y="3796"/>
                  </a:cubicBezTo>
                  <a:cubicBezTo>
                    <a:pt x="1729" y="3152"/>
                    <a:pt x="1788" y="2509"/>
                    <a:pt x="1818" y="1860"/>
                  </a:cubicBezTo>
                  <a:close/>
                  <a:moveTo>
                    <a:pt x="1506" y="1"/>
                  </a:moveTo>
                  <a:cubicBezTo>
                    <a:pt x="1378" y="1"/>
                    <a:pt x="1263" y="84"/>
                    <a:pt x="1282" y="240"/>
                  </a:cubicBezTo>
                  <a:cubicBezTo>
                    <a:pt x="1283" y="264"/>
                    <a:pt x="1284" y="288"/>
                    <a:pt x="1285" y="313"/>
                  </a:cubicBezTo>
                  <a:lnTo>
                    <a:pt x="1285" y="313"/>
                  </a:lnTo>
                  <a:lnTo>
                    <a:pt x="1282" y="313"/>
                  </a:lnTo>
                  <a:cubicBezTo>
                    <a:pt x="1283" y="316"/>
                    <a:pt x="1284" y="319"/>
                    <a:pt x="1286" y="322"/>
                  </a:cubicBezTo>
                  <a:lnTo>
                    <a:pt x="1286" y="322"/>
                  </a:lnTo>
                  <a:cubicBezTo>
                    <a:pt x="1447" y="4508"/>
                    <a:pt x="0" y="8515"/>
                    <a:pt x="146" y="12667"/>
                  </a:cubicBezTo>
                  <a:cubicBezTo>
                    <a:pt x="146" y="13767"/>
                    <a:pt x="329" y="14903"/>
                    <a:pt x="659" y="15966"/>
                  </a:cubicBezTo>
                  <a:cubicBezTo>
                    <a:pt x="718" y="16114"/>
                    <a:pt x="843" y="16178"/>
                    <a:pt x="964" y="16178"/>
                  </a:cubicBezTo>
                  <a:cubicBezTo>
                    <a:pt x="1142" y="16178"/>
                    <a:pt x="1311" y="16038"/>
                    <a:pt x="1246" y="15819"/>
                  </a:cubicBezTo>
                  <a:cubicBezTo>
                    <a:pt x="1226" y="15747"/>
                    <a:pt x="1207" y="15675"/>
                    <a:pt x="1189" y="15602"/>
                  </a:cubicBezTo>
                  <a:lnTo>
                    <a:pt x="1189" y="15602"/>
                  </a:lnTo>
                  <a:cubicBezTo>
                    <a:pt x="3504" y="10803"/>
                    <a:pt x="3767" y="5250"/>
                    <a:pt x="1834" y="301"/>
                  </a:cubicBezTo>
                  <a:lnTo>
                    <a:pt x="1834" y="301"/>
                  </a:lnTo>
                  <a:cubicBezTo>
                    <a:pt x="1833" y="280"/>
                    <a:pt x="1833" y="260"/>
                    <a:pt x="1832" y="240"/>
                  </a:cubicBezTo>
                  <a:lnTo>
                    <a:pt x="1832" y="240"/>
                  </a:lnTo>
                  <a:lnTo>
                    <a:pt x="1811" y="243"/>
                  </a:lnTo>
                  <a:lnTo>
                    <a:pt x="1811" y="243"/>
                  </a:lnTo>
                  <a:cubicBezTo>
                    <a:pt x="1806" y="229"/>
                    <a:pt x="1801" y="216"/>
                    <a:pt x="1795" y="203"/>
                  </a:cubicBezTo>
                  <a:cubicBezTo>
                    <a:pt x="1744" y="66"/>
                    <a:pt x="1620" y="1"/>
                    <a:pt x="15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59"/>
            <p:cNvSpPr/>
            <p:nvPr/>
          </p:nvSpPr>
          <p:spPr>
            <a:xfrm>
              <a:off x="4792125" y="4126163"/>
              <a:ext cx="278775" cy="191100"/>
            </a:xfrm>
            <a:custGeom>
              <a:avLst/>
              <a:gdLst/>
              <a:ahLst/>
              <a:cxnLst/>
              <a:rect l="l" t="t" r="r" b="b"/>
              <a:pathLst>
                <a:path w="11151" h="7644" extrusionOk="0">
                  <a:moveTo>
                    <a:pt x="9635" y="1083"/>
                  </a:moveTo>
                  <a:lnTo>
                    <a:pt x="9635" y="1083"/>
                  </a:lnTo>
                  <a:cubicBezTo>
                    <a:pt x="7676" y="3053"/>
                    <a:pt x="5406" y="4709"/>
                    <a:pt x="2893" y="5934"/>
                  </a:cubicBezTo>
                  <a:cubicBezTo>
                    <a:pt x="2462" y="6140"/>
                    <a:pt x="2031" y="6327"/>
                    <a:pt x="1595" y="6509"/>
                  </a:cubicBezTo>
                  <a:lnTo>
                    <a:pt x="1595" y="6509"/>
                  </a:lnTo>
                  <a:cubicBezTo>
                    <a:pt x="2044" y="6089"/>
                    <a:pt x="2499" y="5675"/>
                    <a:pt x="2966" y="5274"/>
                  </a:cubicBezTo>
                  <a:cubicBezTo>
                    <a:pt x="3773" y="4614"/>
                    <a:pt x="4616" y="3991"/>
                    <a:pt x="5459" y="3404"/>
                  </a:cubicBezTo>
                  <a:cubicBezTo>
                    <a:pt x="6801" y="2519"/>
                    <a:pt x="8187" y="1745"/>
                    <a:pt x="9635" y="1083"/>
                  </a:cubicBezTo>
                  <a:close/>
                  <a:moveTo>
                    <a:pt x="10847" y="0"/>
                  </a:moveTo>
                  <a:cubicBezTo>
                    <a:pt x="10813" y="0"/>
                    <a:pt x="10776" y="10"/>
                    <a:pt x="10738" y="32"/>
                  </a:cubicBezTo>
                  <a:cubicBezTo>
                    <a:pt x="10693" y="50"/>
                    <a:pt x="10648" y="68"/>
                    <a:pt x="10603" y="87"/>
                  </a:cubicBezTo>
                  <a:lnTo>
                    <a:pt x="10603" y="87"/>
                  </a:lnTo>
                  <a:lnTo>
                    <a:pt x="10591" y="68"/>
                  </a:lnTo>
                  <a:cubicBezTo>
                    <a:pt x="10581" y="80"/>
                    <a:pt x="10570" y="92"/>
                    <a:pt x="10559" y="104"/>
                  </a:cubicBezTo>
                  <a:lnTo>
                    <a:pt x="10559" y="104"/>
                  </a:lnTo>
                  <a:cubicBezTo>
                    <a:pt x="7620" y="1310"/>
                    <a:pt x="4861" y="3006"/>
                    <a:pt x="2453" y="5090"/>
                  </a:cubicBezTo>
                  <a:cubicBezTo>
                    <a:pt x="1746" y="5656"/>
                    <a:pt x="1106" y="6291"/>
                    <a:pt x="502" y="6960"/>
                  </a:cubicBezTo>
                  <a:lnTo>
                    <a:pt x="502" y="6960"/>
                  </a:lnTo>
                  <a:cubicBezTo>
                    <a:pt x="444" y="6985"/>
                    <a:pt x="386" y="7009"/>
                    <a:pt x="327" y="7033"/>
                  </a:cubicBezTo>
                  <a:cubicBezTo>
                    <a:pt x="1" y="7164"/>
                    <a:pt x="81" y="7643"/>
                    <a:pt x="361" y="7643"/>
                  </a:cubicBezTo>
                  <a:cubicBezTo>
                    <a:pt x="396" y="7643"/>
                    <a:pt x="434" y="7636"/>
                    <a:pt x="474" y="7620"/>
                  </a:cubicBezTo>
                  <a:cubicBezTo>
                    <a:pt x="2087" y="7107"/>
                    <a:pt x="3590" y="6373"/>
                    <a:pt x="5019" y="5494"/>
                  </a:cubicBezTo>
                  <a:cubicBezTo>
                    <a:pt x="6449" y="4614"/>
                    <a:pt x="7769" y="3624"/>
                    <a:pt x="9015" y="2524"/>
                  </a:cubicBezTo>
                  <a:cubicBezTo>
                    <a:pt x="9712" y="1865"/>
                    <a:pt x="10371" y="1205"/>
                    <a:pt x="10995" y="472"/>
                  </a:cubicBezTo>
                  <a:cubicBezTo>
                    <a:pt x="11151" y="316"/>
                    <a:pt x="11041" y="0"/>
                    <a:pt x="108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59"/>
            <p:cNvSpPr/>
            <p:nvPr/>
          </p:nvSpPr>
          <p:spPr>
            <a:xfrm>
              <a:off x="4949500" y="3520763"/>
              <a:ext cx="410025" cy="513450"/>
            </a:xfrm>
            <a:custGeom>
              <a:avLst/>
              <a:gdLst/>
              <a:ahLst/>
              <a:cxnLst/>
              <a:rect l="l" t="t" r="r" b="b"/>
              <a:pathLst>
                <a:path w="16401" h="20538" extrusionOk="0">
                  <a:moveTo>
                    <a:pt x="15215" y="1042"/>
                  </a:moveTo>
                  <a:lnTo>
                    <a:pt x="15215" y="1042"/>
                  </a:lnTo>
                  <a:cubicBezTo>
                    <a:pt x="13595" y="3789"/>
                    <a:pt x="11966" y="6517"/>
                    <a:pt x="9978" y="9035"/>
                  </a:cubicBezTo>
                  <a:cubicBezTo>
                    <a:pt x="8915" y="10428"/>
                    <a:pt x="7742" y="11711"/>
                    <a:pt x="6459" y="12920"/>
                  </a:cubicBezTo>
                  <a:cubicBezTo>
                    <a:pt x="5375" y="13869"/>
                    <a:pt x="4228" y="14755"/>
                    <a:pt x="3134" y="15724"/>
                  </a:cubicBezTo>
                  <a:lnTo>
                    <a:pt x="3134" y="15724"/>
                  </a:lnTo>
                  <a:cubicBezTo>
                    <a:pt x="3373" y="15291"/>
                    <a:pt x="3582" y="14839"/>
                    <a:pt x="3783" y="14387"/>
                  </a:cubicBezTo>
                  <a:cubicBezTo>
                    <a:pt x="4406" y="12957"/>
                    <a:pt x="5103" y="11564"/>
                    <a:pt x="5873" y="10244"/>
                  </a:cubicBezTo>
                  <a:cubicBezTo>
                    <a:pt x="7412" y="7605"/>
                    <a:pt x="9428" y="5259"/>
                    <a:pt x="11775" y="3316"/>
                  </a:cubicBezTo>
                  <a:cubicBezTo>
                    <a:pt x="12852" y="2442"/>
                    <a:pt x="13999" y="1684"/>
                    <a:pt x="15215" y="1042"/>
                  </a:cubicBezTo>
                  <a:close/>
                  <a:moveTo>
                    <a:pt x="16018" y="0"/>
                  </a:moveTo>
                  <a:cubicBezTo>
                    <a:pt x="15962" y="0"/>
                    <a:pt x="15903" y="16"/>
                    <a:pt x="15844" y="53"/>
                  </a:cubicBezTo>
                  <a:cubicBezTo>
                    <a:pt x="13094" y="1373"/>
                    <a:pt x="10638" y="3243"/>
                    <a:pt x="8622" y="5552"/>
                  </a:cubicBezTo>
                  <a:cubicBezTo>
                    <a:pt x="6606" y="7825"/>
                    <a:pt x="4956" y="10428"/>
                    <a:pt x="3783" y="13287"/>
                  </a:cubicBezTo>
                  <a:cubicBezTo>
                    <a:pt x="3303" y="14408"/>
                    <a:pt x="2880" y="15665"/>
                    <a:pt x="2149" y="16676"/>
                  </a:cubicBezTo>
                  <a:lnTo>
                    <a:pt x="2149" y="16676"/>
                  </a:lnTo>
                  <a:cubicBezTo>
                    <a:pt x="1918" y="16920"/>
                    <a:pt x="1695" y="17171"/>
                    <a:pt x="1482" y="17433"/>
                  </a:cubicBezTo>
                  <a:lnTo>
                    <a:pt x="1482" y="17433"/>
                  </a:lnTo>
                  <a:cubicBezTo>
                    <a:pt x="1386" y="17521"/>
                    <a:pt x="1286" y="17606"/>
                    <a:pt x="1180" y="17686"/>
                  </a:cubicBezTo>
                  <a:cubicBezTo>
                    <a:pt x="1096" y="17728"/>
                    <a:pt x="1109" y="17807"/>
                    <a:pt x="1156" y="17852"/>
                  </a:cubicBezTo>
                  <a:lnTo>
                    <a:pt x="1156" y="17852"/>
                  </a:lnTo>
                  <a:cubicBezTo>
                    <a:pt x="1152" y="17858"/>
                    <a:pt x="1148" y="17864"/>
                    <a:pt x="1144" y="17869"/>
                  </a:cubicBezTo>
                  <a:cubicBezTo>
                    <a:pt x="667" y="18566"/>
                    <a:pt x="301" y="19372"/>
                    <a:pt x="44" y="20179"/>
                  </a:cubicBezTo>
                  <a:cubicBezTo>
                    <a:pt x="0" y="20397"/>
                    <a:pt x="165" y="20538"/>
                    <a:pt x="336" y="20538"/>
                  </a:cubicBezTo>
                  <a:cubicBezTo>
                    <a:pt x="452" y="20538"/>
                    <a:pt x="571" y="20473"/>
                    <a:pt x="631" y="20325"/>
                  </a:cubicBezTo>
                  <a:cubicBezTo>
                    <a:pt x="1180" y="18932"/>
                    <a:pt x="2060" y="17686"/>
                    <a:pt x="3197" y="16696"/>
                  </a:cubicBezTo>
                  <a:cubicBezTo>
                    <a:pt x="4333" y="15633"/>
                    <a:pt x="5543" y="14680"/>
                    <a:pt x="6716" y="13653"/>
                  </a:cubicBezTo>
                  <a:cubicBezTo>
                    <a:pt x="9245" y="11271"/>
                    <a:pt x="11445" y="8558"/>
                    <a:pt x="13241" y="5589"/>
                  </a:cubicBezTo>
                  <a:cubicBezTo>
                    <a:pt x="14304" y="3902"/>
                    <a:pt x="15294" y="2180"/>
                    <a:pt x="16284" y="457"/>
                  </a:cubicBezTo>
                  <a:cubicBezTo>
                    <a:pt x="16401" y="252"/>
                    <a:pt x="16237" y="0"/>
                    <a:pt x="160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59"/>
            <p:cNvSpPr/>
            <p:nvPr/>
          </p:nvSpPr>
          <p:spPr>
            <a:xfrm>
              <a:off x="4966375" y="3928438"/>
              <a:ext cx="105750" cy="68825"/>
            </a:xfrm>
            <a:custGeom>
              <a:avLst/>
              <a:gdLst/>
              <a:ahLst/>
              <a:cxnLst/>
              <a:rect l="l" t="t" r="r" b="b"/>
              <a:pathLst>
                <a:path w="4230" h="2753" extrusionOk="0">
                  <a:moveTo>
                    <a:pt x="2945" y="942"/>
                  </a:moveTo>
                  <a:cubicBezTo>
                    <a:pt x="2269" y="1517"/>
                    <a:pt x="1471" y="1952"/>
                    <a:pt x="606" y="2228"/>
                  </a:cubicBezTo>
                  <a:lnTo>
                    <a:pt x="606" y="2228"/>
                  </a:lnTo>
                  <a:cubicBezTo>
                    <a:pt x="1355" y="1737"/>
                    <a:pt x="2134" y="1308"/>
                    <a:pt x="2945" y="942"/>
                  </a:cubicBezTo>
                  <a:close/>
                  <a:moveTo>
                    <a:pt x="3975" y="1"/>
                  </a:moveTo>
                  <a:cubicBezTo>
                    <a:pt x="3946" y="1"/>
                    <a:pt x="3913" y="7"/>
                    <a:pt x="3878" y="23"/>
                  </a:cubicBezTo>
                  <a:cubicBezTo>
                    <a:pt x="2522" y="499"/>
                    <a:pt x="1275" y="1196"/>
                    <a:pt x="212" y="2149"/>
                  </a:cubicBezTo>
                  <a:cubicBezTo>
                    <a:pt x="135" y="2206"/>
                    <a:pt x="149" y="2294"/>
                    <a:pt x="201" y="2349"/>
                  </a:cubicBezTo>
                  <a:lnTo>
                    <a:pt x="201" y="2349"/>
                  </a:lnTo>
                  <a:cubicBezTo>
                    <a:pt x="0" y="2444"/>
                    <a:pt x="91" y="2753"/>
                    <a:pt x="304" y="2753"/>
                  </a:cubicBezTo>
                  <a:cubicBezTo>
                    <a:pt x="333" y="2753"/>
                    <a:pt x="363" y="2747"/>
                    <a:pt x="395" y="2735"/>
                  </a:cubicBezTo>
                  <a:cubicBezTo>
                    <a:pt x="1862" y="2405"/>
                    <a:pt x="3145" y="1599"/>
                    <a:pt x="4135" y="426"/>
                  </a:cubicBezTo>
                  <a:cubicBezTo>
                    <a:pt x="4229" y="268"/>
                    <a:pt x="4161" y="1"/>
                    <a:pt x="39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60" name="Google Shape;2460;p59"/>
          <p:cNvSpPr/>
          <p:nvPr/>
        </p:nvSpPr>
        <p:spPr>
          <a:xfrm rot="7252578">
            <a:off x="7634698" y="4333703"/>
            <a:ext cx="2347112" cy="346459"/>
          </a:xfrm>
          <a:custGeom>
            <a:avLst/>
            <a:gdLst/>
            <a:ahLst/>
            <a:cxnLst/>
            <a:rect l="l" t="t" r="r" b="b"/>
            <a:pathLst>
              <a:path w="93882" h="13858" fill="none" extrusionOk="0">
                <a:moveTo>
                  <a:pt x="0" y="1"/>
                </a:moveTo>
                <a:cubicBezTo>
                  <a:pt x="6195" y="3667"/>
                  <a:pt x="11217" y="9678"/>
                  <a:pt x="18219" y="11401"/>
                </a:cubicBezTo>
                <a:cubicBezTo>
                  <a:pt x="27970" y="13857"/>
                  <a:pt x="37501" y="7186"/>
                  <a:pt x="47362" y="5243"/>
                </a:cubicBezTo>
                <a:cubicBezTo>
                  <a:pt x="54291" y="3886"/>
                  <a:pt x="61439" y="4876"/>
                  <a:pt x="67781" y="7992"/>
                </a:cubicBezTo>
                <a:cubicBezTo>
                  <a:pt x="71044" y="9642"/>
                  <a:pt x="74233" y="11878"/>
                  <a:pt x="77862" y="12061"/>
                </a:cubicBezTo>
                <a:cubicBezTo>
                  <a:pt x="83911" y="12318"/>
                  <a:pt x="88529" y="6892"/>
                  <a:pt x="93882" y="4106"/>
                </a:cubicBezTo>
              </a:path>
            </a:pathLst>
          </a:custGeom>
          <a:solidFill>
            <a:schemeClr val="accent1"/>
          </a:solidFill>
          <a:ln w="19050" cap="flat" cmpd="sng">
            <a:solidFill>
              <a:schemeClr val="accent1"/>
            </a:solidFill>
            <a:prstDash val="solid"/>
            <a:miter lim="3665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ackground">
  <p:cSld name="TITLE_AND_BODY_1_1_1">
    <p:bg>
      <p:bgPr>
        <a:solidFill>
          <a:schemeClr val="accent2"/>
        </a:solidFill>
        <a:effectLst/>
      </p:bgPr>
    </p:bg>
    <p:spTree>
      <p:nvGrpSpPr>
        <p:cNvPr id="1" name="Shape 2461"/>
        <p:cNvGrpSpPr/>
        <p:nvPr/>
      </p:nvGrpSpPr>
      <p:grpSpPr>
        <a:xfrm>
          <a:off x="0" y="0"/>
          <a:ext cx="0" cy="0"/>
          <a:chOff x="0" y="0"/>
          <a:chExt cx="0" cy="0"/>
        </a:xfrm>
      </p:grpSpPr>
      <p:sp>
        <p:nvSpPr>
          <p:cNvPr id="2462" name="Google Shape;2462;p60"/>
          <p:cNvSpPr/>
          <p:nvPr/>
        </p:nvSpPr>
        <p:spPr>
          <a:xfrm>
            <a:off x="2596700" y="878250"/>
            <a:ext cx="6547304" cy="4796171"/>
          </a:xfrm>
          <a:custGeom>
            <a:avLst/>
            <a:gdLst/>
            <a:ahLst/>
            <a:cxnLst/>
            <a:rect l="l" t="t" r="r" b="b"/>
            <a:pathLst>
              <a:path w="74161" h="54326" extrusionOk="0">
                <a:moveTo>
                  <a:pt x="27432" y="1"/>
                </a:moveTo>
                <a:cubicBezTo>
                  <a:pt x="26716" y="1"/>
                  <a:pt x="26003" y="58"/>
                  <a:pt x="25295" y="191"/>
                </a:cubicBezTo>
                <a:cubicBezTo>
                  <a:pt x="20603" y="1035"/>
                  <a:pt x="17157" y="4994"/>
                  <a:pt x="14371" y="8879"/>
                </a:cubicBezTo>
                <a:cubicBezTo>
                  <a:pt x="13198" y="10566"/>
                  <a:pt x="12025" y="12252"/>
                  <a:pt x="10925" y="13975"/>
                </a:cubicBezTo>
                <a:cubicBezTo>
                  <a:pt x="10302" y="14965"/>
                  <a:pt x="9789" y="16101"/>
                  <a:pt x="9019" y="16981"/>
                </a:cubicBezTo>
                <a:cubicBezTo>
                  <a:pt x="8579" y="17457"/>
                  <a:pt x="8139" y="18007"/>
                  <a:pt x="7809" y="18594"/>
                </a:cubicBezTo>
                <a:cubicBezTo>
                  <a:pt x="6929" y="19950"/>
                  <a:pt x="6123" y="21380"/>
                  <a:pt x="5390" y="22809"/>
                </a:cubicBezTo>
                <a:cubicBezTo>
                  <a:pt x="3923" y="25705"/>
                  <a:pt x="2714" y="28711"/>
                  <a:pt x="1797" y="31827"/>
                </a:cubicBezTo>
                <a:cubicBezTo>
                  <a:pt x="661" y="35603"/>
                  <a:pt x="1" y="40002"/>
                  <a:pt x="2237" y="43265"/>
                </a:cubicBezTo>
                <a:cubicBezTo>
                  <a:pt x="3154" y="44474"/>
                  <a:pt x="4253" y="45501"/>
                  <a:pt x="5536" y="46271"/>
                </a:cubicBezTo>
                <a:cubicBezTo>
                  <a:pt x="11805" y="50523"/>
                  <a:pt x="19430" y="52246"/>
                  <a:pt x="26945" y="53236"/>
                </a:cubicBezTo>
                <a:cubicBezTo>
                  <a:pt x="32638" y="53963"/>
                  <a:pt x="38362" y="54325"/>
                  <a:pt x="44080" y="54325"/>
                </a:cubicBezTo>
                <a:cubicBezTo>
                  <a:pt x="53642" y="54325"/>
                  <a:pt x="63188" y="53311"/>
                  <a:pt x="72547" y="51293"/>
                </a:cubicBezTo>
                <a:cubicBezTo>
                  <a:pt x="73097" y="51183"/>
                  <a:pt x="73610" y="51036"/>
                  <a:pt x="74160" y="50926"/>
                </a:cubicBezTo>
                <a:lnTo>
                  <a:pt x="74160" y="4187"/>
                </a:lnTo>
                <a:lnTo>
                  <a:pt x="74014" y="4260"/>
                </a:lnTo>
                <a:cubicBezTo>
                  <a:pt x="73794" y="4407"/>
                  <a:pt x="73574" y="4517"/>
                  <a:pt x="73354" y="4627"/>
                </a:cubicBezTo>
                <a:cubicBezTo>
                  <a:pt x="71778" y="5360"/>
                  <a:pt x="69871" y="5434"/>
                  <a:pt x="68185" y="5580"/>
                </a:cubicBezTo>
                <a:cubicBezTo>
                  <a:pt x="66956" y="5667"/>
                  <a:pt x="65727" y="5708"/>
                  <a:pt x="64500" y="5708"/>
                </a:cubicBezTo>
                <a:cubicBezTo>
                  <a:pt x="62617" y="5708"/>
                  <a:pt x="60739" y="5611"/>
                  <a:pt x="58874" y="5434"/>
                </a:cubicBezTo>
                <a:cubicBezTo>
                  <a:pt x="50736" y="4700"/>
                  <a:pt x="42634" y="3344"/>
                  <a:pt x="34716" y="1291"/>
                </a:cubicBezTo>
                <a:cubicBezTo>
                  <a:pt x="32336" y="668"/>
                  <a:pt x="29868" y="1"/>
                  <a:pt x="274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60"/>
          <p:cNvSpPr/>
          <p:nvPr/>
        </p:nvSpPr>
        <p:spPr>
          <a:xfrm rot="284115">
            <a:off x="2138764" y="4234861"/>
            <a:ext cx="1724961" cy="1024213"/>
          </a:xfrm>
          <a:custGeom>
            <a:avLst/>
            <a:gdLst/>
            <a:ahLst/>
            <a:cxnLst/>
            <a:rect l="l" t="t" r="r" b="b"/>
            <a:pathLst>
              <a:path w="52789" h="31344" extrusionOk="0">
                <a:moveTo>
                  <a:pt x="1" y="1"/>
                </a:moveTo>
                <a:lnTo>
                  <a:pt x="1" y="18587"/>
                </a:lnTo>
                <a:cubicBezTo>
                  <a:pt x="5866" y="19393"/>
                  <a:pt x="11621" y="21043"/>
                  <a:pt x="16680" y="24122"/>
                </a:cubicBezTo>
                <a:cubicBezTo>
                  <a:pt x="19759" y="25991"/>
                  <a:pt x="22509" y="28448"/>
                  <a:pt x="24671" y="31344"/>
                </a:cubicBezTo>
                <a:lnTo>
                  <a:pt x="52788" y="31344"/>
                </a:lnTo>
                <a:cubicBezTo>
                  <a:pt x="47546" y="20786"/>
                  <a:pt x="36915" y="13418"/>
                  <a:pt x="26138" y="8249"/>
                </a:cubicBezTo>
                <a:cubicBezTo>
                  <a:pt x="23498" y="6966"/>
                  <a:pt x="20786" y="5830"/>
                  <a:pt x="18073" y="4767"/>
                </a:cubicBezTo>
                <a:cubicBezTo>
                  <a:pt x="13234" y="2897"/>
                  <a:pt x="8249" y="1467"/>
                  <a:pt x="3153" y="588"/>
                </a:cubicBezTo>
                <a:cubicBezTo>
                  <a:pt x="2163" y="404"/>
                  <a:pt x="1100" y="184"/>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64" name="Google Shape;2464;p60"/>
          <p:cNvGrpSpPr/>
          <p:nvPr/>
        </p:nvGrpSpPr>
        <p:grpSpPr>
          <a:xfrm>
            <a:off x="236975" y="3956900"/>
            <a:ext cx="745375" cy="1353225"/>
            <a:chOff x="255975" y="3937900"/>
            <a:chExt cx="745375" cy="1353225"/>
          </a:xfrm>
        </p:grpSpPr>
        <p:sp>
          <p:nvSpPr>
            <p:cNvPr id="2465" name="Google Shape;2465;p60"/>
            <p:cNvSpPr/>
            <p:nvPr/>
          </p:nvSpPr>
          <p:spPr>
            <a:xfrm>
              <a:off x="255975" y="3937900"/>
              <a:ext cx="392375" cy="1353225"/>
            </a:xfrm>
            <a:custGeom>
              <a:avLst/>
              <a:gdLst/>
              <a:ahLst/>
              <a:cxnLst/>
              <a:rect l="l" t="t" r="r" b="b"/>
              <a:pathLst>
                <a:path w="15695" h="54129" extrusionOk="0">
                  <a:moveTo>
                    <a:pt x="14358" y="2801"/>
                  </a:moveTo>
                  <a:lnTo>
                    <a:pt x="14358" y="2801"/>
                  </a:lnTo>
                  <a:cubicBezTo>
                    <a:pt x="14462" y="5734"/>
                    <a:pt x="14554" y="8661"/>
                    <a:pt x="14668" y="11566"/>
                  </a:cubicBezTo>
                  <a:cubicBezTo>
                    <a:pt x="14741" y="13473"/>
                    <a:pt x="14814" y="15379"/>
                    <a:pt x="14888" y="17285"/>
                  </a:cubicBezTo>
                  <a:cubicBezTo>
                    <a:pt x="14961" y="19118"/>
                    <a:pt x="15071" y="20951"/>
                    <a:pt x="15071" y="22784"/>
                  </a:cubicBezTo>
                  <a:cubicBezTo>
                    <a:pt x="15071" y="23673"/>
                    <a:pt x="14972" y="24562"/>
                    <a:pt x="14779" y="25434"/>
                  </a:cubicBezTo>
                  <a:lnTo>
                    <a:pt x="14779" y="25434"/>
                  </a:lnTo>
                  <a:cubicBezTo>
                    <a:pt x="14239" y="22643"/>
                    <a:pt x="13853" y="19829"/>
                    <a:pt x="13678" y="16992"/>
                  </a:cubicBezTo>
                  <a:cubicBezTo>
                    <a:pt x="13458" y="13436"/>
                    <a:pt x="13531" y="9843"/>
                    <a:pt x="13898" y="6324"/>
                  </a:cubicBezTo>
                  <a:cubicBezTo>
                    <a:pt x="14006" y="5140"/>
                    <a:pt x="14164" y="3968"/>
                    <a:pt x="14358" y="2801"/>
                  </a:cubicBezTo>
                  <a:close/>
                  <a:moveTo>
                    <a:pt x="14512" y="0"/>
                  </a:moveTo>
                  <a:cubicBezTo>
                    <a:pt x="14401" y="0"/>
                    <a:pt x="14296" y="61"/>
                    <a:pt x="14264" y="202"/>
                  </a:cubicBezTo>
                  <a:cubicBezTo>
                    <a:pt x="13568" y="3758"/>
                    <a:pt x="13165" y="7351"/>
                    <a:pt x="13055" y="10980"/>
                  </a:cubicBezTo>
                  <a:cubicBezTo>
                    <a:pt x="12945" y="14572"/>
                    <a:pt x="13128" y="18165"/>
                    <a:pt x="13605" y="21721"/>
                  </a:cubicBezTo>
                  <a:cubicBezTo>
                    <a:pt x="13815" y="23370"/>
                    <a:pt x="14098" y="24995"/>
                    <a:pt x="14455" y="26616"/>
                  </a:cubicBezTo>
                  <a:lnTo>
                    <a:pt x="14455" y="26616"/>
                  </a:lnTo>
                  <a:cubicBezTo>
                    <a:pt x="14298" y="27095"/>
                    <a:pt x="14112" y="27566"/>
                    <a:pt x="13898" y="28026"/>
                  </a:cubicBezTo>
                  <a:cubicBezTo>
                    <a:pt x="13165" y="29639"/>
                    <a:pt x="12248" y="31178"/>
                    <a:pt x="11405" y="32755"/>
                  </a:cubicBezTo>
                  <a:cubicBezTo>
                    <a:pt x="9609" y="36054"/>
                    <a:pt x="7813" y="39390"/>
                    <a:pt x="6016" y="42689"/>
                  </a:cubicBezTo>
                  <a:cubicBezTo>
                    <a:pt x="4037" y="46428"/>
                    <a:pt x="2021" y="50131"/>
                    <a:pt x="78" y="53870"/>
                  </a:cubicBezTo>
                  <a:cubicBezTo>
                    <a:pt x="0" y="53999"/>
                    <a:pt x="106" y="54129"/>
                    <a:pt x="213" y="54129"/>
                  </a:cubicBezTo>
                  <a:cubicBezTo>
                    <a:pt x="257" y="54129"/>
                    <a:pt x="302" y="54107"/>
                    <a:pt x="334" y="54053"/>
                  </a:cubicBezTo>
                  <a:cubicBezTo>
                    <a:pt x="4074" y="47418"/>
                    <a:pt x="7703" y="40746"/>
                    <a:pt x="11368" y="34074"/>
                  </a:cubicBezTo>
                  <a:cubicBezTo>
                    <a:pt x="12248" y="32461"/>
                    <a:pt x="13165" y="30848"/>
                    <a:pt x="14008" y="29199"/>
                  </a:cubicBezTo>
                  <a:cubicBezTo>
                    <a:pt x="14266" y="28705"/>
                    <a:pt x="14499" y="28200"/>
                    <a:pt x="14702" y="27686"/>
                  </a:cubicBezTo>
                  <a:lnTo>
                    <a:pt x="14702" y="27686"/>
                  </a:lnTo>
                  <a:cubicBezTo>
                    <a:pt x="14703" y="27690"/>
                    <a:pt x="14704" y="27693"/>
                    <a:pt x="14704" y="27696"/>
                  </a:cubicBezTo>
                  <a:cubicBezTo>
                    <a:pt x="14748" y="27826"/>
                    <a:pt x="14848" y="27882"/>
                    <a:pt x="14949" y="27882"/>
                  </a:cubicBezTo>
                  <a:cubicBezTo>
                    <a:pt x="15104" y="27882"/>
                    <a:pt x="15262" y="27749"/>
                    <a:pt x="15218" y="27549"/>
                  </a:cubicBezTo>
                  <a:cubicBezTo>
                    <a:pt x="15158" y="27278"/>
                    <a:pt x="15099" y="27007"/>
                    <a:pt x="15042" y="26736"/>
                  </a:cubicBezTo>
                  <a:lnTo>
                    <a:pt x="15042" y="26736"/>
                  </a:lnTo>
                  <a:cubicBezTo>
                    <a:pt x="15294" y="25946"/>
                    <a:pt x="15478" y="25139"/>
                    <a:pt x="15584" y="24323"/>
                  </a:cubicBezTo>
                  <a:cubicBezTo>
                    <a:pt x="15694" y="22490"/>
                    <a:pt x="15694" y="20621"/>
                    <a:pt x="15548" y="18788"/>
                  </a:cubicBezTo>
                  <a:lnTo>
                    <a:pt x="15328" y="13069"/>
                  </a:lnTo>
                  <a:lnTo>
                    <a:pt x="14814" y="276"/>
                  </a:lnTo>
                  <a:cubicBezTo>
                    <a:pt x="14814" y="108"/>
                    <a:pt x="14659" y="0"/>
                    <a:pt x="145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60"/>
            <p:cNvSpPr/>
            <p:nvPr/>
          </p:nvSpPr>
          <p:spPr>
            <a:xfrm>
              <a:off x="526850" y="4638950"/>
              <a:ext cx="221825" cy="150500"/>
            </a:xfrm>
            <a:custGeom>
              <a:avLst/>
              <a:gdLst/>
              <a:ahLst/>
              <a:cxnLst/>
              <a:rect l="l" t="t" r="r" b="b"/>
              <a:pathLst>
                <a:path w="8873" h="6020" extrusionOk="0">
                  <a:moveTo>
                    <a:pt x="7560" y="967"/>
                  </a:moveTo>
                  <a:cubicBezTo>
                    <a:pt x="6722" y="1773"/>
                    <a:pt x="5775" y="2459"/>
                    <a:pt x="4749" y="3026"/>
                  </a:cubicBezTo>
                  <a:cubicBezTo>
                    <a:pt x="4057" y="3391"/>
                    <a:pt x="3329" y="3719"/>
                    <a:pt x="2600" y="3975"/>
                  </a:cubicBezTo>
                  <a:lnTo>
                    <a:pt x="2600" y="3975"/>
                  </a:lnTo>
                  <a:cubicBezTo>
                    <a:pt x="3110" y="3576"/>
                    <a:pt x="3655" y="3187"/>
                    <a:pt x="4199" y="2843"/>
                  </a:cubicBezTo>
                  <a:cubicBezTo>
                    <a:pt x="5261" y="2117"/>
                    <a:pt x="6386" y="1497"/>
                    <a:pt x="7560" y="967"/>
                  </a:cubicBezTo>
                  <a:close/>
                  <a:moveTo>
                    <a:pt x="8605" y="0"/>
                  </a:moveTo>
                  <a:cubicBezTo>
                    <a:pt x="8580" y="0"/>
                    <a:pt x="8553" y="6"/>
                    <a:pt x="8525" y="20"/>
                  </a:cubicBezTo>
                  <a:cubicBezTo>
                    <a:pt x="8490" y="35"/>
                    <a:pt x="8454" y="49"/>
                    <a:pt x="8419" y="64"/>
                  </a:cubicBezTo>
                  <a:lnTo>
                    <a:pt x="8419" y="64"/>
                  </a:lnTo>
                  <a:lnTo>
                    <a:pt x="8415" y="57"/>
                  </a:lnTo>
                  <a:cubicBezTo>
                    <a:pt x="8411" y="62"/>
                    <a:pt x="8407" y="66"/>
                    <a:pt x="8404" y="70"/>
                  </a:cubicBezTo>
                  <a:lnTo>
                    <a:pt x="8404" y="70"/>
                  </a:lnTo>
                  <a:cubicBezTo>
                    <a:pt x="6835" y="721"/>
                    <a:pt x="5337" y="1512"/>
                    <a:pt x="3979" y="2477"/>
                  </a:cubicBezTo>
                  <a:cubicBezTo>
                    <a:pt x="3283" y="2953"/>
                    <a:pt x="2586" y="3466"/>
                    <a:pt x="1963" y="4016"/>
                  </a:cubicBezTo>
                  <a:cubicBezTo>
                    <a:pt x="1846" y="4108"/>
                    <a:pt x="1731" y="4202"/>
                    <a:pt x="1619" y="4296"/>
                  </a:cubicBezTo>
                  <a:lnTo>
                    <a:pt x="1619" y="4296"/>
                  </a:lnTo>
                  <a:cubicBezTo>
                    <a:pt x="1201" y="4473"/>
                    <a:pt x="800" y="4697"/>
                    <a:pt x="424" y="4969"/>
                  </a:cubicBezTo>
                  <a:cubicBezTo>
                    <a:pt x="301" y="5092"/>
                    <a:pt x="375" y="5280"/>
                    <a:pt x="503" y="5347"/>
                  </a:cubicBezTo>
                  <a:lnTo>
                    <a:pt x="503" y="5347"/>
                  </a:lnTo>
                  <a:cubicBezTo>
                    <a:pt x="352" y="5508"/>
                    <a:pt x="203" y="5675"/>
                    <a:pt x="57" y="5849"/>
                  </a:cubicBezTo>
                  <a:cubicBezTo>
                    <a:pt x="0" y="5934"/>
                    <a:pt x="75" y="6019"/>
                    <a:pt x="163" y="6019"/>
                  </a:cubicBezTo>
                  <a:cubicBezTo>
                    <a:pt x="189" y="6019"/>
                    <a:pt x="215" y="6012"/>
                    <a:pt x="240" y="5996"/>
                  </a:cubicBezTo>
                  <a:cubicBezTo>
                    <a:pt x="615" y="5684"/>
                    <a:pt x="977" y="5360"/>
                    <a:pt x="1341" y="5038"/>
                  </a:cubicBezTo>
                  <a:lnTo>
                    <a:pt x="1341" y="5038"/>
                  </a:lnTo>
                  <a:cubicBezTo>
                    <a:pt x="1882" y="4793"/>
                    <a:pt x="2436" y="4578"/>
                    <a:pt x="2990" y="4419"/>
                  </a:cubicBezTo>
                  <a:cubicBezTo>
                    <a:pt x="5189" y="3576"/>
                    <a:pt x="7169" y="2220"/>
                    <a:pt x="8745" y="424"/>
                  </a:cubicBezTo>
                  <a:cubicBezTo>
                    <a:pt x="8873" y="296"/>
                    <a:pt x="8777" y="0"/>
                    <a:pt x="86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60"/>
            <p:cNvSpPr/>
            <p:nvPr/>
          </p:nvSpPr>
          <p:spPr>
            <a:xfrm>
              <a:off x="468725" y="4458425"/>
              <a:ext cx="94175" cy="404475"/>
            </a:xfrm>
            <a:custGeom>
              <a:avLst/>
              <a:gdLst/>
              <a:ahLst/>
              <a:cxnLst/>
              <a:rect l="l" t="t" r="r" b="b"/>
              <a:pathLst>
                <a:path w="3767" h="16179" extrusionOk="0">
                  <a:moveTo>
                    <a:pt x="1818" y="1860"/>
                  </a:moveTo>
                  <a:cubicBezTo>
                    <a:pt x="2831" y="5239"/>
                    <a:pt x="2905" y="8838"/>
                    <a:pt x="2015" y="12300"/>
                  </a:cubicBezTo>
                  <a:cubicBezTo>
                    <a:pt x="1789" y="13270"/>
                    <a:pt x="1477" y="14211"/>
                    <a:pt x="1080" y="15149"/>
                  </a:cubicBezTo>
                  <a:lnTo>
                    <a:pt x="1080" y="15149"/>
                  </a:lnTo>
                  <a:cubicBezTo>
                    <a:pt x="696" y="13444"/>
                    <a:pt x="579" y="11667"/>
                    <a:pt x="806" y="9918"/>
                  </a:cubicBezTo>
                  <a:cubicBezTo>
                    <a:pt x="989" y="7865"/>
                    <a:pt x="1392" y="5848"/>
                    <a:pt x="1649" y="3796"/>
                  </a:cubicBezTo>
                  <a:cubicBezTo>
                    <a:pt x="1729" y="3152"/>
                    <a:pt x="1788" y="2509"/>
                    <a:pt x="1818" y="1860"/>
                  </a:cubicBezTo>
                  <a:close/>
                  <a:moveTo>
                    <a:pt x="1506" y="1"/>
                  </a:moveTo>
                  <a:cubicBezTo>
                    <a:pt x="1378" y="1"/>
                    <a:pt x="1263" y="84"/>
                    <a:pt x="1282" y="240"/>
                  </a:cubicBezTo>
                  <a:cubicBezTo>
                    <a:pt x="1283" y="264"/>
                    <a:pt x="1284" y="288"/>
                    <a:pt x="1285" y="313"/>
                  </a:cubicBezTo>
                  <a:lnTo>
                    <a:pt x="1285" y="313"/>
                  </a:lnTo>
                  <a:lnTo>
                    <a:pt x="1282" y="313"/>
                  </a:lnTo>
                  <a:cubicBezTo>
                    <a:pt x="1283" y="316"/>
                    <a:pt x="1284" y="319"/>
                    <a:pt x="1286" y="322"/>
                  </a:cubicBezTo>
                  <a:lnTo>
                    <a:pt x="1286" y="322"/>
                  </a:lnTo>
                  <a:cubicBezTo>
                    <a:pt x="1447" y="4508"/>
                    <a:pt x="0" y="8515"/>
                    <a:pt x="146" y="12667"/>
                  </a:cubicBezTo>
                  <a:cubicBezTo>
                    <a:pt x="146" y="13767"/>
                    <a:pt x="329" y="14903"/>
                    <a:pt x="659" y="15966"/>
                  </a:cubicBezTo>
                  <a:cubicBezTo>
                    <a:pt x="718" y="16114"/>
                    <a:pt x="843" y="16178"/>
                    <a:pt x="964" y="16178"/>
                  </a:cubicBezTo>
                  <a:cubicBezTo>
                    <a:pt x="1142" y="16178"/>
                    <a:pt x="1311" y="16038"/>
                    <a:pt x="1246" y="15819"/>
                  </a:cubicBezTo>
                  <a:cubicBezTo>
                    <a:pt x="1226" y="15747"/>
                    <a:pt x="1207" y="15675"/>
                    <a:pt x="1189" y="15602"/>
                  </a:cubicBezTo>
                  <a:lnTo>
                    <a:pt x="1189" y="15602"/>
                  </a:lnTo>
                  <a:cubicBezTo>
                    <a:pt x="3504" y="10803"/>
                    <a:pt x="3767" y="5250"/>
                    <a:pt x="1834" y="301"/>
                  </a:cubicBezTo>
                  <a:lnTo>
                    <a:pt x="1834" y="301"/>
                  </a:lnTo>
                  <a:cubicBezTo>
                    <a:pt x="1833" y="280"/>
                    <a:pt x="1833" y="260"/>
                    <a:pt x="1832" y="240"/>
                  </a:cubicBezTo>
                  <a:lnTo>
                    <a:pt x="1832" y="240"/>
                  </a:lnTo>
                  <a:lnTo>
                    <a:pt x="1811" y="243"/>
                  </a:lnTo>
                  <a:lnTo>
                    <a:pt x="1811" y="243"/>
                  </a:lnTo>
                  <a:cubicBezTo>
                    <a:pt x="1806" y="229"/>
                    <a:pt x="1801" y="216"/>
                    <a:pt x="1795" y="203"/>
                  </a:cubicBezTo>
                  <a:cubicBezTo>
                    <a:pt x="1744" y="66"/>
                    <a:pt x="1620" y="1"/>
                    <a:pt x="15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60"/>
            <p:cNvSpPr/>
            <p:nvPr/>
          </p:nvSpPr>
          <p:spPr>
            <a:xfrm>
              <a:off x="433950" y="4764225"/>
              <a:ext cx="278775" cy="191100"/>
            </a:xfrm>
            <a:custGeom>
              <a:avLst/>
              <a:gdLst/>
              <a:ahLst/>
              <a:cxnLst/>
              <a:rect l="l" t="t" r="r" b="b"/>
              <a:pathLst>
                <a:path w="11151" h="7644" extrusionOk="0">
                  <a:moveTo>
                    <a:pt x="9635" y="1083"/>
                  </a:moveTo>
                  <a:lnTo>
                    <a:pt x="9635" y="1083"/>
                  </a:lnTo>
                  <a:cubicBezTo>
                    <a:pt x="7676" y="3053"/>
                    <a:pt x="5406" y="4709"/>
                    <a:pt x="2893" y="5934"/>
                  </a:cubicBezTo>
                  <a:cubicBezTo>
                    <a:pt x="2462" y="6140"/>
                    <a:pt x="2031" y="6327"/>
                    <a:pt x="1595" y="6509"/>
                  </a:cubicBezTo>
                  <a:lnTo>
                    <a:pt x="1595" y="6509"/>
                  </a:lnTo>
                  <a:cubicBezTo>
                    <a:pt x="2044" y="6089"/>
                    <a:pt x="2499" y="5675"/>
                    <a:pt x="2966" y="5274"/>
                  </a:cubicBezTo>
                  <a:cubicBezTo>
                    <a:pt x="3773" y="4614"/>
                    <a:pt x="4616" y="3991"/>
                    <a:pt x="5459" y="3404"/>
                  </a:cubicBezTo>
                  <a:cubicBezTo>
                    <a:pt x="6801" y="2519"/>
                    <a:pt x="8187" y="1745"/>
                    <a:pt x="9635" y="1083"/>
                  </a:cubicBezTo>
                  <a:close/>
                  <a:moveTo>
                    <a:pt x="10847" y="0"/>
                  </a:moveTo>
                  <a:cubicBezTo>
                    <a:pt x="10813" y="0"/>
                    <a:pt x="10776" y="10"/>
                    <a:pt x="10738" y="32"/>
                  </a:cubicBezTo>
                  <a:cubicBezTo>
                    <a:pt x="10693" y="50"/>
                    <a:pt x="10648" y="68"/>
                    <a:pt x="10603" y="87"/>
                  </a:cubicBezTo>
                  <a:lnTo>
                    <a:pt x="10603" y="87"/>
                  </a:lnTo>
                  <a:lnTo>
                    <a:pt x="10591" y="68"/>
                  </a:lnTo>
                  <a:cubicBezTo>
                    <a:pt x="10581" y="80"/>
                    <a:pt x="10570" y="92"/>
                    <a:pt x="10559" y="104"/>
                  </a:cubicBezTo>
                  <a:lnTo>
                    <a:pt x="10559" y="104"/>
                  </a:lnTo>
                  <a:cubicBezTo>
                    <a:pt x="7620" y="1310"/>
                    <a:pt x="4861" y="3006"/>
                    <a:pt x="2453" y="5090"/>
                  </a:cubicBezTo>
                  <a:cubicBezTo>
                    <a:pt x="1746" y="5656"/>
                    <a:pt x="1106" y="6291"/>
                    <a:pt x="502" y="6960"/>
                  </a:cubicBezTo>
                  <a:lnTo>
                    <a:pt x="502" y="6960"/>
                  </a:lnTo>
                  <a:cubicBezTo>
                    <a:pt x="444" y="6985"/>
                    <a:pt x="386" y="7009"/>
                    <a:pt x="327" y="7033"/>
                  </a:cubicBezTo>
                  <a:cubicBezTo>
                    <a:pt x="1" y="7164"/>
                    <a:pt x="81" y="7643"/>
                    <a:pt x="361" y="7643"/>
                  </a:cubicBezTo>
                  <a:cubicBezTo>
                    <a:pt x="396" y="7643"/>
                    <a:pt x="434" y="7636"/>
                    <a:pt x="474" y="7620"/>
                  </a:cubicBezTo>
                  <a:cubicBezTo>
                    <a:pt x="2087" y="7107"/>
                    <a:pt x="3590" y="6373"/>
                    <a:pt x="5019" y="5494"/>
                  </a:cubicBezTo>
                  <a:cubicBezTo>
                    <a:pt x="6449" y="4614"/>
                    <a:pt x="7769" y="3624"/>
                    <a:pt x="9015" y="2524"/>
                  </a:cubicBezTo>
                  <a:cubicBezTo>
                    <a:pt x="9712" y="1865"/>
                    <a:pt x="10371" y="1205"/>
                    <a:pt x="10995" y="472"/>
                  </a:cubicBezTo>
                  <a:cubicBezTo>
                    <a:pt x="11151" y="316"/>
                    <a:pt x="11041" y="0"/>
                    <a:pt x="108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60"/>
            <p:cNvSpPr/>
            <p:nvPr/>
          </p:nvSpPr>
          <p:spPr>
            <a:xfrm>
              <a:off x="591325" y="4158825"/>
              <a:ext cx="410025" cy="513450"/>
            </a:xfrm>
            <a:custGeom>
              <a:avLst/>
              <a:gdLst/>
              <a:ahLst/>
              <a:cxnLst/>
              <a:rect l="l" t="t" r="r" b="b"/>
              <a:pathLst>
                <a:path w="16401" h="20538" extrusionOk="0">
                  <a:moveTo>
                    <a:pt x="15215" y="1042"/>
                  </a:moveTo>
                  <a:lnTo>
                    <a:pt x="15215" y="1042"/>
                  </a:lnTo>
                  <a:cubicBezTo>
                    <a:pt x="13595" y="3789"/>
                    <a:pt x="11966" y="6517"/>
                    <a:pt x="9978" y="9035"/>
                  </a:cubicBezTo>
                  <a:cubicBezTo>
                    <a:pt x="8915" y="10428"/>
                    <a:pt x="7742" y="11711"/>
                    <a:pt x="6459" y="12920"/>
                  </a:cubicBezTo>
                  <a:cubicBezTo>
                    <a:pt x="5375" y="13869"/>
                    <a:pt x="4228" y="14755"/>
                    <a:pt x="3134" y="15724"/>
                  </a:cubicBezTo>
                  <a:lnTo>
                    <a:pt x="3134" y="15724"/>
                  </a:lnTo>
                  <a:cubicBezTo>
                    <a:pt x="3373" y="15291"/>
                    <a:pt x="3582" y="14839"/>
                    <a:pt x="3783" y="14387"/>
                  </a:cubicBezTo>
                  <a:cubicBezTo>
                    <a:pt x="4406" y="12957"/>
                    <a:pt x="5103" y="11564"/>
                    <a:pt x="5873" y="10244"/>
                  </a:cubicBezTo>
                  <a:cubicBezTo>
                    <a:pt x="7412" y="7605"/>
                    <a:pt x="9428" y="5259"/>
                    <a:pt x="11775" y="3316"/>
                  </a:cubicBezTo>
                  <a:cubicBezTo>
                    <a:pt x="12852" y="2442"/>
                    <a:pt x="13999" y="1684"/>
                    <a:pt x="15215" y="1042"/>
                  </a:cubicBezTo>
                  <a:close/>
                  <a:moveTo>
                    <a:pt x="16018" y="0"/>
                  </a:moveTo>
                  <a:cubicBezTo>
                    <a:pt x="15962" y="0"/>
                    <a:pt x="15903" y="16"/>
                    <a:pt x="15844" y="53"/>
                  </a:cubicBezTo>
                  <a:cubicBezTo>
                    <a:pt x="13094" y="1373"/>
                    <a:pt x="10638" y="3243"/>
                    <a:pt x="8622" y="5552"/>
                  </a:cubicBezTo>
                  <a:cubicBezTo>
                    <a:pt x="6606" y="7825"/>
                    <a:pt x="4956" y="10428"/>
                    <a:pt x="3783" y="13287"/>
                  </a:cubicBezTo>
                  <a:cubicBezTo>
                    <a:pt x="3303" y="14408"/>
                    <a:pt x="2880" y="15665"/>
                    <a:pt x="2149" y="16676"/>
                  </a:cubicBezTo>
                  <a:lnTo>
                    <a:pt x="2149" y="16676"/>
                  </a:lnTo>
                  <a:cubicBezTo>
                    <a:pt x="1918" y="16920"/>
                    <a:pt x="1695" y="17171"/>
                    <a:pt x="1482" y="17433"/>
                  </a:cubicBezTo>
                  <a:lnTo>
                    <a:pt x="1482" y="17433"/>
                  </a:lnTo>
                  <a:cubicBezTo>
                    <a:pt x="1386" y="17521"/>
                    <a:pt x="1286" y="17606"/>
                    <a:pt x="1180" y="17686"/>
                  </a:cubicBezTo>
                  <a:cubicBezTo>
                    <a:pt x="1096" y="17728"/>
                    <a:pt x="1109" y="17807"/>
                    <a:pt x="1156" y="17852"/>
                  </a:cubicBezTo>
                  <a:lnTo>
                    <a:pt x="1156" y="17852"/>
                  </a:lnTo>
                  <a:cubicBezTo>
                    <a:pt x="1152" y="17858"/>
                    <a:pt x="1148" y="17864"/>
                    <a:pt x="1144" y="17869"/>
                  </a:cubicBezTo>
                  <a:cubicBezTo>
                    <a:pt x="667" y="18566"/>
                    <a:pt x="301" y="19372"/>
                    <a:pt x="44" y="20179"/>
                  </a:cubicBezTo>
                  <a:cubicBezTo>
                    <a:pt x="0" y="20397"/>
                    <a:pt x="165" y="20538"/>
                    <a:pt x="336" y="20538"/>
                  </a:cubicBezTo>
                  <a:cubicBezTo>
                    <a:pt x="452" y="20538"/>
                    <a:pt x="571" y="20473"/>
                    <a:pt x="631" y="20325"/>
                  </a:cubicBezTo>
                  <a:cubicBezTo>
                    <a:pt x="1180" y="18932"/>
                    <a:pt x="2060" y="17686"/>
                    <a:pt x="3197" y="16696"/>
                  </a:cubicBezTo>
                  <a:cubicBezTo>
                    <a:pt x="4333" y="15633"/>
                    <a:pt x="5543" y="14680"/>
                    <a:pt x="6716" y="13653"/>
                  </a:cubicBezTo>
                  <a:cubicBezTo>
                    <a:pt x="9245" y="11271"/>
                    <a:pt x="11445" y="8558"/>
                    <a:pt x="13241" y="5589"/>
                  </a:cubicBezTo>
                  <a:cubicBezTo>
                    <a:pt x="14304" y="3902"/>
                    <a:pt x="15294" y="2180"/>
                    <a:pt x="16284" y="457"/>
                  </a:cubicBezTo>
                  <a:cubicBezTo>
                    <a:pt x="16401" y="252"/>
                    <a:pt x="16237" y="0"/>
                    <a:pt x="160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70" name="Google Shape;2470;p60"/>
          <p:cNvSpPr/>
          <p:nvPr/>
        </p:nvSpPr>
        <p:spPr>
          <a:xfrm rot="-5751256">
            <a:off x="7495312" y="3807617"/>
            <a:ext cx="1563199" cy="1281295"/>
          </a:xfrm>
          <a:custGeom>
            <a:avLst/>
            <a:gdLst/>
            <a:ahLst/>
            <a:cxnLst/>
            <a:rect l="l" t="t" r="r" b="b"/>
            <a:pathLst>
              <a:path w="62527" h="51251" extrusionOk="0">
                <a:moveTo>
                  <a:pt x="35889" y="3192"/>
                </a:moveTo>
                <a:cubicBezTo>
                  <a:pt x="34936" y="4989"/>
                  <a:pt x="34020" y="6785"/>
                  <a:pt x="33030" y="8581"/>
                </a:cubicBezTo>
                <a:cubicBezTo>
                  <a:pt x="31930" y="10634"/>
                  <a:pt x="30830" y="12650"/>
                  <a:pt x="29731" y="14666"/>
                </a:cubicBezTo>
                <a:cubicBezTo>
                  <a:pt x="28594" y="16682"/>
                  <a:pt x="27458" y="18662"/>
                  <a:pt x="26285" y="20678"/>
                </a:cubicBezTo>
                <a:cubicBezTo>
                  <a:pt x="25112" y="22658"/>
                  <a:pt x="23939" y="24637"/>
                  <a:pt x="22766" y="26580"/>
                </a:cubicBezTo>
                <a:cubicBezTo>
                  <a:pt x="22252" y="27460"/>
                  <a:pt x="21702" y="28303"/>
                  <a:pt x="21189" y="29146"/>
                </a:cubicBezTo>
                <a:cubicBezTo>
                  <a:pt x="21629" y="28046"/>
                  <a:pt x="22032" y="26983"/>
                  <a:pt x="22472" y="25884"/>
                </a:cubicBezTo>
                <a:cubicBezTo>
                  <a:pt x="23279" y="23794"/>
                  <a:pt x="24159" y="21741"/>
                  <a:pt x="25075" y="19688"/>
                </a:cubicBezTo>
                <a:cubicBezTo>
                  <a:pt x="25991" y="17636"/>
                  <a:pt x="26981" y="15693"/>
                  <a:pt x="28081" y="13750"/>
                </a:cubicBezTo>
                <a:cubicBezTo>
                  <a:pt x="29144" y="11807"/>
                  <a:pt x="30317" y="9974"/>
                  <a:pt x="31600" y="8178"/>
                </a:cubicBezTo>
                <a:cubicBezTo>
                  <a:pt x="32920" y="6418"/>
                  <a:pt x="34349" y="4732"/>
                  <a:pt x="35889" y="3192"/>
                </a:cubicBezTo>
                <a:close/>
                <a:moveTo>
                  <a:pt x="60780" y="7078"/>
                </a:moveTo>
                <a:lnTo>
                  <a:pt x="60780" y="7078"/>
                </a:lnTo>
                <a:cubicBezTo>
                  <a:pt x="56161" y="10011"/>
                  <a:pt x="51469" y="12907"/>
                  <a:pt x="46777" y="15766"/>
                </a:cubicBezTo>
                <a:lnTo>
                  <a:pt x="46740" y="15766"/>
                </a:lnTo>
                <a:cubicBezTo>
                  <a:pt x="41534" y="18919"/>
                  <a:pt x="36256" y="21998"/>
                  <a:pt x="30940" y="25041"/>
                </a:cubicBezTo>
                <a:cubicBezTo>
                  <a:pt x="28521" y="26434"/>
                  <a:pt x="26065" y="27790"/>
                  <a:pt x="23572" y="29183"/>
                </a:cubicBezTo>
                <a:lnTo>
                  <a:pt x="23755" y="28963"/>
                </a:lnTo>
                <a:cubicBezTo>
                  <a:pt x="26578" y="26800"/>
                  <a:pt x="29437" y="24711"/>
                  <a:pt x="32370" y="22731"/>
                </a:cubicBezTo>
                <a:cubicBezTo>
                  <a:pt x="36806" y="19688"/>
                  <a:pt x="41388" y="16902"/>
                  <a:pt x="46080" y="14300"/>
                </a:cubicBezTo>
                <a:cubicBezTo>
                  <a:pt x="50772" y="11697"/>
                  <a:pt x="55575" y="9314"/>
                  <a:pt x="60523" y="7188"/>
                </a:cubicBezTo>
                <a:lnTo>
                  <a:pt x="60780" y="7078"/>
                </a:lnTo>
                <a:close/>
                <a:moveTo>
                  <a:pt x="46557" y="1543"/>
                </a:moveTo>
                <a:cubicBezTo>
                  <a:pt x="43917" y="5135"/>
                  <a:pt x="41205" y="8691"/>
                  <a:pt x="38382" y="12137"/>
                </a:cubicBezTo>
                <a:cubicBezTo>
                  <a:pt x="35193" y="16023"/>
                  <a:pt x="31893" y="19835"/>
                  <a:pt x="28521" y="23574"/>
                </a:cubicBezTo>
                <a:cubicBezTo>
                  <a:pt x="26835" y="25407"/>
                  <a:pt x="25112" y="27203"/>
                  <a:pt x="23389" y="29000"/>
                </a:cubicBezTo>
                <a:lnTo>
                  <a:pt x="22656" y="29586"/>
                </a:lnTo>
                <a:cubicBezTo>
                  <a:pt x="25552" y="25627"/>
                  <a:pt x="28558" y="21778"/>
                  <a:pt x="31673" y="18002"/>
                </a:cubicBezTo>
                <a:cubicBezTo>
                  <a:pt x="34936" y="14080"/>
                  <a:pt x="38345" y="10231"/>
                  <a:pt x="41864" y="6455"/>
                </a:cubicBezTo>
                <a:cubicBezTo>
                  <a:pt x="43404" y="4805"/>
                  <a:pt x="44980" y="3156"/>
                  <a:pt x="46557" y="1543"/>
                </a:cubicBezTo>
                <a:close/>
                <a:moveTo>
                  <a:pt x="20199" y="31016"/>
                </a:moveTo>
                <a:lnTo>
                  <a:pt x="20089" y="31272"/>
                </a:lnTo>
                <a:lnTo>
                  <a:pt x="19906" y="31786"/>
                </a:lnTo>
                <a:lnTo>
                  <a:pt x="19503" y="32115"/>
                </a:lnTo>
                <a:cubicBezTo>
                  <a:pt x="19723" y="31749"/>
                  <a:pt x="19943" y="31382"/>
                  <a:pt x="20199" y="31016"/>
                </a:cubicBezTo>
                <a:close/>
                <a:moveTo>
                  <a:pt x="19833" y="32152"/>
                </a:moveTo>
                <a:cubicBezTo>
                  <a:pt x="19833" y="32189"/>
                  <a:pt x="19833" y="32189"/>
                  <a:pt x="19870" y="32189"/>
                </a:cubicBezTo>
                <a:cubicBezTo>
                  <a:pt x="19723" y="32262"/>
                  <a:pt x="19613" y="32335"/>
                  <a:pt x="19503" y="32445"/>
                </a:cubicBezTo>
                <a:lnTo>
                  <a:pt x="19466" y="32409"/>
                </a:lnTo>
                <a:lnTo>
                  <a:pt x="19503" y="32409"/>
                </a:lnTo>
                <a:lnTo>
                  <a:pt x="19833" y="32152"/>
                </a:lnTo>
                <a:close/>
                <a:moveTo>
                  <a:pt x="44870" y="27020"/>
                </a:moveTo>
                <a:lnTo>
                  <a:pt x="44870" y="27020"/>
                </a:lnTo>
                <a:cubicBezTo>
                  <a:pt x="43441" y="27460"/>
                  <a:pt x="42011" y="27827"/>
                  <a:pt x="40581" y="28193"/>
                </a:cubicBezTo>
                <a:cubicBezTo>
                  <a:pt x="38748" y="28706"/>
                  <a:pt x="36916" y="29146"/>
                  <a:pt x="35046" y="29586"/>
                </a:cubicBezTo>
                <a:cubicBezTo>
                  <a:pt x="33176" y="30026"/>
                  <a:pt x="31344" y="30429"/>
                  <a:pt x="29474" y="30832"/>
                </a:cubicBezTo>
                <a:cubicBezTo>
                  <a:pt x="27604" y="31236"/>
                  <a:pt x="25735" y="31602"/>
                  <a:pt x="23865" y="31932"/>
                </a:cubicBezTo>
                <a:cubicBezTo>
                  <a:pt x="22216" y="32189"/>
                  <a:pt x="20566" y="32555"/>
                  <a:pt x="18953" y="33032"/>
                </a:cubicBezTo>
                <a:lnTo>
                  <a:pt x="18953" y="32995"/>
                </a:lnTo>
                <a:cubicBezTo>
                  <a:pt x="19540" y="32555"/>
                  <a:pt x="20163" y="32189"/>
                  <a:pt x="20859" y="31896"/>
                </a:cubicBezTo>
                <a:cubicBezTo>
                  <a:pt x="21666" y="31529"/>
                  <a:pt x="22509" y="31236"/>
                  <a:pt x="23352" y="30942"/>
                </a:cubicBezTo>
                <a:cubicBezTo>
                  <a:pt x="25112" y="30393"/>
                  <a:pt x="26871" y="29916"/>
                  <a:pt x="28667" y="29549"/>
                </a:cubicBezTo>
                <a:cubicBezTo>
                  <a:pt x="30500" y="29183"/>
                  <a:pt x="32297" y="28853"/>
                  <a:pt x="34130" y="28523"/>
                </a:cubicBezTo>
                <a:cubicBezTo>
                  <a:pt x="35962" y="28193"/>
                  <a:pt x="37869" y="27863"/>
                  <a:pt x="39738" y="27607"/>
                </a:cubicBezTo>
                <a:cubicBezTo>
                  <a:pt x="41461" y="27350"/>
                  <a:pt x="43147" y="27167"/>
                  <a:pt x="44870" y="27020"/>
                </a:cubicBezTo>
                <a:close/>
                <a:moveTo>
                  <a:pt x="24818" y="13933"/>
                </a:moveTo>
                <a:lnTo>
                  <a:pt x="24818" y="13933"/>
                </a:lnTo>
                <a:cubicBezTo>
                  <a:pt x="24122" y="16536"/>
                  <a:pt x="23279" y="19139"/>
                  <a:pt x="22289" y="21631"/>
                </a:cubicBezTo>
                <a:cubicBezTo>
                  <a:pt x="20933" y="25004"/>
                  <a:pt x="19356" y="28230"/>
                  <a:pt x="17560" y="31346"/>
                </a:cubicBezTo>
                <a:cubicBezTo>
                  <a:pt x="16680" y="32885"/>
                  <a:pt x="15764" y="34352"/>
                  <a:pt x="14774" y="35818"/>
                </a:cubicBezTo>
                <a:cubicBezTo>
                  <a:pt x="15764" y="32629"/>
                  <a:pt x="17010" y="29549"/>
                  <a:pt x="18477" y="26543"/>
                </a:cubicBezTo>
                <a:cubicBezTo>
                  <a:pt x="20016" y="23318"/>
                  <a:pt x="21702" y="20128"/>
                  <a:pt x="23352" y="16939"/>
                </a:cubicBezTo>
                <a:cubicBezTo>
                  <a:pt x="23792" y="16023"/>
                  <a:pt x="24232" y="15143"/>
                  <a:pt x="24672" y="14226"/>
                </a:cubicBezTo>
                <a:lnTo>
                  <a:pt x="24818" y="13933"/>
                </a:lnTo>
                <a:close/>
                <a:moveTo>
                  <a:pt x="45823" y="30576"/>
                </a:moveTo>
                <a:lnTo>
                  <a:pt x="45823" y="30576"/>
                </a:lnTo>
                <a:cubicBezTo>
                  <a:pt x="44174" y="30942"/>
                  <a:pt x="42561" y="31272"/>
                  <a:pt x="40911" y="31602"/>
                </a:cubicBezTo>
                <a:cubicBezTo>
                  <a:pt x="38712" y="32042"/>
                  <a:pt x="36549" y="32445"/>
                  <a:pt x="34349" y="32849"/>
                </a:cubicBezTo>
                <a:cubicBezTo>
                  <a:pt x="32187" y="33215"/>
                  <a:pt x="29987" y="33582"/>
                  <a:pt x="27824" y="33912"/>
                </a:cubicBezTo>
                <a:cubicBezTo>
                  <a:pt x="25625" y="34242"/>
                  <a:pt x="23462" y="34535"/>
                  <a:pt x="21299" y="34828"/>
                </a:cubicBezTo>
                <a:cubicBezTo>
                  <a:pt x="19466" y="35048"/>
                  <a:pt x="17670" y="35415"/>
                  <a:pt x="15910" y="35891"/>
                </a:cubicBezTo>
                <a:cubicBezTo>
                  <a:pt x="17084" y="35268"/>
                  <a:pt x="18330" y="34755"/>
                  <a:pt x="19613" y="34352"/>
                </a:cubicBezTo>
                <a:cubicBezTo>
                  <a:pt x="21556" y="33802"/>
                  <a:pt x="23535" y="33362"/>
                  <a:pt x="25552" y="33032"/>
                </a:cubicBezTo>
                <a:cubicBezTo>
                  <a:pt x="27861" y="32629"/>
                  <a:pt x="30170" y="32262"/>
                  <a:pt x="32517" y="31932"/>
                </a:cubicBezTo>
                <a:cubicBezTo>
                  <a:pt x="34863" y="31602"/>
                  <a:pt x="37209" y="31346"/>
                  <a:pt x="39555" y="31089"/>
                </a:cubicBezTo>
                <a:cubicBezTo>
                  <a:pt x="41644" y="30906"/>
                  <a:pt x="43734" y="30722"/>
                  <a:pt x="45823" y="30576"/>
                </a:cubicBezTo>
                <a:close/>
                <a:moveTo>
                  <a:pt x="19063" y="17709"/>
                </a:moveTo>
                <a:lnTo>
                  <a:pt x="19063" y="17709"/>
                </a:lnTo>
                <a:cubicBezTo>
                  <a:pt x="18806" y="18955"/>
                  <a:pt x="18550" y="20238"/>
                  <a:pt x="18257" y="21485"/>
                </a:cubicBezTo>
                <a:cubicBezTo>
                  <a:pt x="17890" y="23024"/>
                  <a:pt x="17523" y="24564"/>
                  <a:pt x="17084" y="26104"/>
                </a:cubicBezTo>
                <a:cubicBezTo>
                  <a:pt x="16607" y="27643"/>
                  <a:pt x="16167" y="29146"/>
                  <a:pt x="15581" y="30649"/>
                </a:cubicBezTo>
                <a:cubicBezTo>
                  <a:pt x="14994" y="32115"/>
                  <a:pt x="14371" y="33545"/>
                  <a:pt x="13674" y="34975"/>
                </a:cubicBezTo>
                <a:cubicBezTo>
                  <a:pt x="13308" y="35671"/>
                  <a:pt x="12941" y="36331"/>
                  <a:pt x="12538" y="37028"/>
                </a:cubicBezTo>
                <a:cubicBezTo>
                  <a:pt x="12208" y="37614"/>
                  <a:pt x="11878" y="38164"/>
                  <a:pt x="11511" y="38714"/>
                </a:cubicBezTo>
                <a:cubicBezTo>
                  <a:pt x="11915" y="37541"/>
                  <a:pt x="12318" y="36404"/>
                  <a:pt x="12685" y="35231"/>
                </a:cubicBezTo>
                <a:cubicBezTo>
                  <a:pt x="13234" y="33728"/>
                  <a:pt x="13748" y="32189"/>
                  <a:pt x="14261" y="30649"/>
                </a:cubicBezTo>
                <a:lnTo>
                  <a:pt x="15837" y="26030"/>
                </a:lnTo>
                <a:cubicBezTo>
                  <a:pt x="16350" y="24527"/>
                  <a:pt x="16827" y="23061"/>
                  <a:pt x="17377" y="21595"/>
                </a:cubicBezTo>
                <a:cubicBezTo>
                  <a:pt x="17853" y="20275"/>
                  <a:pt x="18403" y="18955"/>
                  <a:pt x="19063" y="17709"/>
                </a:cubicBezTo>
                <a:close/>
                <a:moveTo>
                  <a:pt x="42087" y="34599"/>
                </a:moveTo>
                <a:cubicBezTo>
                  <a:pt x="42452" y="34599"/>
                  <a:pt x="42818" y="34602"/>
                  <a:pt x="43184" y="34608"/>
                </a:cubicBezTo>
                <a:cubicBezTo>
                  <a:pt x="39262" y="35415"/>
                  <a:pt x="35339" y="36111"/>
                  <a:pt x="31417" y="36771"/>
                </a:cubicBezTo>
                <a:cubicBezTo>
                  <a:pt x="27055" y="37468"/>
                  <a:pt x="22729" y="38054"/>
                  <a:pt x="18367" y="38604"/>
                </a:cubicBezTo>
                <a:cubicBezTo>
                  <a:pt x="16240" y="38861"/>
                  <a:pt x="14151" y="39081"/>
                  <a:pt x="12025" y="39300"/>
                </a:cubicBezTo>
                <a:cubicBezTo>
                  <a:pt x="13491" y="38567"/>
                  <a:pt x="15031" y="38091"/>
                  <a:pt x="16644" y="37797"/>
                </a:cubicBezTo>
                <a:cubicBezTo>
                  <a:pt x="18733" y="37358"/>
                  <a:pt x="20859" y="37101"/>
                  <a:pt x="22985" y="36734"/>
                </a:cubicBezTo>
                <a:cubicBezTo>
                  <a:pt x="25258" y="36368"/>
                  <a:pt x="27494" y="36001"/>
                  <a:pt x="29767" y="35671"/>
                </a:cubicBezTo>
                <a:cubicBezTo>
                  <a:pt x="32040" y="35305"/>
                  <a:pt x="34349" y="35011"/>
                  <a:pt x="36659" y="34828"/>
                </a:cubicBezTo>
                <a:cubicBezTo>
                  <a:pt x="38461" y="34675"/>
                  <a:pt x="40264" y="34599"/>
                  <a:pt x="42087" y="34599"/>
                </a:cubicBezTo>
                <a:close/>
                <a:moveTo>
                  <a:pt x="13161" y="22951"/>
                </a:moveTo>
                <a:lnTo>
                  <a:pt x="13161" y="22951"/>
                </a:lnTo>
                <a:cubicBezTo>
                  <a:pt x="12904" y="25407"/>
                  <a:pt x="12428" y="27827"/>
                  <a:pt x="11805" y="30209"/>
                </a:cubicBezTo>
                <a:cubicBezTo>
                  <a:pt x="11072" y="32959"/>
                  <a:pt x="10192" y="35708"/>
                  <a:pt x="9275" y="38421"/>
                </a:cubicBezTo>
                <a:cubicBezTo>
                  <a:pt x="8835" y="39850"/>
                  <a:pt x="8286" y="41243"/>
                  <a:pt x="7626" y="42563"/>
                </a:cubicBezTo>
                <a:cubicBezTo>
                  <a:pt x="8286" y="39997"/>
                  <a:pt x="8945" y="37468"/>
                  <a:pt x="9679" y="34902"/>
                </a:cubicBezTo>
                <a:cubicBezTo>
                  <a:pt x="10448" y="32079"/>
                  <a:pt x="11255" y="29293"/>
                  <a:pt x="12061" y="26507"/>
                </a:cubicBezTo>
                <a:cubicBezTo>
                  <a:pt x="12428" y="25297"/>
                  <a:pt x="12795" y="24124"/>
                  <a:pt x="13161" y="22951"/>
                </a:cubicBezTo>
                <a:close/>
                <a:moveTo>
                  <a:pt x="37795" y="37174"/>
                </a:moveTo>
                <a:cubicBezTo>
                  <a:pt x="34130" y="37981"/>
                  <a:pt x="30464" y="38714"/>
                  <a:pt x="26798" y="39447"/>
                </a:cubicBezTo>
                <a:cubicBezTo>
                  <a:pt x="22692" y="40254"/>
                  <a:pt x="18623" y="40987"/>
                  <a:pt x="14517" y="41683"/>
                </a:cubicBezTo>
                <a:cubicBezTo>
                  <a:pt x="12465" y="42013"/>
                  <a:pt x="10375" y="42343"/>
                  <a:pt x="8359" y="42673"/>
                </a:cubicBezTo>
                <a:cubicBezTo>
                  <a:pt x="10045" y="41903"/>
                  <a:pt x="11805" y="41280"/>
                  <a:pt x="13601" y="40877"/>
                </a:cubicBezTo>
                <a:lnTo>
                  <a:pt x="13564" y="40877"/>
                </a:lnTo>
                <a:cubicBezTo>
                  <a:pt x="15544" y="40400"/>
                  <a:pt x="17523" y="39997"/>
                  <a:pt x="19540" y="39594"/>
                </a:cubicBezTo>
                <a:cubicBezTo>
                  <a:pt x="21592" y="39154"/>
                  <a:pt x="23645" y="38751"/>
                  <a:pt x="25735" y="38384"/>
                </a:cubicBezTo>
                <a:cubicBezTo>
                  <a:pt x="27824" y="38017"/>
                  <a:pt x="29877" y="37724"/>
                  <a:pt x="31967" y="37504"/>
                </a:cubicBezTo>
                <a:cubicBezTo>
                  <a:pt x="33910" y="37284"/>
                  <a:pt x="35852" y="37174"/>
                  <a:pt x="37795" y="37174"/>
                </a:cubicBezTo>
                <a:close/>
                <a:moveTo>
                  <a:pt x="7516" y="43003"/>
                </a:moveTo>
                <a:lnTo>
                  <a:pt x="7479" y="43076"/>
                </a:lnTo>
                <a:lnTo>
                  <a:pt x="7479" y="43003"/>
                </a:lnTo>
                <a:close/>
                <a:moveTo>
                  <a:pt x="47747" y="1"/>
                </a:moveTo>
                <a:cubicBezTo>
                  <a:pt x="47716" y="1"/>
                  <a:pt x="47684" y="12"/>
                  <a:pt x="47656" y="40"/>
                </a:cubicBezTo>
                <a:cubicBezTo>
                  <a:pt x="43991" y="3706"/>
                  <a:pt x="40435" y="7445"/>
                  <a:pt x="37026" y="11330"/>
                </a:cubicBezTo>
                <a:cubicBezTo>
                  <a:pt x="33616" y="15180"/>
                  <a:pt x="30317" y="19139"/>
                  <a:pt x="27164" y="23208"/>
                </a:cubicBezTo>
                <a:cubicBezTo>
                  <a:pt x="25368" y="25480"/>
                  <a:pt x="23645" y="27790"/>
                  <a:pt x="21959" y="30099"/>
                </a:cubicBezTo>
                <a:cubicBezTo>
                  <a:pt x="21922" y="30136"/>
                  <a:pt x="21922" y="30136"/>
                  <a:pt x="21922" y="30173"/>
                </a:cubicBezTo>
                <a:lnTo>
                  <a:pt x="21006" y="30906"/>
                </a:lnTo>
                <a:lnTo>
                  <a:pt x="20346" y="31419"/>
                </a:lnTo>
                <a:lnTo>
                  <a:pt x="20969" y="29843"/>
                </a:lnTo>
                <a:cubicBezTo>
                  <a:pt x="21482" y="29036"/>
                  <a:pt x="21959" y="28230"/>
                  <a:pt x="22472" y="27423"/>
                </a:cubicBezTo>
                <a:cubicBezTo>
                  <a:pt x="23682" y="25444"/>
                  <a:pt x="24892" y="23464"/>
                  <a:pt x="26065" y="21485"/>
                </a:cubicBezTo>
                <a:cubicBezTo>
                  <a:pt x="27201" y="19505"/>
                  <a:pt x="28374" y="17489"/>
                  <a:pt x="29511" y="15473"/>
                </a:cubicBezTo>
                <a:cubicBezTo>
                  <a:pt x="30647" y="13493"/>
                  <a:pt x="31747" y="11477"/>
                  <a:pt x="32847" y="9461"/>
                </a:cubicBezTo>
                <a:cubicBezTo>
                  <a:pt x="33946" y="7445"/>
                  <a:pt x="35009" y="5392"/>
                  <a:pt x="36109" y="3339"/>
                </a:cubicBezTo>
                <a:lnTo>
                  <a:pt x="36512" y="2569"/>
                </a:lnTo>
                <a:cubicBezTo>
                  <a:pt x="36567" y="2487"/>
                  <a:pt x="36478" y="2384"/>
                  <a:pt x="36383" y="2384"/>
                </a:cubicBezTo>
                <a:cubicBezTo>
                  <a:pt x="36352" y="2384"/>
                  <a:pt x="36320" y="2395"/>
                  <a:pt x="36292" y="2423"/>
                </a:cubicBezTo>
                <a:cubicBezTo>
                  <a:pt x="34716" y="3962"/>
                  <a:pt x="33250" y="5612"/>
                  <a:pt x="31893" y="7371"/>
                </a:cubicBezTo>
                <a:cubicBezTo>
                  <a:pt x="30574" y="9131"/>
                  <a:pt x="29327" y="10964"/>
                  <a:pt x="28228" y="12870"/>
                </a:cubicBezTo>
                <a:cubicBezTo>
                  <a:pt x="27128" y="14813"/>
                  <a:pt x="26101" y="16792"/>
                  <a:pt x="25185" y="18809"/>
                </a:cubicBezTo>
                <a:cubicBezTo>
                  <a:pt x="24232" y="20825"/>
                  <a:pt x="23352" y="22878"/>
                  <a:pt x="22509" y="24967"/>
                </a:cubicBezTo>
                <a:cubicBezTo>
                  <a:pt x="21776" y="26763"/>
                  <a:pt x="21116" y="28596"/>
                  <a:pt x="20419" y="30393"/>
                </a:cubicBezTo>
                <a:lnTo>
                  <a:pt x="19246" y="32299"/>
                </a:lnTo>
                <a:lnTo>
                  <a:pt x="17963" y="33362"/>
                </a:lnTo>
                <a:lnTo>
                  <a:pt x="17890" y="33399"/>
                </a:lnTo>
                <a:cubicBezTo>
                  <a:pt x="17853" y="33399"/>
                  <a:pt x="17853" y="33435"/>
                  <a:pt x="17853" y="33472"/>
                </a:cubicBezTo>
                <a:cubicBezTo>
                  <a:pt x="16864" y="34315"/>
                  <a:pt x="15874" y="35158"/>
                  <a:pt x="14921" y="36038"/>
                </a:cubicBezTo>
                <a:cubicBezTo>
                  <a:pt x="16827" y="33215"/>
                  <a:pt x="18550" y="30319"/>
                  <a:pt x="20053" y="27277"/>
                </a:cubicBezTo>
                <a:cubicBezTo>
                  <a:pt x="21666" y="24051"/>
                  <a:pt x="23022" y="20715"/>
                  <a:pt x="24122" y="17306"/>
                </a:cubicBezTo>
                <a:cubicBezTo>
                  <a:pt x="24672" y="15546"/>
                  <a:pt x="25185" y="13750"/>
                  <a:pt x="25625" y="11917"/>
                </a:cubicBezTo>
                <a:cubicBezTo>
                  <a:pt x="25662" y="11770"/>
                  <a:pt x="25698" y="11587"/>
                  <a:pt x="25735" y="11404"/>
                </a:cubicBezTo>
                <a:cubicBezTo>
                  <a:pt x="25757" y="11294"/>
                  <a:pt x="25674" y="11224"/>
                  <a:pt x="25589" y="11224"/>
                </a:cubicBezTo>
                <a:cubicBezTo>
                  <a:pt x="25531" y="11224"/>
                  <a:pt x="25471" y="11256"/>
                  <a:pt x="25442" y="11330"/>
                </a:cubicBezTo>
                <a:cubicBezTo>
                  <a:pt x="25405" y="11514"/>
                  <a:pt x="25368" y="11697"/>
                  <a:pt x="25332" y="11880"/>
                </a:cubicBezTo>
                <a:cubicBezTo>
                  <a:pt x="25112" y="12577"/>
                  <a:pt x="24855" y="13273"/>
                  <a:pt x="24525" y="13933"/>
                </a:cubicBezTo>
                <a:cubicBezTo>
                  <a:pt x="24159" y="14740"/>
                  <a:pt x="23755" y="15546"/>
                  <a:pt x="23352" y="16316"/>
                </a:cubicBezTo>
                <a:cubicBezTo>
                  <a:pt x="22546" y="17929"/>
                  <a:pt x="21739" y="19542"/>
                  <a:pt x="20896" y="21118"/>
                </a:cubicBezTo>
                <a:cubicBezTo>
                  <a:pt x="19283" y="24307"/>
                  <a:pt x="17670" y="27497"/>
                  <a:pt x="16277" y="30796"/>
                </a:cubicBezTo>
                <a:cubicBezTo>
                  <a:pt x="15507" y="32665"/>
                  <a:pt x="14847" y="34535"/>
                  <a:pt x="14297" y="36478"/>
                </a:cubicBezTo>
                <a:cubicBezTo>
                  <a:pt x="14297" y="36514"/>
                  <a:pt x="14297" y="36551"/>
                  <a:pt x="14297" y="36588"/>
                </a:cubicBezTo>
                <a:cubicBezTo>
                  <a:pt x="13271" y="37504"/>
                  <a:pt x="12281" y="38421"/>
                  <a:pt x="11292" y="39337"/>
                </a:cubicBezTo>
                <a:lnTo>
                  <a:pt x="11255" y="39337"/>
                </a:lnTo>
                <a:lnTo>
                  <a:pt x="11328" y="39190"/>
                </a:lnTo>
                <a:cubicBezTo>
                  <a:pt x="12171" y="38054"/>
                  <a:pt x="12941" y="36881"/>
                  <a:pt x="13601" y="35635"/>
                </a:cubicBezTo>
                <a:cubicBezTo>
                  <a:pt x="14334" y="34242"/>
                  <a:pt x="15031" y="32812"/>
                  <a:pt x="15581" y="31309"/>
                </a:cubicBezTo>
                <a:cubicBezTo>
                  <a:pt x="16167" y="29843"/>
                  <a:pt x="16680" y="28340"/>
                  <a:pt x="17157" y="26800"/>
                </a:cubicBezTo>
                <a:cubicBezTo>
                  <a:pt x="17633" y="25297"/>
                  <a:pt x="18037" y="23721"/>
                  <a:pt x="18403" y="22145"/>
                </a:cubicBezTo>
                <a:cubicBezTo>
                  <a:pt x="18770" y="20568"/>
                  <a:pt x="19100" y="19029"/>
                  <a:pt x="19393" y="17452"/>
                </a:cubicBezTo>
                <a:lnTo>
                  <a:pt x="19503" y="16866"/>
                </a:lnTo>
                <a:cubicBezTo>
                  <a:pt x="19527" y="16768"/>
                  <a:pt x="19438" y="16687"/>
                  <a:pt x="19354" y="16687"/>
                </a:cubicBezTo>
                <a:cubicBezTo>
                  <a:pt x="19312" y="16687"/>
                  <a:pt x="19271" y="16707"/>
                  <a:pt x="19246" y="16756"/>
                </a:cubicBezTo>
                <a:cubicBezTo>
                  <a:pt x="18550" y="18112"/>
                  <a:pt x="17890" y="19505"/>
                  <a:pt x="17377" y="20935"/>
                </a:cubicBezTo>
                <a:cubicBezTo>
                  <a:pt x="16827" y="22401"/>
                  <a:pt x="16314" y="23831"/>
                  <a:pt x="15837" y="25297"/>
                </a:cubicBezTo>
                <a:cubicBezTo>
                  <a:pt x="15287" y="26837"/>
                  <a:pt x="14774" y="28413"/>
                  <a:pt x="14224" y="29916"/>
                </a:cubicBezTo>
                <a:lnTo>
                  <a:pt x="12648" y="34572"/>
                </a:lnTo>
                <a:lnTo>
                  <a:pt x="11035" y="39227"/>
                </a:lnTo>
                <a:lnTo>
                  <a:pt x="10962" y="39447"/>
                </a:lnTo>
                <a:cubicBezTo>
                  <a:pt x="10925" y="39447"/>
                  <a:pt x="10925" y="39484"/>
                  <a:pt x="10925" y="39557"/>
                </a:cubicBezTo>
                <a:cubicBezTo>
                  <a:pt x="10925" y="39630"/>
                  <a:pt x="10888" y="39704"/>
                  <a:pt x="10852" y="39814"/>
                </a:cubicBezTo>
                <a:cubicBezTo>
                  <a:pt x="10192" y="40400"/>
                  <a:pt x="9569" y="41023"/>
                  <a:pt x="8909" y="41647"/>
                </a:cubicBezTo>
                <a:cubicBezTo>
                  <a:pt x="8542" y="42013"/>
                  <a:pt x="8176" y="42380"/>
                  <a:pt x="7846" y="42746"/>
                </a:cubicBezTo>
                <a:cubicBezTo>
                  <a:pt x="9092" y="40254"/>
                  <a:pt x="9862" y="37578"/>
                  <a:pt x="10705" y="34938"/>
                </a:cubicBezTo>
                <a:cubicBezTo>
                  <a:pt x="11621" y="32189"/>
                  <a:pt x="12355" y="29366"/>
                  <a:pt x="12941" y="26543"/>
                </a:cubicBezTo>
                <a:cubicBezTo>
                  <a:pt x="13271" y="24931"/>
                  <a:pt x="13454" y="23318"/>
                  <a:pt x="13564" y="21705"/>
                </a:cubicBezTo>
                <a:cubicBezTo>
                  <a:pt x="13564" y="21622"/>
                  <a:pt x="13495" y="21575"/>
                  <a:pt x="13421" y="21575"/>
                </a:cubicBezTo>
                <a:cubicBezTo>
                  <a:pt x="13364" y="21575"/>
                  <a:pt x="13303" y="21604"/>
                  <a:pt x="13271" y="21668"/>
                </a:cubicBezTo>
                <a:cubicBezTo>
                  <a:pt x="12428" y="24454"/>
                  <a:pt x="11585" y="27277"/>
                  <a:pt x="10778" y="30063"/>
                </a:cubicBezTo>
                <a:cubicBezTo>
                  <a:pt x="9972" y="32885"/>
                  <a:pt x="9165" y="35708"/>
                  <a:pt x="8396" y="38531"/>
                </a:cubicBezTo>
                <a:cubicBezTo>
                  <a:pt x="7956" y="40107"/>
                  <a:pt x="7552" y="41683"/>
                  <a:pt x="7149" y="43296"/>
                </a:cubicBezTo>
                <a:cubicBezTo>
                  <a:pt x="7113" y="43333"/>
                  <a:pt x="7113" y="43369"/>
                  <a:pt x="7149" y="43406"/>
                </a:cubicBezTo>
                <a:cubicBezTo>
                  <a:pt x="4656" y="45899"/>
                  <a:pt x="2310" y="48465"/>
                  <a:pt x="1" y="51068"/>
                </a:cubicBezTo>
                <a:lnTo>
                  <a:pt x="1" y="51251"/>
                </a:lnTo>
                <a:cubicBezTo>
                  <a:pt x="2384" y="48575"/>
                  <a:pt x="4803" y="45972"/>
                  <a:pt x="7332" y="43443"/>
                </a:cubicBezTo>
                <a:lnTo>
                  <a:pt x="7332" y="43406"/>
                </a:lnTo>
                <a:cubicBezTo>
                  <a:pt x="7406" y="43333"/>
                  <a:pt x="7479" y="43296"/>
                  <a:pt x="7552" y="43223"/>
                </a:cubicBezTo>
                <a:lnTo>
                  <a:pt x="7736" y="43003"/>
                </a:lnTo>
                <a:cubicBezTo>
                  <a:pt x="11805" y="42416"/>
                  <a:pt x="15837" y="41720"/>
                  <a:pt x="19870" y="40987"/>
                </a:cubicBezTo>
                <a:cubicBezTo>
                  <a:pt x="23939" y="40290"/>
                  <a:pt x="28081" y="39484"/>
                  <a:pt x="32150" y="38641"/>
                </a:cubicBezTo>
                <a:cubicBezTo>
                  <a:pt x="34423" y="38164"/>
                  <a:pt x="36732" y="37651"/>
                  <a:pt x="39005" y="37174"/>
                </a:cubicBezTo>
                <a:cubicBezTo>
                  <a:pt x="39152" y="37101"/>
                  <a:pt x="39115" y="36918"/>
                  <a:pt x="38968" y="36881"/>
                </a:cubicBezTo>
                <a:cubicBezTo>
                  <a:pt x="36879" y="36881"/>
                  <a:pt x="34753" y="36954"/>
                  <a:pt x="32663" y="37138"/>
                </a:cubicBezTo>
                <a:cubicBezTo>
                  <a:pt x="30574" y="37358"/>
                  <a:pt x="28484" y="37614"/>
                  <a:pt x="26395" y="37981"/>
                </a:cubicBezTo>
                <a:cubicBezTo>
                  <a:pt x="24342" y="38347"/>
                  <a:pt x="22252" y="38751"/>
                  <a:pt x="20163" y="39154"/>
                </a:cubicBezTo>
                <a:cubicBezTo>
                  <a:pt x="18110" y="39594"/>
                  <a:pt x="16130" y="39997"/>
                  <a:pt x="14114" y="40474"/>
                </a:cubicBezTo>
                <a:cubicBezTo>
                  <a:pt x="12208" y="40877"/>
                  <a:pt x="10338" y="41500"/>
                  <a:pt x="8542" y="42306"/>
                </a:cubicBezTo>
                <a:cubicBezTo>
                  <a:pt x="8469" y="42343"/>
                  <a:pt x="8359" y="42416"/>
                  <a:pt x="8286" y="42453"/>
                </a:cubicBezTo>
                <a:cubicBezTo>
                  <a:pt x="9129" y="41610"/>
                  <a:pt x="10008" y="40767"/>
                  <a:pt x="10888" y="39924"/>
                </a:cubicBezTo>
                <a:cubicBezTo>
                  <a:pt x="10908" y="39933"/>
                  <a:pt x="10928" y="39938"/>
                  <a:pt x="10947" y="39938"/>
                </a:cubicBezTo>
                <a:cubicBezTo>
                  <a:pt x="10998" y="39938"/>
                  <a:pt x="11045" y="39904"/>
                  <a:pt x="11072" y="39850"/>
                </a:cubicBezTo>
                <a:cubicBezTo>
                  <a:pt x="11072" y="39814"/>
                  <a:pt x="11072" y="39777"/>
                  <a:pt x="11108" y="39740"/>
                </a:cubicBezTo>
                <a:lnTo>
                  <a:pt x="11365" y="39594"/>
                </a:lnTo>
                <a:cubicBezTo>
                  <a:pt x="13418" y="39374"/>
                  <a:pt x="15471" y="39154"/>
                  <a:pt x="17560" y="38897"/>
                </a:cubicBezTo>
                <a:cubicBezTo>
                  <a:pt x="19723" y="38641"/>
                  <a:pt x="21886" y="38384"/>
                  <a:pt x="24049" y="38091"/>
                </a:cubicBezTo>
                <a:cubicBezTo>
                  <a:pt x="26175" y="37797"/>
                  <a:pt x="28374" y="37468"/>
                  <a:pt x="30574" y="37138"/>
                </a:cubicBezTo>
                <a:cubicBezTo>
                  <a:pt x="32737" y="36771"/>
                  <a:pt x="34863" y="36404"/>
                  <a:pt x="37026" y="36038"/>
                </a:cubicBezTo>
                <a:cubicBezTo>
                  <a:pt x="39188" y="35635"/>
                  <a:pt x="41351" y="35231"/>
                  <a:pt x="43514" y="34792"/>
                </a:cubicBezTo>
                <a:lnTo>
                  <a:pt x="44320" y="34645"/>
                </a:lnTo>
                <a:cubicBezTo>
                  <a:pt x="44467" y="34608"/>
                  <a:pt x="44430" y="34388"/>
                  <a:pt x="44284" y="34352"/>
                </a:cubicBezTo>
                <a:cubicBezTo>
                  <a:pt x="43418" y="34310"/>
                  <a:pt x="42552" y="34290"/>
                  <a:pt x="41688" y="34290"/>
                </a:cubicBezTo>
                <a:cubicBezTo>
                  <a:pt x="40247" y="34290"/>
                  <a:pt x="38813" y="34347"/>
                  <a:pt x="37392" y="34462"/>
                </a:cubicBezTo>
                <a:cubicBezTo>
                  <a:pt x="35083" y="34645"/>
                  <a:pt x="32810" y="34938"/>
                  <a:pt x="30500" y="35231"/>
                </a:cubicBezTo>
                <a:cubicBezTo>
                  <a:pt x="28228" y="35561"/>
                  <a:pt x="25918" y="35965"/>
                  <a:pt x="23645" y="36331"/>
                </a:cubicBezTo>
                <a:cubicBezTo>
                  <a:pt x="22509" y="36551"/>
                  <a:pt x="21373" y="36734"/>
                  <a:pt x="20236" y="36918"/>
                </a:cubicBezTo>
                <a:cubicBezTo>
                  <a:pt x="19210" y="37064"/>
                  <a:pt x="18220" y="37211"/>
                  <a:pt x="17193" y="37394"/>
                </a:cubicBezTo>
                <a:cubicBezTo>
                  <a:pt x="15214" y="37724"/>
                  <a:pt x="13344" y="38347"/>
                  <a:pt x="11585" y="39300"/>
                </a:cubicBezTo>
                <a:cubicBezTo>
                  <a:pt x="12428" y="38494"/>
                  <a:pt x="13308" y="37688"/>
                  <a:pt x="14188" y="36881"/>
                </a:cubicBezTo>
                <a:cubicBezTo>
                  <a:pt x="14407" y="36771"/>
                  <a:pt x="14591" y="36624"/>
                  <a:pt x="14811" y="36478"/>
                </a:cubicBezTo>
                <a:cubicBezTo>
                  <a:pt x="16644" y="35855"/>
                  <a:pt x="18586" y="35415"/>
                  <a:pt x="20529" y="35195"/>
                </a:cubicBezTo>
                <a:cubicBezTo>
                  <a:pt x="22692" y="34865"/>
                  <a:pt x="24855" y="34608"/>
                  <a:pt x="26981" y="34278"/>
                </a:cubicBezTo>
                <a:cubicBezTo>
                  <a:pt x="29144" y="33948"/>
                  <a:pt x="31380" y="33582"/>
                  <a:pt x="33543" y="33215"/>
                </a:cubicBezTo>
                <a:cubicBezTo>
                  <a:pt x="35742" y="32812"/>
                  <a:pt x="37905" y="32409"/>
                  <a:pt x="40105" y="32006"/>
                </a:cubicBezTo>
                <a:cubicBezTo>
                  <a:pt x="42268" y="31566"/>
                  <a:pt x="44430" y="31089"/>
                  <a:pt x="46593" y="30613"/>
                </a:cubicBezTo>
                <a:lnTo>
                  <a:pt x="47400" y="30429"/>
                </a:lnTo>
                <a:cubicBezTo>
                  <a:pt x="47546" y="30393"/>
                  <a:pt x="47510" y="30209"/>
                  <a:pt x="47363" y="30173"/>
                </a:cubicBezTo>
                <a:cubicBezTo>
                  <a:pt x="44980" y="30319"/>
                  <a:pt x="42634" y="30503"/>
                  <a:pt x="40288" y="30722"/>
                </a:cubicBezTo>
                <a:cubicBezTo>
                  <a:pt x="37905" y="30979"/>
                  <a:pt x="35559" y="31236"/>
                  <a:pt x="33250" y="31529"/>
                </a:cubicBezTo>
                <a:cubicBezTo>
                  <a:pt x="30904" y="31859"/>
                  <a:pt x="28558" y="32225"/>
                  <a:pt x="26211" y="32629"/>
                </a:cubicBezTo>
                <a:cubicBezTo>
                  <a:pt x="24159" y="32959"/>
                  <a:pt x="22106" y="33399"/>
                  <a:pt x="20089" y="33948"/>
                </a:cubicBezTo>
                <a:cubicBezTo>
                  <a:pt x="18403" y="34425"/>
                  <a:pt x="16790" y="35158"/>
                  <a:pt x="15287" y="36111"/>
                </a:cubicBezTo>
                <a:lnTo>
                  <a:pt x="15141" y="36148"/>
                </a:lnTo>
                <a:cubicBezTo>
                  <a:pt x="16057" y="35305"/>
                  <a:pt x="17047" y="34462"/>
                  <a:pt x="18000" y="33655"/>
                </a:cubicBezTo>
                <a:lnTo>
                  <a:pt x="18037" y="33655"/>
                </a:lnTo>
                <a:cubicBezTo>
                  <a:pt x="18880" y="33289"/>
                  <a:pt x="19760" y="33032"/>
                  <a:pt x="20639" y="32849"/>
                </a:cubicBezTo>
                <a:cubicBezTo>
                  <a:pt x="21519" y="32665"/>
                  <a:pt x="22436" y="32482"/>
                  <a:pt x="23315" y="32335"/>
                </a:cubicBezTo>
                <a:cubicBezTo>
                  <a:pt x="25185" y="32006"/>
                  <a:pt x="27055" y="31639"/>
                  <a:pt x="28887" y="31272"/>
                </a:cubicBezTo>
                <a:cubicBezTo>
                  <a:pt x="30757" y="30869"/>
                  <a:pt x="32590" y="30466"/>
                  <a:pt x="34459" y="30026"/>
                </a:cubicBezTo>
                <a:cubicBezTo>
                  <a:pt x="36292" y="29586"/>
                  <a:pt x="38125" y="29146"/>
                  <a:pt x="39995" y="28633"/>
                </a:cubicBezTo>
                <a:cubicBezTo>
                  <a:pt x="41828" y="28156"/>
                  <a:pt x="43661" y="27680"/>
                  <a:pt x="45494" y="27130"/>
                </a:cubicBezTo>
                <a:lnTo>
                  <a:pt x="46190" y="26947"/>
                </a:lnTo>
                <a:cubicBezTo>
                  <a:pt x="46327" y="26912"/>
                  <a:pt x="46304" y="26687"/>
                  <a:pt x="46181" y="26687"/>
                </a:cubicBezTo>
                <a:cubicBezTo>
                  <a:pt x="46172" y="26687"/>
                  <a:pt x="46163" y="26688"/>
                  <a:pt x="46153" y="26690"/>
                </a:cubicBezTo>
                <a:cubicBezTo>
                  <a:pt x="44247" y="26763"/>
                  <a:pt x="42341" y="26983"/>
                  <a:pt x="40435" y="27240"/>
                </a:cubicBezTo>
                <a:cubicBezTo>
                  <a:pt x="38565" y="27497"/>
                  <a:pt x="36622" y="27827"/>
                  <a:pt x="34753" y="28156"/>
                </a:cubicBezTo>
                <a:cubicBezTo>
                  <a:pt x="32847" y="28486"/>
                  <a:pt x="31050" y="28816"/>
                  <a:pt x="29181" y="29183"/>
                </a:cubicBezTo>
                <a:cubicBezTo>
                  <a:pt x="27384" y="29549"/>
                  <a:pt x="25588" y="29989"/>
                  <a:pt x="23829" y="30539"/>
                </a:cubicBezTo>
                <a:cubicBezTo>
                  <a:pt x="22949" y="30832"/>
                  <a:pt x="22106" y="31126"/>
                  <a:pt x="21263" y="31492"/>
                </a:cubicBezTo>
                <a:cubicBezTo>
                  <a:pt x="20896" y="31639"/>
                  <a:pt x="20493" y="31822"/>
                  <a:pt x="20126" y="32006"/>
                </a:cubicBezTo>
                <a:cubicBezTo>
                  <a:pt x="20163" y="31969"/>
                  <a:pt x="20199" y="31896"/>
                  <a:pt x="20199" y="31822"/>
                </a:cubicBezTo>
                <a:cubicBezTo>
                  <a:pt x="20859" y="31309"/>
                  <a:pt x="21482" y="30796"/>
                  <a:pt x="22142" y="30283"/>
                </a:cubicBezTo>
                <a:lnTo>
                  <a:pt x="22692" y="29953"/>
                </a:lnTo>
                <a:cubicBezTo>
                  <a:pt x="22711" y="29989"/>
                  <a:pt x="22738" y="30008"/>
                  <a:pt x="22766" y="30008"/>
                </a:cubicBezTo>
                <a:cubicBezTo>
                  <a:pt x="22793" y="30008"/>
                  <a:pt x="22821" y="29989"/>
                  <a:pt x="22839" y="29953"/>
                </a:cubicBezTo>
                <a:lnTo>
                  <a:pt x="22985" y="29806"/>
                </a:lnTo>
                <a:cubicBezTo>
                  <a:pt x="28044" y="27020"/>
                  <a:pt x="33030" y="24161"/>
                  <a:pt x="38015" y="21301"/>
                </a:cubicBezTo>
                <a:cubicBezTo>
                  <a:pt x="43294" y="18222"/>
                  <a:pt x="48500" y="15070"/>
                  <a:pt x="53705" y="11844"/>
                </a:cubicBezTo>
                <a:cubicBezTo>
                  <a:pt x="56638" y="10047"/>
                  <a:pt x="59534" y="8215"/>
                  <a:pt x="62430" y="6382"/>
                </a:cubicBezTo>
                <a:cubicBezTo>
                  <a:pt x="62526" y="6317"/>
                  <a:pt x="62482" y="6112"/>
                  <a:pt x="62370" y="6112"/>
                </a:cubicBezTo>
                <a:cubicBezTo>
                  <a:pt x="62355" y="6112"/>
                  <a:pt x="62338" y="6116"/>
                  <a:pt x="62320" y="6125"/>
                </a:cubicBezTo>
                <a:lnTo>
                  <a:pt x="62283" y="6125"/>
                </a:lnTo>
                <a:cubicBezTo>
                  <a:pt x="57334" y="8215"/>
                  <a:pt x="52532" y="10524"/>
                  <a:pt x="47803" y="13053"/>
                </a:cubicBezTo>
                <a:cubicBezTo>
                  <a:pt x="43074" y="15583"/>
                  <a:pt x="38455" y="18332"/>
                  <a:pt x="33910" y="21375"/>
                </a:cubicBezTo>
                <a:cubicBezTo>
                  <a:pt x="30794" y="23464"/>
                  <a:pt x="27751" y="25627"/>
                  <a:pt x="24745" y="27936"/>
                </a:cubicBezTo>
                <a:cubicBezTo>
                  <a:pt x="27604" y="24931"/>
                  <a:pt x="30390" y="21888"/>
                  <a:pt x="33103" y="18772"/>
                </a:cubicBezTo>
                <a:cubicBezTo>
                  <a:pt x="36439" y="14923"/>
                  <a:pt x="39665" y="11001"/>
                  <a:pt x="42781" y="7005"/>
                </a:cubicBezTo>
                <a:cubicBezTo>
                  <a:pt x="44504" y="4769"/>
                  <a:pt x="46190" y="2496"/>
                  <a:pt x="47876" y="186"/>
                </a:cubicBezTo>
                <a:cubicBezTo>
                  <a:pt x="47931" y="104"/>
                  <a:pt x="47842" y="1"/>
                  <a:pt x="47747"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60"/>
          <p:cNvSpPr/>
          <p:nvPr/>
        </p:nvSpPr>
        <p:spPr>
          <a:xfrm rot="-10339277">
            <a:off x="8199101" y="1062615"/>
            <a:ext cx="1169743" cy="588421"/>
          </a:xfrm>
          <a:custGeom>
            <a:avLst/>
            <a:gdLst/>
            <a:ahLst/>
            <a:cxnLst/>
            <a:rect l="l" t="t" r="r" b="b"/>
            <a:pathLst>
              <a:path w="46796" h="23540" extrusionOk="0">
                <a:moveTo>
                  <a:pt x="32976" y="1448"/>
                </a:moveTo>
                <a:lnTo>
                  <a:pt x="32976" y="1448"/>
                </a:lnTo>
                <a:cubicBezTo>
                  <a:pt x="32682" y="1814"/>
                  <a:pt x="32426" y="2217"/>
                  <a:pt x="32206" y="2621"/>
                </a:cubicBezTo>
                <a:cubicBezTo>
                  <a:pt x="31913" y="3134"/>
                  <a:pt x="31656" y="3610"/>
                  <a:pt x="31363" y="4124"/>
                </a:cubicBezTo>
                <a:cubicBezTo>
                  <a:pt x="31106" y="4600"/>
                  <a:pt x="30813" y="5077"/>
                  <a:pt x="30446" y="5517"/>
                </a:cubicBezTo>
                <a:cubicBezTo>
                  <a:pt x="29823" y="6433"/>
                  <a:pt x="29090" y="7276"/>
                  <a:pt x="28320" y="8083"/>
                </a:cubicBezTo>
                <a:cubicBezTo>
                  <a:pt x="27550" y="8853"/>
                  <a:pt x="26707" y="9586"/>
                  <a:pt x="25791" y="10246"/>
                </a:cubicBezTo>
                <a:cubicBezTo>
                  <a:pt x="24911" y="10869"/>
                  <a:pt x="23994" y="11419"/>
                  <a:pt x="23041" y="11932"/>
                </a:cubicBezTo>
                <a:cubicBezTo>
                  <a:pt x="23555" y="11162"/>
                  <a:pt x="24068" y="10392"/>
                  <a:pt x="24618" y="9696"/>
                </a:cubicBezTo>
                <a:cubicBezTo>
                  <a:pt x="25314" y="8853"/>
                  <a:pt x="26011" y="8009"/>
                  <a:pt x="26744" y="7203"/>
                </a:cubicBezTo>
                <a:cubicBezTo>
                  <a:pt x="27514" y="6396"/>
                  <a:pt x="28283" y="5627"/>
                  <a:pt x="29090" y="4857"/>
                </a:cubicBezTo>
                <a:cubicBezTo>
                  <a:pt x="29896" y="4087"/>
                  <a:pt x="30703" y="3354"/>
                  <a:pt x="31546" y="2621"/>
                </a:cubicBezTo>
                <a:cubicBezTo>
                  <a:pt x="32023" y="2217"/>
                  <a:pt x="32462" y="1814"/>
                  <a:pt x="32976" y="1448"/>
                </a:cubicBezTo>
                <a:close/>
                <a:moveTo>
                  <a:pt x="46026" y="7826"/>
                </a:moveTo>
                <a:lnTo>
                  <a:pt x="46026" y="7826"/>
                </a:lnTo>
                <a:cubicBezTo>
                  <a:pt x="43350" y="9182"/>
                  <a:pt x="40491" y="10282"/>
                  <a:pt x="37595" y="11052"/>
                </a:cubicBezTo>
                <a:cubicBezTo>
                  <a:pt x="34479" y="11858"/>
                  <a:pt x="31253" y="12335"/>
                  <a:pt x="28027" y="12445"/>
                </a:cubicBezTo>
                <a:cubicBezTo>
                  <a:pt x="27633" y="12454"/>
                  <a:pt x="27236" y="12459"/>
                  <a:pt x="26839" y="12459"/>
                </a:cubicBezTo>
                <a:cubicBezTo>
                  <a:pt x="25646" y="12459"/>
                  <a:pt x="24443" y="12418"/>
                  <a:pt x="23261" y="12335"/>
                </a:cubicBezTo>
                <a:cubicBezTo>
                  <a:pt x="24288" y="11968"/>
                  <a:pt x="25314" y="11675"/>
                  <a:pt x="26341" y="11345"/>
                </a:cubicBezTo>
                <a:cubicBezTo>
                  <a:pt x="29456" y="10429"/>
                  <a:pt x="32609" y="9659"/>
                  <a:pt x="35798" y="9072"/>
                </a:cubicBezTo>
                <a:cubicBezTo>
                  <a:pt x="38988" y="8486"/>
                  <a:pt x="42213" y="8046"/>
                  <a:pt x="45476" y="7863"/>
                </a:cubicBezTo>
                <a:lnTo>
                  <a:pt x="46026" y="7826"/>
                </a:lnTo>
                <a:close/>
                <a:moveTo>
                  <a:pt x="25754" y="2034"/>
                </a:moveTo>
                <a:lnTo>
                  <a:pt x="25754" y="2034"/>
                </a:lnTo>
                <a:cubicBezTo>
                  <a:pt x="25204" y="3391"/>
                  <a:pt x="24618" y="4784"/>
                  <a:pt x="23958" y="6103"/>
                </a:cubicBezTo>
                <a:cubicBezTo>
                  <a:pt x="23151" y="7753"/>
                  <a:pt x="22235" y="9329"/>
                  <a:pt x="21208" y="10832"/>
                </a:cubicBezTo>
                <a:cubicBezTo>
                  <a:pt x="20732" y="11565"/>
                  <a:pt x="20219" y="12262"/>
                  <a:pt x="19705" y="12995"/>
                </a:cubicBezTo>
                <a:cubicBezTo>
                  <a:pt x="20035" y="11345"/>
                  <a:pt x="20585" y="9769"/>
                  <a:pt x="21318" y="8266"/>
                </a:cubicBezTo>
                <a:cubicBezTo>
                  <a:pt x="21722" y="7460"/>
                  <a:pt x="22162" y="6653"/>
                  <a:pt x="22675" y="5883"/>
                </a:cubicBezTo>
                <a:cubicBezTo>
                  <a:pt x="23225" y="5113"/>
                  <a:pt x="23774" y="4380"/>
                  <a:pt x="24398" y="3684"/>
                </a:cubicBezTo>
                <a:cubicBezTo>
                  <a:pt x="24838" y="3134"/>
                  <a:pt x="25314" y="2584"/>
                  <a:pt x="25754" y="2034"/>
                </a:cubicBezTo>
                <a:close/>
                <a:moveTo>
                  <a:pt x="20145" y="1191"/>
                </a:moveTo>
                <a:cubicBezTo>
                  <a:pt x="19925" y="2144"/>
                  <a:pt x="19705" y="3097"/>
                  <a:pt x="19449" y="4014"/>
                </a:cubicBezTo>
                <a:cubicBezTo>
                  <a:pt x="19119" y="5150"/>
                  <a:pt x="18752" y="6250"/>
                  <a:pt x="18349" y="7313"/>
                </a:cubicBezTo>
                <a:cubicBezTo>
                  <a:pt x="17946" y="8376"/>
                  <a:pt x="17506" y="9439"/>
                  <a:pt x="16993" y="10465"/>
                </a:cubicBezTo>
                <a:cubicBezTo>
                  <a:pt x="16443" y="11455"/>
                  <a:pt x="15893" y="12445"/>
                  <a:pt x="15233" y="13398"/>
                </a:cubicBezTo>
                <a:cubicBezTo>
                  <a:pt x="14647" y="14241"/>
                  <a:pt x="14023" y="15084"/>
                  <a:pt x="13327" y="15854"/>
                </a:cubicBezTo>
                <a:cubicBezTo>
                  <a:pt x="13547" y="14864"/>
                  <a:pt x="13767" y="13875"/>
                  <a:pt x="14060" y="12958"/>
                </a:cubicBezTo>
                <a:cubicBezTo>
                  <a:pt x="14353" y="11858"/>
                  <a:pt x="14720" y="10795"/>
                  <a:pt x="15160" y="9769"/>
                </a:cubicBezTo>
                <a:cubicBezTo>
                  <a:pt x="15600" y="8706"/>
                  <a:pt x="16040" y="7679"/>
                  <a:pt x="16516" y="6726"/>
                </a:cubicBezTo>
                <a:cubicBezTo>
                  <a:pt x="17029" y="5700"/>
                  <a:pt x="17616" y="4747"/>
                  <a:pt x="18239" y="3830"/>
                </a:cubicBezTo>
                <a:cubicBezTo>
                  <a:pt x="18532" y="3354"/>
                  <a:pt x="18862" y="2914"/>
                  <a:pt x="19192" y="2437"/>
                </a:cubicBezTo>
                <a:cubicBezTo>
                  <a:pt x="19522" y="1998"/>
                  <a:pt x="19779" y="1594"/>
                  <a:pt x="20145" y="1191"/>
                </a:cubicBezTo>
                <a:close/>
                <a:moveTo>
                  <a:pt x="22073" y="13485"/>
                </a:moveTo>
                <a:cubicBezTo>
                  <a:pt x="22652" y="13485"/>
                  <a:pt x="23232" y="13513"/>
                  <a:pt x="23811" y="13581"/>
                </a:cubicBezTo>
                <a:cubicBezTo>
                  <a:pt x="25387" y="13728"/>
                  <a:pt x="26964" y="13911"/>
                  <a:pt x="28540" y="14131"/>
                </a:cubicBezTo>
                <a:cubicBezTo>
                  <a:pt x="30116" y="14351"/>
                  <a:pt x="31656" y="14645"/>
                  <a:pt x="33196" y="14938"/>
                </a:cubicBezTo>
                <a:cubicBezTo>
                  <a:pt x="34772" y="15231"/>
                  <a:pt x="36275" y="15598"/>
                  <a:pt x="37778" y="16001"/>
                </a:cubicBezTo>
                <a:cubicBezTo>
                  <a:pt x="39281" y="16367"/>
                  <a:pt x="40747" y="16807"/>
                  <a:pt x="42177" y="17247"/>
                </a:cubicBezTo>
                <a:cubicBezTo>
                  <a:pt x="40894" y="17247"/>
                  <a:pt x="39611" y="17247"/>
                  <a:pt x="38291" y="17211"/>
                </a:cubicBezTo>
                <a:cubicBezTo>
                  <a:pt x="36751" y="17137"/>
                  <a:pt x="35212" y="17027"/>
                  <a:pt x="33635" y="16844"/>
                </a:cubicBezTo>
                <a:cubicBezTo>
                  <a:pt x="32096" y="16697"/>
                  <a:pt x="30593" y="16477"/>
                  <a:pt x="29053" y="16184"/>
                </a:cubicBezTo>
                <a:cubicBezTo>
                  <a:pt x="27550" y="15891"/>
                  <a:pt x="26047" y="15524"/>
                  <a:pt x="24581" y="15121"/>
                </a:cubicBezTo>
                <a:cubicBezTo>
                  <a:pt x="23078" y="14681"/>
                  <a:pt x="21612" y="14205"/>
                  <a:pt x="20145" y="13618"/>
                </a:cubicBezTo>
                <a:lnTo>
                  <a:pt x="20072" y="13581"/>
                </a:lnTo>
                <a:cubicBezTo>
                  <a:pt x="20739" y="13523"/>
                  <a:pt x="21406" y="13485"/>
                  <a:pt x="22073" y="13485"/>
                </a:cubicBezTo>
                <a:close/>
                <a:moveTo>
                  <a:pt x="14353" y="3794"/>
                </a:moveTo>
                <a:cubicBezTo>
                  <a:pt x="14243" y="4490"/>
                  <a:pt x="14133" y="5187"/>
                  <a:pt x="13950" y="5883"/>
                </a:cubicBezTo>
                <a:cubicBezTo>
                  <a:pt x="13730" y="6946"/>
                  <a:pt x="13437" y="7973"/>
                  <a:pt x="13107" y="8999"/>
                </a:cubicBezTo>
                <a:cubicBezTo>
                  <a:pt x="12814" y="10026"/>
                  <a:pt x="12447" y="11015"/>
                  <a:pt x="12044" y="12005"/>
                </a:cubicBezTo>
                <a:cubicBezTo>
                  <a:pt x="11604" y="12995"/>
                  <a:pt x="11164" y="13985"/>
                  <a:pt x="10688" y="14938"/>
                </a:cubicBezTo>
                <a:cubicBezTo>
                  <a:pt x="10174" y="15891"/>
                  <a:pt x="9661" y="16807"/>
                  <a:pt x="9111" y="17724"/>
                </a:cubicBezTo>
                <a:cubicBezTo>
                  <a:pt x="9045" y="17757"/>
                  <a:pt x="9009" y="17790"/>
                  <a:pt x="8976" y="17849"/>
                </a:cubicBezTo>
                <a:lnTo>
                  <a:pt x="8976" y="17849"/>
                </a:lnTo>
                <a:cubicBezTo>
                  <a:pt x="9747" y="13838"/>
                  <a:pt x="11063" y="9972"/>
                  <a:pt x="12924" y="6360"/>
                </a:cubicBezTo>
                <a:cubicBezTo>
                  <a:pt x="13400" y="5480"/>
                  <a:pt x="13840" y="4637"/>
                  <a:pt x="14353" y="3794"/>
                </a:cubicBezTo>
                <a:close/>
                <a:moveTo>
                  <a:pt x="16296" y="15084"/>
                </a:moveTo>
                <a:cubicBezTo>
                  <a:pt x="17433" y="15084"/>
                  <a:pt x="18532" y="15231"/>
                  <a:pt x="19632" y="15488"/>
                </a:cubicBezTo>
                <a:cubicBezTo>
                  <a:pt x="21098" y="15818"/>
                  <a:pt x="22528" y="16184"/>
                  <a:pt x="23958" y="16551"/>
                </a:cubicBezTo>
                <a:cubicBezTo>
                  <a:pt x="25387" y="16917"/>
                  <a:pt x="26817" y="17321"/>
                  <a:pt x="28247" y="17724"/>
                </a:cubicBezTo>
                <a:cubicBezTo>
                  <a:pt x="29640" y="18164"/>
                  <a:pt x="31069" y="18604"/>
                  <a:pt x="32499" y="19043"/>
                </a:cubicBezTo>
                <a:cubicBezTo>
                  <a:pt x="33672" y="19447"/>
                  <a:pt x="34882" y="19887"/>
                  <a:pt x="36055" y="20290"/>
                </a:cubicBezTo>
                <a:cubicBezTo>
                  <a:pt x="35029" y="20143"/>
                  <a:pt x="33965" y="19997"/>
                  <a:pt x="32902" y="19777"/>
                </a:cubicBezTo>
                <a:cubicBezTo>
                  <a:pt x="31509" y="19520"/>
                  <a:pt x="30080" y="19190"/>
                  <a:pt x="28650" y="18860"/>
                </a:cubicBezTo>
                <a:cubicBezTo>
                  <a:pt x="27257" y="18494"/>
                  <a:pt x="25827" y="18090"/>
                  <a:pt x="24434" y="17687"/>
                </a:cubicBezTo>
                <a:cubicBezTo>
                  <a:pt x="23005" y="17284"/>
                  <a:pt x="21648" y="16844"/>
                  <a:pt x="20255" y="16404"/>
                </a:cubicBezTo>
                <a:cubicBezTo>
                  <a:pt x="18936" y="15964"/>
                  <a:pt x="17616" y="15524"/>
                  <a:pt x="16296" y="15084"/>
                </a:cubicBezTo>
                <a:close/>
                <a:moveTo>
                  <a:pt x="570" y="19997"/>
                </a:moveTo>
                <a:cubicBezTo>
                  <a:pt x="533" y="19997"/>
                  <a:pt x="497" y="20033"/>
                  <a:pt x="497" y="20107"/>
                </a:cubicBezTo>
                <a:lnTo>
                  <a:pt x="497" y="20363"/>
                </a:lnTo>
                <a:cubicBezTo>
                  <a:pt x="497" y="20400"/>
                  <a:pt x="533" y="20436"/>
                  <a:pt x="570" y="20436"/>
                </a:cubicBezTo>
                <a:cubicBezTo>
                  <a:pt x="607" y="20436"/>
                  <a:pt x="643" y="20400"/>
                  <a:pt x="643" y="20363"/>
                </a:cubicBezTo>
                <a:lnTo>
                  <a:pt x="643" y="20107"/>
                </a:lnTo>
                <a:cubicBezTo>
                  <a:pt x="643" y="20033"/>
                  <a:pt x="607" y="19997"/>
                  <a:pt x="570" y="19997"/>
                </a:cubicBezTo>
                <a:close/>
                <a:moveTo>
                  <a:pt x="12337" y="17321"/>
                </a:moveTo>
                <a:cubicBezTo>
                  <a:pt x="13034" y="17321"/>
                  <a:pt x="13693" y="17357"/>
                  <a:pt x="14390" y="17431"/>
                </a:cubicBezTo>
                <a:cubicBezTo>
                  <a:pt x="15746" y="17614"/>
                  <a:pt x="17103" y="17944"/>
                  <a:pt x="18459" y="18347"/>
                </a:cubicBezTo>
                <a:cubicBezTo>
                  <a:pt x="19779" y="18714"/>
                  <a:pt x="21098" y="19117"/>
                  <a:pt x="22418" y="19520"/>
                </a:cubicBezTo>
                <a:cubicBezTo>
                  <a:pt x="23738" y="19923"/>
                  <a:pt x="25057" y="20326"/>
                  <a:pt x="26341" y="20803"/>
                </a:cubicBezTo>
                <a:cubicBezTo>
                  <a:pt x="27147" y="21096"/>
                  <a:pt x="27953" y="21390"/>
                  <a:pt x="28723" y="21719"/>
                </a:cubicBezTo>
                <a:cubicBezTo>
                  <a:pt x="28063" y="21573"/>
                  <a:pt x="27404" y="21463"/>
                  <a:pt x="26744" y="21353"/>
                </a:cubicBezTo>
                <a:cubicBezTo>
                  <a:pt x="25351" y="21133"/>
                  <a:pt x="24031" y="20950"/>
                  <a:pt x="22675" y="20693"/>
                </a:cubicBezTo>
                <a:cubicBezTo>
                  <a:pt x="21318" y="20473"/>
                  <a:pt x="19962" y="20253"/>
                  <a:pt x="18642" y="19923"/>
                </a:cubicBezTo>
                <a:cubicBezTo>
                  <a:pt x="17286" y="19630"/>
                  <a:pt x="15966" y="19300"/>
                  <a:pt x="14647" y="18933"/>
                </a:cubicBezTo>
                <a:cubicBezTo>
                  <a:pt x="13364" y="18530"/>
                  <a:pt x="12081" y="18090"/>
                  <a:pt x="10834" y="17540"/>
                </a:cubicBezTo>
                <a:cubicBezTo>
                  <a:pt x="11311" y="17431"/>
                  <a:pt x="11824" y="17357"/>
                  <a:pt x="12337" y="17321"/>
                </a:cubicBezTo>
                <a:close/>
                <a:moveTo>
                  <a:pt x="34277" y="1"/>
                </a:moveTo>
                <a:cubicBezTo>
                  <a:pt x="34258" y="1"/>
                  <a:pt x="34240" y="6"/>
                  <a:pt x="34222" y="18"/>
                </a:cubicBezTo>
                <a:lnTo>
                  <a:pt x="34112" y="165"/>
                </a:lnTo>
                <a:lnTo>
                  <a:pt x="33929" y="311"/>
                </a:lnTo>
                <a:cubicBezTo>
                  <a:pt x="33159" y="934"/>
                  <a:pt x="32426" y="1558"/>
                  <a:pt x="31693" y="2181"/>
                </a:cubicBezTo>
                <a:cubicBezTo>
                  <a:pt x="30849" y="2914"/>
                  <a:pt x="30006" y="3647"/>
                  <a:pt x="29200" y="4417"/>
                </a:cubicBezTo>
                <a:cubicBezTo>
                  <a:pt x="28393" y="5187"/>
                  <a:pt x="27624" y="5957"/>
                  <a:pt x="26854" y="6763"/>
                </a:cubicBezTo>
                <a:cubicBezTo>
                  <a:pt x="26084" y="7570"/>
                  <a:pt x="25387" y="8376"/>
                  <a:pt x="24728" y="9256"/>
                </a:cubicBezTo>
                <a:cubicBezTo>
                  <a:pt x="24031" y="10136"/>
                  <a:pt x="23408" y="11015"/>
                  <a:pt x="22858" y="11968"/>
                </a:cubicBezTo>
                <a:cubicBezTo>
                  <a:pt x="22748" y="12042"/>
                  <a:pt x="22675" y="12078"/>
                  <a:pt x="22565" y="12115"/>
                </a:cubicBezTo>
                <a:cubicBezTo>
                  <a:pt x="22491" y="12152"/>
                  <a:pt x="22455" y="12225"/>
                  <a:pt x="22491" y="12262"/>
                </a:cubicBezTo>
                <a:cubicBezTo>
                  <a:pt x="21538" y="12592"/>
                  <a:pt x="20585" y="12922"/>
                  <a:pt x="19595" y="13288"/>
                </a:cubicBezTo>
                <a:cubicBezTo>
                  <a:pt x="19595" y="13288"/>
                  <a:pt x="19595" y="13252"/>
                  <a:pt x="19595" y="13252"/>
                </a:cubicBezTo>
                <a:cubicBezTo>
                  <a:pt x="20145" y="12592"/>
                  <a:pt x="20659" y="11895"/>
                  <a:pt x="21172" y="11199"/>
                </a:cubicBezTo>
                <a:cubicBezTo>
                  <a:pt x="21648" y="10539"/>
                  <a:pt x="22198" y="9696"/>
                  <a:pt x="22675" y="8889"/>
                </a:cubicBezTo>
                <a:cubicBezTo>
                  <a:pt x="23628" y="7313"/>
                  <a:pt x="24471" y="5700"/>
                  <a:pt x="25241" y="4014"/>
                </a:cubicBezTo>
                <a:cubicBezTo>
                  <a:pt x="25644" y="3061"/>
                  <a:pt x="26011" y="2107"/>
                  <a:pt x="26341" y="1118"/>
                </a:cubicBezTo>
                <a:cubicBezTo>
                  <a:pt x="26341" y="1047"/>
                  <a:pt x="26295" y="1006"/>
                  <a:pt x="26242" y="1006"/>
                </a:cubicBezTo>
                <a:cubicBezTo>
                  <a:pt x="26214" y="1006"/>
                  <a:pt x="26183" y="1018"/>
                  <a:pt x="26157" y="1044"/>
                </a:cubicBezTo>
                <a:cubicBezTo>
                  <a:pt x="25644" y="1851"/>
                  <a:pt x="25057" y="2621"/>
                  <a:pt x="24434" y="3317"/>
                </a:cubicBezTo>
                <a:cubicBezTo>
                  <a:pt x="23811" y="4050"/>
                  <a:pt x="23225" y="4747"/>
                  <a:pt x="22675" y="5517"/>
                </a:cubicBezTo>
                <a:cubicBezTo>
                  <a:pt x="21612" y="7020"/>
                  <a:pt x="20768" y="8669"/>
                  <a:pt x="20145" y="10392"/>
                </a:cubicBezTo>
                <a:cubicBezTo>
                  <a:pt x="19815" y="11382"/>
                  <a:pt x="19522" y="12372"/>
                  <a:pt x="19339" y="13398"/>
                </a:cubicBezTo>
                <a:cubicBezTo>
                  <a:pt x="18899" y="13545"/>
                  <a:pt x="18496" y="13691"/>
                  <a:pt x="18092" y="13875"/>
                </a:cubicBezTo>
                <a:cubicBezTo>
                  <a:pt x="17286" y="14168"/>
                  <a:pt x="16443" y="14498"/>
                  <a:pt x="15636" y="14828"/>
                </a:cubicBezTo>
                <a:lnTo>
                  <a:pt x="15563" y="14791"/>
                </a:lnTo>
                <a:cubicBezTo>
                  <a:pt x="15490" y="14791"/>
                  <a:pt x="15380" y="14864"/>
                  <a:pt x="15416" y="14938"/>
                </a:cubicBezTo>
                <a:lnTo>
                  <a:pt x="15270" y="14974"/>
                </a:lnTo>
                <a:lnTo>
                  <a:pt x="15196" y="14974"/>
                </a:lnTo>
                <a:cubicBezTo>
                  <a:pt x="15196" y="14974"/>
                  <a:pt x="15160" y="14974"/>
                  <a:pt x="15160" y="15011"/>
                </a:cubicBezTo>
                <a:cubicBezTo>
                  <a:pt x="14683" y="15231"/>
                  <a:pt x="14207" y="15414"/>
                  <a:pt x="13730" y="15634"/>
                </a:cubicBezTo>
                <a:cubicBezTo>
                  <a:pt x="13840" y="15488"/>
                  <a:pt x="13987" y="15304"/>
                  <a:pt x="14133" y="15194"/>
                </a:cubicBezTo>
                <a:cubicBezTo>
                  <a:pt x="14500" y="14754"/>
                  <a:pt x="14867" y="14315"/>
                  <a:pt x="15196" y="13875"/>
                </a:cubicBezTo>
                <a:cubicBezTo>
                  <a:pt x="15856" y="12922"/>
                  <a:pt x="16479" y="11932"/>
                  <a:pt x="17029" y="10942"/>
                </a:cubicBezTo>
                <a:cubicBezTo>
                  <a:pt x="17579" y="9916"/>
                  <a:pt x="18056" y="8853"/>
                  <a:pt x="18496" y="7789"/>
                </a:cubicBezTo>
                <a:cubicBezTo>
                  <a:pt x="18899" y="6726"/>
                  <a:pt x="19302" y="5627"/>
                  <a:pt x="19632" y="4490"/>
                </a:cubicBezTo>
                <a:cubicBezTo>
                  <a:pt x="19925" y="3391"/>
                  <a:pt x="20219" y="2254"/>
                  <a:pt x="20439" y="1118"/>
                </a:cubicBezTo>
                <a:cubicBezTo>
                  <a:pt x="20475" y="971"/>
                  <a:pt x="20512" y="824"/>
                  <a:pt x="20549" y="714"/>
                </a:cubicBezTo>
                <a:cubicBezTo>
                  <a:pt x="20549" y="609"/>
                  <a:pt x="20473" y="523"/>
                  <a:pt x="20404" y="523"/>
                </a:cubicBezTo>
                <a:cubicBezTo>
                  <a:pt x="20376" y="523"/>
                  <a:pt x="20349" y="537"/>
                  <a:pt x="20329" y="568"/>
                </a:cubicBezTo>
                <a:cubicBezTo>
                  <a:pt x="19632" y="1448"/>
                  <a:pt x="18936" y="2364"/>
                  <a:pt x="18312" y="3317"/>
                </a:cubicBezTo>
                <a:cubicBezTo>
                  <a:pt x="17689" y="4270"/>
                  <a:pt x="17103" y="5223"/>
                  <a:pt x="16553" y="6213"/>
                </a:cubicBezTo>
                <a:cubicBezTo>
                  <a:pt x="16040" y="7203"/>
                  <a:pt x="15526" y="8229"/>
                  <a:pt x="15086" y="9256"/>
                </a:cubicBezTo>
                <a:cubicBezTo>
                  <a:pt x="14683" y="10319"/>
                  <a:pt x="14280" y="11345"/>
                  <a:pt x="13950" y="12445"/>
                </a:cubicBezTo>
                <a:cubicBezTo>
                  <a:pt x="13584" y="13508"/>
                  <a:pt x="13327" y="14571"/>
                  <a:pt x="13070" y="15708"/>
                </a:cubicBezTo>
                <a:cubicBezTo>
                  <a:pt x="13070" y="15781"/>
                  <a:pt x="13070" y="15891"/>
                  <a:pt x="13034" y="15964"/>
                </a:cubicBezTo>
                <a:cubicBezTo>
                  <a:pt x="11751" y="16551"/>
                  <a:pt x="10504" y="17137"/>
                  <a:pt x="9221" y="17724"/>
                </a:cubicBezTo>
                <a:cubicBezTo>
                  <a:pt x="9734" y="16954"/>
                  <a:pt x="10248" y="16184"/>
                  <a:pt x="10688" y="15341"/>
                </a:cubicBezTo>
                <a:cubicBezTo>
                  <a:pt x="11201" y="14388"/>
                  <a:pt x="11641" y="13435"/>
                  <a:pt x="12081" y="12445"/>
                </a:cubicBezTo>
                <a:cubicBezTo>
                  <a:pt x="12520" y="11492"/>
                  <a:pt x="12887" y="10465"/>
                  <a:pt x="13254" y="9439"/>
                </a:cubicBezTo>
                <a:cubicBezTo>
                  <a:pt x="13584" y="8413"/>
                  <a:pt x="13877" y="7386"/>
                  <a:pt x="14133" y="6323"/>
                </a:cubicBezTo>
                <a:cubicBezTo>
                  <a:pt x="14353" y="5297"/>
                  <a:pt x="14573" y="4234"/>
                  <a:pt x="14720" y="3171"/>
                </a:cubicBezTo>
                <a:lnTo>
                  <a:pt x="14793" y="2767"/>
                </a:lnTo>
                <a:cubicBezTo>
                  <a:pt x="14793" y="2667"/>
                  <a:pt x="14716" y="2610"/>
                  <a:pt x="14640" y="2610"/>
                </a:cubicBezTo>
                <a:cubicBezTo>
                  <a:pt x="14578" y="2610"/>
                  <a:pt x="14516" y="2648"/>
                  <a:pt x="14500" y="2731"/>
                </a:cubicBezTo>
                <a:lnTo>
                  <a:pt x="14463" y="3097"/>
                </a:lnTo>
                <a:cubicBezTo>
                  <a:pt x="14427" y="3134"/>
                  <a:pt x="14390" y="3134"/>
                  <a:pt x="14390" y="3171"/>
                </a:cubicBezTo>
                <a:cubicBezTo>
                  <a:pt x="13290" y="4930"/>
                  <a:pt x="12337" y="6763"/>
                  <a:pt x="11494" y="8669"/>
                </a:cubicBezTo>
                <a:cubicBezTo>
                  <a:pt x="10688" y="10575"/>
                  <a:pt x="9991" y="12518"/>
                  <a:pt x="9441" y="14498"/>
                </a:cubicBezTo>
                <a:cubicBezTo>
                  <a:pt x="9148" y="15634"/>
                  <a:pt x="8891" y="16734"/>
                  <a:pt x="8671" y="17870"/>
                </a:cubicBezTo>
                <a:cubicBezTo>
                  <a:pt x="8671" y="17907"/>
                  <a:pt x="8671" y="17980"/>
                  <a:pt x="8708" y="17980"/>
                </a:cubicBezTo>
                <a:cubicBezTo>
                  <a:pt x="5959" y="19300"/>
                  <a:pt x="3356" y="20876"/>
                  <a:pt x="936" y="22709"/>
                </a:cubicBezTo>
                <a:cubicBezTo>
                  <a:pt x="643" y="22929"/>
                  <a:pt x="350" y="23186"/>
                  <a:pt x="57" y="23406"/>
                </a:cubicBezTo>
                <a:cubicBezTo>
                  <a:pt x="0" y="23462"/>
                  <a:pt x="52" y="23540"/>
                  <a:pt x="112" y="23540"/>
                </a:cubicBezTo>
                <a:cubicBezTo>
                  <a:pt x="131" y="23540"/>
                  <a:pt x="150" y="23533"/>
                  <a:pt x="167" y="23516"/>
                </a:cubicBezTo>
                <a:cubicBezTo>
                  <a:pt x="2696" y="21573"/>
                  <a:pt x="5409" y="19887"/>
                  <a:pt x="8268" y="18494"/>
                </a:cubicBezTo>
                <a:cubicBezTo>
                  <a:pt x="8928" y="18164"/>
                  <a:pt x="9588" y="17870"/>
                  <a:pt x="10248" y="17540"/>
                </a:cubicBezTo>
                <a:cubicBezTo>
                  <a:pt x="10248" y="17577"/>
                  <a:pt x="10284" y="17577"/>
                  <a:pt x="10321" y="17577"/>
                </a:cubicBezTo>
                <a:cubicBezTo>
                  <a:pt x="11531" y="18127"/>
                  <a:pt x="12777" y="18567"/>
                  <a:pt x="14023" y="18970"/>
                </a:cubicBezTo>
                <a:cubicBezTo>
                  <a:pt x="15343" y="19373"/>
                  <a:pt x="16663" y="19703"/>
                  <a:pt x="17982" y="20033"/>
                </a:cubicBezTo>
                <a:cubicBezTo>
                  <a:pt x="19339" y="20326"/>
                  <a:pt x="20659" y="20583"/>
                  <a:pt x="22015" y="20803"/>
                </a:cubicBezTo>
                <a:cubicBezTo>
                  <a:pt x="23371" y="21060"/>
                  <a:pt x="24764" y="21280"/>
                  <a:pt x="26121" y="21500"/>
                </a:cubicBezTo>
                <a:cubicBezTo>
                  <a:pt x="27514" y="21646"/>
                  <a:pt x="28870" y="21939"/>
                  <a:pt x="30226" y="22306"/>
                </a:cubicBezTo>
                <a:cubicBezTo>
                  <a:pt x="30373" y="22379"/>
                  <a:pt x="30556" y="22416"/>
                  <a:pt x="30703" y="22489"/>
                </a:cubicBezTo>
                <a:cubicBezTo>
                  <a:pt x="30721" y="22498"/>
                  <a:pt x="30738" y="22502"/>
                  <a:pt x="30755" y="22502"/>
                </a:cubicBezTo>
                <a:cubicBezTo>
                  <a:pt x="30873" y="22502"/>
                  <a:pt x="30941" y="22297"/>
                  <a:pt x="30813" y="22233"/>
                </a:cubicBezTo>
                <a:cubicBezTo>
                  <a:pt x="29530" y="21683"/>
                  <a:pt x="28247" y="21133"/>
                  <a:pt x="26927" y="20693"/>
                </a:cubicBezTo>
                <a:cubicBezTo>
                  <a:pt x="25607" y="20217"/>
                  <a:pt x="24288" y="19777"/>
                  <a:pt x="22968" y="19373"/>
                </a:cubicBezTo>
                <a:cubicBezTo>
                  <a:pt x="21612" y="18970"/>
                  <a:pt x="20292" y="18567"/>
                  <a:pt x="18936" y="18200"/>
                </a:cubicBezTo>
                <a:cubicBezTo>
                  <a:pt x="17579" y="17797"/>
                  <a:pt x="16223" y="17467"/>
                  <a:pt x="14830" y="17247"/>
                </a:cubicBezTo>
                <a:cubicBezTo>
                  <a:pt x="14230" y="17150"/>
                  <a:pt x="13629" y="17103"/>
                  <a:pt x="13029" y="17103"/>
                </a:cubicBezTo>
                <a:cubicBezTo>
                  <a:pt x="12273" y="17103"/>
                  <a:pt x="11517" y="17177"/>
                  <a:pt x="10761" y="17321"/>
                </a:cubicBezTo>
                <a:lnTo>
                  <a:pt x="10651" y="17357"/>
                </a:lnTo>
                <a:cubicBezTo>
                  <a:pt x="11384" y="16991"/>
                  <a:pt x="12154" y="16624"/>
                  <a:pt x="12924" y="16294"/>
                </a:cubicBezTo>
                <a:lnTo>
                  <a:pt x="12924" y="16294"/>
                </a:lnTo>
                <a:lnTo>
                  <a:pt x="12850" y="16404"/>
                </a:lnTo>
                <a:cubicBezTo>
                  <a:pt x="12850" y="16430"/>
                  <a:pt x="12869" y="16456"/>
                  <a:pt x="12892" y="16456"/>
                </a:cubicBezTo>
                <a:cubicBezTo>
                  <a:pt x="12902" y="16456"/>
                  <a:pt x="12913" y="16451"/>
                  <a:pt x="12924" y="16441"/>
                </a:cubicBezTo>
                <a:cubicBezTo>
                  <a:pt x="12997" y="16404"/>
                  <a:pt x="13070" y="16331"/>
                  <a:pt x="13144" y="16257"/>
                </a:cubicBezTo>
                <a:cubicBezTo>
                  <a:pt x="13180" y="16257"/>
                  <a:pt x="13254" y="16221"/>
                  <a:pt x="13254" y="16184"/>
                </a:cubicBezTo>
                <a:cubicBezTo>
                  <a:pt x="14023" y="15818"/>
                  <a:pt x="14830" y="15488"/>
                  <a:pt x="15636" y="15158"/>
                </a:cubicBezTo>
                <a:cubicBezTo>
                  <a:pt x="16993" y="15634"/>
                  <a:pt x="18312" y="16074"/>
                  <a:pt x="19669" y="16477"/>
                </a:cubicBezTo>
                <a:cubicBezTo>
                  <a:pt x="20988" y="16917"/>
                  <a:pt x="22491" y="17357"/>
                  <a:pt x="23848" y="17797"/>
                </a:cubicBezTo>
                <a:cubicBezTo>
                  <a:pt x="25241" y="18200"/>
                  <a:pt x="26670" y="18604"/>
                  <a:pt x="28100" y="18970"/>
                </a:cubicBezTo>
                <a:cubicBezTo>
                  <a:pt x="29493" y="19337"/>
                  <a:pt x="30923" y="19667"/>
                  <a:pt x="32352" y="19923"/>
                </a:cubicBezTo>
                <a:cubicBezTo>
                  <a:pt x="33782" y="20217"/>
                  <a:pt x="35248" y="20473"/>
                  <a:pt x="36678" y="20656"/>
                </a:cubicBezTo>
                <a:lnTo>
                  <a:pt x="37228" y="20693"/>
                </a:lnTo>
                <a:cubicBezTo>
                  <a:pt x="37375" y="20693"/>
                  <a:pt x="37375" y="20473"/>
                  <a:pt x="37265" y="20436"/>
                </a:cubicBezTo>
                <a:cubicBezTo>
                  <a:pt x="35872" y="19923"/>
                  <a:pt x="34442" y="19447"/>
                  <a:pt x="33049" y="18970"/>
                </a:cubicBezTo>
                <a:cubicBezTo>
                  <a:pt x="31619" y="18494"/>
                  <a:pt x="30226" y="18054"/>
                  <a:pt x="28797" y="17614"/>
                </a:cubicBezTo>
                <a:cubicBezTo>
                  <a:pt x="27367" y="17211"/>
                  <a:pt x="25901" y="16807"/>
                  <a:pt x="24471" y="16441"/>
                </a:cubicBezTo>
                <a:cubicBezTo>
                  <a:pt x="23041" y="16038"/>
                  <a:pt x="21575" y="15708"/>
                  <a:pt x="20145" y="15378"/>
                </a:cubicBezTo>
                <a:cubicBezTo>
                  <a:pt x="18826" y="15048"/>
                  <a:pt x="17506" y="14901"/>
                  <a:pt x="16186" y="14901"/>
                </a:cubicBezTo>
                <a:lnTo>
                  <a:pt x="17139" y="14535"/>
                </a:lnTo>
                <a:cubicBezTo>
                  <a:pt x="17873" y="14241"/>
                  <a:pt x="18569" y="13985"/>
                  <a:pt x="19302" y="13691"/>
                </a:cubicBezTo>
                <a:lnTo>
                  <a:pt x="19522" y="13655"/>
                </a:lnTo>
                <a:cubicBezTo>
                  <a:pt x="20952" y="14241"/>
                  <a:pt x="22418" y="14754"/>
                  <a:pt x="23921" y="15194"/>
                </a:cubicBezTo>
                <a:cubicBezTo>
                  <a:pt x="25424" y="15634"/>
                  <a:pt x="26927" y="16001"/>
                  <a:pt x="28430" y="16294"/>
                </a:cubicBezTo>
                <a:cubicBezTo>
                  <a:pt x="29970" y="16587"/>
                  <a:pt x="31509" y="16844"/>
                  <a:pt x="33012" y="17027"/>
                </a:cubicBezTo>
                <a:cubicBezTo>
                  <a:pt x="34552" y="17211"/>
                  <a:pt x="36128" y="17321"/>
                  <a:pt x="37705" y="17394"/>
                </a:cubicBezTo>
                <a:cubicBezTo>
                  <a:pt x="38832" y="17448"/>
                  <a:pt x="39978" y="17482"/>
                  <a:pt x="41116" y="17482"/>
                </a:cubicBezTo>
                <a:cubicBezTo>
                  <a:pt x="41532" y="17482"/>
                  <a:pt x="41948" y="17477"/>
                  <a:pt x="42360" y="17467"/>
                </a:cubicBezTo>
                <a:lnTo>
                  <a:pt x="42947" y="17467"/>
                </a:lnTo>
                <a:cubicBezTo>
                  <a:pt x="43057" y="17467"/>
                  <a:pt x="43093" y="17284"/>
                  <a:pt x="42947" y="17211"/>
                </a:cubicBezTo>
                <a:cubicBezTo>
                  <a:pt x="41444" y="16734"/>
                  <a:pt x="39904" y="16294"/>
                  <a:pt x="38364" y="15891"/>
                </a:cubicBezTo>
                <a:cubicBezTo>
                  <a:pt x="36861" y="15488"/>
                  <a:pt x="35285" y="15121"/>
                  <a:pt x="33709" y="14791"/>
                </a:cubicBezTo>
                <a:cubicBezTo>
                  <a:pt x="32169" y="14498"/>
                  <a:pt x="30593" y="14241"/>
                  <a:pt x="29017" y="13985"/>
                </a:cubicBezTo>
                <a:cubicBezTo>
                  <a:pt x="27440" y="13765"/>
                  <a:pt x="25864" y="13545"/>
                  <a:pt x="24288" y="13398"/>
                </a:cubicBezTo>
                <a:cubicBezTo>
                  <a:pt x="23591" y="13325"/>
                  <a:pt x="22885" y="13288"/>
                  <a:pt x="22180" y="13288"/>
                </a:cubicBezTo>
                <a:cubicBezTo>
                  <a:pt x="21474" y="13288"/>
                  <a:pt x="20768" y="13325"/>
                  <a:pt x="20072" y="13398"/>
                </a:cubicBezTo>
                <a:cubicBezTo>
                  <a:pt x="20915" y="13105"/>
                  <a:pt x="21758" y="12812"/>
                  <a:pt x="22601" y="12518"/>
                </a:cubicBezTo>
                <a:cubicBezTo>
                  <a:pt x="23974" y="12659"/>
                  <a:pt x="25347" y="12726"/>
                  <a:pt x="26720" y="12726"/>
                </a:cubicBezTo>
                <a:cubicBezTo>
                  <a:pt x="28573" y="12726"/>
                  <a:pt x="30426" y="12603"/>
                  <a:pt x="32279" y="12372"/>
                </a:cubicBezTo>
                <a:cubicBezTo>
                  <a:pt x="35505" y="11932"/>
                  <a:pt x="38658" y="11125"/>
                  <a:pt x="41700" y="9989"/>
                </a:cubicBezTo>
                <a:cubicBezTo>
                  <a:pt x="43423" y="9366"/>
                  <a:pt x="45073" y="8596"/>
                  <a:pt x="46686" y="7753"/>
                </a:cubicBezTo>
                <a:cubicBezTo>
                  <a:pt x="46796" y="7716"/>
                  <a:pt x="46759" y="7533"/>
                  <a:pt x="46649" y="7496"/>
                </a:cubicBezTo>
                <a:cubicBezTo>
                  <a:pt x="43387" y="7679"/>
                  <a:pt x="40161" y="8046"/>
                  <a:pt x="36935" y="8596"/>
                </a:cubicBezTo>
                <a:cubicBezTo>
                  <a:pt x="33709" y="9146"/>
                  <a:pt x="30520" y="9879"/>
                  <a:pt x="27367" y="10759"/>
                </a:cubicBezTo>
                <a:cubicBezTo>
                  <a:pt x="26084" y="11125"/>
                  <a:pt x="24801" y="11529"/>
                  <a:pt x="23518" y="11968"/>
                </a:cubicBezTo>
                <a:cubicBezTo>
                  <a:pt x="24251" y="11565"/>
                  <a:pt x="24911" y="11162"/>
                  <a:pt x="25607" y="10722"/>
                </a:cubicBezTo>
                <a:cubicBezTo>
                  <a:pt x="26524" y="10062"/>
                  <a:pt x="27367" y="9366"/>
                  <a:pt x="28173" y="8596"/>
                </a:cubicBezTo>
                <a:cubicBezTo>
                  <a:pt x="28980" y="7789"/>
                  <a:pt x="29713" y="6946"/>
                  <a:pt x="30373" y="6067"/>
                </a:cubicBezTo>
                <a:cubicBezTo>
                  <a:pt x="30703" y="5590"/>
                  <a:pt x="31033" y="5150"/>
                  <a:pt x="31289" y="4674"/>
                </a:cubicBezTo>
                <a:cubicBezTo>
                  <a:pt x="31583" y="4234"/>
                  <a:pt x="31876" y="3720"/>
                  <a:pt x="32133" y="3244"/>
                </a:cubicBezTo>
                <a:cubicBezTo>
                  <a:pt x="32609" y="2217"/>
                  <a:pt x="33269" y="1264"/>
                  <a:pt x="34039" y="495"/>
                </a:cubicBezTo>
                <a:lnTo>
                  <a:pt x="34369" y="201"/>
                </a:lnTo>
                <a:cubicBezTo>
                  <a:pt x="34461" y="140"/>
                  <a:pt x="34373" y="1"/>
                  <a:pt x="34277"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60"/>
          <p:cNvSpPr/>
          <p:nvPr/>
        </p:nvSpPr>
        <p:spPr>
          <a:xfrm rot="-5400000">
            <a:off x="-757390" y="1088852"/>
            <a:ext cx="2127125" cy="643625"/>
          </a:xfrm>
          <a:custGeom>
            <a:avLst/>
            <a:gdLst/>
            <a:ahLst/>
            <a:cxnLst/>
            <a:rect l="l" t="t" r="r" b="b"/>
            <a:pathLst>
              <a:path w="85085" h="25745" extrusionOk="0">
                <a:moveTo>
                  <a:pt x="1" y="0"/>
                </a:moveTo>
                <a:lnTo>
                  <a:pt x="1" y="2530"/>
                </a:lnTo>
                <a:cubicBezTo>
                  <a:pt x="7662" y="6306"/>
                  <a:pt x="12941" y="13674"/>
                  <a:pt x="19906" y="18696"/>
                </a:cubicBezTo>
                <a:cubicBezTo>
                  <a:pt x="20126" y="18879"/>
                  <a:pt x="20346" y="19026"/>
                  <a:pt x="20603" y="19209"/>
                </a:cubicBezTo>
                <a:cubicBezTo>
                  <a:pt x="26913" y="23518"/>
                  <a:pt x="34555" y="25744"/>
                  <a:pt x="42184" y="25744"/>
                </a:cubicBezTo>
                <a:cubicBezTo>
                  <a:pt x="47275" y="25744"/>
                  <a:pt x="52360" y="24753"/>
                  <a:pt x="57041" y="22728"/>
                </a:cubicBezTo>
                <a:cubicBezTo>
                  <a:pt x="67232" y="18329"/>
                  <a:pt x="74967" y="9751"/>
                  <a:pt x="85084" y="5206"/>
                </a:cubicBezTo>
                <a:lnTo>
                  <a:pt x="850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60"/>
          <p:cNvSpPr/>
          <p:nvPr/>
        </p:nvSpPr>
        <p:spPr>
          <a:xfrm rot="10800000">
            <a:off x="-217991" y="347100"/>
            <a:ext cx="931205" cy="667529"/>
          </a:xfrm>
          <a:custGeom>
            <a:avLst/>
            <a:gdLst/>
            <a:ahLst/>
            <a:cxnLst/>
            <a:rect l="l" t="t" r="r" b="b"/>
            <a:pathLst>
              <a:path w="20713" h="14848" extrusionOk="0">
                <a:moveTo>
                  <a:pt x="6709" y="1"/>
                </a:moveTo>
                <a:cubicBezTo>
                  <a:pt x="4656" y="3887"/>
                  <a:pt x="2420" y="7699"/>
                  <a:pt x="0" y="11365"/>
                </a:cubicBezTo>
                <a:cubicBezTo>
                  <a:pt x="5111" y="13675"/>
                  <a:pt x="10630" y="14847"/>
                  <a:pt x="16201" y="14847"/>
                </a:cubicBezTo>
                <a:cubicBezTo>
                  <a:pt x="17703" y="14847"/>
                  <a:pt x="19210" y="14762"/>
                  <a:pt x="20712" y="14591"/>
                </a:cubicBezTo>
                <a:lnTo>
                  <a:pt x="20712" y="6086"/>
                </a:lnTo>
                <a:cubicBezTo>
                  <a:pt x="17596" y="6013"/>
                  <a:pt x="14554" y="5206"/>
                  <a:pt x="11804" y="3777"/>
                </a:cubicBezTo>
                <a:cubicBezTo>
                  <a:pt x="9898" y="2824"/>
                  <a:pt x="8175" y="1541"/>
                  <a:pt x="67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40"/>
        <p:cNvGrpSpPr/>
        <p:nvPr/>
      </p:nvGrpSpPr>
      <p:grpSpPr>
        <a:xfrm>
          <a:off x="0" y="0"/>
          <a:ext cx="0" cy="0"/>
          <a:chOff x="0" y="0"/>
          <a:chExt cx="0" cy="0"/>
        </a:xfrm>
      </p:grpSpPr>
      <p:sp>
        <p:nvSpPr>
          <p:cNvPr id="141" name="Google Shape;141;p5"/>
          <p:cNvSpPr txBox="1">
            <a:spLocks noGrp="1"/>
          </p:cNvSpPr>
          <p:nvPr>
            <p:ph type="title"/>
          </p:nvPr>
        </p:nvSpPr>
        <p:spPr>
          <a:xfrm>
            <a:off x="713225" y="418050"/>
            <a:ext cx="7717500" cy="5727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solidFill>
                  <a:schemeClr val="accent3"/>
                </a:solidFill>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142" name="Google Shape;142;p5"/>
          <p:cNvSpPr txBox="1">
            <a:spLocks noGrp="1"/>
          </p:cNvSpPr>
          <p:nvPr>
            <p:ph type="subTitle" idx="1"/>
          </p:nvPr>
        </p:nvSpPr>
        <p:spPr>
          <a:xfrm>
            <a:off x="1475660" y="3212151"/>
            <a:ext cx="2646900" cy="899100"/>
          </a:xfrm>
          <a:prstGeom prst="rect">
            <a:avLst/>
          </a:prstGeom>
        </p:spPr>
        <p:txBody>
          <a:bodyPr spcFirstLastPara="1" wrap="square" lIns="91425" tIns="91425" rIns="91425" bIns="91425" anchor="t" anchorCtr="0">
            <a:noAutofit/>
          </a:bodyPr>
          <a:lstStyle>
            <a:lvl1pPr lvl="0" algn="ctr">
              <a:spcBef>
                <a:spcPts val="0"/>
              </a:spcBef>
              <a:spcAft>
                <a:spcPts val="0"/>
              </a:spcAft>
              <a:buSzPts val="1600"/>
              <a:buNone/>
              <a:defRPr sz="1400"/>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a:endParaRPr/>
          </a:p>
        </p:txBody>
      </p:sp>
      <p:sp>
        <p:nvSpPr>
          <p:cNvPr id="143" name="Google Shape;143;p5"/>
          <p:cNvSpPr txBox="1">
            <a:spLocks noGrp="1"/>
          </p:cNvSpPr>
          <p:nvPr>
            <p:ph type="subTitle" idx="2"/>
          </p:nvPr>
        </p:nvSpPr>
        <p:spPr>
          <a:xfrm>
            <a:off x="5021435" y="3212150"/>
            <a:ext cx="2646900" cy="899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400"/>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44" name="Google Shape;144;p5"/>
          <p:cNvSpPr txBox="1">
            <a:spLocks noGrp="1"/>
          </p:cNvSpPr>
          <p:nvPr>
            <p:ph type="subTitle" idx="3"/>
          </p:nvPr>
        </p:nvSpPr>
        <p:spPr>
          <a:xfrm>
            <a:off x="1475625" y="2708875"/>
            <a:ext cx="2646900" cy="533400"/>
          </a:xfrm>
          <a:prstGeom prst="rect">
            <a:avLst/>
          </a:prstGeom>
        </p:spPr>
        <p:txBody>
          <a:bodyPr spcFirstLastPara="1" wrap="square" lIns="91425" tIns="91425" rIns="91425" bIns="91425" anchor="t" anchorCtr="0">
            <a:noAutofit/>
          </a:bodyPr>
          <a:lstStyle>
            <a:lvl1pPr lvl="0" algn="ctr">
              <a:spcBef>
                <a:spcPts val="0"/>
              </a:spcBef>
              <a:spcAft>
                <a:spcPts val="0"/>
              </a:spcAft>
              <a:buSzPts val="2100"/>
              <a:buFont typeface="Bebas Neue"/>
              <a:buNone/>
              <a:defRPr sz="2400">
                <a:solidFill>
                  <a:schemeClr val="accent1"/>
                </a:solidFill>
                <a:latin typeface="Calistoga"/>
                <a:ea typeface="Calistoga"/>
                <a:cs typeface="Calistoga"/>
                <a:sym typeface="Calistoga"/>
              </a:defRPr>
            </a:lvl1pPr>
            <a:lvl2pPr lvl="1">
              <a:spcBef>
                <a:spcPts val="0"/>
              </a:spcBef>
              <a:spcAft>
                <a:spcPts val="0"/>
              </a:spcAft>
              <a:buSzPts val="1600"/>
              <a:buFont typeface="Bebas Neue"/>
              <a:buNone/>
              <a:defRPr>
                <a:latin typeface="Bebas Neue"/>
                <a:ea typeface="Bebas Neue"/>
                <a:cs typeface="Bebas Neue"/>
                <a:sym typeface="Bebas Neue"/>
              </a:defRPr>
            </a:lvl2pPr>
            <a:lvl3pPr lvl="2">
              <a:spcBef>
                <a:spcPts val="0"/>
              </a:spcBef>
              <a:spcAft>
                <a:spcPts val="0"/>
              </a:spcAft>
              <a:buSzPts val="1600"/>
              <a:buFont typeface="Bebas Neue"/>
              <a:buNone/>
              <a:defRPr>
                <a:latin typeface="Bebas Neue"/>
                <a:ea typeface="Bebas Neue"/>
                <a:cs typeface="Bebas Neue"/>
                <a:sym typeface="Bebas Neue"/>
              </a:defRPr>
            </a:lvl3pPr>
            <a:lvl4pPr lvl="3">
              <a:spcBef>
                <a:spcPts val="0"/>
              </a:spcBef>
              <a:spcAft>
                <a:spcPts val="0"/>
              </a:spcAft>
              <a:buSzPts val="1600"/>
              <a:buFont typeface="Bebas Neue"/>
              <a:buNone/>
              <a:defRPr>
                <a:latin typeface="Bebas Neue"/>
                <a:ea typeface="Bebas Neue"/>
                <a:cs typeface="Bebas Neue"/>
                <a:sym typeface="Bebas Neue"/>
              </a:defRPr>
            </a:lvl4pPr>
            <a:lvl5pPr lvl="4">
              <a:spcBef>
                <a:spcPts val="0"/>
              </a:spcBef>
              <a:spcAft>
                <a:spcPts val="0"/>
              </a:spcAft>
              <a:buSzPts val="1600"/>
              <a:buFont typeface="Bebas Neue"/>
              <a:buNone/>
              <a:defRPr>
                <a:latin typeface="Bebas Neue"/>
                <a:ea typeface="Bebas Neue"/>
                <a:cs typeface="Bebas Neue"/>
                <a:sym typeface="Bebas Neue"/>
              </a:defRPr>
            </a:lvl5pPr>
            <a:lvl6pPr lvl="5">
              <a:spcBef>
                <a:spcPts val="0"/>
              </a:spcBef>
              <a:spcAft>
                <a:spcPts val="0"/>
              </a:spcAft>
              <a:buSzPts val="1600"/>
              <a:buFont typeface="Bebas Neue"/>
              <a:buNone/>
              <a:defRPr>
                <a:latin typeface="Bebas Neue"/>
                <a:ea typeface="Bebas Neue"/>
                <a:cs typeface="Bebas Neue"/>
                <a:sym typeface="Bebas Neue"/>
              </a:defRPr>
            </a:lvl6pPr>
            <a:lvl7pPr lvl="6">
              <a:spcBef>
                <a:spcPts val="0"/>
              </a:spcBef>
              <a:spcAft>
                <a:spcPts val="0"/>
              </a:spcAft>
              <a:buSzPts val="1600"/>
              <a:buFont typeface="Bebas Neue"/>
              <a:buNone/>
              <a:defRPr>
                <a:latin typeface="Bebas Neue"/>
                <a:ea typeface="Bebas Neue"/>
                <a:cs typeface="Bebas Neue"/>
                <a:sym typeface="Bebas Neue"/>
              </a:defRPr>
            </a:lvl7pPr>
            <a:lvl8pPr lvl="7">
              <a:spcBef>
                <a:spcPts val="0"/>
              </a:spcBef>
              <a:spcAft>
                <a:spcPts val="0"/>
              </a:spcAft>
              <a:buSzPts val="1600"/>
              <a:buFont typeface="Bebas Neue"/>
              <a:buNone/>
              <a:defRPr>
                <a:latin typeface="Bebas Neue"/>
                <a:ea typeface="Bebas Neue"/>
                <a:cs typeface="Bebas Neue"/>
                <a:sym typeface="Bebas Neue"/>
              </a:defRPr>
            </a:lvl8pPr>
            <a:lvl9pPr lvl="8">
              <a:spcBef>
                <a:spcPts val="0"/>
              </a:spcBef>
              <a:spcAft>
                <a:spcPts val="0"/>
              </a:spcAft>
              <a:buSzPts val="1600"/>
              <a:buFont typeface="Bebas Neue"/>
              <a:buNone/>
              <a:defRPr>
                <a:latin typeface="Bebas Neue"/>
                <a:ea typeface="Bebas Neue"/>
                <a:cs typeface="Bebas Neue"/>
                <a:sym typeface="Bebas Neue"/>
              </a:defRPr>
            </a:lvl9pPr>
          </a:lstStyle>
          <a:p>
            <a:endParaRPr/>
          </a:p>
        </p:txBody>
      </p:sp>
      <p:sp>
        <p:nvSpPr>
          <p:cNvPr id="145" name="Google Shape;145;p5"/>
          <p:cNvSpPr txBox="1">
            <a:spLocks noGrp="1"/>
          </p:cNvSpPr>
          <p:nvPr>
            <p:ph type="subTitle" idx="4"/>
          </p:nvPr>
        </p:nvSpPr>
        <p:spPr>
          <a:xfrm>
            <a:off x="5021400" y="2708875"/>
            <a:ext cx="2646900" cy="533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100"/>
              <a:buFont typeface="Bebas Neue"/>
              <a:buNone/>
              <a:defRPr sz="2400">
                <a:solidFill>
                  <a:schemeClr val="accent1"/>
                </a:solidFill>
                <a:latin typeface="Calistoga"/>
                <a:ea typeface="Calistoga"/>
                <a:cs typeface="Calistoga"/>
                <a:sym typeface="Calistoga"/>
              </a:defRPr>
            </a:lvl1pPr>
            <a:lvl2pPr lvl="1" rtl="0">
              <a:spcBef>
                <a:spcPts val="0"/>
              </a:spcBef>
              <a:spcAft>
                <a:spcPts val="0"/>
              </a:spcAft>
              <a:buSzPts val="1600"/>
              <a:buFont typeface="Bebas Neue"/>
              <a:buNone/>
              <a:defRPr>
                <a:latin typeface="Bebas Neue"/>
                <a:ea typeface="Bebas Neue"/>
                <a:cs typeface="Bebas Neue"/>
                <a:sym typeface="Bebas Neue"/>
              </a:defRPr>
            </a:lvl2pPr>
            <a:lvl3pPr lvl="2" rtl="0">
              <a:spcBef>
                <a:spcPts val="0"/>
              </a:spcBef>
              <a:spcAft>
                <a:spcPts val="0"/>
              </a:spcAft>
              <a:buSzPts val="1600"/>
              <a:buFont typeface="Bebas Neue"/>
              <a:buNone/>
              <a:defRPr>
                <a:latin typeface="Bebas Neue"/>
                <a:ea typeface="Bebas Neue"/>
                <a:cs typeface="Bebas Neue"/>
                <a:sym typeface="Bebas Neue"/>
              </a:defRPr>
            </a:lvl3pPr>
            <a:lvl4pPr lvl="3" rtl="0">
              <a:spcBef>
                <a:spcPts val="0"/>
              </a:spcBef>
              <a:spcAft>
                <a:spcPts val="0"/>
              </a:spcAft>
              <a:buSzPts val="1600"/>
              <a:buFont typeface="Bebas Neue"/>
              <a:buNone/>
              <a:defRPr>
                <a:latin typeface="Bebas Neue"/>
                <a:ea typeface="Bebas Neue"/>
                <a:cs typeface="Bebas Neue"/>
                <a:sym typeface="Bebas Neue"/>
              </a:defRPr>
            </a:lvl4pPr>
            <a:lvl5pPr lvl="4" rtl="0">
              <a:spcBef>
                <a:spcPts val="0"/>
              </a:spcBef>
              <a:spcAft>
                <a:spcPts val="0"/>
              </a:spcAft>
              <a:buSzPts val="1600"/>
              <a:buFont typeface="Bebas Neue"/>
              <a:buNone/>
              <a:defRPr>
                <a:latin typeface="Bebas Neue"/>
                <a:ea typeface="Bebas Neue"/>
                <a:cs typeface="Bebas Neue"/>
                <a:sym typeface="Bebas Neue"/>
              </a:defRPr>
            </a:lvl5pPr>
            <a:lvl6pPr lvl="5" rtl="0">
              <a:spcBef>
                <a:spcPts val="0"/>
              </a:spcBef>
              <a:spcAft>
                <a:spcPts val="0"/>
              </a:spcAft>
              <a:buSzPts val="1600"/>
              <a:buFont typeface="Bebas Neue"/>
              <a:buNone/>
              <a:defRPr>
                <a:latin typeface="Bebas Neue"/>
                <a:ea typeface="Bebas Neue"/>
                <a:cs typeface="Bebas Neue"/>
                <a:sym typeface="Bebas Neue"/>
              </a:defRPr>
            </a:lvl6pPr>
            <a:lvl7pPr lvl="6" rtl="0">
              <a:spcBef>
                <a:spcPts val="0"/>
              </a:spcBef>
              <a:spcAft>
                <a:spcPts val="0"/>
              </a:spcAft>
              <a:buSzPts val="1600"/>
              <a:buFont typeface="Bebas Neue"/>
              <a:buNone/>
              <a:defRPr>
                <a:latin typeface="Bebas Neue"/>
                <a:ea typeface="Bebas Neue"/>
                <a:cs typeface="Bebas Neue"/>
                <a:sym typeface="Bebas Neue"/>
              </a:defRPr>
            </a:lvl7pPr>
            <a:lvl8pPr lvl="7" rtl="0">
              <a:spcBef>
                <a:spcPts val="0"/>
              </a:spcBef>
              <a:spcAft>
                <a:spcPts val="0"/>
              </a:spcAft>
              <a:buSzPts val="1600"/>
              <a:buFont typeface="Bebas Neue"/>
              <a:buNone/>
              <a:defRPr>
                <a:latin typeface="Bebas Neue"/>
                <a:ea typeface="Bebas Neue"/>
                <a:cs typeface="Bebas Neue"/>
                <a:sym typeface="Bebas Neue"/>
              </a:defRPr>
            </a:lvl8pPr>
            <a:lvl9pPr lvl="8" rtl="0">
              <a:spcBef>
                <a:spcPts val="0"/>
              </a:spcBef>
              <a:spcAft>
                <a:spcPts val="0"/>
              </a:spcAft>
              <a:buSzPts val="1600"/>
              <a:buFont typeface="Bebas Neue"/>
              <a:buNone/>
              <a:defRPr>
                <a:latin typeface="Bebas Neue"/>
                <a:ea typeface="Bebas Neue"/>
                <a:cs typeface="Bebas Neue"/>
                <a:sym typeface="Bebas Neue"/>
              </a:defRPr>
            </a:lvl9pPr>
          </a:lstStyle>
          <a:p>
            <a:endParaRPr/>
          </a:p>
        </p:txBody>
      </p:sp>
      <p:sp>
        <p:nvSpPr>
          <p:cNvPr id="146" name="Google Shape;146;p5"/>
          <p:cNvSpPr/>
          <p:nvPr/>
        </p:nvSpPr>
        <p:spPr>
          <a:xfrm rot="899960">
            <a:off x="7636193" y="-520620"/>
            <a:ext cx="2127036" cy="1697149"/>
          </a:xfrm>
          <a:custGeom>
            <a:avLst/>
            <a:gdLst/>
            <a:ahLst/>
            <a:cxnLst/>
            <a:rect l="l" t="t" r="r" b="b"/>
            <a:pathLst>
              <a:path w="85084" h="67888" extrusionOk="0">
                <a:moveTo>
                  <a:pt x="1" y="0"/>
                </a:moveTo>
                <a:lnTo>
                  <a:pt x="1" y="30903"/>
                </a:lnTo>
                <a:lnTo>
                  <a:pt x="28337" y="61109"/>
                </a:lnTo>
                <a:cubicBezTo>
                  <a:pt x="29914" y="62795"/>
                  <a:pt x="31526" y="64482"/>
                  <a:pt x="33506" y="65691"/>
                </a:cubicBezTo>
                <a:cubicBezTo>
                  <a:pt x="36362" y="67405"/>
                  <a:pt x="39723" y="67888"/>
                  <a:pt x="43095" y="67888"/>
                </a:cubicBezTo>
                <a:cubicBezTo>
                  <a:pt x="44267" y="67888"/>
                  <a:pt x="45440" y="67829"/>
                  <a:pt x="46593" y="67744"/>
                </a:cubicBezTo>
                <a:cubicBezTo>
                  <a:pt x="47253" y="67744"/>
                  <a:pt x="47913" y="67598"/>
                  <a:pt x="48499" y="67268"/>
                </a:cubicBezTo>
                <a:cubicBezTo>
                  <a:pt x="49122" y="66791"/>
                  <a:pt x="49452" y="66058"/>
                  <a:pt x="49746" y="65325"/>
                </a:cubicBezTo>
                <a:cubicBezTo>
                  <a:pt x="52752" y="57883"/>
                  <a:pt x="56637" y="50845"/>
                  <a:pt x="61293" y="44356"/>
                </a:cubicBezTo>
                <a:cubicBezTo>
                  <a:pt x="63822" y="40837"/>
                  <a:pt x="66718" y="37355"/>
                  <a:pt x="70677" y="35595"/>
                </a:cubicBezTo>
                <a:cubicBezTo>
                  <a:pt x="72400" y="34825"/>
                  <a:pt x="74233" y="34422"/>
                  <a:pt x="75993" y="33872"/>
                </a:cubicBezTo>
                <a:cubicBezTo>
                  <a:pt x="79145" y="32882"/>
                  <a:pt x="82115" y="31379"/>
                  <a:pt x="85047" y="29840"/>
                </a:cubicBezTo>
                <a:lnTo>
                  <a:pt x="85084" y="8688"/>
                </a:lnTo>
                <a:lnTo>
                  <a:pt x="85084" y="8688"/>
                </a:lnTo>
                <a:cubicBezTo>
                  <a:pt x="84937" y="8835"/>
                  <a:pt x="84791" y="9018"/>
                  <a:pt x="84644" y="9165"/>
                </a:cubicBezTo>
                <a:cubicBezTo>
                  <a:pt x="82078" y="11914"/>
                  <a:pt x="79182" y="14297"/>
                  <a:pt x="75993" y="16276"/>
                </a:cubicBezTo>
                <a:cubicBezTo>
                  <a:pt x="69242" y="20370"/>
                  <a:pt x="61568" y="22478"/>
                  <a:pt x="53829" y="22478"/>
                </a:cubicBezTo>
                <a:cubicBezTo>
                  <a:pt x="49719" y="22478"/>
                  <a:pt x="45590" y="21884"/>
                  <a:pt x="41571" y="20675"/>
                </a:cubicBezTo>
                <a:cubicBezTo>
                  <a:pt x="36585" y="19172"/>
                  <a:pt x="31966" y="16716"/>
                  <a:pt x="27347" y="14334"/>
                </a:cubicBez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5"/>
          <p:cNvSpPr/>
          <p:nvPr/>
        </p:nvSpPr>
        <p:spPr>
          <a:xfrm rot="899960">
            <a:off x="8041309" y="868670"/>
            <a:ext cx="1474531" cy="851125"/>
          </a:xfrm>
          <a:custGeom>
            <a:avLst/>
            <a:gdLst/>
            <a:ahLst/>
            <a:cxnLst/>
            <a:rect l="l" t="t" r="r" b="b"/>
            <a:pathLst>
              <a:path w="58983" h="34046" extrusionOk="0">
                <a:moveTo>
                  <a:pt x="11649" y="1"/>
                </a:moveTo>
                <a:cubicBezTo>
                  <a:pt x="11530" y="1"/>
                  <a:pt x="11410" y="15"/>
                  <a:pt x="11291" y="46"/>
                </a:cubicBezTo>
                <a:cubicBezTo>
                  <a:pt x="10814" y="230"/>
                  <a:pt x="10411" y="559"/>
                  <a:pt x="10118" y="963"/>
                </a:cubicBezTo>
                <a:lnTo>
                  <a:pt x="0" y="12327"/>
                </a:lnTo>
                <a:cubicBezTo>
                  <a:pt x="7662" y="19218"/>
                  <a:pt x="15506" y="26183"/>
                  <a:pt x="24964" y="30252"/>
                </a:cubicBezTo>
                <a:cubicBezTo>
                  <a:pt x="30870" y="32789"/>
                  <a:pt x="37293" y="34045"/>
                  <a:pt x="43716" y="34045"/>
                </a:cubicBezTo>
                <a:cubicBezTo>
                  <a:pt x="48895" y="34045"/>
                  <a:pt x="54074" y="33229"/>
                  <a:pt x="58983" y="31609"/>
                </a:cubicBezTo>
                <a:lnTo>
                  <a:pt x="58983" y="15882"/>
                </a:lnTo>
                <a:cubicBezTo>
                  <a:pt x="58470" y="15992"/>
                  <a:pt x="57883" y="16066"/>
                  <a:pt x="57260" y="16176"/>
                </a:cubicBezTo>
                <a:cubicBezTo>
                  <a:pt x="56135" y="16285"/>
                  <a:pt x="54997" y="16341"/>
                  <a:pt x="53854" y="16341"/>
                </a:cubicBezTo>
                <a:cubicBezTo>
                  <a:pt x="52315" y="16341"/>
                  <a:pt x="50768" y="16239"/>
                  <a:pt x="49232" y="16029"/>
                </a:cubicBezTo>
                <a:cubicBezTo>
                  <a:pt x="36218" y="14379"/>
                  <a:pt x="23901" y="9174"/>
                  <a:pt x="13637" y="963"/>
                </a:cubicBezTo>
                <a:cubicBezTo>
                  <a:pt x="13071" y="522"/>
                  <a:pt x="12369" y="1"/>
                  <a:pt x="116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5"/>
          <p:cNvSpPr/>
          <p:nvPr/>
        </p:nvSpPr>
        <p:spPr>
          <a:xfrm rot="10276459">
            <a:off x="6986100" y="380494"/>
            <a:ext cx="1169869" cy="588485"/>
          </a:xfrm>
          <a:custGeom>
            <a:avLst/>
            <a:gdLst/>
            <a:ahLst/>
            <a:cxnLst/>
            <a:rect l="l" t="t" r="r" b="b"/>
            <a:pathLst>
              <a:path w="46796" h="23540" extrusionOk="0">
                <a:moveTo>
                  <a:pt x="32976" y="1448"/>
                </a:moveTo>
                <a:lnTo>
                  <a:pt x="32976" y="1448"/>
                </a:lnTo>
                <a:cubicBezTo>
                  <a:pt x="32682" y="1814"/>
                  <a:pt x="32426" y="2217"/>
                  <a:pt x="32206" y="2621"/>
                </a:cubicBezTo>
                <a:cubicBezTo>
                  <a:pt x="31913" y="3134"/>
                  <a:pt x="31656" y="3610"/>
                  <a:pt x="31363" y="4124"/>
                </a:cubicBezTo>
                <a:cubicBezTo>
                  <a:pt x="31106" y="4600"/>
                  <a:pt x="30813" y="5077"/>
                  <a:pt x="30446" y="5517"/>
                </a:cubicBezTo>
                <a:cubicBezTo>
                  <a:pt x="29823" y="6433"/>
                  <a:pt x="29090" y="7276"/>
                  <a:pt x="28320" y="8083"/>
                </a:cubicBezTo>
                <a:cubicBezTo>
                  <a:pt x="27550" y="8853"/>
                  <a:pt x="26707" y="9586"/>
                  <a:pt x="25791" y="10246"/>
                </a:cubicBezTo>
                <a:cubicBezTo>
                  <a:pt x="24911" y="10869"/>
                  <a:pt x="23994" y="11419"/>
                  <a:pt x="23041" y="11932"/>
                </a:cubicBezTo>
                <a:cubicBezTo>
                  <a:pt x="23555" y="11162"/>
                  <a:pt x="24068" y="10392"/>
                  <a:pt x="24618" y="9696"/>
                </a:cubicBezTo>
                <a:cubicBezTo>
                  <a:pt x="25314" y="8853"/>
                  <a:pt x="26011" y="8009"/>
                  <a:pt x="26744" y="7203"/>
                </a:cubicBezTo>
                <a:cubicBezTo>
                  <a:pt x="27514" y="6396"/>
                  <a:pt x="28283" y="5627"/>
                  <a:pt x="29090" y="4857"/>
                </a:cubicBezTo>
                <a:cubicBezTo>
                  <a:pt x="29896" y="4087"/>
                  <a:pt x="30703" y="3354"/>
                  <a:pt x="31546" y="2621"/>
                </a:cubicBezTo>
                <a:cubicBezTo>
                  <a:pt x="32023" y="2217"/>
                  <a:pt x="32462" y="1814"/>
                  <a:pt x="32976" y="1448"/>
                </a:cubicBezTo>
                <a:close/>
                <a:moveTo>
                  <a:pt x="46026" y="7826"/>
                </a:moveTo>
                <a:lnTo>
                  <a:pt x="46026" y="7826"/>
                </a:lnTo>
                <a:cubicBezTo>
                  <a:pt x="43350" y="9182"/>
                  <a:pt x="40491" y="10282"/>
                  <a:pt x="37595" y="11052"/>
                </a:cubicBezTo>
                <a:cubicBezTo>
                  <a:pt x="34479" y="11858"/>
                  <a:pt x="31253" y="12335"/>
                  <a:pt x="28027" y="12445"/>
                </a:cubicBezTo>
                <a:cubicBezTo>
                  <a:pt x="27633" y="12454"/>
                  <a:pt x="27236" y="12459"/>
                  <a:pt x="26839" y="12459"/>
                </a:cubicBezTo>
                <a:cubicBezTo>
                  <a:pt x="25646" y="12459"/>
                  <a:pt x="24443" y="12418"/>
                  <a:pt x="23261" y="12335"/>
                </a:cubicBezTo>
                <a:cubicBezTo>
                  <a:pt x="24288" y="11968"/>
                  <a:pt x="25314" y="11675"/>
                  <a:pt x="26341" y="11345"/>
                </a:cubicBezTo>
                <a:cubicBezTo>
                  <a:pt x="29456" y="10429"/>
                  <a:pt x="32609" y="9659"/>
                  <a:pt x="35798" y="9072"/>
                </a:cubicBezTo>
                <a:cubicBezTo>
                  <a:pt x="38988" y="8486"/>
                  <a:pt x="42213" y="8046"/>
                  <a:pt x="45476" y="7863"/>
                </a:cubicBezTo>
                <a:lnTo>
                  <a:pt x="46026" y="7826"/>
                </a:lnTo>
                <a:close/>
                <a:moveTo>
                  <a:pt x="25754" y="2034"/>
                </a:moveTo>
                <a:lnTo>
                  <a:pt x="25754" y="2034"/>
                </a:lnTo>
                <a:cubicBezTo>
                  <a:pt x="25204" y="3391"/>
                  <a:pt x="24618" y="4784"/>
                  <a:pt x="23958" y="6103"/>
                </a:cubicBezTo>
                <a:cubicBezTo>
                  <a:pt x="23151" y="7753"/>
                  <a:pt x="22235" y="9329"/>
                  <a:pt x="21208" y="10832"/>
                </a:cubicBezTo>
                <a:cubicBezTo>
                  <a:pt x="20732" y="11565"/>
                  <a:pt x="20219" y="12262"/>
                  <a:pt x="19705" y="12995"/>
                </a:cubicBezTo>
                <a:cubicBezTo>
                  <a:pt x="20035" y="11345"/>
                  <a:pt x="20585" y="9769"/>
                  <a:pt x="21318" y="8266"/>
                </a:cubicBezTo>
                <a:cubicBezTo>
                  <a:pt x="21722" y="7460"/>
                  <a:pt x="22162" y="6653"/>
                  <a:pt x="22675" y="5883"/>
                </a:cubicBezTo>
                <a:cubicBezTo>
                  <a:pt x="23225" y="5113"/>
                  <a:pt x="23774" y="4380"/>
                  <a:pt x="24398" y="3684"/>
                </a:cubicBezTo>
                <a:cubicBezTo>
                  <a:pt x="24838" y="3134"/>
                  <a:pt x="25314" y="2584"/>
                  <a:pt x="25754" y="2034"/>
                </a:cubicBezTo>
                <a:close/>
                <a:moveTo>
                  <a:pt x="20145" y="1191"/>
                </a:moveTo>
                <a:cubicBezTo>
                  <a:pt x="19925" y="2144"/>
                  <a:pt x="19705" y="3097"/>
                  <a:pt x="19449" y="4014"/>
                </a:cubicBezTo>
                <a:cubicBezTo>
                  <a:pt x="19119" y="5150"/>
                  <a:pt x="18752" y="6250"/>
                  <a:pt x="18349" y="7313"/>
                </a:cubicBezTo>
                <a:cubicBezTo>
                  <a:pt x="17946" y="8376"/>
                  <a:pt x="17506" y="9439"/>
                  <a:pt x="16993" y="10465"/>
                </a:cubicBezTo>
                <a:cubicBezTo>
                  <a:pt x="16443" y="11455"/>
                  <a:pt x="15893" y="12445"/>
                  <a:pt x="15233" y="13398"/>
                </a:cubicBezTo>
                <a:cubicBezTo>
                  <a:pt x="14647" y="14241"/>
                  <a:pt x="14023" y="15084"/>
                  <a:pt x="13327" y="15854"/>
                </a:cubicBezTo>
                <a:cubicBezTo>
                  <a:pt x="13547" y="14864"/>
                  <a:pt x="13767" y="13875"/>
                  <a:pt x="14060" y="12958"/>
                </a:cubicBezTo>
                <a:cubicBezTo>
                  <a:pt x="14353" y="11858"/>
                  <a:pt x="14720" y="10795"/>
                  <a:pt x="15160" y="9769"/>
                </a:cubicBezTo>
                <a:cubicBezTo>
                  <a:pt x="15600" y="8706"/>
                  <a:pt x="16040" y="7679"/>
                  <a:pt x="16516" y="6726"/>
                </a:cubicBezTo>
                <a:cubicBezTo>
                  <a:pt x="17029" y="5700"/>
                  <a:pt x="17616" y="4747"/>
                  <a:pt x="18239" y="3830"/>
                </a:cubicBezTo>
                <a:cubicBezTo>
                  <a:pt x="18532" y="3354"/>
                  <a:pt x="18862" y="2914"/>
                  <a:pt x="19192" y="2437"/>
                </a:cubicBezTo>
                <a:cubicBezTo>
                  <a:pt x="19522" y="1998"/>
                  <a:pt x="19779" y="1594"/>
                  <a:pt x="20145" y="1191"/>
                </a:cubicBezTo>
                <a:close/>
                <a:moveTo>
                  <a:pt x="22073" y="13485"/>
                </a:moveTo>
                <a:cubicBezTo>
                  <a:pt x="22652" y="13485"/>
                  <a:pt x="23232" y="13513"/>
                  <a:pt x="23811" y="13581"/>
                </a:cubicBezTo>
                <a:cubicBezTo>
                  <a:pt x="25387" y="13728"/>
                  <a:pt x="26964" y="13911"/>
                  <a:pt x="28540" y="14131"/>
                </a:cubicBezTo>
                <a:cubicBezTo>
                  <a:pt x="30116" y="14351"/>
                  <a:pt x="31656" y="14645"/>
                  <a:pt x="33196" y="14938"/>
                </a:cubicBezTo>
                <a:cubicBezTo>
                  <a:pt x="34772" y="15231"/>
                  <a:pt x="36275" y="15598"/>
                  <a:pt x="37778" y="16001"/>
                </a:cubicBezTo>
                <a:cubicBezTo>
                  <a:pt x="39281" y="16367"/>
                  <a:pt x="40747" y="16807"/>
                  <a:pt x="42177" y="17247"/>
                </a:cubicBezTo>
                <a:cubicBezTo>
                  <a:pt x="40894" y="17247"/>
                  <a:pt x="39611" y="17247"/>
                  <a:pt x="38291" y="17211"/>
                </a:cubicBezTo>
                <a:cubicBezTo>
                  <a:pt x="36751" y="17137"/>
                  <a:pt x="35212" y="17027"/>
                  <a:pt x="33635" y="16844"/>
                </a:cubicBezTo>
                <a:cubicBezTo>
                  <a:pt x="32096" y="16697"/>
                  <a:pt x="30593" y="16477"/>
                  <a:pt x="29053" y="16184"/>
                </a:cubicBezTo>
                <a:cubicBezTo>
                  <a:pt x="27550" y="15891"/>
                  <a:pt x="26047" y="15524"/>
                  <a:pt x="24581" y="15121"/>
                </a:cubicBezTo>
                <a:cubicBezTo>
                  <a:pt x="23078" y="14681"/>
                  <a:pt x="21612" y="14205"/>
                  <a:pt x="20145" y="13618"/>
                </a:cubicBezTo>
                <a:lnTo>
                  <a:pt x="20072" y="13581"/>
                </a:lnTo>
                <a:cubicBezTo>
                  <a:pt x="20739" y="13523"/>
                  <a:pt x="21406" y="13485"/>
                  <a:pt x="22073" y="13485"/>
                </a:cubicBezTo>
                <a:close/>
                <a:moveTo>
                  <a:pt x="14353" y="3794"/>
                </a:moveTo>
                <a:cubicBezTo>
                  <a:pt x="14243" y="4490"/>
                  <a:pt x="14133" y="5187"/>
                  <a:pt x="13950" y="5883"/>
                </a:cubicBezTo>
                <a:cubicBezTo>
                  <a:pt x="13730" y="6946"/>
                  <a:pt x="13437" y="7973"/>
                  <a:pt x="13107" y="8999"/>
                </a:cubicBezTo>
                <a:cubicBezTo>
                  <a:pt x="12814" y="10026"/>
                  <a:pt x="12447" y="11015"/>
                  <a:pt x="12044" y="12005"/>
                </a:cubicBezTo>
                <a:cubicBezTo>
                  <a:pt x="11604" y="12995"/>
                  <a:pt x="11164" y="13985"/>
                  <a:pt x="10688" y="14938"/>
                </a:cubicBezTo>
                <a:cubicBezTo>
                  <a:pt x="10174" y="15891"/>
                  <a:pt x="9661" y="16807"/>
                  <a:pt x="9111" y="17724"/>
                </a:cubicBezTo>
                <a:cubicBezTo>
                  <a:pt x="9045" y="17757"/>
                  <a:pt x="9009" y="17790"/>
                  <a:pt x="8976" y="17849"/>
                </a:cubicBezTo>
                <a:lnTo>
                  <a:pt x="8976" y="17849"/>
                </a:lnTo>
                <a:cubicBezTo>
                  <a:pt x="9747" y="13838"/>
                  <a:pt x="11063" y="9972"/>
                  <a:pt x="12924" y="6360"/>
                </a:cubicBezTo>
                <a:cubicBezTo>
                  <a:pt x="13400" y="5480"/>
                  <a:pt x="13840" y="4637"/>
                  <a:pt x="14353" y="3794"/>
                </a:cubicBezTo>
                <a:close/>
                <a:moveTo>
                  <a:pt x="16296" y="15084"/>
                </a:moveTo>
                <a:cubicBezTo>
                  <a:pt x="17433" y="15084"/>
                  <a:pt x="18532" y="15231"/>
                  <a:pt x="19632" y="15488"/>
                </a:cubicBezTo>
                <a:cubicBezTo>
                  <a:pt x="21098" y="15818"/>
                  <a:pt x="22528" y="16184"/>
                  <a:pt x="23958" y="16551"/>
                </a:cubicBezTo>
                <a:cubicBezTo>
                  <a:pt x="25387" y="16917"/>
                  <a:pt x="26817" y="17321"/>
                  <a:pt x="28247" y="17724"/>
                </a:cubicBezTo>
                <a:cubicBezTo>
                  <a:pt x="29640" y="18164"/>
                  <a:pt x="31069" y="18604"/>
                  <a:pt x="32499" y="19043"/>
                </a:cubicBezTo>
                <a:cubicBezTo>
                  <a:pt x="33672" y="19447"/>
                  <a:pt x="34882" y="19887"/>
                  <a:pt x="36055" y="20290"/>
                </a:cubicBezTo>
                <a:cubicBezTo>
                  <a:pt x="35029" y="20143"/>
                  <a:pt x="33965" y="19997"/>
                  <a:pt x="32902" y="19777"/>
                </a:cubicBezTo>
                <a:cubicBezTo>
                  <a:pt x="31509" y="19520"/>
                  <a:pt x="30080" y="19190"/>
                  <a:pt x="28650" y="18860"/>
                </a:cubicBezTo>
                <a:cubicBezTo>
                  <a:pt x="27257" y="18494"/>
                  <a:pt x="25827" y="18090"/>
                  <a:pt x="24434" y="17687"/>
                </a:cubicBezTo>
                <a:cubicBezTo>
                  <a:pt x="23005" y="17284"/>
                  <a:pt x="21648" y="16844"/>
                  <a:pt x="20255" y="16404"/>
                </a:cubicBezTo>
                <a:cubicBezTo>
                  <a:pt x="18936" y="15964"/>
                  <a:pt x="17616" y="15524"/>
                  <a:pt x="16296" y="15084"/>
                </a:cubicBezTo>
                <a:close/>
                <a:moveTo>
                  <a:pt x="570" y="19997"/>
                </a:moveTo>
                <a:cubicBezTo>
                  <a:pt x="533" y="19997"/>
                  <a:pt x="497" y="20033"/>
                  <a:pt x="497" y="20107"/>
                </a:cubicBezTo>
                <a:lnTo>
                  <a:pt x="497" y="20363"/>
                </a:lnTo>
                <a:cubicBezTo>
                  <a:pt x="497" y="20400"/>
                  <a:pt x="533" y="20436"/>
                  <a:pt x="570" y="20436"/>
                </a:cubicBezTo>
                <a:cubicBezTo>
                  <a:pt x="607" y="20436"/>
                  <a:pt x="643" y="20400"/>
                  <a:pt x="643" y="20363"/>
                </a:cubicBezTo>
                <a:lnTo>
                  <a:pt x="643" y="20107"/>
                </a:lnTo>
                <a:cubicBezTo>
                  <a:pt x="643" y="20033"/>
                  <a:pt x="607" y="19997"/>
                  <a:pt x="570" y="19997"/>
                </a:cubicBezTo>
                <a:close/>
                <a:moveTo>
                  <a:pt x="12337" y="17321"/>
                </a:moveTo>
                <a:cubicBezTo>
                  <a:pt x="13034" y="17321"/>
                  <a:pt x="13693" y="17357"/>
                  <a:pt x="14390" y="17431"/>
                </a:cubicBezTo>
                <a:cubicBezTo>
                  <a:pt x="15746" y="17614"/>
                  <a:pt x="17103" y="17944"/>
                  <a:pt x="18459" y="18347"/>
                </a:cubicBezTo>
                <a:cubicBezTo>
                  <a:pt x="19779" y="18714"/>
                  <a:pt x="21098" y="19117"/>
                  <a:pt x="22418" y="19520"/>
                </a:cubicBezTo>
                <a:cubicBezTo>
                  <a:pt x="23738" y="19923"/>
                  <a:pt x="25057" y="20326"/>
                  <a:pt x="26341" y="20803"/>
                </a:cubicBezTo>
                <a:cubicBezTo>
                  <a:pt x="27147" y="21096"/>
                  <a:pt x="27953" y="21390"/>
                  <a:pt x="28723" y="21719"/>
                </a:cubicBezTo>
                <a:cubicBezTo>
                  <a:pt x="28063" y="21573"/>
                  <a:pt x="27404" y="21463"/>
                  <a:pt x="26744" y="21353"/>
                </a:cubicBezTo>
                <a:cubicBezTo>
                  <a:pt x="25351" y="21133"/>
                  <a:pt x="24031" y="20950"/>
                  <a:pt x="22675" y="20693"/>
                </a:cubicBezTo>
                <a:cubicBezTo>
                  <a:pt x="21318" y="20473"/>
                  <a:pt x="19962" y="20253"/>
                  <a:pt x="18642" y="19923"/>
                </a:cubicBezTo>
                <a:cubicBezTo>
                  <a:pt x="17286" y="19630"/>
                  <a:pt x="15966" y="19300"/>
                  <a:pt x="14647" y="18933"/>
                </a:cubicBezTo>
                <a:cubicBezTo>
                  <a:pt x="13364" y="18530"/>
                  <a:pt x="12081" y="18090"/>
                  <a:pt x="10834" y="17540"/>
                </a:cubicBezTo>
                <a:cubicBezTo>
                  <a:pt x="11311" y="17431"/>
                  <a:pt x="11824" y="17357"/>
                  <a:pt x="12337" y="17321"/>
                </a:cubicBezTo>
                <a:close/>
                <a:moveTo>
                  <a:pt x="34277" y="1"/>
                </a:moveTo>
                <a:cubicBezTo>
                  <a:pt x="34258" y="1"/>
                  <a:pt x="34240" y="6"/>
                  <a:pt x="34222" y="18"/>
                </a:cubicBezTo>
                <a:lnTo>
                  <a:pt x="34112" y="165"/>
                </a:lnTo>
                <a:lnTo>
                  <a:pt x="33929" y="311"/>
                </a:lnTo>
                <a:cubicBezTo>
                  <a:pt x="33159" y="934"/>
                  <a:pt x="32426" y="1558"/>
                  <a:pt x="31693" y="2181"/>
                </a:cubicBezTo>
                <a:cubicBezTo>
                  <a:pt x="30849" y="2914"/>
                  <a:pt x="30006" y="3647"/>
                  <a:pt x="29200" y="4417"/>
                </a:cubicBezTo>
                <a:cubicBezTo>
                  <a:pt x="28393" y="5187"/>
                  <a:pt x="27624" y="5957"/>
                  <a:pt x="26854" y="6763"/>
                </a:cubicBezTo>
                <a:cubicBezTo>
                  <a:pt x="26084" y="7570"/>
                  <a:pt x="25387" y="8376"/>
                  <a:pt x="24728" y="9256"/>
                </a:cubicBezTo>
                <a:cubicBezTo>
                  <a:pt x="24031" y="10136"/>
                  <a:pt x="23408" y="11015"/>
                  <a:pt x="22858" y="11968"/>
                </a:cubicBezTo>
                <a:cubicBezTo>
                  <a:pt x="22748" y="12042"/>
                  <a:pt x="22675" y="12078"/>
                  <a:pt x="22565" y="12115"/>
                </a:cubicBezTo>
                <a:cubicBezTo>
                  <a:pt x="22491" y="12152"/>
                  <a:pt x="22455" y="12225"/>
                  <a:pt x="22491" y="12262"/>
                </a:cubicBezTo>
                <a:cubicBezTo>
                  <a:pt x="21538" y="12592"/>
                  <a:pt x="20585" y="12922"/>
                  <a:pt x="19595" y="13288"/>
                </a:cubicBezTo>
                <a:cubicBezTo>
                  <a:pt x="19595" y="13288"/>
                  <a:pt x="19595" y="13252"/>
                  <a:pt x="19595" y="13252"/>
                </a:cubicBezTo>
                <a:cubicBezTo>
                  <a:pt x="20145" y="12592"/>
                  <a:pt x="20659" y="11895"/>
                  <a:pt x="21172" y="11199"/>
                </a:cubicBezTo>
                <a:cubicBezTo>
                  <a:pt x="21648" y="10539"/>
                  <a:pt x="22198" y="9696"/>
                  <a:pt x="22675" y="8889"/>
                </a:cubicBezTo>
                <a:cubicBezTo>
                  <a:pt x="23628" y="7313"/>
                  <a:pt x="24471" y="5700"/>
                  <a:pt x="25241" y="4014"/>
                </a:cubicBezTo>
                <a:cubicBezTo>
                  <a:pt x="25644" y="3061"/>
                  <a:pt x="26011" y="2107"/>
                  <a:pt x="26341" y="1118"/>
                </a:cubicBezTo>
                <a:cubicBezTo>
                  <a:pt x="26341" y="1047"/>
                  <a:pt x="26295" y="1006"/>
                  <a:pt x="26242" y="1006"/>
                </a:cubicBezTo>
                <a:cubicBezTo>
                  <a:pt x="26214" y="1006"/>
                  <a:pt x="26183" y="1018"/>
                  <a:pt x="26157" y="1044"/>
                </a:cubicBezTo>
                <a:cubicBezTo>
                  <a:pt x="25644" y="1851"/>
                  <a:pt x="25057" y="2621"/>
                  <a:pt x="24434" y="3317"/>
                </a:cubicBezTo>
                <a:cubicBezTo>
                  <a:pt x="23811" y="4050"/>
                  <a:pt x="23225" y="4747"/>
                  <a:pt x="22675" y="5517"/>
                </a:cubicBezTo>
                <a:cubicBezTo>
                  <a:pt x="21612" y="7020"/>
                  <a:pt x="20768" y="8669"/>
                  <a:pt x="20145" y="10392"/>
                </a:cubicBezTo>
                <a:cubicBezTo>
                  <a:pt x="19815" y="11382"/>
                  <a:pt x="19522" y="12372"/>
                  <a:pt x="19339" y="13398"/>
                </a:cubicBezTo>
                <a:cubicBezTo>
                  <a:pt x="18899" y="13545"/>
                  <a:pt x="18496" y="13691"/>
                  <a:pt x="18092" y="13875"/>
                </a:cubicBezTo>
                <a:cubicBezTo>
                  <a:pt x="17286" y="14168"/>
                  <a:pt x="16443" y="14498"/>
                  <a:pt x="15636" y="14828"/>
                </a:cubicBezTo>
                <a:lnTo>
                  <a:pt x="15563" y="14791"/>
                </a:lnTo>
                <a:cubicBezTo>
                  <a:pt x="15490" y="14791"/>
                  <a:pt x="15380" y="14864"/>
                  <a:pt x="15416" y="14938"/>
                </a:cubicBezTo>
                <a:lnTo>
                  <a:pt x="15270" y="14974"/>
                </a:lnTo>
                <a:lnTo>
                  <a:pt x="15196" y="14974"/>
                </a:lnTo>
                <a:cubicBezTo>
                  <a:pt x="15196" y="14974"/>
                  <a:pt x="15160" y="14974"/>
                  <a:pt x="15160" y="15011"/>
                </a:cubicBezTo>
                <a:cubicBezTo>
                  <a:pt x="14683" y="15231"/>
                  <a:pt x="14207" y="15414"/>
                  <a:pt x="13730" y="15634"/>
                </a:cubicBezTo>
                <a:cubicBezTo>
                  <a:pt x="13840" y="15488"/>
                  <a:pt x="13987" y="15304"/>
                  <a:pt x="14133" y="15194"/>
                </a:cubicBezTo>
                <a:cubicBezTo>
                  <a:pt x="14500" y="14754"/>
                  <a:pt x="14867" y="14315"/>
                  <a:pt x="15196" y="13875"/>
                </a:cubicBezTo>
                <a:cubicBezTo>
                  <a:pt x="15856" y="12922"/>
                  <a:pt x="16479" y="11932"/>
                  <a:pt x="17029" y="10942"/>
                </a:cubicBezTo>
                <a:cubicBezTo>
                  <a:pt x="17579" y="9916"/>
                  <a:pt x="18056" y="8853"/>
                  <a:pt x="18496" y="7789"/>
                </a:cubicBezTo>
                <a:cubicBezTo>
                  <a:pt x="18899" y="6726"/>
                  <a:pt x="19302" y="5627"/>
                  <a:pt x="19632" y="4490"/>
                </a:cubicBezTo>
                <a:cubicBezTo>
                  <a:pt x="19925" y="3391"/>
                  <a:pt x="20219" y="2254"/>
                  <a:pt x="20439" y="1118"/>
                </a:cubicBezTo>
                <a:cubicBezTo>
                  <a:pt x="20475" y="971"/>
                  <a:pt x="20512" y="824"/>
                  <a:pt x="20549" y="714"/>
                </a:cubicBezTo>
                <a:cubicBezTo>
                  <a:pt x="20549" y="609"/>
                  <a:pt x="20473" y="523"/>
                  <a:pt x="20404" y="523"/>
                </a:cubicBezTo>
                <a:cubicBezTo>
                  <a:pt x="20376" y="523"/>
                  <a:pt x="20349" y="537"/>
                  <a:pt x="20329" y="568"/>
                </a:cubicBezTo>
                <a:cubicBezTo>
                  <a:pt x="19632" y="1448"/>
                  <a:pt x="18936" y="2364"/>
                  <a:pt x="18312" y="3317"/>
                </a:cubicBezTo>
                <a:cubicBezTo>
                  <a:pt x="17689" y="4270"/>
                  <a:pt x="17103" y="5223"/>
                  <a:pt x="16553" y="6213"/>
                </a:cubicBezTo>
                <a:cubicBezTo>
                  <a:pt x="16040" y="7203"/>
                  <a:pt x="15526" y="8229"/>
                  <a:pt x="15086" y="9256"/>
                </a:cubicBezTo>
                <a:cubicBezTo>
                  <a:pt x="14683" y="10319"/>
                  <a:pt x="14280" y="11345"/>
                  <a:pt x="13950" y="12445"/>
                </a:cubicBezTo>
                <a:cubicBezTo>
                  <a:pt x="13584" y="13508"/>
                  <a:pt x="13327" y="14571"/>
                  <a:pt x="13070" y="15708"/>
                </a:cubicBezTo>
                <a:cubicBezTo>
                  <a:pt x="13070" y="15781"/>
                  <a:pt x="13070" y="15891"/>
                  <a:pt x="13034" y="15964"/>
                </a:cubicBezTo>
                <a:cubicBezTo>
                  <a:pt x="11751" y="16551"/>
                  <a:pt x="10504" y="17137"/>
                  <a:pt x="9221" y="17724"/>
                </a:cubicBezTo>
                <a:cubicBezTo>
                  <a:pt x="9734" y="16954"/>
                  <a:pt x="10248" y="16184"/>
                  <a:pt x="10688" y="15341"/>
                </a:cubicBezTo>
                <a:cubicBezTo>
                  <a:pt x="11201" y="14388"/>
                  <a:pt x="11641" y="13435"/>
                  <a:pt x="12081" y="12445"/>
                </a:cubicBezTo>
                <a:cubicBezTo>
                  <a:pt x="12520" y="11492"/>
                  <a:pt x="12887" y="10465"/>
                  <a:pt x="13254" y="9439"/>
                </a:cubicBezTo>
                <a:cubicBezTo>
                  <a:pt x="13584" y="8413"/>
                  <a:pt x="13877" y="7386"/>
                  <a:pt x="14133" y="6323"/>
                </a:cubicBezTo>
                <a:cubicBezTo>
                  <a:pt x="14353" y="5297"/>
                  <a:pt x="14573" y="4234"/>
                  <a:pt x="14720" y="3171"/>
                </a:cubicBezTo>
                <a:lnTo>
                  <a:pt x="14793" y="2767"/>
                </a:lnTo>
                <a:cubicBezTo>
                  <a:pt x="14793" y="2667"/>
                  <a:pt x="14716" y="2610"/>
                  <a:pt x="14640" y="2610"/>
                </a:cubicBezTo>
                <a:cubicBezTo>
                  <a:pt x="14578" y="2610"/>
                  <a:pt x="14516" y="2648"/>
                  <a:pt x="14500" y="2731"/>
                </a:cubicBezTo>
                <a:lnTo>
                  <a:pt x="14463" y="3097"/>
                </a:lnTo>
                <a:cubicBezTo>
                  <a:pt x="14427" y="3134"/>
                  <a:pt x="14390" y="3134"/>
                  <a:pt x="14390" y="3171"/>
                </a:cubicBezTo>
                <a:cubicBezTo>
                  <a:pt x="13290" y="4930"/>
                  <a:pt x="12337" y="6763"/>
                  <a:pt x="11494" y="8669"/>
                </a:cubicBezTo>
                <a:cubicBezTo>
                  <a:pt x="10688" y="10575"/>
                  <a:pt x="9991" y="12518"/>
                  <a:pt x="9441" y="14498"/>
                </a:cubicBezTo>
                <a:cubicBezTo>
                  <a:pt x="9148" y="15634"/>
                  <a:pt x="8891" y="16734"/>
                  <a:pt x="8671" y="17870"/>
                </a:cubicBezTo>
                <a:cubicBezTo>
                  <a:pt x="8671" y="17907"/>
                  <a:pt x="8671" y="17980"/>
                  <a:pt x="8708" y="17980"/>
                </a:cubicBezTo>
                <a:cubicBezTo>
                  <a:pt x="5959" y="19300"/>
                  <a:pt x="3356" y="20876"/>
                  <a:pt x="936" y="22709"/>
                </a:cubicBezTo>
                <a:cubicBezTo>
                  <a:pt x="643" y="22929"/>
                  <a:pt x="350" y="23186"/>
                  <a:pt x="57" y="23406"/>
                </a:cubicBezTo>
                <a:cubicBezTo>
                  <a:pt x="0" y="23462"/>
                  <a:pt x="52" y="23540"/>
                  <a:pt x="112" y="23540"/>
                </a:cubicBezTo>
                <a:cubicBezTo>
                  <a:pt x="131" y="23540"/>
                  <a:pt x="150" y="23533"/>
                  <a:pt x="167" y="23516"/>
                </a:cubicBezTo>
                <a:cubicBezTo>
                  <a:pt x="2696" y="21573"/>
                  <a:pt x="5409" y="19887"/>
                  <a:pt x="8268" y="18494"/>
                </a:cubicBezTo>
                <a:cubicBezTo>
                  <a:pt x="8928" y="18164"/>
                  <a:pt x="9588" y="17870"/>
                  <a:pt x="10248" y="17540"/>
                </a:cubicBezTo>
                <a:cubicBezTo>
                  <a:pt x="10248" y="17577"/>
                  <a:pt x="10284" y="17577"/>
                  <a:pt x="10321" y="17577"/>
                </a:cubicBezTo>
                <a:cubicBezTo>
                  <a:pt x="11531" y="18127"/>
                  <a:pt x="12777" y="18567"/>
                  <a:pt x="14023" y="18970"/>
                </a:cubicBezTo>
                <a:cubicBezTo>
                  <a:pt x="15343" y="19373"/>
                  <a:pt x="16663" y="19703"/>
                  <a:pt x="17982" y="20033"/>
                </a:cubicBezTo>
                <a:cubicBezTo>
                  <a:pt x="19339" y="20326"/>
                  <a:pt x="20659" y="20583"/>
                  <a:pt x="22015" y="20803"/>
                </a:cubicBezTo>
                <a:cubicBezTo>
                  <a:pt x="23371" y="21060"/>
                  <a:pt x="24764" y="21280"/>
                  <a:pt x="26121" y="21500"/>
                </a:cubicBezTo>
                <a:cubicBezTo>
                  <a:pt x="27514" y="21646"/>
                  <a:pt x="28870" y="21939"/>
                  <a:pt x="30226" y="22306"/>
                </a:cubicBezTo>
                <a:cubicBezTo>
                  <a:pt x="30373" y="22379"/>
                  <a:pt x="30556" y="22416"/>
                  <a:pt x="30703" y="22489"/>
                </a:cubicBezTo>
                <a:cubicBezTo>
                  <a:pt x="30721" y="22498"/>
                  <a:pt x="30738" y="22502"/>
                  <a:pt x="30755" y="22502"/>
                </a:cubicBezTo>
                <a:cubicBezTo>
                  <a:pt x="30873" y="22502"/>
                  <a:pt x="30941" y="22297"/>
                  <a:pt x="30813" y="22233"/>
                </a:cubicBezTo>
                <a:cubicBezTo>
                  <a:pt x="29530" y="21683"/>
                  <a:pt x="28247" y="21133"/>
                  <a:pt x="26927" y="20693"/>
                </a:cubicBezTo>
                <a:cubicBezTo>
                  <a:pt x="25607" y="20217"/>
                  <a:pt x="24288" y="19777"/>
                  <a:pt x="22968" y="19373"/>
                </a:cubicBezTo>
                <a:cubicBezTo>
                  <a:pt x="21612" y="18970"/>
                  <a:pt x="20292" y="18567"/>
                  <a:pt x="18936" y="18200"/>
                </a:cubicBezTo>
                <a:cubicBezTo>
                  <a:pt x="17579" y="17797"/>
                  <a:pt x="16223" y="17467"/>
                  <a:pt x="14830" y="17247"/>
                </a:cubicBezTo>
                <a:cubicBezTo>
                  <a:pt x="14230" y="17150"/>
                  <a:pt x="13629" y="17103"/>
                  <a:pt x="13029" y="17103"/>
                </a:cubicBezTo>
                <a:cubicBezTo>
                  <a:pt x="12273" y="17103"/>
                  <a:pt x="11517" y="17177"/>
                  <a:pt x="10761" y="17321"/>
                </a:cubicBezTo>
                <a:lnTo>
                  <a:pt x="10651" y="17357"/>
                </a:lnTo>
                <a:cubicBezTo>
                  <a:pt x="11384" y="16991"/>
                  <a:pt x="12154" y="16624"/>
                  <a:pt x="12924" y="16294"/>
                </a:cubicBezTo>
                <a:lnTo>
                  <a:pt x="12924" y="16294"/>
                </a:lnTo>
                <a:lnTo>
                  <a:pt x="12850" y="16404"/>
                </a:lnTo>
                <a:cubicBezTo>
                  <a:pt x="12850" y="16430"/>
                  <a:pt x="12869" y="16456"/>
                  <a:pt x="12892" y="16456"/>
                </a:cubicBezTo>
                <a:cubicBezTo>
                  <a:pt x="12902" y="16456"/>
                  <a:pt x="12913" y="16451"/>
                  <a:pt x="12924" y="16441"/>
                </a:cubicBezTo>
                <a:cubicBezTo>
                  <a:pt x="12997" y="16404"/>
                  <a:pt x="13070" y="16331"/>
                  <a:pt x="13144" y="16257"/>
                </a:cubicBezTo>
                <a:cubicBezTo>
                  <a:pt x="13180" y="16257"/>
                  <a:pt x="13254" y="16221"/>
                  <a:pt x="13254" y="16184"/>
                </a:cubicBezTo>
                <a:cubicBezTo>
                  <a:pt x="14023" y="15818"/>
                  <a:pt x="14830" y="15488"/>
                  <a:pt x="15636" y="15158"/>
                </a:cubicBezTo>
                <a:cubicBezTo>
                  <a:pt x="16993" y="15634"/>
                  <a:pt x="18312" y="16074"/>
                  <a:pt x="19669" y="16477"/>
                </a:cubicBezTo>
                <a:cubicBezTo>
                  <a:pt x="20988" y="16917"/>
                  <a:pt x="22491" y="17357"/>
                  <a:pt x="23848" y="17797"/>
                </a:cubicBezTo>
                <a:cubicBezTo>
                  <a:pt x="25241" y="18200"/>
                  <a:pt x="26670" y="18604"/>
                  <a:pt x="28100" y="18970"/>
                </a:cubicBezTo>
                <a:cubicBezTo>
                  <a:pt x="29493" y="19337"/>
                  <a:pt x="30923" y="19667"/>
                  <a:pt x="32352" y="19923"/>
                </a:cubicBezTo>
                <a:cubicBezTo>
                  <a:pt x="33782" y="20217"/>
                  <a:pt x="35248" y="20473"/>
                  <a:pt x="36678" y="20656"/>
                </a:cubicBezTo>
                <a:lnTo>
                  <a:pt x="37228" y="20693"/>
                </a:lnTo>
                <a:cubicBezTo>
                  <a:pt x="37375" y="20693"/>
                  <a:pt x="37375" y="20473"/>
                  <a:pt x="37265" y="20436"/>
                </a:cubicBezTo>
                <a:cubicBezTo>
                  <a:pt x="35872" y="19923"/>
                  <a:pt x="34442" y="19447"/>
                  <a:pt x="33049" y="18970"/>
                </a:cubicBezTo>
                <a:cubicBezTo>
                  <a:pt x="31619" y="18494"/>
                  <a:pt x="30226" y="18054"/>
                  <a:pt x="28797" y="17614"/>
                </a:cubicBezTo>
                <a:cubicBezTo>
                  <a:pt x="27367" y="17211"/>
                  <a:pt x="25901" y="16807"/>
                  <a:pt x="24471" y="16441"/>
                </a:cubicBezTo>
                <a:cubicBezTo>
                  <a:pt x="23041" y="16038"/>
                  <a:pt x="21575" y="15708"/>
                  <a:pt x="20145" y="15378"/>
                </a:cubicBezTo>
                <a:cubicBezTo>
                  <a:pt x="18826" y="15048"/>
                  <a:pt x="17506" y="14901"/>
                  <a:pt x="16186" y="14901"/>
                </a:cubicBezTo>
                <a:lnTo>
                  <a:pt x="17139" y="14535"/>
                </a:lnTo>
                <a:cubicBezTo>
                  <a:pt x="17873" y="14241"/>
                  <a:pt x="18569" y="13985"/>
                  <a:pt x="19302" y="13691"/>
                </a:cubicBezTo>
                <a:lnTo>
                  <a:pt x="19522" y="13655"/>
                </a:lnTo>
                <a:cubicBezTo>
                  <a:pt x="20952" y="14241"/>
                  <a:pt x="22418" y="14754"/>
                  <a:pt x="23921" y="15194"/>
                </a:cubicBezTo>
                <a:cubicBezTo>
                  <a:pt x="25424" y="15634"/>
                  <a:pt x="26927" y="16001"/>
                  <a:pt x="28430" y="16294"/>
                </a:cubicBezTo>
                <a:cubicBezTo>
                  <a:pt x="29970" y="16587"/>
                  <a:pt x="31509" y="16844"/>
                  <a:pt x="33012" y="17027"/>
                </a:cubicBezTo>
                <a:cubicBezTo>
                  <a:pt x="34552" y="17211"/>
                  <a:pt x="36128" y="17321"/>
                  <a:pt x="37705" y="17394"/>
                </a:cubicBezTo>
                <a:cubicBezTo>
                  <a:pt x="38832" y="17448"/>
                  <a:pt x="39978" y="17482"/>
                  <a:pt x="41116" y="17482"/>
                </a:cubicBezTo>
                <a:cubicBezTo>
                  <a:pt x="41532" y="17482"/>
                  <a:pt x="41948" y="17477"/>
                  <a:pt x="42360" y="17467"/>
                </a:cubicBezTo>
                <a:lnTo>
                  <a:pt x="42947" y="17467"/>
                </a:lnTo>
                <a:cubicBezTo>
                  <a:pt x="43057" y="17467"/>
                  <a:pt x="43093" y="17284"/>
                  <a:pt x="42947" y="17211"/>
                </a:cubicBezTo>
                <a:cubicBezTo>
                  <a:pt x="41444" y="16734"/>
                  <a:pt x="39904" y="16294"/>
                  <a:pt x="38364" y="15891"/>
                </a:cubicBezTo>
                <a:cubicBezTo>
                  <a:pt x="36861" y="15488"/>
                  <a:pt x="35285" y="15121"/>
                  <a:pt x="33709" y="14791"/>
                </a:cubicBezTo>
                <a:cubicBezTo>
                  <a:pt x="32169" y="14498"/>
                  <a:pt x="30593" y="14241"/>
                  <a:pt x="29017" y="13985"/>
                </a:cubicBezTo>
                <a:cubicBezTo>
                  <a:pt x="27440" y="13765"/>
                  <a:pt x="25864" y="13545"/>
                  <a:pt x="24288" y="13398"/>
                </a:cubicBezTo>
                <a:cubicBezTo>
                  <a:pt x="23591" y="13325"/>
                  <a:pt x="22885" y="13288"/>
                  <a:pt x="22180" y="13288"/>
                </a:cubicBezTo>
                <a:cubicBezTo>
                  <a:pt x="21474" y="13288"/>
                  <a:pt x="20768" y="13325"/>
                  <a:pt x="20072" y="13398"/>
                </a:cubicBezTo>
                <a:cubicBezTo>
                  <a:pt x="20915" y="13105"/>
                  <a:pt x="21758" y="12812"/>
                  <a:pt x="22601" y="12518"/>
                </a:cubicBezTo>
                <a:cubicBezTo>
                  <a:pt x="23974" y="12659"/>
                  <a:pt x="25347" y="12726"/>
                  <a:pt x="26720" y="12726"/>
                </a:cubicBezTo>
                <a:cubicBezTo>
                  <a:pt x="28573" y="12726"/>
                  <a:pt x="30426" y="12603"/>
                  <a:pt x="32279" y="12372"/>
                </a:cubicBezTo>
                <a:cubicBezTo>
                  <a:pt x="35505" y="11932"/>
                  <a:pt x="38658" y="11125"/>
                  <a:pt x="41700" y="9989"/>
                </a:cubicBezTo>
                <a:cubicBezTo>
                  <a:pt x="43423" y="9366"/>
                  <a:pt x="45073" y="8596"/>
                  <a:pt x="46686" y="7753"/>
                </a:cubicBezTo>
                <a:cubicBezTo>
                  <a:pt x="46796" y="7716"/>
                  <a:pt x="46759" y="7533"/>
                  <a:pt x="46649" y="7496"/>
                </a:cubicBezTo>
                <a:cubicBezTo>
                  <a:pt x="43387" y="7679"/>
                  <a:pt x="40161" y="8046"/>
                  <a:pt x="36935" y="8596"/>
                </a:cubicBezTo>
                <a:cubicBezTo>
                  <a:pt x="33709" y="9146"/>
                  <a:pt x="30520" y="9879"/>
                  <a:pt x="27367" y="10759"/>
                </a:cubicBezTo>
                <a:cubicBezTo>
                  <a:pt x="26084" y="11125"/>
                  <a:pt x="24801" y="11529"/>
                  <a:pt x="23518" y="11968"/>
                </a:cubicBezTo>
                <a:cubicBezTo>
                  <a:pt x="24251" y="11565"/>
                  <a:pt x="24911" y="11162"/>
                  <a:pt x="25607" y="10722"/>
                </a:cubicBezTo>
                <a:cubicBezTo>
                  <a:pt x="26524" y="10062"/>
                  <a:pt x="27367" y="9366"/>
                  <a:pt x="28173" y="8596"/>
                </a:cubicBezTo>
                <a:cubicBezTo>
                  <a:pt x="28980" y="7789"/>
                  <a:pt x="29713" y="6946"/>
                  <a:pt x="30373" y="6067"/>
                </a:cubicBezTo>
                <a:cubicBezTo>
                  <a:pt x="30703" y="5590"/>
                  <a:pt x="31033" y="5150"/>
                  <a:pt x="31289" y="4674"/>
                </a:cubicBezTo>
                <a:cubicBezTo>
                  <a:pt x="31583" y="4234"/>
                  <a:pt x="31876" y="3720"/>
                  <a:pt x="32133" y="3244"/>
                </a:cubicBezTo>
                <a:cubicBezTo>
                  <a:pt x="32609" y="2217"/>
                  <a:pt x="33269" y="1264"/>
                  <a:pt x="34039" y="495"/>
                </a:cubicBezTo>
                <a:lnTo>
                  <a:pt x="34369" y="201"/>
                </a:lnTo>
                <a:cubicBezTo>
                  <a:pt x="34461" y="140"/>
                  <a:pt x="34373" y="1"/>
                  <a:pt x="34277"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5"/>
          <p:cNvSpPr/>
          <p:nvPr/>
        </p:nvSpPr>
        <p:spPr>
          <a:xfrm flipH="1">
            <a:off x="4161388" y="4630750"/>
            <a:ext cx="5129137" cy="826302"/>
          </a:xfrm>
          <a:custGeom>
            <a:avLst/>
            <a:gdLst/>
            <a:ahLst/>
            <a:cxnLst/>
            <a:rect l="l" t="t" r="r" b="b"/>
            <a:pathLst>
              <a:path w="85085" h="35856" extrusionOk="0">
                <a:moveTo>
                  <a:pt x="21963" y="0"/>
                </a:moveTo>
                <a:cubicBezTo>
                  <a:pt x="20489" y="0"/>
                  <a:pt x="19021" y="128"/>
                  <a:pt x="17560" y="444"/>
                </a:cubicBezTo>
                <a:cubicBezTo>
                  <a:pt x="11658" y="1763"/>
                  <a:pt x="6819" y="5942"/>
                  <a:pt x="3007" y="10671"/>
                </a:cubicBezTo>
                <a:cubicBezTo>
                  <a:pt x="1980" y="11954"/>
                  <a:pt x="954" y="13311"/>
                  <a:pt x="1" y="14704"/>
                </a:cubicBezTo>
                <a:lnTo>
                  <a:pt x="1" y="35855"/>
                </a:lnTo>
                <a:lnTo>
                  <a:pt x="85084" y="35855"/>
                </a:lnTo>
                <a:lnTo>
                  <a:pt x="85084" y="13494"/>
                </a:lnTo>
                <a:cubicBezTo>
                  <a:pt x="81602" y="11111"/>
                  <a:pt x="77973" y="8948"/>
                  <a:pt x="74233" y="7079"/>
                </a:cubicBezTo>
                <a:cubicBezTo>
                  <a:pt x="69285" y="4476"/>
                  <a:pt x="64152" y="1947"/>
                  <a:pt x="58617" y="1323"/>
                </a:cubicBezTo>
                <a:cubicBezTo>
                  <a:pt x="57606" y="1211"/>
                  <a:pt x="56597" y="1165"/>
                  <a:pt x="55588" y="1165"/>
                </a:cubicBezTo>
                <a:cubicBezTo>
                  <a:pt x="50695" y="1165"/>
                  <a:pt x="45815" y="2258"/>
                  <a:pt x="40893" y="2258"/>
                </a:cubicBezTo>
                <a:cubicBezTo>
                  <a:pt x="40533" y="2258"/>
                  <a:pt x="40172" y="2252"/>
                  <a:pt x="39811" y="2240"/>
                </a:cubicBezTo>
                <a:cubicBezTo>
                  <a:pt x="33831" y="2035"/>
                  <a:pt x="27850" y="0"/>
                  <a:pt x="219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5"/>
          <p:cNvSpPr/>
          <p:nvPr/>
        </p:nvSpPr>
        <p:spPr>
          <a:xfrm>
            <a:off x="0" y="4611475"/>
            <a:ext cx="4715411" cy="788473"/>
          </a:xfrm>
          <a:custGeom>
            <a:avLst/>
            <a:gdLst/>
            <a:ahLst/>
            <a:cxnLst/>
            <a:rect l="l" t="t" r="r" b="b"/>
            <a:pathLst>
              <a:path w="85085" h="35856" extrusionOk="0">
                <a:moveTo>
                  <a:pt x="21963" y="0"/>
                </a:moveTo>
                <a:cubicBezTo>
                  <a:pt x="20489" y="0"/>
                  <a:pt x="19021" y="128"/>
                  <a:pt x="17560" y="444"/>
                </a:cubicBezTo>
                <a:cubicBezTo>
                  <a:pt x="11658" y="1763"/>
                  <a:pt x="6819" y="5942"/>
                  <a:pt x="3007" y="10671"/>
                </a:cubicBezTo>
                <a:cubicBezTo>
                  <a:pt x="1980" y="11954"/>
                  <a:pt x="954" y="13311"/>
                  <a:pt x="1" y="14704"/>
                </a:cubicBezTo>
                <a:lnTo>
                  <a:pt x="1" y="35855"/>
                </a:lnTo>
                <a:lnTo>
                  <a:pt x="85084" y="35855"/>
                </a:lnTo>
                <a:lnTo>
                  <a:pt x="85084" y="13494"/>
                </a:lnTo>
                <a:cubicBezTo>
                  <a:pt x="81602" y="11111"/>
                  <a:pt x="77973" y="8948"/>
                  <a:pt x="74233" y="7079"/>
                </a:cubicBezTo>
                <a:cubicBezTo>
                  <a:pt x="69285" y="4476"/>
                  <a:pt x="64152" y="1947"/>
                  <a:pt x="58617" y="1323"/>
                </a:cubicBezTo>
                <a:cubicBezTo>
                  <a:pt x="57606" y="1211"/>
                  <a:pt x="56597" y="1165"/>
                  <a:pt x="55588" y="1165"/>
                </a:cubicBezTo>
                <a:cubicBezTo>
                  <a:pt x="50695" y="1165"/>
                  <a:pt x="45815" y="2258"/>
                  <a:pt x="40893" y="2258"/>
                </a:cubicBezTo>
                <a:cubicBezTo>
                  <a:pt x="40533" y="2258"/>
                  <a:pt x="40172" y="2252"/>
                  <a:pt x="39811" y="2240"/>
                </a:cubicBezTo>
                <a:cubicBezTo>
                  <a:pt x="33831" y="2035"/>
                  <a:pt x="27850" y="0"/>
                  <a:pt x="219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5"/>
          <p:cNvSpPr/>
          <p:nvPr/>
        </p:nvSpPr>
        <p:spPr>
          <a:xfrm rot="10800000">
            <a:off x="3142243" y="4617932"/>
            <a:ext cx="2972232" cy="775568"/>
          </a:xfrm>
          <a:custGeom>
            <a:avLst/>
            <a:gdLst/>
            <a:ahLst/>
            <a:cxnLst/>
            <a:rect l="l" t="t" r="r" b="b"/>
            <a:pathLst>
              <a:path w="85085" h="25745" extrusionOk="0">
                <a:moveTo>
                  <a:pt x="1" y="0"/>
                </a:moveTo>
                <a:lnTo>
                  <a:pt x="1" y="2530"/>
                </a:lnTo>
                <a:cubicBezTo>
                  <a:pt x="7662" y="6306"/>
                  <a:pt x="12941" y="13674"/>
                  <a:pt x="19906" y="18696"/>
                </a:cubicBezTo>
                <a:cubicBezTo>
                  <a:pt x="20126" y="18879"/>
                  <a:pt x="20346" y="19026"/>
                  <a:pt x="20603" y="19209"/>
                </a:cubicBezTo>
                <a:cubicBezTo>
                  <a:pt x="26913" y="23518"/>
                  <a:pt x="34555" y="25744"/>
                  <a:pt x="42184" y="25744"/>
                </a:cubicBezTo>
                <a:cubicBezTo>
                  <a:pt x="47275" y="25744"/>
                  <a:pt x="52360" y="24753"/>
                  <a:pt x="57041" y="22728"/>
                </a:cubicBezTo>
                <a:cubicBezTo>
                  <a:pt x="67232" y="18329"/>
                  <a:pt x="74967" y="9751"/>
                  <a:pt x="85084" y="5206"/>
                </a:cubicBezTo>
                <a:lnTo>
                  <a:pt x="8508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2" name="Google Shape;152;p5"/>
          <p:cNvGrpSpPr/>
          <p:nvPr/>
        </p:nvGrpSpPr>
        <p:grpSpPr>
          <a:xfrm>
            <a:off x="-161617" y="3561423"/>
            <a:ext cx="745375" cy="1353225"/>
            <a:chOff x="4614150" y="3299838"/>
            <a:chExt cx="745375" cy="1353225"/>
          </a:xfrm>
        </p:grpSpPr>
        <p:sp>
          <p:nvSpPr>
            <p:cNvPr id="153" name="Google Shape;153;p5"/>
            <p:cNvSpPr/>
            <p:nvPr/>
          </p:nvSpPr>
          <p:spPr>
            <a:xfrm>
              <a:off x="4614150" y="3299838"/>
              <a:ext cx="392375" cy="1353225"/>
            </a:xfrm>
            <a:custGeom>
              <a:avLst/>
              <a:gdLst/>
              <a:ahLst/>
              <a:cxnLst/>
              <a:rect l="l" t="t" r="r" b="b"/>
              <a:pathLst>
                <a:path w="15695" h="54129" extrusionOk="0">
                  <a:moveTo>
                    <a:pt x="14358" y="2801"/>
                  </a:moveTo>
                  <a:lnTo>
                    <a:pt x="14358" y="2801"/>
                  </a:lnTo>
                  <a:cubicBezTo>
                    <a:pt x="14462" y="5734"/>
                    <a:pt x="14554" y="8661"/>
                    <a:pt x="14668" y="11566"/>
                  </a:cubicBezTo>
                  <a:cubicBezTo>
                    <a:pt x="14741" y="13473"/>
                    <a:pt x="14814" y="15379"/>
                    <a:pt x="14888" y="17285"/>
                  </a:cubicBezTo>
                  <a:cubicBezTo>
                    <a:pt x="14961" y="19118"/>
                    <a:pt x="15071" y="20951"/>
                    <a:pt x="15071" y="22784"/>
                  </a:cubicBezTo>
                  <a:cubicBezTo>
                    <a:pt x="15071" y="23673"/>
                    <a:pt x="14972" y="24562"/>
                    <a:pt x="14779" y="25434"/>
                  </a:cubicBezTo>
                  <a:lnTo>
                    <a:pt x="14779" y="25434"/>
                  </a:lnTo>
                  <a:cubicBezTo>
                    <a:pt x="14239" y="22643"/>
                    <a:pt x="13853" y="19829"/>
                    <a:pt x="13678" y="16992"/>
                  </a:cubicBezTo>
                  <a:cubicBezTo>
                    <a:pt x="13458" y="13436"/>
                    <a:pt x="13531" y="9843"/>
                    <a:pt x="13898" y="6324"/>
                  </a:cubicBezTo>
                  <a:cubicBezTo>
                    <a:pt x="14006" y="5140"/>
                    <a:pt x="14164" y="3968"/>
                    <a:pt x="14358" y="2801"/>
                  </a:cubicBezTo>
                  <a:close/>
                  <a:moveTo>
                    <a:pt x="14512" y="0"/>
                  </a:moveTo>
                  <a:cubicBezTo>
                    <a:pt x="14401" y="0"/>
                    <a:pt x="14296" y="61"/>
                    <a:pt x="14264" y="202"/>
                  </a:cubicBezTo>
                  <a:cubicBezTo>
                    <a:pt x="13568" y="3758"/>
                    <a:pt x="13165" y="7351"/>
                    <a:pt x="13055" y="10980"/>
                  </a:cubicBezTo>
                  <a:cubicBezTo>
                    <a:pt x="12945" y="14572"/>
                    <a:pt x="13128" y="18165"/>
                    <a:pt x="13605" y="21721"/>
                  </a:cubicBezTo>
                  <a:cubicBezTo>
                    <a:pt x="13815" y="23370"/>
                    <a:pt x="14098" y="24995"/>
                    <a:pt x="14455" y="26616"/>
                  </a:cubicBezTo>
                  <a:lnTo>
                    <a:pt x="14455" y="26616"/>
                  </a:lnTo>
                  <a:cubicBezTo>
                    <a:pt x="14298" y="27095"/>
                    <a:pt x="14112" y="27566"/>
                    <a:pt x="13898" y="28026"/>
                  </a:cubicBezTo>
                  <a:cubicBezTo>
                    <a:pt x="13165" y="29639"/>
                    <a:pt x="12248" y="31178"/>
                    <a:pt x="11405" y="32755"/>
                  </a:cubicBezTo>
                  <a:cubicBezTo>
                    <a:pt x="9609" y="36054"/>
                    <a:pt x="7813" y="39390"/>
                    <a:pt x="6016" y="42689"/>
                  </a:cubicBezTo>
                  <a:cubicBezTo>
                    <a:pt x="4037" y="46428"/>
                    <a:pt x="2021" y="50131"/>
                    <a:pt x="78" y="53870"/>
                  </a:cubicBezTo>
                  <a:cubicBezTo>
                    <a:pt x="0" y="53999"/>
                    <a:pt x="106" y="54129"/>
                    <a:pt x="213" y="54129"/>
                  </a:cubicBezTo>
                  <a:cubicBezTo>
                    <a:pt x="257" y="54129"/>
                    <a:pt x="302" y="54107"/>
                    <a:pt x="334" y="54053"/>
                  </a:cubicBezTo>
                  <a:cubicBezTo>
                    <a:pt x="4074" y="47418"/>
                    <a:pt x="7703" y="40746"/>
                    <a:pt x="11368" y="34074"/>
                  </a:cubicBezTo>
                  <a:cubicBezTo>
                    <a:pt x="12248" y="32461"/>
                    <a:pt x="13165" y="30848"/>
                    <a:pt x="14008" y="29199"/>
                  </a:cubicBezTo>
                  <a:cubicBezTo>
                    <a:pt x="14266" y="28705"/>
                    <a:pt x="14499" y="28200"/>
                    <a:pt x="14702" y="27686"/>
                  </a:cubicBezTo>
                  <a:lnTo>
                    <a:pt x="14702" y="27686"/>
                  </a:lnTo>
                  <a:cubicBezTo>
                    <a:pt x="14703" y="27690"/>
                    <a:pt x="14704" y="27693"/>
                    <a:pt x="14704" y="27696"/>
                  </a:cubicBezTo>
                  <a:cubicBezTo>
                    <a:pt x="14748" y="27826"/>
                    <a:pt x="14848" y="27882"/>
                    <a:pt x="14949" y="27882"/>
                  </a:cubicBezTo>
                  <a:cubicBezTo>
                    <a:pt x="15104" y="27882"/>
                    <a:pt x="15262" y="27749"/>
                    <a:pt x="15218" y="27549"/>
                  </a:cubicBezTo>
                  <a:cubicBezTo>
                    <a:pt x="15158" y="27278"/>
                    <a:pt x="15099" y="27007"/>
                    <a:pt x="15042" y="26736"/>
                  </a:cubicBezTo>
                  <a:lnTo>
                    <a:pt x="15042" y="26736"/>
                  </a:lnTo>
                  <a:cubicBezTo>
                    <a:pt x="15294" y="25946"/>
                    <a:pt x="15478" y="25139"/>
                    <a:pt x="15584" y="24323"/>
                  </a:cubicBezTo>
                  <a:cubicBezTo>
                    <a:pt x="15694" y="22490"/>
                    <a:pt x="15694" y="20621"/>
                    <a:pt x="15548" y="18788"/>
                  </a:cubicBezTo>
                  <a:lnTo>
                    <a:pt x="15328" y="13069"/>
                  </a:lnTo>
                  <a:lnTo>
                    <a:pt x="14814" y="276"/>
                  </a:lnTo>
                  <a:cubicBezTo>
                    <a:pt x="14814" y="108"/>
                    <a:pt x="14659" y="0"/>
                    <a:pt x="145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5"/>
            <p:cNvSpPr/>
            <p:nvPr/>
          </p:nvSpPr>
          <p:spPr>
            <a:xfrm>
              <a:off x="4966375" y="3928438"/>
              <a:ext cx="105750" cy="68825"/>
            </a:xfrm>
            <a:custGeom>
              <a:avLst/>
              <a:gdLst/>
              <a:ahLst/>
              <a:cxnLst/>
              <a:rect l="l" t="t" r="r" b="b"/>
              <a:pathLst>
                <a:path w="4230" h="2753" extrusionOk="0">
                  <a:moveTo>
                    <a:pt x="2945" y="942"/>
                  </a:moveTo>
                  <a:cubicBezTo>
                    <a:pt x="2269" y="1517"/>
                    <a:pt x="1471" y="1952"/>
                    <a:pt x="606" y="2228"/>
                  </a:cubicBezTo>
                  <a:lnTo>
                    <a:pt x="606" y="2228"/>
                  </a:lnTo>
                  <a:cubicBezTo>
                    <a:pt x="1355" y="1737"/>
                    <a:pt x="2134" y="1308"/>
                    <a:pt x="2945" y="942"/>
                  </a:cubicBezTo>
                  <a:close/>
                  <a:moveTo>
                    <a:pt x="3975" y="1"/>
                  </a:moveTo>
                  <a:cubicBezTo>
                    <a:pt x="3946" y="1"/>
                    <a:pt x="3913" y="7"/>
                    <a:pt x="3878" y="23"/>
                  </a:cubicBezTo>
                  <a:cubicBezTo>
                    <a:pt x="2522" y="499"/>
                    <a:pt x="1275" y="1196"/>
                    <a:pt x="212" y="2149"/>
                  </a:cubicBezTo>
                  <a:cubicBezTo>
                    <a:pt x="135" y="2206"/>
                    <a:pt x="149" y="2294"/>
                    <a:pt x="201" y="2349"/>
                  </a:cubicBezTo>
                  <a:lnTo>
                    <a:pt x="201" y="2349"/>
                  </a:lnTo>
                  <a:cubicBezTo>
                    <a:pt x="0" y="2444"/>
                    <a:pt x="91" y="2753"/>
                    <a:pt x="304" y="2753"/>
                  </a:cubicBezTo>
                  <a:cubicBezTo>
                    <a:pt x="333" y="2753"/>
                    <a:pt x="363" y="2747"/>
                    <a:pt x="395" y="2735"/>
                  </a:cubicBezTo>
                  <a:cubicBezTo>
                    <a:pt x="1862" y="2405"/>
                    <a:pt x="3145" y="1599"/>
                    <a:pt x="4135" y="426"/>
                  </a:cubicBezTo>
                  <a:cubicBezTo>
                    <a:pt x="4229" y="268"/>
                    <a:pt x="4161" y="1"/>
                    <a:pt x="39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5"/>
            <p:cNvSpPr/>
            <p:nvPr/>
          </p:nvSpPr>
          <p:spPr>
            <a:xfrm>
              <a:off x="4885025" y="4000888"/>
              <a:ext cx="221825" cy="150500"/>
            </a:xfrm>
            <a:custGeom>
              <a:avLst/>
              <a:gdLst/>
              <a:ahLst/>
              <a:cxnLst/>
              <a:rect l="l" t="t" r="r" b="b"/>
              <a:pathLst>
                <a:path w="8873" h="6020" extrusionOk="0">
                  <a:moveTo>
                    <a:pt x="7560" y="967"/>
                  </a:moveTo>
                  <a:cubicBezTo>
                    <a:pt x="6722" y="1773"/>
                    <a:pt x="5775" y="2459"/>
                    <a:pt x="4749" y="3026"/>
                  </a:cubicBezTo>
                  <a:cubicBezTo>
                    <a:pt x="4057" y="3391"/>
                    <a:pt x="3329" y="3719"/>
                    <a:pt x="2600" y="3975"/>
                  </a:cubicBezTo>
                  <a:lnTo>
                    <a:pt x="2600" y="3975"/>
                  </a:lnTo>
                  <a:cubicBezTo>
                    <a:pt x="3110" y="3576"/>
                    <a:pt x="3655" y="3187"/>
                    <a:pt x="4199" y="2843"/>
                  </a:cubicBezTo>
                  <a:cubicBezTo>
                    <a:pt x="5261" y="2117"/>
                    <a:pt x="6386" y="1497"/>
                    <a:pt x="7560" y="967"/>
                  </a:cubicBezTo>
                  <a:close/>
                  <a:moveTo>
                    <a:pt x="8605" y="0"/>
                  </a:moveTo>
                  <a:cubicBezTo>
                    <a:pt x="8580" y="0"/>
                    <a:pt x="8553" y="6"/>
                    <a:pt x="8525" y="20"/>
                  </a:cubicBezTo>
                  <a:cubicBezTo>
                    <a:pt x="8490" y="35"/>
                    <a:pt x="8454" y="49"/>
                    <a:pt x="8419" y="64"/>
                  </a:cubicBezTo>
                  <a:lnTo>
                    <a:pt x="8419" y="64"/>
                  </a:lnTo>
                  <a:lnTo>
                    <a:pt x="8415" y="57"/>
                  </a:lnTo>
                  <a:cubicBezTo>
                    <a:pt x="8411" y="62"/>
                    <a:pt x="8407" y="66"/>
                    <a:pt x="8404" y="70"/>
                  </a:cubicBezTo>
                  <a:lnTo>
                    <a:pt x="8404" y="70"/>
                  </a:lnTo>
                  <a:cubicBezTo>
                    <a:pt x="6835" y="721"/>
                    <a:pt x="5337" y="1512"/>
                    <a:pt x="3979" y="2477"/>
                  </a:cubicBezTo>
                  <a:cubicBezTo>
                    <a:pt x="3283" y="2953"/>
                    <a:pt x="2586" y="3466"/>
                    <a:pt x="1963" y="4016"/>
                  </a:cubicBezTo>
                  <a:cubicBezTo>
                    <a:pt x="1846" y="4108"/>
                    <a:pt x="1731" y="4202"/>
                    <a:pt x="1619" y="4296"/>
                  </a:cubicBezTo>
                  <a:lnTo>
                    <a:pt x="1619" y="4296"/>
                  </a:lnTo>
                  <a:cubicBezTo>
                    <a:pt x="1201" y="4473"/>
                    <a:pt x="800" y="4697"/>
                    <a:pt x="424" y="4969"/>
                  </a:cubicBezTo>
                  <a:cubicBezTo>
                    <a:pt x="301" y="5092"/>
                    <a:pt x="375" y="5280"/>
                    <a:pt x="503" y="5347"/>
                  </a:cubicBezTo>
                  <a:lnTo>
                    <a:pt x="503" y="5347"/>
                  </a:lnTo>
                  <a:cubicBezTo>
                    <a:pt x="352" y="5508"/>
                    <a:pt x="203" y="5675"/>
                    <a:pt x="57" y="5849"/>
                  </a:cubicBezTo>
                  <a:cubicBezTo>
                    <a:pt x="0" y="5934"/>
                    <a:pt x="75" y="6019"/>
                    <a:pt x="163" y="6019"/>
                  </a:cubicBezTo>
                  <a:cubicBezTo>
                    <a:pt x="189" y="6019"/>
                    <a:pt x="215" y="6012"/>
                    <a:pt x="240" y="5996"/>
                  </a:cubicBezTo>
                  <a:cubicBezTo>
                    <a:pt x="615" y="5684"/>
                    <a:pt x="977" y="5360"/>
                    <a:pt x="1341" y="5038"/>
                  </a:cubicBezTo>
                  <a:lnTo>
                    <a:pt x="1341" y="5038"/>
                  </a:lnTo>
                  <a:cubicBezTo>
                    <a:pt x="1882" y="4793"/>
                    <a:pt x="2436" y="4578"/>
                    <a:pt x="2990" y="4419"/>
                  </a:cubicBezTo>
                  <a:cubicBezTo>
                    <a:pt x="5189" y="3576"/>
                    <a:pt x="7169" y="2220"/>
                    <a:pt x="8745" y="424"/>
                  </a:cubicBezTo>
                  <a:cubicBezTo>
                    <a:pt x="8873" y="296"/>
                    <a:pt x="8777" y="0"/>
                    <a:pt x="86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5"/>
            <p:cNvSpPr/>
            <p:nvPr/>
          </p:nvSpPr>
          <p:spPr>
            <a:xfrm>
              <a:off x="4826900" y="3820363"/>
              <a:ext cx="94175" cy="404475"/>
            </a:xfrm>
            <a:custGeom>
              <a:avLst/>
              <a:gdLst/>
              <a:ahLst/>
              <a:cxnLst/>
              <a:rect l="l" t="t" r="r" b="b"/>
              <a:pathLst>
                <a:path w="3767" h="16179" extrusionOk="0">
                  <a:moveTo>
                    <a:pt x="1818" y="1860"/>
                  </a:moveTo>
                  <a:cubicBezTo>
                    <a:pt x="2831" y="5239"/>
                    <a:pt x="2905" y="8838"/>
                    <a:pt x="2015" y="12300"/>
                  </a:cubicBezTo>
                  <a:cubicBezTo>
                    <a:pt x="1789" y="13270"/>
                    <a:pt x="1477" y="14211"/>
                    <a:pt x="1080" y="15149"/>
                  </a:cubicBezTo>
                  <a:lnTo>
                    <a:pt x="1080" y="15149"/>
                  </a:lnTo>
                  <a:cubicBezTo>
                    <a:pt x="696" y="13444"/>
                    <a:pt x="579" y="11667"/>
                    <a:pt x="806" y="9918"/>
                  </a:cubicBezTo>
                  <a:cubicBezTo>
                    <a:pt x="989" y="7865"/>
                    <a:pt x="1392" y="5848"/>
                    <a:pt x="1649" y="3796"/>
                  </a:cubicBezTo>
                  <a:cubicBezTo>
                    <a:pt x="1729" y="3152"/>
                    <a:pt x="1788" y="2509"/>
                    <a:pt x="1818" y="1860"/>
                  </a:cubicBezTo>
                  <a:close/>
                  <a:moveTo>
                    <a:pt x="1506" y="1"/>
                  </a:moveTo>
                  <a:cubicBezTo>
                    <a:pt x="1378" y="1"/>
                    <a:pt x="1263" y="84"/>
                    <a:pt x="1282" y="240"/>
                  </a:cubicBezTo>
                  <a:cubicBezTo>
                    <a:pt x="1283" y="264"/>
                    <a:pt x="1284" y="288"/>
                    <a:pt x="1285" y="313"/>
                  </a:cubicBezTo>
                  <a:lnTo>
                    <a:pt x="1285" y="313"/>
                  </a:lnTo>
                  <a:lnTo>
                    <a:pt x="1282" y="313"/>
                  </a:lnTo>
                  <a:cubicBezTo>
                    <a:pt x="1283" y="316"/>
                    <a:pt x="1284" y="319"/>
                    <a:pt x="1286" y="322"/>
                  </a:cubicBezTo>
                  <a:lnTo>
                    <a:pt x="1286" y="322"/>
                  </a:lnTo>
                  <a:cubicBezTo>
                    <a:pt x="1447" y="4508"/>
                    <a:pt x="0" y="8515"/>
                    <a:pt x="146" y="12667"/>
                  </a:cubicBezTo>
                  <a:cubicBezTo>
                    <a:pt x="146" y="13767"/>
                    <a:pt x="329" y="14903"/>
                    <a:pt x="659" y="15966"/>
                  </a:cubicBezTo>
                  <a:cubicBezTo>
                    <a:pt x="718" y="16114"/>
                    <a:pt x="843" y="16178"/>
                    <a:pt x="964" y="16178"/>
                  </a:cubicBezTo>
                  <a:cubicBezTo>
                    <a:pt x="1142" y="16178"/>
                    <a:pt x="1311" y="16038"/>
                    <a:pt x="1246" y="15819"/>
                  </a:cubicBezTo>
                  <a:cubicBezTo>
                    <a:pt x="1226" y="15747"/>
                    <a:pt x="1207" y="15675"/>
                    <a:pt x="1189" y="15602"/>
                  </a:cubicBezTo>
                  <a:lnTo>
                    <a:pt x="1189" y="15602"/>
                  </a:lnTo>
                  <a:cubicBezTo>
                    <a:pt x="3504" y="10803"/>
                    <a:pt x="3767" y="5250"/>
                    <a:pt x="1834" y="301"/>
                  </a:cubicBezTo>
                  <a:lnTo>
                    <a:pt x="1834" y="301"/>
                  </a:lnTo>
                  <a:cubicBezTo>
                    <a:pt x="1833" y="280"/>
                    <a:pt x="1833" y="260"/>
                    <a:pt x="1832" y="240"/>
                  </a:cubicBezTo>
                  <a:lnTo>
                    <a:pt x="1832" y="240"/>
                  </a:lnTo>
                  <a:lnTo>
                    <a:pt x="1811" y="243"/>
                  </a:lnTo>
                  <a:lnTo>
                    <a:pt x="1811" y="243"/>
                  </a:lnTo>
                  <a:cubicBezTo>
                    <a:pt x="1806" y="229"/>
                    <a:pt x="1801" y="216"/>
                    <a:pt x="1795" y="203"/>
                  </a:cubicBezTo>
                  <a:cubicBezTo>
                    <a:pt x="1744" y="66"/>
                    <a:pt x="1620" y="1"/>
                    <a:pt x="15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5"/>
            <p:cNvSpPr/>
            <p:nvPr/>
          </p:nvSpPr>
          <p:spPr>
            <a:xfrm>
              <a:off x="4792125" y="4126163"/>
              <a:ext cx="278775" cy="191100"/>
            </a:xfrm>
            <a:custGeom>
              <a:avLst/>
              <a:gdLst/>
              <a:ahLst/>
              <a:cxnLst/>
              <a:rect l="l" t="t" r="r" b="b"/>
              <a:pathLst>
                <a:path w="11151" h="7644" extrusionOk="0">
                  <a:moveTo>
                    <a:pt x="9635" y="1083"/>
                  </a:moveTo>
                  <a:lnTo>
                    <a:pt x="9635" y="1083"/>
                  </a:lnTo>
                  <a:cubicBezTo>
                    <a:pt x="7676" y="3053"/>
                    <a:pt x="5406" y="4709"/>
                    <a:pt x="2893" y="5934"/>
                  </a:cubicBezTo>
                  <a:cubicBezTo>
                    <a:pt x="2462" y="6140"/>
                    <a:pt x="2031" y="6327"/>
                    <a:pt x="1595" y="6509"/>
                  </a:cubicBezTo>
                  <a:lnTo>
                    <a:pt x="1595" y="6509"/>
                  </a:lnTo>
                  <a:cubicBezTo>
                    <a:pt x="2044" y="6089"/>
                    <a:pt x="2499" y="5675"/>
                    <a:pt x="2966" y="5274"/>
                  </a:cubicBezTo>
                  <a:cubicBezTo>
                    <a:pt x="3773" y="4614"/>
                    <a:pt x="4616" y="3991"/>
                    <a:pt x="5459" y="3404"/>
                  </a:cubicBezTo>
                  <a:cubicBezTo>
                    <a:pt x="6801" y="2519"/>
                    <a:pt x="8187" y="1745"/>
                    <a:pt x="9635" y="1083"/>
                  </a:cubicBezTo>
                  <a:close/>
                  <a:moveTo>
                    <a:pt x="10847" y="0"/>
                  </a:moveTo>
                  <a:cubicBezTo>
                    <a:pt x="10813" y="0"/>
                    <a:pt x="10776" y="10"/>
                    <a:pt x="10738" y="32"/>
                  </a:cubicBezTo>
                  <a:cubicBezTo>
                    <a:pt x="10693" y="50"/>
                    <a:pt x="10648" y="68"/>
                    <a:pt x="10603" y="87"/>
                  </a:cubicBezTo>
                  <a:lnTo>
                    <a:pt x="10603" y="87"/>
                  </a:lnTo>
                  <a:lnTo>
                    <a:pt x="10591" y="68"/>
                  </a:lnTo>
                  <a:cubicBezTo>
                    <a:pt x="10581" y="80"/>
                    <a:pt x="10570" y="92"/>
                    <a:pt x="10559" y="104"/>
                  </a:cubicBezTo>
                  <a:lnTo>
                    <a:pt x="10559" y="104"/>
                  </a:lnTo>
                  <a:cubicBezTo>
                    <a:pt x="7620" y="1310"/>
                    <a:pt x="4861" y="3006"/>
                    <a:pt x="2453" y="5090"/>
                  </a:cubicBezTo>
                  <a:cubicBezTo>
                    <a:pt x="1746" y="5656"/>
                    <a:pt x="1106" y="6291"/>
                    <a:pt x="502" y="6960"/>
                  </a:cubicBezTo>
                  <a:lnTo>
                    <a:pt x="502" y="6960"/>
                  </a:lnTo>
                  <a:cubicBezTo>
                    <a:pt x="444" y="6985"/>
                    <a:pt x="386" y="7009"/>
                    <a:pt x="327" y="7033"/>
                  </a:cubicBezTo>
                  <a:cubicBezTo>
                    <a:pt x="1" y="7164"/>
                    <a:pt x="81" y="7643"/>
                    <a:pt x="361" y="7643"/>
                  </a:cubicBezTo>
                  <a:cubicBezTo>
                    <a:pt x="396" y="7643"/>
                    <a:pt x="434" y="7636"/>
                    <a:pt x="474" y="7620"/>
                  </a:cubicBezTo>
                  <a:cubicBezTo>
                    <a:pt x="2087" y="7107"/>
                    <a:pt x="3590" y="6373"/>
                    <a:pt x="5019" y="5494"/>
                  </a:cubicBezTo>
                  <a:cubicBezTo>
                    <a:pt x="6449" y="4614"/>
                    <a:pt x="7769" y="3624"/>
                    <a:pt x="9015" y="2524"/>
                  </a:cubicBezTo>
                  <a:cubicBezTo>
                    <a:pt x="9712" y="1865"/>
                    <a:pt x="10371" y="1205"/>
                    <a:pt x="10995" y="472"/>
                  </a:cubicBezTo>
                  <a:cubicBezTo>
                    <a:pt x="11151" y="316"/>
                    <a:pt x="11041" y="0"/>
                    <a:pt x="108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5"/>
            <p:cNvSpPr/>
            <p:nvPr/>
          </p:nvSpPr>
          <p:spPr>
            <a:xfrm>
              <a:off x="4949500" y="3520763"/>
              <a:ext cx="410025" cy="513450"/>
            </a:xfrm>
            <a:custGeom>
              <a:avLst/>
              <a:gdLst/>
              <a:ahLst/>
              <a:cxnLst/>
              <a:rect l="l" t="t" r="r" b="b"/>
              <a:pathLst>
                <a:path w="16401" h="20538" extrusionOk="0">
                  <a:moveTo>
                    <a:pt x="15215" y="1042"/>
                  </a:moveTo>
                  <a:lnTo>
                    <a:pt x="15215" y="1042"/>
                  </a:lnTo>
                  <a:cubicBezTo>
                    <a:pt x="13595" y="3789"/>
                    <a:pt x="11966" y="6517"/>
                    <a:pt x="9978" y="9035"/>
                  </a:cubicBezTo>
                  <a:cubicBezTo>
                    <a:pt x="8915" y="10428"/>
                    <a:pt x="7742" y="11711"/>
                    <a:pt x="6459" y="12920"/>
                  </a:cubicBezTo>
                  <a:cubicBezTo>
                    <a:pt x="5375" y="13869"/>
                    <a:pt x="4228" y="14755"/>
                    <a:pt x="3134" y="15724"/>
                  </a:cubicBezTo>
                  <a:lnTo>
                    <a:pt x="3134" y="15724"/>
                  </a:lnTo>
                  <a:cubicBezTo>
                    <a:pt x="3373" y="15291"/>
                    <a:pt x="3582" y="14839"/>
                    <a:pt x="3783" y="14387"/>
                  </a:cubicBezTo>
                  <a:cubicBezTo>
                    <a:pt x="4406" y="12957"/>
                    <a:pt x="5103" y="11564"/>
                    <a:pt x="5873" y="10244"/>
                  </a:cubicBezTo>
                  <a:cubicBezTo>
                    <a:pt x="7412" y="7605"/>
                    <a:pt x="9428" y="5259"/>
                    <a:pt x="11775" y="3316"/>
                  </a:cubicBezTo>
                  <a:cubicBezTo>
                    <a:pt x="12852" y="2442"/>
                    <a:pt x="13999" y="1684"/>
                    <a:pt x="15215" y="1042"/>
                  </a:cubicBezTo>
                  <a:close/>
                  <a:moveTo>
                    <a:pt x="16018" y="0"/>
                  </a:moveTo>
                  <a:cubicBezTo>
                    <a:pt x="15962" y="0"/>
                    <a:pt x="15903" y="16"/>
                    <a:pt x="15844" y="53"/>
                  </a:cubicBezTo>
                  <a:cubicBezTo>
                    <a:pt x="13094" y="1373"/>
                    <a:pt x="10638" y="3243"/>
                    <a:pt x="8622" y="5552"/>
                  </a:cubicBezTo>
                  <a:cubicBezTo>
                    <a:pt x="6606" y="7825"/>
                    <a:pt x="4956" y="10428"/>
                    <a:pt x="3783" y="13287"/>
                  </a:cubicBezTo>
                  <a:cubicBezTo>
                    <a:pt x="3303" y="14408"/>
                    <a:pt x="2880" y="15665"/>
                    <a:pt x="2149" y="16676"/>
                  </a:cubicBezTo>
                  <a:lnTo>
                    <a:pt x="2149" y="16676"/>
                  </a:lnTo>
                  <a:cubicBezTo>
                    <a:pt x="1918" y="16920"/>
                    <a:pt x="1695" y="17171"/>
                    <a:pt x="1482" y="17433"/>
                  </a:cubicBezTo>
                  <a:lnTo>
                    <a:pt x="1482" y="17433"/>
                  </a:lnTo>
                  <a:cubicBezTo>
                    <a:pt x="1386" y="17521"/>
                    <a:pt x="1286" y="17606"/>
                    <a:pt x="1180" y="17686"/>
                  </a:cubicBezTo>
                  <a:cubicBezTo>
                    <a:pt x="1096" y="17728"/>
                    <a:pt x="1109" y="17807"/>
                    <a:pt x="1156" y="17852"/>
                  </a:cubicBezTo>
                  <a:lnTo>
                    <a:pt x="1156" y="17852"/>
                  </a:lnTo>
                  <a:cubicBezTo>
                    <a:pt x="1152" y="17858"/>
                    <a:pt x="1148" y="17864"/>
                    <a:pt x="1144" y="17869"/>
                  </a:cubicBezTo>
                  <a:cubicBezTo>
                    <a:pt x="667" y="18566"/>
                    <a:pt x="301" y="19372"/>
                    <a:pt x="44" y="20179"/>
                  </a:cubicBezTo>
                  <a:cubicBezTo>
                    <a:pt x="0" y="20397"/>
                    <a:pt x="165" y="20538"/>
                    <a:pt x="336" y="20538"/>
                  </a:cubicBezTo>
                  <a:cubicBezTo>
                    <a:pt x="452" y="20538"/>
                    <a:pt x="571" y="20473"/>
                    <a:pt x="631" y="20325"/>
                  </a:cubicBezTo>
                  <a:cubicBezTo>
                    <a:pt x="1180" y="18932"/>
                    <a:pt x="2060" y="17686"/>
                    <a:pt x="3197" y="16696"/>
                  </a:cubicBezTo>
                  <a:cubicBezTo>
                    <a:pt x="4333" y="15633"/>
                    <a:pt x="5543" y="14680"/>
                    <a:pt x="6716" y="13653"/>
                  </a:cubicBezTo>
                  <a:cubicBezTo>
                    <a:pt x="9245" y="11271"/>
                    <a:pt x="11445" y="8558"/>
                    <a:pt x="13241" y="5589"/>
                  </a:cubicBezTo>
                  <a:cubicBezTo>
                    <a:pt x="14304" y="3902"/>
                    <a:pt x="15294" y="2180"/>
                    <a:pt x="16284" y="457"/>
                  </a:cubicBezTo>
                  <a:cubicBezTo>
                    <a:pt x="16401" y="252"/>
                    <a:pt x="16237" y="0"/>
                    <a:pt x="160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5"/>
            <p:cNvSpPr/>
            <p:nvPr/>
          </p:nvSpPr>
          <p:spPr>
            <a:xfrm>
              <a:off x="4966375" y="3928438"/>
              <a:ext cx="105750" cy="68825"/>
            </a:xfrm>
            <a:custGeom>
              <a:avLst/>
              <a:gdLst/>
              <a:ahLst/>
              <a:cxnLst/>
              <a:rect l="l" t="t" r="r" b="b"/>
              <a:pathLst>
                <a:path w="4230" h="2753" extrusionOk="0">
                  <a:moveTo>
                    <a:pt x="2945" y="942"/>
                  </a:moveTo>
                  <a:cubicBezTo>
                    <a:pt x="2269" y="1517"/>
                    <a:pt x="1471" y="1952"/>
                    <a:pt x="606" y="2228"/>
                  </a:cubicBezTo>
                  <a:lnTo>
                    <a:pt x="606" y="2228"/>
                  </a:lnTo>
                  <a:cubicBezTo>
                    <a:pt x="1355" y="1737"/>
                    <a:pt x="2134" y="1308"/>
                    <a:pt x="2945" y="942"/>
                  </a:cubicBezTo>
                  <a:close/>
                  <a:moveTo>
                    <a:pt x="3975" y="1"/>
                  </a:moveTo>
                  <a:cubicBezTo>
                    <a:pt x="3946" y="1"/>
                    <a:pt x="3913" y="7"/>
                    <a:pt x="3878" y="23"/>
                  </a:cubicBezTo>
                  <a:cubicBezTo>
                    <a:pt x="2522" y="499"/>
                    <a:pt x="1275" y="1196"/>
                    <a:pt x="212" y="2149"/>
                  </a:cubicBezTo>
                  <a:cubicBezTo>
                    <a:pt x="135" y="2206"/>
                    <a:pt x="149" y="2294"/>
                    <a:pt x="201" y="2349"/>
                  </a:cubicBezTo>
                  <a:lnTo>
                    <a:pt x="201" y="2349"/>
                  </a:lnTo>
                  <a:cubicBezTo>
                    <a:pt x="0" y="2444"/>
                    <a:pt x="91" y="2753"/>
                    <a:pt x="304" y="2753"/>
                  </a:cubicBezTo>
                  <a:cubicBezTo>
                    <a:pt x="333" y="2753"/>
                    <a:pt x="363" y="2747"/>
                    <a:pt x="395" y="2735"/>
                  </a:cubicBezTo>
                  <a:cubicBezTo>
                    <a:pt x="1862" y="2405"/>
                    <a:pt x="3145" y="1599"/>
                    <a:pt x="4135" y="426"/>
                  </a:cubicBezTo>
                  <a:cubicBezTo>
                    <a:pt x="4229" y="268"/>
                    <a:pt x="4161" y="1"/>
                    <a:pt x="39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0" name="Google Shape;160;p5"/>
          <p:cNvSpPr/>
          <p:nvPr/>
        </p:nvSpPr>
        <p:spPr>
          <a:xfrm rot="8100000">
            <a:off x="7557898" y="3685956"/>
            <a:ext cx="2127080" cy="1555235"/>
          </a:xfrm>
          <a:custGeom>
            <a:avLst/>
            <a:gdLst/>
            <a:ahLst/>
            <a:cxnLst/>
            <a:rect l="l" t="t" r="r" b="b"/>
            <a:pathLst>
              <a:path w="85084" h="62210" extrusionOk="0">
                <a:moveTo>
                  <a:pt x="1" y="1"/>
                </a:moveTo>
                <a:lnTo>
                  <a:pt x="1" y="221"/>
                </a:lnTo>
                <a:lnTo>
                  <a:pt x="1064" y="1430"/>
                </a:lnTo>
                <a:cubicBezTo>
                  <a:pt x="3740" y="4400"/>
                  <a:pt x="6489" y="7479"/>
                  <a:pt x="8432" y="11035"/>
                </a:cubicBezTo>
                <a:cubicBezTo>
                  <a:pt x="10265" y="14444"/>
                  <a:pt x="11401" y="18256"/>
                  <a:pt x="12464" y="21886"/>
                </a:cubicBezTo>
                <a:cubicBezTo>
                  <a:pt x="14774" y="29987"/>
                  <a:pt x="17193" y="38345"/>
                  <a:pt x="18146" y="46850"/>
                </a:cubicBezTo>
                <a:cubicBezTo>
                  <a:pt x="18220" y="47290"/>
                  <a:pt x="18256" y="47803"/>
                  <a:pt x="18330" y="48279"/>
                </a:cubicBezTo>
                <a:cubicBezTo>
                  <a:pt x="18623" y="51065"/>
                  <a:pt x="18916" y="53961"/>
                  <a:pt x="20089" y="56527"/>
                </a:cubicBezTo>
                <a:cubicBezTo>
                  <a:pt x="20749" y="58067"/>
                  <a:pt x="21775" y="59423"/>
                  <a:pt x="23095" y="60523"/>
                </a:cubicBezTo>
                <a:cubicBezTo>
                  <a:pt x="24342" y="61549"/>
                  <a:pt x="25918" y="62136"/>
                  <a:pt x="27531" y="62209"/>
                </a:cubicBezTo>
                <a:lnTo>
                  <a:pt x="27604" y="62209"/>
                </a:lnTo>
                <a:cubicBezTo>
                  <a:pt x="31930" y="62136"/>
                  <a:pt x="34789" y="58030"/>
                  <a:pt x="37062" y="53998"/>
                </a:cubicBezTo>
                <a:cubicBezTo>
                  <a:pt x="39005" y="50515"/>
                  <a:pt x="41021" y="46886"/>
                  <a:pt x="42451" y="43001"/>
                </a:cubicBezTo>
                <a:cubicBezTo>
                  <a:pt x="43770" y="39371"/>
                  <a:pt x="44540" y="35522"/>
                  <a:pt x="45310" y="31783"/>
                </a:cubicBezTo>
                <a:cubicBezTo>
                  <a:pt x="45750" y="29620"/>
                  <a:pt x="46226" y="27348"/>
                  <a:pt x="46740" y="25148"/>
                </a:cubicBezTo>
                <a:cubicBezTo>
                  <a:pt x="46960" y="24085"/>
                  <a:pt x="47399" y="23059"/>
                  <a:pt x="48059" y="22179"/>
                </a:cubicBezTo>
                <a:cubicBezTo>
                  <a:pt x="48792" y="21336"/>
                  <a:pt x="49892" y="20859"/>
                  <a:pt x="50845" y="20419"/>
                </a:cubicBezTo>
                <a:lnTo>
                  <a:pt x="85047" y="5316"/>
                </a:lnTo>
                <a:lnTo>
                  <a:pt x="85084" y="5170"/>
                </a:lnTo>
                <a:lnTo>
                  <a:pt x="85084" y="5170"/>
                </a:lnTo>
                <a:lnTo>
                  <a:pt x="50809" y="20309"/>
                </a:lnTo>
                <a:cubicBezTo>
                  <a:pt x="49819" y="20749"/>
                  <a:pt x="48719" y="21226"/>
                  <a:pt x="47949" y="22105"/>
                </a:cubicBezTo>
                <a:cubicBezTo>
                  <a:pt x="47289" y="22985"/>
                  <a:pt x="46850" y="24012"/>
                  <a:pt x="46630" y="25111"/>
                </a:cubicBezTo>
                <a:cubicBezTo>
                  <a:pt x="46080" y="27311"/>
                  <a:pt x="45603" y="29584"/>
                  <a:pt x="45163" y="31747"/>
                </a:cubicBezTo>
                <a:cubicBezTo>
                  <a:pt x="44430" y="35486"/>
                  <a:pt x="43660" y="39335"/>
                  <a:pt x="42304" y="42964"/>
                </a:cubicBezTo>
                <a:cubicBezTo>
                  <a:pt x="40948" y="46813"/>
                  <a:pt x="38895" y="50405"/>
                  <a:pt x="36952" y="53925"/>
                </a:cubicBezTo>
                <a:cubicBezTo>
                  <a:pt x="34716" y="57920"/>
                  <a:pt x="31856" y="61989"/>
                  <a:pt x="27604" y="62026"/>
                </a:cubicBezTo>
                <a:lnTo>
                  <a:pt x="27567" y="62026"/>
                </a:lnTo>
                <a:cubicBezTo>
                  <a:pt x="25111" y="62026"/>
                  <a:pt x="21922" y="60303"/>
                  <a:pt x="20236" y="56454"/>
                </a:cubicBezTo>
                <a:cubicBezTo>
                  <a:pt x="19099" y="53888"/>
                  <a:pt x="18769" y="50992"/>
                  <a:pt x="18476" y="48206"/>
                </a:cubicBezTo>
                <a:cubicBezTo>
                  <a:pt x="18440" y="47766"/>
                  <a:pt x="18366" y="47253"/>
                  <a:pt x="18330" y="46776"/>
                </a:cubicBezTo>
                <a:cubicBezTo>
                  <a:pt x="17340" y="38272"/>
                  <a:pt x="14920" y="29914"/>
                  <a:pt x="12611" y="21812"/>
                </a:cubicBezTo>
                <a:cubicBezTo>
                  <a:pt x="11548" y="18146"/>
                  <a:pt x="10448" y="14371"/>
                  <a:pt x="8579" y="10925"/>
                </a:cubicBezTo>
                <a:cubicBezTo>
                  <a:pt x="6636" y="7369"/>
                  <a:pt x="3886" y="4290"/>
                  <a:pt x="1210" y="1320"/>
                </a:cubicBezTo>
                <a:lnTo>
                  <a:pt x="1"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5"/>
          <p:cNvSpPr/>
          <p:nvPr/>
        </p:nvSpPr>
        <p:spPr>
          <a:xfrm rot="5400000">
            <a:off x="8026100" y="4018825"/>
            <a:ext cx="2127100" cy="1555250"/>
          </a:xfrm>
          <a:custGeom>
            <a:avLst/>
            <a:gdLst/>
            <a:ahLst/>
            <a:cxnLst/>
            <a:rect l="l" t="t" r="r" b="b"/>
            <a:pathLst>
              <a:path w="85084" h="62210" extrusionOk="0">
                <a:moveTo>
                  <a:pt x="1" y="1"/>
                </a:moveTo>
                <a:lnTo>
                  <a:pt x="1" y="221"/>
                </a:lnTo>
                <a:lnTo>
                  <a:pt x="1064" y="1430"/>
                </a:lnTo>
                <a:cubicBezTo>
                  <a:pt x="3740" y="4400"/>
                  <a:pt x="6489" y="7479"/>
                  <a:pt x="8432" y="11035"/>
                </a:cubicBezTo>
                <a:cubicBezTo>
                  <a:pt x="10265" y="14444"/>
                  <a:pt x="11401" y="18256"/>
                  <a:pt x="12464" y="21886"/>
                </a:cubicBezTo>
                <a:cubicBezTo>
                  <a:pt x="14774" y="29987"/>
                  <a:pt x="17193" y="38345"/>
                  <a:pt x="18146" y="46850"/>
                </a:cubicBezTo>
                <a:cubicBezTo>
                  <a:pt x="18220" y="47290"/>
                  <a:pt x="18256" y="47803"/>
                  <a:pt x="18330" y="48279"/>
                </a:cubicBezTo>
                <a:cubicBezTo>
                  <a:pt x="18623" y="51065"/>
                  <a:pt x="18916" y="53961"/>
                  <a:pt x="20089" y="56527"/>
                </a:cubicBezTo>
                <a:cubicBezTo>
                  <a:pt x="20749" y="58067"/>
                  <a:pt x="21775" y="59423"/>
                  <a:pt x="23095" y="60523"/>
                </a:cubicBezTo>
                <a:cubicBezTo>
                  <a:pt x="24342" y="61549"/>
                  <a:pt x="25918" y="62136"/>
                  <a:pt x="27531" y="62209"/>
                </a:cubicBezTo>
                <a:lnTo>
                  <a:pt x="27604" y="62209"/>
                </a:lnTo>
                <a:cubicBezTo>
                  <a:pt x="31930" y="62136"/>
                  <a:pt x="34789" y="58030"/>
                  <a:pt x="37062" y="53998"/>
                </a:cubicBezTo>
                <a:cubicBezTo>
                  <a:pt x="39005" y="50515"/>
                  <a:pt x="41021" y="46886"/>
                  <a:pt x="42451" y="43001"/>
                </a:cubicBezTo>
                <a:cubicBezTo>
                  <a:pt x="43770" y="39371"/>
                  <a:pt x="44540" y="35522"/>
                  <a:pt x="45310" y="31783"/>
                </a:cubicBezTo>
                <a:cubicBezTo>
                  <a:pt x="45750" y="29620"/>
                  <a:pt x="46226" y="27348"/>
                  <a:pt x="46740" y="25148"/>
                </a:cubicBezTo>
                <a:cubicBezTo>
                  <a:pt x="46960" y="24085"/>
                  <a:pt x="47399" y="23059"/>
                  <a:pt x="48059" y="22179"/>
                </a:cubicBezTo>
                <a:cubicBezTo>
                  <a:pt x="48792" y="21336"/>
                  <a:pt x="49892" y="20859"/>
                  <a:pt x="50845" y="20419"/>
                </a:cubicBezTo>
                <a:lnTo>
                  <a:pt x="85047" y="5316"/>
                </a:lnTo>
                <a:lnTo>
                  <a:pt x="85084" y="5170"/>
                </a:lnTo>
                <a:lnTo>
                  <a:pt x="85084" y="5170"/>
                </a:lnTo>
                <a:lnTo>
                  <a:pt x="50809" y="20309"/>
                </a:lnTo>
                <a:cubicBezTo>
                  <a:pt x="49819" y="20749"/>
                  <a:pt x="48719" y="21226"/>
                  <a:pt x="47949" y="22105"/>
                </a:cubicBezTo>
                <a:cubicBezTo>
                  <a:pt x="47289" y="22985"/>
                  <a:pt x="46850" y="24012"/>
                  <a:pt x="46630" y="25111"/>
                </a:cubicBezTo>
                <a:cubicBezTo>
                  <a:pt x="46080" y="27311"/>
                  <a:pt x="45603" y="29584"/>
                  <a:pt x="45163" y="31747"/>
                </a:cubicBezTo>
                <a:cubicBezTo>
                  <a:pt x="44430" y="35486"/>
                  <a:pt x="43660" y="39335"/>
                  <a:pt x="42304" y="42964"/>
                </a:cubicBezTo>
                <a:cubicBezTo>
                  <a:pt x="40948" y="46813"/>
                  <a:pt x="38895" y="50405"/>
                  <a:pt x="36952" y="53925"/>
                </a:cubicBezTo>
                <a:cubicBezTo>
                  <a:pt x="34716" y="57920"/>
                  <a:pt x="31856" y="61989"/>
                  <a:pt x="27604" y="62026"/>
                </a:cubicBezTo>
                <a:lnTo>
                  <a:pt x="27567" y="62026"/>
                </a:lnTo>
                <a:cubicBezTo>
                  <a:pt x="25111" y="62026"/>
                  <a:pt x="21922" y="60303"/>
                  <a:pt x="20236" y="56454"/>
                </a:cubicBezTo>
                <a:cubicBezTo>
                  <a:pt x="19099" y="53888"/>
                  <a:pt x="18769" y="50992"/>
                  <a:pt x="18476" y="48206"/>
                </a:cubicBezTo>
                <a:cubicBezTo>
                  <a:pt x="18440" y="47766"/>
                  <a:pt x="18366" y="47253"/>
                  <a:pt x="18330" y="46776"/>
                </a:cubicBezTo>
                <a:cubicBezTo>
                  <a:pt x="17340" y="38272"/>
                  <a:pt x="14920" y="29914"/>
                  <a:pt x="12611" y="21812"/>
                </a:cubicBezTo>
                <a:cubicBezTo>
                  <a:pt x="11548" y="18146"/>
                  <a:pt x="10448" y="14371"/>
                  <a:pt x="8579" y="10925"/>
                </a:cubicBezTo>
                <a:cubicBezTo>
                  <a:pt x="6636" y="7369"/>
                  <a:pt x="3886" y="4290"/>
                  <a:pt x="1210" y="1320"/>
                </a:cubicBezTo>
                <a:lnTo>
                  <a:pt x="1"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2" name="Google Shape;162;p5"/>
          <p:cNvGrpSpPr/>
          <p:nvPr/>
        </p:nvGrpSpPr>
        <p:grpSpPr>
          <a:xfrm>
            <a:off x="-335384" y="62243"/>
            <a:ext cx="1092889" cy="665181"/>
            <a:chOff x="7486891" y="184631"/>
            <a:chExt cx="1092889" cy="665181"/>
          </a:xfrm>
        </p:grpSpPr>
        <p:sp>
          <p:nvSpPr>
            <p:cNvPr id="163" name="Google Shape;163;p5"/>
            <p:cNvSpPr/>
            <p:nvPr/>
          </p:nvSpPr>
          <p:spPr>
            <a:xfrm rot="5315393">
              <a:off x="8108287" y="344182"/>
              <a:ext cx="26666" cy="19715"/>
            </a:xfrm>
            <a:custGeom>
              <a:avLst/>
              <a:gdLst/>
              <a:ahLst/>
              <a:cxnLst/>
              <a:rect l="l" t="t" r="r" b="b"/>
              <a:pathLst>
                <a:path w="844" h="624" extrusionOk="0">
                  <a:moveTo>
                    <a:pt x="403" y="0"/>
                  </a:moveTo>
                  <a:cubicBezTo>
                    <a:pt x="0" y="0"/>
                    <a:pt x="0" y="624"/>
                    <a:pt x="403" y="624"/>
                  </a:cubicBezTo>
                  <a:cubicBezTo>
                    <a:pt x="843" y="624"/>
                    <a:pt x="843" y="0"/>
                    <a:pt x="40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5"/>
            <p:cNvSpPr/>
            <p:nvPr/>
          </p:nvSpPr>
          <p:spPr>
            <a:xfrm rot="5315393">
              <a:off x="8083679" y="449586"/>
              <a:ext cx="28972" cy="20884"/>
            </a:xfrm>
            <a:custGeom>
              <a:avLst/>
              <a:gdLst/>
              <a:ahLst/>
              <a:cxnLst/>
              <a:rect l="l" t="t" r="r" b="b"/>
              <a:pathLst>
                <a:path w="917" h="661" extrusionOk="0">
                  <a:moveTo>
                    <a:pt x="220" y="1"/>
                  </a:moveTo>
                  <a:cubicBezTo>
                    <a:pt x="184" y="37"/>
                    <a:pt x="147" y="37"/>
                    <a:pt x="110" y="74"/>
                  </a:cubicBezTo>
                  <a:cubicBezTo>
                    <a:pt x="74" y="111"/>
                    <a:pt x="74" y="147"/>
                    <a:pt x="37" y="184"/>
                  </a:cubicBezTo>
                  <a:cubicBezTo>
                    <a:pt x="37" y="221"/>
                    <a:pt x="0" y="257"/>
                    <a:pt x="0" y="331"/>
                  </a:cubicBezTo>
                  <a:lnTo>
                    <a:pt x="0" y="404"/>
                  </a:lnTo>
                  <a:cubicBezTo>
                    <a:pt x="37" y="477"/>
                    <a:pt x="74" y="514"/>
                    <a:pt x="110" y="551"/>
                  </a:cubicBezTo>
                  <a:lnTo>
                    <a:pt x="147" y="624"/>
                  </a:lnTo>
                  <a:cubicBezTo>
                    <a:pt x="220" y="624"/>
                    <a:pt x="294" y="661"/>
                    <a:pt x="330" y="661"/>
                  </a:cubicBezTo>
                  <a:lnTo>
                    <a:pt x="624" y="661"/>
                  </a:lnTo>
                  <a:cubicBezTo>
                    <a:pt x="660" y="661"/>
                    <a:pt x="697" y="661"/>
                    <a:pt x="733" y="624"/>
                  </a:cubicBezTo>
                  <a:cubicBezTo>
                    <a:pt x="770" y="624"/>
                    <a:pt x="807" y="587"/>
                    <a:pt x="843" y="551"/>
                  </a:cubicBezTo>
                  <a:cubicBezTo>
                    <a:pt x="880" y="514"/>
                    <a:pt x="880" y="477"/>
                    <a:pt x="880" y="441"/>
                  </a:cubicBezTo>
                  <a:cubicBezTo>
                    <a:pt x="917" y="404"/>
                    <a:pt x="917" y="367"/>
                    <a:pt x="917" y="331"/>
                  </a:cubicBezTo>
                  <a:lnTo>
                    <a:pt x="917" y="257"/>
                  </a:lnTo>
                  <a:cubicBezTo>
                    <a:pt x="917" y="184"/>
                    <a:pt x="880" y="147"/>
                    <a:pt x="843" y="111"/>
                  </a:cubicBezTo>
                  <a:lnTo>
                    <a:pt x="770" y="37"/>
                  </a:lnTo>
                  <a:cubicBezTo>
                    <a:pt x="733" y="37"/>
                    <a:pt x="660" y="1"/>
                    <a:pt x="6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5"/>
            <p:cNvSpPr/>
            <p:nvPr/>
          </p:nvSpPr>
          <p:spPr>
            <a:xfrm rot="5315393">
              <a:off x="8164376" y="389798"/>
              <a:ext cx="35955" cy="32068"/>
            </a:xfrm>
            <a:custGeom>
              <a:avLst/>
              <a:gdLst/>
              <a:ahLst/>
              <a:cxnLst/>
              <a:rect l="l" t="t" r="r" b="b"/>
              <a:pathLst>
                <a:path w="1138" h="1015" extrusionOk="0">
                  <a:moveTo>
                    <a:pt x="501" y="1"/>
                  </a:moveTo>
                  <a:cubicBezTo>
                    <a:pt x="242" y="1"/>
                    <a:pt x="1" y="199"/>
                    <a:pt x="1" y="501"/>
                  </a:cubicBezTo>
                  <a:cubicBezTo>
                    <a:pt x="1" y="758"/>
                    <a:pt x="221" y="978"/>
                    <a:pt x="477" y="1014"/>
                  </a:cubicBezTo>
                  <a:cubicBezTo>
                    <a:pt x="917" y="978"/>
                    <a:pt x="1137" y="464"/>
                    <a:pt x="844" y="134"/>
                  </a:cubicBezTo>
                  <a:cubicBezTo>
                    <a:pt x="740" y="42"/>
                    <a:pt x="619" y="1"/>
                    <a:pt x="5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5"/>
            <p:cNvSpPr/>
            <p:nvPr/>
          </p:nvSpPr>
          <p:spPr>
            <a:xfrm rot="5315393">
              <a:off x="8238967" y="613078"/>
              <a:ext cx="37092" cy="30141"/>
            </a:xfrm>
            <a:custGeom>
              <a:avLst/>
              <a:gdLst/>
              <a:ahLst/>
              <a:cxnLst/>
              <a:rect l="l" t="t" r="r" b="b"/>
              <a:pathLst>
                <a:path w="1174" h="954" extrusionOk="0">
                  <a:moveTo>
                    <a:pt x="331" y="0"/>
                  </a:moveTo>
                  <a:lnTo>
                    <a:pt x="221" y="73"/>
                  </a:lnTo>
                  <a:cubicBezTo>
                    <a:pt x="147" y="73"/>
                    <a:pt x="111" y="110"/>
                    <a:pt x="111" y="183"/>
                  </a:cubicBezTo>
                  <a:cubicBezTo>
                    <a:pt x="74" y="183"/>
                    <a:pt x="37" y="220"/>
                    <a:pt x="37" y="257"/>
                  </a:cubicBezTo>
                  <a:cubicBezTo>
                    <a:pt x="1" y="330"/>
                    <a:pt x="1" y="367"/>
                    <a:pt x="1" y="440"/>
                  </a:cubicBezTo>
                  <a:lnTo>
                    <a:pt x="1" y="550"/>
                  </a:lnTo>
                  <a:lnTo>
                    <a:pt x="37" y="660"/>
                  </a:lnTo>
                  <a:cubicBezTo>
                    <a:pt x="74" y="697"/>
                    <a:pt x="111" y="733"/>
                    <a:pt x="147" y="770"/>
                  </a:cubicBezTo>
                  <a:cubicBezTo>
                    <a:pt x="184" y="807"/>
                    <a:pt x="257" y="843"/>
                    <a:pt x="294" y="843"/>
                  </a:cubicBezTo>
                  <a:lnTo>
                    <a:pt x="294" y="953"/>
                  </a:lnTo>
                  <a:lnTo>
                    <a:pt x="404" y="953"/>
                  </a:lnTo>
                  <a:lnTo>
                    <a:pt x="376" y="934"/>
                  </a:lnTo>
                  <a:lnTo>
                    <a:pt x="376" y="934"/>
                  </a:lnTo>
                  <a:cubicBezTo>
                    <a:pt x="400" y="946"/>
                    <a:pt x="424" y="953"/>
                    <a:pt x="441" y="953"/>
                  </a:cubicBezTo>
                  <a:lnTo>
                    <a:pt x="697" y="953"/>
                  </a:lnTo>
                  <a:cubicBezTo>
                    <a:pt x="734" y="953"/>
                    <a:pt x="807" y="953"/>
                    <a:pt x="881" y="916"/>
                  </a:cubicBezTo>
                  <a:cubicBezTo>
                    <a:pt x="991" y="880"/>
                    <a:pt x="1100" y="770"/>
                    <a:pt x="1137" y="660"/>
                  </a:cubicBezTo>
                  <a:cubicBezTo>
                    <a:pt x="1137" y="587"/>
                    <a:pt x="1174" y="550"/>
                    <a:pt x="1174" y="477"/>
                  </a:cubicBezTo>
                  <a:lnTo>
                    <a:pt x="1174" y="330"/>
                  </a:lnTo>
                  <a:cubicBezTo>
                    <a:pt x="1137" y="257"/>
                    <a:pt x="1100" y="183"/>
                    <a:pt x="1027" y="147"/>
                  </a:cubicBezTo>
                  <a:lnTo>
                    <a:pt x="954" y="73"/>
                  </a:lnTo>
                  <a:cubicBezTo>
                    <a:pt x="881" y="37"/>
                    <a:pt x="771" y="0"/>
                    <a:pt x="697" y="0"/>
                  </a:cubicBezTo>
                  <a:lnTo>
                    <a:pt x="477" y="0"/>
                  </a:lnTo>
                  <a:cubicBezTo>
                    <a:pt x="461" y="0"/>
                    <a:pt x="446" y="2"/>
                    <a:pt x="433" y="5"/>
                  </a:cubicBezTo>
                  <a:lnTo>
                    <a:pt x="433" y="5"/>
                  </a:lnTo>
                  <a:lnTo>
                    <a:pt x="44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5"/>
            <p:cNvSpPr/>
            <p:nvPr/>
          </p:nvSpPr>
          <p:spPr>
            <a:xfrm rot="5315393">
              <a:off x="8115610" y="518201"/>
              <a:ext cx="38261" cy="32479"/>
            </a:xfrm>
            <a:custGeom>
              <a:avLst/>
              <a:gdLst/>
              <a:ahLst/>
              <a:cxnLst/>
              <a:rect l="l" t="t" r="r" b="b"/>
              <a:pathLst>
                <a:path w="1211" h="1028" extrusionOk="0">
                  <a:moveTo>
                    <a:pt x="550" y="1"/>
                  </a:moveTo>
                  <a:cubicBezTo>
                    <a:pt x="257" y="1"/>
                    <a:pt x="0" y="221"/>
                    <a:pt x="0" y="514"/>
                  </a:cubicBezTo>
                  <a:cubicBezTo>
                    <a:pt x="0" y="807"/>
                    <a:pt x="257" y="1027"/>
                    <a:pt x="550" y="1027"/>
                  </a:cubicBezTo>
                  <a:cubicBezTo>
                    <a:pt x="1210" y="1027"/>
                    <a:pt x="1210" y="1"/>
                    <a:pt x="5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5"/>
            <p:cNvSpPr/>
            <p:nvPr/>
          </p:nvSpPr>
          <p:spPr>
            <a:xfrm rot="5315393">
              <a:off x="7921253" y="619199"/>
              <a:ext cx="32448" cy="40599"/>
            </a:xfrm>
            <a:custGeom>
              <a:avLst/>
              <a:gdLst/>
              <a:ahLst/>
              <a:cxnLst/>
              <a:rect l="l" t="t" r="r" b="b"/>
              <a:pathLst>
                <a:path w="1027" h="1285" extrusionOk="0">
                  <a:moveTo>
                    <a:pt x="367" y="1"/>
                  </a:moveTo>
                  <a:cubicBezTo>
                    <a:pt x="293" y="38"/>
                    <a:pt x="183" y="74"/>
                    <a:pt x="147" y="148"/>
                  </a:cubicBezTo>
                  <a:lnTo>
                    <a:pt x="37" y="258"/>
                  </a:lnTo>
                  <a:cubicBezTo>
                    <a:pt x="0" y="331"/>
                    <a:pt x="0" y="404"/>
                    <a:pt x="0" y="514"/>
                  </a:cubicBezTo>
                  <a:lnTo>
                    <a:pt x="0" y="624"/>
                  </a:lnTo>
                  <a:cubicBezTo>
                    <a:pt x="0" y="661"/>
                    <a:pt x="0" y="734"/>
                    <a:pt x="0" y="771"/>
                  </a:cubicBezTo>
                  <a:cubicBezTo>
                    <a:pt x="0" y="844"/>
                    <a:pt x="0" y="917"/>
                    <a:pt x="37" y="991"/>
                  </a:cubicBezTo>
                  <a:cubicBezTo>
                    <a:pt x="37" y="1027"/>
                    <a:pt x="73" y="1101"/>
                    <a:pt x="147" y="1137"/>
                  </a:cubicBezTo>
                  <a:cubicBezTo>
                    <a:pt x="183" y="1174"/>
                    <a:pt x="257" y="1211"/>
                    <a:pt x="293" y="1247"/>
                  </a:cubicBezTo>
                  <a:cubicBezTo>
                    <a:pt x="367" y="1284"/>
                    <a:pt x="440" y="1284"/>
                    <a:pt x="513" y="1284"/>
                  </a:cubicBezTo>
                  <a:lnTo>
                    <a:pt x="660" y="1284"/>
                  </a:lnTo>
                  <a:cubicBezTo>
                    <a:pt x="733" y="1284"/>
                    <a:pt x="807" y="1211"/>
                    <a:pt x="880" y="1174"/>
                  </a:cubicBezTo>
                  <a:lnTo>
                    <a:pt x="953" y="1064"/>
                  </a:lnTo>
                  <a:cubicBezTo>
                    <a:pt x="990" y="954"/>
                    <a:pt x="1026" y="881"/>
                    <a:pt x="1026" y="807"/>
                  </a:cubicBezTo>
                  <a:cubicBezTo>
                    <a:pt x="1026" y="734"/>
                    <a:pt x="1026" y="697"/>
                    <a:pt x="1026" y="661"/>
                  </a:cubicBezTo>
                  <a:lnTo>
                    <a:pt x="1026" y="514"/>
                  </a:lnTo>
                  <a:cubicBezTo>
                    <a:pt x="1026" y="441"/>
                    <a:pt x="1026" y="368"/>
                    <a:pt x="990" y="331"/>
                  </a:cubicBezTo>
                  <a:cubicBezTo>
                    <a:pt x="916" y="184"/>
                    <a:pt x="843" y="111"/>
                    <a:pt x="697" y="38"/>
                  </a:cubicBezTo>
                  <a:cubicBezTo>
                    <a:pt x="660" y="1"/>
                    <a:pt x="587" y="1"/>
                    <a:pt x="5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5"/>
            <p:cNvSpPr/>
            <p:nvPr/>
          </p:nvSpPr>
          <p:spPr>
            <a:xfrm rot="5315393">
              <a:off x="8214881" y="444931"/>
              <a:ext cx="50994" cy="54469"/>
            </a:xfrm>
            <a:custGeom>
              <a:avLst/>
              <a:gdLst/>
              <a:ahLst/>
              <a:cxnLst/>
              <a:rect l="l" t="t" r="r" b="b"/>
              <a:pathLst>
                <a:path w="1614" h="1724" extrusionOk="0">
                  <a:moveTo>
                    <a:pt x="681" y="911"/>
                  </a:moveTo>
                  <a:lnTo>
                    <a:pt x="681" y="911"/>
                  </a:lnTo>
                  <a:cubicBezTo>
                    <a:pt x="687" y="913"/>
                    <a:pt x="692" y="915"/>
                    <a:pt x="697" y="917"/>
                  </a:cubicBezTo>
                  <a:lnTo>
                    <a:pt x="734" y="990"/>
                  </a:lnTo>
                  <a:lnTo>
                    <a:pt x="734" y="990"/>
                  </a:lnTo>
                  <a:lnTo>
                    <a:pt x="681" y="911"/>
                  </a:lnTo>
                  <a:close/>
                  <a:moveTo>
                    <a:pt x="807" y="1"/>
                  </a:moveTo>
                  <a:cubicBezTo>
                    <a:pt x="797" y="4"/>
                    <a:pt x="786" y="8"/>
                    <a:pt x="776" y="13"/>
                  </a:cubicBezTo>
                  <a:lnTo>
                    <a:pt x="776" y="13"/>
                  </a:lnTo>
                  <a:cubicBezTo>
                    <a:pt x="773" y="13"/>
                    <a:pt x="770" y="13"/>
                    <a:pt x="767" y="13"/>
                  </a:cubicBezTo>
                  <a:cubicBezTo>
                    <a:pt x="709" y="13"/>
                    <a:pt x="648" y="22"/>
                    <a:pt x="587" y="37"/>
                  </a:cubicBezTo>
                  <a:cubicBezTo>
                    <a:pt x="587" y="37"/>
                    <a:pt x="551" y="37"/>
                    <a:pt x="514" y="74"/>
                  </a:cubicBezTo>
                  <a:lnTo>
                    <a:pt x="404" y="111"/>
                  </a:lnTo>
                  <a:lnTo>
                    <a:pt x="258" y="221"/>
                  </a:lnTo>
                  <a:lnTo>
                    <a:pt x="221" y="257"/>
                  </a:lnTo>
                  <a:cubicBezTo>
                    <a:pt x="111" y="367"/>
                    <a:pt x="38" y="514"/>
                    <a:pt x="38" y="661"/>
                  </a:cubicBezTo>
                  <a:cubicBezTo>
                    <a:pt x="1" y="807"/>
                    <a:pt x="1" y="954"/>
                    <a:pt x="38" y="1100"/>
                  </a:cubicBezTo>
                  <a:cubicBezTo>
                    <a:pt x="38" y="1174"/>
                    <a:pt x="74" y="1247"/>
                    <a:pt x="111" y="1320"/>
                  </a:cubicBezTo>
                  <a:cubicBezTo>
                    <a:pt x="148" y="1394"/>
                    <a:pt x="184" y="1467"/>
                    <a:pt x="221" y="1504"/>
                  </a:cubicBezTo>
                  <a:lnTo>
                    <a:pt x="258" y="1540"/>
                  </a:lnTo>
                  <a:lnTo>
                    <a:pt x="404" y="1650"/>
                  </a:lnTo>
                  <a:lnTo>
                    <a:pt x="441" y="1650"/>
                  </a:lnTo>
                  <a:cubicBezTo>
                    <a:pt x="514" y="1687"/>
                    <a:pt x="551" y="1687"/>
                    <a:pt x="624" y="1724"/>
                  </a:cubicBezTo>
                  <a:lnTo>
                    <a:pt x="844" y="1724"/>
                  </a:lnTo>
                  <a:cubicBezTo>
                    <a:pt x="954" y="1687"/>
                    <a:pt x="1064" y="1687"/>
                    <a:pt x="1174" y="1614"/>
                  </a:cubicBezTo>
                  <a:lnTo>
                    <a:pt x="1211" y="1614"/>
                  </a:lnTo>
                  <a:cubicBezTo>
                    <a:pt x="1284" y="1577"/>
                    <a:pt x="1321" y="1540"/>
                    <a:pt x="1357" y="1504"/>
                  </a:cubicBezTo>
                  <a:lnTo>
                    <a:pt x="1394" y="1467"/>
                  </a:lnTo>
                  <a:cubicBezTo>
                    <a:pt x="1431" y="1394"/>
                    <a:pt x="1467" y="1357"/>
                    <a:pt x="1504" y="1320"/>
                  </a:cubicBezTo>
                  <a:cubicBezTo>
                    <a:pt x="1541" y="1247"/>
                    <a:pt x="1577" y="1174"/>
                    <a:pt x="1614" y="1100"/>
                  </a:cubicBezTo>
                  <a:cubicBezTo>
                    <a:pt x="1614" y="1064"/>
                    <a:pt x="1614" y="1027"/>
                    <a:pt x="1614" y="990"/>
                  </a:cubicBezTo>
                  <a:cubicBezTo>
                    <a:pt x="1614" y="917"/>
                    <a:pt x="1614" y="844"/>
                    <a:pt x="1614" y="771"/>
                  </a:cubicBezTo>
                  <a:cubicBezTo>
                    <a:pt x="1614" y="661"/>
                    <a:pt x="1614" y="587"/>
                    <a:pt x="1577" y="514"/>
                  </a:cubicBezTo>
                  <a:cubicBezTo>
                    <a:pt x="1541" y="404"/>
                    <a:pt x="1467" y="294"/>
                    <a:pt x="1394" y="221"/>
                  </a:cubicBezTo>
                  <a:cubicBezTo>
                    <a:pt x="1357" y="184"/>
                    <a:pt x="1321" y="147"/>
                    <a:pt x="1247" y="111"/>
                  </a:cubicBezTo>
                  <a:lnTo>
                    <a:pt x="1211" y="74"/>
                  </a:lnTo>
                  <a:cubicBezTo>
                    <a:pt x="1137" y="37"/>
                    <a:pt x="1101" y="1"/>
                    <a:pt x="10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5"/>
            <p:cNvSpPr/>
            <p:nvPr/>
          </p:nvSpPr>
          <p:spPr>
            <a:xfrm rot="5315393">
              <a:off x="8376349" y="352320"/>
              <a:ext cx="53300" cy="39398"/>
            </a:xfrm>
            <a:custGeom>
              <a:avLst/>
              <a:gdLst/>
              <a:ahLst/>
              <a:cxnLst/>
              <a:rect l="l" t="t" r="r" b="b"/>
              <a:pathLst>
                <a:path w="1687" h="1247" extrusionOk="0">
                  <a:moveTo>
                    <a:pt x="844" y="0"/>
                  </a:moveTo>
                  <a:cubicBezTo>
                    <a:pt x="1" y="0"/>
                    <a:pt x="1" y="1247"/>
                    <a:pt x="844" y="1247"/>
                  </a:cubicBezTo>
                  <a:cubicBezTo>
                    <a:pt x="1687" y="1247"/>
                    <a:pt x="1687" y="0"/>
                    <a:pt x="8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5"/>
            <p:cNvSpPr/>
            <p:nvPr/>
          </p:nvSpPr>
          <p:spPr>
            <a:xfrm rot="5315393">
              <a:off x="8469494" y="416028"/>
              <a:ext cx="57944" cy="44043"/>
            </a:xfrm>
            <a:custGeom>
              <a:avLst/>
              <a:gdLst/>
              <a:ahLst/>
              <a:cxnLst/>
              <a:rect l="l" t="t" r="r" b="b"/>
              <a:pathLst>
                <a:path w="1834" h="1394" extrusionOk="0">
                  <a:moveTo>
                    <a:pt x="917" y="1"/>
                  </a:moveTo>
                  <a:cubicBezTo>
                    <a:pt x="0" y="1"/>
                    <a:pt x="0" y="1394"/>
                    <a:pt x="917" y="1394"/>
                  </a:cubicBezTo>
                  <a:cubicBezTo>
                    <a:pt x="1833" y="1394"/>
                    <a:pt x="1833" y="1"/>
                    <a:pt x="9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5"/>
            <p:cNvSpPr/>
            <p:nvPr/>
          </p:nvSpPr>
          <p:spPr>
            <a:xfrm rot="5315393">
              <a:off x="8295862" y="226633"/>
              <a:ext cx="73015" cy="56775"/>
            </a:xfrm>
            <a:custGeom>
              <a:avLst/>
              <a:gdLst/>
              <a:ahLst/>
              <a:cxnLst/>
              <a:rect l="l" t="t" r="r" b="b"/>
              <a:pathLst>
                <a:path w="2311" h="1797" extrusionOk="0">
                  <a:moveTo>
                    <a:pt x="1137" y="1"/>
                  </a:moveTo>
                  <a:cubicBezTo>
                    <a:pt x="1" y="1"/>
                    <a:pt x="1" y="1797"/>
                    <a:pt x="1137" y="1797"/>
                  </a:cubicBezTo>
                  <a:cubicBezTo>
                    <a:pt x="2273" y="1797"/>
                    <a:pt x="2310" y="1"/>
                    <a:pt x="11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5"/>
            <p:cNvSpPr/>
            <p:nvPr/>
          </p:nvSpPr>
          <p:spPr>
            <a:xfrm rot="5315393">
              <a:off x="8479565" y="284379"/>
              <a:ext cx="49856" cy="44043"/>
            </a:xfrm>
            <a:custGeom>
              <a:avLst/>
              <a:gdLst/>
              <a:ahLst/>
              <a:cxnLst/>
              <a:rect l="l" t="t" r="r" b="b"/>
              <a:pathLst>
                <a:path w="1578" h="1394" extrusionOk="0">
                  <a:moveTo>
                    <a:pt x="624" y="0"/>
                  </a:moveTo>
                  <a:cubicBezTo>
                    <a:pt x="477" y="37"/>
                    <a:pt x="294" y="110"/>
                    <a:pt x="184" y="220"/>
                  </a:cubicBezTo>
                  <a:cubicBezTo>
                    <a:pt x="74" y="330"/>
                    <a:pt x="1" y="514"/>
                    <a:pt x="1" y="660"/>
                  </a:cubicBezTo>
                  <a:cubicBezTo>
                    <a:pt x="1" y="843"/>
                    <a:pt x="74" y="990"/>
                    <a:pt x="184" y="1137"/>
                  </a:cubicBezTo>
                  <a:lnTo>
                    <a:pt x="331" y="1247"/>
                  </a:lnTo>
                  <a:cubicBezTo>
                    <a:pt x="404" y="1283"/>
                    <a:pt x="551" y="1320"/>
                    <a:pt x="661" y="1320"/>
                  </a:cubicBezTo>
                  <a:lnTo>
                    <a:pt x="624" y="1393"/>
                  </a:lnTo>
                  <a:lnTo>
                    <a:pt x="917" y="1393"/>
                  </a:lnTo>
                  <a:cubicBezTo>
                    <a:pt x="1101" y="1393"/>
                    <a:pt x="1247" y="1320"/>
                    <a:pt x="1394" y="1173"/>
                  </a:cubicBezTo>
                  <a:cubicBezTo>
                    <a:pt x="1504" y="1063"/>
                    <a:pt x="1577" y="880"/>
                    <a:pt x="1577" y="697"/>
                  </a:cubicBezTo>
                  <a:cubicBezTo>
                    <a:pt x="1577" y="330"/>
                    <a:pt x="1284" y="0"/>
                    <a:pt x="9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5"/>
            <p:cNvSpPr/>
            <p:nvPr/>
          </p:nvSpPr>
          <p:spPr>
            <a:xfrm rot="5315393">
              <a:off x="8556847" y="187776"/>
              <a:ext cx="25528" cy="19715"/>
            </a:xfrm>
            <a:custGeom>
              <a:avLst/>
              <a:gdLst/>
              <a:ahLst/>
              <a:cxnLst/>
              <a:rect l="l" t="t" r="r" b="b"/>
              <a:pathLst>
                <a:path w="808" h="624" extrusionOk="0">
                  <a:moveTo>
                    <a:pt x="404" y="1"/>
                  </a:moveTo>
                  <a:cubicBezTo>
                    <a:pt x="1" y="1"/>
                    <a:pt x="1" y="624"/>
                    <a:pt x="404" y="624"/>
                  </a:cubicBezTo>
                  <a:cubicBezTo>
                    <a:pt x="807" y="624"/>
                    <a:pt x="807" y="1"/>
                    <a:pt x="4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5"/>
            <p:cNvSpPr/>
            <p:nvPr/>
          </p:nvSpPr>
          <p:spPr>
            <a:xfrm rot="5315393">
              <a:off x="8055312" y="696606"/>
              <a:ext cx="66064" cy="48656"/>
            </a:xfrm>
            <a:custGeom>
              <a:avLst/>
              <a:gdLst/>
              <a:ahLst/>
              <a:cxnLst/>
              <a:rect l="l" t="t" r="r" b="b"/>
              <a:pathLst>
                <a:path w="2091" h="1540" extrusionOk="0">
                  <a:moveTo>
                    <a:pt x="1027" y="0"/>
                  </a:moveTo>
                  <a:cubicBezTo>
                    <a:pt x="1" y="0"/>
                    <a:pt x="1" y="1540"/>
                    <a:pt x="1027" y="1540"/>
                  </a:cubicBezTo>
                  <a:cubicBezTo>
                    <a:pt x="2090" y="1540"/>
                    <a:pt x="2090" y="0"/>
                    <a:pt x="10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5"/>
            <p:cNvSpPr/>
            <p:nvPr/>
          </p:nvSpPr>
          <p:spPr>
            <a:xfrm rot="5315393">
              <a:off x="7920919" y="349843"/>
              <a:ext cx="69540" cy="54753"/>
            </a:xfrm>
            <a:custGeom>
              <a:avLst/>
              <a:gdLst/>
              <a:ahLst/>
              <a:cxnLst/>
              <a:rect l="l" t="t" r="r" b="b"/>
              <a:pathLst>
                <a:path w="2201" h="1733" extrusionOk="0">
                  <a:moveTo>
                    <a:pt x="1320" y="1"/>
                  </a:moveTo>
                  <a:cubicBezTo>
                    <a:pt x="1186" y="1"/>
                    <a:pt x="1051" y="35"/>
                    <a:pt x="917" y="89"/>
                  </a:cubicBezTo>
                  <a:lnTo>
                    <a:pt x="367" y="345"/>
                  </a:lnTo>
                  <a:cubicBezTo>
                    <a:pt x="221" y="455"/>
                    <a:pt x="74" y="602"/>
                    <a:pt x="37" y="822"/>
                  </a:cubicBezTo>
                  <a:cubicBezTo>
                    <a:pt x="1" y="1005"/>
                    <a:pt x="37" y="1188"/>
                    <a:pt x="111" y="1372"/>
                  </a:cubicBezTo>
                  <a:cubicBezTo>
                    <a:pt x="259" y="1594"/>
                    <a:pt x="507" y="1733"/>
                    <a:pt x="765" y="1733"/>
                  </a:cubicBezTo>
                  <a:cubicBezTo>
                    <a:pt x="890" y="1733"/>
                    <a:pt x="1017" y="1700"/>
                    <a:pt x="1137" y="1628"/>
                  </a:cubicBezTo>
                  <a:lnTo>
                    <a:pt x="1650" y="1335"/>
                  </a:lnTo>
                  <a:cubicBezTo>
                    <a:pt x="2200" y="1005"/>
                    <a:pt x="2090" y="199"/>
                    <a:pt x="1467" y="15"/>
                  </a:cubicBezTo>
                  <a:cubicBezTo>
                    <a:pt x="1418" y="5"/>
                    <a:pt x="1369" y="1"/>
                    <a:pt x="13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5"/>
            <p:cNvSpPr/>
            <p:nvPr/>
          </p:nvSpPr>
          <p:spPr>
            <a:xfrm rot="5315393">
              <a:off x="7763228" y="700639"/>
              <a:ext cx="38261" cy="30141"/>
            </a:xfrm>
            <a:custGeom>
              <a:avLst/>
              <a:gdLst/>
              <a:ahLst/>
              <a:cxnLst/>
              <a:rect l="l" t="t" r="r" b="b"/>
              <a:pathLst>
                <a:path w="1211" h="954" extrusionOk="0">
                  <a:moveTo>
                    <a:pt x="734" y="0"/>
                  </a:moveTo>
                  <a:lnTo>
                    <a:pt x="734" y="37"/>
                  </a:lnTo>
                  <a:lnTo>
                    <a:pt x="477" y="37"/>
                  </a:lnTo>
                  <a:cubicBezTo>
                    <a:pt x="330" y="37"/>
                    <a:pt x="220" y="73"/>
                    <a:pt x="147" y="183"/>
                  </a:cubicBezTo>
                  <a:cubicBezTo>
                    <a:pt x="74" y="257"/>
                    <a:pt x="1" y="367"/>
                    <a:pt x="1" y="477"/>
                  </a:cubicBezTo>
                  <a:cubicBezTo>
                    <a:pt x="1" y="623"/>
                    <a:pt x="37" y="733"/>
                    <a:pt x="147" y="807"/>
                  </a:cubicBezTo>
                  <a:cubicBezTo>
                    <a:pt x="220" y="880"/>
                    <a:pt x="330" y="953"/>
                    <a:pt x="477" y="953"/>
                  </a:cubicBezTo>
                  <a:lnTo>
                    <a:pt x="734" y="953"/>
                  </a:lnTo>
                  <a:cubicBezTo>
                    <a:pt x="844" y="953"/>
                    <a:pt x="990" y="880"/>
                    <a:pt x="1064" y="807"/>
                  </a:cubicBezTo>
                  <a:cubicBezTo>
                    <a:pt x="1174" y="697"/>
                    <a:pt x="1210" y="587"/>
                    <a:pt x="1210" y="477"/>
                  </a:cubicBezTo>
                  <a:cubicBezTo>
                    <a:pt x="1210" y="330"/>
                    <a:pt x="1174" y="220"/>
                    <a:pt x="1064" y="147"/>
                  </a:cubicBezTo>
                  <a:cubicBezTo>
                    <a:pt x="990" y="37"/>
                    <a:pt x="844" y="0"/>
                    <a:pt x="7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5"/>
            <p:cNvSpPr/>
            <p:nvPr/>
          </p:nvSpPr>
          <p:spPr>
            <a:xfrm rot="5315393">
              <a:off x="7650858" y="724825"/>
              <a:ext cx="38261" cy="29004"/>
            </a:xfrm>
            <a:custGeom>
              <a:avLst/>
              <a:gdLst/>
              <a:ahLst/>
              <a:cxnLst/>
              <a:rect l="l" t="t" r="r" b="b"/>
              <a:pathLst>
                <a:path w="1211" h="918" extrusionOk="0">
                  <a:moveTo>
                    <a:pt x="624" y="1"/>
                  </a:moveTo>
                  <a:cubicBezTo>
                    <a:pt x="0" y="1"/>
                    <a:pt x="0" y="917"/>
                    <a:pt x="624" y="917"/>
                  </a:cubicBezTo>
                  <a:cubicBezTo>
                    <a:pt x="1210" y="917"/>
                    <a:pt x="1210" y="1"/>
                    <a:pt x="6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5"/>
            <p:cNvSpPr/>
            <p:nvPr/>
          </p:nvSpPr>
          <p:spPr>
            <a:xfrm rot="5315393">
              <a:off x="7482187" y="812909"/>
              <a:ext cx="41736" cy="31310"/>
            </a:xfrm>
            <a:custGeom>
              <a:avLst/>
              <a:gdLst/>
              <a:ahLst/>
              <a:cxnLst/>
              <a:rect l="l" t="t" r="r" b="b"/>
              <a:pathLst>
                <a:path w="1321" h="991" extrusionOk="0">
                  <a:moveTo>
                    <a:pt x="661" y="1"/>
                  </a:moveTo>
                  <a:cubicBezTo>
                    <a:pt x="1" y="1"/>
                    <a:pt x="1" y="991"/>
                    <a:pt x="661" y="991"/>
                  </a:cubicBezTo>
                  <a:cubicBezTo>
                    <a:pt x="1320" y="991"/>
                    <a:pt x="1320" y="1"/>
                    <a:pt x="6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ackground 1">
  <p:cSld name="TITLE_AND_TWO_COLUMNS_1_4_1_2">
    <p:spTree>
      <p:nvGrpSpPr>
        <p:cNvPr id="1" name="Shape 2474"/>
        <p:cNvGrpSpPr/>
        <p:nvPr/>
      </p:nvGrpSpPr>
      <p:grpSpPr>
        <a:xfrm>
          <a:off x="0" y="0"/>
          <a:ext cx="0" cy="0"/>
          <a:chOff x="0" y="0"/>
          <a:chExt cx="0" cy="0"/>
        </a:xfrm>
      </p:grpSpPr>
      <p:sp>
        <p:nvSpPr>
          <p:cNvPr id="2475" name="Google Shape;2475;p61"/>
          <p:cNvSpPr/>
          <p:nvPr/>
        </p:nvSpPr>
        <p:spPr>
          <a:xfrm rot="5400000">
            <a:off x="7556147" y="120881"/>
            <a:ext cx="2766964" cy="837227"/>
          </a:xfrm>
          <a:custGeom>
            <a:avLst/>
            <a:gdLst/>
            <a:ahLst/>
            <a:cxnLst/>
            <a:rect l="l" t="t" r="r" b="b"/>
            <a:pathLst>
              <a:path w="85085" h="25745" extrusionOk="0">
                <a:moveTo>
                  <a:pt x="1" y="0"/>
                </a:moveTo>
                <a:lnTo>
                  <a:pt x="1" y="2530"/>
                </a:lnTo>
                <a:cubicBezTo>
                  <a:pt x="7662" y="6306"/>
                  <a:pt x="12941" y="13674"/>
                  <a:pt x="19906" y="18696"/>
                </a:cubicBezTo>
                <a:cubicBezTo>
                  <a:pt x="20126" y="18879"/>
                  <a:pt x="20346" y="19026"/>
                  <a:pt x="20603" y="19209"/>
                </a:cubicBezTo>
                <a:cubicBezTo>
                  <a:pt x="26913" y="23518"/>
                  <a:pt x="34555" y="25744"/>
                  <a:pt x="42184" y="25744"/>
                </a:cubicBezTo>
                <a:cubicBezTo>
                  <a:pt x="47275" y="25744"/>
                  <a:pt x="52360" y="24753"/>
                  <a:pt x="57041" y="22728"/>
                </a:cubicBezTo>
                <a:cubicBezTo>
                  <a:pt x="67232" y="18329"/>
                  <a:pt x="74967" y="9751"/>
                  <a:pt x="85084" y="5206"/>
                </a:cubicBezTo>
                <a:lnTo>
                  <a:pt x="8508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61"/>
          <p:cNvSpPr/>
          <p:nvPr/>
        </p:nvSpPr>
        <p:spPr>
          <a:xfrm rot="3678335">
            <a:off x="-215883" y="4602760"/>
            <a:ext cx="1725044" cy="1024262"/>
          </a:xfrm>
          <a:custGeom>
            <a:avLst/>
            <a:gdLst/>
            <a:ahLst/>
            <a:cxnLst/>
            <a:rect l="l" t="t" r="r" b="b"/>
            <a:pathLst>
              <a:path w="52789" h="31344" extrusionOk="0">
                <a:moveTo>
                  <a:pt x="1" y="1"/>
                </a:moveTo>
                <a:lnTo>
                  <a:pt x="1" y="18587"/>
                </a:lnTo>
                <a:cubicBezTo>
                  <a:pt x="5866" y="19393"/>
                  <a:pt x="11621" y="21043"/>
                  <a:pt x="16680" y="24122"/>
                </a:cubicBezTo>
                <a:cubicBezTo>
                  <a:pt x="19759" y="25991"/>
                  <a:pt x="22509" y="28448"/>
                  <a:pt x="24671" y="31344"/>
                </a:cubicBezTo>
                <a:lnTo>
                  <a:pt x="52788" y="31344"/>
                </a:lnTo>
                <a:cubicBezTo>
                  <a:pt x="47546" y="20786"/>
                  <a:pt x="36915" y="13418"/>
                  <a:pt x="26138" y="8249"/>
                </a:cubicBezTo>
                <a:cubicBezTo>
                  <a:pt x="23498" y="6966"/>
                  <a:pt x="20786" y="5830"/>
                  <a:pt x="18073" y="4767"/>
                </a:cubicBezTo>
                <a:cubicBezTo>
                  <a:pt x="13234" y="2897"/>
                  <a:pt x="8249" y="1467"/>
                  <a:pt x="3153" y="588"/>
                </a:cubicBezTo>
                <a:cubicBezTo>
                  <a:pt x="2163" y="404"/>
                  <a:pt x="1100" y="184"/>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61"/>
          <p:cNvSpPr/>
          <p:nvPr/>
        </p:nvSpPr>
        <p:spPr>
          <a:xfrm rot="5622700">
            <a:off x="-487869" y="416360"/>
            <a:ext cx="2269012" cy="1347170"/>
          </a:xfrm>
          <a:custGeom>
            <a:avLst/>
            <a:gdLst/>
            <a:ahLst/>
            <a:cxnLst/>
            <a:rect l="l" t="t" r="r" b="b"/>
            <a:pathLst>
              <a:path w="52789" h="31344" extrusionOk="0">
                <a:moveTo>
                  <a:pt x="1" y="1"/>
                </a:moveTo>
                <a:lnTo>
                  <a:pt x="1" y="18587"/>
                </a:lnTo>
                <a:cubicBezTo>
                  <a:pt x="5866" y="19393"/>
                  <a:pt x="11621" y="21043"/>
                  <a:pt x="16680" y="24122"/>
                </a:cubicBezTo>
                <a:cubicBezTo>
                  <a:pt x="19759" y="25991"/>
                  <a:pt x="22509" y="28448"/>
                  <a:pt x="24671" y="31344"/>
                </a:cubicBezTo>
                <a:lnTo>
                  <a:pt x="52788" y="31344"/>
                </a:lnTo>
                <a:cubicBezTo>
                  <a:pt x="47546" y="20786"/>
                  <a:pt x="36915" y="13418"/>
                  <a:pt x="26138" y="8249"/>
                </a:cubicBezTo>
                <a:cubicBezTo>
                  <a:pt x="23498" y="6966"/>
                  <a:pt x="20786" y="5830"/>
                  <a:pt x="18073" y="4767"/>
                </a:cubicBezTo>
                <a:cubicBezTo>
                  <a:pt x="13234" y="2897"/>
                  <a:pt x="8249" y="1467"/>
                  <a:pt x="3153" y="588"/>
                </a:cubicBezTo>
                <a:cubicBezTo>
                  <a:pt x="2163" y="404"/>
                  <a:pt x="1100" y="184"/>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61"/>
          <p:cNvSpPr/>
          <p:nvPr/>
        </p:nvSpPr>
        <p:spPr>
          <a:xfrm rot="-2298006">
            <a:off x="308215" y="3605499"/>
            <a:ext cx="1563224" cy="1281315"/>
          </a:xfrm>
          <a:custGeom>
            <a:avLst/>
            <a:gdLst/>
            <a:ahLst/>
            <a:cxnLst/>
            <a:rect l="l" t="t" r="r" b="b"/>
            <a:pathLst>
              <a:path w="62527" h="51251" extrusionOk="0">
                <a:moveTo>
                  <a:pt x="35889" y="3192"/>
                </a:moveTo>
                <a:cubicBezTo>
                  <a:pt x="34936" y="4989"/>
                  <a:pt x="34020" y="6785"/>
                  <a:pt x="33030" y="8581"/>
                </a:cubicBezTo>
                <a:cubicBezTo>
                  <a:pt x="31930" y="10634"/>
                  <a:pt x="30830" y="12650"/>
                  <a:pt x="29731" y="14666"/>
                </a:cubicBezTo>
                <a:cubicBezTo>
                  <a:pt x="28594" y="16682"/>
                  <a:pt x="27458" y="18662"/>
                  <a:pt x="26285" y="20678"/>
                </a:cubicBezTo>
                <a:cubicBezTo>
                  <a:pt x="25112" y="22658"/>
                  <a:pt x="23939" y="24637"/>
                  <a:pt x="22766" y="26580"/>
                </a:cubicBezTo>
                <a:cubicBezTo>
                  <a:pt x="22252" y="27460"/>
                  <a:pt x="21702" y="28303"/>
                  <a:pt x="21189" y="29146"/>
                </a:cubicBezTo>
                <a:cubicBezTo>
                  <a:pt x="21629" y="28046"/>
                  <a:pt x="22032" y="26983"/>
                  <a:pt x="22472" y="25884"/>
                </a:cubicBezTo>
                <a:cubicBezTo>
                  <a:pt x="23279" y="23794"/>
                  <a:pt x="24159" y="21741"/>
                  <a:pt x="25075" y="19688"/>
                </a:cubicBezTo>
                <a:cubicBezTo>
                  <a:pt x="25991" y="17636"/>
                  <a:pt x="26981" y="15693"/>
                  <a:pt x="28081" y="13750"/>
                </a:cubicBezTo>
                <a:cubicBezTo>
                  <a:pt x="29144" y="11807"/>
                  <a:pt x="30317" y="9974"/>
                  <a:pt x="31600" y="8178"/>
                </a:cubicBezTo>
                <a:cubicBezTo>
                  <a:pt x="32920" y="6418"/>
                  <a:pt x="34349" y="4732"/>
                  <a:pt x="35889" y="3192"/>
                </a:cubicBezTo>
                <a:close/>
                <a:moveTo>
                  <a:pt x="60780" y="7078"/>
                </a:moveTo>
                <a:lnTo>
                  <a:pt x="60780" y="7078"/>
                </a:lnTo>
                <a:cubicBezTo>
                  <a:pt x="56161" y="10011"/>
                  <a:pt x="51469" y="12907"/>
                  <a:pt x="46777" y="15766"/>
                </a:cubicBezTo>
                <a:lnTo>
                  <a:pt x="46740" y="15766"/>
                </a:lnTo>
                <a:cubicBezTo>
                  <a:pt x="41534" y="18919"/>
                  <a:pt x="36256" y="21998"/>
                  <a:pt x="30940" y="25041"/>
                </a:cubicBezTo>
                <a:cubicBezTo>
                  <a:pt x="28521" y="26434"/>
                  <a:pt x="26065" y="27790"/>
                  <a:pt x="23572" y="29183"/>
                </a:cubicBezTo>
                <a:lnTo>
                  <a:pt x="23755" y="28963"/>
                </a:lnTo>
                <a:cubicBezTo>
                  <a:pt x="26578" y="26800"/>
                  <a:pt x="29437" y="24711"/>
                  <a:pt x="32370" y="22731"/>
                </a:cubicBezTo>
                <a:cubicBezTo>
                  <a:pt x="36806" y="19688"/>
                  <a:pt x="41388" y="16902"/>
                  <a:pt x="46080" y="14300"/>
                </a:cubicBezTo>
                <a:cubicBezTo>
                  <a:pt x="50772" y="11697"/>
                  <a:pt x="55575" y="9314"/>
                  <a:pt x="60523" y="7188"/>
                </a:cubicBezTo>
                <a:lnTo>
                  <a:pt x="60780" y="7078"/>
                </a:lnTo>
                <a:close/>
                <a:moveTo>
                  <a:pt x="46557" y="1543"/>
                </a:moveTo>
                <a:cubicBezTo>
                  <a:pt x="43917" y="5135"/>
                  <a:pt x="41205" y="8691"/>
                  <a:pt x="38382" y="12137"/>
                </a:cubicBezTo>
                <a:cubicBezTo>
                  <a:pt x="35193" y="16023"/>
                  <a:pt x="31893" y="19835"/>
                  <a:pt x="28521" y="23574"/>
                </a:cubicBezTo>
                <a:cubicBezTo>
                  <a:pt x="26835" y="25407"/>
                  <a:pt x="25112" y="27203"/>
                  <a:pt x="23389" y="29000"/>
                </a:cubicBezTo>
                <a:lnTo>
                  <a:pt x="22656" y="29586"/>
                </a:lnTo>
                <a:cubicBezTo>
                  <a:pt x="25552" y="25627"/>
                  <a:pt x="28558" y="21778"/>
                  <a:pt x="31673" y="18002"/>
                </a:cubicBezTo>
                <a:cubicBezTo>
                  <a:pt x="34936" y="14080"/>
                  <a:pt x="38345" y="10231"/>
                  <a:pt x="41864" y="6455"/>
                </a:cubicBezTo>
                <a:cubicBezTo>
                  <a:pt x="43404" y="4805"/>
                  <a:pt x="44980" y="3156"/>
                  <a:pt x="46557" y="1543"/>
                </a:cubicBezTo>
                <a:close/>
                <a:moveTo>
                  <a:pt x="20199" y="31016"/>
                </a:moveTo>
                <a:lnTo>
                  <a:pt x="20089" y="31272"/>
                </a:lnTo>
                <a:lnTo>
                  <a:pt x="19906" y="31786"/>
                </a:lnTo>
                <a:lnTo>
                  <a:pt x="19503" y="32115"/>
                </a:lnTo>
                <a:cubicBezTo>
                  <a:pt x="19723" y="31749"/>
                  <a:pt x="19943" y="31382"/>
                  <a:pt x="20199" y="31016"/>
                </a:cubicBezTo>
                <a:close/>
                <a:moveTo>
                  <a:pt x="19833" y="32152"/>
                </a:moveTo>
                <a:cubicBezTo>
                  <a:pt x="19833" y="32189"/>
                  <a:pt x="19833" y="32189"/>
                  <a:pt x="19870" y="32189"/>
                </a:cubicBezTo>
                <a:cubicBezTo>
                  <a:pt x="19723" y="32262"/>
                  <a:pt x="19613" y="32335"/>
                  <a:pt x="19503" y="32445"/>
                </a:cubicBezTo>
                <a:lnTo>
                  <a:pt x="19466" y="32409"/>
                </a:lnTo>
                <a:lnTo>
                  <a:pt x="19503" y="32409"/>
                </a:lnTo>
                <a:lnTo>
                  <a:pt x="19833" y="32152"/>
                </a:lnTo>
                <a:close/>
                <a:moveTo>
                  <a:pt x="44870" y="27020"/>
                </a:moveTo>
                <a:lnTo>
                  <a:pt x="44870" y="27020"/>
                </a:lnTo>
                <a:cubicBezTo>
                  <a:pt x="43441" y="27460"/>
                  <a:pt x="42011" y="27827"/>
                  <a:pt x="40581" y="28193"/>
                </a:cubicBezTo>
                <a:cubicBezTo>
                  <a:pt x="38748" y="28706"/>
                  <a:pt x="36916" y="29146"/>
                  <a:pt x="35046" y="29586"/>
                </a:cubicBezTo>
                <a:cubicBezTo>
                  <a:pt x="33176" y="30026"/>
                  <a:pt x="31344" y="30429"/>
                  <a:pt x="29474" y="30832"/>
                </a:cubicBezTo>
                <a:cubicBezTo>
                  <a:pt x="27604" y="31236"/>
                  <a:pt x="25735" y="31602"/>
                  <a:pt x="23865" y="31932"/>
                </a:cubicBezTo>
                <a:cubicBezTo>
                  <a:pt x="22216" y="32189"/>
                  <a:pt x="20566" y="32555"/>
                  <a:pt x="18953" y="33032"/>
                </a:cubicBezTo>
                <a:lnTo>
                  <a:pt x="18953" y="32995"/>
                </a:lnTo>
                <a:cubicBezTo>
                  <a:pt x="19540" y="32555"/>
                  <a:pt x="20163" y="32189"/>
                  <a:pt x="20859" y="31896"/>
                </a:cubicBezTo>
                <a:cubicBezTo>
                  <a:pt x="21666" y="31529"/>
                  <a:pt x="22509" y="31236"/>
                  <a:pt x="23352" y="30942"/>
                </a:cubicBezTo>
                <a:cubicBezTo>
                  <a:pt x="25112" y="30393"/>
                  <a:pt x="26871" y="29916"/>
                  <a:pt x="28667" y="29549"/>
                </a:cubicBezTo>
                <a:cubicBezTo>
                  <a:pt x="30500" y="29183"/>
                  <a:pt x="32297" y="28853"/>
                  <a:pt x="34130" y="28523"/>
                </a:cubicBezTo>
                <a:cubicBezTo>
                  <a:pt x="35962" y="28193"/>
                  <a:pt x="37869" y="27863"/>
                  <a:pt x="39738" y="27607"/>
                </a:cubicBezTo>
                <a:cubicBezTo>
                  <a:pt x="41461" y="27350"/>
                  <a:pt x="43147" y="27167"/>
                  <a:pt x="44870" y="27020"/>
                </a:cubicBezTo>
                <a:close/>
                <a:moveTo>
                  <a:pt x="24818" y="13933"/>
                </a:moveTo>
                <a:lnTo>
                  <a:pt x="24818" y="13933"/>
                </a:lnTo>
                <a:cubicBezTo>
                  <a:pt x="24122" y="16536"/>
                  <a:pt x="23279" y="19139"/>
                  <a:pt x="22289" y="21631"/>
                </a:cubicBezTo>
                <a:cubicBezTo>
                  <a:pt x="20933" y="25004"/>
                  <a:pt x="19356" y="28230"/>
                  <a:pt x="17560" y="31346"/>
                </a:cubicBezTo>
                <a:cubicBezTo>
                  <a:pt x="16680" y="32885"/>
                  <a:pt x="15764" y="34352"/>
                  <a:pt x="14774" y="35818"/>
                </a:cubicBezTo>
                <a:cubicBezTo>
                  <a:pt x="15764" y="32629"/>
                  <a:pt x="17010" y="29549"/>
                  <a:pt x="18477" y="26543"/>
                </a:cubicBezTo>
                <a:cubicBezTo>
                  <a:pt x="20016" y="23318"/>
                  <a:pt x="21702" y="20128"/>
                  <a:pt x="23352" y="16939"/>
                </a:cubicBezTo>
                <a:cubicBezTo>
                  <a:pt x="23792" y="16023"/>
                  <a:pt x="24232" y="15143"/>
                  <a:pt x="24672" y="14226"/>
                </a:cubicBezTo>
                <a:lnTo>
                  <a:pt x="24818" y="13933"/>
                </a:lnTo>
                <a:close/>
                <a:moveTo>
                  <a:pt x="45823" y="30576"/>
                </a:moveTo>
                <a:lnTo>
                  <a:pt x="45823" y="30576"/>
                </a:lnTo>
                <a:cubicBezTo>
                  <a:pt x="44174" y="30942"/>
                  <a:pt x="42561" y="31272"/>
                  <a:pt x="40911" y="31602"/>
                </a:cubicBezTo>
                <a:cubicBezTo>
                  <a:pt x="38712" y="32042"/>
                  <a:pt x="36549" y="32445"/>
                  <a:pt x="34349" y="32849"/>
                </a:cubicBezTo>
                <a:cubicBezTo>
                  <a:pt x="32187" y="33215"/>
                  <a:pt x="29987" y="33582"/>
                  <a:pt x="27824" y="33912"/>
                </a:cubicBezTo>
                <a:cubicBezTo>
                  <a:pt x="25625" y="34242"/>
                  <a:pt x="23462" y="34535"/>
                  <a:pt x="21299" y="34828"/>
                </a:cubicBezTo>
                <a:cubicBezTo>
                  <a:pt x="19466" y="35048"/>
                  <a:pt x="17670" y="35415"/>
                  <a:pt x="15910" y="35891"/>
                </a:cubicBezTo>
                <a:cubicBezTo>
                  <a:pt x="17084" y="35268"/>
                  <a:pt x="18330" y="34755"/>
                  <a:pt x="19613" y="34352"/>
                </a:cubicBezTo>
                <a:cubicBezTo>
                  <a:pt x="21556" y="33802"/>
                  <a:pt x="23535" y="33362"/>
                  <a:pt x="25552" y="33032"/>
                </a:cubicBezTo>
                <a:cubicBezTo>
                  <a:pt x="27861" y="32629"/>
                  <a:pt x="30170" y="32262"/>
                  <a:pt x="32517" y="31932"/>
                </a:cubicBezTo>
                <a:cubicBezTo>
                  <a:pt x="34863" y="31602"/>
                  <a:pt x="37209" y="31346"/>
                  <a:pt x="39555" y="31089"/>
                </a:cubicBezTo>
                <a:cubicBezTo>
                  <a:pt x="41644" y="30906"/>
                  <a:pt x="43734" y="30722"/>
                  <a:pt x="45823" y="30576"/>
                </a:cubicBezTo>
                <a:close/>
                <a:moveTo>
                  <a:pt x="19063" y="17709"/>
                </a:moveTo>
                <a:lnTo>
                  <a:pt x="19063" y="17709"/>
                </a:lnTo>
                <a:cubicBezTo>
                  <a:pt x="18806" y="18955"/>
                  <a:pt x="18550" y="20238"/>
                  <a:pt x="18257" y="21485"/>
                </a:cubicBezTo>
                <a:cubicBezTo>
                  <a:pt x="17890" y="23024"/>
                  <a:pt x="17523" y="24564"/>
                  <a:pt x="17084" y="26104"/>
                </a:cubicBezTo>
                <a:cubicBezTo>
                  <a:pt x="16607" y="27643"/>
                  <a:pt x="16167" y="29146"/>
                  <a:pt x="15581" y="30649"/>
                </a:cubicBezTo>
                <a:cubicBezTo>
                  <a:pt x="14994" y="32115"/>
                  <a:pt x="14371" y="33545"/>
                  <a:pt x="13674" y="34975"/>
                </a:cubicBezTo>
                <a:cubicBezTo>
                  <a:pt x="13308" y="35671"/>
                  <a:pt x="12941" y="36331"/>
                  <a:pt x="12538" y="37028"/>
                </a:cubicBezTo>
                <a:cubicBezTo>
                  <a:pt x="12208" y="37614"/>
                  <a:pt x="11878" y="38164"/>
                  <a:pt x="11511" y="38714"/>
                </a:cubicBezTo>
                <a:cubicBezTo>
                  <a:pt x="11915" y="37541"/>
                  <a:pt x="12318" y="36404"/>
                  <a:pt x="12685" y="35231"/>
                </a:cubicBezTo>
                <a:cubicBezTo>
                  <a:pt x="13234" y="33728"/>
                  <a:pt x="13748" y="32189"/>
                  <a:pt x="14261" y="30649"/>
                </a:cubicBezTo>
                <a:lnTo>
                  <a:pt x="15837" y="26030"/>
                </a:lnTo>
                <a:cubicBezTo>
                  <a:pt x="16350" y="24527"/>
                  <a:pt x="16827" y="23061"/>
                  <a:pt x="17377" y="21595"/>
                </a:cubicBezTo>
                <a:cubicBezTo>
                  <a:pt x="17853" y="20275"/>
                  <a:pt x="18403" y="18955"/>
                  <a:pt x="19063" y="17709"/>
                </a:cubicBezTo>
                <a:close/>
                <a:moveTo>
                  <a:pt x="42087" y="34599"/>
                </a:moveTo>
                <a:cubicBezTo>
                  <a:pt x="42452" y="34599"/>
                  <a:pt x="42818" y="34602"/>
                  <a:pt x="43184" y="34608"/>
                </a:cubicBezTo>
                <a:cubicBezTo>
                  <a:pt x="39262" y="35415"/>
                  <a:pt x="35339" y="36111"/>
                  <a:pt x="31417" y="36771"/>
                </a:cubicBezTo>
                <a:cubicBezTo>
                  <a:pt x="27055" y="37468"/>
                  <a:pt x="22729" y="38054"/>
                  <a:pt x="18367" y="38604"/>
                </a:cubicBezTo>
                <a:cubicBezTo>
                  <a:pt x="16240" y="38861"/>
                  <a:pt x="14151" y="39081"/>
                  <a:pt x="12025" y="39300"/>
                </a:cubicBezTo>
                <a:cubicBezTo>
                  <a:pt x="13491" y="38567"/>
                  <a:pt x="15031" y="38091"/>
                  <a:pt x="16644" y="37797"/>
                </a:cubicBezTo>
                <a:cubicBezTo>
                  <a:pt x="18733" y="37358"/>
                  <a:pt x="20859" y="37101"/>
                  <a:pt x="22985" y="36734"/>
                </a:cubicBezTo>
                <a:cubicBezTo>
                  <a:pt x="25258" y="36368"/>
                  <a:pt x="27494" y="36001"/>
                  <a:pt x="29767" y="35671"/>
                </a:cubicBezTo>
                <a:cubicBezTo>
                  <a:pt x="32040" y="35305"/>
                  <a:pt x="34349" y="35011"/>
                  <a:pt x="36659" y="34828"/>
                </a:cubicBezTo>
                <a:cubicBezTo>
                  <a:pt x="38461" y="34675"/>
                  <a:pt x="40264" y="34599"/>
                  <a:pt x="42087" y="34599"/>
                </a:cubicBezTo>
                <a:close/>
                <a:moveTo>
                  <a:pt x="13161" y="22951"/>
                </a:moveTo>
                <a:lnTo>
                  <a:pt x="13161" y="22951"/>
                </a:lnTo>
                <a:cubicBezTo>
                  <a:pt x="12904" y="25407"/>
                  <a:pt x="12428" y="27827"/>
                  <a:pt x="11805" y="30209"/>
                </a:cubicBezTo>
                <a:cubicBezTo>
                  <a:pt x="11072" y="32959"/>
                  <a:pt x="10192" y="35708"/>
                  <a:pt x="9275" y="38421"/>
                </a:cubicBezTo>
                <a:cubicBezTo>
                  <a:pt x="8835" y="39850"/>
                  <a:pt x="8286" y="41243"/>
                  <a:pt x="7626" y="42563"/>
                </a:cubicBezTo>
                <a:cubicBezTo>
                  <a:pt x="8286" y="39997"/>
                  <a:pt x="8945" y="37468"/>
                  <a:pt x="9679" y="34902"/>
                </a:cubicBezTo>
                <a:cubicBezTo>
                  <a:pt x="10448" y="32079"/>
                  <a:pt x="11255" y="29293"/>
                  <a:pt x="12061" y="26507"/>
                </a:cubicBezTo>
                <a:cubicBezTo>
                  <a:pt x="12428" y="25297"/>
                  <a:pt x="12795" y="24124"/>
                  <a:pt x="13161" y="22951"/>
                </a:cubicBezTo>
                <a:close/>
                <a:moveTo>
                  <a:pt x="37795" y="37174"/>
                </a:moveTo>
                <a:cubicBezTo>
                  <a:pt x="34130" y="37981"/>
                  <a:pt x="30464" y="38714"/>
                  <a:pt x="26798" y="39447"/>
                </a:cubicBezTo>
                <a:cubicBezTo>
                  <a:pt x="22692" y="40254"/>
                  <a:pt x="18623" y="40987"/>
                  <a:pt x="14517" y="41683"/>
                </a:cubicBezTo>
                <a:cubicBezTo>
                  <a:pt x="12465" y="42013"/>
                  <a:pt x="10375" y="42343"/>
                  <a:pt x="8359" y="42673"/>
                </a:cubicBezTo>
                <a:cubicBezTo>
                  <a:pt x="10045" y="41903"/>
                  <a:pt x="11805" y="41280"/>
                  <a:pt x="13601" y="40877"/>
                </a:cubicBezTo>
                <a:lnTo>
                  <a:pt x="13564" y="40877"/>
                </a:lnTo>
                <a:cubicBezTo>
                  <a:pt x="15544" y="40400"/>
                  <a:pt x="17523" y="39997"/>
                  <a:pt x="19540" y="39594"/>
                </a:cubicBezTo>
                <a:cubicBezTo>
                  <a:pt x="21592" y="39154"/>
                  <a:pt x="23645" y="38751"/>
                  <a:pt x="25735" y="38384"/>
                </a:cubicBezTo>
                <a:cubicBezTo>
                  <a:pt x="27824" y="38017"/>
                  <a:pt x="29877" y="37724"/>
                  <a:pt x="31967" y="37504"/>
                </a:cubicBezTo>
                <a:cubicBezTo>
                  <a:pt x="33910" y="37284"/>
                  <a:pt x="35852" y="37174"/>
                  <a:pt x="37795" y="37174"/>
                </a:cubicBezTo>
                <a:close/>
                <a:moveTo>
                  <a:pt x="7516" y="43003"/>
                </a:moveTo>
                <a:lnTo>
                  <a:pt x="7479" y="43076"/>
                </a:lnTo>
                <a:lnTo>
                  <a:pt x="7479" y="43003"/>
                </a:lnTo>
                <a:close/>
                <a:moveTo>
                  <a:pt x="47747" y="1"/>
                </a:moveTo>
                <a:cubicBezTo>
                  <a:pt x="47716" y="1"/>
                  <a:pt x="47684" y="12"/>
                  <a:pt x="47656" y="40"/>
                </a:cubicBezTo>
                <a:cubicBezTo>
                  <a:pt x="43991" y="3706"/>
                  <a:pt x="40435" y="7445"/>
                  <a:pt x="37026" y="11330"/>
                </a:cubicBezTo>
                <a:cubicBezTo>
                  <a:pt x="33616" y="15180"/>
                  <a:pt x="30317" y="19139"/>
                  <a:pt x="27164" y="23208"/>
                </a:cubicBezTo>
                <a:cubicBezTo>
                  <a:pt x="25368" y="25480"/>
                  <a:pt x="23645" y="27790"/>
                  <a:pt x="21959" y="30099"/>
                </a:cubicBezTo>
                <a:cubicBezTo>
                  <a:pt x="21922" y="30136"/>
                  <a:pt x="21922" y="30136"/>
                  <a:pt x="21922" y="30173"/>
                </a:cubicBezTo>
                <a:lnTo>
                  <a:pt x="21006" y="30906"/>
                </a:lnTo>
                <a:lnTo>
                  <a:pt x="20346" y="31419"/>
                </a:lnTo>
                <a:lnTo>
                  <a:pt x="20969" y="29843"/>
                </a:lnTo>
                <a:cubicBezTo>
                  <a:pt x="21482" y="29036"/>
                  <a:pt x="21959" y="28230"/>
                  <a:pt x="22472" y="27423"/>
                </a:cubicBezTo>
                <a:cubicBezTo>
                  <a:pt x="23682" y="25444"/>
                  <a:pt x="24892" y="23464"/>
                  <a:pt x="26065" y="21485"/>
                </a:cubicBezTo>
                <a:cubicBezTo>
                  <a:pt x="27201" y="19505"/>
                  <a:pt x="28374" y="17489"/>
                  <a:pt x="29511" y="15473"/>
                </a:cubicBezTo>
                <a:cubicBezTo>
                  <a:pt x="30647" y="13493"/>
                  <a:pt x="31747" y="11477"/>
                  <a:pt x="32847" y="9461"/>
                </a:cubicBezTo>
                <a:cubicBezTo>
                  <a:pt x="33946" y="7445"/>
                  <a:pt x="35009" y="5392"/>
                  <a:pt x="36109" y="3339"/>
                </a:cubicBezTo>
                <a:lnTo>
                  <a:pt x="36512" y="2569"/>
                </a:lnTo>
                <a:cubicBezTo>
                  <a:pt x="36567" y="2487"/>
                  <a:pt x="36478" y="2384"/>
                  <a:pt x="36383" y="2384"/>
                </a:cubicBezTo>
                <a:cubicBezTo>
                  <a:pt x="36352" y="2384"/>
                  <a:pt x="36320" y="2395"/>
                  <a:pt x="36292" y="2423"/>
                </a:cubicBezTo>
                <a:cubicBezTo>
                  <a:pt x="34716" y="3962"/>
                  <a:pt x="33250" y="5612"/>
                  <a:pt x="31893" y="7371"/>
                </a:cubicBezTo>
                <a:cubicBezTo>
                  <a:pt x="30574" y="9131"/>
                  <a:pt x="29327" y="10964"/>
                  <a:pt x="28228" y="12870"/>
                </a:cubicBezTo>
                <a:cubicBezTo>
                  <a:pt x="27128" y="14813"/>
                  <a:pt x="26101" y="16792"/>
                  <a:pt x="25185" y="18809"/>
                </a:cubicBezTo>
                <a:cubicBezTo>
                  <a:pt x="24232" y="20825"/>
                  <a:pt x="23352" y="22878"/>
                  <a:pt x="22509" y="24967"/>
                </a:cubicBezTo>
                <a:cubicBezTo>
                  <a:pt x="21776" y="26763"/>
                  <a:pt x="21116" y="28596"/>
                  <a:pt x="20419" y="30393"/>
                </a:cubicBezTo>
                <a:lnTo>
                  <a:pt x="19246" y="32299"/>
                </a:lnTo>
                <a:lnTo>
                  <a:pt x="17963" y="33362"/>
                </a:lnTo>
                <a:lnTo>
                  <a:pt x="17890" y="33399"/>
                </a:lnTo>
                <a:cubicBezTo>
                  <a:pt x="17853" y="33399"/>
                  <a:pt x="17853" y="33435"/>
                  <a:pt x="17853" y="33472"/>
                </a:cubicBezTo>
                <a:cubicBezTo>
                  <a:pt x="16864" y="34315"/>
                  <a:pt x="15874" y="35158"/>
                  <a:pt x="14921" y="36038"/>
                </a:cubicBezTo>
                <a:cubicBezTo>
                  <a:pt x="16827" y="33215"/>
                  <a:pt x="18550" y="30319"/>
                  <a:pt x="20053" y="27277"/>
                </a:cubicBezTo>
                <a:cubicBezTo>
                  <a:pt x="21666" y="24051"/>
                  <a:pt x="23022" y="20715"/>
                  <a:pt x="24122" y="17306"/>
                </a:cubicBezTo>
                <a:cubicBezTo>
                  <a:pt x="24672" y="15546"/>
                  <a:pt x="25185" y="13750"/>
                  <a:pt x="25625" y="11917"/>
                </a:cubicBezTo>
                <a:cubicBezTo>
                  <a:pt x="25662" y="11770"/>
                  <a:pt x="25698" y="11587"/>
                  <a:pt x="25735" y="11404"/>
                </a:cubicBezTo>
                <a:cubicBezTo>
                  <a:pt x="25757" y="11294"/>
                  <a:pt x="25674" y="11224"/>
                  <a:pt x="25589" y="11224"/>
                </a:cubicBezTo>
                <a:cubicBezTo>
                  <a:pt x="25531" y="11224"/>
                  <a:pt x="25471" y="11256"/>
                  <a:pt x="25442" y="11330"/>
                </a:cubicBezTo>
                <a:cubicBezTo>
                  <a:pt x="25405" y="11514"/>
                  <a:pt x="25368" y="11697"/>
                  <a:pt x="25332" y="11880"/>
                </a:cubicBezTo>
                <a:cubicBezTo>
                  <a:pt x="25112" y="12577"/>
                  <a:pt x="24855" y="13273"/>
                  <a:pt x="24525" y="13933"/>
                </a:cubicBezTo>
                <a:cubicBezTo>
                  <a:pt x="24159" y="14740"/>
                  <a:pt x="23755" y="15546"/>
                  <a:pt x="23352" y="16316"/>
                </a:cubicBezTo>
                <a:cubicBezTo>
                  <a:pt x="22546" y="17929"/>
                  <a:pt x="21739" y="19542"/>
                  <a:pt x="20896" y="21118"/>
                </a:cubicBezTo>
                <a:cubicBezTo>
                  <a:pt x="19283" y="24307"/>
                  <a:pt x="17670" y="27497"/>
                  <a:pt x="16277" y="30796"/>
                </a:cubicBezTo>
                <a:cubicBezTo>
                  <a:pt x="15507" y="32665"/>
                  <a:pt x="14847" y="34535"/>
                  <a:pt x="14297" y="36478"/>
                </a:cubicBezTo>
                <a:cubicBezTo>
                  <a:pt x="14297" y="36514"/>
                  <a:pt x="14297" y="36551"/>
                  <a:pt x="14297" y="36588"/>
                </a:cubicBezTo>
                <a:cubicBezTo>
                  <a:pt x="13271" y="37504"/>
                  <a:pt x="12281" y="38421"/>
                  <a:pt x="11292" y="39337"/>
                </a:cubicBezTo>
                <a:lnTo>
                  <a:pt x="11255" y="39337"/>
                </a:lnTo>
                <a:lnTo>
                  <a:pt x="11328" y="39190"/>
                </a:lnTo>
                <a:cubicBezTo>
                  <a:pt x="12171" y="38054"/>
                  <a:pt x="12941" y="36881"/>
                  <a:pt x="13601" y="35635"/>
                </a:cubicBezTo>
                <a:cubicBezTo>
                  <a:pt x="14334" y="34242"/>
                  <a:pt x="15031" y="32812"/>
                  <a:pt x="15581" y="31309"/>
                </a:cubicBezTo>
                <a:cubicBezTo>
                  <a:pt x="16167" y="29843"/>
                  <a:pt x="16680" y="28340"/>
                  <a:pt x="17157" y="26800"/>
                </a:cubicBezTo>
                <a:cubicBezTo>
                  <a:pt x="17633" y="25297"/>
                  <a:pt x="18037" y="23721"/>
                  <a:pt x="18403" y="22145"/>
                </a:cubicBezTo>
                <a:cubicBezTo>
                  <a:pt x="18770" y="20568"/>
                  <a:pt x="19100" y="19029"/>
                  <a:pt x="19393" y="17452"/>
                </a:cubicBezTo>
                <a:lnTo>
                  <a:pt x="19503" y="16866"/>
                </a:lnTo>
                <a:cubicBezTo>
                  <a:pt x="19527" y="16768"/>
                  <a:pt x="19438" y="16687"/>
                  <a:pt x="19354" y="16687"/>
                </a:cubicBezTo>
                <a:cubicBezTo>
                  <a:pt x="19312" y="16687"/>
                  <a:pt x="19271" y="16707"/>
                  <a:pt x="19246" y="16756"/>
                </a:cubicBezTo>
                <a:cubicBezTo>
                  <a:pt x="18550" y="18112"/>
                  <a:pt x="17890" y="19505"/>
                  <a:pt x="17377" y="20935"/>
                </a:cubicBezTo>
                <a:cubicBezTo>
                  <a:pt x="16827" y="22401"/>
                  <a:pt x="16314" y="23831"/>
                  <a:pt x="15837" y="25297"/>
                </a:cubicBezTo>
                <a:cubicBezTo>
                  <a:pt x="15287" y="26837"/>
                  <a:pt x="14774" y="28413"/>
                  <a:pt x="14224" y="29916"/>
                </a:cubicBezTo>
                <a:lnTo>
                  <a:pt x="12648" y="34572"/>
                </a:lnTo>
                <a:lnTo>
                  <a:pt x="11035" y="39227"/>
                </a:lnTo>
                <a:lnTo>
                  <a:pt x="10962" y="39447"/>
                </a:lnTo>
                <a:cubicBezTo>
                  <a:pt x="10925" y="39447"/>
                  <a:pt x="10925" y="39484"/>
                  <a:pt x="10925" y="39557"/>
                </a:cubicBezTo>
                <a:cubicBezTo>
                  <a:pt x="10925" y="39630"/>
                  <a:pt x="10888" y="39704"/>
                  <a:pt x="10852" y="39814"/>
                </a:cubicBezTo>
                <a:cubicBezTo>
                  <a:pt x="10192" y="40400"/>
                  <a:pt x="9569" y="41023"/>
                  <a:pt x="8909" y="41647"/>
                </a:cubicBezTo>
                <a:cubicBezTo>
                  <a:pt x="8542" y="42013"/>
                  <a:pt x="8176" y="42380"/>
                  <a:pt x="7846" y="42746"/>
                </a:cubicBezTo>
                <a:cubicBezTo>
                  <a:pt x="9092" y="40254"/>
                  <a:pt x="9862" y="37578"/>
                  <a:pt x="10705" y="34938"/>
                </a:cubicBezTo>
                <a:cubicBezTo>
                  <a:pt x="11621" y="32189"/>
                  <a:pt x="12355" y="29366"/>
                  <a:pt x="12941" y="26543"/>
                </a:cubicBezTo>
                <a:cubicBezTo>
                  <a:pt x="13271" y="24931"/>
                  <a:pt x="13454" y="23318"/>
                  <a:pt x="13564" y="21705"/>
                </a:cubicBezTo>
                <a:cubicBezTo>
                  <a:pt x="13564" y="21622"/>
                  <a:pt x="13495" y="21575"/>
                  <a:pt x="13421" y="21575"/>
                </a:cubicBezTo>
                <a:cubicBezTo>
                  <a:pt x="13364" y="21575"/>
                  <a:pt x="13303" y="21604"/>
                  <a:pt x="13271" y="21668"/>
                </a:cubicBezTo>
                <a:cubicBezTo>
                  <a:pt x="12428" y="24454"/>
                  <a:pt x="11585" y="27277"/>
                  <a:pt x="10778" y="30063"/>
                </a:cubicBezTo>
                <a:cubicBezTo>
                  <a:pt x="9972" y="32885"/>
                  <a:pt x="9165" y="35708"/>
                  <a:pt x="8396" y="38531"/>
                </a:cubicBezTo>
                <a:cubicBezTo>
                  <a:pt x="7956" y="40107"/>
                  <a:pt x="7552" y="41683"/>
                  <a:pt x="7149" y="43296"/>
                </a:cubicBezTo>
                <a:cubicBezTo>
                  <a:pt x="7113" y="43333"/>
                  <a:pt x="7113" y="43369"/>
                  <a:pt x="7149" y="43406"/>
                </a:cubicBezTo>
                <a:cubicBezTo>
                  <a:pt x="4656" y="45899"/>
                  <a:pt x="2310" y="48465"/>
                  <a:pt x="1" y="51068"/>
                </a:cubicBezTo>
                <a:lnTo>
                  <a:pt x="1" y="51251"/>
                </a:lnTo>
                <a:cubicBezTo>
                  <a:pt x="2384" y="48575"/>
                  <a:pt x="4803" y="45972"/>
                  <a:pt x="7332" y="43443"/>
                </a:cubicBezTo>
                <a:lnTo>
                  <a:pt x="7332" y="43406"/>
                </a:lnTo>
                <a:cubicBezTo>
                  <a:pt x="7406" y="43333"/>
                  <a:pt x="7479" y="43296"/>
                  <a:pt x="7552" y="43223"/>
                </a:cubicBezTo>
                <a:lnTo>
                  <a:pt x="7736" y="43003"/>
                </a:lnTo>
                <a:cubicBezTo>
                  <a:pt x="11805" y="42416"/>
                  <a:pt x="15837" y="41720"/>
                  <a:pt x="19870" y="40987"/>
                </a:cubicBezTo>
                <a:cubicBezTo>
                  <a:pt x="23939" y="40290"/>
                  <a:pt x="28081" y="39484"/>
                  <a:pt x="32150" y="38641"/>
                </a:cubicBezTo>
                <a:cubicBezTo>
                  <a:pt x="34423" y="38164"/>
                  <a:pt x="36732" y="37651"/>
                  <a:pt x="39005" y="37174"/>
                </a:cubicBezTo>
                <a:cubicBezTo>
                  <a:pt x="39152" y="37101"/>
                  <a:pt x="39115" y="36918"/>
                  <a:pt x="38968" y="36881"/>
                </a:cubicBezTo>
                <a:cubicBezTo>
                  <a:pt x="36879" y="36881"/>
                  <a:pt x="34753" y="36954"/>
                  <a:pt x="32663" y="37138"/>
                </a:cubicBezTo>
                <a:cubicBezTo>
                  <a:pt x="30574" y="37358"/>
                  <a:pt x="28484" y="37614"/>
                  <a:pt x="26395" y="37981"/>
                </a:cubicBezTo>
                <a:cubicBezTo>
                  <a:pt x="24342" y="38347"/>
                  <a:pt x="22252" y="38751"/>
                  <a:pt x="20163" y="39154"/>
                </a:cubicBezTo>
                <a:cubicBezTo>
                  <a:pt x="18110" y="39594"/>
                  <a:pt x="16130" y="39997"/>
                  <a:pt x="14114" y="40474"/>
                </a:cubicBezTo>
                <a:cubicBezTo>
                  <a:pt x="12208" y="40877"/>
                  <a:pt x="10338" y="41500"/>
                  <a:pt x="8542" y="42306"/>
                </a:cubicBezTo>
                <a:cubicBezTo>
                  <a:pt x="8469" y="42343"/>
                  <a:pt x="8359" y="42416"/>
                  <a:pt x="8286" y="42453"/>
                </a:cubicBezTo>
                <a:cubicBezTo>
                  <a:pt x="9129" y="41610"/>
                  <a:pt x="10008" y="40767"/>
                  <a:pt x="10888" y="39924"/>
                </a:cubicBezTo>
                <a:cubicBezTo>
                  <a:pt x="10908" y="39933"/>
                  <a:pt x="10928" y="39938"/>
                  <a:pt x="10947" y="39938"/>
                </a:cubicBezTo>
                <a:cubicBezTo>
                  <a:pt x="10998" y="39938"/>
                  <a:pt x="11045" y="39904"/>
                  <a:pt x="11072" y="39850"/>
                </a:cubicBezTo>
                <a:cubicBezTo>
                  <a:pt x="11072" y="39814"/>
                  <a:pt x="11072" y="39777"/>
                  <a:pt x="11108" y="39740"/>
                </a:cubicBezTo>
                <a:lnTo>
                  <a:pt x="11365" y="39594"/>
                </a:lnTo>
                <a:cubicBezTo>
                  <a:pt x="13418" y="39374"/>
                  <a:pt x="15471" y="39154"/>
                  <a:pt x="17560" y="38897"/>
                </a:cubicBezTo>
                <a:cubicBezTo>
                  <a:pt x="19723" y="38641"/>
                  <a:pt x="21886" y="38384"/>
                  <a:pt x="24049" y="38091"/>
                </a:cubicBezTo>
                <a:cubicBezTo>
                  <a:pt x="26175" y="37797"/>
                  <a:pt x="28374" y="37468"/>
                  <a:pt x="30574" y="37138"/>
                </a:cubicBezTo>
                <a:cubicBezTo>
                  <a:pt x="32737" y="36771"/>
                  <a:pt x="34863" y="36404"/>
                  <a:pt x="37026" y="36038"/>
                </a:cubicBezTo>
                <a:cubicBezTo>
                  <a:pt x="39188" y="35635"/>
                  <a:pt x="41351" y="35231"/>
                  <a:pt x="43514" y="34792"/>
                </a:cubicBezTo>
                <a:lnTo>
                  <a:pt x="44320" y="34645"/>
                </a:lnTo>
                <a:cubicBezTo>
                  <a:pt x="44467" y="34608"/>
                  <a:pt x="44430" y="34388"/>
                  <a:pt x="44284" y="34352"/>
                </a:cubicBezTo>
                <a:cubicBezTo>
                  <a:pt x="43418" y="34310"/>
                  <a:pt x="42552" y="34290"/>
                  <a:pt x="41688" y="34290"/>
                </a:cubicBezTo>
                <a:cubicBezTo>
                  <a:pt x="40247" y="34290"/>
                  <a:pt x="38813" y="34347"/>
                  <a:pt x="37392" y="34462"/>
                </a:cubicBezTo>
                <a:cubicBezTo>
                  <a:pt x="35083" y="34645"/>
                  <a:pt x="32810" y="34938"/>
                  <a:pt x="30500" y="35231"/>
                </a:cubicBezTo>
                <a:cubicBezTo>
                  <a:pt x="28228" y="35561"/>
                  <a:pt x="25918" y="35965"/>
                  <a:pt x="23645" y="36331"/>
                </a:cubicBezTo>
                <a:cubicBezTo>
                  <a:pt x="22509" y="36551"/>
                  <a:pt x="21373" y="36734"/>
                  <a:pt x="20236" y="36918"/>
                </a:cubicBezTo>
                <a:cubicBezTo>
                  <a:pt x="19210" y="37064"/>
                  <a:pt x="18220" y="37211"/>
                  <a:pt x="17193" y="37394"/>
                </a:cubicBezTo>
                <a:cubicBezTo>
                  <a:pt x="15214" y="37724"/>
                  <a:pt x="13344" y="38347"/>
                  <a:pt x="11585" y="39300"/>
                </a:cubicBezTo>
                <a:cubicBezTo>
                  <a:pt x="12428" y="38494"/>
                  <a:pt x="13308" y="37688"/>
                  <a:pt x="14188" y="36881"/>
                </a:cubicBezTo>
                <a:cubicBezTo>
                  <a:pt x="14407" y="36771"/>
                  <a:pt x="14591" y="36624"/>
                  <a:pt x="14811" y="36478"/>
                </a:cubicBezTo>
                <a:cubicBezTo>
                  <a:pt x="16644" y="35855"/>
                  <a:pt x="18586" y="35415"/>
                  <a:pt x="20529" y="35195"/>
                </a:cubicBezTo>
                <a:cubicBezTo>
                  <a:pt x="22692" y="34865"/>
                  <a:pt x="24855" y="34608"/>
                  <a:pt x="26981" y="34278"/>
                </a:cubicBezTo>
                <a:cubicBezTo>
                  <a:pt x="29144" y="33948"/>
                  <a:pt x="31380" y="33582"/>
                  <a:pt x="33543" y="33215"/>
                </a:cubicBezTo>
                <a:cubicBezTo>
                  <a:pt x="35742" y="32812"/>
                  <a:pt x="37905" y="32409"/>
                  <a:pt x="40105" y="32006"/>
                </a:cubicBezTo>
                <a:cubicBezTo>
                  <a:pt x="42268" y="31566"/>
                  <a:pt x="44430" y="31089"/>
                  <a:pt x="46593" y="30613"/>
                </a:cubicBezTo>
                <a:lnTo>
                  <a:pt x="47400" y="30429"/>
                </a:lnTo>
                <a:cubicBezTo>
                  <a:pt x="47546" y="30393"/>
                  <a:pt x="47510" y="30209"/>
                  <a:pt x="47363" y="30173"/>
                </a:cubicBezTo>
                <a:cubicBezTo>
                  <a:pt x="44980" y="30319"/>
                  <a:pt x="42634" y="30503"/>
                  <a:pt x="40288" y="30722"/>
                </a:cubicBezTo>
                <a:cubicBezTo>
                  <a:pt x="37905" y="30979"/>
                  <a:pt x="35559" y="31236"/>
                  <a:pt x="33250" y="31529"/>
                </a:cubicBezTo>
                <a:cubicBezTo>
                  <a:pt x="30904" y="31859"/>
                  <a:pt x="28558" y="32225"/>
                  <a:pt x="26211" y="32629"/>
                </a:cubicBezTo>
                <a:cubicBezTo>
                  <a:pt x="24159" y="32959"/>
                  <a:pt x="22106" y="33399"/>
                  <a:pt x="20089" y="33948"/>
                </a:cubicBezTo>
                <a:cubicBezTo>
                  <a:pt x="18403" y="34425"/>
                  <a:pt x="16790" y="35158"/>
                  <a:pt x="15287" y="36111"/>
                </a:cubicBezTo>
                <a:lnTo>
                  <a:pt x="15141" y="36148"/>
                </a:lnTo>
                <a:cubicBezTo>
                  <a:pt x="16057" y="35305"/>
                  <a:pt x="17047" y="34462"/>
                  <a:pt x="18000" y="33655"/>
                </a:cubicBezTo>
                <a:lnTo>
                  <a:pt x="18037" y="33655"/>
                </a:lnTo>
                <a:cubicBezTo>
                  <a:pt x="18880" y="33289"/>
                  <a:pt x="19760" y="33032"/>
                  <a:pt x="20639" y="32849"/>
                </a:cubicBezTo>
                <a:cubicBezTo>
                  <a:pt x="21519" y="32665"/>
                  <a:pt x="22436" y="32482"/>
                  <a:pt x="23315" y="32335"/>
                </a:cubicBezTo>
                <a:cubicBezTo>
                  <a:pt x="25185" y="32006"/>
                  <a:pt x="27055" y="31639"/>
                  <a:pt x="28887" y="31272"/>
                </a:cubicBezTo>
                <a:cubicBezTo>
                  <a:pt x="30757" y="30869"/>
                  <a:pt x="32590" y="30466"/>
                  <a:pt x="34459" y="30026"/>
                </a:cubicBezTo>
                <a:cubicBezTo>
                  <a:pt x="36292" y="29586"/>
                  <a:pt x="38125" y="29146"/>
                  <a:pt x="39995" y="28633"/>
                </a:cubicBezTo>
                <a:cubicBezTo>
                  <a:pt x="41828" y="28156"/>
                  <a:pt x="43661" y="27680"/>
                  <a:pt x="45494" y="27130"/>
                </a:cubicBezTo>
                <a:lnTo>
                  <a:pt x="46190" y="26947"/>
                </a:lnTo>
                <a:cubicBezTo>
                  <a:pt x="46327" y="26912"/>
                  <a:pt x="46304" y="26687"/>
                  <a:pt x="46181" y="26687"/>
                </a:cubicBezTo>
                <a:cubicBezTo>
                  <a:pt x="46172" y="26687"/>
                  <a:pt x="46163" y="26688"/>
                  <a:pt x="46153" y="26690"/>
                </a:cubicBezTo>
                <a:cubicBezTo>
                  <a:pt x="44247" y="26763"/>
                  <a:pt x="42341" y="26983"/>
                  <a:pt x="40435" y="27240"/>
                </a:cubicBezTo>
                <a:cubicBezTo>
                  <a:pt x="38565" y="27497"/>
                  <a:pt x="36622" y="27827"/>
                  <a:pt x="34753" y="28156"/>
                </a:cubicBezTo>
                <a:cubicBezTo>
                  <a:pt x="32847" y="28486"/>
                  <a:pt x="31050" y="28816"/>
                  <a:pt x="29181" y="29183"/>
                </a:cubicBezTo>
                <a:cubicBezTo>
                  <a:pt x="27384" y="29549"/>
                  <a:pt x="25588" y="29989"/>
                  <a:pt x="23829" y="30539"/>
                </a:cubicBezTo>
                <a:cubicBezTo>
                  <a:pt x="22949" y="30832"/>
                  <a:pt x="22106" y="31126"/>
                  <a:pt x="21263" y="31492"/>
                </a:cubicBezTo>
                <a:cubicBezTo>
                  <a:pt x="20896" y="31639"/>
                  <a:pt x="20493" y="31822"/>
                  <a:pt x="20126" y="32006"/>
                </a:cubicBezTo>
                <a:cubicBezTo>
                  <a:pt x="20163" y="31969"/>
                  <a:pt x="20199" y="31896"/>
                  <a:pt x="20199" y="31822"/>
                </a:cubicBezTo>
                <a:cubicBezTo>
                  <a:pt x="20859" y="31309"/>
                  <a:pt x="21482" y="30796"/>
                  <a:pt x="22142" y="30283"/>
                </a:cubicBezTo>
                <a:lnTo>
                  <a:pt x="22692" y="29953"/>
                </a:lnTo>
                <a:cubicBezTo>
                  <a:pt x="22711" y="29989"/>
                  <a:pt x="22738" y="30008"/>
                  <a:pt x="22766" y="30008"/>
                </a:cubicBezTo>
                <a:cubicBezTo>
                  <a:pt x="22793" y="30008"/>
                  <a:pt x="22821" y="29989"/>
                  <a:pt x="22839" y="29953"/>
                </a:cubicBezTo>
                <a:lnTo>
                  <a:pt x="22985" y="29806"/>
                </a:lnTo>
                <a:cubicBezTo>
                  <a:pt x="28044" y="27020"/>
                  <a:pt x="33030" y="24161"/>
                  <a:pt x="38015" y="21301"/>
                </a:cubicBezTo>
                <a:cubicBezTo>
                  <a:pt x="43294" y="18222"/>
                  <a:pt x="48500" y="15070"/>
                  <a:pt x="53705" y="11844"/>
                </a:cubicBezTo>
                <a:cubicBezTo>
                  <a:pt x="56638" y="10047"/>
                  <a:pt x="59534" y="8215"/>
                  <a:pt x="62430" y="6382"/>
                </a:cubicBezTo>
                <a:cubicBezTo>
                  <a:pt x="62526" y="6317"/>
                  <a:pt x="62482" y="6112"/>
                  <a:pt x="62370" y="6112"/>
                </a:cubicBezTo>
                <a:cubicBezTo>
                  <a:pt x="62355" y="6112"/>
                  <a:pt x="62338" y="6116"/>
                  <a:pt x="62320" y="6125"/>
                </a:cubicBezTo>
                <a:lnTo>
                  <a:pt x="62283" y="6125"/>
                </a:lnTo>
                <a:cubicBezTo>
                  <a:pt x="57334" y="8215"/>
                  <a:pt x="52532" y="10524"/>
                  <a:pt x="47803" y="13053"/>
                </a:cubicBezTo>
                <a:cubicBezTo>
                  <a:pt x="43074" y="15583"/>
                  <a:pt x="38455" y="18332"/>
                  <a:pt x="33910" y="21375"/>
                </a:cubicBezTo>
                <a:cubicBezTo>
                  <a:pt x="30794" y="23464"/>
                  <a:pt x="27751" y="25627"/>
                  <a:pt x="24745" y="27936"/>
                </a:cubicBezTo>
                <a:cubicBezTo>
                  <a:pt x="27604" y="24931"/>
                  <a:pt x="30390" y="21888"/>
                  <a:pt x="33103" y="18772"/>
                </a:cubicBezTo>
                <a:cubicBezTo>
                  <a:pt x="36439" y="14923"/>
                  <a:pt x="39665" y="11001"/>
                  <a:pt x="42781" y="7005"/>
                </a:cubicBezTo>
                <a:cubicBezTo>
                  <a:pt x="44504" y="4769"/>
                  <a:pt x="46190" y="2496"/>
                  <a:pt x="47876" y="186"/>
                </a:cubicBezTo>
                <a:cubicBezTo>
                  <a:pt x="47931" y="104"/>
                  <a:pt x="47842" y="1"/>
                  <a:pt x="47747"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79" name="Google Shape;2479;p61"/>
          <p:cNvGrpSpPr/>
          <p:nvPr/>
        </p:nvGrpSpPr>
        <p:grpSpPr>
          <a:xfrm>
            <a:off x="8542847" y="-179901"/>
            <a:ext cx="741626" cy="1195489"/>
            <a:chOff x="510547" y="4000024"/>
            <a:chExt cx="741626" cy="1195489"/>
          </a:xfrm>
        </p:grpSpPr>
        <p:sp>
          <p:nvSpPr>
            <p:cNvPr id="2480" name="Google Shape;2480;p61"/>
            <p:cNvSpPr/>
            <p:nvPr/>
          </p:nvSpPr>
          <p:spPr>
            <a:xfrm rot="3521228">
              <a:off x="718991" y="4602634"/>
              <a:ext cx="26666" cy="19715"/>
            </a:xfrm>
            <a:custGeom>
              <a:avLst/>
              <a:gdLst/>
              <a:ahLst/>
              <a:cxnLst/>
              <a:rect l="l" t="t" r="r" b="b"/>
              <a:pathLst>
                <a:path w="844" h="624" extrusionOk="0">
                  <a:moveTo>
                    <a:pt x="403" y="0"/>
                  </a:moveTo>
                  <a:cubicBezTo>
                    <a:pt x="0" y="0"/>
                    <a:pt x="0" y="624"/>
                    <a:pt x="403" y="624"/>
                  </a:cubicBezTo>
                  <a:cubicBezTo>
                    <a:pt x="843" y="624"/>
                    <a:pt x="843" y="0"/>
                    <a:pt x="4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61"/>
            <p:cNvSpPr/>
            <p:nvPr/>
          </p:nvSpPr>
          <p:spPr>
            <a:xfrm rot="3521228">
              <a:off x="750341" y="4705621"/>
              <a:ext cx="28972" cy="20884"/>
            </a:xfrm>
            <a:custGeom>
              <a:avLst/>
              <a:gdLst/>
              <a:ahLst/>
              <a:cxnLst/>
              <a:rect l="l" t="t" r="r" b="b"/>
              <a:pathLst>
                <a:path w="917" h="661" extrusionOk="0">
                  <a:moveTo>
                    <a:pt x="220" y="1"/>
                  </a:moveTo>
                  <a:cubicBezTo>
                    <a:pt x="184" y="37"/>
                    <a:pt x="147" y="37"/>
                    <a:pt x="110" y="74"/>
                  </a:cubicBezTo>
                  <a:cubicBezTo>
                    <a:pt x="74" y="111"/>
                    <a:pt x="74" y="147"/>
                    <a:pt x="37" y="184"/>
                  </a:cubicBezTo>
                  <a:cubicBezTo>
                    <a:pt x="37" y="221"/>
                    <a:pt x="0" y="257"/>
                    <a:pt x="0" y="331"/>
                  </a:cubicBezTo>
                  <a:lnTo>
                    <a:pt x="0" y="404"/>
                  </a:lnTo>
                  <a:cubicBezTo>
                    <a:pt x="37" y="477"/>
                    <a:pt x="74" y="514"/>
                    <a:pt x="110" y="551"/>
                  </a:cubicBezTo>
                  <a:lnTo>
                    <a:pt x="147" y="624"/>
                  </a:lnTo>
                  <a:cubicBezTo>
                    <a:pt x="220" y="624"/>
                    <a:pt x="294" y="661"/>
                    <a:pt x="330" y="661"/>
                  </a:cubicBezTo>
                  <a:lnTo>
                    <a:pt x="624" y="661"/>
                  </a:lnTo>
                  <a:cubicBezTo>
                    <a:pt x="660" y="661"/>
                    <a:pt x="697" y="661"/>
                    <a:pt x="733" y="624"/>
                  </a:cubicBezTo>
                  <a:cubicBezTo>
                    <a:pt x="770" y="624"/>
                    <a:pt x="807" y="587"/>
                    <a:pt x="843" y="551"/>
                  </a:cubicBezTo>
                  <a:cubicBezTo>
                    <a:pt x="880" y="514"/>
                    <a:pt x="880" y="477"/>
                    <a:pt x="880" y="441"/>
                  </a:cubicBezTo>
                  <a:cubicBezTo>
                    <a:pt x="917" y="404"/>
                    <a:pt x="917" y="367"/>
                    <a:pt x="917" y="331"/>
                  </a:cubicBezTo>
                  <a:lnTo>
                    <a:pt x="917" y="257"/>
                  </a:lnTo>
                  <a:cubicBezTo>
                    <a:pt x="917" y="184"/>
                    <a:pt x="880" y="147"/>
                    <a:pt x="843" y="111"/>
                  </a:cubicBezTo>
                  <a:lnTo>
                    <a:pt x="770" y="37"/>
                  </a:lnTo>
                  <a:cubicBezTo>
                    <a:pt x="733" y="37"/>
                    <a:pt x="660" y="1"/>
                    <a:pt x="6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61"/>
            <p:cNvSpPr/>
            <p:nvPr/>
          </p:nvSpPr>
          <p:spPr>
            <a:xfrm rot="3521228">
              <a:off x="792815" y="4611079"/>
              <a:ext cx="35955" cy="32068"/>
            </a:xfrm>
            <a:custGeom>
              <a:avLst/>
              <a:gdLst/>
              <a:ahLst/>
              <a:cxnLst/>
              <a:rect l="l" t="t" r="r" b="b"/>
              <a:pathLst>
                <a:path w="1138" h="1015" extrusionOk="0">
                  <a:moveTo>
                    <a:pt x="501" y="1"/>
                  </a:moveTo>
                  <a:cubicBezTo>
                    <a:pt x="242" y="1"/>
                    <a:pt x="1" y="199"/>
                    <a:pt x="1" y="501"/>
                  </a:cubicBezTo>
                  <a:cubicBezTo>
                    <a:pt x="1" y="758"/>
                    <a:pt x="221" y="978"/>
                    <a:pt x="477" y="1014"/>
                  </a:cubicBezTo>
                  <a:cubicBezTo>
                    <a:pt x="917" y="978"/>
                    <a:pt x="1137" y="464"/>
                    <a:pt x="844" y="134"/>
                  </a:cubicBezTo>
                  <a:cubicBezTo>
                    <a:pt x="740" y="42"/>
                    <a:pt x="619" y="1"/>
                    <a:pt x="5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61"/>
            <p:cNvSpPr/>
            <p:nvPr/>
          </p:nvSpPr>
          <p:spPr>
            <a:xfrm rot="3521228">
              <a:off x="968227" y="4767298"/>
              <a:ext cx="37092" cy="30141"/>
            </a:xfrm>
            <a:custGeom>
              <a:avLst/>
              <a:gdLst/>
              <a:ahLst/>
              <a:cxnLst/>
              <a:rect l="l" t="t" r="r" b="b"/>
              <a:pathLst>
                <a:path w="1174" h="954" extrusionOk="0">
                  <a:moveTo>
                    <a:pt x="331" y="0"/>
                  </a:moveTo>
                  <a:lnTo>
                    <a:pt x="221" y="73"/>
                  </a:lnTo>
                  <a:cubicBezTo>
                    <a:pt x="147" y="73"/>
                    <a:pt x="111" y="110"/>
                    <a:pt x="111" y="183"/>
                  </a:cubicBezTo>
                  <a:cubicBezTo>
                    <a:pt x="74" y="183"/>
                    <a:pt x="37" y="220"/>
                    <a:pt x="37" y="257"/>
                  </a:cubicBezTo>
                  <a:cubicBezTo>
                    <a:pt x="1" y="330"/>
                    <a:pt x="1" y="367"/>
                    <a:pt x="1" y="440"/>
                  </a:cubicBezTo>
                  <a:lnTo>
                    <a:pt x="1" y="550"/>
                  </a:lnTo>
                  <a:lnTo>
                    <a:pt x="37" y="660"/>
                  </a:lnTo>
                  <a:cubicBezTo>
                    <a:pt x="74" y="697"/>
                    <a:pt x="111" y="733"/>
                    <a:pt x="147" y="770"/>
                  </a:cubicBezTo>
                  <a:cubicBezTo>
                    <a:pt x="184" y="807"/>
                    <a:pt x="257" y="843"/>
                    <a:pt x="294" y="843"/>
                  </a:cubicBezTo>
                  <a:lnTo>
                    <a:pt x="294" y="953"/>
                  </a:lnTo>
                  <a:lnTo>
                    <a:pt x="404" y="953"/>
                  </a:lnTo>
                  <a:lnTo>
                    <a:pt x="376" y="934"/>
                  </a:lnTo>
                  <a:lnTo>
                    <a:pt x="376" y="934"/>
                  </a:lnTo>
                  <a:cubicBezTo>
                    <a:pt x="400" y="946"/>
                    <a:pt x="424" y="953"/>
                    <a:pt x="441" y="953"/>
                  </a:cubicBezTo>
                  <a:lnTo>
                    <a:pt x="697" y="953"/>
                  </a:lnTo>
                  <a:cubicBezTo>
                    <a:pt x="734" y="953"/>
                    <a:pt x="807" y="953"/>
                    <a:pt x="881" y="916"/>
                  </a:cubicBezTo>
                  <a:cubicBezTo>
                    <a:pt x="991" y="880"/>
                    <a:pt x="1100" y="770"/>
                    <a:pt x="1137" y="660"/>
                  </a:cubicBezTo>
                  <a:cubicBezTo>
                    <a:pt x="1137" y="587"/>
                    <a:pt x="1174" y="550"/>
                    <a:pt x="1174" y="477"/>
                  </a:cubicBezTo>
                  <a:lnTo>
                    <a:pt x="1174" y="330"/>
                  </a:lnTo>
                  <a:cubicBezTo>
                    <a:pt x="1137" y="257"/>
                    <a:pt x="1100" y="183"/>
                    <a:pt x="1027" y="147"/>
                  </a:cubicBezTo>
                  <a:lnTo>
                    <a:pt x="954" y="73"/>
                  </a:lnTo>
                  <a:cubicBezTo>
                    <a:pt x="881" y="37"/>
                    <a:pt x="771" y="0"/>
                    <a:pt x="697" y="0"/>
                  </a:cubicBezTo>
                  <a:lnTo>
                    <a:pt x="477" y="0"/>
                  </a:lnTo>
                  <a:cubicBezTo>
                    <a:pt x="461" y="0"/>
                    <a:pt x="446" y="2"/>
                    <a:pt x="433" y="5"/>
                  </a:cubicBezTo>
                  <a:lnTo>
                    <a:pt x="433" y="5"/>
                  </a:lnTo>
                  <a:lnTo>
                    <a:pt x="44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61"/>
            <p:cNvSpPr/>
            <p:nvPr/>
          </p:nvSpPr>
          <p:spPr>
            <a:xfrm rot="3521228">
              <a:off x="814499" y="4746099"/>
              <a:ext cx="38261" cy="32479"/>
            </a:xfrm>
            <a:custGeom>
              <a:avLst/>
              <a:gdLst/>
              <a:ahLst/>
              <a:cxnLst/>
              <a:rect l="l" t="t" r="r" b="b"/>
              <a:pathLst>
                <a:path w="1211" h="1028" extrusionOk="0">
                  <a:moveTo>
                    <a:pt x="550" y="1"/>
                  </a:moveTo>
                  <a:cubicBezTo>
                    <a:pt x="257" y="1"/>
                    <a:pt x="0" y="221"/>
                    <a:pt x="0" y="514"/>
                  </a:cubicBezTo>
                  <a:cubicBezTo>
                    <a:pt x="0" y="807"/>
                    <a:pt x="257" y="1027"/>
                    <a:pt x="550" y="1027"/>
                  </a:cubicBezTo>
                  <a:cubicBezTo>
                    <a:pt x="1210" y="1027"/>
                    <a:pt x="1210" y="1"/>
                    <a:pt x="5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61"/>
            <p:cNvSpPr/>
            <p:nvPr/>
          </p:nvSpPr>
          <p:spPr>
            <a:xfrm rot="3521228">
              <a:off x="698772" y="4931449"/>
              <a:ext cx="32448" cy="40599"/>
            </a:xfrm>
            <a:custGeom>
              <a:avLst/>
              <a:gdLst/>
              <a:ahLst/>
              <a:cxnLst/>
              <a:rect l="l" t="t" r="r" b="b"/>
              <a:pathLst>
                <a:path w="1027" h="1285" extrusionOk="0">
                  <a:moveTo>
                    <a:pt x="367" y="1"/>
                  </a:moveTo>
                  <a:cubicBezTo>
                    <a:pt x="293" y="38"/>
                    <a:pt x="183" y="74"/>
                    <a:pt x="147" y="148"/>
                  </a:cubicBezTo>
                  <a:lnTo>
                    <a:pt x="37" y="258"/>
                  </a:lnTo>
                  <a:cubicBezTo>
                    <a:pt x="0" y="331"/>
                    <a:pt x="0" y="404"/>
                    <a:pt x="0" y="514"/>
                  </a:cubicBezTo>
                  <a:lnTo>
                    <a:pt x="0" y="624"/>
                  </a:lnTo>
                  <a:cubicBezTo>
                    <a:pt x="0" y="661"/>
                    <a:pt x="0" y="734"/>
                    <a:pt x="0" y="771"/>
                  </a:cubicBezTo>
                  <a:cubicBezTo>
                    <a:pt x="0" y="844"/>
                    <a:pt x="0" y="917"/>
                    <a:pt x="37" y="991"/>
                  </a:cubicBezTo>
                  <a:cubicBezTo>
                    <a:pt x="37" y="1027"/>
                    <a:pt x="73" y="1101"/>
                    <a:pt x="147" y="1137"/>
                  </a:cubicBezTo>
                  <a:cubicBezTo>
                    <a:pt x="183" y="1174"/>
                    <a:pt x="257" y="1211"/>
                    <a:pt x="293" y="1247"/>
                  </a:cubicBezTo>
                  <a:cubicBezTo>
                    <a:pt x="367" y="1284"/>
                    <a:pt x="440" y="1284"/>
                    <a:pt x="513" y="1284"/>
                  </a:cubicBezTo>
                  <a:lnTo>
                    <a:pt x="660" y="1284"/>
                  </a:lnTo>
                  <a:cubicBezTo>
                    <a:pt x="733" y="1284"/>
                    <a:pt x="807" y="1211"/>
                    <a:pt x="880" y="1174"/>
                  </a:cubicBezTo>
                  <a:lnTo>
                    <a:pt x="953" y="1064"/>
                  </a:lnTo>
                  <a:cubicBezTo>
                    <a:pt x="990" y="954"/>
                    <a:pt x="1026" y="881"/>
                    <a:pt x="1026" y="807"/>
                  </a:cubicBezTo>
                  <a:cubicBezTo>
                    <a:pt x="1026" y="734"/>
                    <a:pt x="1026" y="697"/>
                    <a:pt x="1026" y="661"/>
                  </a:cubicBezTo>
                  <a:lnTo>
                    <a:pt x="1026" y="514"/>
                  </a:lnTo>
                  <a:cubicBezTo>
                    <a:pt x="1026" y="441"/>
                    <a:pt x="1026" y="368"/>
                    <a:pt x="990" y="331"/>
                  </a:cubicBezTo>
                  <a:cubicBezTo>
                    <a:pt x="916" y="184"/>
                    <a:pt x="843" y="111"/>
                    <a:pt x="697" y="38"/>
                  </a:cubicBezTo>
                  <a:cubicBezTo>
                    <a:pt x="660" y="1"/>
                    <a:pt x="587" y="1"/>
                    <a:pt x="5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61"/>
            <p:cNvSpPr/>
            <p:nvPr/>
          </p:nvSpPr>
          <p:spPr>
            <a:xfrm rot="3521228">
              <a:off x="868664" y="4628457"/>
              <a:ext cx="50993" cy="54469"/>
            </a:xfrm>
            <a:custGeom>
              <a:avLst/>
              <a:gdLst/>
              <a:ahLst/>
              <a:cxnLst/>
              <a:rect l="l" t="t" r="r" b="b"/>
              <a:pathLst>
                <a:path w="1614" h="1724" extrusionOk="0">
                  <a:moveTo>
                    <a:pt x="681" y="911"/>
                  </a:moveTo>
                  <a:lnTo>
                    <a:pt x="681" y="911"/>
                  </a:lnTo>
                  <a:cubicBezTo>
                    <a:pt x="687" y="913"/>
                    <a:pt x="692" y="915"/>
                    <a:pt x="697" y="917"/>
                  </a:cubicBezTo>
                  <a:lnTo>
                    <a:pt x="734" y="990"/>
                  </a:lnTo>
                  <a:lnTo>
                    <a:pt x="734" y="990"/>
                  </a:lnTo>
                  <a:lnTo>
                    <a:pt x="681" y="911"/>
                  </a:lnTo>
                  <a:close/>
                  <a:moveTo>
                    <a:pt x="807" y="1"/>
                  </a:moveTo>
                  <a:cubicBezTo>
                    <a:pt x="797" y="4"/>
                    <a:pt x="786" y="8"/>
                    <a:pt x="776" y="13"/>
                  </a:cubicBezTo>
                  <a:lnTo>
                    <a:pt x="776" y="13"/>
                  </a:lnTo>
                  <a:cubicBezTo>
                    <a:pt x="773" y="13"/>
                    <a:pt x="770" y="13"/>
                    <a:pt x="767" y="13"/>
                  </a:cubicBezTo>
                  <a:cubicBezTo>
                    <a:pt x="709" y="13"/>
                    <a:pt x="648" y="22"/>
                    <a:pt x="587" y="37"/>
                  </a:cubicBezTo>
                  <a:cubicBezTo>
                    <a:pt x="587" y="37"/>
                    <a:pt x="551" y="37"/>
                    <a:pt x="514" y="74"/>
                  </a:cubicBezTo>
                  <a:lnTo>
                    <a:pt x="404" y="111"/>
                  </a:lnTo>
                  <a:lnTo>
                    <a:pt x="258" y="221"/>
                  </a:lnTo>
                  <a:lnTo>
                    <a:pt x="221" y="257"/>
                  </a:lnTo>
                  <a:cubicBezTo>
                    <a:pt x="111" y="367"/>
                    <a:pt x="38" y="514"/>
                    <a:pt x="38" y="661"/>
                  </a:cubicBezTo>
                  <a:cubicBezTo>
                    <a:pt x="1" y="807"/>
                    <a:pt x="1" y="954"/>
                    <a:pt x="38" y="1100"/>
                  </a:cubicBezTo>
                  <a:cubicBezTo>
                    <a:pt x="38" y="1174"/>
                    <a:pt x="74" y="1247"/>
                    <a:pt x="111" y="1320"/>
                  </a:cubicBezTo>
                  <a:cubicBezTo>
                    <a:pt x="148" y="1394"/>
                    <a:pt x="184" y="1467"/>
                    <a:pt x="221" y="1504"/>
                  </a:cubicBezTo>
                  <a:lnTo>
                    <a:pt x="258" y="1540"/>
                  </a:lnTo>
                  <a:lnTo>
                    <a:pt x="404" y="1650"/>
                  </a:lnTo>
                  <a:lnTo>
                    <a:pt x="441" y="1650"/>
                  </a:lnTo>
                  <a:cubicBezTo>
                    <a:pt x="514" y="1687"/>
                    <a:pt x="551" y="1687"/>
                    <a:pt x="624" y="1724"/>
                  </a:cubicBezTo>
                  <a:lnTo>
                    <a:pt x="844" y="1724"/>
                  </a:lnTo>
                  <a:cubicBezTo>
                    <a:pt x="954" y="1687"/>
                    <a:pt x="1064" y="1687"/>
                    <a:pt x="1174" y="1614"/>
                  </a:cubicBezTo>
                  <a:lnTo>
                    <a:pt x="1211" y="1614"/>
                  </a:lnTo>
                  <a:cubicBezTo>
                    <a:pt x="1284" y="1577"/>
                    <a:pt x="1321" y="1540"/>
                    <a:pt x="1357" y="1504"/>
                  </a:cubicBezTo>
                  <a:lnTo>
                    <a:pt x="1394" y="1467"/>
                  </a:lnTo>
                  <a:cubicBezTo>
                    <a:pt x="1431" y="1394"/>
                    <a:pt x="1467" y="1357"/>
                    <a:pt x="1504" y="1320"/>
                  </a:cubicBezTo>
                  <a:cubicBezTo>
                    <a:pt x="1541" y="1247"/>
                    <a:pt x="1577" y="1174"/>
                    <a:pt x="1614" y="1100"/>
                  </a:cubicBezTo>
                  <a:cubicBezTo>
                    <a:pt x="1614" y="1064"/>
                    <a:pt x="1614" y="1027"/>
                    <a:pt x="1614" y="990"/>
                  </a:cubicBezTo>
                  <a:cubicBezTo>
                    <a:pt x="1614" y="917"/>
                    <a:pt x="1614" y="844"/>
                    <a:pt x="1614" y="771"/>
                  </a:cubicBezTo>
                  <a:cubicBezTo>
                    <a:pt x="1614" y="661"/>
                    <a:pt x="1614" y="587"/>
                    <a:pt x="1577" y="514"/>
                  </a:cubicBezTo>
                  <a:cubicBezTo>
                    <a:pt x="1541" y="404"/>
                    <a:pt x="1467" y="294"/>
                    <a:pt x="1394" y="221"/>
                  </a:cubicBezTo>
                  <a:cubicBezTo>
                    <a:pt x="1357" y="184"/>
                    <a:pt x="1321" y="147"/>
                    <a:pt x="1247" y="111"/>
                  </a:cubicBezTo>
                  <a:lnTo>
                    <a:pt x="1211" y="74"/>
                  </a:lnTo>
                  <a:cubicBezTo>
                    <a:pt x="1137" y="37"/>
                    <a:pt x="1101" y="1"/>
                    <a:pt x="10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61"/>
            <p:cNvSpPr/>
            <p:nvPr/>
          </p:nvSpPr>
          <p:spPr>
            <a:xfrm rot="3521228">
              <a:off x="958561" y="4468110"/>
              <a:ext cx="53300" cy="39398"/>
            </a:xfrm>
            <a:custGeom>
              <a:avLst/>
              <a:gdLst/>
              <a:ahLst/>
              <a:cxnLst/>
              <a:rect l="l" t="t" r="r" b="b"/>
              <a:pathLst>
                <a:path w="1687" h="1247" extrusionOk="0">
                  <a:moveTo>
                    <a:pt x="844" y="0"/>
                  </a:moveTo>
                  <a:cubicBezTo>
                    <a:pt x="1" y="0"/>
                    <a:pt x="1" y="1247"/>
                    <a:pt x="844" y="1247"/>
                  </a:cubicBezTo>
                  <a:cubicBezTo>
                    <a:pt x="1687" y="1247"/>
                    <a:pt x="1687" y="0"/>
                    <a:pt x="8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61"/>
            <p:cNvSpPr/>
            <p:nvPr/>
          </p:nvSpPr>
          <p:spPr>
            <a:xfrm rot="3521228">
              <a:off x="1071915" y="4475437"/>
              <a:ext cx="57944" cy="44043"/>
            </a:xfrm>
            <a:custGeom>
              <a:avLst/>
              <a:gdLst/>
              <a:ahLst/>
              <a:cxnLst/>
              <a:rect l="l" t="t" r="r" b="b"/>
              <a:pathLst>
                <a:path w="1834" h="1394" extrusionOk="0">
                  <a:moveTo>
                    <a:pt x="917" y="1"/>
                  </a:moveTo>
                  <a:cubicBezTo>
                    <a:pt x="0" y="1"/>
                    <a:pt x="0" y="1394"/>
                    <a:pt x="917" y="1394"/>
                  </a:cubicBezTo>
                  <a:cubicBezTo>
                    <a:pt x="1833" y="1394"/>
                    <a:pt x="1833" y="1"/>
                    <a:pt x="9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61"/>
            <p:cNvSpPr/>
            <p:nvPr/>
          </p:nvSpPr>
          <p:spPr>
            <a:xfrm rot="3521228">
              <a:off x="829152" y="4393206"/>
              <a:ext cx="73015" cy="56775"/>
            </a:xfrm>
            <a:custGeom>
              <a:avLst/>
              <a:gdLst/>
              <a:ahLst/>
              <a:cxnLst/>
              <a:rect l="l" t="t" r="r" b="b"/>
              <a:pathLst>
                <a:path w="2311" h="1797" extrusionOk="0">
                  <a:moveTo>
                    <a:pt x="1137" y="1"/>
                  </a:moveTo>
                  <a:cubicBezTo>
                    <a:pt x="1" y="1"/>
                    <a:pt x="1" y="1797"/>
                    <a:pt x="1137" y="1797"/>
                  </a:cubicBezTo>
                  <a:cubicBezTo>
                    <a:pt x="2273" y="1797"/>
                    <a:pt x="2310" y="1"/>
                    <a:pt x="11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61"/>
            <p:cNvSpPr/>
            <p:nvPr/>
          </p:nvSpPr>
          <p:spPr>
            <a:xfrm rot="3521228">
              <a:off x="1015556" y="4358308"/>
              <a:ext cx="49856" cy="44043"/>
            </a:xfrm>
            <a:custGeom>
              <a:avLst/>
              <a:gdLst/>
              <a:ahLst/>
              <a:cxnLst/>
              <a:rect l="l" t="t" r="r" b="b"/>
              <a:pathLst>
                <a:path w="1578" h="1394" extrusionOk="0">
                  <a:moveTo>
                    <a:pt x="624" y="0"/>
                  </a:moveTo>
                  <a:cubicBezTo>
                    <a:pt x="477" y="37"/>
                    <a:pt x="294" y="110"/>
                    <a:pt x="184" y="220"/>
                  </a:cubicBezTo>
                  <a:cubicBezTo>
                    <a:pt x="74" y="330"/>
                    <a:pt x="1" y="514"/>
                    <a:pt x="1" y="660"/>
                  </a:cubicBezTo>
                  <a:cubicBezTo>
                    <a:pt x="1" y="843"/>
                    <a:pt x="74" y="990"/>
                    <a:pt x="184" y="1137"/>
                  </a:cubicBezTo>
                  <a:lnTo>
                    <a:pt x="331" y="1247"/>
                  </a:lnTo>
                  <a:cubicBezTo>
                    <a:pt x="404" y="1283"/>
                    <a:pt x="551" y="1320"/>
                    <a:pt x="661" y="1320"/>
                  </a:cubicBezTo>
                  <a:lnTo>
                    <a:pt x="624" y="1393"/>
                  </a:lnTo>
                  <a:lnTo>
                    <a:pt x="917" y="1393"/>
                  </a:lnTo>
                  <a:cubicBezTo>
                    <a:pt x="1101" y="1393"/>
                    <a:pt x="1247" y="1320"/>
                    <a:pt x="1394" y="1173"/>
                  </a:cubicBezTo>
                  <a:cubicBezTo>
                    <a:pt x="1504" y="1063"/>
                    <a:pt x="1577" y="880"/>
                    <a:pt x="1577" y="697"/>
                  </a:cubicBezTo>
                  <a:cubicBezTo>
                    <a:pt x="1577" y="330"/>
                    <a:pt x="1284" y="0"/>
                    <a:pt x="9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61"/>
            <p:cNvSpPr/>
            <p:nvPr/>
          </p:nvSpPr>
          <p:spPr>
            <a:xfrm rot="3521228">
              <a:off x="1029948" y="4243722"/>
              <a:ext cx="25528" cy="19715"/>
            </a:xfrm>
            <a:custGeom>
              <a:avLst/>
              <a:gdLst/>
              <a:ahLst/>
              <a:cxnLst/>
              <a:rect l="l" t="t" r="r" b="b"/>
              <a:pathLst>
                <a:path w="808" h="624" extrusionOk="0">
                  <a:moveTo>
                    <a:pt x="404" y="1"/>
                  </a:moveTo>
                  <a:cubicBezTo>
                    <a:pt x="1" y="1"/>
                    <a:pt x="1" y="624"/>
                    <a:pt x="404" y="624"/>
                  </a:cubicBezTo>
                  <a:cubicBezTo>
                    <a:pt x="807" y="624"/>
                    <a:pt x="807" y="1"/>
                    <a:pt x="4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61"/>
            <p:cNvSpPr/>
            <p:nvPr/>
          </p:nvSpPr>
          <p:spPr>
            <a:xfrm rot="3521228">
              <a:off x="1160244" y="4082961"/>
              <a:ext cx="28972" cy="22053"/>
            </a:xfrm>
            <a:custGeom>
              <a:avLst/>
              <a:gdLst/>
              <a:ahLst/>
              <a:cxnLst/>
              <a:rect l="l" t="t" r="r" b="b"/>
              <a:pathLst>
                <a:path w="917" h="698" extrusionOk="0">
                  <a:moveTo>
                    <a:pt x="440" y="1"/>
                  </a:moveTo>
                  <a:cubicBezTo>
                    <a:pt x="0" y="1"/>
                    <a:pt x="0" y="697"/>
                    <a:pt x="440" y="697"/>
                  </a:cubicBezTo>
                  <a:cubicBezTo>
                    <a:pt x="917" y="697"/>
                    <a:pt x="917" y="1"/>
                    <a:pt x="4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61"/>
            <p:cNvSpPr/>
            <p:nvPr/>
          </p:nvSpPr>
          <p:spPr>
            <a:xfrm rot="3521228">
              <a:off x="1224353" y="4006194"/>
              <a:ext cx="25528" cy="19715"/>
            </a:xfrm>
            <a:custGeom>
              <a:avLst/>
              <a:gdLst/>
              <a:ahLst/>
              <a:cxnLst/>
              <a:rect l="l" t="t" r="r" b="b"/>
              <a:pathLst>
                <a:path w="808" h="624" extrusionOk="0">
                  <a:moveTo>
                    <a:pt x="404" y="0"/>
                  </a:moveTo>
                  <a:cubicBezTo>
                    <a:pt x="1" y="0"/>
                    <a:pt x="1" y="623"/>
                    <a:pt x="404" y="623"/>
                  </a:cubicBezTo>
                  <a:cubicBezTo>
                    <a:pt x="807" y="623"/>
                    <a:pt x="807" y="0"/>
                    <a:pt x="4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61"/>
            <p:cNvSpPr/>
            <p:nvPr/>
          </p:nvSpPr>
          <p:spPr>
            <a:xfrm rot="3521228">
              <a:off x="853345" y="4922808"/>
              <a:ext cx="66064" cy="48656"/>
            </a:xfrm>
            <a:custGeom>
              <a:avLst/>
              <a:gdLst/>
              <a:ahLst/>
              <a:cxnLst/>
              <a:rect l="l" t="t" r="r" b="b"/>
              <a:pathLst>
                <a:path w="2091" h="1540" extrusionOk="0">
                  <a:moveTo>
                    <a:pt x="1027" y="0"/>
                  </a:moveTo>
                  <a:cubicBezTo>
                    <a:pt x="1" y="0"/>
                    <a:pt x="1" y="1540"/>
                    <a:pt x="1027" y="1540"/>
                  </a:cubicBezTo>
                  <a:cubicBezTo>
                    <a:pt x="2090" y="1540"/>
                    <a:pt x="2090" y="0"/>
                    <a:pt x="10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61"/>
            <p:cNvSpPr/>
            <p:nvPr/>
          </p:nvSpPr>
          <p:spPr>
            <a:xfrm rot="3521228">
              <a:off x="565266" y="4687927"/>
              <a:ext cx="69539" cy="54753"/>
            </a:xfrm>
            <a:custGeom>
              <a:avLst/>
              <a:gdLst/>
              <a:ahLst/>
              <a:cxnLst/>
              <a:rect l="l" t="t" r="r" b="b"/>
              <a:pathLst>
                <a:path w="2201" h="1733" extrusionOk="0">
                  <a:moveTo>
                    <a:pt x="1320" y="1"/>
                  </a:moveTo>
                  <a:cubicBezTo>
                    <a:pt x="1186" y="1"/>
                    <a:pt x="1051" y="35"/>
                    <a:pt x="917" y="89"/>
                  </a:cubicBezTo>
                  <a:lnTo>
                    <a:pt x="367" y="345"/>
                  </a:lnTo>
                  <a:cubicBezTo>
                    <a:pt x="221" y="455"/>
                    <a:pt x="74" y="602"/>
                    <a:pt x="37" y="822"/>
                  </a:cubicBezTo>
                  <a:cubicBezTo>
                    <a:pt x="1" y="1005"/>
                    <a:pt x="37" y="1188"/>
                    <a:pt x="111" y="1372"/>
                  </a:cubicBezTo>
                  <a:cubicBezTo>
                    <a:pt x="259" y="1594"/>
                    <a:pt x="507" y="1733"/>
                    <a:pt x="765" y="1733"/>
                  </a:cubicBezTo>
                  <a:cubicBezTo>
                    <a:pt x="890" y="1733"/>
                    <a:pt x="1017" y="1700"/>
                    <a:pt x="1137" y="1628"/>
                  </a:cubicBezTo>
                  <a:lnTo>
                    <a:pt x="1650" y="1335"/>
                  </a:lnTo>
                  <a:cubicBezTo>
                    <a:pt x="2200" y="1005"/>
                    <a:pt x="2090" y="199"/>
                    <a:pt x="1467" y="15"/>
                  </a:cubicBezTo>
                  <a:cubicBezTo>
                    <a:pt x="1418" y="5"/>
                    <a:pt x="1369" y="1"/>
                    <a:pt x="13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61"/>
            <p:cNvSpPr/>
            <p:nvPr/>
          </p:nvSpPr>
          <p:spPr>
            <a:xfrm rot="3521228">
              <a:off x="599388" y="5080071"/>
              <a:ext cx="38261" cy="30141"/>
            </a:xfrm>
            <a:custGeom>
              <a:avLst/>
              <a:gdLst/>
              <a:ahLst/>
              <a:cxnLst/>
              <a:rect l="l" t="t" r="r" b="b"/>
              <a:pathLst>
                <a:path w="1211" h="954" extrusionOk="0">
                  <a:moveTo>
                    <a:pt x="734" y="0"/>
                  </a:moveTo>
                  <a:lnTo>
                    <a:pt x="734" y="37"/>
                  </a:lnTo>
                  <a:lnTo>
                    <a:pt x="477" y="37"/>
                  </a:lnTo>
                  <a:cubicBezTo>
                    <a:pt x="330" y="37"/>
                    <a:pt x="220" y="73"/>
                    <a:pt x="147" y="183"/>
                  </a:cubicBezTo>
                  <a:cubicBezTo>
                    <a:pt x="74" y="257"/>
                    <a:pt x="1" y="367"/>
                    <a:pt x="1" y="477"/>
                  </a:cubicBezTo>
                  <a:cubicBezTo>
                    <a:pt x="1" y="623"/>
                    <a:pt x="37" y="733"/>
                    <a:pt x="147" y="807"/>
                  </a:cubicBezTo>
                  <a:cubicBezTo>
                    <a:pt x="220" y="880"/>
                    <a:pt x="330" y="953"/>
                    <a:pt x="477" y="953"/>
                  </a:cubicBezTo>
                  <a:lnTo>
                    <a:pt x="734" y="953"/>
                  </a:lnTo>
                  <a:cubicBezTo>
                    <a:pt x="844" y="953"/>
                    <a:pt x="990" y="880"/>
                    <a:pt x="1064" y="807"/>
                  </a:cubicBezTo>
                  <a:cubicBezTo>
                    <a:pt x="1174" y="697"/>
                    <a:pt x="1210" y="587"/>
                    <a:pt x="1210" y="477"/>
                  </a:cubicBezTo>
                  <a:cubicBezTo>
                    <a:pt x="1210" y="330"/>
                    <a:pt x="1174" y="220"/>
                    <a:pt x="1064" y="147"/>
                  </a:cubicBezTo>
                  <a:cubicBezTo>
                    <a:pt x="990" y="37"/>
                    <a:pt x="844" y="0"/>
                    <a:pt x="7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61"/>
            <p:cNvSpPr/>
            <p:nvPr/>
          </p:nvSpPr>
          <p:spPr>
            <a:xfrm rot="3521228">
              <a:off x="513749" y="5157130"/>
              <a:ext cx="38261" cy="29004"/>
            </a:xfrm>
            <a:custGeom>
              <a:avLst/>
              <a:gdLst/>
              <a:ahLst/>
              <a:cxnLst/>
              <a:rect l="l" t="t" r="r" b="b"/>
              <a:pathLst>
                <a:path w="1211" h="918" extrusionOk="0">
                  <a:moveTo>
                    <a:pt x="624" y="1"/>
                  </a:moveTo>
                  <a:cubicBezTo>
                    <a:pt x="0" y="1"/>
                    <a:pt x="0" y="917"/>
                    <a:pt x="624" y="917"/>
                  </a:cubicBezTo>
                  <a:cubicBezTo>
                    <a:pt x="1210" y="917"/>
                    <a:pt x="1210" y="1"/>
                    <a:pt x="6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98" name="Google Shape;2498;p61"/>
          <p:cNvSpPr/>
          <p:nvPr/>
        </p:nvSpPr>
        <p:spPr>
          <a:xfrm rot="8792422">
            <a:off x="7350672" y="4368151"/>
            <a:ext cx="2126910" cy="1697048"/>
          </a:xfrm>
          <a:custGeom>
            <a:avLst/>
            <a:gdLst/>
            <a:ahLst/>
            <a:cxnLst/>
            <a:rect l="l" t="t" r="r" b="b"/>
            <a:pathLst>
              <a:path w="85084" h="67888" extrusionOk="0">
                <a:moveTo>
                  <a:pt x="1" y="0"/>
                </a:moveTo>
                <a:lnTo>
                  <a:pt x="1" y="30903"/>
                </a:lnTo>
                <a:lnTo>
                  <a:pt x="28337" y="61109"/>
                </a:lnTo>
                <a:cubicBezTo>
                  <a:pt x="29914" y="62795"/>
                  <a:pt x="31526" y="64482"/>
                  <a:pt x="33506" y="65691"/>
                </a:cubicBezTo>
                <a:cubicBezTo>
                  <a:pt x="36362" y="67405"/>
                  <a:pt x="39723" y="67888"/>
                  <a:pt x="43095" y="67888"/>
                </a:cubicBezTo>
                <a:cubicBezTo>
                  <a:pt x="44267" y="67888"/>
                  <a:pt x="45440" y="67829"/>
                  <a:pt x="46593" y="67744"/>
                </a:cubicBezTo>
                <a:cubicBezTo>
                  <a:pt x="47253" y="67744"/>
                  <a:pt x="47913" y="67598"/>
                  <a:pt x="48499" y="67268"/>
                </a:cubicBezTo>
                <a:cubicBezTo>
                  <a:pt x="49122" y="66791"/>
                  <a:pt x="49452" y="66058"/>
                  <a:pt x="49746" y="65325"/>
                </a:cubicBezTo>
                <a:cubicBezTo>
                  <a:pt x="52752" y="57883"/>
                  <a:pt x="56637" y="50845"/>
                  <a:pt x="61293" y="44356"/>
                </a:cubicBezTo>
                <a:cubicBezTo>
                  <a:pt x="63822" y="40837"/>
                  <a:pt x="66718" y="37355"/>
                  <a:pt x="70677" y="35595"/>
                </a:cubicBezTo>
                <a:cubicBezTo>
                  <a:pt x="72400" y="34825"/>
                  <a:pt x="74233" y="34422"/>
                  <a:pt x="75993" y="33872"/>
                </a:cubicBezTo>
                <a:cubicBezTo>
                  <a:pt x="79145" y="32882"/>
                  <a:pt x="82115" y="31379"/>
                  <a:pt x="85047" y="29840"/>
                </a:cubicBezTo>
                <a:lnTo>
                  <a:pt x="85084" y="8688"/>
                </a:lnTo>
                <a:lnTo>
                  <a:pt x="85084" y="8688"/>
                </a:lnTo>
                <a:cubicBezTo>
                  <a:pt x="84937" y="8835"/>
                  <a:pt x="84791" y="9018"/>
                  <a:pt x="84644" y="9165"/>
                </a:cubicBezTo>
                <a:cubicBezTo>
                  <a:pt x="82078" y="11914"/>
                  <a:pt x="79182" y="14297"/>
                  <a:pt x="75993" y="16276"/>
                </a:cubicBezTo>
                <a:cubicBezTo>
                  <a:pt x="69242" y="20370"/>
                  <a:pt x="61568" y="22478"/>
                  <a:pt x="53829" y="22478"/>
                </a:cubicBezTo>
                <a:cubicBezTo>
                  <a:pt x="49719" y="22478"/>
                  <a:pt x="45590" y="21884"/>
                  <a:pt x="41571" y="20675"/>
                </a:cubicBezTo>
                <a:cubicBezTo>
                  <a:pt x="36585" y="19172"/>
                  <a:pt x="31966" y="16716"/>
                  <a:pt x="27347" y="14334"/>
                </a:cubicBez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99" name="Google Shape;2499;p61"/>
          <p:cNvGrpSpPr/>
          <p:nvPr/>
        </p:nvGrpSpPr>
        <p:grpSpPr>
          <a:xfrm>
            <a:off x="-586438" y="2246659"/>
            <a:ext cx="1395308" cy="1361806"/>
            <a:chOff x="-586438" y="2246659"/>
            <a:chExt cx="1395308" cy="1361806"/>
          </a:xfrm>
        </p:grpSpPr>
        <p:sp>
          <p:nvSpPr>
            <p:cNvPr id="2500" name="Google Shape;2500;p61"/>
            <p:cNvSpPr/>
            <p:nvPr/>
          </p:nvSpPr>
          <p:spPr>
            <a:xfrm rot="3361624">
              <a:off x="-354384" y="2400039"/>
              <a:ext cx="931198" cy="1055048"/>
            </a:xfrm>
            <a:custGeom>
              <a:avLst/>
              <a:gdLst/>
              <a:ahLst/>
              <a:cxnLst/>
              <a:rect l="l" t="t" r="r" b="b"/>
              <a:pathLst>
                <a:path w="37248" h="42202" extrusionOk="0">
                  <a:moveTo>
                    <a:pt x="2456" y="1880"/>
                  </a:moveTo>
                  <a:lnTo>
                    <a:pt x="10047" y="6560"/>
                  </a:lnTo>
                  <a:lnTo>
                    <a:pt x="14885" y="9529"/>
                  </a:lnTo>
                  <a:cubicBezTo>
                    <a:pt x="16425" y="10482"/>
                    <a:pt x="18001" y="11362"/>
                    <a:pt x="19468" y="12425"/>
                  </a:cubicBezTo>
                  <a:cubicBezTo>
                    <a:pt x="20170" y="12905"/>
                    <a:pt x="20817" y="13451"/>
                    <a:pt x="21402" y="14058"/>
                  </a:cubicBezTo>
                  <a:lnTo>
                    <a:pt x="21402" y="14058"/>
                  </a:lnTo>
                  <a:cubicBezTo>
                    <a:pt x="18808" y="12956"/>
                    <a:pt x="16269" y="11697"/>
                    <a:pt x="13822" y="10299"/>
                  </a:cubicBezTo>
                  <a:cubicBezTo>
                    <a:pt x="10743" y="8502"/>
                    <a:pt x="7810" y="6450"/>
                    <a:pt x="5061" y="4177"/>
                  </a:cubicBezTo>
                  <a:cubicBezTo>
                    <a:pt x="4159" y="3442"/>
                    <a:pt x="3293" y="2672"/>
                    <a:pt x="2456" y="1880"/>
                  </a:cubicBezTo>
                  <a:close/>
                  <a:moveTo>
                    <a:pt x="415" y="1"/>
                  </a:moveTo>
                  <a:cubicBezTo>
                    <a:pt x="179" y="1"/>
                    <a:pt x="0" y="295"/>
                    <a:pt x="186" y="511"/>
                  </a:cubicBezTo>
                  <a:cubicBezTo>
                    <a:pt x="2752" y="3040"/>
                    <a:pt x="5501" y="5350"/>
                    <a:pt x="8434" y="7476"/>
                  </a:cubicBezTo>
                  <a:cubicBezTo>
                    <a:pt x="11366" y="9565"/>
                    <a:pt x="14482" y="11435"/>
                    <a:pt x="17745" y="13011"/>
                  </a:cubicBezTo>
                  <a:cubicBezTo>
                    <a:pt x="19190" y="13719"/>
                    <a:pt x="20684" y="14380"/>
                    <a:pt x="22205" y="14974"/>
                  </a:cubicBezTo>
                  <a:lnTo>
                    <a:pt x="22205" y="14974"/>
                  </a:lnTo>
                  <a:cubicBezTo>
                    <a:pt x="22470" y="15307"/>
                    <a:pt x="22718" y="15655"/>
                    <a:pt x="22950" y="16017"/>
                  </a:cubicBezTo>
                  <a:cubicBezTo>
                    <a:pt x="23903" y="17484"/>
                    <a:pt x="24673" y="19097"/>
                    <a:pt x="25480" y="20673"/>
                  </a:cubicBezTo>
                  <a:cubicBezTo>
                    <a:pt x="27276" y="24045"/>
                    <a:pt x="29036" y="27381"/>
                    <a:pt x="30832" y="30754"/>
                  </a:cubicBezTo>
                  <a:cubicBezTo>
                    <a:pt x="32628" y="34126"/>
                    <a:pt x="34388" y="37499"/>
                    <a:pt x="36221" y="40871"/>
                  </a:cubicBezTo>
                  <a:lnTo>
                    <a:pt x="36917" y="42118"/>
                  </a:lnTo>
                  <a:cubicBezTo>
                    <a:pt x="36941" y="42177"/>
                    <a:pt x="36988" y="42202"/>
                    <a:pt x="37037" y="42202"/>
                  </a:cubicBezTo>
                  <a:cubicBezTo>
                    <a:pt x="37138" y="42202"/>
                    <a:pt x="37248" y="42095"/>
                    <a:pt x="37174" y="41971"/>
                  </a:cubicBezTo>
                  <a:lnTo>
                    <a:pt x="37174" y="41971"/>
                  </a:lnTo>
                  <a:lnTo>
                    <a:pt x="37174" y="42008"/>
                  </a:lnTo>
                  <a:cubicBezTo>
                    <a:pt x="35451" y="38562"/>
                    <a:pt x="33691" y="35153"/>
                    <a:pt x="31932" y="31744"/>
                  </a:cubicBezTo>
                  <a:cubicBezTo>
                    <a:pt x="30135" y="28298"/>
                    <a:pt x="28376" y="24925"/>
                    <a:pt x="26579" y="21516"/>
                  </a:cubicBezTo>
                  <a:cubicBezTo>
                    <a:pt x="25736" y="19866"/>
                    <a:pt x="24930" y="18253"/>
                    <a:pt x="24050" y="16640"/>
                  </a:cubicBezTo>
                  <a:cubicBezTo>
                    <a:pt x="23811" y="16205"/>
                    <a:pt x="23549" y="15783"/>
                    <a:pt x="23266" y="15375"/>
                  </a:cubicBezTo>
                  <a:lnTo>
                    <a:pt x="23266" y="15375"/>
                  </a:lnTo>
                  <a:cubicBezTo>
                    <a:pt x="23283" y="15382"/>
                    <a:pt x="23300" y="15388"/>
                    <a:pt x="23317" y="15394"/>
                  </a:cubicBezTo>
                  <a:cubicBezTo>
                    <a:pt x="23345" y="15405"/>
                    <a:pt x="23372" y="15409"/>
                    <a:pt x="23397" y="15409"/>
                  </a:cubicBezTo>
                  <a:cubicBezTo>
                    <a:pt x="23634" y="15409"/>
                    <a:pt x="23725" y="14980"/>
                    <a:pt x="23427" y="14881"/>
                  </a:cubicBezTo>
                  <a:cubicBezTo>
                    <a:pt x="23176" y="14783"/>
                    <a:pt x="22926" y="14684"/>
                    <a:pt x="22676" y="14584"/>
                  </a:cubicBezTo>
                  <a:lnTo>
                    <a:pt x="22676" y="14584"/>
                  </a:lnTo>
                  <a:cubicBezTo>
                    <a:pt x="22149" y="13924"/>
                    <a:pt x="21565" y="13311"/>
                    <a:pt x="20934" y="12755"/>
                  </a:cubicBezTo>
                  <a:cubicBezTo>
                    <a:pt x="19504" y="11692"/>
                    <a:pt x="18038" y="10739"/>
                    <a:pt x="16498" y="9859"/>
                  </a:cubicBezTo>
                  <a:lnTo>
                    <a:pt x="11586" y="6816"/>
                  </a:lnTo>
                  <a:lnTo>
                    <a:pt x="1762" y="804"/>
                  </a:lnTo>
                  <a:lnTo>
                    <a:pt x="651" y="97"/>
                  </a:lnTo>
                  <a:lnTo>
                    <a:pt x="651" y="97"/>
                  </a:lnTo>
                  <a:cubicBezTo>
                    <a:pt x="643" y="89"/>
                    <a:pt x="634" y="80"/>
                    <a:pt x="625" y="71"/>
                  </a:cubicBezTo>
                  <a:lnTo>
                    <a:pt x="621" y="78"/>
                  </a:lnTo>
                  <a:lnTo>
                    <a:pt x="552" y="34"/>
                  </a:lnTo>
                  <a:cubicBezTo>
                    <a:pt x="506" y="11"/>
                    <a:pt x="459" y="1"/>
                    <a:pt x="4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61"/>
            <p:cNvSpPr/>
            <p:nvPr/>
          </p:nvSpPr>
          <p:spPr>
            <a:xfrm rot="3361624">
              <a:off x="316904" y="2857778"/>
              <a:ext cx="33025" cy="118625"/>
            </a:xfrm>
            <a:custGeom>
              <a:avLst/>
              <a:gdLst/>
              <a:ahLst/>
              <a:cxnLst/>
              <a:rect l="l" t="t" r="r" b="b"/>
              <a:pathLst>
                <a:path w="1321" h="4745" extrusionOk="0">
                  <a:moveTo>
                    <a:pt x="639" y="1472"/>
                  </a:moveTo>
                  <a:lnTo>
                    <a:pt x="639" y="1472"/>
                  </a:lnTo>
                  <a:cubicBezTo>
                    <a:pt x="735" y="2324"/>
                    <a:pt x="667" y="3191"/>
                    <a:pt x="435" y="4014"/>
                  </a:cubicBezTo>
                  <a:lnTo>
                    <a:pt x="435" y="4014"/>
                  </a:lnTo>
                  <a:cubicBezTo>
                    <a:pt x="431" y="3162"/>
                    <a:pt x="499" y="2312"/>
                    <a:pt x="639" y="1472"/>
                  </a:cubicBezTo>
                  <a:close/>
                  <a:moveTo>
                    <a:pt x="661" y="0"/>
                  </a:moveTo>
                  <a:cubicBezTo>
                    <a:pt x="569" y="0"/>
                    <a:pt x="477" y="55"/>
                    <a:pt x="441" y="165"/>
                  </a:cubicBezTo>
                  <a:cubicBezTo>
                    <a:pt x="74" y="1558"/>
                    <a:pt x="1" y="2988"/>
                    <a:pt x="184" y="4381"/>
                  </a:cubicBezTo>
                  <a:cubicBezTo>
                    <a:pt x="198" y="4449"/>
                    <a:pt x="236" y="4487"/>
                    <a:pt x="281" y="4498"/>
                  </a:cubicBezTo>
                  <a:lnTo>
                    <a:pt x="281" y="4498"/>
                  </a:lnTo>
                  <a:cubicBezTo>
                    <a:pt x="250" y="4652"/>
                    <a:pt x="378" y="4745"/>
                    <a:pt x="517" y="4745"/>
                  </a:cubicBezTo>
                  <a:cubicBezTo>
                    <a:pt x="613" y="4745"/>
                    <a:pt x="714" y="4700"/>
                    <a:pt x="771" y="4601"/>
                  </a:cubicBezTo>
                  <a:cubicBezTo>
                    <a:pt x="1284" y="3171"/>
                    <a:pt x="1320" y="1595"/>
                    <a:pt x="880" y="165"/>
                  </a:cubicBezTo>
                  <a:cubicBezTo>
                    <a:pt x="844" y="55"/>
                    <a:pt x="752" y="0"/>
                    <a:pt x="6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61"/>
            <p:cNvSpPr/>
            <p:nvPr/>
          </p:nvSpPr>
          <p:spPr>
            <a:xfrm rot="3361624">
              <a:off x="288699" y="2899478"/>
              <a:ext cx="38525" cy="261799"/>
            </a:xfrm>
            <a:custGeom>
              <a:avLst/>
              <a:gdLst/>
              <a:ahLst/>
              <a:cxnLst/>
              <a:rect l="l" t="t" r="r" b="b"/>
              <a:pathLst>
                <a:path w="1541" h="10472" extrusionOk="0">
                  <a:moveTo>
                    <a:pt x="757" y="1375"/>
                  </a:moveTo>
                  <a:lnTo>
                    <a:pt x="757" y="1375"/>
                  </a:lnTo>
                  <a:cubicBezTo>
                    <a:pt x="970" y="2562"/>
                    <a:pt x="1029" y="3765"/>
                    <a:pt x="917" y="4968"/>
                  </a:cubicBezTo>
                  <a:cubicBezTo>
                    <a:pt x="844" y="5738"/>
                    <a:pt x="697" y="6544"/>
                    <a:pt x="514" y="7314"/>
                  </a:cubicBezTo>
                  <a:cubicBezTo>
                    <a:pt x="513" y="7317"/>
                    <a:pt x="512" y="7320"/>
                    <a:pt x="510" y="7323"/>
                  </a:cubicBezTo>
                  <a:lnTo>
                    <a:pt x="510" y="7323"/>
                  </a:lnTo>
                  <a:cubicBezTo>
                    <a:pt x="464" y="6662"/>
                    <a:pt x="441" y="5968"/>
                    <a:pt x="441" y="5298"/>
                  </a:cubicBezTo>
                  <a:cubicBezTo>
                    <a:pt x="441" y="3984"/>
                    <a:pt x="552" y="2671"/>
                    <a:pt x="757" y="1375"/>
                  </a:cubicBezTo>
                  <a:close/>
                  <a:moveTo>
                    <a:pt x="734" y="1"/>
                  </a:moveTo>
                  <a:cubicBezTo>
                    <a:pt x="642" y="1"/>
                    <a:pt x="551" y="56"/>
                    <a:pt x="514" y="166"/>
                  </a:cubicBezTo>
                  <a:cubicBezTo>
                    <a:pt x="148" y="1852"/>
                    <a:pt x="1" y="3575"/>
                    <a:pt x="38" y="5298"/>
                  </a:cubicBezTo>
                  <a:cubicBezTo>
                    <a:pt x="38" y="6141"/>
                    <a:pt x="74" y="7021"/>
                    <a:pt x="184" y="7864"/>
                  </a:cubicBezTo>
                  <a:cubicBezTo>
                    <a:pt x="197" y="8014"/>
                    <a:pt x="211" y="8163"/>
                    <a:pt x="228" y="8311"/>
                  </a:cubicBezTo>
                  <a:lnTo>
                    <a:pt x="228" y="8311"/>
                  </a:lnTo>
                  <a:cubicBezTo>
                    <a:pt x="152" y="8732"/>
                    <a:pt x="127" y="9159"/>
                    <a:pt x="148" y="9587"/>
                  </a:cubicBezTo>
                  <a:cubicBezTo>
                    <a:pt x="148" y="9752"/>
                    <a:pt x="267" y="9834"/>
                    <a:pt x="386" y="9834"/>
                  </a:cubicBezTo>
                  <a:cubicBezTo>
                    <a:pt x="424" y="9834"/>
                    <a:pt x="461" y="9826"/>
                    <a:pt x="495" y="9809"/>
                  </a:cubicBezTo>
                  <a:lnTo>
                    <a:pt x="495" y="9809"/>
                  </a:lnTo>
                  <a:cubicBezTo>
                    <a:pt x="545" y="10006"/>
                    <a:pt x="600" y="10201"/>
                    <a:pt x="661" y="10393"/>
                  </a:cubicBezTo>
                  <a:cubicBezTo>
                    <a:pt x="678" y="10444"/>
                    <a:pt x="726" y="10472"/>
                    <a:pt x="774" y="10472"/>
                  </a:cubicBezTo>
                  <a:cubicBezTo>
                    <a:pt x="828" y="10472"/>
                    <a:pt x="881" y="10435"/>
                    <a:pt x="881" y="10357"/>
                  </a:cubicBezTo>
                  <a:lnTo>
                    <a:pt x="881" y="10320"/>
                  </a:lnTo>
                  <a:cubicBezTo>
                    <a:pt x="822" y="9889"/>
                    <a:pt x="753" y="9449"/>
                    <a:pt x="690" y="9003"/>
                  </a:cubicBezTo>
                  <a:lnTo>
                    <a:pt x="690" y="9003"/>
                  </a:lnTo>
                  <a:cubicBezTo>
                    <a:pt x="773" y="8393"/>
                    <a:pt x="897" y="7788"/>
                    <a:pt x="1064" y="7204"/>
                  </a:cubicBezTo>
                  <a:cubicBezTo>
                    <a:pt x="1247" y="6434"/>
                    <a:pt x="1357" y="5664"/>
                    <a:pt x="1431" y="4858"/>
                  </a:cubicBezTo>
                  <a:cubicBezTo>
                    <a:pt x="1541" y="3282"/>
                    <a:pt x="1357" y="1705"/>
                    <a:pt x="954" y="166"/>
                  </a:cubicBezTo>
                  <a:cubicBezTo>
                    <a:pt x="917" y="56"/>
                    <a:pt x="826" y="1"/>
                    <a:pt x="7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61"/>
            <p:cNvSpPr/>
            <p:nvPr/>
          </p:nvSpPr>
          <p:spPr>
            <a:xfrm rot="3361624">
              <a:off x="2117" y="2853097"/>
              <a:ext cx="336899" cy="244375"/>
            </a:xfrm>
            <a:custGeom>
              <a:avLst/>
              <a:gdLst/>
              <a:ahLst/>
              <a:cxnLst/>
              <a:rect l="l" t="t" r="r" b="b"/>
              <a:pathLst>
                <a:path w="13476" h="9775" extrusionOk="0">
                  <a:moveTo>
                    <a:pt x="1793" y="925"/>
                  </a:moveTo>
                  <a:cubicBezTo>
                    <a:pt x="5163" y="1974"/>
                    <a:pt x="8204" y="3873"/>
                    <a:pt x="10574" y="6498"/>
                  </a:cubicBezTo>
                  <a:cubicBezTo>
                    <a:pt x="11302" y="7259"/>
                    <a:pt x="11940" y="8080"/>
                    <a:pt x="12516" y="8961"/>
                  </a:cubicBezTo>
                  <a:lnTo>
                    <a:pt x="12516" y="8961"/>
                  </a:lnTo>
                  <a:cubicBezTo>
                    <a:pt x="8852" y="7596"/>
                    <a:pt x="6232" y="4636"/>
                    <a:pt x="3315" y="2136"/>
                  </a:cubicBezTo>
                  <a:cubicBezTo>
                    <a:pt x="2828" y="1710"/>
                    <a:pt x="2319" y="1306"/>
                    <a:pt x="1793" y="925"/>
                  </a:cubicBezTo>
                  <a:close/>
                  <a:moveTo>
                    <a:pt x="12920" y="9101"/>
                  </a:moveTo>
                  <a:lnTo>
                    <a:pt x="12923" y="9105"/>
                  </a:lnTo>
                  <a:lnTo>
                    <a:pt x="12923" y="9105"/>
                  </a:lnTo>
                  <a:cubicBezTo>
                    <a:pt x="12923" y="9104"/>
                    <a:pt x="12922" y="9104"/>
                    <a:pt x="12921" y="9104"/>
                  </a:cubicBezTo>
                  <a:lnTo>
                    <a:pt x="12921" y="9104"/>
                  </a:lnTo>
                  <a:cubicBezTo>
                    <a:pt x="12921" y="9103"/>
                    <a:pt x="12920" y="9102"/>
                    <a:pt x="12920" y="9101"/>
                  </a:cubicBezTo>
                  <a:close/>
                  <a:moveTo>
                    <a:pt x="386" y="1"/>
                  </a:moveTo>
                  <a:cubicBezTo>
                    <a:pt x="136" y="1"/>
                    <a:pt x="1" y="355"/>
                    <a:pt x="236" y="523"/>
                  </a:cubicBezTo>
                  <a:cubicBezTo>
                    <a:pt x="3829" y="2686"/>
                    <a:pt x="6321" y="6132"/>
                    <a:pt x="9877" y="8331"/>
                  </a:cubicBezTo>
                  <a:cubicBezTo>
                    <a:pt x="10830" y="8954"/>
                    <a:pt x="11857" y="9431"/>
                    <a:pt x="12956" y="9761"/>
                  </a:cubicBezTo>
                  <a:cubicBezTo>
                    <a:pt x="12991" y="9770"/>
                    <a:pt x="13023" y="9774"/>
                    <a:pt x="13054" y="9774"/>
                  </a:cubicBezTo>
                  <a:cubicBezTo>
                    <a:pt x="13381" y="9774"/>
                    <a:pt x="13475" y="9275"/>
                    <a:pt x="13140" y="9174"/>
                  </a:cubicBezTo>
                  <a:cubicBezTo>
                    <a:pt x="13073" y="9153"/>
                    <a:pt x="13007" y="9132"/>
                    <a:pt x="12941" y="9110"/>
                  </a:cubicBezTo>
                  <a:lnTo>
                    <a:pt x="12941" y="9110"/>
                  </a:lnTo>
                  <a:cubicBezTo>
                    <a:pt x="10851" y="5494"/>
                    <a:pt x="7631" y="2682"/>
                    <a:pt x="3792" y="1073"/>
                  </a:cubicBezTo>
                  <a:cubicBezTo>
                    <a:pt x="2692" y="633"/>
                    <a:pt x="1592" y="266"/>
                    <a:pt x="456" y="10"/>
                  </a:cubicBezTo>
                  <a:cubicBezTo>
                    <a:pt x="432" y="4"/>
                    <a:pt x="409" y="1"/>
                    <a:pt x="3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61"/>
            <p:cNvSpPr/>
            <p:nvPr/>
          </p:nvSpPr>
          <p:spPr>
            <a:xfrm rot="3361624">
              <a:off x="220682" y="3011322"/>
              <a:ext cx="52250" cy="329399"/>
            </a:xfrm>
            <a:custGeom>
              <a:avLst/>
              <a:gdLst/>
              <a:ahLst/>
              <a:cxnLst/>
              <a:rect l="l" t="t" r="r" b="b"/>
              <a:pathLst>
                <a:path w="2090" h="13176" extrusionOk="0">
                  <a:moveTo>
                    <a:pt x="897" y="1697"/>
                  </a:moveTo>
                  <a:cubicBezTo>
                    <a:pt x="1435" y="4326"/>
                    <a:pt x="1524" y="7020"/>
                    <a:pt x="1210" y="9687"/>
                  </a:cubicBezTo>
                  <a:cubicBezTo>
                    <a:pt x="1147" y="10271"/>
                    <a:pt x="1049" y="10854"/>
                    <a:pt x="936" y="11438"/>
                  </a:cubicBezTo>
                  <a:lnTo>
                    <a:pt x="936" y="11438"/>
                  </a:lnTo>
                  <a:cubicBezTo>
                    <a:pt x="827" y="10793"/>
                    <a:pt x="729" y="10148"/>
                    <a:pt x="660" y="9504"/>
                  </a:cubicBezTo>
                  <a:cubicBezTo>
                    <a:pt x="587" y="8514"/>
                    <a:pt x="513" y="7488"/>
                    <a:pt x="513" y="6461"/>
                  </a:cubicBezTo>
                  <a:cubicBezTo>
                    <a:pt x="513" y="4862"/>
                    <a:pt x="647" y="3262"/>
                    <a:pt x="897" y="1697"/>
                  </a:cubicBezTo>
                  <a:close/>
                  <a:moveTo>
                    <a:pt x="880" y="0"/>
                  </a:moveTo>
                  <a:cubicBezTo>
                    <a:pt x="770" y="0"/>
                    <a:pt x="660" y="64"/>
                    <a:pt x="623" y="193"/>
                  </a:cubicBezTo>
                  <a:cubicBezTo>
                    <a:pt x="184" y="2246"/>
                    <a:pt x="0" y="4335"/>
                    <a:pt x="0" y="6461"/>
                  </a:cubicBezTo>
                  <a:cubicBezTo>
                    <a:pt x="0" y="8514"/>
                    <a:pt x="212" y="10566"/>
                    <a:pt x="706" y="12550"/>
                  </a:cubicBezTo>
                  <a:lnTo>
                    <a:pt x="706" y="12550"/>
                  </a:lnTo>
                  <a:cubicBezTo>
                    <a:pt x="691" y="12622"/>
                    <a:pt x="676" y="12694"/>
                    <a:pt x="660" y="12766"/>
                  </a:cubicBezTo>
                  <a:cubicBezTo>
                    <a:pt x="593" y="13012"/>
                    <a:pt x="784" y="13176"/>
                    <a:pt x="969" y="13176"/>
                  </a:cubicBezTo>
                  <a:cubicBezTo>
                    <a:pt x="1087" y="13176"/>
                    <a:pt x="1204" y="13108"/>
                    <a:pt x="1247" y="12950"/>
                  </a:cubicBezTo>
                  <a:cubicBezTo>
                    <a:pt x="1833" y="10860"/>
                    <a:pt x="2090" y="8697"/>
                    <a:pt x="2016" y="6571"/>
                  </a:cubicBezTo>
                  <a:cubicBezTo>
                    <a:pt x="1980" y="4408"/>
                    <a:pt x="1686" y="2282"/>
                    <a:pt x="1137" y="193"/>
                  </a:cubicBezTo>
                  <a:cubicBezTo>
                    <a:pt x="1100" y="64"/>
                    <a:pt x="990" y="0"/>
                    <a:pt x="8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61"/>
            <p:cNvSpPr/>
            <p:nvPr/>
          </p:nvSpPr>
          <p:spPr>
            <a:xfrm rot="3361624">
              <a:off x="342169" y="2414139"/>
              <a:ext cx="236050" cy="617999"/>
            </a:xfrm>
            <a:custGeom>
              <a:avLst/>
              <a:gdLst/>
              <a:ahLst/>
              <a:cxnLst/>
              <a:rect l="l" t="t" r="r" b="b"/>
              <a:pathLst>
                <a:path w="9442" h="24720" extrusionOk="0">
                  <a:moveTo>
                    <a:pt x="1334" y="1388"/>
                  </a:moveTo>
                  <a:cubicBezTo>
                    <a:pt x="2725" y="4292"/>
                    <a:pt x="4104" y="7184"/>
                    <a:pt x="5096" y="10225"/>
                  </a:cubicBezTo>
                  <a:cubicBezTo>
                    <a:pt x="5645" y="11875"/>
                    <a:pt x="6049" y="13598"/>
                    <a:pt x="6342" y="15358"/>
                  </a:cubicBezTo>
                  <a:cubicBezTo>
                    <a:pt x="6546" y="16787"/>
                    <a:pt x="6624" y="18248"/>
                    <a:pt x="6839" y="19681"/>
                  </a:cubicBezTo>
                  <a:lnTo>
                    <a:pt x="6839" y="19681"/>
                  </a:lnTo>
                  <a:cubicBezTo>
                    <a:pt x="6595" y="19180"/>
                    <a:pt x="6306" y="18693"/>
                    <a:pt x="6012" y="18217"/>
                  </a:cubicBezTo>
                  <a:cubicBezTo>
                    <a:pt x="5169" y="16934"/>
                    <a:pt x="4436" y="15614"/>
                    <a:pt x="3776" y="14221"/>
                  </a:cubicBezTo>
                  <a:cubicBezTo>
                    <a:pt x="2456" y="11472"/>
                    <a:pt x="1613" y="8502"/>
                    <a:pt x="1320" y="5497"/>
                  </a:cubicBezTo>
                  <a:cubicBezTo>
                    <a:pt x="1173" y="4121"/>
                    <a:pt x="1191" y="2745"/>
                    <a:pt x="1334" y="1388"/>
                  </a:cubicBezTo>
                  <a:close/>
                  <a:moveTo>
                    <a:pt x="1153" y="0"/>
                  </a:moveTo>
                  <a:cubicBezTo>
                    <a:pt x="1009" y="0"/>
                    <a:pt x="864" y="75"/>
                    <a:pt x="843" y="218"/>
                  </a:cubicBezTo>
                  <a:cubicBezTo>
                    <a:pt x="0" y="6266"/>
                    <a:pt x="1760" y="12498"/>
                    <a:pt x="5059" y="17630"/>
                  </a:cubicBezTo>
                  <a:cubicBezTo>
                    <a:pt x="5975" y="19060"/>
                    <a:pt x="7185" y="20490"/>
                    <a:pt x="7295" y="22286"/>
                  </a:cubicBezTo>
                  <a:cubicBezTo>
                    <a:pt x="7295" y="22359"/>
                    <a:pt x="7350" y="22396"/>
                    <a:pt x="7405" y="22396"/>
                  </a:cubicBezTo>
                  <a:cubicBezTo>
                    <a:pt x="7425" y="22396"/>
                    <a:pt x="7444" y="22391"/>
                    <a:pt x="7462" y="22382"/>
                  </a:cubicBezTo>
                  <a:lnTo>
                    <a:pt x="7462" y="22382"/>
                  </a:lnTo>
                  <a:cubicBezTo>
                    <a:pt x="7467" y="22399"/>
                    <a:pt x="7473" y="22416"/>
                    <a:pt x="7478" y="22433"/>
                  </a:cubicBezTo>
                  <a:cubicBezTo>
                    <a:pt x="7808" y="23239"/>
                    <a:pt x="8248" y="23972"/>
                    <a:pt x="8798" y="24632"/>
                  </a:cubicBezTo>
                  <a:cubicBezTo>
                    <a:pt x="8851" y="24693"/>
                    <a:pt x="8918" y="24719"/>
                    <a:pt x="8987" y="24719"/>
                  </a:cubicBezTo>
                  <a:cubicBezTo>
                    <a:pt x="9206" y="24719"/>
                    <a:pt x="9442" y="24461"/>
                    <a:pt x="9275" y="24265"/>
                  </a:cubicBezTo>
                  <a:cubicBezTo>
                    <a:pt x="8432" y="23019"/>
                    <a:pt x="7882" y="21626"/>
                    <a:pt x="7662" y="20123"/>
                  </a:cubicBezTo>
                  <a:cubicBezTo>
                    <a:pt x="7368" y="18620"/>
                    <a:pt x="7295" y="17080"/>
                    <a:pt x="7075" y="15577"/>
                  </a:cubicBezTo>
                  <a:cubicBezTo>
                    <a:pt x="6525" y="12132"/>
                    <a:pt x="5499" y="8759"/>
                    <a:pt x="3996" y="5570"/>
                  </a:cubicBezTo>
                  <a:cubicBezTo>
                    <a:pt x="3189" y="3737"/>
                    <a:pt x="2310" y="1941"/>
                    <a:pt x="1430" y="144"/>
                  </a:cubicBezTo>
                  <a:cubicBezTo>
                    <a:pt x="1381" y="47"/>
                    <a:pt x="1268" y="0"/>
                    <a:pt x="11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05"/>
        <p:cNvGrpSpPr/>
        <p:nvPr/>
      </p:nvGrpSpPr>
      <p:grpSpPr>
        <a:xfrm>
          <a:off x="0" y="0"/>
          <a:ext cx="0" cy="0"/>
          <a:chOff x="0" y="0"/>
          <a:chExt cx="0" cy="0"/>
        </a:xfrm>
      </p:grpSpPr>
      <p:sp>
        <p:nvSpPr>
          <p:cNvPr id="106" name="Google Shape;106;p4"/>
          <p:cNvSpPr/>
          <p:nvPr/>
        </p:nvSpPr>
        <p:spPr>
          <a:xfrm rot="2479792">
            <a:off x="-1467390" y="3344051"/>
            <a:ext cx="3158401" cy="1823083"/>
          </a:xfrm>
          <a:custGeom>
            <a:avLst/>
            <a:gdLst/>
            <a:ahLst/>
            <a:cxnLst/>
            <a:rect l="l" t="t" r="r" b="b"/>
            <a:pathLst>
              <a:path w="58983" h="34046" extrusionOk="0">
                <a:moveTo>
                  <a:pt x="11649" y="1"/>
                </a:moveTo>
                <a:cubicBezTo>
                  <a:pt x="11530" y="1"/>
                  <a:pt x="11410" y="15"/>
                  <a:pt x="11291" y="46"/>
                </a:cubicBezTo>
                <a:cubicBezTo>
                  <a:pt x="10814" y="230"/>
                  <a:pt x="10411" y="559"/>
                  <a:pt x="10118" y="963"/>
                </a:cubicBezTo>
                <a:lnTo>
                  <a:pt x="0" y="12327"/>
                </a:lnTo>
                <a:cubicBezTo>
                  <a:pt x="7662" y="19218"/>
                  <a:pt x="15506" y="26183"/>
                  <a:pt x="24964" y="30252"/>
                </a:cubicBezTo>
                <a:cubicBezTo>
                  <a:pt x="30870" y="32789"/>
                  <a:pt x="37293" y="34045"/>
                  <a:pt x="43716" y="34045"/>
                </a:cubicBezTo>
                <a:cubicBezTo>
                  <a:pt x="48895" y="34045"/>
                  <a:pt x="54074" y="33229"/>
                  <a:pt x="58983" y="31609"/>
                </a:cubicBezTo>
                <a:lnTo>
                  <a:pt x="58983" y="15882"/>
                </a:lnTo>
                <a:cubicBezTo>
                  <a:pt x="58470" y="15992"/>
                  <a:pt x="57883" y="16066"/>
                  <a:pt x="57260" y="16176"/>
                </a:cubicBezTo>
                <a:cubicBezTo>
                  <a:pt x="56135" y="16285"/>
                  <a:pt x="54997" y="16341"/>
                  <a:pt x="53854" y="16341"/>
                </a:cubicBezTo>
                <a:cubicBezTo>
                  <a:pt x="52315" y="16341"/>
                  <a:pt x="50768" y="16239"/>
                  <a:pt x="49232" y="16029"/>
                </a:cubicBezTo>
                <a:cubicBezTo>
                  <a:pt x="36218" y="14379"/>
                  <a:pt x="23901" y="9174"/>
                  <a:pt x="13637" y="963"/>
                </a:cubicBezTo>
                <a:cubicBezTo>
                  <a:pt x="13071" y="522"/>
                  <a:pt x="12369" y="1"/>
                  <a:pt x="116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4"/>
          <p:cNvSpPr/>
          <p:nvPr/>
        </p:nvSpPr>
        <p:spPr>
          <a:xfrm rot="10374333">
            <a:off x="5967606" y="4784092"/>
            <a:ext cx="2346946" cy="346435"/>
          </a:xfrm>
          <a:custGeom>
            <a:avLst/>
            <a:gdLst/>
            <a:ahLst/>
            <a:cxnLst/>
            <a:rect l="l" t="t" r="r" b="b"/>
            <a:pathLst>
              <a:path w="93882" h="13858" fill="none" extrusionOk="0">
                <a:moveTo>
                  <a:pt x="0" y="1"/>
                </a:moveTo>
                <a:cubicBezTo>
                  <a:pt x="6195" y="3667"/>
                  <a:pt x="11217" y="9678"/>
                  <a:pt x="18219" y="11401"/>
                </a:cubicBezTo>
                <a:cubicBezTo>
                  <a:pt x="27970" y="13857"/>
                  <a:pt x="37501" y="7186"/>
                  <a:pt x="47362" y="5243"/>
                </a:cubicBezTo>
                <a:cubicBezTo>
                  <a:pt x="54291" y="3886"/>
                  <a:pt x="61439" y="4876"/>
                  <a:pt x="67781" y="7992"/>
                </a:cubicBezTo>
                <a:cubicBezTo>
                  <a:pt x="71044" y="9642"/>
                  <a:pt x="74233" y="11878"/>
                  <a:pt x="77862" y="12061"/>
                </a:cubicBezTo>
                <a:cubicBezTo>
                  <a:pt x="83911" y="12318"/>
                  <a:pt x="88529" y="6892"/>
                  <a:pt x="93882" y="4106"/>
                </a:cubicBezTo>
              </a:path>
            </a:pathLst>
          </a:custGeom>
          <a:solidFill>
            <a:schemeClr val="accent1"/>
          </a:solidFill>
          <a:ln w="19050" cap="flat" cmpd="sng">
            <a:solidFill>
              <a:schemeClr val="accent1"/>
            </a:solidFill>
            <a:prstDash val="solid"/>
            <a:miter lim="3665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4"/>
          <p:cNvSpPr txBox="1">
            <a:spLocks noGrp="1"/>
          </p:cNvSpPr>
          <p:nvPr>
            <p:ph type="title"/>
          </p:nvPr>
        </p:nvSpPr>
        <p:spPr>
          <a:xfrm>
            <a:off x="712350" y="421109"/>
            <a:ext cx="7719300" cy="5727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solidFill>
                  <a:schemeClr val="accent3"/>
                </a:solidFill>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109" name="Google Shape;109;p4"/>
          <p:cNvSpPr txBox="1">
            <a:spLocks noGrp="1"/>
          </p:cNvSpPr>
          <p:nvPr>
            <p:ph type="subTitle" idx="1"/>
          </p:nvPr>
        </p:nvSpPr>
        <p:spPr>
          <a:xfrm>
            <a:off x="709875" y="1135200"/>
            <a:ext cx="7719300" cy="3473400"/>
          </a:xfrm>
          <a:prstGeom prst="rect">
            <a:avLst/>
          </a:prstGeom>
        </p:spPr>
        <p:txBody>
          <a:bodyPr spcFirstLastPara="1" wrap="square" lIns="91425" tIns="91425" rIns="91425" bIns="91425" anchor="t" anchorCtr="0">
            <a:noAutofit/>
          </a:bodyPr>
          <a:lstStyle>
            <a:lvl1pPr lvl="0">
              <a:spcBef>
                <a:spcPts val="0"/>
              </a:spcBef>
              <a:spcAft>
                <a:spcPts val="0"/>
              </a:spcAft>
              <a:buSzPts val="1200"/>
              <a:buFont typeface="Barlow Semi Condensed"/>
              <a:buChar char="●"/>
              <a:defRPr sz="1200"/>
            </a:lvl1pPr>
            <a:lvl2pPr lvl="1">
              <a:spcBef>
                <a:spcPts val="0"/>
              </a:spcBef>
              <a:spcAft>
                <a:spcPts val="0"/>
              </a:spcAft>
              <a:buSzPts val="1600"/>
              <a:buFont typeface="Barlow Semi Condensed"/>
              <a:buChar char="○"/>
              <a:defRPr/>
            </a:lvl2pPr>
            <a:lvl3pPr lvl="2">
              <a:spcBef>
                <a:spcPts val="0"/>
              </a:spcBef>
              <a:spcAft>
                <a:spcPts val="0"/>
              </a:spcAft>
              <a:buSzPts val="1600"/>
              <a:buFont typeface="Barlow Semi Condensed"/>
              <a:buChar char="■"/>
              <a:defRPr/>
            </a:lvl3pPr>
            <a:lvl4pPr lvl="3">
              <a:spcBef>
                <a:spcPts val="0"/>
              </a:spcBef>
              <a:spcAft>
                <a:spcPts val="0"/>
              </a:spcAft>
              <a:buSzPts val="1600"/>
              <a:buFont typeface="Barlow Semi Condensed"/>
              <a:buChar char="●"/>
              <a:defRPr/>
            </a:lvl4pPr>
            <a:lvl5pPr lvl="4">
              <a:spcBef>
                <a:spcPts val="0"/>
              </a:spcBef>
              <a:spcAft>
                <a:spcPts val="0"/>
              </a:spcAft>
              <a:buSzPts val="1600"/>
              <a:buFont typeface="Barlow Semi Condensed"/>
              <a:buChar char="○"/>
              <a:defRPr/>
            </a:lvl5pPr>
            <a:lvl6pPr lvl="5">
              <a:spcBef>
                <a:spcPts val="0"/>
              </a:spcBef>
              <a:spcAft>
                <a:spcPts val="0"/>
              </a:spcAft>
              <a:buSzPts val="1600"/>
              <a:buFont typeface="Barlow Semi Condensed"/>
              <a:buChar char="■"/>
              <a:defRPr/>
            </a:lvl6pPr>
            <a:lvl7pPr lvl="6">
              <a:spcBef>
                <a:spcPts val="0"/>
              </a:spcBef>
              <a:spcAft>
                <a:spcPts val="0"/>
              </a:spcAft>
              <a:buSzPts val="1600"/>
              <a:buFont typeface="Barlow Semi Condensed"/>
              <a:buChar char="●"/>
              <a:defRPr/>
            </a:lvl7pPr>
            <a:lvl8pPr lvl="7">
              <a:spcBef>
                <a:spcPts val="0"/>
              </a:spcBef>
              <a:spcAft>
                <a:spcPts val="0"/>
              </a:spcAft>
              <a:buSzPts val="1600"/>
              <a:buFont typeface="Barlow Semi Condensed"/>
              <a:buChar char="○"/>
              <a:defRPr/>
            </a:lvl8pPr>
            <a:lvl9pPr lvl="8">
              <a:spcBef>
                <a:spcPts val="0"/>
              </a:spcBef>
              <a:spcAft>
                <a:spcPts val="0"/>
              </a:spcAft>
              <a:buSzPts val="1600"/>
              <a:buFont typeface="Barlow Semi Condensed"/>
              <a:buChar char="■"/>
              <a:defRPr/>
            </a:lvl9pPr>
          </a:lstStyle>
          <a:p>
            <a:endParaRPr/>
          </a:p>
        </p:txBody>
      </p:sp>
      <p:sp>
        <p:nvSpPr>
          <p:cNvPr id="110" name="Google Shape;110;p4"/>
          <p:cNvSpPr/>
          <p:nvPr/>
        </p:nvSpPr>
        <p:spPr>
          <a:xfrm flipH="1">
            <a:off x="7794500" y="4467125"/>
            <a:ext cx="1319725" cy="783600"/>
          </a:xfrm>
          <a:custGeom>
            <a:avLst/>
            <a:gdLst/>
            <a:ahLst/>
            <a:cxnLst/>
            <a:rect l="l" t="t" r="r" b="b"/>
            <a:pathLst>
              <a:path w="52789" h="31344" extrusionOk="0">
                <a:moveTo>
                  <a:pt x="1" y="1"/>
                </a:moveTo>
                <a:lnTo>
                  <a:pt x="1" y="18587"/>
                </a:lnTo>
                <a:cubicBezTo>
                  <a:pt x="5866" y="19393"/>
                  <a:pt x="11621" y="21043"/>
                  <a:pt x="16680" y="24122"/>
                </a:cubicBezTo>
                <a:cubicBezTo>
                  <a:pt x="19759" y="25991"/>
                  <a:pt x="22509" y="28448"/>
                  <a:pt x="24671" y="31344"/>
                </a:cubicBezTo>
                <a:lnTo>
                  <a:pt x="52788" y="31344"/>
                </a:lnTo>
                <a:cubicBezTo>
                  <a:pt x="47546" y="20786"/>
                  <a:pt x="36915" y="13418"/>
                  <a:pt x="26138" y="8249"/>
                </a:cubicBezTo>
                <a:cubicBezTo>
                  <a:pt x="23498" y="6966"/>
                  <a:pt x="20786" y="5830"/>
                  <a:pt x="18073" y="4767"/>
                </a:cubicBezTo>
                <a:cubicBezTo>
                  <a:pt x="13234" y="2897"/>
                  <a:pt x="8249" y="1467"/>
                  <a:pt x="3153" y="588"/>
                </a:cubicBezTo>
                <a:cubicBezTo>
                  <a:pt x="2163" y="404"/>
                  <a:pt x="1100" y="184"/>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4"/>
          <p:cNvSpPr/>
          <p:nvPr/>
        </p:nvSpPr>
        <p:spPr>
          <a:xfrm flipH="1">
            <a:off x="8405649" y="4118825"/>
            <a:ext cx="741826" cy="1079669"/>
          </a:xfrm>
          <a:custGeom>
            <a:avLst/>
            <a:gdLst/>
            <a:ahLst/>
            <a:cxnLst/>
            <a:rect l="l" t="t" r="r" b="b"/>
            <a:pathLst>
              <a:path w="24709" h="35962" extrusionOk="0">
                <a:moveTo>
                  <a:pt x="20466" y="0"/>
                </a:moveTo>
                <a:cubicBezTo>
                  <a:pt x="12438" y="0"/>
                  <a:pt x="4856" y="4425"/>
                  <a:pt x="0" y="10778"/>
                </a:cubicBezTo>
                <a:lnTo>
                  <a:pt x="0" y="35962"/>
                </a:lnTo>
                <a:lnTo>
                  <a:pt x="9605" y="35962"/>
                </a:lnTo>
                <a:cubicBezTo>
                  <a:pt x="8469" y="31599"/>
                  <a:pt x="8285" y="27091"/>
                  <a:pt x="9568" y="22838"/>
                </a:cubicBezTo>
                <a:cubicBezTo>
                  <a:pt x="11468" y="16504"/>
                  <a:pt x="17355" y="11116"/>
                  <a:pt x="23887" y="11116"/>
                </a:cubicBezTo>
                <a:cubicBezTo>
                  <a:pt x="24160" y="11116"/>
                  <a:pt x="24433" y="11125"/>
                  <a:pt x="24708" y="11144"/>
                </a:cubicBezTo>
                <a:cubicBezTo>
                  <a:pt x="22985" y="7552"/>
                  <a:pt x="21592" y="3813"/>
                  <a:pt x="20566" y="0"/>
                </a:cubicBezTo>
                <a:cubicBezTo>
                  <a:pt x="20533" y="0"/>
                  <a:pt x="20500" y="0"/>
                  <a:pt x="204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2" name="Google Shape;112;p4"/>
          <p:cNvGrpSpPr/>
          <p:nvPr/>
        </p:nvGrpSpPr>
        <p:grpSpPr>
          <a:xfrm>
            <a:off x="-585838" y="-42816"/>
            <a:ext cx="1395308" cy="1361806"/>
            <a:chOff x="-605888" y="3025234"/>
            <a:chExt cx="1395308" cy="1361806"/>
          </a:xfrm>
        </p:grpSpPr>
        <p:sp>
          <p:nvSpPr>
            <p:cNvPr id="113" name="Google Shape;113;p4"/>
            <p:cNvSpPr/>
            <p:nvPr/>
          </p:nvSpPr>
          <p:spPr>
            <a:xfrm rot="3361624">
              <a:off x="-373834" y="3178614"/>
              <a:ext cx="931198" cy="1055048"/>
            </a:xfrm>
            <a:custGeom>
              <a:avLst/>
              <a:gdLst/>
              <a:ahLst/>
              <a:cxnLst/>
              <a:rect l="l" t="t" r="r" b="b"/>
              <a:pathLst>
                <a:path w="37248" h="42202" extrusionOk="0">
                  <a:moveTo>
                    <a:pt x="2456" y="1880"/>
                  </a:moveTo>
                  <a:lnTo>
                    <a:pt x="10047" y="6560"/>
                  </a:lnTo>
                  <a:lnTo>
                    <a:pt x="14885" y="9529"/>
                  </a:lnTo>
                  <a:cubicBezTo>
                    <a:pt x="16425" y="10482"/>
                    <a:pt x="18001" y="11362"/>
                    <a:pt x="19468" y="12425"/>
                  </a:cubicBezTo>
                  <a:cubicBezTo>
                    <a:pt x="20170" y="12905"/>
                    <a:pt x="20817" y="13451"/>
                    <a:pt x="21402" y="14058"/>
                  </a:cubicBezTo>
                  <a:lnTo>
                    <a:pt x="21402" y="14058"/>
                  </a:lnTo>
                  <a:cubicBezTo>
                    <a:pt x="18808" y="12956"/>
                    <a:pt x="16269" y="11697"/>
                    <a:pt x="13822" y="10299"/>
                  </a:cubicBezTo>
                  <a:cubicBezTo>
                    <a:pt x="10743" y="8502"/>
                    <a:pt x="7810" y="6450"/>
                    <a:pt x="5061" y="4177"/>
                  </a:cubicBezTo>
                  <a:cubicBezTo>
                    <a:pt x="4159" y="3442"/>
                    <a:pt x="3293" y="2672"/>
                    <a:pt x="2456" y="1880"/>
                  </a:cubicBezTo>
                  <a:close/>
                  <a:moveTo>
                    <a:pt x="415" y="1"/>
                  </a:moveTo>
                  <a:cubicBezTo>
                    <a:pt x="179" y="1"/>
                    <a:pt x="0" y="295"/>
                    <a:pt x="186" y="511"/>
                  </a:cubicBezTo>
                  <a:cubicBezTo>
                    <a:pt x="2752" y="3040"/>
                    <a:pt x="5501" y="5350"/>
                    <a:pt x="8434" y="7476"/>
                  </a:cubicBezTo>
                  <a:cubicBezTo>
                    <a:pt x="11366" y="9565"/>
                    <a:pt x="14482" y="11435"/>
                    <a:pt x="17745" y="13011"/>
                  </a:cubicBezTo>
                  <a:cubicBezTo>
                    <a:pt x="19190" y="13719"/>
                    <a:pt x="20684" y="14380"/>
                    <a:pt x="22205" y="14974"/>
                  </a:cubicBezTo>
                  <a:lnTo>
                    <a:pt x="22205" y="14974"/>
                  </a:lnTo>
                  <a:cubicBezTo>
                    <a:pt x="22470" y="15307"/>
                    <a:pt x="22718" y="15655"/>
                    <a:pt x="22950" y="16017"/>
                  </a:cubicBezTo>
                  <a:cubicBezTo>
                    <a:pt x="23903" y="17484"/>
                    <a:pt x="24673" y="19097"/>
                    <a:pt x="25480" y="20673"/>
                  </a:cubicBezTo>
                  <a:cubicBezTo>
                    <a:pt x="27276" y="24045"/>
                    <a:pt x="29036" y="27381"/>
                    <a:pt x="30832" y="30754"/>
                  </a:cubicBezTo>
                  <a:cubicBezTo>
                    <a:pt x="32628" y="34126"/>
                    <a:pt x="34388" y="37499"/>
                    <a:pt x="36221" y="40871"/>
                  </a:cubicBezTo>
                  <a:lnTo>
                    <a:pt x="36917" y="42118"/>
                  </a:lnTo>
                  <a:cubicBezTo>
                    <a:pt x="36941" y="42177"/>
                    <a:pt x="36988" y="42202"/>
                    <a:pt x="37037" y="42202"/>
                  </a:cubicBezTo>
                  <a:cubicBezTo>
                    <a:pt x="37138" y="42202"/>
                    <a:pt x="37248" y="42095"/>
                    <a:pt x="37174" y="41971"/>
                  </a:cubicBezTo>
                  <a:lnTo>
                    <a:pt x="37174" y="41971"/>
                  </a:lnTo>
                  <a:lnTo>
                    <a:pt x="37174" y="42008"/>
                  </a:lnTo>
                  <a:cubicBezTo>
                    <a:pt x="35451" y="38562"/>
                    <a:pt x="33691" y="35153"/>
                    <a:pt x="31932" y="31744"/>
                  </a:cubicBezTo>
                  <a:cubicBezTo>
                    <a:pt x="30135" y="28298"/>
                    <a:pt x="28376" y="24925"/>
                    <a:pt x="26579" y="21516"/>
                  </a:cubicBezTo>
                  <a:cubicBezTo>
                    <a:pt x="25736" y="19866"/>
                    <a:pt x="24930" y="18253"/>
                    <a:pt x="24050" y="16640"/>
                  </a:cubicBezTo>
                  <a:cubicBezTo>
                    <a:pt x="23811" y="16205"/>
                    <a:pt x="23549" y="15783"/>
                    <a:pt x="23266" y="15375"/>
                  </a:cubicBezTo>
                  <a:lnTo>
                    <a:pt x="23266" y="15375"/>
                  </a:lnTo>
                  <a:cubicBezTo>
                    <a:pt x="23283" y="15382"/>
                    <a:pt x="23300" y="15388"/>
                    <a:pt x="23317" y="15394"/>
                  </a:cubicBezTo>
                  <a:cubicBezTo>
                    <a:pt x="23345" y="15405"/>
                    <a:pt x="23372" y="15409"/>
                    <a:pt x="23397" y="15409"/>
                  </a:cubicBezTo>
                  <a:cubicBezTo>
                    <a:pt x="23634" y="15409"/>
                    <a:pt x="23725" y="14980"/>
                    <a:pt x="23427" y="14881"/>
                  </a:cubicBezTo>
                  <a:cubicBezTo>
                    <a:pt x="23176" y="14783"/>
                    <a:pt x="22926" y="14684"/>
                    <a:pt x="22676" y="14584"/>
                  </a:cubicBezTo>
                  <a:lnTo>
                    <a:pt x="22676" y="14584"/>
                  </a:lnTo>
                  <a:cubicBezTo>
                    <a:pt x="22149" y="13924"/>
                    <a:pt x="21565" y="13311"/>
                    <a:pt x="20934" y="12755"/>
                  </a:cubicBezTo>
                  <a:cubicBezTo>
                    <a:pt x="19504" y="11692"/>
                    <a:pt x="18038" y="10739"/>
                    <a:pt x="16498" y="9859"/>
                  </a:cubicBezTo>
                  <a:lnTo>
                    <a:pt x="11586" y="6816"/>
                  </a:lnTo>
                  <a:lnTo>
                    <a:pt x="1762" y="804"/>
                  </a:lnTo>
                  <a:lnTo>
                    <a:pt x="651" y="97"/>
                  </a:lnTo>
                  <a:lnTo>
                    <a:pt x="651" y="97"/>
                  </a:lnTo>
                  <a:cubicBezTo>
                    <a:pt x="643" y="89"/>
                    <a:pt x="634" y="80"/>
                    <a:pt x="625" y="71"/>
                  </a:cubicBezTo>
                  <a:lnTo>
                    <a:pt x="621" y="78"/>
                  </a:lnTo>
                  <a:lnTo>
                    <a:pt x="552" y="34"/>
                  </a:lnTo>
                  <a:cubicBezTo>
                    <a:pt x="506" y="11"/>
                    <a:pt x="459" y="1"/>
                    <a:pt x="4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4"/>
            <p:cNvSpPr/>
            <p:nvPr/>
          </p:nvSpPr>
          <p:spPr>
            <a:xfrm rot="3361624">
              <a:off x="297454" y="3636353"/>
              <a:ext cx="33025" cy="118625"/>
            </a:xfrm>
            <a:custGeom>
              <a:avLst/>
              <a:gdLst/>
              <a:ahLst/>
              <a:cxnLst/>
              <a:rect l="l" t="t" r="r" b="b"/>
              <a:pathLst>
                <a:path w="1321" h="4745" extrusionOk="0">
                  <a:moveTo>
                    <a:pt x="639" y="1472"/>
                  </a:moveTo>
                  <a:lnTo>
                    <a:pt x="639" y="1472"/>
                  </a:lnTo>
                  <a:cubicBezTo>
                    <a:pt x="735" y="2324"/>
                    <a:pt x="667" y="3191"/>
                    <a:pt x="435" y="4014"/>
                  </a:cubicBezTo>
                  <a:lnTo>
                    <a:pt x="435" y="4014"/>
                  </a:lnTo>
                  <a:cubicBezTo>
                    <a:pt x="431" y="3162"/>
                    <a:pt x="499" y="2312"/>
                    <a:pt x="639" y="1472"/>
                  </a:cubicBezTo>
                  <a:close/>
                  <a:moveTo>
                    <a:pt x="661" y="0"/>
                  </a:moveTo>
                  <a:cubicBezTo>
                    <a:pt x="569" y="0"/>
                    <a:pt x="477" y="55"/>
                    <a:pt x="441" y="165"/>
                  </a:cubicBezTo>
                  <a:cubicBezTo>
                    <a:pt x="74" y="1558"/>
                    <a:pt x="1" y="2988"/>
                    <a:pt x="184" y="4381"/>
                  </a:cubicBezTo>
                  <a:cubicBezTo>
                    <a:pt x="198" y="4449"/>
                    <a:pt x="236" y="4487"/>
                    <a:pt x="281" y="4498"/>
                  </a:cubicBezTo>
                  <a:lnTo>
                    <a:pt x="281" y="4498"/>
                  </a:lnTo>
                  <a:cubicBezTo>
                    <a:pt x="250" y="4652"/>
                    <a:pt x="378" y="4745"/>
                    <a:pt x="517" y="4745"/>
                  </a:cubicBezTo>
                  <a:cubicBezTo>
                    <a:pt x="613" y="4745"/>
                    <a:pt x="714" y="4700"/>
                    <a:pt x="771" y="4601"/>
                  </a:cubicBezTo>
                  <a:cubicBezTo>
                    <a:pt x="1284" y="3171"/>
                    <a:pt x="1320" y="1595"/>
                    <a:pt x="880" y="165"/>
                  </a:cubicBezTo>
                  <a:cubicBezTo>
                    <a:pt x="844" y="55"/>
                    <a:pt x="752" y="0"/>
                    <a:pt x="6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4"/>
            <p:cNvSpPr/>
            <p:nvPr/>
          </p:nvSpPr>
          <p:spPr>
            <a:xfrm rot="3361624">
              <a:off x="269249" y="3678053"/>
              <a:ext cx="38525" cy="261799"/>
            </a:xfrm>
            <a:custGeom>
              <a:avLst/>
              <a:gdLst/>
              <a:ahLst/>
              <a:cxnLst/>
              <a:rect l="l" t="t" r="r" b="b"/>
              <a:pathLst>
                <a:path w="1541" h="10472" extrusionOk="0">
                  <a:moveTo>
                    <a:pt x="757" y="1375"/>
                  </a:moveTo>
                  <a:lnTo>
                    <a:pt x="757" y="1375"/>
                  </a:lnTo>
                  <a:cubicBezTo>
                    <a:pt x="970" y="2562"/>
                    <a:pt x="1029" y="3765"/>
                    <a:pt x="917" y="4968"/>
                  </a:cubicBezTo>
                  <a:cubicBezTo>
                    <a:pt x="844" y="5738"/>
                    <a:pt x="697" y="6544"/>
                    <a:pt x="514" y="7314"/>
                  </a:cubicBezTo>
                  <a:cubicBezTo>
                    <a:pt x="513" y="7317"/>
                    <a:pt x="512" y="7320"/>
                    <a:pt x="510" y="7323"/>
                  </a:cubicBezTo>
                  <a:lnTo>
                    <a:pt x="510" y="7323"/>
                  </a:lnTo>
                  <a:cubicBezTo>
                    <a:pt x="464" y="6662"/>
                    <a:pt x="441" y="5968"/>
                    <a:pt x="441" y="5298"/>
                  </a:cubicBezTo>
                  <a:cubicBezTo>
                    <a:pt x="441" y="3984"/>
                    <a:pt x="552" y="2671"/>
                    <a:pt x="757" y="1375"/>
                  </a:cubicBezTo>
                  <a:close/>
                  <a:moveTo>
                    <a:pt x="734" y="1"/>
                  </a:moveTo>
                  <a:cubicBezTo>
                    <a:pt x="642" y="1"/>
                    <a:pt x="551" y="56"/>
                    <a:pt x="514" y="166"/>
                  </a:cubicBezTo>
                  <a:cubicBezTo>
                    <a:pt x="148" y="1852"/>
                    <a:pt x="1" y="3575"/>
                    <a:pt x="38" y="5298"/>
                  </a:cubicBezTo>
                  <a:cubicBezTo>
                    <a:pt x="38" y="6141"/>
                    <a:pt x="74" y="7021"/>
                    <a:pt x="184" y="7864"/>
                  </a:cubicBezTo>
                  <a:cubicBezTo>
                    <a:pt x="197" y="8014"/>
                    <a:pt x="211" y="8163"/>
                    <a:pt x="228" y="8311"/>
                  </a:cubicBezTo>
                  <a:lnTo>
                    <a:pt x="228" y="8311"/>
                  </a:lnTo>
                  <a:cubicBezTo>
                    <a:pt x="152" y="8732"/>
                    <a:pt x="127" y="9159"/>
                    <a:pt x="148" y="9587"/>
                  </a:cubicBezTo>
                  <a:cubicBezTo>
                    <a:pt x="148" y="9752"/>
                    <a:pt x="267" y="9834"/>
                    <a:pt x="386" y="9834"/>
                  </a:cubicBezTo>
                  <a:cubicBezTo>
                    <a:pt x="424" y="9834"/>
                    <a:pt x="461" y="9826"/>
                    <a:pt x="495" y="9809"/>
                  </a:cubicBezTo>
                  <a:lnTo>
                    <a:pt x="495" y="9809"/>
                  </a:lnTo>
                  <a:cubicBezTo>
                    <a:pt x="545" y="10006"/>
                    <a:pt x="600" y="10201"/>
                    <a:pt x="661" y="10393"/>
                  </a:cubicBezTo>
                  <a:cubicBezTo>
                    <a:pt x="678" y="10444"/>
                    <a:pt x="726" y="10472"/>
                    <a:pt x="774" y="10472"/>
                  </a:cubicBezTo>
                  <a:cubicBezTo>
                    <a:pt x="828" y="10472"/>
                    <a:pt x="881" y="10435"/>
                    <a:pt x="881" y="10357"/>
                  </a:cubicBezTo>
                  <a:lnTo>
                    <a:pt x="881" y="10320"/>
                  </a:lnTo>
                  <a:cubicBezTo>
                    <a:pt x="822" y="9889"/>
                    <a:pt x="753" y="9449"/>
                    <a:pt x="690" y="9003"/>
                  </a:cubicBezTo>
                  <a:lnTo>
                    <a:pt x="690" y="9003"/>
                  </a:lnTo>
                  <a:cubicBezTo>
                    <a:pt x="773" y="8393"/>
                    <a:pt x="897" y="7788"/>
                    <a:pt x="1064" y="7204"/>
                  </a:cubicBezTo>
                  <a:cubicBezTo>
                    <a:pt x="1247" y="6434"/>
                    <a:pt x="1357" y="5664"/>
                    <a:pt x="1431" y="4858"/>
                  </a:cubicBezTo>
                  <a:cubicBezTo>
                    <a:pt x="1541" y="3282"/>
                    <a:pt x="1357" y="1705"/>
                    <a:pt x="954" y="166"/>
                  </a:cubicBezTo>
                  <a:cubicBezTo>
                    <a:pt x="917" y="56"/>
                    <a:pt x="826" y="1"/>
                    <a:pt x="7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4"/>
            <p:cNvSpPr/>
            <p:nvPr/>
          </p:nvSpPr>
          <p:spPr>
            <a:xfrm rot="3361624">
              <a:off x="-17333" y="3631672"/>
              <a:ext cx="336899" cy="244375"/>
            </a:xfrm>
            <a:custGeom>
              <a:avLst/>
              <a:gdLst/>
              <a:ahLst/>
              <a:cxnLst/>
              <a:rect l="l" t="t" r="r" b="b"/>
              <a:pathLst>
                <a:path w="13476" h="9775" extrusionOk="0">
                  <a:moveTo>
                    <a:pt x="1793" y="925"/>
                  </a:moveTo>
                  <a:cubicBezTo>
                    <a:pt x="5163" y="1974"/>
                    <a:pt x="8204" y="3873"/>
                    <a:pt x="10574" y="6498"/>
                  </a:cubicBezTo>
                  <a:cubicBezTo>
                    <a:pt x="11302" y="7259"/>
                    <a:pt x="11940" y="8080"/>
                    <a:pt x="12516" y="8961"/>
                  </a:cubicBezTo>
                  <a:lnTo>
                    <a:pt x="12516" y="8961"/>
                  </a:lnTo>
                  <a:cubicBezTo>
                    <a:pt x="8852" y="7596"/>
                    <a:pt x="6232" y="4636"/>
                    <a:pt x="3315" y="2136"/>
                  </a:cubicBezTo>
                  <a:cubicBezTo>
                    <a:pt x="2828" y="1710"/>
                    <a:pt x="2319" y="1306"/>
                    <a:pt x="1793" y="925"/>
                  </a:cubicBezTo>
                  <a:close/>
                  <a:moveTo>
                    <a:pt x="12920" y="9101"/>
                  </a:moveTo>
                  <a:lnTo>
                    <a:pt x="12923" y="9105"/>
                  </a:lnTo>
                  <a:lnTo>
                    <a:pt x="12923" y="9105"/>
                  </a:lnTo>
                  <a:cubicBezTo>
                    <a:pt x="12923" y="9104"/>
                    <a:pt x="12922" y="9104"/>
                    <a:pt x="12921" y="9104"/>
                  </a:cubicBezTo>
                  <a:lnTo>
                    <a:pt x="12921" y="9104"/>
                  </a:lnTo>
                  <a:cubicBezTo>
                    <a:pt x="12921" y="9103"/>
                    <a:pt x="12920" y="9102"/>
                    <a:pt x="12920" y="9101"/>
                  </a:cubicBezTo>
                  <a:close/>
                  <a:moveTo>
                    <a:pt x="386" y="1"/>
                  </a:moveTo>
                  <a:cubicBezTo>
                    <a:pt x="136" y="1"/>
                    <a:pt x="1" y="355"/>
                    <a:pt x="236" y="523"/>
                  </a:cubicBezTo>
                  <a:cubicBezTo>
                    <a:pt x="3829" y="2686"/>
                    <a:pt x="6321" y="6132"/>
                    <a:pt x="9877" y="8331"/>
                  </a:cubicBezTo>
                  <a:cubicBezTo>
                    <a:pt x="10830" y="8954"/>
                    <a:pt x="11857" y="9431"/>
                    <a:pt x="12956" y="9761"/>
                  </a:cubicBezTo>
                  <a:cubicBezTo>
                    <a:pt x="12991" y="9770"/>
                    <a:pt x="13023" y="9774"/>
                    <a:pt x="13054" y="9774"/>
                  </a:cubicBezTo>
                  <a:cubicBezTo>
                    <a:pt x="13381" y="9774"/>
                    <a:pt x="13475" y="9275"/>
                    <a:pt x="13140" y="9174"/>
                  </a:cubicBezTo>
                  <a:cubicBezTo>
                    <a:pt x="13073" y="9153"/>
                    <a:pt x="13007" y="9132"/>
                    <a:pt x="12941" y="9110"/>
                  </a:cubicBezTo>
                  <a:lnTo>
                    <a:pt x="12941" y="9110"/>
                  </a:lnTo>
                  <a:cubicBezTo>
                    <a:pt x="10851" y="5494"/>
                    <a:pt x="7631" y="2682"/>
                    <a:pt x="3792" y="1073"/>
                  </a:cubicBezTo>
                  <a:cubicBezTo>
                    <a:pt x="2692" y="633"/>
                    <a:pt x="1592" y="266"/>
                    <a:pt x="456" y="10"/>
                  </a:cubicBezTo>
                  <a:cubicBezTo>
                    <a:pt x="432" y="4"/>
                    <a:pt x="409" y="1"/>
                    <a:pt x="3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4"/>
            <p:cNvSpPr/>
            <p:nvPr/>
          </p:nvSpPr>
          <p:spPr>
            <a:xfrm rot="3361624">
              <a:off x="201232" y="3789897"/>
              <a:ext cx="52250" cy="329399"/>
            </a:xfrm>
            <a:custGeom>
              <a:avLst/>
              <a:gdLst/>
              <a:ahLst/>
              <a:cxnLst/>
              <a:rect l="l" t="t" r="r" b="b"/>
              <a:pathLst>
                <a:path w="2090" h="13176" extrusionOk="0">
                  <a:moveTo>
                    <a:pt x="897" y="1697"/>
                  </a:moveTo>
                  <a:cubicBezTo>
                    <a:pt x="1435" y="4326"/>
                    <a:pt x="1524" y="7020"/>
                    <a:pt x="1210" y="9687"/>
                  </a:cubicBezTo>
                  <a:cubicBezTo>
                    <a:pt x="1147" y="10271"/>
                    <a:pt x="1049" y="10854"/>
                    <a:pt x="936" y="11438"/>
                  </a:cubicBezTo>
                  <a:lnTo>
                    <a:pt x="936" y="11438"/>
                  </a:lnTo>
                  <a:cubicBezTo>
                    <a:pt x="827" y="10793"/>
                    <a:pt x="729" y="10148"/>
                    <a:pt x="660" y="9504"/>
                  </a:cubicBezTo>
                  <a:cubicBezTo>
                    <a:pt x="587" y="8514"/>
                    <a:pt x="513" y="7488"/>
                    <a:pt x="513" y="6461"/>
                  </a:cubicBezTo>
                  <a:cubicBezTo>
                    <a:pt x="513" y="4862"/>
                    <a:pt x="647" y="3262"/>
                    <a:pt x="897" y="1697"/>
                  </a:cubicBezTo>
                  <a:close/>
                  <a:moveTo>
                    <a:pt x="880" y="0"/>
                  </a:moveTo>
                  <a:cubicBezTo>
                    <a:pt x="770" y="0"/>
                    <a:pt x="660" y="64"/>
                    <a:pt x="623" y="193"/>
                  </a:cubicBezTo>
                  <a:cubicBezTo>
                    <a:pt x="184" y="2246"/>
                    <a:pt x="0" y="4335"/>
                    <a:pt x="0" y="6461"/>
                  </a:cubicBezTo>
                  <a:cubicBezTo>
                    <a:pt x="0" y="8514"/>
                    <a:pt x="212" y="10566"/>
                    <a:pt x="706" y="12550"/>
                  </a:cubicBezTo>
                  <a:lnTo>
                    <a:pt x="706" y="12550"/>
                  </a:lnTo>
                  <a:cubicBezTo>
                    <a:pt x="691" y="12622"/>
                    <a:pt x="676" y="12694"/>
                    <a:pt x="660" y="12766"/>
                  </a:cubicBezTo>
                  <a:cubicBezTo>
                    <a:pt x="593" y="13012"/>
                    <a:pt x="784" y="13176"/>
                    <a:pt x="969" y="13176"/>
                  </a:cubicBezTo>
                  <a:cubicBezTo>
                    <a:pt x="1087" y="13176"/>
                    <a:pt x="1204" y="13108"/>
                    <a:pt x="1247" y="12950"/>
                  </a:cubicBezTo>
                  <a:cubicBezTo>
                    <a:pt x="1833" y="10860"/>
                    <a:pt x="2090" y="8697"/>
                    <a:pt x="2016" y="6571"/>
                  </a:cubicBezTo>
                  <a:cubicBezTo>
                    <a:pt x="1980" y="4408"/>
                    <a:pt x="1686" y="2282"/>
                    <a:pt x="1137" y="193"/>
                  </a:cubicBezTo>
                  <a:cubicBezTo>
                    <a:pt x="1100" y="64"/>
                    <a:pt x="990" y="0"/>
                    <a:pt x="8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4"/>
            <p:cNvSpPr/>
            <p:nvPr/>
          </p:nvSpPr>
          <p:spPr>
            <a:xfrm rot="3361624">
              <a:off x="322719" y="3192714"/>
              <a:ext cx="236050" cy="617999"/>
            </a:xfrm>
            <a:custGeom>
              <a:avLst/>
              <a:gdLst/>
              <a:ahLst/>
              <a:cxnLst/>
              <a:rect l="l" t="t" r="r" b="b"/>
              <a:pathLst>
                <a:path w="9442" h="24720" extrusionOk="0">
                  <a:moveTo>
                    <a:pt x="1334" y="1388"/>
                  </a:moveTo>
                  <a:cubicBezTo>
                    <a:pt x="2725" y="4292"/>
                    <a:pt x="4104" y="7184"/>
                    <a:pt x="5096" y="10225"/>
                  </a:cubicBezTo>
                  <a:cubicBezTo>
                    <a:pt x="5645" y="11875"/>
                    <a:pt x="6049" y="13598"/>
                    <a:pt x="6342" y="15358"/>
                  </a:cubicBezTo>
                  <a:cubicBezTo>
                    <a:pt x="6546" y="16787"/>
                    <a:pt x="6624" y="18248"/>
                    <a:pt x="6839" y="19681"/>
                  </a:cubicBezTo>
                  <a:lnTo>
                    <a:pt x="6839" y="19681"/>
                  </a:lnTo>
                  <a:cubicBezTo>
                    <a:pt x="6595" y="19180"/>
                    <a:pt x="6306" y="18693"/>
                    <a:pt x="6012" y="18217"/>
                  </a:cubicBezTo>
                  <a:cubicBezTo>
                    <a:pt x="5169" y="16934"/>
                    <a:pt x="4436" y="15614"/>
                    <a:pt x="3776" y="14221"/>
                  </a:cubicBezTo>
                  <a:cubicBezTo>
                    <a:pt x="2456" y="11472"/>
                    <a:pt x="1613" y="8502"/>
                    <a:pt x="1320" y="5497"/>
                  </a:cubicBezTo>
                  <a:cubicBezTo>
                    <a:pt x="1173" y="4121"/>
                    <a:pt x="1191" y="2745"/>
                    <a:pt x="1334" y="1388"/>
                  </a:cubicBezTo>
                  <a:close/>
                  <a:moveTo>
                    <a:pt x="1153" y="0"/>
                  </a:moveTo>
                  <a:cubicBezTo>
                    <a:pt x="1009" y="0"/>
                    <a:pt x="864" y="75"/>
                    <a:pt x="843" y="218"/>
                  </a:cubicBezTo>
                  <a:cubicBezTo>
                    <a:pt x="0" y="6266"/>
                    <a:pt x="1760" y="12498"/>
                    <a:pt x="5059" y="17630"/>
                  </a:cubicBezTo>
                  <a:cubicBezTo>
                    <a:pt x="5975" y="19060"/>
                    <a:pt x="7185" y="20490"/>
                    <a:pt x="7295" y="22286"/>
                  </a:cubicBezTo>
                  <a:cubicBezTo>
                    <a:pt x="7295" y="22359"/>
                    <a:pt x="7350" y="22396"/>
                    <a:pt x="7405" y="22396"/>
                  </a:cubicBezTo>
                  <a:cubicBezTo>
                    <a:pt x="7425" y="22396"/>
                    <a:pt x="7444" y="22391"/>
                    <a:pt x="7462" y="22382"/>
                  </a:cubicBezTo>
                  <a:lnTo>
                    <a:pt x="7462" y="22382"/>
                  </a:lnTo>
                  <a:cubicBezTo>
                    <a:pt x="7467" y="22399"/>
                    <a:pt x="7473" y="22416"/>
                    <a:pt x="7478" y="22433"/>
                  </a:cubicBezTo>
                  <a:cubicBezTo>
                    <a:pt x="7808" y="23239"/>
                    <a:pt x="8248" y="23972"/>
                    <a:pt x="8798" y="24632"/>
                  </a:cubicBezTo>
                  <a:cubicBezTo>
                    <a:pt x="8851" y="24693"/>
                    <a:pt x="8918" y="24719"/>
                    <a:pt x="8987" y="24719"/>
                  </a:cubicBezTo>
                  <a:cubicBezTo>
                    <a:pt x="9206" y="24719"/>
                    <a:pt x="9442" y="24461"/>
                    <a:pt x="9275" y="24265"/>
                  </a:cubicBezTo>
                  <a:cubicBezTo>
                    <a:pt x="8432" y="23019"/>
                    <a:pt x="7882" y="21626"/>
                    <a:pt x="7662" y="20123"/>
                  </a:cubicBezTo>
                  <a:cubicBezTo>
                    <a:pt x="7368" y="18620"/>
                    <a:pt x="7295" y="17080"/>
                    <a:pt x="7075" y="15577"/>
                  </a:cubicBezTo>
                  <a:cubicBezTo>
                    <a:pt x="6525" y="12132"/>
                    <a:pt x="5499" y="8759"/>
                    <a:pt x="3996" y="5570"/>
                  </a:cubicBezTo>
                  <a:cubicBezTo>
                    <a:pt x="3189" y="3737"/>
                    <a:pt x="2310" y="1941"/>
                    <a:pt x="1430" y="144"/>
                  </a:cubicBezTo>
                  <a:cubicBezTo>
                    <a:pt x="1381" y="47"/>
                    <a:pt x="1268" y="0"/>
                    <a:pt x="11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 name="Google Shape;119;p4"/>
          <p:cNvGrpSpPr/>
          <p:nvPr/>
        </p:nvGrpSpPr>
        <p:grpSpPr>
          <a:xfrm>
            <a:off x="8076723" y="114074"/>
            <a:ext cx="1209930" cy="1048028"/>
            <a:chOff x="5229248" y="898924"/>
            <a:chExt cx="1209930" cy="1048028"/>
          </a:xfrm>
        </p:grpSpPr>
        <p:sp>
          <p:nvSpPr>
            <p:cNvPr id="120" name="Google Shape;120;p4"/>
            <p:cNvSpPr/>
            <p:nvPr/>
          </p:nvSpPr>
          <p:spPr>
            <a:xfrm rot="-1312267">
              <a:off x="5738194" y="1500122"/>
              <a:ext cx="26729" cy="19762"/>
            </a:xfrm>
            <a:custGeom>
              <a:avLst/>
              <a:gdLst/>
              <a:ahLst/>
              <a:cxnLst/>
              <a:rect l="l" t="t" r="r" b="b"/>
              <a:pathLst>
                <a:path w="844" h="624" extrusionOk="0">
                  <a:moveTo>
                    <a:pt x="403" y="0"/>
                  </a:moveTo>
                  <a:cubicBezTo>
                    <a:pt x="0" y="0"/>
                    <a:pt x="0" y="624"/>
                    <a:pt x="403" y="624"/>
                  </a:cubicBezTo>
                  <a:cubicBezTo>
                    <a:pt x="843" y="624"/>
                    <a:pt x="843" y="0"/>
                    <a:pt x="4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4"/>
            <p:cNvSpPr/>
            <p:nvPr/>
          </p:nvSpPr>
          <p:spPr>
            <a:xfrm rot="-1312267">
              <a:off x="5844787" y="1484422"/>
              <a:ext cx="29041" cy="20933"/>
            </a:xfrm>
            <a:custGeom>
              <a:avLst/>
              <a:gdLst/>
              <a:ahLst/>
              <a:cxnLst/>
              <a:rect l="l" t="t" r="r" b="b"/>
              <a:pathLst>
                <a:path w="917" h="661" extrusionOk="0">
                  <a:moveTo>
                    <a:pt x="220" y="1"/>
                  </a:moveTo>
                  <a:cubicBezTo>
                    <a:pt x="184" y="37"/>
                    <a:pt x="147" y="37"/>
                    <a:pt x="110" y="74"/>
                  </a:cubicBezTo>
                  <a:cubicBezTo>
                    <a:pt x="74" y="111"/>
                    <a:pt x="74" y="147"/>
                    <a:pt x="37" y="184"/>
                  </a:cubicBezTo>
                  <a:cubicBezTo>
                    <a:pt x="37" y="221"/>
                    <a:pt x="0" y="257"/>
                    <a:pt x="0" y="331"/>
                  </a:cubicBezTo>
                  <a:lnTo>
                    <a:pt x="0" y="404"/>
                  </a:lnTo>
                  <a:cubicBezTo>
                    <a:pt x="37" y="477"/>
                    <a:pt x="74" y="514"/>
                    <a:pt x="110" y="551"/>
                  </a:cubicBezTo>
                  <a:lnTo>
                    <a:pt x="147" y="624"/>
                  </a:lnTo>
                  <a:cubicBezTo>
                    <a:pt x="220" y="624"/>
                    <a:pt x="294" y="661"/>
                    <a:pt x="330" y="661"/>
                  </a:cubicBezTo>
                  <a:lnTo>
                    <a:pt x="624" y="661"/>
                  </a:lnTo>
                  <a:cubicBezTo>
                    <a:pt x="660" y="661"/>
                    <a:pt x="697" y="661"/>
                    <a:pt x="733" y="624"/>
                  </a:cubicBezTo>
                  <a:cubicBezTo>
                    <a:pt x="770" y="624"/>
                    <a:pt x="807" y="587"/>
                    <a:pt x="843" y="551"/>
                  </a:cubicBezTo>
                  <a:cubicBezTo>
                    <a:pt x="880" y="514"/>
                    <a:pt x="880" y="477"/>
                    <a:pt x="880" y="441"/>
                  </a:cubicBezTo>
                  <a:cubicBezTo>
                    <a:pt x="917" y="404"/>
                    <a:pt x="917" y="367"/>
                    <a:pt x="917" y="331"/>
                  </a:cubicBezTo>
                  <a:lnTo>
                    <a:pt x="917" y="257"/>
                  </a:lnTo>
                  <a:cubicBezTo>
                    <a:pt x="917" y="184"/>
                    <a:pt x="880" y="147"/>
                    <a:pt x="843" y="111"/>
                  </a:cubicBezTo>
                  <a:lnTo>
                    <a:pt x="770" y="37"/>
                  </a:lnTo>
                  <a:cubicBezTo>
                    <a:pt x="733" y="37"/>
                    <a:pt x="660" y="1"/>
                    <a:pt x="6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4"/>
            <p:cNvSpPr/>
            <p:nvPr/>
          </p:nvSpPr>
          <p:spPr>
            <a:xfrm rot="-1312267">
              <a:off x="5760894" y="1418750"/>
              <a:ext cx="36040" cy="32144"/>
            </a:xfrm>
            <a:custGeom>
              <a:avLst/>
              <a:gdLst/>
              <a:ahLst/>
              <a:cxnLst/>
              <a:rect l="l" t="t" r="r" b="b"/>
              <a:pathLst>
                <a:path w="1138" h="1015" extrusionOk="0">
                  <a:moveTo>
                    <a:pt x="501" y="1"/>
                  </a:moveTo>
                  <a:cubicBezTo>
                    <a:pt x="242" y="1"/>
                    <a:pt x="1" y="199"/>
                    <a:pt x="1" y="501"/>
                  </a:cubicBezTo>
                  <a:cubicBezTo>
                    <a:pt x="1" y="758"/>
                    <a:pt x="221" y="978"/>
                    <a:pt x="477" y="1014"/>
                  </a:cubicBezTo>
                  <a:cubicBezTo>
                    <a:pt x="917" y="978"/>
                    <a:pt x="1137" y="464"/>
                    <a:pt x="844" y="134"/>
                  </a:cubicBezTo>
                  <a:cubicBezTo>
                    <a:pt x="740" y="42"/>
                    <a:pt x="619" y="1"/>
                    <a:pt x="5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4"/>
            <p:cNvSpPr/>
            <p:nvPr/>
          </p:nvSpPr>
          <p:spPr>
            <a:xfrm rot="-1312267">
              <a:off x="5942757" y="1271235"/>
              <a:ext cx="37180" cy="30213"/>
            </a:xfrm>
            <a:custGeom>
              <a:avLst/>
              <a:gdLst/>
              <a:ahLst/>
              <a:cxnLst/>
              <a:rect l="l" t="t" r="r" b="b"/>
              <a:pathLst>
                <a:path w="1174" h="954" extrusionOk="0">
                  <a:moveTo>
                    <a:pt x="331" y="0"/>
                  </a:moveTo>
                  <a:lnTo>
                    <a:pt x="221" y="73"/>
                  </a:lnTo>
                  <a:cubicBezTo>
                    <a:pt x="147" y="73"/>
                    <a:pt x="111" y="110"/>
                    <a:pt x="111" y="183"/>
                  </a:cubicBezTo>
                  <a:cubicBezTo>
                    <a:pt x="74" y="183"/>
                    <a:pt x="37" y="220"/>
                    <a:pt x="37" y="257"/>
                  </a:cubicBezTo>
                  <a:cubicBezTo>
                    <a:pt x="1" y="330"/>
                    <a:pt x="1" y="367"/>
                    <a:pt x="1" y="440"/>
                  </a:cubicBezTo>
                  <a:lnTo>
                    <a:pt x="1" y="550"/>
                  </a:lnTo>
                  <a:lnTo>
                    <a:pt x="37" y="660"/>
                  </a:lnTo>
                  <a:cubicBezTo>
                    <a:pt x="74" y="697"/>
                    <a:pt x="111" y="733"/>
                    <a:pt x="147" y="770"/>
                  </a:cubicBezTo>
                  <a:cubicBezTo>
                    <a:pt x="184" y="807"/>
                    <a:pt x="257" y="843"/>
                    <a:pt x="294" y="843"/>
                  </a:cubicBezTo>
                  <a:lnTo>
                    <a:pt x="294" y="953"/>
                  </a:lnTo>
                  <a:lnTo>
                    <a:pt x="404" y="953"/>
                  </a:lnTo>
                  <a:lnTo>
                    <a:pt x="376" y="934"/>
                  </a:lnTo>
                  <a:lnTo>
                    <a:pt x="376" y="934"/>
                  </a:lnTo>
                  <a:cubicBezTo>
                    <a:pt x="400" y="946"/>
                    <a:pt x="424" y="953"/>
                    <a:pt x="441" y="953"/>
                  </a:cubicBezTo>
                  <a:lnTo>
                    <a:pt x="697" y="953"/>
                  </a:lnTo>
                  <a:cubicBezTo>
                    <a:pt x="734" y="953"/>
                    <a:pt x="807" y="953"/>
                    <a:pt x="881" y="916"/>
                  </a:cubicBezTo>
                  <a:cubicBezTo>
                    <a:pt x="991" y="880"/>
                    <a:pt x="1100" y="770"/>
                    <a:pt x="1137" y="660"/>
                  </a:cubicBezTo>
                  <a:cubicBezTo>
                    <a:pt x="1137" y="587"/>
                    <a:pt x="1174" y="550"/>
                    <a:pt x="1174" y="477"/>
                  </a:cubicBezTo>
                  <a:lnTo>
                    <a:pt x="1174" y="330"/>
                  </a:lnTo>
                  <a:cubicBezTo>
                    <a:pt x="1137" y="257"/>
                    <a:pt x="1100" y="183"/>
                    <a:pt x="1027" y="147"/>
                  </a:cubicBezTo>
                  <a:lnTo>
                    <a:pt x="954" y="73"/>
                  </a:lnTo>
                  <a:cubicBezTo>
                    <a:pt x="881" y="37"/>
                    <a:pt x="771" y="0"/>
                    <a:pt x="697" y="0"/>
                  </a:cubicBezTo>
                  <a:lnTo>
                    <a:pt x="477" y="0"/>
                  </a:lnTo>
                  <a:cubicBezTo>
                    <a:pt x="461" y="0"/>
                    <a:pt x="446" y="2"/>
                    <a:pt x="433" y="5"/>
                  </a:cubicBezTo>
                  <a:lnTo>
                    <a:pt x="433" y="5"/>
                  </a:lnTo>
                  <a:lnTo>
                    <a:pt x="44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4"/>
            <p:cNvSpPr/>
            <p:nvPr/>
          </p:nvSpPr>
          <p:spPr>
            <a:xfrm rot="-1312267">
              <a:off x="5897194" y="1418190"/>
              <a:ext cx="38352" cy="32556"/>
            </a:xfrm>
            <a:custGeom>
              <a:avLst/>
              <a:gdLst/>
              <a:ahLst/>
              <a:cxnLst/>
              <a:rect l="l" t="t" r="r" b="b"/>
              <a:pathLst>
                <a:path w="1211" h="1028" extrusionOk="0">
                  <a:moveTo>
                    <a:pt x="550" y="1"/>
                  </a:moveTo>
                  <a:cubicBezTo>
                    <a:pt x="257" y="1"/>
                    <a:pt x="0" y="221"/>
                    <a:pt x="0" y="514"/>
                  </a:cubicBezTo>
                  <a:cubicBezTo>
                    <a:pt x="0" y="807"/>
                    <a:pt x="257" y="1027"/>
                    <a:pt x="550" y="1027"/>
                  </a:cubicBezTo>
                  <a:cubicBezTo>
                    <a:pt x="1210" y="1027"/>
                    <a:pt x="1210" y="1"/>
                    <a:pt x="5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4"/>
            <p:cNvSpPr/>
            <p:nvPr/>
          </p:nvSpPr>
          <p:spPr>
            <a:xfrm rot="-1312267">
              <a:off x="6067887" y="1562551"/>
              <a:ext cx="32525" cy="40695"/>
            </a:xfrm>
            <a:custGeom>
              <a:avLst/>
              <a:gdLst/>
              <a:ahLst/>
              <a:cxnLst/>
              <a:rect l="l" t="t" r="r" b="b"/>
              <a:pathLst>
                <a:path w="1027" h="1285" extrusionOk="0">
                  <a:moveTo>
                    <a:pt x="367" y="1"/>
                  </a:moveTo>
                  <a:cubicBezTo>
                    <a:pt x="293" y="38"/>
                    <a:pt x="183" y="74"/>
                    <a:pt x="147" y="148"/>
                  </a:cubicBezTo>
                  <a:lnTo>
                    <a:pt x="37" y="258"/>
                  </a:lnTo>
                  <a:cubicBezTo>
                    <a:pt x="0" y="331"/>
                    <a:pt x="0" y="404"/>
                    <a:pt x="0" y="514"/>
                  </a:cubicBezTo>
                  <a:lnTo>
                    <a:pt x="0" y="624"/>
                  </a:lnTo>
                  <a:cubicBezTo>
                    <a:pt x="0" y="661"/>
                    <a:pt x="0" y="734"/>
                    <a:pt x="0" y="771"/>
                  </a:cubicBezTo>
                  <a:cubicBezTo>
                    <a:pt x="0" y="844"/>
                    <a:pt x="0" y="917"/>
                    <a:pt x="37" y="991"/>
                  </a:cubicBezTo>
                  <a:cubicBezTo>
                    <a:pt x="37" y="1027"/>
                    <a:pt x="73" y="1101"/>
                    <a:pt x="147" y="1137"/>
                  </a:cubicBezTo>
                  <a:cubicBezTo>
                    <a:pt x="183" y="1174"/>
                    <a:pt x="257" y="1211"/>
                    <a:pt x="293" y="1247"/>
                  </a:cubicBezTo>
                  <a:cubicBezTo>
                    <a:pt x="367" y="1284"/>
                    <a:pt x="440" y="1284"/>
                    <a:pt x="513" y="1284"/>
                  </a:cubicBezTo>
                  <a:lnTo>
                    <a:pt x="660" y="1284"/>
                  </a:lnTo>
                  <a:cubicBezTo>
                    <a:pt x="733" y="1284"/>
                    <a:pt x="807" y="1211"/>
                    <a:pt x="880" y="1174"/>
                  </a:cubicBezTo>
                  <a:lnTo>
                    <a:pt x="953" y="1064"/>
                  </a:lnTo>
                  <a:cubicBezTo>
                    <a:pt x="990" y="954"/>
                    <a:pt x="1026" y="881"/>
                    <a:pt x="1026" y="807"/>
                  </a:cubicBezTo>
                  <a:cubicBezTo>
                    <a:pt x="1026" y="734"/>
                    <a:pt x="1026" y="697"/>
                    <a:pt x="1026" y="661"/>
                  </a:cubicBezTo>
                  <a:lnTo>
                    <a:pt x="1026" y="514"/>
                  </a:lnTo>
                  <a:cubicBezTo>
                    <a:pt x="1026" y="441"/>
                    <a:pt x="1026" y="368"/>
                    <a:pt x="990" y="331"/>
                  </a:cubicBezTo>
                  <a:cubicBezTo>
                    <a:pt x="916" y="184"/>
                    <a:pt x="843" y="111"/>
                    <a:pt x="697" y="38"/>
                  </a:cubicBezTo>
                  <a:cubicBezTo>
                    <a:pt x="660" y="1"/>
                    <a:pt x="587" y="1"/>
                    <a:pt x="5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4"/>
            <p:cNvSpPr/>
            <p:nvPr/>
          </p:nvSpPr>
          <p:spPr>
            <a:xfrm rot="-1312267">
              <a:off x="5795316" y="1329791"/>
              <a:ext cx="51114" cy="54598"/>
            </a:xfrm>
            <a:custGeom>
              <a:avLst/>
              <a:gdLst/>
              <a:ahLst/>
              <a:cxnLst/>
              <a:rect l="l" t="t" r="r" b="b"/>
              <a:pathLst>
                <a:path w="1614" h="1724" extrusionOk="0">
                  <a:moveTo>
                    <a:pt x="681" y="911"/>
                  </a:moveTo>
                  <a:lnTo>
                    <a:pt x="681" y="911"/>
                  </a:lnTo>
                  <a:cubicBezTo>
                    <a:pt x="687" y="913"/>
                    <a:pt x="692" y="915"/>
                    <a:pt x="697" y="917"/>
                  </a:cubicBezTo>
                  <a:lnTo>
                    <a:pt x="734" y="990"/>
                  </a:lnTo>
                  <a:lnTo>
                    <a:pt x="734" y="990"/>
                  </a:lnTo>
                  <a:lnTo>
                    <a:pt x="681" y="911"/>
                  </a:lnTo>
                  <a:close/>
                  <a:moveTo>
                    <a:pt x="807" y="1"/>
                  </a:moveTo>
                  <a:cubicBezTo>
                    <a:pt x="797" y="4"/>
                    <a:pt x="786" y="8"/>
                    <a:pt x="776" y="13"/>
                  </a:cubicBezTo>
                  <a:lnTo>
                    <a:pt x="776" y="13"/>
                  </a:lnTo>
                  <a:cubicBezTo>
                    <a:pt x="773" y="13"/>
                    <a:pt x="770" y="13"/>
                    <a:pt x="767" y="13"/>
                  </a:cubicBezTo>
                  <a:cubicBezTo>
                    <a:pt x="709" y="13"/>
                    <a:pt x="648" y="22"/>
                    <a:pt x="587" y="37"/>
                  </a:cubicBezTo>
                  <a:cubicBezTo>
                    <a:pt x="587" y="37"/>
                    <a:pt x="551" y="37"/>
                    <a:pt x="514" y="74"/>
                  </a:cubicBezTo>
                  <a:lnTo>
                    <a:pt x="404" y="111"/>
                  </a:lnTo>
                  <a:lnTo>
                    <a:pt x="258" y="221"/>
                  </a:lnTo>
                  <a:lnTo>
                    <a:pt x="221" y="257"/>
                  </a:lnTo>
                  <a:cubicBezTo>
                    <a:pt x="111" y="367"/>
                    <a:pt x="38" y="514"/>
                    <a:pt x="38" y="661"/>
                  </a:cubicBezTo>
                  <a:cubicBezTo>
                    <a:pt x="1" y="807"/>
                    <a:pt x="1" y="954"/>
                    <a:pt x="38" y="1100"/>
                  </a:cubicBezTo>
                  <a:cubicBezTo>
                    <a:pt x="38" y="1174"/>
                    <a:pt x="74" y="1247"/>
                    <a:pt x="111" y="1320"/>
                  </a:cubicBezTo>
                  <a:cubicBezTo>
                    <a:pt x="148" y="1394"/>
                    <a:pt x="184" y="1467"/>
                    <a:pt x="221" y="1504"/>
                  </a:cubicBezTo>
                  <a:lnTo>
                    <a:pt x="258" y="1540"/>
                  </a:lnTo>
                  <a:lnTo>
                    <a:pt x="404" y="1650"/>
                  </a:lnTo>
                  <a:lnTo>
                    <a:pt x="441" y="1650"/>
                  </a:lnTo>
                  <a:cubicBezTo>
                    <a:pt x="514" y="1687"/>
                    <a:pt x="551" y="1687"/>
                    <a:pt x="624" y="1724"/>
                  </a:cubicBezTo>
                  <a:lnTo>
                    <a:pt x="844" y="1724"/>
                  </a:lnTo>
                  <a:cubicBezTo>
                    <a:pt x="954" y="1687"/>
                    <a:pt x="1064" y="1687"/>
                    <a:pt x="1174" y="1614"/>
                  </a:cubicBezTo>
                  <a:lnTo>
                    <a:pt x="1211" y="1614"/>
                  </a:lnTo>
                  <a:cubicBezTo>
                    <a:pt x="1284" y="1577"/>
                    <a:pt x="1321" y="1540"/>
                    <a:pt x="1357" y="1504"/>
                  </a:cubicBezTo>
                  <a:lnTo>
                    <a:pt x="1394" y="1467"/>
                  </a:lnTo>
                  <a:cubicBezTo>
                    <a:pt x="1431" y="1394"/>
                    <a:pt x="1467" y="1357"/>
                    <a:pt x="1504" y="1320"/>
                  </a:cubicBezTo>
                  <a:cubicBezTo>
                    <a:pt x="1541" y="1247"/>
                    <a:pt x="1577" y="1174"/>
                    <a:pt x="1614" y="1100"/>
                  </a:cubicBezTo>
                  <a:cubicBezTo>
                    <a:pt x="1614" y="1064"/>
                    <a:pt x="1614" y="1027"/>
                    <a:pt x="1614" y="990"/>
                  </a:cubicBezTo>
                  <a:cubicBezTo>
                    <a:pt x="1614" y="917"/>
                    <a:pt x="1614" y="844"/>
                    <a:pt x="1614" y="771"/>
                  </a:cubicBezTo>
                  <a:cubicBezTo>
                    <a:pt x="1614" y="661"/>
                    <a:pt x="1614" y="587"/>
                    <a:pt x="1577" y="514"/>
                  </a:cubicBezTo>
                  <a:cubicBezTo>
                    <a:pt x="1541" y="404"/>
                    <a:pt x="1467" y="294"/>
                    <a:pt x="1394" y="221"/>
                  </a:cubicBezTo>
                  <a:cubicBezTo>
                    <a:pt x="1357" y="184"/>
                    <a:pt x="1321" y="147"/>
                    <a:pt x="1247" y="111"/>
                  </a:cubicBezTo>
                  <a:lnTo>
                    <a:pt x="1211" y="74"/>
                  </a:lnTo>
                  <a:cubicBezTo>
                    <a:pt x="1137" y="37"/>
                    <a:pt x="1101" y="1"/>
                    <a:pt x="10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4"/>
            <p:cNvSpPr/>
            <p:nvPr/>
          </p:nvSpPr>
          <p:spPr>
            <a:xfrm rot="-1312267">
              <a:off x="5643133" y="1219725"/>
              <a:ext cx="53426" cy="39492"/>
            </a:xfrm>
            <a:custGeom>
              <a:avLst/>
              <a:gdLst/>
              <a:ahLst/>
              <a:cxnLst/>
              <a:rect l="l" t="t" r="r" b="b"/>
              <a:pathLst>
                <a:path w="1687" h="1247" extrusionOk="0">
                  <a:moveTo>
                    <a:pt x="844" y="0"/>
                  </a:moveTo>
                  <a:cubicBezTo>
                    <a:pt x="1" y="0"/>
                    <a:pt x="1" y="1247"/>
                    <a:pt x="844" y="1247"/>
                  </a:cubicBezTo>
                  <a:cubicBezTo>
                    <a:pt x="1687" y="1247"/>
                    <a:pt x="1687" y="0"/>
                    <a:pt x="8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4"/>
            <p:cNvSpPr/>
            <p:nvPr/>
          </p:nvSpPr>
          <p:spPr>
            <a:xfrm rot="-1312267">
              <a:off x="5669359" y="1104610"/>
              <a:ext cx="58082" cy="44147"/>
            </a:xfrm>
            <a:custGeom>
              <a:avLst/>
              <a:gdLst/>
              <a:ahLst/>
              <a:cxnLst/>
              <a:rect l="l" t="t" r="r" b="b"/>
              <a:pathLst>
                <a:path w="1834" h="1394" extrusionOk="0">
                  <a:moveTo>
                    <a:pt x="917" y="1"/>
                  </a:moveTo>
                  <a:cubicBezTo>
                    <a:pt x="0" y="1"/>
                    <a:pt x="0" y="1394"/>
                    <a:pt x="917" y="1394"/>
                  </a:cubicBezTo>
                  <a:cubicBezTo>
                    <a:pt x="1833" y="1394"/>
                    <a:pt x="1833" y="1"/>
                    <a:pt x="9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4"/>
            <p:cNvSpPr/>
            <p:nvPr/>
          </p:nvSpPr>
          <p:spPr>
            <a:xfrm rot="-1312267">
              <a:off x="5548133" y="1318339"/>
              <a:ext cx="73188" cy="56910"/>
            </a:xfrm>
            <a:custGeom>
              <a:avLst/>
              <a:gdLst/>
              <a:ahLst/>
              <a:cxnLst/>
              <a:rect l="l" t="t" r="r" b="b"/>
              <a:pathLst>
                <a:path w="2311" h="1797" extrusionOk="0">
                  <a:moveTo>
                    <a:pt x="1137" y="1"/>
                  </a:moveTo>
                  <a:cubicBezTo>
                    <a:pt x="1" y="1"/>
                    <a:pt x="1" y="1797"/>
                    <a:pt x="1137" y="1797"/>
                  </a:cubicBezTo>
                  <a:cubicBezTo>
                    <a:pt x="2273" y="1797"/>
                    <a:pt x="2310" y="1"/>
                    <a:pt x="11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4"/>
            <p:cNvSpPr/>
            <p:nvPr/>
          </p:nvSpPr>
          <p:spPr>
            <a:xfrm rot="-1312267">
              <a:off x="5547673" y="1145081"/>
              <a:ext cx="49974" cy="44147"/>
            </a:xfrm>
            <a:custGeom>
              <a:avLst/>
              <a:gdLst/>
              <a:ahLst/>
              <a:cxnLst/>
              <a:rect l="l" t="t" r="r" b="b"/>
              <a:pathLst>
                <a:path w="1578" h="1394" extrusionOk="0">
                  <a:moveTo>
                    <a:pt x="624" y="0"/>
                  </a:moveTo>
                  <a:cubicBezTo>
                    <a:pt x="477" y="37"/>
                    <a:pt x="294" y="110"/>
                    <a:pt x="184" y="220"/>
                  </a:cubicBezTo>
                  <a:cubicBezTo>
                    <a:pt x="74" y="330"/>
                    <a:pt x="1" y="514"/>
                    <a:pt x="1" y="660"/>
                  </a:cubicBezTo>
                  <a:cubicBezTo>
                    <a:pt x="1" y="843"/>
                    <a:pt x="74" y="990"/>
                    <a:pt x="184" y="1137"/>
                  </a:cubicBezTo>
                  <a:lnTo>
                    <a:pt x="331" y="1247"/>
                  </a:lnTo>
                  <a:cubicBezTo>
                    <a:pt x="404" y="1283"/>
                    <a:pt x="551" y="1320"/>
                    <a:pt x="661" y="1320"/>
                  </a:cubicBezTo>
                  <a:lnTo>
                    <a:pt x="624" y="1393"/>
                  </a:lnTo>
                  <a:lnTo>
                    <a:pt x="917" y="1393"/>
                  </a:lnTo>
                  <a:cubicBezTo>
                    <a:pt x="1101" y="1393"/>
                    <a:pt x="1247" y="1320"/>
                    <a:pt x="1394" y="1173"/>
                  </a:cubicBezTo>
                  <a:cubicBezTo>
                    <a:pt x="1504" y="1063"/>
                    <a:pt x="1577" y="880"/>
                    <a:pt x="1577" y="697"/>
                  </a:cubicBezTo>
                  <a:cubicBezTo>
                    <a:pt x="1577" y="330"/>
                    <a:pt x="1284" y="0"/>
                    <a:pt x="9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4"/>
            <p:cNvSpPr/>
            <p:nvPr/>
          </p:nvSpPr>
          <p:spPr>
            <a:xfrm rot="-1312267">
              <a:off x="5434908" y="1134236"/>
              <a:ext cx="25589" cy="19762"/>
            </a:xfrm>
            <a:custGeom>
              <a:avLst/>
              <a:gdLst/>
              <a:ahLst/>
              <a:cxnLst/>
              <a:rect l="l" t="t" r="r" b="b"/>
              <a:pathLst>
                <a:path w="808" h="624" extrusionOk="0">
                  <a:moveTo>
                    <a:pt x="404" y="1"/>
                  </a:moveTo>
                  <a:cubicBezTo>
                    <a:pt x="1" y="1"/>
                    <a:pt x="1" y="624"/>
                    <a:pt x="404" y="624"/>
                  </a:cubicBezTo>
                  <a:cubicBezTo>
                    <a:pt x="807" y="624"/>
                    <a:pt x="807" y="1"/>
                    <a:pt x="4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4"/>
            <p:cNvSpPr/>
            <p:nvPr/>
          </p:nvSpPr>
          <p:spPr>
            <a:xfrm rot="-1312267">
              <a:off x="5297086" y="976303"/>
              <a:ext cx="29041" cy="22105"/>
            </a:xfrm>
            <a:custGeom>
              <a:avLst/>
              <a:gdLst/>
              <a:ahLst/>
              <a:cxnLst/>
              <a:rect l="l" t="t" r="r" b="b"/>
              <a:pathLst>
                <a:path w="917" h="698" extrusionOk="0">
                  <a:moveTo>
                    <a:pt x="440" y="1"/>
                  </a:moveTo>
                  <a:cubicBezTo>
                    <a:pt x="0" y="1"/>
                    <a:pt x="0" y="697"/>
                    <a:pt x="440" y="697"/>
                  </a:cubicBezTo>
                  <a:cubicBezTo>
                    <a:pt x="917" y="697"/>
                    <a:pt x="917" y="1"/>
                    <a:pt x="4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4"/>
            <p:cNvSpPr/>
            <p:nvPr/>
          </p:nvSpPr>
          <p:spPr>
            <a:xfrm rot="-1312267">
              <a:off x="5232008" y="902979"/>
              <a:ext cx="25589" cy="19762"/>
            </a:xfrm>
            <a:custGeom>
              <a:avLst/>
              <a:gdLst/>
              <a:ahLst/>
              <a:cxnLst/>
              <a:rect l="l" t="t" r="r" b="b"/>
              <a:pathLst>
                <a:path w="808" h="624" extrusionOk="0">
                  <a:moveTo>
                    <a:pt x="404" y="0"/>
                  </a:moveTo>
                  <a:cubicBezTo>
                    <a:pt x="1" y="0"/>
                    <a:pt x="1" y="623"/>
                    <a:pt x="404" y="623"/>
                  </a:cubicBezTo>
                  <a:cubicBezTo>
                    <a:pt x="807" y="623"/>
                    <a:pt x="807" y="0"/>
                    <a:pt x="4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4"/>
            <p:cNvSpPr/>
            <p:nvPr/>
          </p:nvSpPr>
          <p:spPr>
            <a:xfrm rot="-1312267">
              <a:off x="6074647" y="1388303"/>
              <a:ext cx="66221" cy="48771"/>
            </a:xfrm>
            <a:custGeom>
              <a:avLst/>
              <a:gdLst/>
              <a:ahLst/>
              <a:cxnLst/>
              <a:rect l="l" t="t" r="r" b="b"/>
              <a:pathLst>
                <a:path w="2091" h="1540" extrusionOk="0">
                  <a:moveTo>
                    <a:pt x="1027" y="0"/>
                  </a:moveTo>
                  <a:cubicBezTo>
                    <a:pt x="1" y="0"/>
                    <a:pt x="1" y="1540"/>
                    <a:pt x="1027" y="1540"/>
                  </a:cubicBezTo>
                  <a:cubicBezTo>
                    <a:pt x="2090" y="1540"/>
                    <a:pt x="2090" y="0"/>
                    <a:pt x="10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4"/>
            <p:cNvSpPr/>
            <p:nvPr/>
          </p:nvSpPr>
          <p:spPr>
            <a:xfrm rot="-1312267">
              <a:off x="5796620" y="1630261"/>
              <a:ext cx="69704" cy="54883"/>
            </a:xfrm>
            <a:custGeom>
              <a:avLst/>
              <a:gdLst/>
              <a:ahLst/>
              <a:cxnLst/>
              <a:rect l="l" t="t" r="r" b="b"/>
              <a:pathLst>
                <a:path w="2201" h="1733" extrusionOk="0">
                  <a:moveTo>
                    <a:pt x="1320" y="1"/>
                  </a:moveTo>
                  <a:cubicBezTo>
                    <a:pt x="1186" y="1"/>
                    <a:pt x="1051" y="35"/>
                    <a:pt x="917" y="89"/>
                  </a:cubicBezTo>
                  <a:lnTo>
                    <a:pt x="367" y="345"/>
                  </a:lnTo>
                  <a:cubicBezTo>
                    <a:pt x="221" y="455"/>
                    <a:pt x="74" y="602"/>
                    <a:pt x="37" y="822"/>
                  </a:cubicBezTo>
                  <a:cubicBezTo>
                    <a:pt x="1" y="1005"/>
                    <a:pt x="37" y="1188"/>
                    <a:pt x="111" y="1372"/>
                  </a:cubicBezTo>
                  <a:cubicBezTo>
                    <a:pt x="259" y="1594"/>
                    <a:pt x="507" y="1733"/>
                    <a:pt x="765" y="1733"/>
                  </a:cubicBezTo>
                  <a:cubicBezTo>
                    <a:pt x="890" y="1733"/>
                    <a:pt x="1017" y="1700"/>
                    <a:pt x="1137" y="1628"/>
                  </a:cubicBezTo>
                  <a:lnTo>
                    <a:pt x="1650" y="1335"/>
                  </a:lnTo>
                  <a:cubicBezTo>
                    <a:pt x="2200" y="1005"/>
                    <a:pt x="2090" y="199"/>
                    <a:pt x="1467" y="15"/>
                  </a:cubicBezTo>
                  <a:cubicBezTo>
                    <a:pt x="1418" y="5"/>
                    <a:pt x="1369" y="1"/>
                    <a:pt x="1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4"/>
            <p:cNvSpPr/>
            <p:nvPr/>
          </p:nvSpPr>
          <p:spPr>
            <a:xfrm rot="-1312267">
              <a:off x="6190895" y="1686752"/>
              <a:ext cx="38352" cy="30213"/>
            </a:xfrm>
            <a:custGeom>
              <a:avLst/>
              <a:gdLst/>
              <a:ahLst/>
              <a:cxnLst/>
              <a:rect l="l" t="t" r="r" b="b"/>
              <a:pathLst>
                <a:path w="1211" h="954" extrusionOk="0">
                  <a:moveTo>
                    <a:pt x="734" y="0"/>
                  </a:moveTo>
                  <a:lnTo>
                    <a:pt x="734" y="37"/>
                  </a:lnTo>
                  <a:lnTo>
                    <a:pt x="477" y="37"/>
                  </a:lnTo>
                  <a:cubicBezTo>
                    <a:pt x="330" y="37"/>
                    <a:pt x="220" y="73"/>
                    <a:pt x="147" y="183"/>
                  </a:cubicBezTo>
                  <a:cubicBezTo>
                    <a:pt x="74" y="257"/>
                    <a:pt x="1" y="367"/>
                    <a:pt x="1" y="477"/>
                  </a:cubicBezTo>
                  <a:cubicBezTo>
                    <a:pt x="1" y="623"/>
                    <a:pt x="37" y="733"/>
                    <a:pt x="147" y="807"/>
                  </a:cubicBezTo>
                  <a:cubicBezTo>
                    <a:pt x="220" y="880"/>
                    <a:pt x="330" y="953"/>
                    <a:pt x="477" y="953"/>
                  </a:cubicBezTo>
                  <a:lnTo>
                    <a:pt x="734" y="953"/>
                  </a:lnTo>
                  <a:cubicBezTo>
                    <a:pt x="844" y="953"/>
                    <a:pt x="990" y="880"/>
                    <a:pt x="1064" y="807"/>
                  </a:cubicBezTo>
                  <a:cubicBezTo>
                    <a:pt x="1174" y="697"/>
                    <a:pt x="1210" y="587"/>
                    <a:pt x="1210" y="477"/>
                  </a:cubicBezTo>
                  <a:cubicBezTo>
                    <a:pt x="1210" y="330"/>
                    <a:pt x="1174" y="220"/>
                    <a:pt x="1064" y="147"/>
                  </a:cubicBezTo>
                  <a:cubicBezTo>
                    <a:pt x="990" y="37"/>
                    <a:pt x="844" y="0"/>
                    <a:pt x="7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4"/>
            <p:cNvSpPr/>
            <p:nvPr/>
          </p:nvSpPr>
          <p:spPr>
            <a:xfrm rot="-1312267">
              <a:off x="6252449" y="1784569"/>
              <a:ext cx="38352" cy="29073"/>
            </a:xfrm>
            <a:custGeom>
              <a:avLst/>
              <a:gdLst/>
              <a:ahLst/>
              <a:cxnLst/>
              <a:rect l="l" t="t" r="r" b="b"/>
              <a:pathLst>
                <a:path w="1211" h="918" extrusionOk="0">
                  <a:moveTo>
                    <a:pt x="624" y="1"/>
                  </a:moveTo>
                  <a:cubicBezTo>
                    <a:pt x="0" y="1"/>
                    <a:pt x="0" y="917"/>
                    <a:pt x="624" y="917"/>
                  </a:cubicBezTo>
                  <a:cubicBezTo>
                    <a:pt x="1210" y="917"/>
                    <a:pt x="1210" y="1"/>
                    <a:pt x="6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4"/>
            <p:cNvSpPr/>
            <p:nvPr/>
          </p:nvSpPr>
          <p:spPr>
            <a:xfrm rot="-1312267">
              <a:off x="6393003" y="1908904"/>
              <a:ext cx="41835" cy="31384"/>
            </a:xfrm>
            <a:custGeom>
              <a:avLst/>
              <a:gdLst/>
              <a:ahLst/>
              <a:cxnLst/>
              <a:rect l="l" t="t" r="r" b="b"/>
              <a:pathLst>
                <a:path w="1321" h="991" extrusionOk="0">
                  <a:moveTo>
                    <a:pt x="661" y="1"/>
                  </a:moveTo>
                  <a:cubicBezTo>
                    <a:pt x="1" y="1"/>
                    <a:pt x="1" y="991"/>
                    <a:pt x="661" y="991"/>
                  </a:cubicBezTo>
                  <a:cubicBezTo>
                    <a:pt x="1320" y="991"/>
                    <a:pt x="1320" y="1"/>
                    <a:pt x="6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9" name="Google Shape;139;p4"/>
          <p:cNvSpPr/>
          <p:nvPr/>
        </p:nvSpPr>
        <p:spPr>
          <a:xfrm rot="-4540936">
            <a:off x="-600645" y="3844858"/>
            <a:ext cx="1853967" cy="932609"/>
          </a:xfrm>
          <a:custGeom>
            <a:avLst/>
            <a:gdLst/>
            <a:ahLst/>
            <a:cxnLst/>
            <a:rect l="l" t="t" r="r" b="b"/>
            <a:pathLst>
              <a:path w="46796" h="23540" extrusionOk="0">
                <a:moveTo>
                  <a:pt x="32976" y="1448"/>
                </a:moveTo>
                <a:lnTo>
                  <a:pt x="32976" y="1448"/>
                </a:lnTo>
                <a:cubicBezTo>
                  <a:pt x="32682" y="1814"/>
                  <a:pt x="32426" y="2217"/>
                  <a:pt x="32206" y="2621"/>
                </a:cubicBezTo>
                <a:cubicBezTo>
                  <a:pt x="31913" y="3134"/>
                  <a:pt x="31656" y="3610"/>
                  <a:pt x="31363" y="4124"/>
                </a:cubicBezTo>
                <a:cubicBezTo>
                  <a:pt x="31106" y="4600"/>
                  <a:pt x="30813" y="5077"/>
                  <a:pt x="30446" y="5517"/>
                </a:cubicBezTo>
                <a:cubicBezTo>
                  <a:pt x="29823" y="6433"/>
                  <a:pt x="29090" y="7276"/>
                  <a:pt x="28320" y="8083"/>
                </a:cubicBezTo>
                <a:cubicBezTo>
                  <a:pt x="27550" y="8853"/>
                  <a:pt x="26707" y="9586"/>
                  <a:pt x="25791" y="10246"/>
                </a:cubicBezTo>
                <a:cubicBezTo>
                  <a:pt x="24911" y="10869"/>
                  <a:pt x="23994" y="11419"/>
                  <a:pt x="23041" y="11932"/>
                </a:cubicBezTo>
                <a:cubicBezTo>
                  <a:pt x="23555" y="11162"/>
                  <a:pt x="24068" y="10392"/>
                  <a:pt x="24618" y="9696"/>
                </a:cubicBezTo>
                <a:cubicBezTo>
                  <a:pt x="25314" y="8853"/>
                  <a:pt x="26011" y="8009"/>
                  <a:pt x="26744" y="7203"/>
                </a:cubicBezTo>
                <a:cubicBezTo>
                  <a:pt x="27514" y="6396"/>
                  <a:pt x="28283" y="5627"/>
                  <a:pt x="29090" y="4857"/>
                </a:cubicBezTo>
                <a:cubicBezTo>
                  <a:pt x="29896" y="4087"/>
                  <a:pt x="30703" y="3354"/>
                  <a:pt x="31546" y="2621"/>
                </a:cubicBezTo>
                <a:cubicBezTo>
                  <a:pt x="32023" y="2217"/>
                  <a:pt x="32462" y="1814"/>
                  <a:pt x="32976" y="1448"/>
                </a:cubicBezTo>
                <a:close/>
                <a:moveTo>
                  <a:pt x="46026" y="7826"/>
                </a:moveTo>
                <a:lnTo>
                  <a:pt x="46026" y="7826"/>
                </a:lnTo>
                <a:cubicBezTo>
                  <a:pt x="43350" y="9182"/>
                  <a:pt x="40491" y="10282"/>
                  <a:pt x="37595" y="11052"/>
                </a:cubicBezTo>
                <a:cubicBezTo>
                  <a:pt x="34479" y="11858"/>
                  <a:pt x="31253" y="12335"/>
                  <a:pt x="28027" y="12445"/>
                </a:cubicBezTo>
                <a:cubicBezTo>
                  <a:pt x="27633" y="12454"/>
                  <a:pt x="27236" y="12459"/>
                  <a:pt x="26839" y="12459"/>
                </a:cubicBezTo>
                <a:cubicBezTo>
                  <a:pt x="25646" y="12459"/>
                  <a:pt x="24443" y="12418"/>
                  <a:pt x="23261" y="12335"/>
                </a:cubicBezTo>
                <a:cubicBezTo>
                  <a:pt x="24288" y="11968"/>
                  <a:pt x="25314" y="11675"/>
                  <a:pt x="26341" y="11345"/>
                </a:cubicBezTo>
                <a:cubicBezTo>
                  <a:pt x="29456" y="10429"/>
                  <a:pt x="32609" y="9659"/>
                  <a:pt x="35798" y="9072"/>
                </a:cubicBezTo>
                <a:cubicBezTo>
                  <a:pt x="38988" y="8486"/>
                  <a:pt x="42213" y="8046"/>
                  <a:pt x="45476" y="7863"/>
                </a:cubicBezTo>
                <a:lnTo>
                  <a:pt x="46026" y="7826"/>
                </a:lnTo>
                <a:close/>
                <a:moveTo>
                  <a:pt x="25754" y="2034"/>
                </a:moveTo>
                <a:lnTo>
                  <a:pt x="25754" y="2034"/>
                </a:lnTo>
                <a:cubicBezTo>
                  <a:pt x="25204" y="3391"/>
                  <a:pt x="24618" y="4784"/>
                  <a:pt x="23958" y="6103"/>
                </a:cubicBezTo>
                <a:cubicBezTo>
                  <a:pt x="23151" y="7753"/>
                  <a:pt x="22235" y="9329"/>
                  <a:pt x="21208" y="10832"/>
                </a:cubicBezTo>
                <a:cubicBezTo>
                  <a:pt x="20732" y="11565"/>
                  <a:pt x="20219" y="12262"/>
                  <a:pt x="19705" y="12995"/>
                </a:cubicBezTo>
                <a:cubicBezTo>
                  <a:pt x="20035" y="11345"/>
                  <a:pt x="20585" y="9769"/>
                  <a:pt x="21318" y="8266"/>
                </a:cubicBezTo>
                <a:cubicBezTo>
                  <a:pt x="21722" y="7460"/>
                  <a:pt x="22162" y="6653"/>
                  <a:pt x="22675" y="5883"/>
                </a:cubicBezTo>
                <a:cubicBezTo>
                  <a:pt x="23225" y="5113"/>
                  <a:pt x="23774" y="4380"/>
                  <a:pt x="24398" y="3684"/>
                </a:cubicBezTo>
                <a:cubicBezTo>
                  <a:pt x="24838" y="3134"/>
                  <a:pt x="25314" y="2584"/>
                  <a:pt x="25754" y="2034"/>
                </a:cubicBezTo>
                <a:close/>
                <a:moveTo>
                  <a:pt x="20145" y="1191"/>
                </a:moveTo>
                <a:cubicBezTo>
                  <a:pt x="19925" y="2144"/>
                  <a:pt x="19705" y="3097"/>
                  <a:pt x="19449" y="4014"/>
                </a:cubicBezTo>
                <a:cubicBezTo>
                  <a:pt x="19119" y="5150"/>
                  <a:pt x="18752" y="6250"/>
                  <a:pt x="18349" y="7313"/>
                </a:cubicBezTo>
                <a:cubicBezTo>
                  <a:pt x="17946" y="8376"/>
                  <a:pt x="17506" y="9439"/>
                  <a:pt x="16993" y="10465"/>
                </a:cubicBezTo>
                <a:cubicBezTo>
                  <a:pt x="16443" y="11455"/>
                  <a:pt x="15893" y="12445"/>
                  <a:pt x="15233" y="13398"/>
                </a:cubicBezTo>
                <a:cubicBezTo>
                  <a:pt x="14647" y="14241"/>
                  <a:pt x="14023" y="15084"/>
                  <a:pt x="13327" y="15854"/>
                </a:cubicBezTo>
                <a:cubicBezTo>
                  <a:pt x="13547" y="14864"/>
                  <a:pt x="13767" y="13875"/>
                  <a:pt x="14060" y="12958"/>
                </a:cubicBezTo>
                <a:cubicBezTo>
                  <a:pt x="14353" y="11858"/>
                  <a:pt x="14720" y="10795"/>
                  <a:pt x="15160" y="9769"/>
                </a:cubicBezTo>
                <a:cubicBezTo>
                  <a:pt x="15600" y="8706"/>
                  <a:pt x="16040" y="7679"/>
                  <a:pt x="16516" y="6726"/>
                </a:cubicBezTo>
                <a:cubicBezTo>
                  <a:pt x="17029" y="5700"/>
                  <a:pt x="17616" y="4747"/>
                  <a:pt x="18239" y="3830"/>
                </a:cubicBezTo>
                <a:cubicBezTo>
                  <a:pt x="18532" y="3354"/>
                  <a:pt x="18862" y="2914"/>
                  <a:pt x="19192" y="2437"/>
                </a:cubicBezTo>
                <a:cubicBezTo>
                  <a:pt x="19522" y="1998"/>
                  <a:pt x="19779" y="1594"/>
                  <a:pt x="20145" y="1191"/>
                </a:cubicBezTo>
                <a:close/>
                <a:moveTo>
                  <a:pt x="22073" y="13485"/>
                </a:moveTo>
                <a:cubicBezTo>
                  <a:pt x="22652" y="13485"/>
                  <a:pt x="23232" y="13513"/>
                  <a:pt x="23811" y="13581"/>
                </a:cubicBezTo>
                <a:cubicBezTo>
                  <a:pt x="25387" y="13728"/>
                  <a:pt x="26964" y="13911"/>
                  <a:pt x="28540" y="14131"/>
                </a:cubicBezTo>
                <a:cubicBezTo>
                  <a:pt x="30116" y="14351"/>
                  <a:pt x="31656" y="14645"/>
                  <a:pt x="33196" y="14938"/>
                </a:cubicBezTo>
                <a:cubicBezTo>
                  <a:pt x="34772" y="15231"/>
                  <a:pt x="36275" y="15598"/>
                  <a:pt x="37778" y="16001"/>
                </a:cubicBezTo>
                <a:cubicBezTo>
                  <a:pt x="39281" y="16367"/>
                  <a:pt x="40747" y="16807"/>
                  <a:pt x="42177" y="17247"/>
                </a:cubicBezTo>
                <a:cubicBezTo>
                  <a:pt x="40894" y="17247"/>
                  <a:pt x="39611" y="17247"/>
                  <a:pt x="38291" y="17211"/>
                </a:cubicBezTo>
                <a:cubicBezTo>
                  <a:pt x="36751" y="17137"/>
                  <a:pt x="35212" y="17027"/>
                  <a:pt x="33635" y="16844"/>
                </a:cubicBezTo>
                <a:cubicBezTo>
                  <a:pt x="32096" y="16697"/>
                  <a:pt x="30593" y="16477"/>
                  <a:pt x="29053" y="16184"/>
                </a:cubicBezTo>
                <a:cubicBezTo>
                  <a:pt x="27550" y="15891"/>
                  <a:pt x="26047" y="15524"/>
                  <a:pt x="24581" y="15121"/>
                </a:cubicBezTo>
                <a:cubicBezTo>
                  <a:pt x="23078" y="14681"/>
                  <a:pt x="21612" y="14205"/>
                  <a:pt x="20145" y="13618"/>
                </a:cubicBezTo>
                <a:lnTo>
                  <a:pt x="20072" y="13581"/>
                </a:lnTo>
                <a:cubicBezTo>
                  <a:pt x="20739" y="13523"/>
                  <a:pt x="21406" y="13485"/>
                  <a:pt x="22073" y="13485"/>
                </a:cubicBezTo>
                <a:close/>
                <a:moveTo>
                  <a:pt x="14353" y="3794"/>
                </a:moveTo>
                <a:cubicBezTo>
                  <a:pt x="14243" y="4490"/>
                  <a:pt x="14133" y="5187"/>
                  <a:pt x="13950" y="5883"/>
                </a:cubicBezTo>
                <a:cubicBezTo>
                  <a:pt x="13730" y="6946"/>
                  <a:pt x="13437" y="7973"/>
                  <a:pt x="13107" y="8999"/>
                </a:cubicBezTo>
                <a:cubicBezTo>
                  <a:pt x="12814" y="10026"/>
                  <a:pt x="12447" y="11015"/>
                  <a:pt x="12044" y="12005"/>
                </a:cubicBezTo>
                <a:cubicBezTo>
                  <a:pt x="11604" y="12995"/>
                  <a:pt x="11164" y="13985"/>
                  <a:pt x="10688" y="14938"/>
                </a:cubicBezTo>
                <a:cubicBezTo>
                  <a:pt x="10174" y="15891"/>
                  <a:pt x="9661" y="16807"/>
                  <a:pt x="9111" y="17724"/>
                </a:cubicBezTo>
                <a:cubicBezTo>
                  <a:pt x="9045" y="17757"/>
                  <a:pt x="9009" y="17790"/>
                  <a:pt x="8976" y="17849"/>
                </a:cubicBezTo>
                <a:lnTo>
                  <a:pt x="8976" y="17849"/>
                </a:lnTo>
                <a:cubicBezTo>
                  <a:pt x="9747" y="13838"/>
                  <a:pt x="11063" y="9972"/>
                  <a:pt x="12924" y="6360"/>
                </a:cubicBezTo>
                <a:cubicBezTo>
                  <a:pt x="13400" y="5480"/>
                  <a:pt x="13840" y="4637"/>
                  <a:pt x="14353" y="3794"/>
                </a:cubicBezTo>
                <a:close/>
                <a:moveTo>
                  <a:pt x="16296" y="15084"/>
                </a:moveTo>
                <a:cubicBezTo>
                  <a:pt x="17433" y="15084"/>
                  <a:pt x="18532" y="15231"/>
                  <a:pt x="19632" y="15488"/>
                </a:cubicBezTo>
                <a:cubicBezTo>
                  <a:pt x="21098" y="15818"/>
                  <a:pt x="22528" y="16184"/>
                  <a:pt x="23958" y="16551"/>
                </a:cubicBezTo>
                <a:cubicBezTo>
                  <a:pt x="25387" y="16917"/>
                  <a:pt x="26817" y="17321"/>
                  <a:pt x="28247" y="17724"/>
                </a:cubicBezTo>
                <a:cubicBezTo>
                  <a:pt x="29640" y="18164"/>
                  <a:pt x="31069" y="18604"/>
                  <a:pt x="32499" y="19043"/>
                </a:cubicBezTo>
                <a:cubicBezTo>
                  <a:pt x="33672" y="19447"/>
                  <a:pt x="34882" y="19887"/>
                  <a:pt x="36055" y="20290"/>
                </a:cubicBezTo>
                <a:cubicBezTo>
                  <a:pt x="35029" y="20143"/>
                  <a:pt x="33965" y="19997"/>
                  <a:pt x="32902" y="19777"/>
                </a:cubicBezTo>
                <a:cubicBezTo>
                  <a:pt x="31509" y="19520"/>
                  <a:pt x="30080" y="19190"/>
                  <a:pt x="28650" y="18860"/>
                </a:cubicBezTo>
                <a:cubicBezTo>
                  <a:pt x="27257" y="18494"/>
                  <a:pt x="25827" y="18090"/>
                  <a:pt x="24434" y="17687"/>
                </a:cubicBezTo>
                <a:cubicBezTo>
                  <a:pt x="23005" y="17284"/>
                  <a:pt x="21648" y="16844"/>
                  <a:pt x="20255" y="16404"/>
                </a:cubicBezTo>
                <a:cubicBezTo>
                  <a:pt x="18936" y="15964"/>
                  <a:pt x="17616" y="15524"/>
                  <a:pt x="16296" y="15084"/>
                </a:cubicBezTo>
                <a:close/>
                <a:moveTo>
                  <a:pt x="570" y="19997"/>
                </a:moveTo>
                <a:cubicBezTo>
                  <a:pt x="533" y="19997"/>
                  <a:pt x="497" y="20033"/>
                  <a:pt x="497" y="20107"/>
                </a:cubicBezTo>
                <a:lnTo>
                  <a:pt x="497" y="20363"/>
                </a:lnTo>
                <a:cubicBezTo>
                  <a:pt x="497" y="20400"/>
                  <a:pt x="533" y="20436"/>
                  <a:pt x="570" y="20436"/>
                </a:cubicBezTo>
                <a:cubicBezTo>
                  <a:pt x="607" y="20436"/>
                  <a:pt x="643" y="20400"/>
                  <a:pt x="643" y="20363"/>
                </a:cubicBezTo>
                <a:lnTo>
                  <a:pt x="643" y="20107"/>
                </a:lnTo>
                <a:cubicBezTo>
                  <a:pt x="643" y="20033"/>
                  <a:pt x="607" y="19997"/>
                  <a:pt x="570" y="19997"/>
                </a:cubicBezTo>
                <a:close/>
                <a:moveTo>
                  <a:pt x="12337" y="17321"/>
                </a:moveTo>
                <a:cubicBezTo>
                  <a:pt x="13034" y="17321"/>
                  <a:pt x="13693" y="17357"/>
                  <a:pt x="14390" y="17431"/>
                </a:cubicBezTo>
                <a:cubicBezTo>
                  <a:pt x="15746" y="17614"/>
                  <a:pt x="17103" y="17944"/>
                  <a:pt x="18459" y="18347"/>
                </a:cubicBezTo>
                <a:cubicBezTo>
                  <a:pt x="19779" y="18714"/>
                  <a:pt x="21098" y="19117"/>
                  <a:pt x="22418" y="19520"/>
                </a:cubicBezTo>
                <a:cubicBezTo>
                  <a:pt x="23738" y="19923"/>
                  <a:pt x="25057" y="20326"/>
                  <a:pt x="26341" y="20803"/>
                </a:cubicBezTo>
                <a:cubicBezTo>
                  <a:pt x="27147" y="21096"/>
                  <a:pt x="27953" y="21390"/>
                  <a:pt x="28723" y="21719"/>
                </a:cubicBezTo>
                <a:cubicBezTo>
                  <a:pt x="28063" y="21573"/>
                  <a:pt x="27404" y="21463"/>
                  <a:pt x="26744" y="21353"/>
                </a:cubicBezTo>
                <a:cubicBezTo>
                  <a:pt x="25351" y="21133"/>
                  <a:pt x="24031" y="20950"/>
                  <a:pt x="22675" y="20693"/>
                </a:cubicBezTo>
                <a:cubicBezTo>
                  <a:pt x="21318" y="20473"/>
                  <a:pt x="19962" y="20253"/>
                  <a:pt x="18642" y="19923"/>
                </a:cubicBezTo>
                <a:cubicBezTo>
                  <a:pt x="17286" y="19630"/>
                  <a:pt x="15966" y="19300"/>
                  <a:pt x="14647" y="18933"/>
                </a:cubicBezTo>
                <a:cubicBezTo>
                  <a:pt x="13364" y="18530"/>
                  <a:pt x="12081" y="18090"/>
                  <a:pt x="10834" y="17540"/>
                </a:cubicBezTo>
                <a:cubicBezTo>
                  <a:pt x="11311" y="17431"/>
                  <a:pt x="11824" y="17357"/>
                  <a:pt x="12337" y="17321"/>
                </a:cubicBezTo>
                <a:close/>
                <a:moveTo>
                  <a:pt x="34277" y="1"/>
                </a:moveTo>
                <a:cubicBezTo>
                  <a:pt x="34258" y="1"/>
                  <a:pt x="34240" y="6"/>
                  <a:pt x="34222" y="18"/>
                </a:cubicBezTo>
                <a:lnTo>
                  <a:pt x="34112" y="165"/>
                </a:lnTo>
                <a:lnTo>
                  <a:pt x="33929" y="311"/>
                </a:lnTo>
                <a:cubicBezTo>
                  <a:pt x="33159" y="934"/>
                  <a:pt x="32426" y="1558"/>
                  <a:pt x="31693" y="2181"/>
                </a:cubicBezTo>
                <a:cubicBezTo>
                  <a:pt x="30849" y="2914"/>
                  <a:pt x="30006" y="3647"/>
                  <a:pt x="29200" y="4417"/>
                </a:cubicBezTo>
                <a:cubicBezTo>
                  <a:pt x="28393" y="5187"/>
                  <a:pt x="27624" y="5957"/>
                  <a:pt x="26854" y="6763"/>
                </a:cubicBezTo>
                <a:cubicBezTo>
                  <a:pt x="26084" y="7570"/>
                  <a:pt x="25387" y="8376"/>
                  <a:pt x="24728" y="9256"/>
                </a:cubicBezTo>
                <a:cubicBezTo>
                  <a:pt x="24031" y="10136"/>
                  <a:pt x="23408" y="11015"/>
                  <a:pt x="22858" y="11968"/>
                </a:cubicBezTo>
                <a:cubicBezTo>
                  <a:pt x="22748" y="12042"/>
                  <a:pt x="22675" y="12078"/>
                  <a:pt x="22565" y="12115"/>
                </a:cubicBezTo>
                <a:cubicBezTo>
                  <a:pt x="22491" y="12152"/>
                  <a:pt x="22455" y="12225"/>
                  <a:pt x="22491" y="12262"/>
                </a:cubicBezTo>
                <a:cubicBezTo>
                  <a:pt x="21538" y="12592"/>
                  <a:pt x="20585" y="12922"/>
                  <a:pt x="19595" y="13288"/>
                </a:cubicBezTo>
                <a:cubicBezTo>
                  <a:pt x="19595" y="13288"/>
                  <a:pt x="19595" y="13252"/>
                  <a:pt x="19595" y="13252"/>
                </a:cubicBezTo>
                <a:cubicBezTo>
                  <a:pt x="20145" y="12592"/>
                  <a:pt x="20659" y="11895"/>
                  <a:pt x="21172" y="11199"/>
                </a:cubicBezTo>
                <a:cubicBezTo>
                  <a:pt x="21648" y="10539"/>
                  <a:pt x="22198" y="9696"/>
                  <a:pt x="22675" y="8889"/>
                </a:cubicBezTo>
                <a:cubicBezTo>
                  <a:pt x="23628" y="7313"/>
                  <a:pt x="24471" y="5700"/>
                  <a:pt x="25241" y="4014"/>
                </a:cubicBezTo>
                <a:cubicBezTo>
                  <a:pt x="25644" y="3061"/>
                  <a:pt x="26011" y="2107"/>
                  <a:pt x="26341" y="1118"/>
                </a:cubicBezTo>
                <a:cubicBezTo>
                  <a:pt x="26341" y="1047"/>
                  <a:pt x="26295" y="1006"/>
                  <a:pt x="26242" y="1006"/>
                </a:cubicBezTo>
                <a:cubicBezTo>
                  <a:pt x="26214" y="1006"/>
                  <a:pt x="26183" y="1018"/>
                  <a:pt x="26157" y="1044"/>
                </a:cubicBezTo>
                <a:cubicBezTo>
                  <a:pt x="25644" y="1851"/>
                  <a:pt x="25057" y="2621"/>
                  <a:pt x="24434" y="3317"/>
                </a:cubicBezTo>
                <a:cubicBezTo>
                  <a:pt x="23811" y="4050"/>
                  <a:pt x="23225" y="4747"/>
                  <a:pt x="22675" y="5517"/>
                </a:cubicBezTo>
                <a:cubicBezTo>
                  <a:pt x="21612" y="7020"/>
                  <a:pt x="20768" y="8669"/>
                  <a:pt x="20145" y="10392"/>
                </a:cubicBezTo>
                <a:cubicBezTo>
                  <a:pt x="19815" y="11382"/>
                  <a:pt x="19522" y="12372"/>
                  <a:pt x="19339" y="13398"/>
                </a:cubicBezTo>
                <a:cubicBezTo>
                  <a:pt x="18899" y="13545"/>
                  <a:pt x="18496" y="13691"/>
                  <a:pt x="18092" y="13875"/>
                </a:cubicBezTo>
                <a:cubicBezTo>
                  <a:pt x="17286" y="14168"/>
                  <a:pt x="16443" y="14498"/>
                  <a:pt x="15636" y="14828"/>
                </a:cubicBezTo>
                <a:lnTo>
                  <a:pt x="15563" y="14791"/>
                </a:lnTo>
                <a:cubicBezTo>
                  <a:pt x="15490" y="14791"/>
                  <a:pt x="15380" y="14864"/>
                  <a:pt x="15416" y="14938"/>
                </a:cubicBezTo>
                <a:lnTo>
                  <a:pt x="15270" y="14974"/>
                </a:lnTo>
                <a:lnTo>
                  <a:pt x="15196" y="14974"/>
                </a:lnTo>
                <a:cubicBezTo>
                  <a:pt x="15196" y="14974"/>
                  <a:pt x="15160" y="14974"/>
                  <a:pt x="15160" y="15011"/>
                </a:cubicBezTo>
                <a:cubicBezTo>
                  <a:pt x="14683" y="15231"/>
                  <a:pt x="14207" y="15414"/>
                  <a:pt x="13730" y="15634"/>
                </a:cubicBezTo>
                <a:cubicBezTo>
                  <a:pt x="13840" y="15488"/>
                  <a:pt x="13987" y="15304"/>
                  <a:pt x="14133" y="15194"/>
                </a:cubicBezTo>
                <a:cubicBezTo>
                  <a:pt x="14500" y="14754"/>
                  <a:pt x="14867" y="14315"/>
                  <a:pt x="15196" y="13875"/>
                </a:cubicBezTo>
                <a:cubicBezTo>
                  <a:pt x="15856" y="12922"/>
                  <a:pt x="16479" y="11932"/>
                  <a:pt x="17029" y="10942"/>
                </a:cubicBezTo>
                <a:cubicBezTo>
                  <a:pt x="17579" y="9916"/>
                  <a:pt x="18056" y="8853"/>
                  <a:pt x="18496" y="7789"/>
                </a:cubicBezTo>
                <a:cubicBezTo>
                  <a:pt x="18899" y="6726"/>
                  <a:pt x="19302" y="5627"/>
                  <a:pt x="19632" y="4490"/>
                </a:cubicBezTo>
                <a:cubicBezTo>
                  <a:pt x="19925" y="3391"/>
                  <a:pt x="20219" y="2254"/>
                  <a:pt x="20439" y="1118"/>
                </a:cubicBezTo>
                <a:cubicBezTo>
                  <a:pt x="20475" y="971"/>
                  <a:pt x="20512" y="824"/>
                  <a:pt x="20549" y="714"/>
                </a:cubicBezTo>
                <a:cubicBezTo>
                  <a:pt x="20549" y="609"/>
                  <a:pt x="20473" y="523"/>
                  <a:pt x="20404" y="523"/>
                </a:cubicBezTo>
                <a:cubicBezTo>
                  <a:pt x="20376" y="523"/>
                  <a:pt x="20349" y="537"/>
                  <a:pt x="20329" y="568"/>
                </a:cubicBezTo>
                <a:cubicBezTo>
                  <a:pt x="19632" y="1448"/>
                  <a:pt x="18936" y="2364"/>
                  <a:pt x="18312" y="3317"/>
                </a:cubicBezTo>
                <a:cubicBezTo>
                  <a:pt x="17689" y="4270"/>
                  <a:pt x="17103" y="5223"/>
                  <a:pt x="16553" y="6213"/>
                </a:cubicBezTo>
                <a:cubicBezTo>
                  <a:pt x="16040" y="7203"/>
                  <a:pt x="15526" y="8229"/>
                  <a:pt x="15086" y="9256"/>
                </a:cubicBezTo>
                <a:cubicBezTo>
                  <a:pt x="14683" y="10319"/>
                  <a:pt x="14280" y="11345"/>
                  <a:pt x="13950" y="12445"/>
                </a:cubicBezTo>
                <a:cubicBezTo>
                  <a:pt x="13584" y="13508"/>
                  <a:pt x="13327" y="14571"/>
                  <a:pt x="13070" y="15708"/>
                </a:cubicBezTo>
                <a:cubicBezTo>
                  <a:pt x="13070" y="15781"/>
                  <a:pt x="13070" y="15891"/>
                  <a:pt x="13034" y="15964"/>
                </a:cubicBezTo>
                <a:cubicBezTo>
                  <a:pt x="11751" y="16551"/>
                  <a:pt x="10504" y="17137"/>
                  <a:pt x="9221" y="17724"/>
                </a:cubicBezTo>
                <a:cubicBezTo>
                  <a:pt x="9734" y="16954"/>
                  <a:pt x="10248" y="16184"/>
                  <a:pt x="10688" y="15341"/>
                </a:cubicBezTo>
                <a:cubicBezTo>
                  <a:pt x="11201" y="14388"/>
                  <a:pt x="11641" y="13435"/>
                  <a:pt x="12081" y="12445"/>
                </a:cubicBezTo>
                <a:cubicBezTo>
                  <a:pt x="12520" y="11492"/>
                  <a:pt x="12887" y="10465"/>
                  <a:pt x="13254" y="9439"/>
                </a:cubicBezTo>
                <a:cubicBezTo>
                  <a:pt x="13584" y="8413"/>
                  <a:pt x="13877" y="7386"/>
                  <a:pt x="14133" y="6323"/>
                </a:cubicBezTo>
                <a:cubicBezTo>
                  <a:pt x="14353" y="5297"/>
                  <a:pt x="14573" y="4234"/>
                  <a:pt x="14720" y="3171"/>
                </a:cubicBezTo>
                <a:lnTo>
                  <a:pt x="14793" y="2767"/>
                </a:lnTo>
                <a:cubicBezTo>
                  <a:pt x="14793" y="2667"/>
                  <a:pt x="14716" y="2610"/>
                  <a:pt x="14640" y="2610"/>
                </a:cubicBezTo>
                <a:cubicBezTo>
                  <a:pt x="14578" y="2610"/>
                  <a:pt x="14516" y="2648"/>
                  <a:pt x="14500" y="2731"/>
                </a:cubicBezTo>
                <a:lnTo>
                  <a:pt x="14463" y="3097"/>
                </a:lnTo>
                <a:cubicBezTo>
                  <a:pt x="14427" y="3134"/>
                  <a:pt x="14390" y="3134"/>
                  <a:pt x="14390" y="3171"/>
                </a:cubicBezTo>
                <a:cubicBezTo>
                  <a:pt x="13290" y="4930"/>
                  <a:pt x="12337" y="6763"/>
                  <a:pt x="11494" y="8669"/>
                </a:cubicBezTo>
                <a:cubicBezTo>
                  <a:pt x="10688" y="10575"/>
                  <a:pt x="9991" y="12518"/>
                  <a:pt x="9441" y="14498"/>
                </a:cubicBezTo>
                <a:cubicBezTo>
                  <a:pt x="9148" y="15634"/>
                  <a:pt x="8891" y="16734"/>
                  <a:pt x="8671" y="17870"/>
                </a:cubicBezTo>
                <a:cubicBezTo>
                  <a:pt x="8671" y="17907"/>
                  <a:pt x="8671" y="17980"/>
                  <a:pt x="8708" y="17980"/>
                </a:cubicBezTo>
                <a:cubicBezTo>
                  <a:pt x="5959" y="19300"/>
                  <a:pt x="3356" y="20876"/>
                  <a:pt x="936" y="22709"/>
                </a:cubicBezTo>
                <a:cubicBezTo>
                  <a:pt x="643" y="22929"/>
                  <a:pt x="350" y="23186"/>
                  <a:pt x="57" y="23406"/>
                </a:cubicBezTo>
                <a:cubicBezTo>
                  <a:pt x="0" y="23462"/>
                  <a:pt x="52" y="23540"/>
                  <a:pt x="112" y="23540"/>
                </a:cubicBezTo>
                <a:cubicBezTo>
                  <a:pt x="131" y="23540"/>
                  <a:pt x="150" y="23533"/>
                  <a:pt x="167" y="23516"/>
                </a:cubicBezTo>
                <a:cubicBezTo>
                  <a:pt x="2696" y="21573"/>
                  <a:pt x="5409" y="19887"/>
                  <a:pt x="8268" y="18494"/>
                </a:cubicBezTo>
                <a:cubicBezTo>
                  <a:pt x="8928" y="18164"/>
                  <a:pt x="9588" y="17870"/>
                  <a:pt x="10248" y="17540"/>
                </a:cubicBezTo>
                <a:cubicBezTo>
                  <a:pt x="10248" y="17577"/>
                  <a:pt x="10284" y="17577"/>
                  <a:pt x="10321" y="17577"/>
                </a:cubicBezTo>
                <a:cubicBezTo>
                  <a:pt x="11531" y="18127"/>
                  <a:pt x="12777" y="18567"/>
                  <a:pt x="14023" y="18970"/>
                </a:cubicBezTo>
                <a:cubicBezTo>
                  <a:pt x="15343" y="19373"/>
                  <a:pt x="16663" y="19703"/>
                  <a:pt x="17982" y="20033"/>
                </a:cubicBezTo>
                <a:cubicBezTo>
                  <a:pt x="19339" y="20326"/>
                  <a:pt x="20659" y="20583"/>
                  <a:pt x="22015" y="20803"/>
                </a:cubicBezTo>
                <a:cubicBezTo>
                  <a:pt x="23371" y="21060"/>
                  <a:pt x="24764" y="21280"/>
                  <a:pt x="26121" y="21500"/>
                </a:cubicBezTo>
                <a:cubicBezTo>
                  <a:pt x="27514" y="21646"/>
                  <a:pt x="28870" y="21939"/>
                  <a:pt x="30226" y="22306"/>
                </a:cubicBezTo>
                <a:cubicBezTo>
                  <a:pt x="30373" y="22379"/>
                  <a:pt x="30556" y="22416"/>
                  <a:pt x="30703" y="22489"/>
                </a:cubicBezTo>
                <a:cubicBezTo>
                  <a:pt x="30721" y="22498"/>
                  <a:pt x="30738" y="22502"/>
                  <a:pt x="30755" y="22502"/>
                </a:cubicBezTo>
                <a:cubicBezTo>
                  <a:pt x="30873" y="22502"/>
                  <a:pt x="30941" y="22297"/>
                  <a:pt x="30813" y="22233"/>
                </a:cubicBezTo>
                <a:cubicBezTo>
                  <a:pt x="29530" y="21683"/>
                  <a:pt x="28247" y="21133"/>
                  <a:pt x="26927" y="20693"/>
                </a:cubicBezTo>
                <a:cubicBezTo>
                  <a:pt x="25607" y="20217"/>
                  <a:pt x="24288" y="19777"/>
                  <a:pt x="22968" y="19373"/>
                </a:cubicBezTo>
                <a:cubicBezTo>
                  <a:pt x="21612" y="18970"/>
                  <a:pt x="20292" y="18567"/>
                  <a:pt x="18936" y="18200"/>
                </a:cubicBezTo>
                <a:cubicBezTo>
                  <a:pt x="17579" y="17797"/>
                  <a:pt x="16223" y="17467"/>
                  <a:pt x="14830" y="17247"/>
                </a:cubicBezTo>
                <a:cubicBezTo>
                  <a:pt x="14230" y="17150"/>
                  <a:pt x="13629" y="17103"/>
                  <a:pt x="13029" y="17103"/>
                </a:cubicBezTo>
                <a:cubicBezTo>
                  <a:pt x="12273" y="17103"/>
                  <a:pt x="11517" y="17177"/>
                  <a:pt x="10761" y="17321"/>
                </a:cubicBezTo>
                <a:lnTo>
                  <a:pt x="10651" y="17357"/>
                </a:lnTo>
                <a:cubicBezTo>
                  <a:pt x="11384" y="16991"/>
                  <a:pt x="12154" y="16624"/>
                  <a:pt x="12924" y="16294"/>
                </a:cubicBezTo>
                <a:lnTo>
                  <a:pt x="12924" y="16294"/>
                </a:lnTo>
                <a:lnTo>
                  <a:pt x="12850" y="16404"/>
                </a:lnTo>
                <a:cubicBezTo>
                  <a:pt x="12850" y="16430"/>
                  <a:pt x="12869" y="16456"/>
                  <a:pt x="12892" y="16456"/>
                </a:cubicBezTo>
                <a:cubicBezTo>
                  <a:pt x="12902" y="16456"/>
                  <a:pt x="12913" y="16451"/>
                  <a:pt x="12924" y="16441"/>
                </a:cubicBezTo>
                <a:cubicBezTo>
                  <a:pt x="12997" y="16404"/>
                  <a:pt x="13070" y="16331"/>
                  <a:pt x="13144" y="16257"/>
                </a:cubicBezTo>
                <a:cubicBezTo>
                  <a:pt x="13180" y="16257"/>
                  <a:pt x="13254" y="16221"/>
                  <a:pt x="13254" y="16184"/>
                </a:cubicBezTo>
                <a:cubicBezTo>
                  <a:pt x="14023" y="15818"/>
                  <a:pt x="14830" y="15488"/>
                  <a:pt x="15636" y="15158"/>
                </a:cubicBezTo>
                <a:cubicBezTo>
                  <a:pt x="16993" y="15634"/>
                  <a:pt x="18312" y="16074"/>
                  <a:pt x="19669" y="16477"/>
                </a:cubicBezTo>
                <a:cubicBezTo>
                  <a:pt x="20988" y="16917"/>
                  <a:pt x="22491" y="17357"/>
                  <a:pt x="23848" y="17797"/>
                </a:cubicBezTo>
                <a:cubicBezTo>
                  <a:pt x="25241" y="18200"/>
                  <a:pt x="26670" y="18604"/>
                  <a:pt x="28100" y="18970"/>
                </a:cubicBezTo>
                <a:cubicBezTo>
                  <a:pt x="29493" y="19337"/>
                  <a:pt x="30923" y="19667"/>
                  <a:pt x="32352" y="19923"/>
                </a:cubicBezTo>
                <a:cubicBezTo>
                  <a:pt x="33782" y="20217"/>
                  <a:pt x="35248" y="20473"/>
                  <a:pt x="36678" y="20656"/>
                </a:cubicBezTo>
                <a:lnTo>
                  <a:pt x="37228" y="20693"/>
                </a:lnTo>
                <a:cubicBezTo>
                  <a:pt x="37375" y="20693"/>
                  <a:pt x="37375" y="20473"/>
                  <a:pt x="37265" y="20436"/>
                </a:cubicBezTo>
                <a:cubicBezTo>
                  <a:pt x="35872" y="19923"/>
                  <a:pt x="34442" y="19447"/>
                  <a:pt x="33049" y="18970"/>
                </a:cubicBezTo>
                <a:cubicBezTo>
                  <a:pt x="31619" y="18494"/>
                  <a:pt x="30226" y="18054"/>
                  <a:pt x="28797" y="17614"/>
                </a:cubicBezTo>
                <a:cubicBezTo>
                  <a:pt x="27367" y="17211"/>
                  <a:pt x="25901" y="16807"/>
                  <a:pt x="24471" y="16441"/>
                </a:cubicBezTo>
                <a:cubicBezTo>
                  <a:pt x="23041" y="16038"/>
                  <a:pt x="21575" y="15708"/>
                  <a:pt x="20145" y="15378"/>
                </a:cubicBezTo>
                <a:cubicBezTo>
                  <a:pt x="18826" y="15048"/>
                  <a:pt x="17506" y="14901"/>
                  <a:pt x="16186" y="14901"/>
                </a:cubicBezTo>
                <a:lnTo>
                  <a:pt x="17139" y="14535"/>
                </a:lnTo>
                <a:cubicBezTo>
                  <a:pt x="17873" y="14241"/>
                  <a:pt x="18569" y="13985"/>
                  <a:pt x="19302" y="13691"/>
                </a:cubicBezTo>
                <a:lnTo>
                  <a:pt x="19522" y="13655"/>
                </a:lnTo>
                <a:cubicBezTo>
                  <a:pt x="20952" y="14241"/>
                  <a:pt x="22418" y="14754"/>
                  <a:pt x="23921" y="15194"/>
                </a:cubicBezTo>
                <a:cubicBezTo>
                  <a:pt x="25424" y="15634"/>
                  <a:pt x="26927" y="16001"/>
                  <a:pt x="28430" y="16294"/>
                </a:cubicBezTo>
                <a:cubicBezTo>
                  <a:pt x="29970" y="16587"/>
                  <a:pt x="31509" y="16844"/>
                  <a:pt x="33012" y="17027"/>
                </a:cubicBezTo>
                <a:cubicBezTo>
                  <a:pt x="34552" y="17211"/>
                  <a:pt x="36128" y="17321"/>
                  <a:pt x="37705" y="17394"/>
                </a:cubicBezTo>
                <a:cubicBezTo>
                  <a:pt x="38832" y="17448"/>
                  <a:pt x="39978" y="17482"/>
                  <a:pt x="41116" y="17482"/>
                </a:cubicBezTo>
                <a:cubicBezTo>
                  <a:pt x="41532" y="17482"/>
                  <a:pt x="41948" y="17477"/>
                  <a:pt x="42360" y="17467"/>
                </a:cubicBezTo>
                <a:lnTo>
                  <a:pt x="42947" y="17467"/>
                </a:lnTo>
                <a:cubicBezTo>
                  <a:pt x="43057" y="17467"/>
                  <a:pt x="43093" y="17284"/>
                  <a:pt x="42947" y="17211"/>
                </a:cubicBezTo>
                <a:cubicBezTo>
                  <a:pt x="41444" y="16734"/>
                  <a:pt x="39904" y="16294"/>
                  <a:pt x="38364" y="15891"/>
                </a:cubicBezTo>
                <a:cubicBezTo>
                  <a:pt x="36861" y="15488"/>
                  <a:pt x="35285" y="15121"/>
                  <a:pt x="33709" y="14791"/>
                </a:cubicBezTo>
                <a:cubicBezTo>
                  <a:pt x="32169" y="14498"/>
                  <a:pt x="30593" y="14241"/>
                  <a:pt x="29017" y="13985"/>
                </a:cubicBezTo>
                <a:cubicBezTo>
                  <a:pt x="27440" y="13765"/>
                  <a:pt x="25864" y="13545"/>
                  <a:pt x="24288" y="13398"/>
                </a:cubicBezTo>
                <a:cubicBezTo>
                  <a:pt x="23591" y="13325"/>
                  <a:pt x="22885" y="13288"/>
                  <a:pt x="22180" y="13288"/>
                </a:cubicBezTo>
                <a:cubicBezTo>
                  <a:pt x="21474" y="13288"/>
                  <a:pt x="20768" y="13325"/>
                  <a:pt x="20072" y="13398"/>
                </a:cubicBezTo>
                <a:cubicBezTo>
                  <a:pt x="20915" y="13105"/>
                  <a:pt x="21758" y="12812"/>
                  <a:pt x="22601" y="12518"/>
                </a:cubicBezTo>
                <a:cubicBezTo>
                  <a:pt x="23974" y="12659"/>
                  <a:pt x="25347" y="12726"/>
                  <a:pt x="26720" y="12726"/>
                </a:cubicBezTo>
                <a:cubicBezTo>
                  <a:pt x="28573" y="12726"/>
                  <a:pt x="30426" y="12603"/>
                  <a:pt x="32279" y="12372"/>
                </a:cubicBezTo>
                <a:cubicBezTo>
                  <a:pt x="35505" y="11932"/>
                  <a:pt x="38658" y="11125"/>
                  <a:pt x="41700" y="9989"/>
                </a:cubicBezTo>
                <a:cubicBezTo>
                  <a:pt x="43423" y="9366"/>
                  <a:pt x="45073" y="8596"/>
                  <a:pt x="46686" y="7753"/>
                </a:cubicBezTo>
                <a:cubicBezTo>
                  <a:pt x="46796" y="7716"/>
                  <a:pt x="46759" y="7533"/>
                  <a:pt x="46649" y="7496"/>
                </a:cubicBezTo>
                <a:cubicBezTo>
                  <a:pt x="43387" y="7679"/>
                  <a:pt x="40161" y="8046"/>
                  <a:pt x="36935" y="8596"/>
                </a:cubicBezTo>
                <a:cubicBezTo>
                  <a:pt x="33709" y="9146"/>
                  <a:pt x="30520" y="9879"/>
                  <a:pt x="27367" y="10759"/>
                </a:cubicBezTo>
                <a:cubicBezTo>
                  <a:pt x="26084" y="11125"/>
                  <a:pt x="24801" y="11529"/>
                  <a:pt x="23518" y="11968"/>
                </a:cubicBezTo>
                <a:cubicBezTo>
                  <a:pt x="24251" y="11565"/>
                  <a:pt x="24911" y="11162"/>
                  <a:pt x="25607" y="10722"/>
                </a:cubicBezTo>
                <a:cubicBezTo>
                  <a:pt x="26524" y="10062"/>
                  <a:pt x="27367" y="9366"/>
                  <a:pt x="28173" y="8596"/>
                </a:cubicBezTo>
                <a:cubicBezTo>
                  <a:pt x="28980" y="7789"/>
                  <a:pt x="29713" y="6946"/>
                  <a:pt x="30373" y="6067"/>
                </a:cubicBezTo>
                <a:cubicBezTo>
                  <a:pt x="30703" y="5590"/>
                  <a:pt x="31033" y="5150"/>
                  <a:pt x="31289" y="4674"/>
                </a:cubicBezTo>
                <a:cubicBezTo>
                  <a:pt x="31583" y="4234"/>
                  <a:pt x="31876" y="3720"/>
                  <a:pt x="32133" y="3244"/>
                </a:cubicBezTo>
                <a:cubicBezTo>
                  <a:pt x="32609" y="2217"/>
                  <a:pt x="33269" y="1264"/>
                  <a:pt x="34039" y="495"/>
                </a:cubicBezTo>
                <a:lnTo>
                  <a:pt x="34369" y="201"/>
                </a:lnTo>
                <a:cubicBezTo>
                  <a:pt x="34461" y="140"/>
                  <a:pt x="34373" y="1"/>
                  <a:pt x="34277"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7497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80"/>
        <p:cNvGrpSpPr/>
        <p:nvPr/>
      </p:nvGrpSpPr>
      <p:grpSpPr>
        <a:xfrm>
          <a:off x="0" y="0"/>
          <a:ext cx="0" cy="0"/>
          <a:chOff x="0" y="0"/>
          <a:chExt cx="0" cy="0"/>
        </a:xfrm>
      </p:grpSpPr>
      <p:sp>
        <p:nvSpPr>
          <p:cNvPr id="181" name="Google Shape;181;p6"/>
          <p:cNvSpPr/>
          <p:nvPr/>
        </p:nvSpPr>
        <p:spPr>
          <a:xfrm rot="4670905" flipH="1">
            <a:off x="8169509" y="4215463"/>
            <a:ext cx="1169907" cy="588504"/>
          </a:xfrm>
          <a:custGeom>
            <a:avLst/>
            <a:gdLst/>
            <a:ahLst/>
            <a:cxnLst/>
            <a:rect l="l" t="t" r="r" b="b"/>
            <a:pathLst>
              <a:path w="46796" h="23540" extrusionOk="0">
                <a:moveTo>
                  <a:pt x="32976" y="1448"/>
                </a:moveTo>
                <a:lnTo>
                  <a:pt x="32976" y="1448"/>
                </a:lnTo>
                <a:cubicBezTo>
                  <a:pt x="32682" y="1814"/>
                  <a:pt x="32426" y="2217"/>
                  <a:pt x="32206" y="2621"/>
                </a:cubicBezTo>
                <a:cubicBezTo>
                  <a:pt x="31913" y="3134"/>
                  <a:pt x="31656" y="3610"/>
                  <a:pt x="31363" y="4124"/>
                </a:cubicBezTo>
                <a:cubicBezTo>
                  <a:pt x="31106" y="4600"/>
                  <a:pt x="30813" y="5077"/>
                  <a:pt x="30446" y="5517"/>
                </a:cubicBezTo>
                <a:cubicBezTo>
                  <a:pt x="29823" y="6433"/>
                  <a:pt x="29090" y="7276"/>
                  <a:pt x="28320" y="8083"/>
                </a:cubicBezTo>
                <a:cubicBezTo>
                  <a:pt x="27550" y="8853"/>
                  <a:pt x="26707" y="9586"/>
                  <a:pt x="25791" y="10246"/>
                </a:cubicBezTo>
                <a:cubicBezTo>
                  <a:pt x="24911" y="10869"/>
                  <a:pt x="23994" y="11419"/>
                  <a:pt x="23041" y="11932"/>
                </a:cubicBezTo>
                <a:cubicBezTo>
                  <a:pt x="23555" y="11162"/>
                  <a:pt x="24068" y="10392"/>
                  <a:pt x="24618" y="9696"/>
                </a:cubicBezTo>
                <a:cubicBezTo>
                  <a:pt x="25314" y="8853"/>
                  <a:pt x="26011" y="8009"/>
                  <a:pt x="26744" y="7203"/>
                </a:cubicBezTo>
                <a:cubicBezTo>
                  <a:pt x="27514" y="6396"/>
                  <a:pt x="28283" y="5627"/>
                  <a:pt x="29090" y="4857"/>
                </a:cubicBezTo>
                <a:cubicBezTo>
                  <a:pt x="29896" y="4087"/>
                  <a:pt x="30703" y="3354"/>
                  <a:pt x="31546" y="2621"/>
                </a:cubicBezTo>
                <a:cubicBezTo>
                  <a:pt x="32023" y="2217"/>
                  <a:pt x="32462" y="1814"/>
                  <a:pt x="32976" y="1448"/>
                </a:cubicBezTo>
                <a:close/>
                <a:moveTo>
                  <a:pt x="46026" y="7826"/>
                </a:moveTo>
                <a:lnTo>
                  <a:pt x="46026" y="7826"/>
                </a:lnTo>
                <a:cubicBezTo>
                  <a:pt x="43350" y="9182"/>
                  <a:pt x="40491" y="10282"/>
                  <a:pt x="37595" y="11052"/>
                </a:cubicBezTo>
                <a:cubicBezTo>
                  <a:pt x="34479" y="11858"/>
                  <a:pt x="31253" y="12335"/>
                  <a:pt x="28027" y="12445"/>
                </a:cubicBezTo>
                <a:cubicBezTo>
                  <a:pt x="27633" y="12454"/>
                  <a:pt x="27236" y="12459"/>
                  <a:pt x="26839" y="12459"/>
                </a:cubicBezTo>
                <a:cubicBezTo>
                  <a:pt x="25646" y="12459"/>
                  <a:pt x="24443" y="12418"/>
                  <a:pt x="23261" y="12335"/>
                </a:cubicBezTo>
                <a:cubicBezTo>
                  <a:pt x="24288" y="11968"/>
                  <a:pt x="25314" y="11675"/>
                  <a:pt x="26341" y="11345"/>
                </a:cubicBezTo>
                <a:cubicBezTo>
                  <a:pt x="29456" y="10429"/>
                  <a:pt x="32609" y="9659"/>
                  <a:pt x="35798" y="9072"/>
                </a:cubicBezTo>
                <a:cubicBezTo>
                  <a:pt x="38988" y="8486"/>
                  <a:pt x="42213" y="8046"/>
                  <a:pt x="45476" y="7863"/>
                </a:cubicBezTo>
                <a:lnTo>
                  <a:pt x="46026" y="7826"/>
                </a:lnTo>
                <a:close/>
                <a:moveTo>
                  <a:pt x="25754" y="2034"/>
                </a:moveTo>
                <a:lnTo>
                  <a:pt x="25754" y="2034"/>
                </a:lnTo>
                <a:cubicBezTo>
                  <a:pt x="25204" y="3391"/>
                  <a:pt x="24618" y="4784"/>
                  <a:pt x="23958" y="6103"/>
                </a:cubicBezTo>
                <a:cubicBezTo>
                  <a:pt x="23151" y="7753"/>
                  <a:pt x="22235" y="9329"/>
                  <a:pt x="21208" y="10832"/>
                </a:cubicBezTo>
                <a:cubicBezTo>
                  <a:pt x="20732" y="11565"/>
                  <a:pt x="20219" y="12262"/>
                  <a:pt x="19705" y="12995"/>
                </a:cubicBezTo>
                <a:cubicBezTo>
                  <a:pt x="20035" y="11345"/>
                  <a:pt x="20585" y="9769"/>
                  <a:pt x="21318" y="8266"/>
                </a:cubicBezTo>
                <a:cubicBezTo>
                  <a:pt x="21722" y="7460"/>
                  <a:pt x="22162" y="6653"/>
                  <a:pt x="22675" y="5883"/>
                </a:cubicBezTo>
                <a:cubicBezTo>
                  <a:pt x="23225" y="5113"/>
                  <a:pt x="23774" y="4380"/>
                  <a:pt x="24398" y="3684"/>
                </a:cubicBezTo>
                <a:cubicBezTo>
                  <a:pt x="24838" y="3134"/>
                  <a:pt x="25314" y="2584"/>
                  <a:pt x="25754" y="2034"/>
                </a:cubicBezTo>
                <a:close/>
                <a:moveTo>
                  <a:pt x="20145" y="1191"/>
                </a:moveTo>
                <a:cubicBezTo>
                  <a:pt x="19925" y="2144"/>
                  <a:pt x="19705" y="3097"/>
                  <a:pt x="19449" y="4014"/>
                </a:cubicBezTo>
                <a:cubicBezTo>
                  <a:pt x="19119" y="5150"/>
                  <a:pt x="18752" y="6250"/>
                  <a:pt x="18349" y="7313"/>
                </a:cubicBezTo>
                <a:cubicBezTo>
                  <a:pt x="17946" y="8376"/>
                  <a:pt x="17506" y="9439"/>
                  <a:pt x="16993" y="10465"/>
                </a:cubicBezTo>
                <a:cubicBezTo>
                  <a:pt x="16443" y="11455"/>
                  <a:pt x="15893" y="12445"/>
                  <a:pt x="15233" y="13398"/>
                </a:cubicBezTo>
                <a:cubicBezTo>
                  <a:pt x="14647" y="14241"/>
                  <a:pt x="14023" y="15084"/>
                  <a:pt x="13327" y="15854"/>
                </a:cubicBezTo>
                <a:cubicBezTo>
                  <a:pt x="13547" y="14864"/>
                  <a:pt x="13767" y="13875"/>
                  <a:pt x="14060" y="12958"/>
                </a:cubicBezTo>
                <a:cubicBezTo>
                  <a:pt x="14353" y="11858"/>
                  <a:pt x="14720" y="10795"/>
                  <a:pt x="15160" y="9769"/>
                </a:cubicBezTo>
                <a:cubicBezTo>
                  <a:pt x="15600" y="8706"/>
                  <a:pt x="16040" y="7679"/>
                  <a:pt x="16516" y="6726"/>
                </a:cubicBezTo>
                <a:cubicBezTo>
                  <a:pt x="17029" y="5700"/>
                  <a:pt x="17616" y="4747"/>
                  <a:pt x="18239" y="3830"/>
                </a:cubicBezTo>
                <a:cubicBezTo>
                  <a:pt x="18532" y="3354"/>
                  <a:pt x="18862" y="2914"/>
                  <a:pt x="19192" y="2437"/>
                </a:cubicBezTo>
                <a:cubicBezTo>
                  <a:pt x="19522" y="1998"/>
                  <a:pt x="19779" y="1594"/>
                  <a:pt x="20145" y="1191"/>
                </a:cubicBezTo>
                <a:close/>
                <a:moveTo>
                  <a:pt x="22073" y="13485"/>
                </a:moveTo>
                <a:cubicBezTo>
                  <a:pt x="22652" y="13485"/>
                  <a:pt x="23232" y="13513"/>
                  <a:pt x="23811" y="13581"/>
                </a:cubicBezTo>
                <a:cubicBezTo>
                  <a:pt x="25387" y="13728"/>
                  <a:pt x="26964" y="13911"/>
                  <a:pt x="28540" y="14131"/>
                </a:cubicBezTo>
                <a:cubicBezTo>
                  <a:pt x="30116" y="14351"/>
                  <a:pt x="31656" y="14645"/>
                  <a:pt x="33196" y="14938"/>
                </a:cubicBezTo>
                <a:cubicBezTo>
                  <a:pt x="34772" y="15231"/>
                  <a:pt x="36275" y="15598"/>
                  <a:pt x="37778" y="16001"/>
                </a:cubicBezTo>
                <a:cubicBezTo>
                  <a:pt x="39281" y="16367"/>
                  <a:pt x="40747" y="16807"/>
                  <a:pt x="42177" y="17247"/>
                </a:cubicBezTo>
                <a:cubicBezTo>
                  <a:pt x="40894" y="17247"/>
                  <a:pt x="39611" y="17247"/>
                  <a:pt x="38291" y="17211"/>
                </a:cubicBezTo>
                <a:cubicBezTo>
                  <a:pt x="36751" y="17137"/>
                  <a:pt x="35212" y="17027"/>
                  <a:pt x="33635" y="16844"/>
                </a:cubicBezTo>
                <a:cubicBezTo>
                  <a:pt x="32096" y="16697"/>
                  <a:pt x="30593" y="16477"/>
                  <a:pt x="29053" y="16184"/>
                </a:cubicBezTo>
                <a:cubicBezTo>
                  <a:pt x="27550" y="15891"/>
                  <a:pt x="26047" y="15524"/>
                  <a:pt x="24581" y="15121"/>
                </a:cubicBezTo>
                <a:cubicBezTo>
                  <a:pt x="23078" y="14681"/>
                  <a:pt x="21612" y="14205"/>
                  <a:pt x="20145" y="13618"/>
                </a:cubicBezTo>
                <a:lnTo>
                  <a:pt x="20072" y="13581"/>
                </a:lnTo>
                <a:cubicBezTo>
                  <a:pt x="20739" y="13523"/>
                  <a:pt x="21406" y="13485"/>
                  <a:pt x="22073" y="13485"/>
                </a:cubicBezTo>
                <a:close/>
                <a:moveTo>
                  <a:pt x="14353" y="3794"/>
                </a:moveTo>
                <a:cubicBezTo>
                  <a:pt x="14243" y="4490"/>
                  <a:pt x="14133" y="5187"/>
                  <a:pt x="13950" y="5883"/>
                </a:cubicBezTo>
                <a:cubicBezTo>
                  <a:pt x="13730" y="6946"/>
                  <a:pt x="13437" y="7973"/>
                  <a:pt x="13107" y="8999"/>
                </a:cubicBezTo>
                <a:cubicBezTo>
                  <a:pt x="12814" y="10026"/>
                  <a:pt x="12447" y="11015"/>
                  <a:pt x="12044" y="12005"/>
                </a:cubicBezTo>
                <a:cubicBezTo>
                  <a:pt x="11604" y="12995"/>
                  <a:pt x="11164" y="13985"/>
                  <a:pt x="10688" y="14938"/>
                </a:cubicBezTo>
                <a:cubicBezTo>
                  <a:pt x="10174" y="15891"/>
                  <a:pt x="9661" y="16807"/>
                  <a:pt x="9111" y="17724"/>
                </a:cubicBezTo>
                <a:cubicBezTo>
                  <a:pt x="9045" y="17757"/>
                  <a:pt x="9009" y="17790"/>
                  <a:pt x="8976" y="17849"/>
                </a:cubicBezTo>
                <a:lnTo>
                  <a:pt x="8976" y="17849"/>
                </a:lnTo>
                <a:cubicBezTo>
                  <a:pt x="9747" y="13838"/>
                  <a:pt x="11063" y="9972"/>
                  <a:pt x="12924" y="6360"/>
                </a:cubicBezTo>
                <a:cubicBezTo>
                  <a:pt x="13400" y="5480"/>
                  <a:pt x="13840" y="4637"/>
                  <a:pt x="14353" y="3794"/>
                </a:cubicBezTo>
                <a:close/>
                <a:moveTo>
                  <a:pt x="16296" y="15084"/>
                </a:moveTo>
                <a:cubicBezTo>
                  <a:pt x="17433" y="15084"/>
                  <a:pt x="18532" y="15231"/>
                  <a:pt x="19632" y="15488"/>
                </a:cubicBezTo>
                <a:cubicBezTo>
                  <a:pt x="21098" y="15818"/>
                  <a:pt x="22528" y="16184"/>
                  <a:pt x="23958" y="16551"/>
                </a:cubicBezTo>
                <a:cubicBezTo>
                  <a:pt x="25387" y="16917"/>
                  <a:pt x="26817" y="17321"/>
                  <a:pt x="28247" y="17724"/>
                </a:cubicBezTo>
                <a:cubicBezTo>
                  <a:pt x="29640" y="18164"/>
                  <a:pt x="31069" y="18604"/>
                  <a:pt x="32499" y="19043"/>
                </a:cubicBezTo>
                <a:cubicBezTo>
                  <a:pt x="33672" y="19447"/>
                  <a:pt x="34882" y="19887"/>
                  <a:pt x="36055" y="20290"/>
                </a:cubicBezTo>
                <a:cubicBezTo>
                  <a:pt x="35029" y="20143"/>
                  <a:pt x="33965" y="19997"/>
                  <a:pt x="32902" y="19777"/>
                </a:cubicBezTo>
                <a:cubicBezTo>
                  <a:pt x="31509" y="19520"/>
                  <a:pt x="30080" y="19190"/>
                  <a:pt x="28650" y="18860"/>
                </a:cubicBezTo>
                <a:cubicBezTo>
                  <a:pt x="27257" y="18494"/>
                  <a:pt x="25827" y="18090"/>
                  <a:pt x="24434" y="17687"/>
                </a:cubicBezTo>
                <a:cubicBezTo>
                  <a:pt x="23005" y="17284"/>
                  <a:pt x="21648" y="16844"/>
                  <a:pt x="20255" y="16404"/>
                </a:cubicBezTo>
                <a:cubicBezTo>
                  <a:pt x="18936" y="15964"/>
                  <a:pt x="17616" y="15524"/>
                  <a:pt x="16296" y="15084"/>
                </a:cubicBezTo>
                <a:close/>
                <a:moveTo>
                  <a:pt x="570" y="19997"/>
                </a:moveTo>
                <a:cubicBezTo>
                  <a:pt x="533" y="19997"/>
                  <a:pt x="497" y="20033"/>
                  <a:pt x="497" y="20107"/>
                </a:cubicBezTo>
                <a:lnTo>
                  <a:pt x="497" y="20363"/>
                </a:lnTo>
                <a:cubicBezTo>
                  <a:pt x="497" y="20400"/>
                  <a:pt x="533" y="20436"/>
                  <a:pt x="570" y="20436"/>
                </a:cubicBezTo>
                <a:cubicBezTo>
                  <a:pt x="607" y="20436"/>
                  <a:pt x="643" y="20400"/>
                  <a:pt x="643" y="20363"/>
                </a:cubicBezTo>
                <a:lnTo>
                  <a:pt x="643" y="20107"/>
                </a:lnTo>
                <a:cubicBezTo>
                  <a:pt x="643" y="20033"/>
                  <a:pt x="607" y="19997"/>
                  <a:pt x="570" y="19997"/>
                </a:cubicBezTo>
                <a:close/>
                <a:moveTo>
                  <a:pt x="12337" y="17321"/>
                </a:moveTo>
                <a:cubicBezTo>
                  <a:pt x="13034" y="17321"/>
                  <a:pt x="13693" y="17357"/>
                  <a:pt x="14390" y="17431"/>
                </a:cubicBezTo>
                <a:cubicBezTo>
                  <a:pt x="15746" y="17614"/>
                  <a:pt x="17103" y="17944"/>
                  <a:pt x="18459" y="18347"/>
                </a:cubicBezTo>
                <a:cubicBezTo>
                  <a:pt x="19779" y="18714"/>
                  <a:pt x="21098" y="19117"/>
                  <a:pt x="22418" y="19520"/>
                </a:cubicBezTo>
                <a:cubicBezTo>
                  <a:pt x="23738" y="19923"/>
                  <a:pt x="25057" y="20326"/>
                  <a:pt x="26341" y="20803"/>
                </a:cubicBezTo>
                <a:cubicBezTo>
                  <a:pt x="27147" y="21096"/>
                  <a:pt x="27953" y="21390"/>
                  <a:pt x="28723" y="21719"/>
                </a:cubicBezTo>
                <a:cubicBezTo>
                  <a:pt x="28063" y="21573"/>
                  <a:pt x="27404" y="21463"/>
                  <a:pt x="26744" y="21353"/>
                </a:cubicBezTo>
                <a:cubicBezTo>
                  <a:pt x="25351" y="21133"/>
                  <a:pt x="24031" y="20950"/>
                  <a:pt x="22675" y="20693"/>
                </a:cubicBezTo>
                <a:cubicBezTo>
                  <a:pt x="21318" y="20473"/>
                  <a:pt x="19962" y="20253"/>
                  <a:pt x="18642" y="19923"/>
                </a:cubicBezTo>
                <a:cubicBezTo>
                  <a:pt x="17286" y="19630"/>
                  <a:pt x="15966" y="19300"/>
                  <a:pt x="14647" y="18933"/>
                </a:cubicBezTo>
                <a:cubicBezTo>
                  <a:pt x="13364" y="18530"/>
                  <a:pt x="12081" y="18090"/>
                  <a:pt x="10834" y="17540"/>
                </a:cubicBezTo>
                <a:cubicBezTo>
                  <a:pt x="11311" y="17431"/>
                  <a:pt x="11824" y="17357"/>
                  <a:pt x="12337" y="17321"/>
                </a:cubicBezTo>
                <a:close/>
                <a:moveTo>
                  <a:pt x="34277" y="1"/>
                </a:moveTo>
                <a:cubicBezTo>
                  <a:pt x="34258" y="1"/>
                  <a:pt x="34240" y="6"/>
                  <a:pt x="34222" y="18"/>
                </a:cubicBezTo>
                <a:lnTo>
                  <a:pt x="34112" y="165"/>
                </a:lnTo>
                <a:lnTo>
                  <a:pt x="33929" y="311"/>
                </a:lnTo>
                <a:cubicBezTo>
                  <a:pt x="33159" y="934"/>
                  <a:pt x="32426" y="1558"/>
                  <a:pt x="31693" y="2181"/>
                </a:cubicBezTo>
                <a:cubicBezTo>
                  <a:pt x="30849" y="2914"/>
                  <a:pt x="30006" y="3647"/>
                  <a:pt x="29200" y="4417"/>
                </a:cubicBezTo>
                <a:cubicBezTo>
                  <a:pt x="28393" y="5187"/>
                  <a:pt x="27624" y="5957"/>
                  <a:pt x="26854" y="6763"/>
                </a:cubicBezTo>
                <a:cubicBezTo>
                  <a:pt x="26084" y="7570"/>
                  <a:pt x="25387" y="8376"/>
                  <a:pt x="24728" y="9256"/>
                </a:cubicBezTo>
                <a:cubicBezTo>
                  <a:pt x="24031" y="10136"/>
                  <a:pt x="23408" y="11015"/>
                  <a:pt x="22858" y="11968"/>
                </a:cubicBezTo>
                <a:cubicBezTo>
                  <a:pt x="22748" y="12042"/>
                  <a:pt x="22675" y="12078"/>
                  <a:pt x="22565" y="12115"/>
                </a:cubicBezTo>
                <a:cubicBezTo>
                  <a:pt x="22491" y="12152"/>
                  <a:pt x="22455" y="12225"/>
                  <a:pt x="22491" y="12262"/>
                </a:cubicBezTo>
                <a:cubicBezTo>
                  <a:pt x="21538" y="12592"/>
                  <a:pt x="20585" y="12922"/>
                  <a:pt x="19595" y="13288"/>
                </a:cubicBezTo>
                <a:cubicBezTo>
                  <a:pt x="19595" y="13288"/>
                  <a:pt x="19595" y="13252"/>
                  <a:pt x="19595" y="13252"/>
                </a:cubicBezTo>
                <a:cubicBezTo>
                  <a:pt x="20145" y="12592"/>
                  <a:pt x="20659" y="11895"/>
                  <a:pt x="21172" y="11199"/>
                </a:cubicBezTo>
                <a:cubicBezTo>
                  <a:pt x="21648" y="10539"/>
                  <a:pt x="22198" y="9696"/>
                  <a:pt x="22675" y="8889"/>
                </a:cubicBezTo>
                <a:cubicBezTo>
                  <a:pt x="23628" y="7313"/>
                  <a:pt x="24471" y="5700"/>
                  <a:pt x="25241" y="4014"/>
                </a:cubicBezTo>
                <a:cubicBezTo>
                  <a:pt x="25644" y="3061"/>
                  <a:pt x="26011" y="2107"/>
                  <a:pt x="26341" y="1118"/>
                </a:cubicBezTo>
                <a:cubicBezTo>
                  <a:pt x="26341" y="1047"/>
                  <a:pt x="26295" y="1006"/>
                  <a:pt x="26242" y="1006"/>
                </a:cubicBezTo>
                <a:cubicBezTo>
                  <a:pt x="26214" y="1006"/>
                  <a:pt x="26183" y="1018"/>
                  <a:pt x="26157" y="1044"/>
                </a:cubicBezTo>
                <a:cubicBezTo>
                  <a:pt x="25644" y="1851"/>
                  <a:pt x="25057" y="2621"/>
                  <a:pt x="24434" y="3317"/>
                </a:cubicBezTo>
                <a:cubicBezTo>
                  <a:pt x="23811" y="4050"/>
                  <a:pt x="23225" y="4747"/>
                  <a:pt x="22675" y="5517"/>
                </a:cubicBezTo>
                <a:cubicBezTo>
                  <a:pt x="21612" y="7020"/>
                  <a:pt x="20768" y="8669"/>
                  <a:pt x="20145" y="10392"/>
                </a:cubicBezTo>
                <a:cubicBezTo>
                  <a:pt x="19815" y="11382"/>
                  <a:pt x="19522" y="12372"/>
                  <a:pt x="19339" y="13398"/>
                </a:cubicBezTo>
                <a:cubicBezTo>
                  <a:pt x="18899" y="13545"/>
                  <a:pt x="18496" y="13691"/>
                  <a:pt x="18092" y="13875"/>
                </a:cubicBezTo>
                <a:cubicBezTo>
                  <a:pt x="17286" y="14168"/>
                  <a:pt x="16443" y="14498"/>
                  <a:pt x="15636" y="14828"/>
                </a:cubicBezTo>
                <a:lnTo>
                  <a:pt x="15563" y="14791"/>
                </a:lnTo>
                <a:cubicBezTo>
                  <a:pt x="15490" y="14791"/>
                  <a:pt x="15380" y="14864"/>
                  <a:pt x="15416" y="14938"/>
                </a:cubicBezTo>
                <a:lnTo>
                  <a:pt x="15270" y="14974"/>
                </a:lnTo>
                <a:lnTo>
                  <a:pt x="15196" y="14974"/>
                </a:lnTo>
                <a:cubicBezTo>
                  <a:pt x="15196" y="14974"/>
                  <a:pt x="15160" y="14974"/>
                  <a:pt x="15160" y="15011"/>
                </a:cubicBezTo>
                <a:cubicBezTo>
                  <a:pt x="14683" y="15231"/>
                  <a:pt x="14207" y="15414"/>
                  <a:pt x="13730" y="15634"/>
                </a:cubicBezTo>
                <a:cubicBezTo>
                  <a:pt x="13840" y="15488"/>
                  <a:pt x="13987" y="15304"/>
                  <a:pt x="14133" y="15194"/>
                </a:cubicBezTo>
                <a:cubicBezTo>
                  <a:pt x="14500" y="14754"/>
                  <a:pt x="14867" y="14315"/>
                  <a:pt x="15196" y="13875"/>
                </a:cubicBezTo>
                <a:cubicBezTo>
                  <a:pt x="15856" y="12922"/>
                  <a:pt x="16479" y="11932"/>
                  <a:pt x="17029" y="10942"/>
                </a:cubicBezTo>
                <a:cubicBezTo>
                  <a:pt x="17579" y="9916"/>
                  <a:pt x="18056" y="8853"/>
                  <a:pt x="18496" y="7789"/>
                </a:cubicBezTo>
                <a:cubicBezTo>
                  <a:pt x="18899" y="6726"/>
                  <a:pt x="19302" y="5627"/>
                  <a:pt x="19632" y="4490"/>
                </a:cubicBezTo>
                <a:cubicBezTo>
                  <a:pt x="19925" y="3391"/>
                  <a:pt x="20219" y="2254"/>
                  <a:pt x="20439" y="1118"/>
                </a:cubicBezTo>
                <a:cubicBezTo>
                  <a:pt x="20475" y="971"/>
                  <a:pt x="20512" y="824"/>
                  <a:pt x="20549" y="714"/>
                </a:cubicBezTo>
                <a:cubicBezTo>
                  <a:pt x="20549" y="609"/>
                  <a:pt x="20473" y="523"/>
                  <a:pt x="20404" y="523"/>
                </a:cubicBezTo>
                <a:cubicBezTo>
                  <a:pt x="20376" y="523"/>
                  <a:pt x="20349" y="537"/>
                  <a:pt x="20329" y="568"/>
                </a:cubicBezTo>
                <a:cubicBezTo>
                  <a:pt x="19632" y="1448"/>
                  <a:pt x="18936" y="2364"/>
                  <a:pt x="18312" y="3317"/>
                </a:cubicBezTo>
                <a:cubicBezTo>
                  <a:pt x="17689" y="4270"/>
                  <a:pt x="17103" y="5223"/>
                  <a:pt x="16553" y="6213"/>
                </a:cubicBezTo>
                <a:cubicBezTo>
                  <a:pt x="16040" y="7203"/>
                  <a:pt x="15526" y="8229"/>
                  <a:pt x="15086" y="9256"/>
                </a:cubicBezTo>
                <a:cubicBezTo>
                  <a:pt x="14683" y="10319"/>
                  <a:pt x="14280" y="11345"/>
                  <a:pt x="13950" y="12445"/>
                </a:cubicBezTo>
                <a:cubicBezTo>
                  <a:pt x="13584" y="13508"/>
                  <a:pt x="13327" y="14571"/>
                  <a:pt x="13070" y="15708"/>
                </a:cubicBezTo>
                <a:cubicBezTo>
                  <a:pt x="13070" y="15781"/>
                  <a:pt x="13070" y="15891"/>
                  <a:pt x="13034" y="15964"/>
                </a:cubicBezTo>
                <a:cubicBezTo>
                  <a:pt x="11751" y="16551"/>
                  <a:pt x="10504" y="17137"/>
                  <a:pt x="9221" y="17724"/>
                </a:cubicBezTo>
                <a:cubicBezTo>
                  <a:pt x="9734" y="16954"/>
                  <a:pt x="10248" y="16184"/>
                  <a:pt x="10688" y="15341"/>
                </a:cubicBezTo>
                <a:cubicBezTo>
                  <a:pt x="11201" y="14388"/>
                  <a:pt x="11641" y="13435"/>
                  <a:pt x="12081" y="12445"/>
                </a:cubicBezTo>
                <a:cubicBezTo>
                  <a:pt x="12520" y="11492"/>
                  <a:pt x="12887" y="10465"/>
                  <a:pt x="13254" y="9439"/>
                </a:cubicBezTo>
                <a:cubicBezTo>
                  <a:pt x="13584" y="8413"/>
                  <a:pt x="13877" y="7386"/>
                  <a:pt x="14133" y="6323"/>
                </a:cubicBezTo>
                <a:cubicBezTo>
                  <a:pt x="14353" y="5297"/>
                  <a:pt x="14573" y="4234"/>
                  <a:pt x="14720" y="3171"/>
                </a:cubicBezTo>
                <a:lnTo>
                  <a:pt x="14793" y="2767"/>
                </a:lnTo>
                <a:cubicBezTo>
                  <a:pt x="14793" y="2667"/>
                  <a:pt x="14716" y="2610"/>
                  <a:pt x="14640" y="2610"/>
                </a:cubicBezTo>
                <a:cubicBezTo>
                  <a:pt x="14578" y="2610"/>
                  <a:pt x="14516" y="2648"/>
                  <a:pt x="14500" y="2731"/>
                </a:cubicBezTo>
                <a:lnTo>
                  <a:pt x="14463" y="3097"/>
                </a:lnTo>
                <a:cubicBezTo>
                  <a:pt x="14427" y="3134"/>
                  <a:pt x="14390" y="3134"/>
                  <a:pt x="14390" y="3171"/>
                </a:cubicBezTo>
                <a:cubicBezTo>
                  <a:pt x="13290" y="4930"/>
                  <a:pt x="12337" y="6763"/>
                  <a:pt x="11494" y="8669"/>
                </a:cubicBezTo>
                <a:cubicBezTo>
                  <a:pt x="10688" y="10575"/>
                  <a:pt x="9991" y="12518"/>
                  <a:pt x="9441" y="14498"/>
                </a:cubicBezTo>
                <a:cubicBezTo>
                  <a:pt x="9148" y="15634"/>
                  <a:pt x="8891" y="16734"/>
                  <a:pt x="8671" y="17870"/>
                </a:cubicBezTo>
                <a:cubicBezTo>
                  <a:pt x="8671" y="17907"/>
                  <a:pt x="8671" y="17980"/>
                  <a:pt x="8708" y="17980"/>
                </a:cubicBezTo>
                <a:cubicBezTo>
                  <a:pt x="5959" y="19300"/>
                  <a:pt x="3356" y="20876"/>
                  <a:pt x="936" y="22709"/>
                </a:cubicBezTo>
                <a:cubicBezTo>
                  <a:pt x="643" y="22929"/>
                  <a:pt x="350" y="23186"/>
                  <a:pt x="57" y="23406"/>
                </a:cubicBezTo>
                <a:cubicBezTo>
                  <a:pt x="0" y="23462"/>
                  <a:pt x="52" y="23540"/>
                  <a:pt x="112" y="23540"/>
                </a:cubicBezTo>
                <a:cubicBezTo>
                  <a:pt x="131" y="23540"/>
                  <a:pt x="150" y="23533"/>
                  <a:pt x="167" y="23516"/>
                </a:cubicBezTo>
                <a:cubicBezTo>
                  <a:pt x="2696" y="21573"/>
                  <a:pt x="5409" y="19887"/>
                  <a:pt x="8268" y="18494"/>
                </a:cubicBezTo>
                <a:cubicBezTo>
                  <a:pt x="8928" y="18164"/>
                  <a:pt x="9588" y="17870"/>
                  <a:pt x="10248" y="17540"/>
                </a:cubicBezTo>
                <a:cubicBezTo>
                  <a:pt x="10248" y="17577"/>
                  <a:pt x="10284" y="17577"/>
                  <a:pt x="10321" y="17577"/>
                </a:cubicBezTo>
                <a:cubicBezTo>
                  <a:pt x="11531" y="18127"/>
                  <a:pt x="12777" y="18567"/>
                  <a:pt x="14023" y="18970"/>
                </a:cubicBezTo>
                <a:cubicBezTo>
                  <a:pt x="15343" y="19373"/>
                  <a:pt x="16663" y="19703"/>
                  <a:pt x="17982" y="20033"/>
                </a:cubicBezTo>
                <a:cubicBezTo>
                  <a:pt x="19339" y="20326"/>
                  <a:pt x="20659" y="20583"/>
                  <a:pt x="22015" y="20803"/>
                </a:cubicBezTo>
                <a:cubicBezTo>
                  <a:pt x="23371" y="21060"/>
                  <a:pt x="24764" y="21280"/>
                  <a:pt x="26121" y="21500"/>
                </a:cubicBezTo>
                <a:cubicBezTo>
                  <a:pt x="27514" y="21646"/>
                  <a:pt x="28870" y="21939"/>
                  <a:pt x="30226" y="22306"/>
                </a:cubicBezTo>
                <a:cubicBezTo>
                  <a:pt x="30373" y="22379"/>
                  <a:pt x="30556" y="22416"/>
                  <a:pt x="30703" y="22489"/>
                </a:cubicBezTo>
                <a:cubicBezTo>
                  <a:pt x="30721" y="22498"/>
                  <a:pt x="30738" y="22502"/>
                  <a:pt x="30755" y="22502"/>
                </a:cubicBezTo>
                <a:cubicBezTo>
                  <a:pt x="30873" y="22502"/>
                  <a:pt x="30941" y="22297"/>
                  <a:pt x="30813" y="22233"/>
                </a:cubicBezTo>
                <a:cubicBezTo>
                  <a:pt x="29530" y="21683"/>
                  <a:pt x="28247" y="21133"/>
                  <a:pt x="26927" y="20693"/>
                </a:cubicBezTo>
                <a:cubicBezTo>
                  <a:pt x="25607" y="20217"/>
                  <a:pt x="24288" y="19777"/>
                  <a:pt x="22968" y="19373"/>
                </a:cubicBezTo>
                <a:cubicBezTo>
                  <a:pt x="21612" y="18970"/>
                  <a:pt x="20292" y="18567"/>
                  <a:pt x="18936" y="18200"/>
                </a:cubicBezTo>
                <a:cubicBezTo>
                  <a:pt x="17579" y="17797"/>
                  <a:pt x="16223" y="17467"/>
                  <a:pt x="14830" y="17247"/>
                </a:cubicBezTo>
                <a:cubicBezTo>
                  <a:pt x="14230" y="17150"/>
                  <a:pt x="13629" y="17103"/>
                  <a:pt x="13029" y="17103"/>
                </a:cubicBezTo>
                <a:cubicBezTo>
                  <a:pt x="12273" y="17103"/>
                  <a:pt x="11517" y="17177"/>
                  <a:pt x="10761" y="17321"/>
                </a:cubicBezTo>
                <a:lnTo>
                  <a:pt x="10651" y="17357"/>
                </a:lnTo>
                <a:cubicBezTo>
                  <a:pt x="11384" y="16991"/>
                  <a:pt x="12154" y="16624"/>
                  <a:pt x="12924" y="16294"/>
                </a:cubicBezTo>
                <a:lnTo>
                  <a:pt x="12924" y="16294"/>
                </a:lnTo>
                <a:lnTo>
                  <a:pt x="12850" y="16404"/>
                </a:lnTo>
                <a:cubicBezTo>
                  <a:pt x="12850" y="16430"/>
                  <a:pt x="12869" y="16456"/>
                  <a:pt x="12892" y="16456"/>
                </a:cubicBezTo>
                <a:cubicBezTo>
                  <a:pt x="12902" y="16456"/>
                  <a:pt x="12913" y="16451"/>
                  <a:pt x="12924" y="16441"/>
                </a:cubicBezTo>
                <a:cubicBezTo>
                  <a:pt x="12997" y="16404"/>
                  <a:pt x="13070" y="16331"/>
                  <a:pt x="13144" y="16257"/>
                </a:cubicBezTo>
                <a:cubicBezTo>
                  <a:pt x="13180" y="16257"/>
                  <a:pt x="13254" y="16221"/>
                  <a:pt x="13254" y="16184"/>
                </a:cubicBezTo>
                <a:cubicBezTo>
                  <a:pt x="14023" y="15818"/>
                  <a:pt x="14830" y="15488"/>
                  <a:pt x="15636" y="15158"/>
                </a:cubicBezTo>
                <a:cubicBezTo>
                  <a:pt x="16993" y="15634"/>
                  <a:pt x="18312" y="16074"/>
                  <a:pt x="19669" y="16477"/>
                </a:cubicBezTo>
                <a:cubicBezTo>
                  <a:pt x="20988" y="16917"/>
                  <a:pt x="22491" y="17357"/>
                  <a:pt x="23848" y="17797"/>
                </a:cubicBezTo>
                <a:cubicBezTo>
                  <a:pt x="25241" y="18200"/>
                  <a:pt x="26670" y="18604"/>
                  <a:pt x="28100" y="18970"/>
                </a:cubicBezTo>
                <a:cubicBezTo>
                  <a:pt x="29493" y="19337"/>
                  <a:pt x="30923" y="19667"/>
                  <a:pt x="32352" y="19923"/>
                </a:cubicBezTo>
                <a:cubicBezTo>
                  <a:pt x="33782" y="20217"/>
                  <a:pt x="35248" y="20473"/>
                  <a:pt x="36678" y="20656"/>
                </a:cubicBezTo>
                <a:lnTo>
                  <a:pt x="37228" y="20693"/>
                </a:lnTo>
                <a:cubicBezTo>
                  <a:pt x="37375" y="20693"/>
                  <a:pt x="37375" y="20473"/>
                  <a:pt x="37265" y="20436"/>
                </a:cubicBezTo>
                <a:cubicBezTo>
                  <a:pt x="35872" y="19923"/>
                  <a:pt x="34442" y="19447"/>
                  <a:pt x="33049" y="18970"/>
                </a:cubicBezTo>
                <a:cubicBezTo>
                  <a:pt x="31619" y="18494"/>
                  <a:pt x="30226" y="18054"/>
                  <a:pt x="28797" y="17614"/>
                </a:cubicBezTo>
                <a:cubicBezTo>
                  <a:pt x="27367" y="17211"/>
                  <a:pt x="25901" y="16807"/>
                  <a:pt x="24471" y="16441"/>
                </a:cubicBezTo>
                <a:cubicBezTo>
                  <a:pt x="23041" y="16038"/>
                  <a:pt x="21575" y="15708"/>
                  <a:pt x="20145" y="15378"/>
                </a:cubicBezTo>
                <a:cubicBezTo>
                  <a:pt x="18826" y="15048"/>
                  <a:pt x="17506" y="14901"/>
                  <a:pt x="16186" y="14901"/>
                </a:cubicBezTo>
                <a:lnTo>
                  <a:pt x="17139" y="14535"/>
                </a:lnTo>
                <a:cubicBezTo>
                  <a:pt x="17873" y="14241"/>
                  <a:pt x="18569" y="13985"/>
                  <a:pt x="19302" y="13691"/>
                </a:cubicBezTo>
                <a:lnTo>
                  <a:pt x="19522" y="13655"/>
                </a:lnTo>
                <a:cubicBezTo>
                  <a:pt x="20952" y="14241"/>
                  <a:pt x="22418" y="14754"/>
                  <a:pt x="23921" y="15194"/>
                </a:cubicBezTo>
                <a:cubicBezTo>
                  <a:pt x="25424" y="15634"/>
                  <a:pt x="26927" y="16001"/>
                  <a:pt x="28430" y="16294"/>
                </a:cubicBezTo>
                <a:cubicBezTo>
                  <a:pt x="29970" y="16587"/>
                  <a:pt x="31509" y="16844"/>
                  <a:pt x="33012" y="17027"/>
                </a:cubicBezTo>
                <a:cubicBezTo>
                  <a:pt x="34552" y="17211"/>
                  <a:pt x="36128" y="17321"/>
                  <a:pt x="37705" y="17394"/>
                </a:cubicBezTo>
                <a:cubicBezTo>
                  <a:pt x="38832" y="17448"/>
                  <a:pt x="39978" y="17482"/>
                  <a:pt x="41116" y="17482"/>
                </a:cubicBezTo>
                <a:cubicBezTo>
                  <a:pt x="41532" y="17482"/>
                  <a:pt x="41948" y="17477"/>
                  <a:pt x="42360" y="17467"/>
                </a:cubicBezTo>
                <a:lnTo>
                  <a:pt x="42947" y="17467"/>
                </a:lnTo>
                <a:cubicBezTo>
                  <a:pt x="43057" y="17467"/>
                  <a:pt x="43093" y="17284"/>
                  <a:pt x="42947" y="17211"/>
                </a:cubicBezTo>
                <a:cubicBezTo>
                  <a:pt x="41444" y="16734"/>
                  <a:pt x="39904" y="16294"/>
                  <a:pt x="38364" y="15891"/>
                </a:cubicBezTo>
                <a:cubicBezTo>
                  <a:pt x="36861" y="15488"/>
                  <a:pt x="35285" y="15121"/>
                  <a:pt x="33709" y="14791"/>
                </a:cubicBezTo>
                <a:cubicBezTo>
                  <a:pt x="32169" y="14498"/>
                  <a:pt x="30593" y="14241"/>
                  <a:pt x="29017" y="13985"/>
                </a:cubicBezTo>
                <a:cubicBezTo>
                  <a:pt x="27440" y="13765"/>
                  <a:pt x="25864" y="13545"/>
                  <a:pt x="24288" y="13398"/>
                </a:cubicBezTo>
                <a:cubicBezTo>
                  <a:pt x="23591" y="13325"/>
                  <a:pt x="22885" y="13288"/>
                  <a:pt x="22180" y="13288"/>
                </a:cubicBezTo>
                <a:cubicBezTo>
                  <a:pt x="21474" y="13288"/>
                  <a:pt x="20768" y="13325"/>
                  <a:pt x="20072" y="13398"/>
                </a:cubicBezTo>
                <a:cubicBezTo>
                  <a:pt x="20915" y="13105"/>
                  <a:pt x="21758" y="12812"/>
                  <a:pt x="22601" y="12518"/>
                </a:cubicBezTo>
                <a:cubicBezTo>
                  <a:pt x="23974" y="12659"/>
                  <a:pt x="25347" y="12726"/>
                  <a:pt x="26720" y="12726"/>
                </a:cubicBezTo>
                <a:cubicBezTo>
                  <a:pt x="28573" y="12726"/>
                  <a:pt x="30426" y="12603"/>
                  <a:pt x="32279" y="12372"/>
                </a:cubicBezTo>
                <a:cubicBezTo>
                  <a:pt x="35505" y="11932"/>
                  <a:pt x="38658" y="11125"/>
                  <a:pt x="41700" y="9989"/>
                </a:cubicBezTo>
                <a:cubicBezTo>
                  <a:pt x="43423" y="9366"/>
                  <a:pt x="45073" y="8596"/>
                  <a:pt x="46686" y="7753"/>
                </a:cubicBezTo>
                <a:cubicBezTo>
                  <a:pt x="46796" y="7716"/>
                  <a:pt x="46759" y="7533"/>
                  <a:pt x="46649" y="7496"/>
                </a:cubicBezTo>
                <a:cubicBezTo>
                  <a:pt x="43387" y="7679"/>
                  <a:pt x="40161" y="8046"/>
                  <a:pt x="36935" y="8596"/>
                </a:cubicBezTo>
                <a:cubicBezTo>
                  <a:pt x="33709" y="9146"/>
                  <a:pt x="30520" y="9879"/>
                  <a:pt x="27367" y="10759"/>
                </a:cubicBezTo>
                <a:cubicBezTo>
                  <a:pt x="26084" y="11125"/>
                  <a:pt x="24801" y="11529"/>
                  <a:pt x="23518" y="11968"/>
                </a:cubicBezTo>
                <a:cubicBezTo>
                  <a:pt x="24251" y="11565"/>
                  <a:pt x="24911" y="11162"/>
                  <a:pt x="25607" y="10722"/>
                </a:cubicBezTo>
                <a:cubicBezTo>
                  <a:pt x="26524" y="10062"/>
                  <a:pt x="27367" y="9366"/>
                  <a:pt x="28173" y="8596"/>
                </a:cubicBezTo>
                <a:cubicBezTo>
                  <a:pt x="28980" y="7789"/>
                  <a:pt x="29713" y="6946"/>
                  <a:pt x="30373" y="6067"/>
                </a:cubicBezTo>
                <a:cubicBezTo>
                  <a:pt x="30703" y="5590"/>
                  <a:pt x="31033" y="5150"/>
                  <a:pt x="31289" y="4674"/>
                </a:cubicBezTo>
                <a:cubicBezTo>
                  <a:pt x="31583" y="4234"/>
                  <a:pt x="31876" y="3720"/>
                  <a:pt x="32133" y="3244"/>
                </a:cubicBezTo>
                <a:cubicBezTo>
                  <a:pt x="32609" y="2217"/>
                  <a:pt x="33269" y="1264"/>
                  <a:pt x="34039" y="495"/>
                </a:cubicBezTo>
                <a:lnTo>
                  <a:pt x="34369" y="201"/>
                </a:lnTo>
                <a:cubicBezTo>
                  <a:pt x="34461" y="140"/>
                  <a:pt x="34373" y="1"/>
                  <a:pt x="34277"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6"/>
          <p:cNvSpPr txBox="1">
            <a:spLocks noGrp="1"/>
          </p:cNvSpPr>
          <p:nvPr>
            <p:ph type="ctrTitle"/>
          </p:nvPr>
        </p:nvSpPr>
        <p:spPr>
          <a:xfrm>
            <a:off x="713250" y="420624"/>
            <a:ext cx="7717500" cy="5760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b="0">
                <a:solidFill>
                  <a:schemeClr val="accent3"/>
                </a:solidFill>
                <a:latin typeface="Calistoga"/>
                <a:ea typeface="Calistoga"/>
                <a:cs typeface="Calistoga"/>
                <a:sym typeface="Calistoga"/>
              </a:defRPr>
            </a:lvl1pPr>
            <a:lvl2pPr lvl="1" algn="r" rtl="0">
              <a:spcBef>
                <a:spcPts val="0"/>
              </a:spcBef>
              <a:spcAft>
                <a:spcPts val="0"/>
              </a:spcAft>
              <a:buClr>
                <a:schemeClr val="accent4"/>
              </a:buClr>
              <a:buSzPts val="1800"/>
              <a:buNone/>
              <a:defRPr sz="1800">
                <a:solidFill>
                  <a:schemeClr val="accent4"/>
                </a:solidFill>
              </a:defRPr>
            </a:lvl2pPr>
            <a:lvl3pPr lvl="2" algn="r" rtl="0">
              <a:spcBef>
                <a:spcPts val="0"/>
              </a:spcBef>
              <a:spcAft>
                <a:spcPts val="0"/>
              </a:spcAft>
              <a:buClr>
                <a:schemeClr val="accent4"/>
              </a:buClr>
              <a:buSzPts val="1800"/>
              <a:buNone/>
              <a:defRPr sz="1800">
                <a:solidFill>
                  <a:schemeClr val="accent4"/>
                </a:solidFill>
              </a:defRPr>
            </a:lvl3pPr>
            <a:lvl4pPr lvl="3" algn="r" rtl="0">
              <a:spcBef>
                <a:spcPts val="0"/>
              </a:spcBef>
              <a:spcAft>
                <a:spcPts val="0"/>
              </a:spcAft>
              <a:buClr>
                <a:schemeClr val="accent4"/>
              </a:buClr>
              <a:buSzPts val="1800"/>
              <a:buNone/>
              <a:defRPr sz="1800">
                <a:solidFill>
                  <a:schemeClr val="accent4"/>
                </a:solidFill>
              </a:defRPr>
            </a:lvl4pPr>
            <a:lvl5pPr lvl="4" algn="r" rtl="0">
              <a:spcBef>
                <a:spcPts val="0"/>
              </a:spcBef>
              <a:spcAft>
                <a:spcPts val="0"/>
              </a:spcAft>
              <a:buClr>
                <a:schemeClr val="accent4"/>
              </a:buClr>
              <a:buSzPts val="1800"/>
              <a:buNone/>
              <a:defRPr sz="1800">
                <a:solidFill>
                  <a:schemeClr val="accent4"/>
                </a:solidFill>
              </a:defRPr>
            </a:lvl5pPr>
            <a:lvl6pPr lvl="5" algn="r" rtl="0">
              <a:spcBef>
                <a:spcPts val="0"/>
              </a:spcBef>
              <a:spcAft>
                <a:spcPts val="0"/>
              </a:spcAft>
              <a:buClr>
                <a:schemeClr val="accent4"/>
              </a:buClr>
              <a:buSzPts val="1800"/>
              <a:buNone/>
              <a:defRPr sz="1800">
                <a:solidFill>
                  <a:schemeClr val="accent4"/>
                </a:solidFill>
              </a:defRPr>
            </a:lvl6pPr>
            <a:lvl7pPr lvl="6" algn="r" rtl="0">
              <a:spcBef>
                <a:spcPts val="0"/>
              </a:spcBef>
              <a:spcAft>
                <a:spcPts val="0"/>
              </a:spcAft>
              <a:buClr>
                <a:schemeClr val="accent4"/>
              </a:buClr>
              <a:buSzPts val="1800"/>
              <a:buNone/>
              <a:defRPr sz="1800">
                <a:solidFill>
                  <a:schemeClr val="accent4"/>
                </a:solidFill>
              </a:defRPr>
            </a:lvl7pPr>
            <a:lvl8pPr lvl="7" algn="r" rtl="0">
              <a:spcBef>
                <a:spcPts val="0"/>
              </a:spcBef>
              <a:spcAft>
                <a:spcPts val="0"/>
              </a:spcAft>
              <a:buClr>
                <a:schemeClr val="accent4"/>
              </a:buClr>
              <a:buSzPts val="1800"/>
              <a:buNone/>
              <a:defRPr sz="1800">
                <a:solidFill>
                  <a:schemeClr val="accent4"/>
                </a:solidFill>
              </a:defRPr>
            </a:lvl8pPr>
            <a:lvl9pPr lvl="8" algn="r" rtl="0">
              <a:spcBef>
                <a:spcPts val="0"/>
              </a:spcBef>
              <a:spcAft>
                <a:spcPts val="0"/>
              </a:spcAft>
              <a:buClr>
                <a:schemeClr val="accent4"/>
              </a:buClr>
              <a:buSzPts val="1800"/>
              <a:buNone/>
              <a:defRPr sz="1800">
                <a:solidFill>
                  <a:schemeClr val="accent4"/>
                </a:solidFill>
              </a:defRPr>
            </a:lvl9pPr>
          </a:lstStyle>
          <a:p>
            <a:endParaRPr/>
          </a:p>
        </p:txBody>
      </p:sp>
      <p:sp>
        <p:nvSpPr>
          <p:cNvPr id="183" name="Google Shape;183;p6"/>
          <p:cNvSpPr/>
          <p:nvPr/>
        </p:nvSpPr>
        <p:spPr>
          <a:xfrm>
            <a:off x="8529915" y="354553"/>
            <a:ext cx="647437" cy="464111"/>
          </a:xfrm>
          <a:custGeom>
            <a:avLst/>
            <a:gdLst/>
            <a:ahLst/>
            <a:cxnLst/>
            <a:rect l="l" t="t" r="r" b="b"/>
            <a:pathLst>
              <a:path w="20713" h="14848" extrusionOk="0">
                <a:moveTo>
                  <a:pt x="6709" y="1"/>
                </a:moveTo>
                <a:cubicBezTo>
                  <a:pt x="4656" y="3887"/>
                  <a:pt x="2420" y="7699"/>
                  <a:pt x="0" y="11365"/>
                </a:cubicBezTo>
                <a:cubicBezTo>
                  <a:pt x="5111" y="13675"/>
                  <a:pt x="10630" y="14847"/>
                  <a:pt x="16201" y="14847"/>
                </a:cubicBezTo>
                <a:cubicBezTo>
                  <a:pt x="17703" y="14847"/>
                  <a:pt x="19210" y="14762"/>
                  <a:pt x="20712" y="14591"/>
                </a:cubicBezTo>
                <a:lnTo>
                  <a:pt x="20712" y="6086"/>
                </a:lnTo>
                <a:cubicBezTo>
                  <a:pt x="17596" y="6013"/>
                  <a:pt x="14554" y="5206"/>
                  <a:pt x="11804" y="3777"/>
                </a:cubicBezTo>
                <a:cubicBezTo>
                  <a:pt x="9898" y="2824"/>
                  <a:pt x="8175" y="1541"/>
                  <a:pt x="67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4" name="Google Shape;184;p6"/>
          <p:cNvGrpSpPr/>
          <p:nvPr/>
        </p:nvGrpSpPr>
        <p:grpSpPr>
          <a:xfrm>
            <a:off x="8330025" y="93888"/>
            <a:ext cx="703176" cy="694700"/>
            <a:chOff x="8330025" y="93888"/>
            <a:chExt cx="703176" cy="694700"/>
          </a:xfrm>
        </p:grpSpPr>
        <p:sp>
          <p:nvSpPr>
            <p:cNvPr id="185" name="Google Shape;185;p6"/>
            <p:cNvSpPr/>
            <p:nvPr/>
          </p:nvSpPr>
          <p:spPr>
            <a:xfrm>
              <a:off x="8771995" y="93888"/>
              <a:ext cx="21252" cy="15436"/>
            </a:xfrm>
            <a:custGeom>
              <a:avLst/>
              <a:gdLst/>
              <a:ahLst/>
              <a:cxnLst/>
              <a:rect l="l" t="t" r="r" b="b"/>
              <a:pathLst>
                <a:path w="698" h="507" extrusionOk="0">
                  <a:moveTo>
                    <a:pt x="265" y="1"/>
                  </a:moveTo>
                  <a:cubicBezTo>
                    <a:pt x="201" y="1"/>
                    <a:pt x="128" y="35"/>
                    <a:pt x="74" y="89"/>
                  </a:cubicBezTo>
                  <a:cubicBezTo>
                    <a:pt x="37" y="125"/>
                    <a:pt x="1" y="198"/>
                    <a:pt x="1" y="235"/>
                  </a:cubicBezTo>
                  <a:cubicBezTo>
                    <a:pt x="1" y="308"/>
                    <a:pt x="37" y="382"/>
                    <a:pt x="74" y="418"/>
                  </a:cubicBezTo>
                  <a:cubicBezTo>
                    <a:pt x="128" y="472"/>
                    <a:pt x="201" y="506"/>
                    <a:pt x="265" y="506"/>
                  </a:cubicBezTo>
                  <a:cubicBezTo>
                    <a:pt x="289" y="506"/>
                    <a:pt x="311" y="502"/>
                    <a:pt x="331" y="492"/>
                  </a:cubicBezTo>
                  <a:lnTo>
                    <a:pt x="441" y="492"/>
                  </a:lnTo>
                  <a:cubicBezTo>
                    <a:pt x="490" y="492"/>
                    <a:pt x="539" y="459"/>
                    <a:pt x="577" y="415"/>
                  </a:cubicBezTo>
                  <a:lnTo>
                    <a:pt x="577" y="415"/>
                  </a:lnTo>
                  <a:cubicBezTo>
                    <a:pt x="640" y="401"/>
                    <a:pt x="697" y="336"/>
                    <a:pt x="697" y="272"/>
                  </a:cubicBezTo>
                  <a:cubicBezTo>
                    <a:pt x="697" y="175"/>
                    <a:pt x="640" y="107"/>
                    <a:pt x="577" y="92"/>
                  </a:cubicBezTo>
                  <a:lnTo>
                    <a:pt x="577" y="92"/>
                  </a:lnTo>
                  <a:cubicBezTo>
                    <a:pt x="569" y="82"/>
                    <a:pt x="560" y="73"/>
                    <a:pt x="551" y="65"/>
                  </a:cubicBezTo>
                  <a:lnTo>
                    <a:pt x="551" y="65"/>
                  </a:lnTo>
                  <a:lnTo>
                    <a:pt x="551" y="52"/>
                  </a:lnTo>
                  <a:lnTo>
                    <a:pt x="535" y="52"/>
                  </a:lnTo>
                  <a:cubicBezTo>
                    <a:pt x="506" y="30"/>
                    <a:pt x="473" y="15"/>
                    <a:pt x="441" y="15"/>
                  </a:cubicBezTo>
                  <a:lnTo>
                    <a:pt x="331" y="15"/>
                  </a:lnTo>
                  <a:cubicBezTo>
                    <a:pt x="311" y="5"/>
                    <a:pt x="289" y="1"/>
                    <a:pt x="265"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6"/>
            <p:cNvSpPr/>
            <p:nvPr/>
          </p:nvSpPr>
          <p:spPr>
            <a:xfrm>
              <a:off x="8740756" y="189216"/>
              <a:ext cx="29047" cy="22347"/>
            </a:xfrm>
            <a:custGeom>
              <a:avLst/>
              <a:gdLst/>
              <a:ahLst/>
              <a:cxnLst/>
              <a:rect l="l" t="t" r="r" b="b"/>
              <a:pathLst>
                <a:path w="954" h="734" extrusionOk="0">
                  <a:moveTo>
                    <a:pt x="477" y="0"/>
                  </a:moveTo>
                  <a:cubicBezTo>
                    <a:pt x="0" y="0"/>
                    <a:pt x="0" y="733"/>
                    <a:pt x="477" y="733"/>
                  </a:cubicBezTo>
                  <a:cubicBezTo>
                    <a:pt x="953" y="697"/>
                    <a:pt x="953" y="0"/>
                    <a:pt x="477"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6"/>
            <p:cNvSpPr/>
            <p:nvPr/>
          </p:nvSpPr>
          <p:spPr>
            <a:xfrm>
              <a:off x="8846773" y="144551"/>
              <a:ext cx="31300" cy="26822"/>
            </a:xfrm>
            <a:custGeom>
              <a:avLst/>
              <a:gdLst/>
              <a:ahLst/>
              <a:cxnLst/>
              <a:rect l="l" t="t" r="r" b="b"/>
              <a:pathLst>
                <a:path w="1028" h="881" extrusionOk="0">
                  <a:moveTo>
                    <a:pt x="514" y="1"/>
                  </a:moveTo>
                  <a:cubicBezTo>
                    <a:pt x="1" y="74"/>
                    <a:pt x="1" y="807"/>
                    <a:pt x="514" y="881"/>
                  </a:cubicBezTo>
                  <a:cubicBezTo>
                    <a:pt x="1027" y="807"/>
                    <a:pt x="1027" y="74"/>
                    <a:pt x="514"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6"/>
            <p:cNvSpPr/>
            <p:nvPr/>
          </p:nvSpPr>
          <p:spPr>
            <a:xfrm>
              <a:off x="8837852" y="413821"/>
              <a:ext cx="40221" cy="37691"/>
            </a:xfrm>
            <a:custGeom>
              <a:avLst/>
              <a:gdLst/>
              <a:ahLst/>
              <a:cxnLst/>
              <a:rect l="l" t="t" r="r" b="b"/>
              <a:pathLst>
                <a:path w="1321" h="1238" extrusionOk="0">
                  <a:moveTo>
                    <a:pt x="532" y="1"/>
                  </a:moveTo>
                  <a:cubicBezTo>
                    <a:pt x="404" y="1"/>
                    <a:pt x="276" y="46"/>
                    <a:pt x="184" y="138"/>
                  </a:cubicBezTo>
                  <a:cubicBezTo>
                    <a:pt x="1" y="358"/>
                    <a:pt x="1" y="651"/>
                    <a:pt x="184" y="871"/>
                  </a:cubicBezTo>
                  <a:lnTo>
                    <a:pt x="477" y="1091"/>
                  </a:lnTo>
                  <a:cubicBezTo>
                    <a:pt x="551" y="1201"/>
                    <a:pt x="660" y="1238"/>
                    <a:pt x="807" y="1238"/>
                  </a:cubicBezTo>
                  <a:cubicBezTo>
                    <a:pt x="917" y="1238"/>
                    <a:pt x="1064" y="1201"/>
                    <a:pt x="1137" y="1091"/>
                  </a:cubicBezTo>
                  <a:cubicBezTo>
                    <a:pt x="1320" y="908"/>
                    <a:pt x="1320" y="615"/>
                    <a:pt x="1137" y="431"/>
                  </a:cubicBezTo>
                  <a:cubicBezTo>
                    <a:pt x="1064" y="321"/>
                    <a:pt x="954" y="248"/>
                    <a:pt x="880" y="138"/>
                  </a:cubicBezTo>
                  <a:cubicBezTo>
                    <a:pt x="789" y="46"/>
                    <a:pt x="660" y="1"/>
                    <a:pt x="532"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6"/>
            <p:cNvSpPr/>
            <p:nvPr/>
          </p:nvSpPr>
          <p:spPr>
            <a:xfrm>
              <a:off x="8927153" y="386753"/>
              <a:ext cx="43540" cy="42867"/>
            </a:xfrm>
            <a:custGeom>
              <a:avLst/>
              <a:gdLst/>
              <a:ahLst/>
              <a:cxnLst/>
              <a:rect l="l" t="t" r="r" b="b"/>
              <a:pathLst>
                <a:path w="1430" h="1408" extrusionOk="0">
                  <a:moveTo>
                    <a:pt x="550" y="1"/>
                  </a:moveTo>
                  <a:cubicBezTo>
                    <a:pt x="404" y="1"/>
                    <a:pt x="257" y="37"/>
                    <a:pt x="147" y="147"/>
                  </a:cubicBezTo>
                  <a:cubicBezTo>
                    <a:pt x="37" y="257"/>
                    <a:pt x="0" y="404"/>
                    <a:pt x="0" y="550"/>
                  </a:cubicBezTo>
                  <a:cubicBezTo>
                    <a:pt x="0" y="697"/>
                    <a:pt x="37" y="844"/>
                    <a:pt x="147" y="954"/>
                  </a:cubicBezTo>
                  <a:lnTo>
                    <a:pt x="147" y="990"/>
                  </a:lnTo>
                  <a:cubicBezTo>
                    <a:pt x="257" y="1100"/>
                    <a:pt x="404" y="1247"/>
                    <a:pt x="550" y="1320"/>
                  </a:cubicBezTo>
                  <a:cubicBezTo>
                    <a:pt x="631" y="1374"/>
                    <a:pt x="711" y="1408"/>
                    <a:pt x="806" y="1408"/>
                  </a:cubicBezTo>
                  <a:cubicBezTo>
                    <a:pt x="841" y="1408"/>
                    <a:pt x="877" y="1403"/>
                    <a:pt x="917" y="1394"/>
                  </a:cubicBezTo>
                  <a:cubicBezTo>
                    <a:pt x="1027" y="1394"/>
                    <a:pt x="1137" y="1320"/>
                    <a:pt x="1247" y="1247"/>
                  </a:cubicBezTo>
                  <a:cubicBezTo>
                    <a:pt x="1283" y="1174"/>
                    <a:pt x="1357" y="1100"/>
                    <a:pt x="1357" y="990"/>
                  </a:cubicBezTo>
                  <a:cubicBezTo>
                    <a:pt x="1430" y="844"/>
                    <a:pt x="1393" y="697"/>
                    <a:pt x="1320" y="550"/>
                  </a:cubicBezTo>
                  <a:cubicBezTo>
                    <a:pt x="1210" y="404"/>
                    <a:pt x="1100" y="257"/>
                    <a:pt x="953" y="147"/>
                  </a:cubicBezTo>
                  <a:cubicBezTo>
                    <a:pt x="843" y="37"/>
                    <a:pt x="697" y="1"/>
                    <a:pt x="550"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6"/>
            <p:cNvSpPr/>
            <p:nvPr/>
          </p:nvSpPr>
          <p:spPr>
            <a:xfrm>
              <a:off x="8841201" y="310850"/>
              <a:ext cx="23475" cy="31297"/>
            </a:xfrm>
            <a:custGeom>
              <a:avLst/>
              <a:gdLst/>
              <a:ahLst/>
              <a:cxnLst/>
              <a:rect l="l" t="t" r="r" b="b"/>
              <a:pathLst>
                <a:path w="771" h="1028" extrusionOk="0">
                  <a:moveTo>
                    <a:pt x="367" y="1"/>
                  </a:moveTo>
                  <a:cubicBezTo>
                    <a:pt x="147" y="1"/>
                    <a:pt x="1" y="147"/>
                    <a:pt x="1" y="404"/>
                  </a:cubicBezTo>
                  <a:lnTo>
                    <a:pt x="37" y="404"/>
                  </a:lnTo>
                  <a:lnTo>
                    <a:pt x="37" y="661"/>
                  </a:lnTo>
                  <a:cubicBezTo>
                    <a:pt x="37" y="771"/>
                    <a:pt x="74" y="844"/>
                    <a:pt x="147" y="917"/>
                  </a:cubicBezTo>
                  <a:cubicBezTo>
                    <a:pt x="221" y="991"/>
                    <a:pt x="294" y="1027"/>
                    <a:pt x="404" y="1027"/>
                  </a:cubicBezTo>
                  <a:cubicBezTo>
                    <a:pt x="624" y="1027"/>
                    <a:pt x="770" y="881"/>
                    <a:pt x="770" y="661"/>
                  </a:cubicBezTo>
                  <a:lnTo>
                    <a:pt x="770" y="404"/>
                  </a:lnTo>
                  <a:cubicBezTo>
                    <a:pt x="770" y="294"/>
                    <a:pt x="734" y="184"/>
                    <a:pt x="660" y="111"/>
                  </a:cubicBezTo>
                  <a:cubicBezTo>
                    <a:pt x="587" y="38"/>
                    <a:pt x="477" y="1"/>
                    <a:pt x="367"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6"/>
            <p:cNvSpPr/>
            <p:nvPr/>
          </p:nvSpPr>
          <p:spPr>
            <a:xfrm>
              <a:off x="8912204" y="517217"/>
              <a:ext cx="36172" cy="21494"/>
            </a:xfrm>
            <a:custGeom>
              <a:avLst/>
              <a:gdLst/>
              <a:ahLst/>
              <a:cxnLst/>
              <a:rect l="l" t="t" r="r" b="b"/>
              <a:pathLst>
                <a:path w="1188" h="706" extrusionOk="0">
                  <a:moveTo>
                    <a:pt x="462" y="0"/>
                  </a:moveTo>
                  <a:cubicBezTo>
                    <a:pt x="0" y="0"/>
                    <a:pt x="0" y="706"/>
                    <a:pt x="462" y="706"/>
                  </a:cubicBezTo>
                  <a:cubicBezTo>
                    <a:pt x="483" y="706"/>
                    <a:pt x="505" y="704"/>
                    <a:pt x="528" y="701"/>
                  </a:cubicBezTo>
                  <a:lnTo>
                    <a:pt x="785" y="701"/>
                  </a:lnTo>
                  <a:cubicBezTo>
                    <a:pt x="1188" y="628"/>
                    <a:pt x="1188" y="41"/>
                    <a:pt x="785" y="5"/>
                  </a:cubicBezTo>
                  <a:lnTo>
                    <a:pt x="528" y="5"/>
                  </a:lnTo>
                  <a:cubicBezTo>
                    <a:pt x="505" y="2"/>
                    <a:pt x="483" y="0"/>
                    <a:pt x="462"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6"/>
            <p:cNvSpPr/>
            <p:nvPr/>
          </p:nvSpPr>
          <p:spPr>
            <a:xfrm>
              <a:off x="8986312" y="652400"/>
              <a:ext cx="13427" cy="13426"/>
            </a:xfrm>
            <a:custGeom>
              <a:avLst/>
              <a:gdLst/>
              <a:ahLst/>
              <a:cxnLst/>
              <a:rect l="l" t="t" r="r" b="b"/>
              <a:pathLst>
                <a:path w="441" h="441" extrusionOk="0">
                  <a:moveTo>
                    <a:pt x="220" y="0"/>
                  </a:moveTo>
                  <a:cubicBezTo>
                    <a:pt x="0" y="74"/>
                    <a:pt x="0" y="367"/>
                    <a:pt x="220" y="440"/>
                  </a:cubicBezTo>
                  <a:cubicBezTo>
                    <a:pt x="440" y="367"/>
                    <a:pt x="440" y="74"/>
                    <a:pt x="220"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6"/>
            <p:cNvSpPr/>
            <p:nvPr/>
          </p:nvSpPr>
          <p:spPr>
            <a:xfrm>
              <a:off x="9018677" y="775161"/>
              <a:ext cx="14523" cy="13426"/>
            </a:xfrm>
            <a:custGeom>
              <a:avLst/>
              <a:gdLst/>
              <a:ahLst/>
              <a:cxnLst/>
              <a:rect l="l" t="t" r="r" b="b"/>
              <a:pathLst>
                <a:path w="477" h="441" extrusionOk="0">
                  <a:moveTo>
                    <a:pt x="257" y="1"/>
                  </a:moveTo>
                  <a:cubicBezTo>
                    <a:pt x="0" y="37"/>
                    <a:pt x="0" y="404"/>
                    <a:pt x="257" y="440"/>
                  </a:cubicBezTo>
                  <a:cubicBezTo>
                    <a:pt x="477" y="404"/>
                    <a:pt x="477" y="37"/>
                    <a:pt x="257"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6"/>
            <p:cNvSpPr/>
            <p:nvPr/>
          </p:nvSpPr>
          <p:spPr>
            <a:xfrm>
              <a:off x="8633613" y="364436"/>
              <a:ext cx="37968" cy="30171"/>
            </a:xfrm>
            <a:custGeom>
              <a:avLst/>
              <a:gdLst/>
              <a:ahLst/>
              <a:cxnLst/>
              <a:rect l="l" t="t" r="r" b="b"/>
              <a:pathLst>
                <a:path w="1247" h="991" extrusionOk="0">
                  <a:moveTo>
                    <a:pt x="513" y="0"/>
                  </a:moveTo>
                  <a:cubicBezTo>
                    <a:pt x="367" y="0"/>
                    <a:pt x="257" y="37"/>
                    <a:pt x="147" y="147"/>
                  </a:cubicBezTo>
                  <a:cubicBezTo>
                    <a:pt x="74" y="220"/>
                    <a:pt x="0" y="367"/>
                    <a:pt x="0" y="477"/>
                  </a:cubicBezTo>
                  <a:cubicBezTo>
                    <a:pt x="0" y="770"/>
                    <a:pt x="220" y="990"/>
                    <a:pt x="513" y="990"/>
                  </a:cubicBezTo>
                  <a:lnTo>
                    <a:pt x="770" y="990"/>
                  </a:lnTo>
                  <a:cubicBezTo>
                    <a:pt x="1027" y="990"/>
                    <a:pt x="1247" y="770"/>
                    <a:pt x="1247" y="514"/>
                  </a:cubicBezTo>
                  <a:cubicBezTo>
                    <a:pt x="1247" y="220"/>
                    <a:pt x="1027" y="0"/>
                    <a:pt x="770"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6"/>
            <p:cNvSpPr/>
            <p:nvPr/>
          </p:nvSpPr>
          <p:spPr>
            <a:xfrm>
              <a:off x="8537613" y="239422"/>
              <a:ext cx="25698" cy="18998"/>
            </a:xfrm>
            <a:custGeom>
              <a:avLst/>
              <a:gdLst/>
              <a:ahLst/>
              <a:cxnLst/>
              <a:rect l="l" t="t" r="r" b="b"/>
              <a:pathLst>
                <a:path w="844" h="624" extrusionOk="0">
                  <a:moveTo>
                    <a:pt x="404" y="1"/>
                  </a:moveTo>
                  <a:cubicBezTo>
                    <a:pt x="1" y="1"/>
                    <a:pt x="1" y="624"/>
                    <a:pt x="404" y="624"/>
                  </a:cubicBezTo>
                  <a:cubicBezTo>
                    <a:pt x="844" y="624"/>
                    <a:pt x="844" y="1"/>
                    <a:pt x="404"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6"/>
            <p:cNvSpPr/>
            <p:nvPr/>
          </p:nvSpPr>
          <p:spPr>
            <a:xfrm>
              <a:off x="8330025" y="118884"/>
              <a:ext cx="14523" cy="13426"/>
            </a:xfrm>
            <a:custGeom>
              <a:avLst/>
              <a:gdLst/>
              <a:ahLst/>
              <a:cxnLst/>
              <a:rect l="l" t="t" r="r" b="b"/>
              <a:pathLst>
                <a:path w="477" h="441" extrusionOk="0">
                  <a:moveTo>
                    <a:pt x="220" y="1"/>
                  </a:moveTo>
                  <a:cubicBezTo>
                    <a:pt x="0" y="74"/>
                    <a:pt x="0" y="367"/>
                    <a:pt x="220" y="441"/>
                  </a:cubicBezTo>
                  <a:cubicBezTo>
                    <a:pt x="477" y="367"/>
                    <a:pt x="477" y="74"/>
                    <a:pt x="220"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7" name="Google Shape;197;p6"/>
          <p:cNvGrpSpPr/>
          <p:nvPr/>
        </p:nvGrpSpPr>
        <p:grpSpPr>
          <a:xfrm>
            <a:off x="8430750" y="977888"/>
            <a:ext cx="647424" cy="667425"/>
            <a:chOff x="8430750" y="977888"/>
            <a:chExt cx="647424" cy="667425"/>
          </a:xfrm>
        </p:grpSpPr>
        <p:sp>
          <p:nvSpPr>
            <p:cNvPr id="198" name="Google Shape;198;p6"/>
            <p:cNvSpPr/>
            <p:nvPr/>
          </p:nvSpPr>
          <p:spPr>
            <a:xfrm>
              <a:off x="9016595" y="977888"/>
              <a:ext cx="52350" cy="41570"/>
            </a:xfrm>
            <a:custGeom>
              <a:avLst/>
              <a:gdLst/>
              <a:ahLst/>
              <a:cxnLst/>
              <a:rect l="l" t="t" r="r" b="b"/>
              <a:pathLst>
                <a:path w="1248" h="991" extrusionOk="0">
                  <a:moveTo>
                    <a:pt x="514" y="0"/>
                  </a:moveTo>
                  <a:cubicBezTo>
                    <a:pt x="221" y="0"/>
                    <a:pt x="1" y="220"/>
                    <a:pt x="1" y="477"/>
                  </a:cubicBezTo>
                  <a:cubicBezTo>
                    <a:pt x="1" y="770"/>
                    <a:pt x="221" y="990"/>
                    <a:pt x="514" y="990"/>
                  </a:cubicBezTo>
                  <a:lnTo>
                    <a:pt x="514" y="954"/>
                  </a:lnTo>
                  <a:lnTo>
                    <a:pt x="771" y="954"/>
                  </a:lnTo>
                  <a:cubicBezTo>
                    <a:pt x="1027" y="954"/>
                    <a:pt x="1247" y="734"/>
                    <a:pt x="1247" y="477"/>
                  </a:cubicBezTo>
                  <a:cubicBezTo>
                    <a:pt x="1247" y="184"/>
                    <a:pt x="1027" y="0"/>
                    <a:pt x="7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6"/>
            <p:cNvSpPr/>
            <p:nvPr/>
          </p:nvSpPr>
          <p:spPr>
            <a:xfrm>
              <a:off x="8835170" y="1163966"/>
              <a:ext cx="55371" cy="56210"/>
            </a:xfrm>
            <a:custGeom>
              <a:avLst/>
              <a:gdLst/>
              <a:ahLst/>
              <a:cxnLst/>
              <a:rect l="l" t="t" r="r" b="b"/>
              <a:pathLst>
                <a:path w="1320" h="1340" extrusionOk="0">
                  <a:moveTo>
                    <a:pt x="733" y="0"/>
                  </a:moveTo>
                  <a:cubicBezTo>
                    <a:pt x="587" y="0"/>
                    <a:pt x="440" y="73"/>
                    <a:pt x="330" y="183"/>
                  </a:cubicBezTo>
                  <a:lnTo>
                    <a:pt x="294" y="220"/>
                  </a:lnTo>
                  <a:cubicBezTo>
                    <a:pt x="211" y="302"/>
                    <a:pt x="152" y="407"/>
                    <a:pt x="123" y="522"/>
                  </a:cubicBezTo>
                  <a:lnTo>
                    <a:pt x="123" y="522"/>
                  </a:lnTo>
                  <a:cubicBezTo>
                    <a:pt x="106" y="547"/>
                    <a:pt x="90" y="570"/>
                    <a:pt x="74" y="587"/>
                  </a:cubicBezTo>
                  <a:cubicBezTo>
                    <a:pt x="0" y="697"/>
                    <a:pt x="0" y="843"/>
                    <a:pt x="37" y="990"/>
                  </a:cubicBezTo>
                  <a:cubicBezTo>
                    <a:pt x="74" y="1063"/>
                    <a:pt x="110" y="1173"/>
                    <a:pt x="220" y="1246"/>
                  </a:cubicBezTo>
                  <a:cubicBezTo>
                    <a:pt x="301" y="1311"/>
                    <a:pt x="402" y="1340"/>
                    <a:pt x="503" y="1340"/>
                  </a:cubicBezTo>
                  <a:cubicBezTo>
                    <a:pt x="632" y="1340"/>
                    <a:pt x="761" y="1292"/>
                    <a:pt x="843" y="1210"/>
                  </a:cubicBezTo>
                  <a:lnTo>
                    <a:pt x="852" y="1201"/>
                  </a:lnTo>
                  <a:lnTo>
                    <a:pt x="852" y="1201"/>
                  </a:lnTo>
                  <a:cubicBezTo>
                    <a:pt x="946" y="1177"/>
                    <a:pt x="1031" y="1132"/>
                    <a:pt x="1100" y="1063"/>
                  </a:cubicBezTo>
                  <a:lnTo>
                    <a:pt x="1137" y="990"/>
                  </a:lnTo>
                  <a:cubicBezTo>
                    <a:pt x="1247" y="880"/>
                    <a:pt x="1320" y="733"/>
                    <a:pt x="1320" y="587"/>
                  </a:cubicBezTo>
                  <a:cubicBezTo>
                    <a:pt x="1320" y="403"/>
                    <a:pt x="1247" y="257"/>
                    <a:pt x="1137" y="183"/>
                  </a:cubicBezTo>
                  <a:cubicBezTo>
                    <a:pt x="1027" y="73"/>
                    <a:pt x="880" y="0"/>
                    <a:pt x="7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6"/>
            <p:cNvSpPr/>
            <p:nvPr/>
          </p:nvSpPr>
          <p:spPr>
            <a:xfrm>
              <a:off x="9019699" y="1186995"/>
              <a:ext cx="58475" cy="49288"/>
            </a:xfrm>
            <a:custGeom>
              <a:avLst/>
              <a:gdLst/>
              <a:ahLst/>
              <a:cxnLst/>
              <a:rect l="l" t="t" r="r" b="b"/>
              <a:pathLst>
                <a:path w="1394" h="1175" extrusionOk="0">
                  <a:moveTo>
                    <a:pt x="697" y="1"/>
                  </a:moveTo>
                  <a:cubicBezTo>
                    <a:pt x="0" y="74"/>
                    <a:pt x="0" y="1101"/>
                    <a:pt x="697" y="1174"/>
                  </a:cubicBezTo>
                  <a:cubicBezTo>
                    <a:pt x="1393" y="1101"/>
                    <a:pt x="1393" y="74"/>
                    <a:pt x="6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6"/>
            <p:cNvSpPr/>
            <p:nvPr/>
          </p:nvSpPr>
          <p:spPr>
            <a:xfrm>
              <a:off x="8819775" y="1045549"/>
              <a:ext cx="52350" cy="38466"/>
            </a:xfrm>
            <a:custGeom>
              <a:avLst/>
              <a:gdLst/>
              <a:ahLst/>
              <a:cxnLst/>
              <a:rect l="l" t="t" r="r" b="b"/>
              <a:pathLst>
                <a:path w="1248" h="917" extrusionOk="0">
                  <a:moveTo>
                    <a:pt x="624" y="0"/>
                  </a:moveTo>
                  <a:cubicBezTo>
                    <a:pt x="1" y="0"/>
                    <a:pt x="1" y="917"/>
                    <a:pt x="624" y="917"/>
                  </a:cubicBezTo>
                  <a:cubicBezTo>
                    <a:pt x="1247" y="917"/>
                    <a:pt x="1247" y="0"/>
                    <a:pt x="6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6"/>
            <p:cNvSpPr/>
            <p:nvPr/>
          </p:nvSpPr>
          <p:spPr>
            <a:xfrm>
              <a:off x="8792090" y="1394971"/>
              <a:ext cx="59146" cy="39640"/>
            </a:xfrm>
            <a:custGeom>
              <a:avLst/>
              <a:gdLst/>
              <a:ahLst/>
              <a:cxnLst/>
              <a:rect l="l" t="t" r="r" b="b"/>
              <a:pathLst>
                <a:path w="1410" h="945" extrusionOk="0">
                  <a:moveTo>
                    <a:pt x="606" y="1"/>
                  </a:moveTo>
                  <a:cubicBezTo>
                    <a:pt x="560" y="1"/>
                    <a:pt x="514" y="10"/>
                    <a:pt x="477" y="28"/>
                  </a:cubicBezTo>
                  <a:cubicBezTo>
                    <a:pt x="331" y="28"/>
                    <a:pt x="221" y="65"/>
                    <a:pt x="147" y="138"/>
                  </a:cubicBezTo>
                  <a:cubicBezTo>
                    <a:pt x="37" y="248"/>
                    <a:pt x="1" y="358"/>
                    <a:pt x="1" y="468"/>
                  </a:cubicBezTo>
                  <a:cubicBezTo>
                    <a:pt x="1" y="615"/>
                    <a:pt x="37" y="725"/>
                    <a:pt x="147" y="835"/>
                  </a:cubicBezTo>
                  <a:lnTo>
                    <a:pt x="221" y="908"/>
                  </a:lnTo>
                  <a:cubicBezTo>
                    <a:pt x="294" y="945"/>
                    <a:pt x="367" y="945"/>
                    <a:pt x="477" y="945"/>
                  </a:cubicBezTo>
                  <a:lnTo>
                    <a:pt x="734" y="945"/>
                  </a:lnTo>
                  <a:cubicBezTo>
                    <a:pt x="881" y="945"/>
                    <a:pt x="991" y="908"/>
                    <a:pt x="1064" y="835"/>
                  </a:cubicBezTo>
                  <a:cubicBezTo>
                    <a:pt x="1409" y="559"/>
                    <a:pt x="1202" y="22"/>
                    <a:pt x="809" y="22"/>
                  </a:cubicBezTo>
                  <a:cubicBezTo>
                    <a:pt x="784" y="22"/>
                    <a:pt x="759" y="24"/>
                    <a:pt x="734" y="28"/>
                  </a:cubicBezTo>
                  <a:cubicBezTo>
                    <a:pt x="697" y="10"/>
                    <a:pt x="652"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6"/>
            <p:cNvSpPr/>
            <p:nvPr/>
          </p:nvSpPr>
          <p:spPr>
            <a:xfrm>
              <a:off x="8618341" y="1273113"/>
              <a:ext cx="46184" cy="35404"/>
            </a:xfrm>
            <a:custGeom>
              <a:avLst/>
              <a:gdLst/>
              <a:ahLst/>
              <a:cxnLst/>
              <a:rect l="l" t="t" r="r" b="b"/>
              <a:pathLst>
                <a:path w="1101" h="844" extrusionOk="0">
                  <a:moveTo>
                    <a:pt x="550" y="1"/>
                  </a:moveTo>
                  <a:cubicBezTo>
                    <a:pt x="0" y="1"/>
                    <a:pt x="0" y="844"/>
                    <a:pt x="550" y="844"/>
                  </a:cubicBezTo>
                  <a:cubicBezTo>
                    <a:pt x="1100" y="844"/>
                    <a:pt x="1100" y="1"/>
                    <a:pt x="5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6"/>
            <p:cNvSpPr/>
            <p:nvPr/>
          </p:nvSpPr>
          <p:spPr>
            <a:xfrm>
              <a:off x="8639861" y="1446901"/>
              <a:ext cx="3104" cy="4656"/>
            </a:xfrm>
            <a:custGeom>
              <a:avLst/>
              <a:gdLst/>
              <a:ahLst/>
              <a:cxnLst/>
              <a:rect l="l" t="t" r="r" b="b"/>
              <a:pathLst>
                <a:path w="74" h="111" extrusionOk="0">
                  <a:moveTo>
                    <a:pt x="37" y="0"/>
                  </a:moveTo>
                  <a:cubicBezTo>
                    <a:pt x="1" y="37"/>
                    <a:pt x="1" y="73"/>
                    <a:pt x="37" y="110"/>
                  </a:cubicBezTo>
                  <a:cubicBezTo>
                    <a:pt x="74" y="73"/>
                    <a:pt x="74" y="37"/>
                    <a:pt x="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6"/>
            <p:cNvSpPr/>
            <p:nvPr/>
          </p:nvSpPr>
          <p:spPr>
            <a:xfrm>
              <a:off x="8430750" y="1614481"/>
              <a:ext cx="36914" cy="30831"/>
            </a:xfrm>
            <a:custGeom>
              <a:avLst/>
              <a:gdLst/>
              <a:ahLst/>
              <a:cxnLst/>
              <a:rect l="l" t="t" r="r" b="b"/>
              <a:pathLst>
                <a:path w="880" h="735" extrusionOk="0">
                  <a:moveTo>
                    <a:pt x="440" y="1"/>
                  </a:moveTo>
                  <a:cubicBezTo>
                    <a:pt x="0" y="38"/>
                    <a:pt x="0" y="697"/>
                    <a:pt x="440" y="734"/>
                  </a:cubicBezTo>
                  <a:cubicBezTo>
                    <a:pt x="880" y="697"/>
                    <a:pt x="880" y="38"/>
                    <a:pt x="4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6" name="Google Shape;206;p6"/>
          <p:cNvSpPr/>
          <p:nvPr/>
        </p:nvSpPr>
        <p:spPr>
          <a:xfrm rot="10800000">
            <a:off x="2895918" y="4815017"/>
            <a:ext cx="2972232" cy="510781"/>
          </a:xfrm>
          <a:custGeom>
            <a:avLst/>
            <a:gdLst/>
            <a:ahLst/>
            <a:cxnLst/>
            <a:rect l="l" t="t" r="r" b="b"/>
            <a:pathLst>
              <a:path w="85085" h="25745" extrusionOk="0">
                <a:moveTo>
                  <a:pt x="1" y="0"/>
                </a:moveTo>
                <a:lnTo>
                  <a:pt x="1" y="2530"/>
                </a:lnTo>
                <a:cubicBezTo>
                  <a:pt x="7662" y="6306"/>
                  <a:pt x="12941" y="13674"/>
                  <a:pt x="19906" y="18696"/>
                </a:cubicBezTo>
                <a:cubicBezTo>
                  <a:pt x="20126" y="18879"/>
                  <a:pt x="20346" y="19026"/>
                  <a:pt x="20603" y="19209"/>
                </a:cubicBezTo>
                <a:cubicBezTo>
                  <a:pt x="26913" y="23518"/>
                  <a:pt x="34555" y="25744"/>
                  <a:pt x="42184" y="25744"/>
                </a:cubicBezTo>
                <a:cubicBezTo>
                  <a:pt x="47275" y="25744"/>
                  <a:pt x="52360" y="24753"/>
                  <a:pt x="57041" y="22728"/>
                </a:cubicBezTo>
                <a:cubicBezTo>
                  <a:pt x="67232" y="18329"/>
                  <a:pt x="74967" y="9751"/>
                  <a:pt x="85084" y="5206"/>
                </a:cubicBezTo>
                <a:lnTo>
                  <a:pt x="8508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6"/>
          <p:cNvSpPr/>
          <p:nvPr/>
        </p:nvSpPr>
        <p:spPr>
          <a:xfrm>
            <a:off x="-68125" y="4980426"/>
            <a:ext cx="4367200" cy="545818"/>
          </a:xfrm>
          <a:custGeom>
            <a:avLst/>
            <a:gdLst/>
            <a:ahLst/>
            <a:cxnLst/>
            <a:rect l="l" t="t" r="r" b="b"/>
            <a:pathLst>
              <a:path w="85085" h="35856" extrusionOk="0">
                <a:moveTo>
                  <a:pt x="21963" y="0"/>
                </a:moveTo>
                <a:cubicBezTo>
                  <a:pt x="20489" y="0"/>
                  <a:pt x="19021" y="128"/>
                  <a:pt x="17560" y="444"/>
                </a:cubicBezTo>
                <a:cubicBezTo>
                  <a:pt x="11658" y="1763"/>
                  <a:pt x="6819" y="5942"/>
                  <a:pt x="3007" y="10671"/>
                </a:cubicBezTo>
                <a:cubicBezTo>
                  <a:pt x="1980" y="11954"/>
                  <a:pt x="954" y="13311"/>
                  <a:pt x="1" y="14704"/>
                </a:cubicBezTo>
                <a:lnTo>
                  <a:pt x="1" y="35855"/>
                </a:lnTo>
                <a:lnTo>
                  <a:pt x="85084" y="35855"/>
                </a:lnTo>
                <a:lnTo>
                  <a:pt x="85084" y="13494"/>
                </a:lnTo>
                <a:cubicBezTo>
                  <a:pt x="81602" y="11111"/>
                  <a:pt x="77973" y="8948"/>
                  <a:pt x="74233" y="7079"/>
                </a:cubicBezTo>
                <a:cubicBezTo>
                  <a:pt x="69285" y="4476"/>
                  <a:pt x="64152" y="1947"/>
                  <a:pt x="58617" y="1323"/>
                </a:cubicBezTo>
                <a:cubicBezTo>
                  <a:pt x="57606" y="1211"/>
                  <a:pt x="56597" y="1165"/>
                  <a:pt x="55588" y="1165"/>
                </a:cubicBezTo>
                <a:cubicBezTo>
                  <a:pt x="50695" y="1165"/>
                  <a:pt x="45815" y="2258"/>
                  <a:pt x="40893" y="2258"/>
                </a:cubicBezTo>
                <a:cubicBezTo>
                  <a:pt x="40533" y="2258"/>
                  <a:pt x="40172" y="2252"/>
                  <a:pt x="39811" y="2240"/>
                </a:cubicBezTo>
                <a:cubicBezTo>
                  <a:pt x="33831" y="2035"/>
                  <a:pt x="27850" y="0"/>
                  <a:pt x="219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6"/>
          <p:cNvSpPr/>
          <p:nvPr/>
        </p:nvSpPr>
        <p:spPr>
          <a:xfrm flipH="1">
            <a:off x="3935007" y="4934176"/>
            <a:ext cx="5360993" cy="545818"/>
          </a:xfrm>
          <a:custGeom>
            <a:avLst/>
            <a:gdLst/>
            <a:ahLst/>
            <a:cxnLst/>
            <a:rect l="l" t="t" r="r" b="b"/>
            <a:pathLst>
              <a:path w="85085" h="35856" extrusionOk="0">
                <a:moveTo>
                  <a:pt x="21963" y="0"/>
                </a:moveTo>
                <a:cubicBezTo>
                  <a:pt x="20489" y="0"/>
                  <a:pt x="19021" y="128"/>
                  <a:pt x="17560" y="444"/>
                </a:cubicBezTo>
                <a:cubicBezTo>
                  <a:pt x="11658" y="1763"/>
                  <a:pt x="6819" y="5942"/>
                  <a:pt x="3007" y="10671"/>
                </a:cubicBezTo>
                <a:cubicBezTo>
                  <a:pt x="1980" y="11954"/>
                  <a:pt x="954" y="13311"/>
                  <a:pt x="1" y="14704"/>
                </a:cubicBezTo>
                <a:lnTo>
                  <a:pt x="1" y="35855"/>
                </a:lnTo>
                <a:lnTo>
                  <a:pt x="85084" y="35855"/>
                </a:lnTo>
                <a:lnTo>
                  <a:pt x="85084" y="13494"/>
                </a:lnTo>
                <a:cubicBezTo>
                  <a:pt x="81602" y="11111"/>
                  <a:pt x="77973" y="8948"/>
                  <a:pt x="74233" y="7079"/>
                </a:cubicBezTo>
                <a:cubicBezTo>
                  <a:pt x="69285" y="4476"/>
                  <a:pt x="64152" y="1947"/>
                  <a:pt x="58617" y="1323"/>
                </a:cubicBezTo>
                <a:cubicBezTo>
                  <a:pt x="57606" y="1211"/>
                  <a:pt x="56597" y="1165"/>
                  <a:pt x="55588" y="1165"/>
                </a:cubicBezTo>
                <a:cubicBezTo>
                  <a:pt x="50695" y="1165"/>
                  <a:pt x="45815" y="2258"/>
                  <a:pt x="40893" y="2258"/>
                </a:cubicBezTo>
                <a:cubicBezTo>
                  <a:pt x="40533" y="2258"/>
                  <a:pt x="40172" y="2252"/>
                  <a:pt x="39811" y="2240"/>
                </a:cubicBezTo>
                <a:cubicBezTo>
                  <a:pt x="33831" y="2035"/>
                  <a:pt x="27850" y="0"/>
                  <a:pt x="219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6"/>
          <p:cNvSpPr/>
          <p:nvPr/>
        </p:nvSpPr>
        <p:spPr>
          <a:xfrm rot="9891537">
            <a:off x="-195051" y="4623367"/>
            <a:ext cx="1134592" cy="258416"/>
          </a:xfrm>
          <a:custGeom>
            <a:avLst/>
            <a:gdLst/>
            <a:ahLst/>
            <a:cxnLst/>
            <a:rect l="l" t="t" r="r" b="b"/>
            <a:pathLst>
              <a:path w="45383" h="10347" extrusionOk="0">
                <a:moveTo>
                  <a:pt x="0" y="0"/>
                </a:moveTo>
                <a:cubicBezTo>
                  <a:pt x="807" y="1173"/>
                  <a:pt x="1540" y="2347"/>
                  <a:pt x="2346" y="3520"/>
                </a:cubicBezTo>
                <a:cubicBezTo>
                  <a:pt x="2860" y="4326"/>
                  <a:pt x="3373" y="5133"/>
                  <a:pt x="3923" y="5902"/>
                </a:cubicBezTo>
                <a:cubicBezTo>
                  <a:pt x="5022" y="7552"/>
                  <a:pt x="6195" y="9275"/>
                  <a:pt x="8065" y="9971"/>
                </a:cubicBezTo>
                <a:cubicBezTo>
                  <a:pt x="8872" y="10265"/>
                  <a:pt x="9727" y="10346"/>
                  <a:pt x="10588" y="10346"/>
                </a:cubicBezTo>
                <a:cubicBezTo>
                  <a:pt x="11018" y="10346"/>
                  <a:pt x="11450" y="10326"/>
                  <a:pt x="11877" y="10301"/>
                </a:cubicBezTo>
                <a:cubicBezTo>
                  <a:pt x="23022" y="9751"/>
                  <a:pt x="34202" y="9055"/>
                  <a:pt x="45346" y="8285"/>
                </a:cubicBezTo>
                <a:lnTo>
                  <a:pt x="453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6"/>
          <p:cNvSpPr/>
          <p:nvPr/>
        </p:nvSpPr>
        <p:spPr>
          <a:xfrm rot="5720879">
            <a:off x="-318815" y="147723"/>
            <a:ext cx="1319663" cy="783563"/>
          </a:xfrm>
          <a:custGeom>
            <a:avLst/>
            <a:gdLst/>
            <a:ahLst/>
            <a:cxnLst/>
            <a:rect l="l" t="t" r="r" b="b"/>
            <a:pathLst>
              <a:path w="52789" h="31344" extrusionOk="0">
                <a:moveTo>
                  <a:pt x="1" y="1"/>
                </a:moveTo>
                <a:lnTo>
                  <a:pt x="1" y="18587"/>
                </a:lnTo>
                <a:cubicBezTo>
                  <a:pt x="5866" y="19393"/>
                  <a:pt x="11621" y="21043"/>
                  <a:pt x="16680" y="24122"/>
                </a:cubicBezTo>
                <a:cubicBezTo>
                  <a:pt x="19759" y="25991"/>
                  <a:pt x="22509" y="28448"/>
                  <a:pt x="24671" y="31344"/>
                </a:cubicBezTo>
                <a:lnTo>
                  <a:pt x="52788" y="31344"/>
                </a:lnTo>
                <a:cubicBezTo>
                  <a:pt x="47546" y="20786"/>
                  <a:pt x="36915" y="13418"/>
                  <a:pt x="26138" y="8249"/>
                </a:cubicBezTo>
                <a:cubicBezTo>
                  <a:pt x="23498" y="6966"/>
                  <a:pt x="20786" y="5830"/>
                  <a:pt x="18073" y="4767"/>
                </a:cubicBezTo>
                <a:cubicBezTo>
                  <a:pt x="13234" y="2897"/>
                  <a:pt x="8249" y="1467"/>
                  <a:pt x="3153" y="588"/>
                </a:cubicBezTo>
                <a:cubicBezTo>
                  <a:pt x="2163" y="404"/>
                  <a:pt x="1100" y="184"/>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6"/>
          <p:cNvSpPr/>
          <p:nvPr/>
        </p:nvSpPr>
        <p:spPr>
          <a:xfrm rot="2074035">
            <a:off x="7057740" y="268006"/>
            <a:ext cx="2347161" cy="346466"/>
          </a:xfrm>
          <a:custGeom>
            <a:avLst/>
            <a:gdLst/>
            <a:ahLst/>
            <a:cxnLst/>
            <a:rect l="l" t="t" r="r" b="b"/>
            <a:pathLst>
              <a:path w="93882" h="13858" fill="none" extrusionOk="0">
                <a:moveTo>
                  <a:pt x="0" y="1"/>
                </a:moveTo>
                <a:cubicBezTo>
                  <a:pt x="6195" y="3667"/>
                  <a:pt x="11217" y="9678"/>
                  <a:pt x="18219" y="11401"/>
                </a:cubicBezTo>
                <a:cubicBezTo>
                  <a:pt x="27970" y="13857"/>
                  <a:pt x="37501" y="7186"/>
                  <a:pt x="47362" y="5243"/>
                </a:cubicBezTo>
                <a:cubicBezTo>
                  <a:pt x="54291" y="3886"/>
                  <a:pt x="61439" y="4876"/>
                  <a:pt x="67781" y="7992"/>
                </a:cubicBezTo>
                <a:cubicBezTo>
                  <a:pt x="71044" y="9642"/>
                  <a:pt x="74233" y="11878"/>
                  <a:pt x="77862" y="12061"/>
                </a:cubicBezTo>
                <a:cubicBezTo>
                  <a:pt x="83911" y="12318"/>
                  <a:pt x="88529" y="6892"/>
                  <a:pt x="93882" y="4106"/>
                </a:cubicBezTo>
              </a:path>
            </a:pathLst>
          </a:custGeom>
          <a:solidFill>
            <a:schemeClr val="accent1"/>
          </a:solidFill>
          <a:ln w="19050" cap="flat" cmpd="sng">
            <a:solidFill>
              <a:schemeClr val="accent1"/>
            </a:solidFill>
            <a:prstDash val="solid"/>
            <a:miter lim="3665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2"/>
        </a:solidFill>
        <a:effectLst/>
      </p:bgPr>
    </p:bg>
    <p:spTree>
      <p:nvGrpSpPr>
        <p:cNvPr id="1" name="Shape 268"/>
        <p:cNvGrpSpPr/>
        <p:nvPr/>
      </p:nvGrpSpPr>
      <p:grpSpPr>
        <a:xfrm>
          <a:off x="0" y="0"/>
          <a:ext cx="0" cy="0"/>
          <a:chOff x="0" y="0"/>
          <a:chExt cx="0" cy="0"/>
        </a:xfrm>
      </p:grpSpPr>
      <p:sp>
        <p:nvSpPr>
          <p:cNvPr id="269" name="Google Shape;269;p8"/>
          <p:cNvSpPr txBox="1">
            <a:spLocks noGrp="1"/>
          </p:cNvSpPr>
          <p:nvPr>
            <p:ph type="title"/>
          </p:nvPr>
        </p:nvSpPr>
        <p:spPr>
          <a:xfrm>
            <a:off x="1500450" y="1036600"/>
            <a:ext cx="6143100" cy="25971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Clr>
                <a:schemeClr val="lt1"/>
              </a:buClr>
              <a:buSzPts val="4800"/>
              <a:buNone/>
              <a:defRPr sz="100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a:endParaRPr/>
          </a:p>
        </p:txBody>
      </p:sp>
      <p:grpSp>
        <p:nvGrpSpPr>
          <p:cNvPr id="270" name="Google Shape;270;p8"/>
          <p:cNvGrpSpPr/>
          <p:nvPr/>
        </p:nvGrpSpPr>
        <p:grpSpPr>
          <a:xfrm>
            <a:off x="7515400" y="2748650"/>
            <a:ext cx="1015989" cy="1055050"/>
            <a:chOff x="1208850" y="3315150"/>
            <a:chExt cx="1015989" cy="1055050"/>
          </a:xfrm>
        </p:grpSpPr>
        <p:sp>
          <p:nvSpPr>
            <p:cNvPr id="271" name="Google Shape;271;p8"/>
            <p:cNvSpPr/>
            <p:nvPr/>
          </p:nvSpPr>
          <p:spPr>
            <a:xfrm>
              <a:off x="1878411" y="3315150"/>
              <a:ext cx="59829" cy="47509"/>
            </a:xfrm>
            <a:custGeom>
              <a:avLst/>
              <a:gdLst/>
              <a:ahLst/>
              <a:cxnLst/>
              <a:rect l="l" t="t" r="r" b="b"/>
              <a:pathLst>
                <a:path w="1248" h="991" extrusionOk="0">
                  <a:moveTo>
                    <a:pt x="514" y="0"/>
                  </a:moveTo>
                  <a:cubicBezTo>
                    <a:pt x="221" y="0"/>
                    <a:pt x="1" y="220"/>
                    <a:pt x="1" y="477"/>
                  </a:cubicBezTo>
                  <a:cubicBezTo>
                    <a:pt x="1" y="770"/>
                    <a:pt x="221" y="990"/>
                    <a:pt x="514" y="990"/>
                  </a:cubicBezTo>
                  <a:lnTo>
                    <a:pt x="514" y="954"/>
                  </a:lnTo>
                  <a:lnTo>
                    <a:pt x="771" y="954"/>
                  </a:lnTo>
                  <a:cubicBezTo>
                    <a:pt x="1027" y="954"/>
                    <a:pt x="1247" y="734"/>
                    <a:pt x="1247" y="477"/>
                  </a:cubicBezTo>
                  <a:cubicBezTo>
                    <a:pt x="1247" y="184"/>
                    <a:pt x="1027" y="0"/>
                    <a:pt x="7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8"/>
            <p:cNvSpPr/>
            <p:nvPr/>
          </p:nvSpPr>
          <p:spPr>
            <a:xfrm>
              <a:off x="1881959" y="3554139"/>
              <a:ext cx="66828" cy="56329"/>
            </a:xfrm>
            <a:custGeom>
              <a:avLst/>
              <a:gdLst/>
              <a:ahLst/>
              <a:cxnLst/>
              <a:rect l="l" t="t" r="r" b="b"/>
              <a:pathLst>
                <a:path w="1394" h="1175" extrusionOk="0">
                  <a:moveTo>
                    <a:pt x="697" y="1"/>
                  </a:moveTo>
                  <a:cubicBezTo>
                    <a:pt x="0" y="74"/>
                    <a:pt x="0" y="1101"/>
                    <a:pt x="697" y="1174"/>
                  </a:cubicBezTo>
                  <a:cubicBezTo>
                    <a:pt x="1393" y="1101"/>
                    <a:pt x="1393" y="74"/>
                    <a:pt x="6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8"/>
            <p:cNvSpPr/>
            <p:nvPr/>
          </p:nvSpPr>
          <p:spPr>
            <a:xfrm>
              <a:off x="1653466" y="3392480"/>
              <a:ext cx="59829" cy="43961"/>
            </a:xfrm>
            <a:custGeom>
              <a:avLst/>
              <a:gdLst/>
              <a:ahLst/>
              <a:cxnLst/>
              <a:rect l="l" t="t" r="r" b="b"/>
              <a:pathLst>
                <a:path w="1248" h="917" extrusionOk="0">
                  <a:moveTo>
                    <a:pt x="624" y="0"/>
                  </a:moveTo>
                  <a:cubicBezTo>
                    <a:pt x="1" y="0"/>
                    <a:pt x="1" y="917"/>
                    <a:pt x="624" y="917"/>
                  </a:cubicBezTo>
                  <a:cubicBezTo>
                    <a:pt x="1247" y="917"/>
                    <a:pt x="1247" y="0"/>
                    <a:pt x="6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8"/>
            <p:cNvSpPr/>
            <p:nvPr/>
          </p:nvSpPr>
          <p:spPr>
            <a:xfrm>
              <a:off x="1621824" y="3791833"/>
              <a:ext cx="67595" cy="45303"/>
            </a:xfrm>
            <a:custGeom>
              <a:avLst/>
              <a:gdLst/>
              <a:ahLst/>
              <a:cxnLst/>
              <a:rect l="l" t="t" r="r" b="b"/>
              <a:pathLst>
                <a:path w="1410" h="945" extrusionOk="0">
                  <a:moveTo>
                    <a:pt x="606" y="1"/>
                  </a:moveTo>
                  <a:cubicBezTo>
                    <a:pt x="560" y="1"/>
                    <a:pt x="514" y="10"/>
                    <a:pt x="477" y="28"/>
                  </a:cubicBezTo>
                  <a:cubicBezTo>
                    <a:pt x="331" y="28"/>
                    <a:pt x="221" y="65"/>
                    <a:pt x="147" y="138"/>
                  </a:cubicBezTo>
                  <a:cubicBezTo>
                    <a:pt x="37" y="248"/>
                    <a:pt x="1" y="358"/>
                    <a:pt x="1" y="468"/>
                  </a:cubicBezTo>
                  <a:cubicBezTo>
                    <a:pt x="1" y="615"/>
                    <a:pt x="37" y="725"/>
                    <a:pt x="147" y="835"/>
                  </a:cubicBezTo>
                  <a:lnTo>
                    <a:pt x="221" y="908"/>
                  </a:lnTo>
                  <a:cubicBezTo>
                    <a:pt x="294" y="945"/>
                    <a:pt x="367" y="945"/>
                    <a:pt x="477" y="945"/>
                  </a:cubicBezTo>
                  <a:lnTo>
                    <a:pt x="734" y="945"/>
                  </a:lnTo>
                  <a:cubicBezTo>
                    <a:pt x="881" y="945"/>
                    <a:pt x="991" y="908"/>
                    <a:pt x="1064" y="835"/>
                  </a:cubicBezTo>
                  <a:cubicBezTo>
                    <a:pt x="1409" y="559"/>
                    <a:pt x="1202" y="22"/>
                    <a:pt x="809" y="22"/>
                  </a:cubicBezTo>
                  <a:cubicBezTo>
                    <a:pt x="784" y="22"/>
                    <a:pt x="759" y="24"/>
                    <a:pt x="734" y="28"/>
                  </a:cubicBezTo>
                  <a:cubicBezTo>
                    <a:pt x="697" y="10"/>
                    <a:pt x="652"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8"/>
            <p:cNvSpPr/>
            <p:nvPr/>
          </p:nvSpPr>
          <p:spPr>
            <a:xfrm>
              <a:off x="1423248" y="3652563"/>
              <a:ext cx="52782" cy="40461"/>
            </a:xfrm>
            <a:custGeom>
              <a:avLst/>
              <a:gdLst/>
              <a:ahLst/>
              <a:cxnLst/>
              <a:rect l="l" t="t" r="r" b="b"/>
              <a:pathLst>
                <a:path w="1101" h="844" extrusionOk="0">
                  <a:moveTo>
                    <a:pt x="550" y="1"/>
                  </a:moveTo>
                  <a:cubicBezTo>
                    <a:pt x="0" y="1"/>
                    <a:pt x="0" y="844"/>
                    <a:pt x="550" y="844"/>
                  </a:cubicBezTo>
                  <a:cubicBezTo>
                    <a:pt x="1100" y="844"/>
                    <a:pt x="1100" y="1"/>
                    <a:pt x="5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8"/>
            <p:cNvSpPr/>
            <p:nvPr/>
          </p:nvSpPr>
          <p:spPr>
            <a:xfrm>
              <a:off x="1447842" y="3851185"/>
              <a:ext cx="3548" cy="5321"/>
            </a:xfrm>
            <a:custGeom>
              <a:avLst/>
              <a:gdLst/>
              <a:ahLst/>
              <a:cxnLst/>
              <a:rect l="l" t="t" r="r" b="b"/>
              <a:pathLst>
                <a:path w="74" h="111" extrusionOk="0">
                  <a:moveTo>
                    <a:pt x="37" y="0"/>
                  </a:moveTo>
                  <a:cubicBezTo>
                    <a:pt x="1" y="37"/>
                    <a:pt x="1" y="73"/>
                    <a:pt x="37" y="110"/>
                  </a:cubicBezTo>
                  <a:cubicBezTo>
                    <a:pt x="74" y="73"/>
                    <a:pt x="74" y="37"/>
                    <a:pt x="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8"/>
            <p:cNvSpPr/>
            <p:nvPr/>
          </p:nvSpPr>
          <p:spPr>
            <a:xfrm>
              <a:off x="1208850" y="4042712"/>
              <a:ext cx="42187" cy="35236"/>
            </a:xfrm>
            <a:custGeom>
              <a:avLst/>
              <a:gdLst/>
              <a:ahLst/>
              <a:cxnLst/>
              <a:rect l="l" t="t" r="r" b="b"/>
              <a:pathLst>
                <a:path w="880" h="735" extrusionOk="0">
                  <a:moveTo>
                    <a:pt x="440" y="1"/>
                  </a:moveTo>
                  <a:cubicBezTo>
                    <a:pt x="0" y="38"/>
                    <a:pt x="0" y="697"/>
                    <a:pt x="440" y="734"/>
                  </a:cubicBezTo>
                  <a:cubicBezTo>
                    <a:pt x="880" y="697"/>
                    <a:pt x="880" y="38"/>
                    <a:pt x="4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8"/>
            <p:cNvSpPr/>
            <p:nvPr/>
          </p:nvSpPr>
          <p:spPr>
            <a:xfrm>
              <a:off x="2154463" y="3607402"/>
              <a:ext cx="59829" cy="47509"/>
            </a:xfrm>
            <a:custGeom>
              <a:avLst/>
              <a:gdLst/>
              <a:ahLst/>
              <a:cxnLst/>
              <a:rect l="l" t="t" r="r" b="b"/>
              <a:pathLst>
                <a:path w="1248" h="991" extrusionOk="0">
                  <a:moveTo>
                    <a:pt x="514" y="0"/>
                  </a:moveTo>
                  <a:cubicBezTo>
                    <a:pt x="221" y="0"/>
                    <a:pt x="1" y="220"/>
                    <a:pt x="1" y="477"/>
                  </a:cubicBezTo>
                  <a:cubicBezTo>
                    <a:pt x="1" y="770"/>
                    <a:pt x="221" y="990"/>
                    <a:pt x="514" y="990"/>
                  </a:cubicBezTo>
                  <a:lnTo>
                    <a:pt x="514" y="954"/>
                  </a:lnTo>
                  <a:lnTo>
                    <a:pt x="771" y="954"/>
                  </a:lnTo>
                  <a:cubicBezTo>
                    <a:pt x="1027" y="954"/>
                    <a:pt x="1247" y="734"/>
                    <a:pt x="1247" y="477"/>
                  </a:cubicBezTo>
                  <a:cubicBezTo>
                    <a:pt x="1247" y="184"/>
                    <a:pt x="1027" y="0"/>
                    <a:pt x="7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8"/>
            <p:cNvSpPr/>
            <p:nvPr/>
          </p:nvSpPr>
          <p:spPr>
            <a:xfrm>
              <a:off x="1947113" y="3820071"/>
              <a:ext cx="63281" cy="64240"/>
            </a:xfrm>
            <a:custGeom>
              <a:avLst/>
              <a:gdLst/>
              <a:ahLst/>
              <a:cxnLst/>
              <a:rect l="l" t="t" r="r" b="b"/>
              <a:pathLst>
                <a:path w="1320" h="1340" extrusionOk="0">
                  <a:moveTo>
                    <a:pt x="733" y="0"/>
                  </a:moveTo>
                  <a:cubicBezTo>
                    <a:pt x="587" y="0"/>
                    <a:pt x="440" y="73"/>
                    <a:pt x="330" y="183"/>
                  </a:cubicBezTo>
                  <a:lnTo>
                    <a:pt x="294" y="220"/>
                  </a:lnTo>
                  <a:cubicBezTo>
                    <a:pt x="211" y="302"/>
                    <a:pt x="152" y="407"/>
                    <a:pt x="123" y="522"/>
                  </a:cubicBezTo>
                  <a:lnTo>
                    <a:pt x="123" y="522"/>
                  </a:lnTo>
                  <a:cubicBezTo>
                    <a:pt x="106" y="547"/>
                    <a:pt x="90" y="570"/>
                    <a:pt x="74" y="587"/>
                  </a:cubicBezTo>
                  <a:cubicBezTo>
                    <a:pt x="0" y="697"/>
                    <a:pt x="0" y="843"/>
                    <a:pt x="37" y="990"/>
                  </a:cubicBezTo>
                  <a:cubicBezTo>
                    <a:pt x="74" y="1063"/>
                    <a:pt x="110" y="1173"/>
                    <a:pt x="220" y="1246"/>
                  </a:cubicBezTo>
                  <a:cubicBezTo>
                    <a:pt x="301" y="1311"/>
                    <a:pt x="402" y="1340"/>
                    <a:pt x="503" y="1340"/>
                  </a:cubicBezTo>
                  <a:cubicBezTo>
                    <a:pt x="632" y="1340"/>
                    <a:pt x="761" y="1292"/>
                    <a:pt x="843" y="1210"/>
                  </a:cubicBezTo>
                  <a:lnTo>
                    <a:pt x="852" y="1201"/>
                  </a:lnTo>
                  <a:lnTo>
                    <a:pt x="852" y="1201"/>
                  </a:lnTo>
                  <a:cubicBezTo>
                    <a:pt x="946" y="1177"/>
                    <a:pt x="1031" y="1132"/>
                    <a:pt x="1100" y="1063"/>
                  </a:cubicBezTo>
                  <a:lnTo>
                    <a:pt x="1137" y="990"/>
                  </a:lnTo>
                  <a:cubicBezTo>
                    <a:pt x="1247" y="880"/>
                    <a:pt x="1320" y="733"/>
                    <a:pt x="1320" y="587"/>
                  </a:cubicBezTo>
                  <a:cubicBezTo>
                    <a:pt x="1320" y="403"/>
                    <a:pt x="1247" y="257"/>
                    <a:pt x="1137" y="183"/>
                  </a:cubicBezTo>
                  <a:cubicBezTo>
                    <a:pt x="1027" y="73"/>
                    <a:pt x="880" y="0"/>
                    <a:pt x="7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8"/>
            <p:cNvSpPr/>
            <p:nvPr/>
          </p:nvSpPr>
          <p:spPr>
            <a:xfrm>
              <a:off x="2158010" y="3846391"/>
              <a:ext cx="66828" cy="56329"/>
            </a:xfrm>
            <a:custGeom>
              <a:avLst/>
              <a:gdLst/>
              <a:ahLst/>
              <a:cxnLst/>
              <a:rect l="l" t="t" r="r" b="b"/>
              <a:pathLst>
                <a:path w="1394" h="1175" extrusionOk="0">
                  <a:moveTo>
                    <a:pt x="697" y="1"/>
                  </a:moveTo>
                  <a:cubicBezTo>
                    <a:pt x="0" y="74"/>
                    <a:pt x="0" y="1101"/>
                    <a:pt x="697" y="1174"/>
                  </a:cubicBezTo>
                  <a:cubicBezTo>
                    <a:pt x="1393" y="1101"/>
                    <a:pt x="1393" y="74"/>
                    <a:pt x="6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8"/>
            <p:cNvSpPr/>
            <p:nvPr/>
          </p:nvSpPr>
          <p:spPr>
            <a:xfrm>
              <a:off x="1929518" y="3684732"/>
              <a:ext cx="59829" cy="43961"/>
            </a:xfrm>
            <a:custGeom>
              <a:avLst/>
              <a:gdLst/>
              <a:ahLst/>
              <a:cxnLst/>
              <a:rect l="l" t="t" r="r" b="b"/>
              <a:pathLst>
                <a:path w="1248" h="917" extrusionOk="0">
                  <a:moveTo>
                    <a:pt x="624" y="0"/>
                  </a:moveTo>
                  <a:cubicBezTo>
                    <a:pt x="1" y="0"/>
                    <a:pt x="1" y="917"/>
                    <a:pt x="624" y="917"/>
                  </a:cubicBezTo>
                  <a:cubicBezTo>
                    <a:pt x="1247" y="917"/>
                    <a:pt x="1247" y="0"/>
                    <a:pt x="6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8"/>
            <p:cNvSpPr/>
            <p:nvPr/>
          </p:nvSpPr>
          <p:spPr>
            <a:xfrm>
              <a:off x="1897876" y="4084085"/>
              <a:ext cx="67595" cy="45303"/>
            </a:xfrm>
            <a:custGeom>
              <a:avLst/>
              <a:gdLst/>
              <a:ahLst/>
              <a:cxnLst/>
              <a:rect l="l" t="t" r="r" b="b"/>
              <a:pathLst>
                <a:path w="1410" h="945" extrusionOk="0">
                  <a:moveTo>
                    <a:pt x="606" y="1"/>
                  </a:moveTo>
                  <a:cubicBezTo>
                    <a:pt x="560" y="1"/>
                    <a:pt x="514" y="10"/>
                    <a:pt x="477" y="28"/>
                  </a:cubicBezTo>
                  <a:cubicBezTo>
                    <a:pt x="331" y="28"/>
                    <a:pt x="221" y="65"/>
                    <a:pt x="147" y="138"/>
                  </a:cubicBezTo>
                  <a:cubicBezTo>
                    <a:pt x="37" y="248"/>
                    <a:pt x="1" y="358"/>
                    <a:pt x="1" y="468"/>
                  </a:cubicBezTo>
                  <a:cubicBezTo>
                    <a:pt x="1" y="615"/>
                    <a:pt x="37" y="725"/>
                    <a:pt x="147" y="835"/>
                  </a:cubicBezTo>
                  <a:lnTo>
                    <a:pt x="221" y="908"/>
                  </a:lnTo>
                  <a:cubicBezTo>
                    <a:pt x="294" y="945"/>
                    <a:pt x="367" y="945"/>
                    <a:pt x="477" y="945"/>
                  </a:cubicBezTo>
                  <a:lnTo>
                    <a:pt x="734" y="945"/>
                  </a:lnTo>
                  <a:cubicBezTo>
                    <a:pt x="881" y="945"/>
                    <a:pt x="991" y="908"/>
                    <a:pt x="1064" y="835"/>
                  </a:cubicBezTo>
                  <a:cubicBezTo>
                    <a:pt x="1409" y="559"/>
                    <a:pt x="1202" y="22"/>
                    <a:pt x="809" y="22"/>
                  </a:cubicBezTo>
                  <a:cubicBezTo>
                    <a:pt x="784" y="22"/>
                    <a:pt x="759" y="24"/>
                    <a:pt x="734" y="28"/>
                  </a:cubicBezTo>
                  <a:cubicBezTo>
                    <a:pt x="697" y="10"/>
                    <a:pt x="652"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8"/>
            <p:cNvSpPr/>
            <p:nvPr/>
          </p:nvSpPr>
          <p:spPr>
            <a:xfrm>
              <a:off x="1699299" y="3944815"/>
              <a:ext cx="52782" cy="40461"/>
            </a:xfrm>
            <a:custGeom>
              <a:avLst/>
              <a:gdLst/>
              <a:ahLst/>
              <a:cxnLst/>
              <a:rect l="l" t="t" r="r" b="b"/>
              <a:pathLst>
                <a:path w="1101" h="844" extrusionOk="0">
                  <a:moveTo>
                    <a:pt x="550" y="1"/>
                  </a:moveTo>
                  <a:cubicBezTo>
                    <a:pt x="0" y="1"/>
                    <a:pt x="0" y="844"/>
                    <a:pt x="550" y="844"/>
                  </a:cubicBezTo>
                  <a:cubicBezTo>
                    <a:pt x="1100" y="844"/>
                    <a:pt x="1100" y="1"/>
                    <a:pt x="5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8"/>
            <p:cNvSpPr/>
            <p:nvPr/>
          </p:nvSpPr>
          <p:spPr>
            <a:xfrm>
              <a:off x="1723893" y="4143437"/>
              <a:ext cx="3548" cy="5321"/>
            </a:xfrm>
            <a:custGeom>
              <a:avLst/>
              <a:gdLst/>
              <a:ahLst/>
              <a:cxnLst/>
              <a:rect l="l" t="t" r="r" b="b"/>
              <a:pathLst>
                <a:path w="74" h="111" extrusionOk="0">
                  <a:moveTo>
                    <a:pt x="37" y="0"/>
                  </a:moveTo>
                  <a:cubicBezTo>
                    <a:pt x="1" y="37"/>
                    <a:pt x="1" y="73"/>
                    <a:pt x="37" y="110"/>
                  </a:cubicBezTo>
                  <a:cubicBezTo>
                    <a:pt x="74" y="73"/>
                    <a:pt x="74" y="37"/>
                    <a:pt x="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8"/>
            <p:cNvSpPr/>
            <p:nvPr/>
          </p:nvSpPr>
          <p:spPr>
            <a:xfrm>
              <a:off x="1484901" y="4334964"/>
              <a:ext cx="42187" cy="35236"/>
            </a:xfrm>
            <a:custGeom>
              <a:avLst/>
              <a:gdLst/>
              <a:ahLst/>
              <a:cxnLst/>
              <a:rect l="l" t="t" r="r" b="b"/>
              <a:pathLst>
                <a:path w="880" h="735" extrusionOk="0">
                  <a:moveTo>
                    <a:pt x="440" y="1"/>
                  </a:moveTo>
                  <a:cubicBezTo>
                    <a:pt x="0" y="38"/>
                    <a:pt x="0" y="697"/>
                    <a:pt x="440" y="734"/>
                  </a:cubicBezTo>
                  <a:cubicBezTo>
                    <a:pt x="880" y="697"/>
                    <a:pt x="880" y="38"/>
                    <a:pt x="4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6" name="Google Shape;286;p8"/>
          <p:cNvGrpSpPr/>
          <p:nvPr/>
        </p:nvGrpSpPr>
        <p:grpSpPr>
          <a:xfrm>
            <a:off x="7818200" y="2005800"/>
            <a:ext cx="1015989" cy="1055050"/>
            <a:chOff x="1208850" y="3315150"/>
            <a:chExt cx="1015989" cy="1055050"/>
          </a:xfrm>
        </p:grpSpPr>
        <p:sp>
          <p:nvSpPr>
            <p:cNvPr id="287" name="Google Shape;287;p8"/>
            <p:cNvSpPr/>
            <p:nvPr/>
          </p:nvSpPr>
          <p:spPr>
            <a:xfrm>
              <a:off x="1878411" y="3315150"/>
              <a:ext cx="59829" cy="47509"/>
            </a:xfrm>
            <a:custGeom>
              <a:avLst/>
              <a:gdLst/>
              <a:ahLst/>
              <a:cxnLst/>
              <a:rect l="l" t="t" r="r" b="b"/>
              <a:pathLst>
                <a:path w="1248" h="991" extrusionOk="0">
                  <a:moveTo>
                    <a:pt x="514" y="0"/>
                  </a:moveTo>
                  <a:cubicBezTo>
                    <a:pt x="221" y="0"/>
                    <a:pt x="1" y="220"/>
                    <a:pt x="1" y="477"/>
                  </a:cubicBezTo>
                  <a:cubicBezTo>
                    <a:pt x="1" y="770"/>
                    <a:pt x="221" y="990"/>
                    <a:pt x="514" y="990"/>
                  </a:cubicBezTo>
                  <a:lnTo>
                    <a:pt x="514" y="954"/>
                  </a:lnTo>
                  <a:lnTo>
                    <a:pt x="771" y="954"/>
                  </a:lnTo>
                  <a:cubicBezTo>
                    <a:pt x="1027" y="954"/>
                    <a:pt x="1247" y="734"/>
                    <a:pt x="1247" y="477"/>
                  </a:cubicBezTo>
                  <a:cubicBezTo>
                    <a:pt x="1247" y="184"/>
                    <a:pt x="1027" y="0"/>
                    <a:pt x="7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8"/>
            <p:cNvSpPr/>
            <p:nvPr/>
          </p:nvSpPr>
          <p:spPr>
            <a:xfrm>
              <a:off x="1881959" y="3554139"/>
              <a:ext cx="66828" cy="56329"/>
            </a:xfrm>
            <a:custGeom>
              <a:avLst/>
              <a:gdLst/>
              <a:ahLst/>
              <a:cxnLst/>
              <a:rect l="l" t="t" r="r" b="b"/>
              <a:pathLst>
                <a:path w="1394" h="1175" extrusionOk="0">
                  <a:moveTo>
                    <a:pt x="697" y="1"/>
                  </a:moveTo>
                  <a:cubicBezTo>
                    <a:pt x="0" y="74"/>
                    <a:pt x="0" y="1101"/>
                    <a:pt x="697" y="1174"/>
                  </a:cubicBezTo>
                  <a:cubicBezTo>
                    <a:pt x="1393" y="1101"/>
                    <a:pt x="1393" y="74"/>
                    <a:pt x="6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8"/>
            <p:cNvSpPr/>
            <p:nvPr/>
          </p:nvSpPr>
          <p:spPr>
            <a:xfrm>
              <a:off x="1653466" y="3392480"/>
              <a:ext cx="59829" cy="43961"/>
            </a:xfrm>
            <a:custGeom>
              <a:avLst/>
              <a:gdLst/>
              <a:ahLst/>
              <a:cxnLst/>
              <a:rect l="l" t="t" r="r" b="b"/>
              <a:pathLst>
                <a:path w="1248" h="917" extrusionOk="0">
                  <a:moveTo>
                    <a:pt x="624" y="0"/>
                  </a:moveTo>
                  <a:cubicBezTo>
                    <a:pt x="1" y="0"/>
                    <a:pt x="1" y="917"/>
                    <a:pt x="624" y="917"/>
                  </a:cubicBezTo>
                  <a:cubicBezTo>
                    <a:pt x="1247" y="917"/>
                    <a:pt x="1247" y="0"/>
                    <a:pt x="6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8"/>
            <p:cNvSpPr/>
            <p:nvPr/>
          </p:nvSpPr>
          <p:spPr>
            <a:xfrm>
              <a:off x="1621824" y="3791833"/>
              <a:ext cx="67595" cy="45303"/>
            </a:xfrm>
            <a:custGeom>
              <a:avLst/>
              <a:gdLst/>
              <a:ahLst/>
              <a:cxnLst/>
              <a:rect l="l" t="t" r="r" b="b"/>
              <a:pathLst>
                <a:path w="1410" h="945" extrusionOk="0">
                  <a:moveTo>
                    <a:pt x="606" y="1"/>
                  </a:moveTo>
                  <a:cubicBezTo>
                    <a:pt x="560" y="1"/>
                    <a:pt x="514" y="10"/>
                    <a:pt x="477" y="28"/>
                  </a:cubicBezTo>
                  <a:cubicBezTo>
                    <a:pt x="331" y="28"/>
                    <a:pt x="221" y="65"/>
                    <a:pt x="147" y="138"/>
                  </a:cubicBezTo>
                  <a:cubicBezTo>
                    <a:pt x="37" y="248"/>
                    <a:pt x="1" y="358"/>
                    <a:pt x="1" y="468"/>
                  </a:cubicBezTo>
                  <a:cubicBezTo>
                    <a:pt x="1" y="615"/>
                    <a:pt x="37" y="725"/>
                    <a:pt x="147" y="835"/>
                  </a:cubicBezTo>
                  <a:lnTo>
                    <a:pt x="221" y="908"/>
                  </a:lnTo>
                  <a:cubicBezTo>
                    <a:pt x="294" y="945"/>
                    <a:pt x="367" y="945"/>
                    <a:pt x="477" y="945"/>
                  </a:cubicBezTo>
                  <a:lnTo>
                    <a:pt x="734" y="945"/>
                  </a:lnTo>
                  <a:cubicBezTo>
                    <a:pt x="881" y="945"/>
                    <a:pt x="991" y="908"/>
                    <a:pt x="1064" y="835"/>
                  </a:cubicBezTo>
                  <a:cubicBezTo>
                    <a:pt x="1409" y="559"/>
                    <a:pt x="1202" y="22"/>
                    <a:pt x="809" y="22"/>
                  </a:cubicBezTo>
                  <a:cubicBezTo>
                    <a:pt x="784" y="22"/>
                    <a:pt x="759" y="24"/>
                    <a:pt x="734" y="28"/>
                  </a:cubicBezTo>
                  <a:cubicBezTo>
                    <a:pt x="697" y="10"/>
                    <a:pt x="652"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8"/>
            <p:cNvSpPr/>
            <p:nvPr/>
          </p:nvSpPr>
          <p:spPr>
            <a:xfrm>
              <a:off x="1423248" y="3652563"/>
              <a:ext cx="52782" cy="40461"/>
            </a:xfrm>
            <a:custGeom>
              <a:avLst/>
              <a:gdLst/>
              <a:ahLst/>
              <a:cxnLst/>
              <a:rect l="l" t="t" r="r" b="b"/>
              <a:pathLst>
                <a:path w="1101" h="844" extrusionOk="0">
                  <a:moveTo>
                    <a:pt x="550" y="1"/>
                  </a:moveTo>
                  <a:cubicBezTo>
                    <a:pt x="0" y="1"/>
                    <a:pt x="0" y="844"/>
                    <a:pt x="550" y="844"/>
                  </a:cubicBezTo>
                  <a:cubicBezTo>
                    <a:pt x="1100" y="844"/>
                    <a:pt x="1100" y="1"/>
                    <a:pt x="5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8"/>
            <p:cNvSpPr/>
            <p:nvPr/>
          </p:nvSpPr>
          <p:spPr>
            <a:xfrm>
              <a:off x="1447842" y="3851185"/>
              <a:ext cx="3548" cy="5321"/>
            </a:xfrm>
            <a:custGeom>
              <a:avLst/>
              <a:gdLst/>
              <a:ahLst/>
              <a:cxnLst/>
              <a:rect l="l" t="t" r="r" b="b"/>
              <a:pathLst>
                <a:path w="74" h="111" extrusionOk="0">
                  <a:moveTo>
                    <a:pt x="37" y="0"/>
                  </a:moveTo>
                  <a:cubicBezTo>
                    <a:pt x="1" y="37"/>
                    <a:pt x="1" y="73"/>
                    <a:pt x="37" y="110"/>
                  </a:cubicBezTo>
                  <a:cubicBezTo>
                    <a:pt x="74" y="73"/>
                    <a:pt x="74" y="37"/>
                    <a:pt x="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8"/>
            <p:cNvSpPr/>
            <p:nvPr/>
          </p:nvSpPr>
          <p:spPr>
            <a:xfrm>
              <a:off x="1208850" y="4042712"/>
              <a:ext cx="42187" cy="35236"/>
            </a:xfrm>
            <a:custGeom>
              <a:avLst/>
              <a:gdLst/>
              <a:ahLst/>
              <a:cxnLst/>
              <a:rect l="l" t="t" r="r" b="b"/>
              <a:pathLst>
                <a:path w="880" h="735" extrusionOk="0">
                  <a:moveTo>
                    <a:pt x="440" y="1"/>
                  </a:moveTo>
                  <a:cubicBezTo>
                    <a:pt x="0" y="38"/>
                    <a:pt x="0" y="697"/>
                    <a:pt x="440" y="734"/>
                  </a:cubicBezTo>
                  <a:cubicBezTo>
                    <a:pt x="880" y="697"/>
                    <a:pt x="880" y="38"/>
                    <a:pt x="4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8"/>
            <p:cNvSpPr/>
            <p:nvPr/>
          </p:nvSpPr>
          <p:spPr>
            <a:xfrm>
              <a:off x="2154463" y="3607402"/>
              <a:ext cx="59829" cy="47509"/>
            </a:xfrm>
            <a:custGeom>
              <a:avLst/>
              <a:gdLst/>
              <a:ahLst/>
              <a:cxnLst/>
              <a:rect l="l" t="t" r="r" b="b"/>
              <a:pathLst>
                <a:path w="1248" h="991" extrusionOk="0">
                  <a:moveTo>
                    <a:pt x="514" y="0"/>
                  </a:moveTo>
                  <a:cubicBezTo>
                    <a:pt x="221" y="0"/>
                    <a:pt x="1" y="220"/>
                    <a:pt x="1" y="477"/>
                  </a:cubicBezTo>
                  <a:cubicBezTo>
                    <a:pt x="1" y="770"/>
                    <a:pt x="221" y="990"/>
                    <a:pt x="514" y="990"/>
                  </a:cubicBezTo>
                  <a:lnTo>
                    <a:pt x="514" y="954"/>
                  </a:lnTo>
                  <a:lnTo>
                    <a:pt x="771" y="954"/>
                  </a:lnTo>
                  <a:cubicBezTo>
                    <a:pt x="1027" y="954"/>
                    <a:pt x="1247" y="734"/>
                    <a:pt x="1247" y="477"/>
                  </a:cubicBezTo>
                  <a:cubicBezTo>
                    <a:pt x="1247" y="184"/>
                    <a:pt x="1027" y="0"/>
                    <a:pt x="7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8"/>
            <p:cNvSpPr/>
            <p:nvPr/>
          </p:nvSpPr>
          <p:spPr>
            <a:xfrm>
              <a:off x="1947113" y="3820071"/>
              <a:ext cx="63281" cy="64240"/>
            </a:xfrm>
            <a:custGeom>
              <a:avLst/>
              <a:gdLst/>
              <a:ahLst/>
              <a:cxnLst/>
              <a:rect l="l" t="t" r="r" b="b"/>
              <a:pathLst>
                <a:path w="1320" h="1340" extrusionOk="0">
                  <a:moveTo>
                    <a:pt x="733" y="0"/>
                  </a:moveTo>
                  <a:cubicBezTo>
                    <a:pt x="587" y="0"/>
                    <a:pt x="440" y="73"/>
                    <a:pt x="330" y="183"/>
                  </a:cubicBezTo>
                  <a:lnTo>
                    <a:pt x="294" y="220"/>
                  </a:lnTo>
                  <a:cubicBezTo>
                    <a:pt x="211" y="302"/>
                    <a:pt x="152" y="407"/>
                    <a:pt x="123" y="522"/>
                  </a:cubicBezTo>
                  <a:lnTo>
                    <a:pt x="123" y="522"/>
                  </a:lnTo>
                  <a:cubicBezTo>
                    <a:pt x="106" y="547"/>
                    <a:pt x="90" y="570"/>
                    <a:pt x="74" y="587"/>
                  </a:cubicBezTo>
                  <a:cubicBezTo>
                    <a:pt x="0" y="697"/>
                    <a:pt x="0" y="843"/>
                    <a:pt x="37" y="990"/>
                  </a:cubicBezTo>
                  <a:cubicBezTo>
                    <a:pt x="74" y="1063"/>
                    <a:pt x="110" y="1173"/>
                    <a:pt x="220" y="1246"/>
                  </a:cubicBezTo>
                  <a:cubicBezTo>
                    <a:pt x="301" y="1311"/>
                    <a:pt x="402" y="1340"/>
                    <a:pt x="503" y="1340"/>
                  </a:cubicBezTo>
                  <a:cubicBezTo>
                    <a:pt x="632" y="1340"/>
                    <a:pt x="761" y="1292"/>
                    <a:pt x="843" y="1210"/>
                  </a:cubicBezTo>
                  <a:lnTo>
                    <a:pt x="852" y="1201"/>
                  </a:lnTo>
                  <a:lnTo>
                    <a:pt x="852" y="1201"/>
                  </a:lnTo>
                  <a:cubicBezTo>
                    <a:pt x="946" y="1177"/>
                    <a:pt x="1031" y="1132"/>
                    <a:pt x="1100" y="1063"/>
                  </a:cubicBezTo>
                  <a:lnTo>
                    <a:pt x="1137" y="990"/>
                  </a:lnTo>
                  <a:cubicBezTo>
                    <a:pt x="1247" y="880"/>
                    <a:pt x="1320" y="733"/>
                    <a:pt x="1320" y="587"/>
                  </a:cubicBezTo>
                  <a:cubicBezTo>
                    <a:pt x="1320" y="403"/>
                    <a:pt x="1247" y="257"/>
                    <a:pt x="1137" y="183"/>
                  </a:cubicBezTo>
                  <a:cubicBezTo>
                    <a:pt x="1027" y="73"/>
                    <a:pt x="880" y="0"/>
                    <a:pt x="7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8"/>
            <p:cNvSpPr/>
            <p:nvPr/>
          </p:nvSpPr>
          <p:spPr>
            <a:xfrm>
              <a:off x="2158010" y="3846391"/>
              <a:ext cx="66828" cy="56329"/>
            </a:xfrm>
            <a:custGeom>
              <a:avLst/>
              <a:gdLst/>
              <a:ahLst/>
              <a:cxnLst/>
              <a:rect l="l" t="t" r="r" b="b"/>
              <a:pathLst>
                <a:path w="1394" h="1175" extrusionOk="0">
                  <a:moveTo>
                    <a:pt x="697" y="1"/>
                  </a:moveTo>
                  <a:cubicBezTo>
                    <a:pt x="0" y="74"/>
                    <a:pt x="0" y="1101"/>
                    <a:pt x="697" y="1174"/>
                  </a:cubicBezTo>
                  <a:cubicBezTo>
                    <a:pt x="1393" y="1101"/>
                    <a:pt x="1393" y="74"/>
                    <a:pt x="6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8"/>
            <p:cNvSpPr/>
            <p:nvPr/>
          </p:nvSpPr>
          <p:spPr>
            <a:xfrm>
              <a:off x="1929518" y="3684732"/>
              <a:ext cx="59829" cy="43961"/>
            </a:xfrm>
            <a:custGeom>
              <a:avLst/>
              <a:gdLst/>
              <a:ahLst/>
              <a:cxnLst/>
              <a:rect l="l" t="t" r="r" b="b"/>
              <a:pathLst>
                <a:path w="1248" h="917" extrusionOk="0">
                  <a:moveTo>
                    <a:pt x="624" y="0"/>
                  </a:moveTo>
                  <a:cubicBezTo>
                    <a:pt x="1" y="0"/>
                    <a:pt x="1" y="917"/>
                    <a:pt x="624" y="917"/>
                  </a:cubicBezTo>
                  <a:cubicBezTo>
                    <a:pt x="1247" y="917"/>
                    <a:pt x="1247" y="0"/>
                    <a:pt x="6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8"/>
            <p:cNvSpPr/>
            <p:nvPr/>
          </p:nvSpPr>
          <p:spPr>
            <a:xfrm>
              <a:off x="1897876" y="4084085"/>
              <a:ext cx="67595" cy="45303"/>
            </a:xfrm>
            <a:custGeom>
              <a:avLst/>
              <a:gdLst/>
              <a:ahLst/>
              <a:cxnLst/>
              <a:rect l="l" t="t" r="r" b="b"/>
              <a:pathLst>
                <a:path w="1410" h="945" extrusionOk="0">
                  <a:moveTo>
                    <a:pt x="606" y="1"/>
                  </a:moveTo>
                  <a:cubicBezTo>
                    <a:pt x="560" y="1"/>
                    <a:pt x="514" y="10"/>
                    <a:pt x="477" y="28"/>
                  </a:cubicBezTo>
                  <a:cubicBezTo>
                    <a:pt x="331" y="28"/>
                    <a:pt x="221" y="65"/>
                    <a:pt x="147" y="138"/>
                  </a:cubicBezTo>
                  <a:cubicBezTo>
                    <a:pt x="37" y="248"/>
                    <a:pt x="1" y="358"/>
                    <a:pt x="1" y="468"/>
                  </a:cubicBezTo>
                  <a:cubicBezTo>
                    <a:pt x="1" y="615"/>
                    <a:pt x="37" y="725"/>
                    <a:pt x="147" y="835"/>
                  </a:cubicBezTo>
                  <a:lnTo>
                    <a:pt x="221" y="908"/>
                  </a:lnTo>
                  <a:cubicBezTo>
                    <a:pt x="294" y="945"/>
                    <a:pt x="367" y="945"/>
                    <a:pt x="477" y="945"/>
                  </a:cubicBezTo>
                  <a:lnTo>
                    <a:pt x="734" y="945"/>
                  </a:lnTo>
                  <a:cubicBezTo>
                    <a:pt x="881" y="945"/>
                    <a:pt x="991" y="908"/>
                    <a:pt x="1064" y="835"/>
                  </a:cubicBezTo>
                  <a:cubicBezTo>
                    <a:pt x="1409" y="559"/>
                    <a:pt x="1202" y="22"/>
                    <a:pt x="809" y="22"/>
                  </a:cubicBezTo>
                  <a:cubicBezTo>
                    <a:pt x="784" y="22"/>
                    <a:pt x="759" y="24"/>
                    <a:pt x="734" y="28"/>
                  </a:cubicBezTo>
                  <a:cubicBezTo>
                    <a:pt x="697" y="10"/>
                    <a:pt x="652"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8"/>
            <p:cNvSpPr/>
            <p:nvPr/>
          </p:nvSpPr>
          <p:spPr>
            <a:xfrm>
              <a:off x="1699299" y="3944815"/>
              <a:ext cx="52782" cy="40461"/>
            </a:xfrm>
            <a:custGeom>
              <a:avLst/>
              <a:gdLst/>
              <a:ahLst/>
              <a:cxnLst/>
              <a:rect l="l" t="t" r="r" b="b"/>
              <a:pathLst>
                <a:path w="1101" h="844" extrusionOk="0">
                  <a:moveTo>
                    <a:pt x="550" y="1"/>
                  </a:moveTo>
                  <a:cubicBezTo>
                    <a:pt x="0" y="1"/>
                    <a:pt x="0" y="844"/>
                    <a:pt x="550" y="844"/>
                  </a:cubicBezTo>
                  <a:cubicBezTo>
                    <a:pt x="1100" y="844"/>
                    <a:pt x="1100" y="1"/>
                    <a:pt x="5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8"/>
            <p:cNvSpPr/>
            <p:nvPr/>
          </p:nvSpPr>
          <p:spPr>
            <a:xfrm>
              <a:off x="1723893" y="4143437"/>
              <a:ext cx="3548" cy="5321"/>
            </a:xfrm>
            <a:custGeom>
              <a:avLst/>
              <a:gdLst/>
              <a:ahLst/>
              <a:cxnLst/>
              <a:rect l="l" t="t" r="r" b="b"/>
              <a:pathLst>
                <a:path w="74" h="111" extrusionOk="0">
                  <a:moveTo>
                    <a:pt x="37" y="0"/>
                  </a:moveTo>
                  <a:cubicBezTo>
                    <a:pt x="1" y="37"/>
                    <a:pt x="1" y="73"/>
                    <a:pt x="37" y="110"/>
                  </a:cubicBezTo>
                  <a:cubicBezTo>
                    <a:pt x="74" y="73"/>
                    <a:pt x="74" y="37"/>
                    <a:pt x="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8"/>
            <p:cNvSpPr/>
            <p:nvPr/>
          </p:nvSpPr>
          <p:spPr>
            <a:xfrm>
              <a:off x="1484901" y="4334964"/>
              <a:ext cx="42187" cy="35236"/>
            </a:xfrm>
            <a:custGeom>
              <a:avLst/>
              <a:gdLst/>
              <a:ahLst/>
              <a:cxnLst/>
              <a:rect l="l" t="t" r="r" b="b"/>
              <a:pathLst>
                <a:path w="880" h="735" extrusionOk="0">
                  <a:moveTo>
                    <a:pt x="440" y="1"/>
                  </a:moveTo>
                  <a:cubicBezTo>
                    <a:pt x="0" y="38"/>
                    <a:pt x="0" y="697"/>
                    <a:pt x="440" y="734"/>
                  </a:cubicBezTo>
                  <a:cubicBezTo>
                    <a:pt x="880" y="697"/>
                    <a:pt x="880" y="38"/>
                    <a:pt x="4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2" name="Google Shape;302;p8"/>
          <p:cNvSpPr/>
          <p:nvPr/>
        </p:nvSpPr>
        <p:spPr>
          <a:xfrm rot="-1232550">
            <a:off x="7065070" y="4078804"/>
            <a:ext cx="1854025" cy="932638"/>
          </a:xfrm>
          <a:custGeom>
            <a:avLst/>
            <a:gdLst/>
            <a:ahLst/>
            <a:cxnLst/>
            <a:rect l="l" t="t" r="r" b="b"/>
            <a:pathLst>
              <a:path w="46796" h="23540" extrusionOk="0">
                <a:moveTo>
                  <a:pt x="32976" y="1448"/>
                </a:moveTo>
                <a:lnTo>
                  <a:pt x="32976" y="1448"/>
                </a:lnTo>
                <a:cubicBezTo>
                  <a:pt x="32682" y="1814"/>
                  <a:pt x="32426" y="2217"/>
                  <a:pt x="32206" y="2621"/>
                </a:cubicBezTo>
                <a:cubicBezTo>
                  <a:pt x="31913" y="3134"/>
                  <a:pt x="31656" y="3610"/>
                  <a:pt x="31363" y="4124"/>
                </a:cubicBezTo>
                <a:cubicBezTo>
                  <a:pt x="31106" y="4600"/>
                  <a:pt x="30813" y="5077"/>
                  <a:pt x="30446" y="5517"/>
                </a:cubicBezTo>
                <a:cubicBezTo>
                  <a:pt x="29823" y="6433"/>
                  <a:pt x="29090" y="7276"/>
                  <a:pt x="28320" y="8083"/>
                </a:cubicBezTo>
                <a:cubicBezTo>
                  <a:pt x="27550" y="8853"/>
                  <a:pt x="26707" y="9586"/>
                  <a:pt x="25791" y="10246"/>
                </a:cubicBezTo>
                <a:cubicBezTo>
                  <a:pt x="24911" y="10869"/>
                  <a:pt x="23994" y="11419"/>
                  <a:pt x="23041" y="11932"/>
                </a:cubicBezTo>
                <a:cubicBezTo>
                  <a:pt x="23555" y="11162"/>
                  <a:pt x="24068" y="10392"/>
                  <a:pt x="24618" y="9696"/>
                </a:cubicBezTo>
                <a:cubicBezTo>
                  <a:pt x="25314" y="8853"/>
                  <a:pt x="26011" y="8009"/>
                  <a:pt x="26744" y="7203"/>
                </a:cubicBezTo>
                <a:cubicBezTo>
                  <a:pt x="27514" y="6396"/>
                  <a:pt x="28283" y="5627"/>
                  <a:pt x="29090" y="4857"/>
                </a:cubicBezTo>
                <a:cubicBezTo>
                  <a:pt x="29896" y="4087"/>
                  <a:pt x="30703" y="3354"/>
                  <a:pt x="31546" y="2621"/>
                </a:cubicBezTo>
                <a:cubicBezTo>
                  <a:pt x="32023" y="2217"/>
                  <a:pt x="32462" y="1814"/>
                  <a:pt x="32976" y="1448"/>
                </a:cubicBezTo>
                <a:close/>
                <a:moveTo>
                  <a:pt x="46026" y="7826"/>
                </a:moveTo>
                <a:lnTo>
                  <a:pt x="46026" y="7826"/>
                </a:lnTo>
                <a:cubicBezTo>
                  <a:pt x="43350" y="9182"/>
                  <a:pt x="40491" y="10282"/>
                  <a:pt x="37595" y="11052"/>
                </a:cubicBezTo>
                <a:cubicBezTo>
                  <a:pt x="34479" y="11858"/>
                  <a:pt x="31253" y="12335"/>
                  <a:pt x="28027" y="12445"/>
                </a:cubicBezTo>
                <a:cubicBezTo>
                  <a:pt x="27633" y="12454"/>
                  <a:pt x="27236" y="12459"/>
                  <a:pt x="26839" y="12459"/>
                </a:cubicBezTo>
                <a:cubicBezTo>
                  <a:pt x="25646" y="12459"/>
                  <a:pt x="24443" y="12418"/>
                  <a:pt x="23261" y="12335"/>
                </a:cubicBezTo>
                <a:cubicBezTo>
                  <a:pt x="24288" y="11968"/>
                  <a:pt x="25314" y="11675"/>
                  <a:pt x="26341" y="11345"/>
                </a:cubicBezTo>
                <a:cubicBezTo>
                  <a:pt x="29456" y="10429"/>
                  <a:pt x="32609" y="9659"/>
                  <a:pt x="35798" y="9072"/>
                </a:cubicBezTo>
                <a:cubicBezTo>
                  <a:pt x="38988" y="8486"/>
                  <a:pt x="42213" y="8046"/>
                  <a:pt x="45476" y="7863"/>
                </a:cubicBezTo>
                <a:lnTo>
                  <a:pt x="46026" y="7826"/>
                </a:lnTo>
                <a:close/>
                <a:moveTo>
                  <a:pt x="25754" y="2034"/>
                </a:moveTo>
                <a:lnTo>
                  <a:pt x="25754" y="2034"/>
                </a:lnTo>
                <a:cubicBezTo>
                  <a:pt x="25204" y="3391"/>
                  <a:pt x="24618" y="4784"/>
                  <a:pt x="23958" y="6103"/>
                </a:cubicBezTo>
                <a:cubicBezTo>
                  <a:pt x="23151" y="7753"/>
                  <a:pt x="22235" y="9329"/>
                  <a:pt x="21208" y="10832"/>
                </a:cubicBezTo>
                <a:cubicBezTo>
                  <a:pt x="20732" y="11565"/>
                  <a:pt x="20219" y="12262"/>
                  <a:pt x="19705" y="12995"/>
                </a:cubicBezTo>
                <a:cubicBezTo>
                  <a:pt x="20035" y="11345"/>
                  <a:pt x="20585" y="9769"/>
                  <a:pt x="21318" y="8266"/>
                </a:cubicBezTo>
                <a:cubicBezTo>
                  <a:pt x="21722" y="7460"/>
                  <a:pt x="22162" y="6653"/>
                  <a:pt x="22675" y="5883"/>
                </a:cubicBezTo>
                <a:cubicBezTo>
                  <a:pt x="23225" y="5113"/>
                  <a:pt x="23774" y="4380"/>
                  <a:pt x="24398" y="3684"/>
                </a:cubicBezTo>
                <a:cubicBezTo>
                  <a:pt x="24838" y="3134"/>
                  <a:pt x="25314" y="2584"/>
                  <a:pt x="25754" y="2034"/>
                </a:cubicBezTo>
                <a:close/>
                <a:moveTo>
                  <a:pt x="20145" y="1191"/>
                </a:moveTo>
                <a:cubicBezTo>
                  <a:pt x="19925" y="2144"/>
                  <a:pt x="19705" y="3097"/>
                  <a:pt x="19449" y="4014"/>
                </a:cubicBezTo>
                <a:cubicBezTo>
                  <a:pt x="19119" y="5150"/>
                  <a:pt x="18752" y="6250"/>
                  <a:pt x="18349" y="7313"/>
                </a:cubicBezTo>
                <a:cubicBezTo>
                  <a:pt x="17946" y="8376"/>
                  <a:pt x="17506" y="9439"/>
                  <a:pt x="16993" y="10465"/>
                </a:cubicBezTo>
                <a:cubicBezTo>
                  <a:pt x="16443" y="11455"/>
                  <a:pt x="15893" y="12445"/>
                  <a:pt x="15233" y="13398"/>
                </a:cubicBezTo>
                <a:cubicBezTo>
                  <a:pt x="14647" y="14241"/>
                  <a:pt x="14023" y="15084"/>
                  <a:pt x="13327" y="15854"/>
                </a:cubicBezTo>
                <a:cubicBezTo>
                  <a:pt x="13547" y="14864"/>
                  <a:pt x="13767" y="13875"/>
                  <a:pt x="14060" y="12958"/>
                </a:cubicBezTo>
                <a:cubicBezTo>
                  <a:pt x="14353" y="11858"/>
                  <a:pt x="14720" y="10795"/>
                  <a:pt x="15160" y="9769"/>
                </a:cubicBezTo>
                <a:cubicBezTo>
                  <a:pt x="15600" y="8706"/>
                  <a:pt x="16040" y="7679"/>
                  <a:pt x="16516" y="6726"/>
                </a:cubicBezTo>
                <a:cubicBezTo>
                  <a:pt x="17029" y="5700"/>
                  <a:pt x="17616" y="4747"/>
                  <a:pt x="18239" y="3830"/>
                </a:cubicBezTo>
                <a:cubicBezTo>
                  <a:pt x="18532" y="3354"/>
                  <a:pt x="18862" y="2914"/>
                  <a:pt x="19192" y="2437"/>
                </a:cubicBezTo>
                <a:cubicBezTo>
                  <a:pt x="19522" y="1998"/>
                  <a:pt x="19779" y="1594"/>
                  <a:pt x="20145" y="1191"/>
                </a:cubicBezTo>
                <a:close/>
                <a:moveTo>
                  <a:pt x="22073" y="13485"/>
                </a:moveTo>
                <a:cubicBezTo>
                  <a:pt x="22652" y="13485"/>
                  <a:pt x="23232" y="13513"/>
                  <a:pt x="23811" y="13581"/>
                </a:cubicBezTo>
                <a:cubicBezTo>
                  <a:pt x="25387" y="13728"/>
                  <a:pt x="26964" y="13911"/>
                  <a:pt x="28540" y="14131"/>
                </a:cubicBezTo>
                <a:cubicBezTo>
                  <a:pt x="30116" y="14351"/>
                  <a:pt x="31656" y="14645"/>
                  <a:pt x="33196" y="14938"/>
                </a:cubicBezTo>
                <a:cubicBezTo>
                  <a:pt x="34772" y="15231"/>
                  <a:pt x="36275" y="15598"/>
                  <a:pt x="37778" y="16001"/>
                </a:cubicBezTo>
                <a:cubicBezTo>
                  <a:pt x="39281" y="16367"/>
                  <a:pt x="40747" y="16807"/>
                  <a:pt x="42177" y="17247"/>
                </a:cubicBezTo>
                <a:cubicBezTo>
                  <a:pt x="40894" y="17247"/>
                  <a:pt x="39611" y="17247"/>
                  <a:pt x="38291" y="17211"/>
                </a:cubicBezTo>
                <a:cubicBezTo>
                  <a:pt x="36751" y="17137"/>
                  <a:pt x="35212" y="17027"/>
                  <a:pt x="33635" y="16844"/>
                </a:cubicBezTo>
                <a:cubicBezTo>
                  <a:pt x="32096" y="16697"/>
                  <a:pt x="30593" y="16477"/>
                  <a:pt x="29053" y="16184"/>
                </a:cubicBezTo>
                <a:cubicBezTo>
                  <a:pt x="27550" y="15891"/>
                  <a:pt x="26047" y="15524"/>
                  <a:pt x="24581" y="15121"/>
                </a:cubicBezTo>
                <a:cubicBezTo>
                  <a:pt x="23078" y="14681"/>
                  <a:pt x="21612" y="14205"/>
                  <a:pt x="20145" y="13618"/>
                </a:cubicBezTo>
                <a:lnTo>
                  <a:pt x="20072" y="13581"/>
                </a:lnTo>
                <a:cubicBezTo>
                  <a:pt x="20739" y="13523"/>
                  <a:pt x="21406" y="13485"/>
                  <a:pt x="22073" y="13485"/>
                </a:cubicBezTo>
                <a:close/>
                <a:moveTo>
                  <a:pt x="14353" y="3794"/>
                </a:moveTo>
                <a:cubicBezTo>
                  <a:pt x="14243" y="4490"/>
                  <a:pt x="14133" y="5187"/>
                  <a:pt x="13950" y="5883"/>
                </a:cubicBezTo>
                <a:cubicBezTo>
                  <a:pt x="13730" y="6946"/>
                  <a:pt x="13437" y="7973"/>
                  <a:pt x="13107" y="8999"/>
                </a:cubicBezTo>
                <a:cubicBezTo>
                  <a:pt x="12814" y="10026"/>
                  <a:pt x="12447" y="11015"/>
                  <a:pt x="12044" y="12005"/>
                </a:cubicBezTo>
                <a:cubicBezTo>
                  <a:pt x="11604" y="12995"/>
                  <a:pt x="11164" y="13985"/>
                  <a:pt x="10688" y="14938"/>
                </a:cubicBezTo>
                <a:cubicBezTo>
                  <a:pt x="10174" y="15891"/>
                  <a:pt x="9661" y="16807"/>
                  <a:pt x="9111" y="17724"/>
                </a:cubicBezTo>
                <a:cubicBezTo>
                  <a:pt x="9045" y="17757"/>
                  <a:pt x="9009" y="17790"/>
                  <a:pt x="8976" y="17849"/>
                </a:cubicBezTo>
                <a:lnTo>
                  <a:pt x="8976" y="17849"/>
                </a:lnTo>
                <a:cubicBezTo>
                  <a:pt x="9747" y="13838"/>
                  <a:pt x="11063" y="9972"/>
                  <a:pt x="12924" y="6360"/>
                </a:cubicBezTo>
                <a:cubicBezTo>
                  <a:pt x="13400" y="5480"/>
                  <a:pt x="13840" y="4637"/>
                  <a:pt x="14353" y="3794"/>
                </a:cubicBezTo>
                <a:close/>
                <a:moveTo>
                  <a:pt x="16296" y="15084"/>
                </a:moveTo>
                <a:cubicBezTo>
                  <a:pt x="17433" y="15084"/>
                  <a:pt x="18532" y="15231"/>
                  <a:pt x="19632" y="15488"/>
                </a:cubicBezTo>
                <a:cubicBezTo>
                  <a:pt x="21098" y="15818"/>
                  <a:pt x="22528" y="16184"/>
                  <a:pt x="23958" y="16551"/>
                </a:cubicBezTo>
                <a:cubicBezTo>
                  <a:pt x="25387" y="16917"/>
                  <a:pt x="26817" y="17321"/>
                  <a:pt x="28247" y="17724"/>
                </a:cubicBezTo>
                <a:cubicBezTo>
                  <a:pt x="29640" y="18164"/>
                  <a:pt x="31069" y="18604"/>
                  <a:pt x="32499" y="19043"/>
                </a:cubicBezTo>
                <a:cubicBezTo>
                  <a:pt x="33672" y="19447"/>
                  <a:pt x="34882" y="19887"/>
                  <a:pt x="36055" y="20290"/>
                </a:cubicBezTo>
                <a:cubicBezTo>
                  <a:pt x="35029" y="20143"/>
                  <a:pt x="33965" y="19997"/>
                  <a:pt x="32902" y="19777"/>
                </a:cubicBezTo>
                <a:cubicBezTo>
                  <a:pt x="31509" y="19520"/>
                  <a:pt x="30080" y="19190"/>
                  <a:pt x="28650" y="18860"/>
                </a:cubicBezTo>
                <a:cubicBezTo>
                  <a:pt x="27257" y="18494"/>
                  <a:pt x="25827" y="18090"/>
                  <a:pt x="24434" y="17687"/>
                </a:cubicBezTo>
                <a:cubicBezTo>
                  <a:pt x="23005" y="17284"/>
                  <a:pt x="21648" y="16844"/>
                  <a:pt x="20255" y="16404"/>
                </a:cubicBezTo>
                <a:cubicBezTo>
                  <a:pt x="18936" y="15964"/>
                  <a:pt x="17616" y="15524"/>
                  <a:pt x="16296" y="15084"/>
                </a:cubicBezTo>
                <a:close/>
                <a:moveTo>
                  <a:pt x="570" y="19997"/>
                </a:moveTo>
                <a:cubicBezTo>
                  <a:pt x="533" y="19997"/>
                  <a:pt x="497" y="20033"/>
                  <a:pt x="497" y="20107"/>
                </a:cubicBezTo>
                <a:lnTo>
                  <a:pt x="497" y="20363"/>
                </a:lnTo>
                <a:cubicBezTo>
                  <a:pt x="497" y="20400"/>
                  <a:pt x="533" y="20436"/>
                  <a:pt x="570" y="20436"/>
                </a:cubicBezTo>
                <a:cubicBezTo>
                  <a:pt x="607" y="20436"/>
                  <a:pt x="643" y="20400"/>
                  <a:pt x="643" y="20363"/>
                </a:cubicBezTo>
                <a:lnTo>
                  <a:pt x="643" y="20107"/>
                </a:lnTo>
                <a:cubicBezTo>
                  <a:pt x="643" y="20033"/>
                  <a:pt x="607" y="19997"/>
                  <a:pt x="570" y="19997"/>
                </a:cubicBezTo>
                <a:close/>
                <a:moveTo>
                  <a:pt x="12337" y="17321"/>
                </a:moveTo>
                <a:cubicBezTo>
                  <a:pt x="13034" y="17321"/>
                  <a:pt x="13693" y="17357"/>
                  <a:pt x="14390" y="17431"/>
                </a:cubicBezTo>
                <a:cubicBezTo>
                  <a:pt x="15746" y="17614"/>
                  <a:pt x="17103" y="17944"/>
                  <a:pt x="18459" y="18347"/>
                </a:cubicBezTo>
                <a:cubicBezTo>
                  <a:pt x="19779" y="18714"/>
                  <a:pt x="21098" y="19117"/>
                  <a:pt x="22418" y="19520"/>
                </a:cubicBezTo>
                <a:cubicBezTo>
                  <a:pt x="23738" y="19923"/>
                  <a:pt x="25057" y="20326"/>
                  <a:pt x="26341" y="20803"/>
                </a:cubicBezTo>
                <a:cubicBezTo>
                  <a:pt x="27147" y="21096"/>
                  <a:pt x="27953" y="21390"/>
                  <a:pt x="28723" y="21719"/>
                </a:cubicBezTo>
                <a:cubicBezTo>
                  <a:pt x="28063" y="21573"/>
                  <a:pt x="27404" y="21463"/>
                  <a:pt x="26744" y="21353"/>
                </a:cubicBezTo>
                <a:cubicBezTo>
                  <a:pt x="25351" y="21133"/>
                  <a:pt x="24031" y="20950"/>
                  <a:pt x="22675" y="20693"/>
                </a:cubicBezTo>
                <a:cubicBezTo>
                  <a:pt x="21318" y="20473"/>
                  <a:pt x="19962" y="20253"/>
                  <a:pt x="18642" y="19923"/>
                </a:cubicBezTo>
                <a:cubicBezTo>
                  <a:pt x="17286" y="19630"/>
                  <a:pt x="15966" y="19300"/>
                  <a:pt x="14647" y="18933"/>
                </a:cubicBezTo>
                <a:cubicBezTo>
                  <a:pt x="13364" y="18530"/>
                  <a:pt x="12081" y="18090"/>
                  <a:pt x="10834" y="17540"/>
                </a:cubicBezTo>
                <a:cubicBezTo>
                  <a:pt x="11311" y="17431"/>
                  <a:pt x="11824" y="17357"/>
                  <a:pt x="12337" y="17321"/>
                </a:cubicBezTo>
                <a:close/>
                <a:moveTo>
                  <a:pt x="34277" y="1"/>
                </a:moveTo>
                <a:cubicBezTo>
                  <a:pt x="34258" y="1"/>
                  <a:pt x="34240" y="6"/>
                  <a:pt x="34222" y="18"/>
                </a:cubicBezTo>
                <a:lnTo>
                  <a:pt x="34112" y="165"/>
                </a:lnTo>
                <a:lnTo>
                  <a:pt x="33929" y="311"/>
                </a:lnTo>
                <a:cubicBezTo>
                  <a:pt x="33159" y="934"/>
                  <a:pt x="32426" y="1558"/>
                  <a:pt x="31693" y="2181"/>
                </a:cubicBezTo>
                <a:cubicBezTo>
                  <a:pt x="30849" y="2914"/>
                  <a:pt x="30006" y="3647"/>
                  <a:pt x="29200" y="4417"/>
                </a:cubicBezTo>
                <a:cubicBezTo>
                  <a:pt x="28393" y="5187"/>
                  <a:pt x="27624" y="5957"/>
                  <a:pt x="26854" y="6763"/>
                </a:cubicBezTo>
                <a:cubicBezTo>
                  <a:pt x="26084" y="7570"/>
                  <a:pt x="25387" y="8376"/>
                  <a:pt x="24728" y="9256"/>
                </a:cubicBezTo>
                <a:cubicBezTo>
                  <a:pt x="24031" y="10136"/>
                  <a:pt x="23408" y="11015"/>
                  <a:pt x="22858" y="11968"/>
                </a:cubicBezTo>
                <a:cubicBezTo>
                  <a:pt x="22748" y="12042"/>
                  <a:pt x="22675" y="12078"/>
                  <a:pt x="22565" y="12115"/>
                </a:cubicBezTo>
                <a:cubicBezTo>
                  <a:pt x="22491" y="12152"/>
                  <a:pt x="22455" y="12225"/>
                  <a:pt x="22491" y="12262"/>
                </a:cubicBezTo>
                <a:cubicBezTo>
                  <a:pt x="21538" y="12592"/>
                  <a:pt x="20585" y="12922"/>
                  <a:pt x="19595" y="13288"/>
                </a:cubicBezTo>
                <a:cubicBezTo>
                  <a:pt x="19595" y="13288"/>
                  <a:pt x="19595" y="13252"/>
                  <a:pt x="19595" y="13252"/>
                </a:cubicBezTo>
                <a:cubicBezTo>
                  <a:pt x="20145" y="12592"/>
                  <a:pt x="20659" y="11895"/>
                  <a:pt x="21172" y="11199"/>
                </a:cubicBezTo>
                <a:cubicBezTo>
                  <a:pt x="21648" y="10539"/>
                  <a:pt x="22198" y="9696"/>
                  <a:pt x="22675" y="8889"/>
                </a:cubicBezTo>
                <a:cubicBezTo>
                  <a:pt x="23628" y="7313"/>
                  <a:pt x="24471" y="5700"/>
                  <a:pt x="25241" y="4014"/>
                </a:cubicBezTo>
                <a:cubicBezTo>
                  <a:pt x="25644" y="3061"/>
                  <a:pt x="26011" y="2107"/>
                  <a:pt x="26341" y="1118"/>
                </a:cubicBezTo>
                <a:cubicBezTo>
                  <a:pt x="26341" y="1047"/>
                  <a:pt x="26295" y="1006"/>
                  <a:pt x="26242" y="1006"/>
                </a:cubicBezTo>
                <a:cubicBezTo>
                  <a:pt x="26214" y="1006"/>
                  <a:pt x="26183" y="1018"/>
                  <a:pt x="26157" y="1044"/>
                </a:cubicBezTo>
                <a:cubicBezTo>
                  <a:pt x="25644" y="1851"/>
                  <a:pt x="25057" y="2621"/>
                  <a:pt x="24434" y="3317"/>
                </a:cubicBezTo>
                <a:cubicBezTo>
                  <a:pt x="23811" y="4050"/>
                  <a:pt x="23225" y="4747"/>
                  <a:pt x="22675" y="5517"/>
                </a:cubicBezTo>
                <a:cubicBezTo>
                  <a:pt x="21612" y="7020"/>
                  <a:pt x="20768" y="8669"/>
                  <a:pt x="20145" y="10392"/>
                </a:cubicBezTo>
                <a:cubicBezTo>
                  <a:pt x="19815" y="11382"/>
                  <a:pt x="19522" y="12372"/>
                  <a:pt x="19339" y="13398"/>
                </a:cubicBezTo>
                <a:cubicBezTo>
                  <a:pt x="18899" y="13545"/>
                  <a:pt x="18496" y="13691"/>
                  <a:pt x="18092" y="13875"/>
                </a:cubicBezTo>
                <a:cubicBezTo>
                  <a:pt x="17286" y="14168"/>
                  <a:pt x="16443" y="14498"/>
                  <a:pt x="15636" y="14828"/>
                </a:cubicBezTo>
                <a:lnTo>
                  <a:pt x="15563" y="14791"/>
                </a:lnTo>
                <a:cubicBezTo>
                  <a:pt x="15490" y="14791"/>
                  <a:pt x="15380" y="14864"/>
                  <a:pt x="15416" y="14938"/>
                </a:cubicBezTo>
                <a:lnTo>
                  <a:pt x="15270" y="14974"/>
                </a:lnTo>
                <a:lnTo>
                  <a:pt x="15196" y="14974"/>
                </a:lnTo>
                <a:cubicBezTo>
                  <a:pt x="15196" y="14974"/>
                  <a:pt x="15160" y="14974"/>
                  <a:pt x="15160" y="15011"/>
                </a:cubicBezTo>
                <a:cubicBezTo>
                  <a:pt x="14683" y="15231"/>
                  <a:pt x="14207" y="15414"/>
                  <a:pt x="13730" y="15634"/>
                </a:cubicBezTo>
                <a:cubicBezTo>
                  <a:pt x="13840" y="15488"/>
                  <a:pt x="13987" y="15304"/>
                  <a:pt x="14133" y="15194"/>
                </a:cubicBezTo>
                <a:cubicBezTo>
                  <a:pt x="14500" y="14754"/>
                  <a:pt x="14867" y="14315"/>
                  <a:pt x="15196" y="13875"/>
                </a:cubicBezTo>
                <a:cubicBezTo>
                  <a:pt x="15856" y="12922"/>
                  <a:pt x="16479" y="11932"/>
                  <a:pt x="17029" y="10942"/>
                </a:cubicBezTo>
                <a:cubicBezTo>
                  <a:pt x="17579" y="9916"/>
                  <a:pt x="18056" y="8853"/>
                  <a:pt x="18496" y="7789"/>
                </a:cubicBezTo>
                <a:cubicBezTo>
                  <a:pt x="18899" y="6726"/>
                  <a:pt x="19302" y="5627"/>
                  <a:pt x="19632" y="4490"/>
                </a:cubicBezTo>
                <a:cubicBezTo>
                  <a:pt x="19925" y="3391"/>
                  <a:pt x="20219" y="2254"/>
                  <a:pt x="20439" y="1118"/>
                </a:cubicBezTo>
                <a:cubicBezTo>
                  <a:pt x="20475" y="971"/>
                  <a:pt x="20512" y="824"/>
                  <a:pt x="20549" y="714"/>
                </a:cubicBezTo>
                <a:cubicBezTo>
                  <a:pt x="20549" y="609"/>
                  <a:pt x="20473" y="523"/>
                  <a:pt x="20404" y="523"/>
                </a:cubicBezTo>
                <a:cubicBezTo>
                  <a:pt x="20376" y="523"/>
                  <a:pt x="20349" y="537"/>
                  <a:pt x="20329" y="568"/>
                </a:cubicBezTo>
                <a:cubicBezTo>
                  <a:pt x="19632" y="1448"/>
                  <a:pt x="18936" y="2364"/>
                  <a:pt x="18312" y="3317"/>
                </a:cubicBezTo>
                <a:cubicBezTo>
                  <a:pt x="17689" y="4270"/>
                  <a:pt x="17103" y="5223"/>
                  <a:pt x="16553" y="6213"/>
                </a:cubicBezTo>
                <a:cubicBezTo>
                  <a:pt x="16040" y="7203"/>
                  <a:pt x="15526" y="8229"/>
                  <a:pt x="15086" y="9256"/>
                </a:cubicBezTo>
                <a:cubicBezTo>
                  <a:pt x="14683" y="10319"/>
                  <a:pt x="14280" y="11345"/>
                  <a:pt x="13950" y="12445"/>
                </a:cubicBezTo>
                <a:cubicBezTo>
                  <a:pt x="13584" y="13508"/>
                  <a:pt x="13327" y="14571"/>
                  <a:pt x="13070" y="15708"/>
                </a:cubicBezTo>
                <a:cubicBezTo>
                  <a:pt x="13070" y="15781"/>
                  <a:pt x="13070" y="15891"/>
                  <a:pt x="13034" y="15964"/>
                </a:cubicBezTo>
                <a:cubicBezTo>
                  <a:pt x="11751" y="16551"/>
                  <a:pt x="10504" y="17137"/>
                  <a:pt x="9221" y="17724"/>
                </a:cubicBezTo>
                <a:cubicBezTo>
                  <a:pt x="9734" y="16954"/>
                  <a:pt x="10248" y="16184"/>
                  <a:pt x="10688" y="15341"/>
                </a:cubicBezTo>
                <a:cubicBezTo>
                  <a:pt x="11201" y="14388"/>
                  <a:pt x="11641" y="13435"/>
                  <a:pt x="12081" y="12445"/>
                </a:cubicBezTo>
                <a:cubicBezTo>
                  <a:pt x="12520" y="11492"/>
                  <a:pt x="12887" y="10465"/>
                  <a:pt x="13254" y="9439"/>
                </a:cubicBezTo>
                <a:cubicBezTo>
                  <a:pt x="13584" y="8413"/>
                  <a:pt x="13877" y="7386"/>
                  <a:pt x="14133" y="6323"/>
                </a:cubicBezTo>
                <a:cubicBezTo>
                  <a:pt x="14353" y="5297"/>
                  <a:pt x="14573" y="4234"/>
                  <a:pt x="14720" y="3171"/>
                </a:cubicBezTo>
                <a:lnTo>
                  <a:pt x="14793" y="2767"/>
                </a:lnTo>
                <a:cubicBezTo>
                  <a:pt x="14793" y="2667"/>
                  <a:pt x="14716" y="2610"/>
                  <a:pt x="14640" y="2610"/>
                </a:cubicBezTo>
                <a:cubicBezTo>
                  <a:pt x="14578" y="2610"/>
                  <a:pt x="14516" y="2648"/>
                  <a:pt x="14500" y="2731"/>
                </a:cubicBezTo>
                <a:lnTo>
                  <a:pt x="14463" y="3097"/>
                </a:lnTo>
                <a:cubicBezTo>
                  <a:pt x="14427" y="3134"/>
                  <a:pt x="14390" y="3134"/>
                  <a:pt x="14390" y="3171"/>
                </a:cubicBezTo>
                <a:cubicBezTo>
                  <a:pt x="13290" y="4930"/>
                  <a:pt x="12337" y="6763"/>
                  <a:pt x="11494" y="8669"/>
                </a:cubicBezTo>
                <a:cubicBezTo>
                  <a:pt x="10688" y="10575"/>
                  <a:pt x="9991" y="12518"/>
                  <a:pt x="9441" y="14498"/>
                </a:cubicBezTo>
                <a:cubicBezTo>
                  <a:pt x="9148" y="15634"/>
                  <a:pt x="8891" y="16734"/>
                  <a:pt x="8671" y="17870"/>
                </a:cubicBezTo>
                <a:cubicBezTo>
                  <a:pt x="8671" y="17907"/>
                  <a:pt x="8671" y="17980"/>
                  <a:pt x="8708" y="17980"/>
                </a:cubicBezTo>
                <a:cubicBezTo>
                  <a:pt x="5959" y="19300"/>
                  <a:pt x="3356" y="20876"/>
                  <a:pt x="936" y="22709"/>
                </a:cubicBezTo>
                <a:cubicBezTo>
                  <a:pt x="643" y="22929"/>
                  <a:pt x="350" y="23186"/>
                  <a:pt x="57" y="23406"/>
                </a:cubicBezTo>
                <a:cubicBezTo>
                  <a:pt x="0" y="23462"/>
                  <a:pt x="52" y="23540"/>
                  <a:pt x="112" y="23540"/>
                </a:cubicBezTo>
                <a:cubicBezTo>
                  <a:pt x="131" y="23540"/>
                  <a:pt x="150" y="23533"/>
                  <a:pt x="167" y="23516"/>
                </a:cubicBezTo>
                <a:cubicBezTo>
                  <a:pt x="2696" y="21573"/>
                  <a:pt x="5409" y="19887"/>
                  <a:pt x="8268" y="18494"/>
                </a:cubicBezTo>
                <a:cubicBezTo>
                  <a:pt x="8928" y="18164"/>
                  <a:pt x="9588" y="17870"/>
                  <a:pt x="10248" y="17540"/>
                </a:cubicBezTo>
                <a:cubicBezTo>
                  <a:pt x="10248" y="17577"/>
                  <a:pt x="10284" y="17577"/>
                  <a:pt x="10321" y="17577"/>
                </a:cubicBezTo>
                <a:cubicBezTo>
                  <a:pt x="11531" y="18127"/>
                  <a:pt x="12777" y="18567"/>
                  <a:pt x="14023" y="18970"/>
                </a:cubicBezTo>
                <a:cubicBezTo>
                  <a:pt x="15343" y="19373"/>
                  <a:pt x="16663" y="19703"/>
                  <a:pt x="17982" y="20033"/>
                </a:cubicBezTo>
                <a:cubicBezTo>
                  <a:pt x="19339" y="20326"/>
                  <a:pt x="20659" y="20583"/>
                  <a:pt x="22015" y="20803"/>
                </a:cubicBezTo>
                <a:cubicBezTo>
                  <a:pt x="23371" y="21060"/>
                  <a:pt x="24764" y="21280"/>
                  <a:pt x="26121" y="21500"/>
                </a:cubicBezTo>
                <a:cubicBezTo>
                  <a:pt x="27514" y="21646"/>
                  <a:pt x="28870" y="21939"/>
                  <a:pt x="30226" y="22306"/>
                </a:cubicBezTo>
                <a:cubicBezTo>
                  <a:pt x="30373" y="22379"/>
                  <a:pt x="30556" y="22416"/>
                  <a:pt x="30703" y="22489"/>
                </a:cubicBezTo>
                <a:cubicBezTo>
                  <a:pt x="30721" y="22498"/>
                  <a:pt x="30738" y="22502"/>
                  <a:pt x="30755" y="22502"/>
                </a:cubicBezTo>
                <a:cubicBezTo>
                  <a:pt x="30873" y="22502"/>
                  <a:pt x="30941" y="22297"/>
                  <a:pt x="30813" y="22233"/>
                </a:cubicBezTo>
                <a:cubicBezTo>
                  <a:pt x="29530" y="21683"/>
                  <a:pt x="28247" y="21133"/>
                  <a:pt x="26927" y="20693"/>
                </a:cubicBezTo>
                <a:cubicBezTo>
                  <a:pt x="25607" y="20217"/>
                  <a:pt x="24288" y="19777"/>
                  <a:pt x="22968" y="19373"/>
                </a:cubicBezTo>
                <a:cubicBezTo>
                  <a:pt x="21612" y="18970"/>
                  <a:pt x="20292" y="18567"/>
                  <a:pt x="18936" y="18200"/>
                </a:cubicBezTo>
                <a:cubicBezTo>
                  <a:pt x="17579" y="17797"/>
                  <a:pt x="16223" y="17467"/>
                  <a:pt x="14830" y="17247"/>
                </a:cubicBezTo>
                <a:cubicBezTo>
                  <a:pt x="14230" y="17150"/>
                  <a:pt x="13629" y="17103"/>
                  <a:pt x="13029" y="17103"/>
                </a:cubicBezTo>
                <a:cubicBezTo>
                  <a:pt x="12273" y="17103"/>
                  <a:pt x="11517" y="17177"/>
                  <a:pt x="10761" y="17321"/>
                </a:cubicBezTo>
                <a:lnTo>
                  <a:pt x="10651" y="17357"/>
                </a:lnTo>
                <a:cubicBezTo>
                  <a:pt x="11384" y="16991"/>
                  <a:pt x="12154" y="16624"/>
                  <a:pt x="12924" y="16294"/>
                </a:cubicBezTo>
                <a:lnTo>
                  <a:pt x="12924" y="16294"/>
                </a:lnTo>
                <a:lnTo>
                  <a:pt x="12850" y="16404"/>
                </a:lnTo>
                <a:cubicBezTo>
                  <a:pt x="12850" y="16430"/>
                  <a:pt x="12869" y="16456"/>
                  <a:pt x="12892" y="16456"/>
                </a:cubicBezTo>
                <a:cubicBezTo>
                  <a:pt x="12902" y="16456"/>
                  <a:pt x="12913" y="16451"/>
                  <a:pt x="12924" y="16441"/>
                </a:cubicBezTo>
                <a:cubicBezTo>
                  <a:pt x="12997" y="16404"/>
                  <a:pt x="13070" y="16331"/>
                  <a:pt x="13144" y="16257"/>
                </a:cubicBezTo>
                <a:cubicBezTo>
                  <a:pt x="13180" y="16257"/>
                  <a:pt x="13254" y="16221"/>
                  <a:pt x="13254" y="16184"/>
                </a:cubicBezTo>
                <a:cubicBezTo>
                  <a:pt x="14023" y="15818"/>
                  <a:pt x="14830" y="15488"/>
                  <a:pt x="15636" y="15158"/>
                </a:cubicBezTo>
                <a:cubicBezTo>
                  <a:pt x="16993" y="15634"/>
                  <a:pt x="18312" y="16074"/>
                  <a:pt x="19669" y="16477"/>
                </a:cubicBezTo>
                <a:cubicBezTo>
                  <a:pt x="20988" y="16917"/>
                  <a:pt x="22491" y="17357"/>
                  <a:pt x="23848" y="17797"/>
                </a:cubicBezTo>
                <a:cubicBezTo>
                  <a:pt x="25241" y="18200"/>
                  <a:pt x="26670" y="18604"/>
                  <a:pt x="28100" y="18970"/>
                </a:cubicBezTo>
                <a:cubicBezTo>
                  <a:pt x="29493" y="19337"/>
                  <a:pt x="30923" y="19667"/>
                  <a:pt x="32352" y="19923"/>
                </a:cubicBezTo>
                <a:cubicBezTo>
                  <a:pt x="33782" y="20217"/>
                  <a:pt x="35248" y="20473"/>
                  <a:pt x="36678" y="20656"/>
                </a:cubicBezTo>
                <a:lnTo>
                  <a:pt x="37228" y="20693"/>
                </a:lnTo>
                <a:cubicBezTo>
                  <a:pt x="37375" y="20693"/>
                  <a:pt x="37375" y="20473"/>
                  <a:pt x="37265" y="20436"/>
                </a:cubicBezTo>
                <a:cubicBezTo>
                  <a:pt x="35872" y="19923"/>
                  <a:pt x="34442" y="19447"/>
                  <a:pt x="33049" y="18970"/>
                </a:cubicBezTo>
                <a:cubicBezTo>
                  <a:pt x="31619" y="18494"/>
                  <a:pt x="30226" y="18054"/>
                  <a:pt x="28797" y="17614"/>
                </a:cubicBezTo>
                <a:cubicBezTo>
                  <a:pt x="27367" y="17211"/>
                  <a:pt x="25901" y="16807"/>
                  <a:pt x="24471" y="16441"/>
                </a:cubicBezTo>
                <a:cubicBezTo>
                  <a:pt x="23041" y="16038"/>
                  <a:pt x="21575" y="15708"/>
                  <a:pt x="20145" y="15378"/>
                </a:cubicBezTo>
                <a:cubicBezTo>
                  <a:pt x="18826" y="15048"/>
                  <a:pt x="17506" y="14901"/>
                  <a:pt x="16186" y="14901"/>
                </a:cubicBezTo>
                <a:lnTo>
                  <a:pt x="17139" y="14535"/>
                </a:lnTo>
                <a:cubicBezTo>
                  <a:pt x="17873" y="14241"/>
                  <a:pt x="18569" y="13985"/>
                  <a:pt x="19302" y="13691"/>
                </a:cubicBezTo>
                <a:lnTo>
                  <a:pt x="19522" y="13655"/>
                </a:lnTo>
                <a:cubicBezTo>
                  <a:pt x="20952" y="14241"/>
                  <a:pt x="22418" y="14754"/>
                  <a:pt x="23921" y="15194"/>
                </a:cubicBezTo>
                <a:cubicBezTo>
                  <a:pt x="25424" y="15634"/>
                  <a:pt x="26927" y="16001"/>
                  <a:pt x="28430" y="16294"/>
                </a:cubicBezTo>
                <a:cubicBezTo>
                  <a:pt x="29970" y="16587"/>
                  <a:pt x="31509" y="16844"/>
                  <a:pt x="33012" y="17027"/>
                </a:cubicBezTo>
                <a:cubicBezTo>
                  <a:pt x="34552" y="17211"/>
                  <a:pt x="36128" y="17321"/>
                  <a:pt x="37705" y="17394"/>
                </a:cubicBezTo>
                <a:cubicBezTo>
                  <a:pt x="38832" y="17448"/>
                  <a:pt x="39978" y="17482"/>
                  <a:pt x="41116" y="17482"/>
                </a:cubicBezTo>
                <a:cubicBezTo>
                  <a:pt x="41532" y="17482"/>
                  <a:pt x="41948" y="17477"/>
                  <a:pt x="42360" y="17467"/>
                </a:cubicBezTo>
                <a:lnTo>
                  <a:pt x="42947" y="17467"/>
                </a:lnTo>
                <a:cubicBezTo>
                  <a:pt x="43057" y="17467"/>
                  <a:pt x="43093" y="17284"/>
                  <a:pt x="42947" y="17211"/>
                </a:cubicBezTo>
                <a:cubicBezTo>
                  <a:pt x="41444" y="16734"/>
                  <a:pt x="39904" y="16294"/>
                  <a:pt x="38364" y="15891"/>
                </a:cubicBezTo>
                <a:cubicBezTo>
                  <a:pt x="36861" y="15488"/>
                  <a:pt x="35285" y="15121"/>
                  <a:pt x="33709" y="14791"/>
                </a:cubicBezTo>
                <a:cubicBezTo>
                  <a:pt x="32169" y="14498"/>
                  <a:pt x="30593" y="14241"/>
                  <a:pt x="29017" y="13985"/>
                </a:cubicBezTo>
                <a:cubicBezTo>
                  <a:pt x="27440" y="13765"/>
                  <a:pt x="25864" y="13545"/>
                  <a:pt x="24288" y="13398"/>
                </a:cubicBezTo>
                <a:cubicBezTo>
                  <a:pt x="23591" y="13325"/>
                  <a:pt x="22885" y="13288"/>
                  <a:pt x="22180" y="13288"/>
                </a:cubicBezTo>
                <a:cubicBezTo>
                  <a:pt x="21474" y="13288"/>
                  <a:pt x="20768" y="13325"/>
                  <a:pt x="20072" y="13398"/>
                </a:cubicBezTo>
                <a:cubicBezTo>
                  <a:pt x="20915" y="13105"/>
                  <a:pt x="21758" y="12812"/>
                  <a:pt x="22601" y="12518"/>
                </a:cubicBezTo>
                <a:cubicBezTo>
                  <a:pt x="23974" y="12659"/>
                  <a:pt x="25347" y="12726"/>
                  <a:pt x="26720" y="12726"/>
                </a:cubicBezTo>
                <a:cubicBezTo>
                  <a:pt x="28573" y="12726"/>
                  <a:pt x="30426" y="12603"/>
                  <a:pt x="32279" y="12372"/>
                </a:cubicBezTo>
                <a:cubicBezTo>
                  <a:pt x="35505" y="11932"/>
                  <a:pt x="38658" y="11125"/>
                  <a:pt x="41700" y="9989"/>
                </a:cubicBezTo>
                <a:cubicBezTo>
                  <a:pt x="43423" y="9366"/>
                  <a:pt x="45073" y="8596"/>
                  <a:pt x="46686" y="7753"/>
                </a:cubicBezTo>
                <a:cubicBezTo>
                  <a:pt x="46796" y="7716"/>
                  <a:pt x="46759" y="7533"/>
                  <a:pt x="46649" y="7496"/>
                </a:cubicBezTo>
                <a:cubicBezTo>
                  <a:pt x="43387" y="7679"/>
                  <a:pt x="40161" y="8046"/>
                  <a:pt x="36935" y="8596"/>
                </a:cubicBezTo>
                <a:cubicBezTo>
                  <a:pt x="33709" y="9146"/>
                  <a:pt x="30520" y="9879"/>
                  <a:pt x="27367" y="10759"/>
                </a:cubicBezTo>
                <a:cubicBezTo>
                  <a:pt x="26084" y="11125"/>
                  <a:pt x="24801" y="11529"/>
                  <a:pt x="23518" y="11968"/>
                </a:cubicBezTo>
                <a:cubicBezTo>
                  <a:pt x="24251" y="11565"/>
                  <a:pt x="24911" y="11162"/>
                  <a:pt x="25607" y="10722"/>
                </a:cubicBezTo>
                <a:cubicBezTo>
                  <a:pt x="26524" y="10062"/>
                  <a:pt x="27367" y="9366"/>
                  <a:pt x="28173" y="8596"/>
                </a:cubicBezTo>
                <a:cubicBezTo>
                  <a:pt x="28980" y="7789"/>
                  <a:pt x="29713" y="6946"/>
                  <a:pt x="30373" y="6067"/>
                </a:cubicBezTo>
                <a:cubicBezTo>
                  <a:pt x="30703" y="5590"/>
                  <a:pt x="31033" y="5150"/>
                  <a:pt x="31289" y="4674"/>
                </a:cubicBezTo>
                <a:cubicBezTo>
                  <a:pt x="31583" y="4234"/>
                  <a:pt x="31876" y="3720"/>
                  <a:pt x="32133" y="3244"/>
                </a:cubicBezTo>
                <a:cubicBezTo>
                  <a:pt x="32609" y="2217"/>
                  <a:pt x="33269" y="1264"/>
                  <a:pt x="34039" y="495"/>
                </a:cubicBezTo>
                <a:lnTo>
                  <a:pt x="34369" y="201"/>
                </a:lnTo>
                <a:cubicBezTo>
                  <a:pt x="34461" y="140"/>
                  <a:pt x="34373" y="1"/>
                  <a:pt x="34277"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8"/>
          <p:cNvSpPr/>
          <p:nvPr/>
        </p:nvSpPr>
        <p:spPr>
          <a:xfrm>
            <a:off x="-63326" y="4164547"/>
            <a:ext cx="4560131" cy="978958"/>
          </a:xfrm>
          <a:custGeom>
            <a:avLst/>
            <a:gdLst/>
            <a:ahLst/>
            <a:cxnLst/>
            <a:rect l="l" t="t" r="r" b="b"/>
            <a:pathLst>
              <a:path w="85085" h="35856" extrusionOk="0">
                <a:moveTo>
                  <a:pt x="21963" y="0"/>
                </a:moveTo>
                <a:cubicBezTo>
                  <a:pt x="20489" y="0"/>
                  <a:pt x="19021" y="128"/>
                  <a:pt x="17560" y="444"/>
                </a:cubicBezTo>
                <a:cubicBezTo>
                  <a:pt x="11658" y="1763"/>
                  <a:pt x="6819" y="5942"/>
                  <a:pt x="3007" y="10671"/>
                </a:cubicBezTo>
                <a:cubicBezTo>
                  <a:pt x="1980" y="11954"/>
                  <a:pt x="954" y="13311"/>
                  <a:pt x="1" y="14704"/>
                </a:cubicBezTo>
                <a:lnTo>
                  <a:pt x="1" y="35855"/>
                </a:lnTo>
                <a:lnTo>
                  <a:pt x="85084" y="35855"/>
                </a:lnTo>
                <a:lnTo>
                  <a:pt x="85084" y="13494"/>
                </a:lnTo>
                <a:cubicBezTo>
                  <a:pt x="81602" y="11111"/>
                  <a:pt x="77973" y="8948"/>
                  <a:pt x="74233" y="7079"/>
                </a:cubicBezTo>
                <a:cubicBezTo>
                  <a:pt x="69285" y="4476"/>
                  <a:pt x="64152" y="1947"/>
                  <a:pt x="58617" y="1323"/>
                </a:cubicBezTo>
                <a:cubicBezTo>
                  <a:pt x="57606" y="1211"/>
                  <a:pt x="56597" y="1165"/>
                  <a:pt x="55588" y="1165"/>
                </a:cubicBezTo>
                <a:cubicBezTo>
                  <a:pt x="50695" y="1165"/>
                  <a:pt x="45815" y="2258"/>
                  <a:pt x="40893" y="2258"/>
                </a:cubicBezTo>
                <a:cubicBezTo>
                  <a:pt x="40533" y="2258"/>
                  <a:pt x="40172" y="2252"/>
                  <a:pt x="39811" y="2240"/>
                </a:cubicBezTo>
                <a:cubicBezTo>
                  <a:pt x="33831" y="2035"/>
                  <a:pt x="27850" y="0"/>
                  <a:pt x="219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8"/>
          <p:cNvSpPr/>
          <p:nvPr/>
        </p:nvSpPr>
        <p:spPr>
          <a:xfrm rot="8834421">
            <a:off x="4366356" y="3742500"/>
            <a:ext cx="3158346" cy="1823052"/>
          </a:xfrm>
          <a:custGeom>
            <a:avLst/>
            <a:gdLst/>
            <a:ahLst/>
            <a:cxnLst/>
            <a:rect l="l" t="t" r="r" b="b"/>
            <a:pathLst>
              <a:path w="58983" h="34046" extrusionOk="0">
                <a:moveTo>
                  <a:pt x="11649" y="1"/>
                </a:moveTo>
                <a:cubicBezTo>
                  <a:pt x="11530" y="1"/>
                  <a:pt x="11410" y="15"/>
                  <a:pt x="11291" y="46"/>
                </a:cubicBezTo>
                <a:cubicBezTo>
                  <a:pt x="10814" y="230"/>
                  <a:pt x="10411" y="559"/>
                  <a:pt x="10118" y="963"/>
                </a:cubicBezTo>
                <a:lnTo>
                  <a:pt x="0" y="12327"/>
                </a:lnTo>
                <a:cubicBezTo>
                  <a:pt x="7662" y="19218"/>
                  <a:pt x="15506" y="26183"/>
                  <a:pt x="24964" y="30252"/>
                </a:cubicBezTo>
                <a:cubicBezTo>
                  <a:pt x="30870" y="32789"/>
                  <a:pt x="37293" y="34045"/>
                  <a:pt x="43716" y="34045"/>
                </a:cubicBezTo>
                <a:cubicBezTo>
                  <a:pt x="48895" y="34045"/>
                  <a:pt x="54074" y="33229"/>
                  <a:pt x="58983" y="31609"/>
                </a:cubicBezTo>
                <a:lnTo>
                  <a:pt x="58983" y="15882"/>
                </a:lnTo>
                <a:cubicBezTo>
                  <a:pt x="58470" y="15992"/>
                  <a:pt x="57883" y="16066"/>
                  <a:pt x="57260" y="16176"/>
                </a:cubicBezTo>
                <a:cubicBezTo>
                  <a:pt x="56135" y="16285"/>
                  <a:pt x="54997" y="16341"/>
                  <a:pt x="53854" y="16341"/>
                </a:cubicBezTo>
                <a:cubicBezTo>
                  <a:pt x="52315" y="16341"/>
                  <a:pt x="50768" y="16239"/>
                  <a:pt x="49232" y="16029"/>
                </a:cubicBezTo>
                <a:cubicBezTo>
                  <a:pt x="36218" y="14379"/>
                  <a:pt x="23901" y="9174"/>
                  <a:pt x="13637" y="963"/>
                </a:cubicBezTo>
                <a:cubicBezTo>
                  <a:pt x="13071" y="522"/>
                  <a:pt x="12369" y="1"/>
                  <a:pt x="116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8"/>
          <p:cNvSpPr/>
          <p:nvPr/>
        </p:nvSpPr>
        <p:spPr>
          <a:xfrm rot="3113637">
            <a:off x="7229290" y="-601699"/>
            <a:ext cx="2701620" cy="2155606"/>
          </a:xfrm>
          <a:custGeom>
            <a:avLst/>
            <a:gdLst/>
            <a:ahLst/>
            <a:cxnLst/>
            <a:rect l="l" t="t" r="r" b="b"/>
            <a:pathLst>
              <a:path w="85084" h="67888" extrusionOk="0">
                <a:moveTo>
                  <a:pt x="1" y="0"/>
                </a:moveTo>
                <a:lnTo>
                  <a:pt x="1" y="30903"/>
                </a:lnTo>
                <a:lnTo>
                  <a:pt x="28337" y="61109"/>
                </a:lnTo>
                <a:cubicBezTo>
                  <a:pt x="29914" y="62795"/>
                  <a:pt x="31526" y="64482"/>
                  <a:pt x="33506" y="65691"/>
                </a:cubicBezTo>
                <a:cubicBezTo>
                  <a:pt x="36362" y="67405"/>
                  <a:pt x="39723" y="67888"/>
                  <a:pt x="43095" y="67888"/>
                </a:cubicBezTo>
                <a:cubicBezTo>
                  <a:pt x="44267" y="67888"/>
                  <a:pt x="45440" y="67829"/>
                  <a:pt x="46593" y="67744"/>
                </a:cubicBezTo>
                <a:cubicBezTo>
                  <a:pt x="47253" y="67744"/>
                  <a:pt x="47913" y="67598"/>
                  <a:pt x="48499" y="67268"/>
                </a:cubicBezTo>
                <a:cubicBezTo>
                  <a:pt x="49122" y="66791"/>
                  <a:pt x="49452" y="66058"/>
                  <a:pt x="49746" y="65325"/>
                </a:cubicBezTo>
                <a:cubicBezTo>
                  <a:pt x="52752" y="57883"/>
                  <a:pt x="56637" y="50845"/>
                  <a:pt x="61293" y="44356"/>
                </a:cubicBezTo>
                <a:cubicBezTo>
                  <a:pt x="63822" y="40837"/>
                  <a:pt x="66718" y="37355"/>
                  <a:pt x="70677" y="35595"/>
                </a:cubicBezTo>
                <a:cubicBezTo>
                  <a:pt x="72400" y="34825"/>
                  <a:pt x="74233" y="34422"/>
                  <a:pt x="75993" y="33872"/>
                </a:cubicBezTo>
                <a:cubicBezTo>
                  <a:pt x="79145" y="32882"/>
                  <a:pt x="82115" y="31379"/>
                  <a:pt x="85047" y="29840"/>
                </a:cubicBezTo>
                <a:lnTo>
                  <a:pt x="85084" y="8688"/>
                </a:lnTo>
                <a:lnTo>
                  <a:pt x="85084" y="8688"/>
                </a:lnTo>
                <a:cubicBezTo>
                  <a:pt x="84937" y="8835"/>
                  <a:pt x="84791" y="9018"/>
                  <a:pt x="84644" y="9165"/>
                </a:cubicBezTo>
                <a:cubicBezTo>
                  <a:pt x="82078" y="11914"/>
                  <a:pt x="79182" y="14297"/>
                  <a:pt x="75993" y="16276"/>
                </a:cubicBezTo>
                <a:cubicBezTo>
                  <a:pt x="69242" y="20370"/>
                  <a:pt x="61568" y="22478"/>
                  <a:pt x="53829" y="22478"/>
                </a:cubicBezTo>
                <a:cubicBezTo>
                  <a:pt x="49719" y="22478"/>
                  <a:pt x="45590" y="21884"/>
                  <a:pt x="41571" y="20675"/>
                </a:cubicBezTo>
                <a:cubicBezTo>
                  <a:pt x="36585" y="19172"/>
                  <a:pt x="31966" y="16716"/>
                  <a:pt x="27347" y="14334"/>
                </a:cubicBez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6" name="Google Shape;306;p8"/>
          <p:cNvGrpSpPr/>
          <p:nvPr/>
        </p:nvGrpSpPr>
        <p:grpSpPr>
          <a:xfrm flipH="1">
            <a:off x="1407484" y="24650"/>
            <a:ext cx="1386501" cy="673098"/>
            <a:chOff x="6262493" y="240300"/>
            <a:chExt cx="1386501" cy="673098"/>
          </a:xfrm>
        </p:grpSpPr>
        <p:sp>
          <p:nvSpPr>
            <p:cNvPr id="307" name="Google Shape;307;p8"/>
            <p:cNvSpPr/>
            <p:nvPr/>
          </p:nvSpPr>
          <p:spPr>
            <a:xfrm rot="-2993311">
              <a:off x="6741361" y="379346"/>
              <a:ext cx="49012" cy="45865"/>
            </a:xfrm>
            <a:custGeom>
              <a:avLst/>
              <a:gdLst/>
              <a:ahLst/>
              <a:cxnLst/>
              <a:rect l="l" t="t" r="r" b="b"/>
              <a:pathLst>
                <a:path w="1137" h="1064" extrusionOk="0">
                  <a:moveTo>
                    <a:pt x="184" y="587"/>
                  </a:moveTo>
                  <a:cubicBezTo>
                    <a:pt x="184" y="672"/>
                    <a:pt x="200" y="750"/>
                    <a:pt x="230" y="816"/>
                  </a:cubicBezTo>
                  <a:lnTo>
                    <a:pt x="230" y="816"/>
                  </a:lnTo>
                  <a:lnTo>
                    <a:pt x="220" y="807"/>
                  </a:lnTo>
                  <a:lnTo>
                    <a:pt x="184" y="697"/>
                  </a:lnTo>
                  <a:lnTo>
                    <a:pt x="184" y="587"/>
                  </a:lnTo>
                  <a:close/>
                  <a:moveTo>
                    <a:pt x="880" y="807"/>
                  </a:moveTo>
                  <a:lnTo>
                    <a:pt x="807" y="917"/>
                  </a:lnTo>
                  <a:lnTo>
                    <a:pt x="784" y="924"/>
                  </a:lnTo>
                  <a:lnTo>
                    <a:pt x="784" y="924"/>
                  </a:lnTo>
                  <a:cubicBezTo>
                    <a:pt x="820" y="891"/>
                    <a:pt x="850" y="852"/>
                    <a:pt x="880" y="807"/>
                  </a:cubicBezTo>
                  <a:close/>
                  <a:moveTo>
                    <a:pt x="657" y="1004"/>
                  </a:moveTo>
                  <a:lnTo>
                    <a:pt x="624" y="1027"/>
                  </a:lnTo>
                  <a:lnTo>
                    <a:pt x="587" y="1027"/>
                  </a:lnTo>
                  <a:cubicBezTo>
                    <a:pt x="613" y="1020"/>
                    <a:pt x="636" y="1013"/>
                    <a:pt x="657" y="1004"/>
                  </a:cubicBezTo>
                  <a:close/>
                  <a:moveTo>
                    <a:pt x="587" y="0"/>
                  </a:moveTo>
                  <a:cubicBezTo>
                    <a:pt x="440" y="0"/>
                    <a:pt x="257" y="74"/>
                    <a:pt x="147" y="147"/>
                  </a:cubicBezTo>
                  <a:cubicBezTo>
                    <a:pt x="110" y="220"/>
                    <a:pt x="37" y="294"/>
                    <a:pt x="37" y="404"/>
                  </a:cubicBezTo>
                  <a:cubicBezTo>
                    <a:pt x="0" y="477"/>
                    <a:pt x="0" y="587"/>
                    <a:pt x="37" y="697"/>
                  </a:cubicBezTo>
                  <a:cubicBezTo>
                    <a:pt x="37" y="807"/>
                    <a:pt x="110" y="917"/>
                    <a:pt x="220" y="953"/>
                  </a:cubicBezTo>
                  <a:cubicBezTo>
                    <a:pt x="293" y="1002"/>
                    <a:pt x="381" y="1034"/>
                    <a:pt x="464" y="1040"/>
                  </a:cubicBezTo>
                  <a:lnTo>
                    <a:pt x="464" y="1040"/>
                  </a:lnTo>
                  <a:cubicBezTo>
                    <a:pt x="491" y="1050"/>
                    <a:pt x="520" y="1058"/>
                    <a:pt x="550" y="1063"/>
                  </a:cubicBezTo>
                  <a:cubicBezTo>
                    <a:pt x="660" y="1063"/>
                    <a:pt x="770" y="1063"/>
                    <a:pt x="844" y="990"/>
                  </a:cubicBezTo>
                  <a:cubicBezTo>
                    <a:pt x="953" y="953"/>
                    <a:pt x="1027" y="843"/>
                    <a:pt x="1063" y="733"/>
                  </a:cubicBezTo>
                  <a:lnTo>
                    <a:pt x="1137" y="660"/>
                  </a:lnTo>
                  <a:cubicBezTo>
                    <a:pt x="1137" y="587"/>
                    <a:pt x="1137" y="477"/>
                    <a:pt x="1137" y="404"/>
                  </a:cubicBezTo>
                  <a:cubicBezTo>
                    <a:pt x="1100" y="294"/>
                    <a:pt x="1063" y="220"/>
                    <a:pt x="990" y="184"/>
                  </a:cubicBezTo>
                  <a:cubicBezTo>
                    <a:pt x="880" y="74"/>
                    <a:pt x="734" y="0"/>
                    <a:pt x="5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8"/>
            <p:cNvSpPr/>
            <p:nvPr/>
          </p:nvSpPr>
          <p:spPr>
            <a:xfrm rot="-2993311">
              <a:off x="6637232" y="391853"/>
              <a:ext cx="39529" cy="31640"/>
            </a:xfrm>
            <a:custGeom>
              <a:avLst/>
              <a:gdLst/>
              <a:ahLst/>
              <a:cxnLst/>
              <a:rect l="l" t="t" r="r" b="b"/>
              <a:pathLst>
                <a:path w="917" h="734" extrusionOk="0">
                  <a:moveTo>
                    <a:pt x="477" y="0"/>
                  </a:moveTo>
                  <a:cubicBezTo>
                    <a:pt x="0" y="37"/>
                    <a:pt x="0" y="697"/>
                    <a:pt x="477" y="733"/>
                  </a:cubicBezTo>
                  <a:cubicBezTo>
                    <a:pt x="917" y="697"/>
                    <a:pt x="917" y="37"/>
                    <a:pt x="4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8"/>
            <p:cNvSpPr/>
            <p:nvPr/>
          </p:nvSpPr>
          <p:spPr>
            <a:xfrm rot="-2993311">
              <a:off x="6632824" y="249830"/>
              <a:ext cx="41124" cy="34830"/>
            </a:xfrm>
            <a:custGeom>
              <a:avLst/>
              <a:gdLst/>
              <a:ahLst/>
              <a:cxnLst/>
              <a:rect l="l" t="t" r="r" b="b"/>
              <a:pathLst>
                <a:path w="954" h="808" extrusionOk="0">
                  <a:moveTo>
                    <a:pt x="477" y="1"/>
                  </a:moveTo>
                  <a:cubicBezTo>
                    <a:pt x="1" y="74"/>
                    <a:pt x="1" y="734"/>
                    <a:pt x="477" y="807"/>
                  </a:cubicBezTo>
                  <a:cubicBezTo>
                    <a:pt x="954" y="734"/>
                    <a:pt x="954" y="74"/>
                    <a:pt x="4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8"/>
            <p:cNvSpPr/>
            <p:nvPr/>
          </p:nvSpPr>
          <p:spPr>
            <a:xfrm rot="-2993311">
              <a:off x="6438067" y="361479"/>
              <a:ext cx="36382" cy="26898"/>
            </a:xfrm>
            <a:custGeom>
              <a:avLst/>
              <a:gdLst/>
              <a:ahLst/>
              <a:cxnLst/>
              <a:rect l="l" t="t" r="r" b="b"/>
              <a:pathLst>
                <a:path w="844" h="624" extrusionOk="0">
                  <a:moveTo>
                    <a:pt x="441" y="0"/>
                  </a:moveTo>
                  <a:cubicBezTo>
                    <a:pt x="1" y="0"/>
                    <a:pt x="1" y="623"/>
                    <a:pt x="441" y="623"/>
                  </a:cubicBezTo>
                  <a:cubicBezTo>
                    <a:pt x="844" y="623"/>
                    <a:pt x="844" y="0"/>
                    <a:pt x="4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8"/>
            <p:cNvSpPr/>
            <p:nvPr/>
          </p:nvSpPr>
          <p:spPr>
            <a:xfrm rot="-2993311">
              <a:off x="6268374" y="310309"/>
              <a:ext cx="55349" cy="41124"/>
            </a:xfrm>
            <a:custGeom>
              <a:avLst/>
              <a:gdLst/>
              <a:ahLst/>
              <a:cxnLst/>
              <a:rect l="l" t="t" r="r" b="b"/>
              <a:pathLst>
                <a:path w="1284" h="954" extrusionOk="0">
                  <a:moveTo>
                    <a:pt x="624" y="1"/>
                  </a:moveTo>
                  <a:cubicBezTo>
                    <a:pt x="1" y="1"/>
                    <a:pt x="1" y="954"/>
                    <a:pt x="624" y="954"/>
                  </a:cubicBezTo>
                  <a:cubicBezTo>
                    <a:pt x="1284" y="954"/>
                    <a:pt x="1284" y="1"/>
                    <a:pt x="6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8"/>
            <p:cNvSpPr/>
            <p:nvPr/>
          </p:nvSpPr>
          <p:spPr>
            <a:xfrm rot="-2993311">
              <a:off x="6973065" y="431123"/>
              <a:ext cx="50607" cy="42719"/>
            </a:xfrm>
            <a:custGeom>
              <a:avLst/>
              <a:gdLst/>
              <a:ahLst/>
              <a:cxnLst/>
              <a:rect l="l" t="t" r="r" b="b"/>
              <a:pathLst>
                <a:path w="1174" h="991" extrusionOk="0">
                  <a:moveTo>
                    <a:pt x="587" y="0"/>
                  </a:moveTo>
                  <a:cubicBezTo>
                    <a:pt x="0" y="74"/>
                    <a:pt x="0" y="954"/>
                    <a:pt x="587" y="990"/>
                  </a:cubicBezTo>
                  <a:cubicBezTo>
                    <a:pt x="1173" y="954"/>
                    <a:pt x="1173" y="74"/>
                    <a:pt x="5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8"/>
            <p:cNvSpPr/>
            <p:nvPr/>
          </p:nvSpPr>
          <p:spPr>
            <a:xfrm rot="-2993311">
              <a:off x="6926179" y="649809"/>
              <a:ext cx="53754" cy="53797"/>
            </a:xfrm>
            <a:custGeom>
              <a:avLst/>
              <a:gdLst/>
              <a:ahLst/>
              <a:cxnLst/>
              <a:rect l="l" t="t" r="r" b="b"/>
              <a:pathLst>
                <a:path w="1247" h="1248" extrusionOk="0">
                  <a:moveTo>
                    <a:pt x="587" y="1"/>
                  </a:moveTo>
                  <a:cubicBezTo>
                    <a:pt x="477" y="38"/>
                    <a:pt x="403" y="74"/>
                    <a:pt x="330" y="148"/>
                  </a:cubicBezTo>
                  <a:cubicBezTo>
                    <a:pt x="293" y="184"/>
                    <a:pt x="257" y="221"/>
                    <a:pt x="220" y="257"/>
                  </a:cubicBezTo>
                  <a:cubicBezTo>
                    <a:pt x="183" y="294"/>
                    <a:pt x="110" y="367"/>
                    <a:pt x="110" y="404"/>
                  </a:cubicBezTo>
                  <a:cubicBezTo>
                    <a:pt x="55" y="477"/>
                    <a:pt x="28" y="551"/>
                    <a:pt x="19" y="624"/>
                  </a:cubicBezTo>
                  <a:lnTo>
                    <a:pt x="19" y="624"/>
                  </a:lnTo>
                  <a:lnTo>
                    <a:pt x="0" y="661"/>
                  </a:lnTo>
                  <a:cubicBezTo>
                    <a:pt x="0" y="697"/>
                    <a:pt x="0" y="771"/>
                    <a:pt x="0" y="844"/>
                  </a:cubicBezTo>
                  <a:cubicBezTo>
                    <a:pt x="0" y="917"/>
                    <a:pt x="74" y="1027"/>
                    <a:pt x="147" y="1101"/>
                  </a:cubicBezTo>
                  <a:cubicBezTo>
                    <a:pt x="183" y="1174"/>
                    <a:pt x="257" y="1211"/>
                    <a:pt x="330" y="1247"/>
                  </a:cubicBezTo>
                  <a:cubicBezTo>
                    <a:pt x="440" y="1247"/>
                    <a:pt x="530" y="1247"/>
                    <a:pt x="614" y="1216"/>
                  </a:cubicBezTo>
                  <a:lnTo>
                    <a:pt x="614" y="1216"/>
                  </a:lnTo>
                  <a:cubicBezTo>
                    <a:pt x="685" y="1203"/>
                    <a:pt x="751" y="1175"/>
                    <a:pt x="807" y="1137"/>
                  </a:cubicBezTo>
                  <a:cubicBezTo>
                    <a:pt x="880" y="1101"/>
                    <a:pt x="917" y="1064"/>
                    <a:pt x="990" y="1027"/>
                  </a:cubicBezTo>
                  <a:cubicBezTo>
                    <a:pt x="1027" y="991"/>
                    <a:pt x="1063" y="954"/>
                    <a:pt x="1100" y="917"/>
                  </a:cubicBezTo>
                  <a:cubicBezTo>
                    <a:pt x="1173" y="807"/>
                    <a:pt x="1247" y="661"/>
                    <a:pt x="1247" y="551"/>
                  </a:cubicBezTo>
                  <a:cubicBezTo>
                    <a:pt x="1247" y="221"/>
                    <a:pt x="990" y="1"/>
                    <a:pt x="6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8"/>
            <p:cNvSpPr/>
            <p:nvPr/>
          </p:nvSpPr>
          <p:spPr>
            <a:xfrm rot="-2993311">
              <a:off x="7118756" y="565411"/>
              <a:ext cx="52159" cy="39529"/>
            </a:xfrm>
            <a:custGeom>
              <a:avLst/>
              <a:gdLst/>
              <a:ahLst/>
              <a:cxnLst/>
              <a:rect l="l" t="t" r="r" b="b"/>
              <a:pathLst>
                <a:path w="1210" h="917" extrusionOk="0">
                  <a:moveTo>
                    <a:pt x="513" y="0"/>
                  </a:moveTo>
                  <a:cubicBezTo>
                    <a:pt x="367" y="0"/>
                    <a:pt x="257" y="74"/>
                    <a:pt x="183" y="147"/>
                  </a:cubicBezTo>
                  <a:cubicBezTo>
                    <a:pt x="0" y="330"/>
                    <a:pt x="0" y="624"/>
                    <a:pt x="183" y="770"/>
                  </a:cubicBezTo>
                  <a:cubicBezTo>
                    <a:pt x="257" y="880"/>
                    <a:pt x="367" y="917"/>
                    <a:pt x="513" y="917"/>
                  </a:cubicBezTo>
                  <a:lnTo>
                    <a:pt x="770" y="880"/>
                  </a:lnTo>
                  <a:cubicBezTo>
                    <a:pt x="880" y="880"/>
                    <a:pt x="990" y="843"/>
                    <a:pt x="1063" y="770"/>
                  </a:cubicBezTo>
                  <a:cubicBezTo>
                    <a:pt x="1137" y="697"/>
                    <a:pt x="1173" y="587"/>
                    <a:pt x="1210" y="477"/>
                  </a:cubicBezTo>
                  <a:cubicBezTo>
                    <a:pt x="1173" y="367"/>
                    <a:pt x="1137" y="257"/>
                    <a:pt x="1063" y="184"/>
                  </a:cubicBezTo>
                  <a:lnTo>
                    <a:pt x="990" y="110"/>
                  </a:lnTo>
                  <a:cubicBezTo>
                    <a:pt x="917" y="74"/>
                    <a:pt x="843" y="37"/>
                    <a:pt x="770" y="37"/>
                  </a:cubicBezTo>
                  <a:lnTo>
                    <a:pt x="51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8"/>
            <p:cNvSpPr/>
            <p:nvPr/>
          </p:nvSpPr>
          <p:spPr>
            <a:xfrm rot="-2993311">
              <a:off x="7122773" y="771558"/>
              <a:ext cx="58495" cy="44313"/>
            </a:xfrm>
            <a:custGeom>
              <a:avLst/>
              <a:gdLst/>
              <a:ahLst/>
              <a:cxnLst/>
              <a:rect l="l" t="t" r="r" b="b"/>
              <a:pathLst>
                <a:path w="1357" h="1028" extrusionOk="0">
                  <a:moveTo>
                    <a:pt x="660" y="1"/>
                  </a:moveTo>
                  <a:cubicBezTo>
                    <a:pt x="0" y="1"/>
                    <a:pt x="0" y="1027"/>
                    <a:pt x="660" y="1027"/>
                  </a:cubicBezTo>
                  <a:cubicBezTo>
                    <a:pt x="1357" y="1027"/>
                    <a:pt x="1357" y="1"/>
                    <a:pt x="6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8"/>
            <p:cNvSpPr/>
            <p:nvPr/>
          </p:nvSpPr>
          <p:spPr>
            <a:xfrm rot="-2993311">
              <a:off x="7260626" y="735949"/>
              <a:ext cx="56901" cy="42719"/>
            </a:xfrm>
            <a:custGeom>
              <a:avLst/>
              <a:gdLst/>
              <a:ahLst/>
              <a:cxnLst/>
              <a:rect l="l" t="t" r="r" b="b"/>
              <a:pathLst>
                <a:path w="1320" h="991" extrusionOk="0">
                  <a:moveTo>
                    <a:pt x="660" y="1"/>
                  </a:moveTo>
                  <a:cubicBezTo>
                    <a:pt x="0" y="1"/>
                    <a:pt x="0" y="991"/>
                    <a:pt x="660" y="991"/>
                  </a:cubicBezTo>
                  <a:cubicBezTo>
                    <a:pt x="1320" y="991"/>
                    <a:pt x="1320" y="1"/>
                    <a:pt x="6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8"/>
            <p:cNvSpPr/>
            <p:nvPr/>
          </p:nvSpPr>
          <p:spPr>
            <a:xfrm rot="-2993311">
              <a:off x="7382313" y="791605"/>
              <a:ext cx="34787" cy="26898"/>
            </a:xfrm>
            <a:custGeom>
              <a:avLst/>
              <a:gdLst/>
              <a:ahLst/>
              <a:cxnLst/>
              <a:rect l="l" t="t" r="r" b="b"/>
              <a:pathLst>
                <a:path w="807" h="624" extrusionOk="0">
                  <a:moveTo>
                    <a:pt x="403" y="0"/>
                  </a:moveTo>
                  <a:cubicBezTo>
                    <a:pt x="0" y="0"/>
                    <a:pt x="0" y="623"/>
                    <a:pt x="403" y="623"/>
                  </a:cubicBezTo>
                  <a:cubicBezTo>
                    <a:pt x="807" y="623"/>
                    <a:pt x="807" y="0"/>
                    <a:pt x="4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8"/>
            <p:cNvSpPr/>
            <p:nvPr/>
          </p:nvSpPr>
          <p:spPr>
            <a:xfrm rot="-2993311">
              <a:off x="7599961" y="867152"/>
              <a:ext cx="42719" cy="36382"/>
            </a:xfrm>
            <a:custGeom>
              <a:avLst/>
              <a:gdLst/>
              <a:ahLst/>
              <a:cxnLst/>
              <a:rect l="l" t="t" r="r" b="b"/>
              <a:pathLst>
                <a:path w="991" h="844" extrusionOk="0">
                  <a:moveTo>
                    <a:pt x="477" y="0"/>
                  </a:moveTo>
                  <a:cubicBezTo>
                    <a:pt x="0" y="74"/>
                    <a:pt x="0" y="770"/>
                    <a:pt x="477" y="843"/>
                  </a:cubicBezTo>
                  <a:cubicBezTo>
                    <a:pt x="990" y="770"/>
                    <a:pt x="990" y="74"/>
                    <a:pt x="4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9" name="Google Shape;319;p8"/>
          <p:cNvSpPr/>
          <p:nvPr/>
        </p:nvSpPr>
        <p:spPr>
          <a:xfrm>
            <a:off x="7657052" y="-63248"/>
            <a:ext cx="1441024" cy="328543"/>
          </a:xfrm>
          <a:custGeom>
            <a:avLst/>
            <a:gdLst/>
            <a:ahLst/>
            <a:cxnLst/>
            <a:rect l="l" t="t" r="r" b="b"/>
            <a:pathLst>
              <a:path w="45383" h="10347" extrusionOk="0">
                <a:moveTo>
                  <a:pt x="0" y="0"/>
                </a:moveTo>
                <a:cubicBezTo>
                  <a:pt x="807" y="1173"/>
                  <a:pt x="1540" y="2347"/>
                  <a:pt x="2346" y="3520"/>
                </a:cubicBezTo>
                <a:cubicBezTo>
                  <a:pt x="2860" y="4326"/>
                  <a:pt x="3373" y="5133"/>
                  <a:pt x="3923" y="5902"/>
                </a:cubicBezTo>
                <a:cubicBezTo>
                  <a:pt x="5022" y="7552"/>
                  <a:pt x="6195" y="9275"/>
                  <a:pt x="8065" y="9971"/>
                </a:cubicBezTo>
                <a:cubicBezTo>
                  <a:pt x="8872" y="10265"/>
                  <a:pt x="9727" y="10346"/>
                  <a:pt x="10588" y="10346"/>
                </a:cubicBezTo>
                <a:cubicBezTo>
                  <a:pt x="11018" y="10346"/>
                  <a:pt x="11450" y="10326"/>
                  <a:pt x="11877" y="10301"/>
                </a:cubicBezTo>
                <a:cubicBezTo>
                  <a:pt x="23022" y="9751"/>
                  <a:pt x="34202" y="9055"/>
                  <a:pt x="45346" y="8285"/>
                </a:cubicBezTo>
                <a:lnTo>
                  <a:pt x="453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320" name="Google Shape;320;p8"/>
          <p:cNvSpPr/>
          <p:nvPr/>
        </p:nvSpPr>
        <p:spPr>
          <a:xfrm rot="-6741749" flipH="1">
            <a:off x="-338790" y="96693"/>
            <a:ext cx="1491548" cy="885622"/>
          </a:xfrm>
          <a:custGeom>
            <a:avLst/>
            <a:gdLst/>
            <a:ahLst/>
            <a:cxnLst/>
            <a:rect l="l" t="t" r="r" b="b"/>
            <a:pathLst>
              <a:path w="52789" h="31344" extrusionOk="0">
                <a:moveTo>
                  <a:pt x="1" y="1"/>
                </a:moveTo>
                <a:lnTo>
                  <a:pt x="1" y="18587"/>
                </a:lnTo>
                <a:cubicBezTo>
                  <a:pt x="5866" y="19393"/>
                  <a:pt x="11621" y="21043"/>
                  <a:pt x="16680" y="24122"/>
                </a:cubicBezTo>
                <a:cubicBezTo>
                  <a:pt x="19759" y="25991"/>
                  <a:pt x="22509" y="28448"/>
                  <a:pt x="24671" y="31344"/>
                </a:cubicBezTo>
                <a:lnTo>
                  <a:pt x="52788" y="31344"/>
                </a:lnTo>
                <a:cubicBezTo>
                  <a:pt x="47546" y="20786"/>
                  <a:pt x="36915" y="13418"/>
                  <a:pt x="26138" y="8249"/>
                </a:cubicBezTo>
                <a:cubicBezTo>
                  <a:pt x="23498" y="6966"/>
                  <a:pt x="20786" y="5830"/>
                  <a:pt x="18073" y="4767"/>
                </a:cubicBezTo>
                <a:cubicBezTo>
                  <a:pt x="13234" y="2897"/>
                  <a:pt x="8249" y="1467"/>
                  <a:pt x="3153" y="588"/>
                </a:cubicBezTo>
                <a:cubicBezTo>
                  <a:pt x="2163" y="404"/>
                  <a:pt x="1100" y="184"/>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1" name="Google Shape;321;p8"/>
          <p:cNvGrpSpPr/>
          <p:nvPr/>
        </p:nvGrpSpPr>
        <p:grpSpPr>
          <a:xfrm rot="10800000">
            <a:off x="352914" y="2954837"/>
            <a:ext cx="978370" cy="1396625"/>
            <a:chOff x="10114118" y="-2671745"/>
            <a:chExt cx="978273" cy="1396485"/>
          </a:xfrm>
        </p:grpSpPr>
        <p:sp>
          <p:nvSpPr>
            <p:cNvPr id="322" name="Google Shape;322;p8"/>
            <p:cNvSpPr/>
            <p:nvPr/>
          </p:nvSpPr>
          <p:spPr>
            <a:xfrm rot="9372513">
              <a:off x="10443751" y="-2650100"/>
              <a:ext cx="392366" cy="1353196"/>
            </a:xfrm>
            <a:custGeom>
              <a:avLst/>
              <a:gdLst/>
              <a:ahLst/>
              <a:cxnLst/>
              <a:rect l="l" t="t" r="r" b="b"/>
              <a:pathLst>
                <a:path w="15695" h="54129" extrusionOk="0">
                  <a:moveTo>
                    <a:pt x="14358" y="2801"/>
                  </a:moveTo>
                  <a:lnTo>
                    <a:pt x="14358" y="2801"/>
                  </a:lnTo>
                  <a:cubicBezTo>
                    <a:pt x="14462" y="5734"/>
                    <a:pt x="14554" y="8661"/>
                    <a:pt x="14668" y="11566"/>
                  </a:cubicBezTo>
                  <a:cubicBezTo>
                    <a:pt x="14741" y="13473"/>
                    <a:pt x="14814" y="15379"/>
                    <a:pt x="14888" y="17285"/>
                  </a:cubicBezTo>
                  <a:cubicBezTo>
                    <a:pt x="14961" y="19118"/>
                    <a:pt x="15071" y="20951"/>
                    <a:pt x="15071" y="22784"/>
                  </a:cubicBezTo>
                  <a:cubicBezTo>
                    <a:pt x="15071" y="23673"/>
                    <a:pt x="14972" y="24562"/>
                    <a:pt x="14779" y="25434"/>
                  </a:cubicBezTo>
                  <a:lnTo>
                    <a:pt x="14779" y="25434"/>
                  </a:lnTo>
                  <a:cubicBezTo>
                    <a:pt x="14239" y="22643"/>
                    <a:pt x="13853" y="19829"/>
                    <a:pt x="13678" y="16992"/>
                  </a:cubicBezTo>
                  <a:cubicBezTo>
                    <a:pt x="13458" y="13436"/>
                    <a:pt x="13531" y="9843"/>
                    <a:pt x="13898" y="6324"/>
                  </a:cubicBezTo>
                  <a:cubicBezTo>
                    <a:pt x="14006" y="5140"/>
                    <a:pt x="14164" y="3968"/>
                    <a:pt x="14358" y="2801"/>
                  </a:cubicBezTo>
                  <a:close/>
                  <a:moveTo>
                    <a:pt x="14512" y="0"/>
                  </a:moveTo>
                  <a:cubicBezTo>
                    <a:pt x="14401" y="0"/>
                    <a:pt x="14296" y="61"/>
                    <a:pt x="14264" y="202"/>
                  </a:cubicBezTo>
                  <a:cubicBezTo>
                    <a:pt x="13568" y="3758"/>
                    <a:pt x="13165" y="7351"/>
                    <a:pt x="13055" y="10980"/>
                  </a:cubicBezTo>
                  <a:cubicBezTo>
                    <a:pt x="12945" y="14572"/>
                    <a:pt x="13128" y="18165"/>
                    <a:pt x="13605" y="21721"/>
                  </a:cubicBezTo>
                  <a:cubicBezTo>
                    <a:pt x="13815" y="23370"/>
                    <a:pt x="14098" y="24995"/>
                    <a:pt x="14455" y="26616"/>
                  </a:cubicBezTo>
                  <a:lnTo>
                    <a:pt x="14455" y="26616"/>
                  </a:lnTo>
                  <a:cubicBezTo>
                    <a:pt x="14298" y="27095"/>
                    <a:pt x="14112" y="27566"/>
                    <a:pt x="13898" y="28026"/>
                  </a:cubicBezTo>
                  <a:cubicBezTo>
                    <a:pt x="13165" y="29639"/>
                    <a:pt x="12248" y="31178"/>
                    <a:pt x="11405" y="32755"/>
                  </a:cubicBezTo>
                  <a:cubicBezTo>
                    <a:pt x="9609" y="36054"/>
                    <a:pt x="7813" y="39390"/>
                    <a:pt x="6016" y="42689"/>
                  </a:cubicBezTo>
                  <a:cubicBezTo>
                    <a:pt x="4037" y="46428"/>
                    <a:pt x="2021" y="50131"/>
                    <a:pt x="78" y="53870"/>
                  </a:cubicBezTo>
                  <a:cubicBezTo>
                    <a:pt x="0" y="53999"/>
                    <a:pt x="106" y="54129"/>
                    <a:pt x="213" y="54129"/>
                  </a:cubicBezTo>
                  <a:cubicBezTo>
                    <a:pt x="257" y="54129"/>
                    <a:pt x="302" y="54107"/>
                    <a:pt x="334" y="54053"/>
                  </a:cubicBezTo>
                  <a:cubicBezTo>
                    <a:pt x="4074" y="47418"/>
                    <a:pt x="7703" y="40746"/>
                    <a:pt x="11368" y="34074"/>
                  </a:cubicBezTo>
                  <a:cubicBezTo>
                    <a:pt x="12248" y="32461"/>
                    <a:pt x="13165" y="30848"/>
                    <a:pt x="14008" y="29199"/>
                  </a:cubicBezTo>
                  <a:cubicBezTo>
                    <a:pt x="14266" y="28705"/>
                    <a:pt x="14499" y="28200"/>
                    <a:pt x="14702" y="27686"/>
                  </a:cubicBezTo>
                  <a:lnTo>
                    <a:pt x="14702" y="27686"/>
                  </a:lnTo>
                  <a:cubicBezTo>
                    <a:pt x="14703" y="27690"/>
                    <a:pt x="14704" y="27693"/>
                    <a:pt x="14704" y="27696"/>
                  </a:cubicBezTo>
                  <a:cubicBezTo>
                    <a:pt x="14748" y="27826"/>
                    <a:pt x="14848" y="27882"/>
                    <a:pt x="14949" y="27882"/>
                  </a:cubicBezTo>
                  <a:cubicBezTo>
                    <a:pt x="15104" y="27882"/>
                    <a:pt x="15262" y="27749"/>
                    <a:pt x="15218" y="27549"/>
                  </a:cubicBezTo>
                  <a:cubicBezTo>
                    <a:pt x="15158" y="27278"/>
                    <a:pt x="15099" y="27007"/>
                    <a:pt x="15042" y="26736"/>
                  </a:cubicBezTo>
                  <a:lnTo>
                    <a:pt x="15042" y="26736"/>
                  </a:lnTo>
                  <a:cubicBezTo>
                    <a:pt x="15294" y="25946"/>
                    <a:pt x="15478" y="25139"/>
                    <a:pt x="15584" y="24323"/>
                  </a:cubicBezTo>
                  <a:cubicBezTo>
                    <a:pt x="15694" y="22490"/>
                    <a:pt x="15694" y="20621"/>
                    <a:pt x="15548" y="18788"/>
                  </a:cubicBezTo>
                  <a:lnTo>
                    <a:pt x="15328" y="13069"/>
                  </a:lnTo>
                  <a:lnTo>
                    <a:pt x="14814" y="276"/>
                  </a:lnTo>
                  <a:cubicBezTo>
                    <a:pt x="14814" y="108"/>
                    <a:pt x="14659" y="0"/>
                    <a:pt x="145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8"/>
            <p:cNvSpPr/>
            <p:nvPr/>
          </p:nvSpPr>
          <p:spPr>
            <a:xfrm rot="9372513">
              <a:off x="10401385" y="-1911213"/>
              <a:ext cx="105748" cy="68824"/>
            </a:xfrm>
            <a:custGeom>
              <a:avLst/>
              <a:gdLst/>
              <a:ahLst/>
              <a:cxnLst/>
              <a:rect l="l" t="t" r="r" b="b"/>
              <a:pathLst>
                <a:path w="4230" h="2753" extrusionOk="0">
                  <a:moveTo>
                    <a:pt x="2945" y="942"/>
                  </a:moveTo>
                  <a:cubicBezTo>
                    <a:pt x="2269" y="1517"/>
                    <a:pt x="1471" y="1952"/>
                    <a:pt x="606" y="2228"/>
                  </a:cubicBezTo>
                  <a:lnTo>
                    <a:pt x="606" y="2228"/>
                  </a:lnTo>
                  <a:cubicBezTo>
                    <a:pt x="1355" y="1737"/>
                    <a:pt x="2134" y="1308"/>
                    <a:pt x="2945" y="942"/>
                  </a:cubicBezTo>
                  <a:close/>
                  <a:moveTo>
                    <a:pt x="3975" y="1"/>
                  </a:moveTo>
                  <a:cubicBezTo>
                    <a:pt x="3946" y="1"/>
                    <a:pt x="3913" y="7"/>
                    <a:pt x="3878" y="23"/>
                  </a:cubicBezTo>
                  <a:cubicBezTo>
                    <a:pt x="2522" y="499"/>
                    <a:pt x="1275" y="1196"/>
                    <a:pt x="212" y="2149"/>
                  </a:cubicBezTo>
                  <a:cubicBezTo>
                    <a:pt x="135" y="2206"/>
                    <a:pt x="149" y="2294"/>
                    <a:pt x="201" y="2349"/>
                  </a:cubicBezTo>
                  <a:lnTo>
                    <a:pt x="201" y="2349"/>
                  </a:lnTo>
                  <a:cubicBezTo>
                    <a:pt x="0" y="2444"/>
                    <a:pt x="91" y="2753"/>
                    <a:pt x="304" y="2753"/>
                  </a:cubicBezTo>
                  <a:cubicBezTo>
                    <a:pt x="333" y="2753"/>
                    <a:pt x="363" y="2747"/>
                    <a:pt x="395" y="2735"/>
                  </a:cubicBezTo>
                  <a:cubicBezTo>
                    <a:pt x="1862" y="2405"/>
                    <a:pt x="3145" y="1599"/>
                    <a:pt x="4135" y="426"/>
                  </a:cubicBezTo>
                  <a:cubicBezTo>
                    <a:pt x="4229" y="268"/>
                    <a:pt x="4161" y="1"/>
                    <a:pt x="39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8"/>
            <p:cNvSpPr/>
            <p:nvPr/>
          </p:nvSpPr>
          <p:spPr>
            <a:xfrm rot="9372513">
              <a:off x="10318982" y="-2065113"/>
              <a:ext cx="221820" cy="150497"/>
            </a:xfrm>
            <a:custGeom>
              <a:avLst/>
              <a:gdLst/>
              <a:ahLst/>
              <a:cxnLst/>
              <a:rect l="l" t="t" r="r" b="b"/>
              <a:pathLst>
                <a:path w="8873" h="6020" extrusionOk="0">
                  <a:moveTo>
                    <a:pt x="7560" y="967"/>
                  </a:moveTo>
                  <a:cubicBezTo>
                    <a:pt x="6722" y="1773"/>
                    <a:pt x="5775" y="2459"/>
                    <a:pt x="4749" y="3026"/>
                  </a:cubicBezTo>
                  <a:cubicBezTo>
                    <a:pt x="4057" y="3391"/>
                    <a:pt x="3329" y="3719"/>
                    <a:pt x="2600" y="3975"/>
                  </a:cubicBezTo>
                  <a:lnTo>
                    <a:pt x="2600" y="3975"/>
                  </a:lnTo>
                  <a:cubicBezTo>
                    <a:pt x="3110" y="3576"/>
                    <a:pt x="3655" y="3187"/>
                    <a:pt x="4199" y="2843"/>
                  </a:cubicBezTo>
                  <a:cubicBezTo>
                    <a:pt x="5261" y="2117"/>
                    <a:pt x="6386" y="1497"/>
                    <a:pt x="7560" y="967"/>
                  </a:cubicBezTo>
                  <a:close/>
                  <a:moveTo>
                    <a:pt x="8605" y="0"/>
                  </a:moveTo>
                  <a:cubicBezTo>
                    <a:pt x="8580" y="0"/>
                    <a:pt x="8553" y="6"/>
                    <a:pt x="8525" y="20"/>
                  </a:cubicBezTo>
                  <a:cubicBezTo>
                    <a:pt x="8490" y="35"/>
                    <a:pt x="8454" y="49"/>
                    <a:pt x="8419" y="64"/>
                  </a:cubicBezTo>
                  <a:lnTo>
                    <a:pt x="8419" y="64"/>
                  </a:lnTo>
                  <a:lnTo>
                    <a:pt x="8415" y="57"/>
                  </a:lnTo>
                  <a:cubicBezTo>
                    <a:pt x="8411" y="62"/>
                    <a:pt x="8407" y="66"/>
                    <a:pt x="8404" y="70"/>
                  </a:cubicBezTo>
                  <a:lnTo>
                    <a:pt x="8404" y="70"/>
                  </a:lnTo>
                  <a:cubicBezTo>
                    <a:pt x="6835" y="721"/>
                    <a:pt x="5337" y="1512"/>
                    <a:pt x="3979" y="2477"/>
                  </a:cubicBezTo>
                  <a:cubicBezTo>
                    <a:pt x="3283" y="2953"/>
                    <a:pt x="2586" y="3466"/>
                    <a:pt x="1963" y="4016"/>
                  </a:cubicBezTo>
                  <a:cubicBezTo>
                    <a:pt x="1846" y="4108"/>
                    <a:pt x="1731" y="4202"/>
                    <a:pt x="1619" y="4296"/>
                  </a:cubicBezTo>
                  <a:lnTo>
                    <a:pt x="1619" y="4296"/>
                  </a:lnTo>
                  <a:cubicBezTo>
                    <a:pt x="1201" y="4473"/>
                    <a:pt x="800" y="4697"/>
                    <a:pt x="424" y="4969"/>
                  </a:cubicBezTo>
                  <a:cubicBezTo>
                    <a:pt x="301" y="5092"/>
                    <a:pt x="375" y="5280"/>
                    <a:pt x="503" y="5347"/>
                  </a:cubicBezTo>
                  <a:lnTo>
                    <a:pt x="503" y="5347"/>
                  </a:lnTo>
                  <a:cubicBezTo>
                    <a:pt x="352" y="5508"/>
                    <a:pt x="203" y="5675"/>
                    <a:pt x="57" y="5849"/>
                  </a:cubicBezTo>
                  <a:cubicBezTo>
                    <a:pt x="0" y="5934"/>
                    <a:pt x="75" y="6019"/>
                    <a:pt x="163" y="6019"/>
                  </a:cubicBezTo>
                  <a:cubicBezTo>
                    <a:pt x="189" y="6019"/>
                    <a:pt x="215" y="6012"/>
                    <a:pt x="240" y="5996"/>
                  </a:cubicBezTo>
                  <a:cubicBezTo>
                    <a:pt x="615" y="5684"/>
                    <a:pt x="977" y="5360"/>
                    <a:pt x="1341" y="5038"/>
                  </a:cubicBezTo>
                  <a:lnTo>
                    <a:pt x="1341" y="5038"/>
                  </a:lnTo>
                  <a:cubicBezTo>
                    <a:pt x="1882" y="4793"/>
                    <a:pt x="2436" y="4578"/>
                    <a:pt x="2990" y="4419"/>
                  </a:cubicBezTo>
                  <a:cubicBezTo>
                    <a:pt x="5189" y="3576"/>
                    <a:pt x="7169" y="2220"/>
                    <a:pt x="8745" y="424"/>
                  </a:cubicBezTo>
                  <a:cubicBezTo>
                    <a:pt x="8873" y="296"/>
                    <a:pt x="8777" y="0"/>
                    <a:pt x="86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8"/>
            <p:cNvSpPr/>
            <p:nvPr/>
          </p:nvSpPr>
          <p:spPr>
            <a:xfrm rot="9372513">
              <a:off x="10515988" y="-2192301"/>
              <a:ext cx="94173" cy="404466"/>
            </a:xfrm>
            <a:custGeom>
              <a:avLst/>
              <a:gdLst/>
              <a:ahLst/>
              <a:cxnLst/>
              <a:rect l="l" t="t" r="r" b="b"/>
              <a:pathLst>
                <a:path w="3767" h="16179" extrusionOk="0">
                  <a:moveTo>
                    <a:pt x="1818" y="1860"/>
                  </a:moveTo>
                  <a:cubicBezTo>
                    <a:pt x="2831" y="5239"/>
                    <a:pt x="2905" y="8838"/>
                    <a:pt x="2015" y="12300"/>
                  </a:cubicBezTo>
                  <a:cubicBezTo>
                    <a:pt x="1789" y="13270"/>
                    <a:pt x="1477" y="14211"/>
                    <a:pt x="1080" y="15149"/>
                  </a:cubicBezTo>
                  <a:lnTo>
                    <a:pt x="1080" y="15149"/>
                  </a:lnTo>
                  <a:cubicBezTo>
                    <a:pt x="696" y="13444"/>
                    <a:pt x="579" y="11667"/>
                    <a:pt x="806" y="9918"/>
                  </a:cubicBezTo>
                  <a:cubicBezTo>
                    <a:pt x="989" y="7865"/>
                    <a:pt x="1392" y="5848"/>
                    <a:pt x="1649" y="3796"/>
                  </a:cubicBezTo>
                  <a:cubicBezTo>
                    <a:pt x="1729" y="3152"/>
                    <a:pt x="1788" y="2509"/>
                    <a:pt x="1818" y="1860"/>
                  </a:cubicBezTo>
                  <a:close/>
                  <a:moveTo>
                    <a:pt x="1506" y="1"/>
                  </a:moveTo>
                  <a:cubicBezTo>
                    <a:pt x="1378" y="1"/>
                    <a:pt x="1263" y="84"/>
                    <a:pt x="1282" y="240"/>
                  </a:cubicBezTo>
                  <a:cubicBezTo>
                    <a:pt x="1283" y="264"/>
                    <a:pt x="1284" y="288"/>
                    <a:pt x="1285" y="313"/>
                  </a:cubicBezTo>
                  <a:lnTo>
                    <a:pt x="1285" y="313"/>
                  </a:lnTo>
                  <a:lnTo>
                    <a:pt x="1282" y="313"/>
                  </a:lnTo>
                  <a:cubicBezTo>
                    <a:pt x="1283" y="316"/>
                    <a:pt x="1284" y="319"/>
                    <a:pt x="1286" y="322"/>
                  </a:cubicBezTo>
                  <a:lnTo>
                    <a:pt x="1286" y="322"/>
                  </a:lnTo>
                  <a:cubicBezTo>
                    <a:pt x="1447" y="4508"/>
                    <a:pt x="0" y="8515"/>
                    <a:pt x="146" y="12667"/>
                  </a:cubicBezTo>
                  <a:cubicBezTo>
                    <a:pt x="146" y="13767"/>
                    <a:pt x="329" y="14903"/>
                    <a:pt x="659" y="15966"/>
                  </a:cubicBezTo>
                  <a:cubicBezTo>
                    <a:pt x="718" y="16114"/>
                    <a:pt x="843" y="16178"/>
                    <a:pt x="964" y="16178"/>
                  </a:cubicBezTo>
                  <a:cubicBezTo>
                    <a:pt x="1142" y="16178"/>
                    <a:pt x="1311" y="16038"/>
                    <a:pt x="1246" y="15819"/>
                  </a:cubicBezTo>
                  <a:cubicBezTo>
                    <a:pt x="1226" y="15747"/>
                    <a:pt x="1207" y="15675"/>
                    <a:pt x="1189" y="15602"/>
                  </a:cubicBezTo>
                  <a:lnTo>
                    <a:pt x="1189" y="15602"/>
                  </a:lnTo>
                  <a:cubicBezTo>
                    <a:pt x="3504" y="10803"/>
                    <a:pt x="3767" y="5250"/>
                    <a:pt x="1834" y="301"/>
                  </a:cubicBezTo>
                  <a:lnTo>
                    <a:pt x="1834" y="301"/>
                  </a:lnTo>
                  <a:cubicBezTo>
                    <a:pt x="1833" y="280"/>
                    <a:pt x="1833" y="260"/>
                    <a:pt x="1832" y="240"/>
                  </a:cubicBezTo>
                  <a:lnTo>
                    <a:pt x="1832" y="240"/>
                  </a:lnTo>
                  <a:lnTo>
                    <a:pt x="1811" y="243"/>
                  </a:lnTo>
                  <a:lnTo>
                    <a:pt x="1811" y="243"/>
                  </a:lnTo>
                  <a:cubicBezTo>
                    <a:pt x="1806" y="229"/>
                    <a:pt x="1801" y="216"/>
                    <a:pt x="1795" y="203"/>
                  </a:cubicBezTo>
                  <a:cubicBezTo>
                    <a:pt x="1744" y="66"/>
                    <a:pt x="1620" y="1"/>
                    <a:pt x="15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8"/>
            <p:cNvSpPr/>
            <p:nvPr/>
          </p:nvSpPr>
          <p:spPr>
            <a:xfrm rot="9372513">
              <a:off x="10290735" y="-2244606"/>
              <a:ext cx="278769" cy="191096"/>
            </a:xfrm>
            <a:custGeom>
              <a:avLst/>
              <a:gdLst/>
              <a:ahLst/>
              <a:cxnLst/>
              <a:rect l="l" t="t" r="r" b="b"/>
              <a:pathLst>
                <a:path w="11151" h="7644" extrusionOk="0">
                  <a:moveTo>
                    <a:pt x="9635" y="1083"/>
                  </a:moveTo>
                  <a:lnTo>
                    <a:pt x="9635" y="1083"/>
                  </a:lnTo>
                  <a:cubicBezTo>
                    <a:pt x="7676" y="3053"/>
                    <a:pt x="5406" y="4709"/>
                    <a:pt x="2893" y="5934"/>
                  </a:cubicBezTo>
                  <a:cubicBezTo>
                    <a:pt x="2462" y="6140"/>
                    <a:pt x="2031" y="6327"/>
                    <a:pt x="1595" y="6509"/>
                  </a:cubicBezTo>
                  <a:lnTo>
                    <a:pt x="1595" y="6509"/>
                  </a:lnTo>
                  <a:cubicBezTo>
                    <a:pt x="2044" y="6089"/>
                    <a:pt x="2499" y="5675"/>
                    <a:pt x="2966" y="5274"/>
                  </a:cubicBezTo>
                  <a:cubicBezTo>
                    <a:pt x="3773" y="4614"/>
                    <a:pt x="4616" y="3991"/>
                    <a:pt x="5459" y="3404"/>
                  </a:cubicBezTo>
                  <a:cubicBezTo>
                    <a:pt x="6801" y="2519"/>
                    <a:pt x="8187" y="1745"/>
                    <a:pt x="9635" y="1083"/>
                  </a:cubicBezTo>
                  <a:close/>
                  <a:moveTo>
                    <a:pt x="10847" y="0"/>
                  </a:moveTo>
                  <a:cubicBezTo>
                    <a:pt x="10813" y="0"/>
                    <a:pt x="10776" y="10"/>
                    <a:pt x="10738" y="32"/>
                  </a:cubicBezTo>
                  <a:cubicBezTo>
                    <a:pt x="10693" y="50"/>
                    <a:pt x="10648" y="68"/>
                    <a:pt x="10603" y="87"/>
                  </a:cubicBezTo>
                  <a:lnTo>
                    <a:pt x="10603" y="87"/>
                  </a:lnTo>
                  <a:lnTo>
                    <a:pt x="10591" y="68"/>
                  </a:lnTo>
                  <a:cubicBezTo>
                    <a:pt x="10581" y="80"/>
                    <a:pt x="10570" y="92"/>
                    <a:pt x="10559" y="104"/>
                  </a:cubicBezTo>
                  <a:lnTo>
                    <a:pt x="10559" y="104"/>
                  </a:lnTo>
                  <a:cubicBezTo>
                    <a:pt x="7620" y="1310"/>
                    <a:pt x="4861" y="3006"/>
                    <a:pt x="2453" y="5090"/>
                  </a:cubicBezTo>
                  <a:cubicBezTo>
                    <a:pt x="1746" y="5656"/>
                    <a:pt x="1106" y="6291"/>
                    <a:pt x="502" y="6960"/>
                  </a:cubicBezTo>
                  <a:lnTo>
                    <a:pt x="502" y="6960"/>
                  </a:lnTo>
                  <a:cubicBezTo>
                    <a:pt x="444" y="6985"/>
                    <a:pt x="386" y="7009"/>
                    <a:pt x="327" y="7033"/>
                  </a:cubicBezTo>
                  <a:cubicBezTo>
                    <a:pt x="1" y="7164"/>
                    <a:pt x="81" y="7643"/>
                    <a:pt x="361" y="7643"/>
                  </a:cubicBezTo>
                  <a:cubicBezTo>
                    <a:pt x="396" y="7643"/>
                    <a:pt x="434" y="7636"/>
                    <a:pt x="474" y="7620"/>
                  </a:cubicBezTo>
                  <a:cubicBezTo>
                    <a:pt x="2087" y="7107"/>
                    <a:pt x="3590" y="6373"/>
                    <a:pt x="5019" y="5494"/>
                  </a:cubicBezTo>
                  <a:cubicBezTo>
                    <a:pt x="6449" y="4614"/>
                    <a:pt x="7769" y="3624"/>
                    <a:pt x="9015" y="2524"/>
                  </a:cubicBezTo>
                  <a:cubicBezTo>
                    <a:pt x="9712" y="1865"/>
                    <a:pt x="10371" y="1205"/>
                    <a:pt x="10995" y="472"/>
                  </a:cubicBezTo>
                  <a:cubicBezTo>
                    <a:pt x="11151" y="316"/>
                    <a:pt x="11041" y="0"/>
                    <a:pt x="108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8"/>
            <p:cNvSpPr/>
            <p:nvPr/>
          </p:nvSpPr>
          <p:spPr>
            <a:xfrm rot="9372513">
              <a:off x="10200260" y="-1909338"/>
              <a:ext cx="410016" cy="513439"/>
            </a:xfrm>
            <a:custGeom>
              <a:avLst/>
              <a:gdLst/>
              <a:ahLst/>
              <a:cxnLst/>
              <a:rect l="l" t="t" r="r" b="b"/>
              <a:pathLst>
                <a:path w="16401" h="20538" extrusionOk="0">
                  <a:moveTo>
                    <a:pt x="15215" y="1042"/>
                  </a:moveTo>
                  <a:lnTo>
                    <a:pt x="15215" y="1042"/>
                  </a:lnTo>
                  <a:cubicBezTo>
                    <a:pt x="13595" y="3789"/>
                    <a:pt x="11966" y="6517"/>
                    <a:pt x="9978" y="9035"/>
                  </a:cubicBezTo>
                  <a:cubicBezTo>
                    <a:pt x="8915" y="10428"/>
                    <a:pt x="7742" y="11711"/>
                    <a:pt x="6459" y="12920"/>
                  </a:cubicBezTo>
                  <a:cubicBezTo>
                    <a:pt x="5375" y="13869"/>
                    <a:pt x="4228" y="14755"/>
                    <a:pt x="3134" y="15724"/>
                  </a:cubicBezTo>
                  <a:lnTo>
                    <a:pt x="3134" y="15724"/>
                  </a:lnTo>
                  <a:cubicBezTo>
                    <a:pt x="3373" y="15291"/>
                    <a:pt x="3582" y="14839"/>
                    <a:pt x="3783" y="14387"/>
                  </a:cubicBezTo>
                  <a:cubicBezTo>
                    <a:pt x="4406" y="12957"/>
                    <a:pt x="5103" y="11564"/>
                    <a:pt x="5873" y="10244"/>
                  </a:cubicBezTo>
                  <a:cubicBezTo>
                    <a:pt x="7412" y="7605"/>
                    <a:pt x="9428" y="5259"/>
                    <a:pt x="11775" y="3316"/>
                  </a:cubicBezTo>
                  <a:cubicBezTo>
                    <a:pt x="12852" y="2442"/>
                    <a:pt x="13999" y="1684"/>
                    <a:pt x="15215" y="1042"/>
                  </a:cubicBezTo>
                  <a:close/>
                  <a:moveTo>
                    <a:pt x="16018" y="0"/>
                  </a:moveTo>
                  <a:cubicBezTo>
                    <a:pt x="15962" y="0"/>
                    <a:pt x="15903" y="16"/>
                    <a:pt x="15844" y="53"/>
                  </a:cubicBezTo>
                  <a:cubicBezTo>
                    <a:pt x="13094" y="1373"/>
                    <a:pt x="10638" y="3243"/>
                    <a:pt x="8622" y="5552"/>
                  </a:cubicBezTo>
                  <a:cubicBezTo>
                    <a:pt x="6606" y="7825"/>
                    <a:pt x="4956" y="10428"/>
                    <a:pt x="3783" y="13287"/>
                  </a:cubicBezTo>
                  <a:cubicBezTo>
                    <a:pt x="3303" y="14408"/>
                    <a:pt x="2880" y="15665"/>
                    <a:pt x="2149" y="16676"/>
                  </a:cubicBezTo>
                  <a:lnTo>
                    <a:pt x="2149" y="16676"/>
                  </a:lnTo>
                  <a:cubicBezTo>
                    <a:pt x="1918" y="16920"/>
                    <a:pt x="1695" y="17171"/>
                    <a:pt x="1482" y="17433"/>
                  </a:cubicBezTo>
                  <a:lnTo>
                    <a:pt x="1482" y="17433"/>
                  </a:lnTo>
                  <a:cubicBezTo>
                    <a:pt x="1386" y="17521"/>
                    <a:pt x="1286" y="17606"/>
                    <a:pt x="1180" y="17686"/>
                  </a:cubicBezTo>
                  <a:cubicBezTo>
                    <a:pt x="1096" y="17728"/>
                    <a:pt x="1109" y="17807"/>
                    <a:pt x="1156" y="17852"/>
                  </a:cubicBezTo>
                  <a:lnTo>
                    <a:pt x="1156" y="17852"/>
                  </a:lnTo>
                  <a:cubicBezTo>
                    <a:pt x="1152" y="17858"/>
                    <a:pt x="1148" y="17864"/>
                    <a:pt x="1144" y="17869"/>
                  </a:cubicBezTo>
                  <a:cubicBezTo>
                    <a:pt x="667" y="18566"/>
                    <a:pt x="301" y="19372"/>
                    <a:pt x="44" y="20179"/>
                  </a:cubicBezTo>
                  <a:cubicBezTo>
                    <a:pt x="0" y="20397"/>
                    <a:pt x="165" y="20538"/>
                    <a:pt x="336" y="20538"/>
                  </a:cubicBezTo>
                  <a:cubicBezTo>
                    <a:pt x="452" y="20538"/>
                    <a:pt x="571" y="20473"/>
                    <a:pt x="631" y="20325"/>
                  </a:cubicBezTo>
                  <a:cubicBezTo>
                    <a:pt x="1180" y="18932"/>
                    <a:pt x="2060" y="17686"/>
                    <a:pt x="3197" y="16696"/>
                  </a:cubicBezTo>
                  <a:cubicBezTo>
                    <a:pt x="4333" y="15633"/>
                    <a:pt x="5543" y="14680"/>
                    <a:pt x="6716" y="13653"/>
                  </a:cubicBezTo>
                  <a:cubicBezTo>
                    <a:pt x="9245" y="11271"/>
                    <a:pt x="11445" y="8558"/>
                    <a:pt x="13241" y="5589"/>
                  </a:cubicBezTo>
                  <a:cubicBezTo>
                    <a:pt x="14304" y="3902"/>
                    <a:pt x="15294" y="2180"/>
                    <a:pt x="16284" y="457"/>
                  </a:cubicBezTo>
                  <a:cubicBezTo>
                    <a:pt x="16401" y="252"/>
                    <a:pt x="16237" y="0"/>
                    <a:pt x="160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8"/>
            <p:cNvSpPr/>
            <p:nvPr/>
          </p:nvSpPr>
          <p:spPr>
            <a:xfrm rot="9372513">
              <a:off x="10401385" y="-1911213"/>
              <a:ext cx="105748" cy="68824"/>
            </a:xfrm>
            <a:custGeom>
              <a:avLst/>
              <a:gdLst/>
              <a:ahLst/>
              <a:cxnLst/>
              <a:rect l="l" t="t" r="r" b="b"/>
              <a:pathLst>
                <a:path w="4230" h="2753" extrusionOk="0">
                  <a:moveTo>
                    <a:pt x="2945" y="942"/>
                  </a:moveTo>
                  <a:cubicBezTo>
                    <a:pt x="2269" y="1517"/>
                    <a:pt x="1471" y="1952"/>
                    <a:pt x="606" y="2228"/>
                  </a:cubicBezTo>
                  <a:lnTo>
                    <a:pt x="606" y="2228"/>
                  </a:lnTo>
                  <a:cubicBezTo>
                    <a:pt x="1355" y="1737"/>
                    <a:pt x="2134" y="1308"/>
                    <a:pt x="2945" y="942"/>
                  </a:cubicBezTo>
                  <a:close/>
                  <a:moveTo>
                    <a:pt x="3975" y="1"/>
                  </a:moveTo>
                  <a:cubicBezTo>
                    <a:pt x="3946" y="1"/>
                    <a:pt x="3913" y="7"/>
                    <a:pt x="3878" y="23"/>
                  </a:cubicBezTo>
                  <a:cubicBezTo>
                    <a:pt x="2522" y="499"/>
                    <a:pt x="1275" y="1196"/>
                    <a:pt x="212" y="2149"/>
                  </a:cubicBezTo>
                  <a:cubicBezTo>
                    <a:pt x="135" y="2206"/>
                    <a:pt x="149" y="2294"/>
                    <a:pt x="201" y="2349"/>
                  </a:cubicBezTo>
                  <a:lnTo>
                    <a:pt x="201" y="2349"/>
                  </a:lnTo>
                  <a:cubicBezTo>
                    <a:pt x="0" y="2444"/>
                    <a:pt x="91" y="2753"/>
                    <a:pt x="304" y="2753"/>
                  </a:cubicBezTo>
                  <a:cubicBezTo>
                    <a:pt x="333" y="2753"/>
                    <a:pt x="363" y="2747"/>
                    <a:pt x="395" y="2735"/>
                  </a:cubicBezTo>
                  <a:cubicBezTo>
                    <a:pt x="1862" y="2405"/>
                    <a:pt x="3145" y="1599"/>
                    <a:pt x="4135" y="426"/>
                  </a:cubicBezTo>
                  <a:cubicBezTo>
                    <a:pt x="4229" y="268"/>
                    <a:pt x="4161" y="1"/>
                    <a:pt x="39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9" name="Google Shape;329;p8"/>
          <p:cNvSpPr/>
          <p:nvPr/>
        </p:nvSpPr>
        <p:spPr>
          <a:xfrm rot="-169204">
            <a:off x="3780390" y="-72204"/>
            <a:ext cx="2347076" cy="346454"/>
          </a:xfrm>
          <a:custGeom>
            <a:avLst/>
            <a:gdLst/>
            <a:ahLst/>
            <a:cxnLst/>
            <a:rect l="l" t="t" r="r" b="b"/>
            <a:pathLst>
              <a:path w="93882" h="13858" fill="none" extrusionOk="0">
                <a:moveTo>
                  <a:pt x="0" y="1"/>
                </a:moveTo>
                <a:cubicBezTo>
                  <a:pt x="6195" y="3667"/>
                  <a:pt x="11217" y="9678"/>
                  <a:pt x="18219" y="11401"/>
                </a:cubicBezTo>
                <a:cubicBezTo>
                  <a:pt x="27970" y="13857"/>
                  <a:pt x="37501" y="7186"/>
                  <a:pt x="47362" y="5243"/>
                </a:cubicBezTo>
                <a:cubicBezTo>
                  <a:pt x="54291" y="3886"/>
                  <a:pt x="61439" y="4876"/>
                  <a:pt x="67781" y="7992"/>
                </a:cubicBezTo>
                <a:cubicBezTo>
                  <a:pt x="71044" y="9642"/>
                  <a:pt x="74233" y="11878"/>
                  <a:pt x="77862" y="12061"/>
                </a:cubicBezTo>
                <a:cubicBezTo>
                  <a:pt x="83911" y="12318"/>
                  <a:pt x="88529" y="6892"/>
                  <a:pt x="93882" y="4106"/>
                </a:cubicBezTo>
              </a:path>
            </a:pathLst>
          </a:custGeom>
          <a:solidFill>
            <a:schemeClr val="accent1"/>
          </a:solidFill>
          <a:ln w="19050" cap="flat" cmpd="sng">
            <a:solidFill>
              <a:schemeClr val="lt1"/>
            </a:solidFill>
            <a:prstDash val="solid"/>
            <a:miter lim="3665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accent2"/>
        </a:solidFill>
        <a:effectLst/>
      </p:bgPr>
    </p:bg>
    <p:spTree>
      <p:nvGrpSpPr>
        <p:cNvPr id="1" name="Shape 330"/>
        <p:cNvGrpSpPr/>
        <p:nvPr/>
      </p:nvGrpSpPr>
      <p:grpSpPr>
        <a:xfrm>
          <a:off x="0" y="0"/>
          <a:ext cx="0" cy="0"/>
          <a:chOff x="0" y="0"/>
          <a:chExt cx="0" cy="0"/>
        </a:xfrm>
      </p:grpSpPr>
      <p:sp>
        <p:nvSpPr>
          <p:cNvPr id="331" name="Google Shape;331;p9"/>
          <p:cNvSpPr/>
          <p:nvPr/>
        </p:nvSpPr>
        <p:spPr>
          <a:xfrm rot="5720879">
            <a:off x="-318815" y="147723"/>
            <a:ext cx="1319663" cy="783563"/>
          </a:xfrm>
          <a:custGeom>
            <a:avLst/>
            <a:gdLst/>
            <a:ahLst/>
            <a:cxnLst/>
            <a:rect l="l" t="t" r="r" b="b"/>
            <a:pathLst>
              <a:path w="52789" h="31344" extrusionOk="0">
                <a:moveTo>
                  <a:pt x="1" y="1"/>
                </a:moveTo>
                <a:lnTo>
                  <a:pt x="1" y="18587"/>
                </a:lnTo>
                <a:cubicBezTo>
                  <a:pt x="5866" y="19393"/>
                  <a:pt x="11621" y="21043"/>
                  <a:pt x="16680" y="24122"/>
                </a:cubicBezTo>
                <a:cubicBezTo>
                  <a:pt x="19759" y="25991"/>
                  <a:pt x="22509" y="28448"/>
                  <a:pt x="24671" y="31344"/>
                </a:cubicBezTo>
                <a:lnTo>
                  <a:pt x="52788" y="31344"/>
                </a:lnTo>
                <a:cubicBezTo>
                  <a:pt x="47546" y="20786"/>
                  <a:pt x="36915" y="13418"/>
                  <a:pt x="26138" y="8249"/>
                </a:cubicBezTo>
                <a:cubicBezTo>
                  <a:pt x="23498" y="6966"/>
                  <a:pt x="20786" y="5830"/>
                  <a:pt x="18073" y="4767"/>
                </a:cubicBezTo>
                <a:cubicBezTo>
                  <a:pt x="13234" y="2897"/>
                  <a:pt x="8249" y="1467"/>
                  <a:pt x="3153" y="588"/>
                </a:cubicBezTo>
                <a:cubicBezTo>
                  <a:pt x="2163" y="404"/>
                  <a:pt x="1100" y="184"/>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9"/>
          <p:cNvSpPr txBox="1">
            <a:spLocks noGrp="1"/>
          </p:cNvSpPr>
          <p:nvPr>
            <p:ph type="ctrTitle"/>
          </p:nvPr>
        </p:nvSpPr>
        <p:spPr>
          <a:xfrm>
            <a:off x="1165188" y="1125150"/>
            <a:ext cx="3455400" cy="1101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5500">
                <a:solidFill>
                  <a:schemeClr val="lt1"/>
                </a:solidFill>
              </a:defRPr>
            </a:lvl1pPr>
            <a:lvl2pPr lvl="1" rtl="0">
              <a:spcBef>
                <a:spcPts val="0"/>
              </a:spcBef>
              <a:spcAft>
                <a:spcPts val="0"/>
              </a:spcAft>
              <a:buClr>
                <a:srgbClr val="000000"/>
              </a:buClr>
              <a:buSzPts val="1600"/>
              <a:buNone/>
              <a:defRPr sz="1600">
                <a:solidFill>
                  <a:srgbClr val="000000"/>
                </a:solidFill>
              </a:defRPr>
            </a:lvl2pPr>
            <a:lvl3pPr lvl="2" rtl="0">
              <a:spcBef>
                <a:spcPts val="0"/>
              </a:spcBef>
              <a:spcAft>
                <a:spcPts val="0"/>
              </a:spcAft>
              <a:buClr>
                <a:srgbClr val="000000"/>
              </a:buClr>
              <a:buSzPts val="1600"/>
              <a:buNone/>
              <a:defRPr sz="1600">
                <a:solidFill>
                  <a:srgbClr val="000000"/>
                </a:solidFill>
              </a:defRPr>
            </a:lvl3pPr>
            <a:lvl4pPr lvl="3" rtl="0">
              <a:spcBef>
                <a:spcPts val="0"/>
              </a:spcBef>
              <a:spcAft>
                <a:spcPts val="0"/>
              </a:spcAft>
              <a:buClr>
                <a:srgbClr val="000000"/>
              </a:buClr>
              <a:buSzPts val="1600"/>
              <a:buNone/>
              <a:defRPr sz="1600">
                <a:solidFill>
                  <a:srgbClr val="000000"/>
                </a:solidFill>
              </a:defRPr>
            </a:lvl4pPr>
            <a:lvl5pPr lvl="4" rtl="0">
              <a:spcBef>
                <a:spcPts val="0"/>
              </a:spcBef>
              <a:spcAft>
                <a:spcPts val="0"/>
              </a:spcAft>
              <a:buClr>
                <a:srgbClr val="000000"/>
              </a:buClr>
              <a:buSzPts val="1600"/>
              <a:buNone/>
              <a:defRPr sz="1600">
                <a:solidFill>
                  <a:srgbClr val="000000"/>
                </a:solidFill>
              </a:defRPr>
            </a:lvl5pPr>
            <a:lvl6pPr lvl="5" rtl="0">
              <a:spcBef>
                <a:spcPts val="0"/>
              </a:spcBef>
              <a:spcAft>
                <a:spcPts val="0"/>
              </a:spcAft>
              <a:buClr>
                <a:srgbClr val="000000"/>
              </a:buClr>
              <a:buSzPts val="1600"/>
              <a:buNone/>
              <a:defRPr sz="1600">
                <a:solidFill>
                  <a:srgbClr val="000000"/>
                </a:solidFill>
              </a:defRPr>
            </a:lvl6pPr>
            <a:lvl7pPr lvl="6" rtl="0">
              <a:spcBef>
                <a:spcPts val="0"/>
              </a:spcBef>
              <a:spcAft>
                <a:spcPts val="0"/>
              </a:spcAft>
              <a:buClr>
                <a:srgbClr val="000000"/>
              </a:buClr>
              <a:buSzPts val="1600"/>
              <a:buNone/>
              <a:defRPr sz="1600">
                <a:solidFill>
                  <a:srgbClr val="000000"/>
                </a:solidFill>
              </a:defRPr>
            </a:lvl7pPr>
            <a:lvl8pPr lvl="7" rtl="0">
              <a:spcBef>
                <a:spcPts val="0"/>
              </a:spcBef>
              <a:spcAft>
                <a:spcPts val="0"/>
              </a:spcAft>
              <a:buClr>
                <a:srgbClr val="000000"/>
              </a:buClr>
              <a:buSzPts val="1600"/>
              <a:buNone/>
              <a:defRPr sz="1600">
                <a:solidFill>
                  <a:srgbClr val="000000"/>
                </a:solidFill>
              </a:defRPr>
            </a:lvl8pPr>
            <a:lvl9pPr lvl="8" rtl="0">
              <a:spcBef>
                <a:spcPts val="0"/>
              </a:spcBef>
              <a:spcAft>
                <a:spcPts val="0"/>
              </a:spcAft>
              <a:buClr>
                <a:srgbClr val="000000"/>
              </a:buClr>
              <a:buSzPts val="1600"/>
              <a:buNone/>
              <a:defRPr sz="1600">
                <a:solidFill>
                  <a:srgbClr val="000000"/>
                </a:solidFill>
              </a:defRPr>
            </a:lvl9pPr>
          </a:lstStyle>
          <a:p>
            <a:endParaRPr/>
          </a:p>
        </p:txBody>
      </p:sp>
      <p:sp>
        <p:nvSpPr>
          <p:cNvPr id="333" name="Google Shape;333;p9"/>
          <p:cNvSpPr txBox="1">
            <a:spLocks noGrp="1"/>
          </p:cNvSpPr>
          <p:nvPr>
            <p:ph type="subTitle" idx="1"/>
          </p:nvPr>
        </p:nvSpPr>
        <p:spPr>
          <a:xfrm>
            <a:off x="1165188" y="2187950"/>
            <a:ext cx="3455400" cy="1151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grpSp>
        <p:nvGrpSpPr>
          <p:cNvPr id="334" name="Google Shape;334;p9"/>
          <p:cNvGrpSpPr/>
          <p:nvPr/>
        </p:nvGrpSpPr>
        <p:grpSpPr>
          <a:xfrm>
            <a:off x="7649286" y="144900"/>
            <a:ext cx="1386501" cy="673098"/>
            <a:chOff x="7601793" y="297300"/>
            <a:chExt cx="1386501" cy="673098"/>
          </a:xfrm>
        </p:grpSpPr>
        <p:sp>
          <p:nvSpPr>
            <p:cNvPr id="335" name="Google Shape;335;p9"/>
            <p:cNvSpPr/>
            <p:nvPr/>
          </p:nvSpPr>
          <p:spPr>
            <a:xfrm rot="-2993311">
              <a:off x="8080661" y="436346"/>
              <a:ext cx="49012" cy="45865"/>
            </a:xfrm>
            <a:custGeom>
              <a:avLst/>
              <a:gdLst/>
              <a:ahLst/>
              <a:cxnLst/>
              <a:rect l="l" t="t" r="r" b="b"/>
              <a:pathLst>
                <a:path w="1137" h="1064" extrusionOk="0">
                  <a:moveTo>
                    <a:pt x="184" y="587"/>
                  </a:moveTo>
                  <a:cubicBezTo>
                    <a:pt x="184" y="672"/>
                    <a:pt x="200" y="750"/>
                    <a:pt x="230" y="816"/>
                  </a:cubicBezTo>
                  <a:lnTo>
                    <a:pt x="230" y="816"/>
                  </a:lnTo>
                  <a:lnTo>
                    <a:pt x="220" y="807"/>
                  </a:lnTo>
                  <a:lnTo>
                    <a:pt x="184" y="697"/>
                  </a:lnTo>
                  <a:lnTo>
                    <a:pt x="184" y="587"/>
                  </a:lnTo>
                  <a:close/>
                  <a:moveTo>
                    <a:pt x="880" y="807"/>
                  </a:moveTo>
                  <a:lnTo>
                    <a:pt x="807" y="917"/>
                  </a:lnTo>
                  <a:lnTo>
                    <a:pt x="784" y="924"/>
                  </a:lnTo>
                  <a:lnTo>
                    <a:pt x="784" y="924"/>
                  </a:lnTo>
                  <a:cubicBezTo>
                    <a:pt x="820" y="891"/>
                    <a:pt x="850" y="852"/>
                    <a:pt x="880" y="807"/>
                  </a:cubicBezTo>
                  <a:close/>
                  <a:moveTo>
                    <a:pt x="657" y="1004"/>
                  </a:moveTo>
                  <a:lnTo>
                    <a:pt x="624" y="1027"/>
                  </a:lnTo>
                  <a:lnTo>
                    <a:pt x="587" y="1027"/>
                  </a:lnTo>
                  <a:cubicBezTo>
                    <a:pt x="613" y="1020"/>
                    <a:pt x="636" y="1013"/>
                    <a:pt x="657" y="1004"/>
                  </a:cubicBezTo>
                  <a:close/>
                  <a:moveTo>
                    <a:pt x="587" y="0"/>
                  </a:moveTo>
                  <a:cubicBezTo>
                    <a:pt x="440" y="0"/>
                    <a:pt x="257" y="74"/>
                    <a:pt x="147" y="147"/>
                  </a:cubicBezTo>
                  <a:cubicBezTo>
                    <a:pt x="110" y="220"/>
                    <a:pt x="37" y="294"/>
                    <a:pt x="37" y="404"/>
                  </a:cubicBezTo>
                  <a:cubicBezTo>
                    <a:pt x="0" y="477"/>
                    <a:pt x="0" y="587"/>
                    <a:pt x="37" y="697"/>
                  </a:cubicBezTo>
                  <a:cubicBezTo>
                    <a:pt x="37" y="807"/>
                    <a:pt x="110" y="917"/>
                    <a:pt x="220" y="953"/>
                  </a:cubicBezTo>
                  <a:cubicBezTo>
                    <a:pt x="293" y="1002"/>
                    <a:pt x="381" y="1034"/>
                    <a:pt x="464" y="1040"/>
                  </a:cubicBezTo>
                  <a:lnTo>
                    <a:pt x="464" y="1040"/>
                  </a:lnTo>
                  <a:cubicBezTo>
                    <a:pt x="491" y="1050"/>
                    <a:pt x="520" y="1058"/>
                    <a:pt x="550" y="1063"/>
                  </a:cubicBezTo>
                  <a:cubicBezTo>
                    <a:pt x="660" y="1063"/>
                    <a:pt x="770" y="1063"/>
                    <a:pt x="844" y="990"/>
                  </a:cubicBezTo>
                  <a:cubicBezTo>
                    <a:pt x="953" y="953"/>
                    <a:pt x="1027" y="843"/>
                    <a:pt x="1063" y="733"/>
                  </a:cubicBezTo>
                  <a:lnTo>
                    <a:pt x="1137" y="660"/>
                  </a:lnTo>
                  <a:cubicBezTo>
                    <a:pt x="1137" y="587"/>
                    <a:pt x="1137" y="477"/>
                    <a:pt x="1137" y="404"/>
                  </a:cubicBezTo>
                  <a:cubicBezTo>
                    <a:pt x="1100" y="294"/>
                    <a:pt x="1063" y="220"/>
                    <a:pt x="990" y="184"/>
                  </a:cubicBezTo>
                  <a:cubicBezTo>
                    <a:pt x="880" y="74"/>
                    <a:pt x="734" y="0"/>
                    <a:pt x="5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9"/>
            <p:cNvSpPr/>
            <p:nvPr/>
          </p:nvSpPr>
          <p:spPr>
            <a:xfrm rot="-2993311">
              <a:off x="7976532" y="448853"/>
              <a:ext cx="39529" cy="31640"/>
            </a:xfrm>
            <a:custGeom>
              <a:avLst/>
              <a:gdLst/>
              <a:ahLst/>
              <a:cxnLst/>
              <a:rect l="l" t="t" r="r" b="b"/>
              <a:pathLst>
                <a:path w="917" h="734" extrusionOk="0">
                  <a:moveTo>
                    <a:pt x="477" y="0"/>
                  </a:moveTo>
                  <a:cubicBezTo>
                    <a:pt x="0" y="37"/>
                    <a:pt x="0" y="697"/>
                    <a:pt x="477" y="733"/>
                  </a:cubicBezTo>
                  <a:cubicBezTo>
                    <a:pt x="917" y="697"/>
                    <a:pt x="917" y="37"/>
                    <a:pt x="4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9"/>
            <p:cNvSpPr/>
            <p:nvPr/>
          </p:nvSpPr>
          <p:spPr>
            <a:xfrm rot="-2993311">
              <a:off x="7972124" y="306830"/>
              <a:ext cx="41124" cy="34830"/>
            </a:xfrm>
            <a:custGeom>
              <a:avLst/>
              <a:gdLst/>
              <a:ahLst/>
              <a:cxnLst/>
              <a:rect l="l" t="t" r="r" b="b"/>
              <a:pathLst>
                <a:path w="954" h="808" extrusionOk="0">
                  <a:moveTo>
                    <a:pt x="477" y="1"/>
                  </a:moveTo>
                  <a:cubicBezTo>
                    <a:pt x="1" y="74"/>
                    <a:pt x="1" y="734"/>
                    <a:pt x="477" y="807"/>
                  </a:cubicBezTo>
                  <a:cubicBezTo>
                    <a:pt x="954" y="734"/>
                    <a:pt x="954" y="74"/>
                    <a:pt x="4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9"/>
            <p:cNvSpPr/>
            <p:nvPr/>
          </p:nvSpPr>
          <p:spPr>
            <a:xfrm rot="-2993311">
              <a:off x="7777367" y="418479"/>
              <a:ext cx="36382" cy="26898"/>
            </a:xfrm>
            <a:custGeom>
              <a:avLst/>
              <a:gdLst/>
              <a:ahLst/>
              <a:cxnLst/>
              <a:rect l="l" t="t" r="r" b="b"/>
              <a:pathLst>
                <a:path w="844" h="624" extrusionOk="0">
                  <a:moveTo>
                    <a:pt x="441" y="0"/>
                  </a:moveTo>
                  <a:cubicBezTo>
                    <a:pt x="1" y="0"/>
                    <a:pt x="1" y="623"/>
                    <a:pt x="441" y="623"/>
                  </a:cubicBezTo>
                  <a:cubicBezTo>
                    <a:pt x="844" y="623"/>
                    <a:pt x="844" y="0"/>
                    <a:pt x="4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9"/>
            <p:cNvSpPr/>
            <p:nvPr/>
          </p:nvSpPr>
          <p:spPr>
            <a:xfrm rot="-2993311">
              <a:off x="7607674" y="367309"/>
              <a:ext cx="55349" cy="41124"/>
            </a:xfrm>
            <a:custGeom>
              <a:avLst/>
              <a:gdLst/>
              <a:ahLst/>
              <a:cxnLst/>
              <a:rect l="l" t="t" r="r" b="b"/>
              <a:pathLst>
                <a:path w="1284" h="954" extrusionOk="0">
                  <a:moveTo>
                    <a:pt x="624" y="1"/>
                  </a:moveTo>
                  <a:cubicBezTo>
                    <a:pt x="1" y="1"/>
                    <a:pt x="1" y="954"/>
                    <a:pt x="624" y="954"/>
                  </a:cubicBezTo>
                  <a:cubicBezTo>
                    <a:pt x="1284" y="954"/>
                    <a:pt x="1284" y="1"/>
                    <a:pt x="6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9"/>
            <p:cNvSpPr/>
            <p:nvPr/>
          </p:nvSpPr>
          <p:spPr>
            <a:xfrm rot="-2993311">
              <a:off x="8312365" y="488123"/>
              <a:ext cx="50607" cy="42719"/>
            </a:xfrm>
            <a:custGeom>
              <a:avLst/>
              <a:gdLst/>
              <a:ahLst/>
              <a:cxnLst/>
              <a:rect l="l" t="t" r="r" b="b"/>
              <a:pathLst>
                <a:path w="1174" h="991" extrusionOk="0">
                  <a:moveTo>
                    <a:pt x="587" y="0"/>
                  </a:moveTo>
                  <a:cubicBezTo>
                    <a:pt x="0" y="74"/>
                    <a:pt x="0" y="954"/>
                    <a:pt x="587" y="990"/>
                  </a:cubicBezTo>
                  <a:cubicBezTo>
                    <a:pt x="1173" y="954"/>
                    <a:pt x="1173" y="74"/>
                    <a:pt x="5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9"/>
            <p:cNvSpPr/>
            <p:nvPr/>
          </p:nvSpPr>
          <p:spPr>
            <a:xfrm rot="-2993311">
              <a:off x="8265479" y="706809"/>
              <a:ext cx="53754" cy="53797"/>
            </a:xfrm>
            <a:custGeom>
              <a:avLst/>
              <a:gdLst/>
              <a:ahLst/>
              <a:cxnLst/>
              <a:rect l="l" t="t" r="r" b="b"/>
              <a:pathLst>
                <a:path w="1247" h="1248" extrusionOk="0">
                  <a:moveTo>
                    <a:pt x="587" y="1"/>
                  </a:moveTo>
                  <a:cubicBezTo>
                    <a:pt x="477" y="38"/>
                    <a:pt x="403" y="74"/>
                    <a:pt x="330" y="148"/>
                  </a:cubicBezTo>
                  <a:cubicBezTo>
                    <a:pt x="293" y="184"/>
                    <a:pt x="257" y="221"/>
                    <a:pt x="220" y="257"/>
                  </a:cubicBezTo>
                  <a:cubicBezTo>
                    <a:pt x="183" y="294"/>
                    <a:pt x="110" y="367"/>
                    <a:pt x="110" y="404"/>
                  </a:cubicBezTo>
                  <a:cubicBezTo>
                    <a:pt x="55" y="477"/>
                    <a:pt x="28" y="551"/>
                    <a:pt x="19" y="624"/>
                  </a:cubicBezTo>
                  <a:lnTo>
                    <a:pt x="19" y="624"/>
                  </a:lnTo>
                  <a:lnTo>
                    <a:pt x="0" y="661"/>
                  </a:lnTo>
                  <a:cubicBezTo>
                    <a:pt x="0" y="697"/>
                    <a:pt x="0" y="771"/>
                    <a:pt x="0" y="844"/>
                  </a:cubicBezTo>
                  <a:cubicBezTo>
                    <a:pt x="0" y="917"/>
                    <a:pt x="74" y="1027"/>
                    <a:pt x="147" y="1101"/>
                  </a:cubicBezTo>
                  <a:cubicBezTo>
                    <a:pt x="183" y="1174"/>
                    <a:pt x="257" y="1211"/>
                    <a:pt x="330" y="1247"/>
                  </a:cubicBezTo>
                  <a:cubicBezTo>
                    <a:pt x="440" y="1247"/>
                    <a:pt x="530" y="1247"/>
                    <a:pt x="614" y="1216"/>
                  </a:cubicBezTo>
                  <a:lnTo>
                    <a:pt x="614" y="1216"/>
                  </a:lnTo>
                  <a:cubicBezTo>
                    <a:pt x="685" y="1203"/>
                    <a:pt x="751" y="1175"/>
                    <a:pt x="807" y="1137"/>
                  </a:cubicBezTo>
                  <a:cubicBezTo>
                    <a:pt x="880" y="1101"/>
                    <a:pt x="917" y="1064"/>
                    <a:pt x="990" y="1027"/>
                  </a:cubicBezTo>
                  <a:cubicBezTo>
                    <a:pt x="1027" y="991"/>
                    <a:pt x="1063" y="954"/>
                    <a:pt x="1100" y="917"/>
                  </a:cubicBezTo>
                  <a:cubicBezTo>
                    <a:pt x="1173" y="807"/>
                    <a:pt x="1247" y="661"/>
                    <a:pt x="1247" y="551"/>
                  </a:cubicBezTo>
                  <a:cubicBezTo>
                    <a:pt x="1247" y="221"/>
                    <a:pt x="990" y="1"/>
                    <a:pt x="6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9"/>
            <p:cNvSpPr/>
            <p:nvPr/>
          </p:nvSpPr>
          <p:spPr>
            <a:xfrm rot="-2993311">
              <a:off x="8458056" y="622411"/>
              <a:ext cx="52159" cy="39529"/>
            </a:xfrm>
            <a:custGeom>
              <a:avLst/>
              <a:gdLst/>
              <a:ahLst/>
              <a:cxnLst/>
              <a:rect l="l" t="t" r="r" b="b"/>
              <a:pathLst>
                <a:path w="1210" h="917" extrusionOk="0">
                  <a:moveTo>
                    <a:pt x="513" y="0"/>
                  </a:moveTo>
                  <a:cubicBezTo>
                    <a:pt x="367" y="0"/>
                    <a:pt x="257" y="74"/>
                    <a:pt x="183" y="147"/>
                  </a:cubicBezTo>
                  <a:cubicBezTo>
                    <a:pt x="0" y="330"/>
                    <a:pt x="0" y="624"/>
                    <a:pt x="183" y="770"/>
                  </a:cubicBezTo>
                  <a:cubicBezTo>
                    <a:pt x="257" y="880"/>
                    <a:pt x="367" y="917"/>
                    <a:pt x="513" y="917"/>
                  </a:cubicBezTo>
                  <a:lnTo>
                    <a:pt x="770" y="880"/>
                  </a:lnTo>
                  <a:cubicBezTo>
                    <a:pt x="880" y="880"/>
                    <a:pt x="990" y="843"/>
                    <a:pt x="1063" y="770"/>
                  </a:cubicBezTo>
                  <a:cubicBezTo>
                    <a:pt x="1137" y="697"/>
                    <a:pt x="1173" y="587"/>
                    <a:pt x="1210" y="477"/>
                  </a:cubicBezTo>
                  <a:cubicBezTo>
                    <a:pt x="1173" y="367"/>
                    <a:pt x="1137" y="257"/>
                    <a:pt x="1063" y="184"/>
                  </a:cubicBezTo>
                  <a:lnTo>
                    <a:pt x="990" y="110"/>
                  </a:lnTo>
                  <a:cubicBezTo>
                    <a:pt x="917" y="74"/>
                    <a:pt x="843" y="37"/>
                    <a:pt x="770" y="37"/>
                  </a:cubicBezTo>
                  <a:lnTo>
                    <a:pt x="51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9"/>
            <p:cNvSpPr/>
            <p:nvPr/>
          </p:nvSpPr>
          <p:spPr>
            <a:xfrm rot="-2993311">
              <a:off x="8462073" y="828558"/>
              <a:ext cx="58495" cy="44313"/>
            </a:xfrm>
            <a:custGeom>
              <a:avLst/>
              <a:gdLst/>
              <a:ahLst/>
              <a:cxnLst/>
              <a:rect l="l" t="t" r="r" b="b"/>
              <a:pathLst>
                <a:path w="1357" h="1028" extrusionOk="0">
                  <a:moveTo>
                    <a:pt x="660" y="1"/>
                  </a:moveTo>
                  <a:cubicBezTo>
                    <a:pt x="0" y="1"/>
                    <a:pt x="0" y="1027"/>
                    <a:pt x="660" y="1027"/>
                  </a:cubicBezTo>
                  <a:cubicBezTo>
                    <a:pt x="1357" y="1027"/>
                    <a:pt x="1357" y="1"/>
                    <a:pt x="6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9"/>
            <p:cNvSpPr/>
            <p:nvPr/>
          </p:nvSpPr>
          <p:spPr>
            <a:xfrm rot="-2993311">
              <a:off x="8599926" y="792949"/>
              <a:ext cx="56901" cy="42719"/>
            </a:xfrm>
            <a:custGeom>
              <a:avLst/>
              <a:gdLst/>
              <a:ahLst/>
              <a:cxnLst/>
              <a:rect l="l" t="t" r="r" b="b"/>
              <a:pathLst>
                <a:path w="1320" h="991" extrusionOk="0">
                  <a:moveTo>
                    <a:pt x="660" y="1"/>
                  </a:moveTo>
                  <a:cubicBezTo>
                    <a:pt x="0" y="1"/>
                    <a:pt x="0" y="991"/>
                    <a:pt x="660" y="991"/>
                  </a:cubicBezTo>
                  <a:cubicBezTo>
                    <a:pt x="1320" y="991"/>
                    <a:pt x="1320" y="1"/>
                    <a:pt x="6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9"/>
            <p:cNvSpPr/>
            <p:nvPr/>
          </p:nvSpPr>
          <p:spPr>
            <a:xfrm rot="-2993311">
              <a:off x="8721613" y="848605"/>
              <a:ext cx="34787" cy="26898"/>
            </a:xfrm>
            <a:custGeom>
              <a:avLst/>
              <a:gdLst/>
              <a:ahLst/>
              <a:cxnLst/>
              <a:rect l="l" t="t" r="r" b="b"/>
              <a:pathLst>
                <a:path w="807" h="624" extrusionOk="0">
                  <a:moveTo>
                    <a:pt x="403" y="0"/>
                  </a:moveTo>
                  <a:cubicBezTo>
                    <a:pt x="0" y="0"/>
                    <a:pt x="0" y="623"/>
                    <a:pt x="403" y="623"/>
                  </a:cubicBezTo>
                  <a:cubicBezTo>
                    <a:pt x="807" y="623"/>
                    <a:pt x="807" y="0"/>
                    <a:pt x="4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9"/>
            <p:cNvSpPr/>
            <p:nvPr/>
          </p:nvSpPr>
          <p:spPr>
            <a:xfrm rot="-2993311">
              <a:off x="8939261" y="924152"/>
              <a:ext cx="42719" cy="36382"/>
            </a:xfrm>
            <a:custGeom>
              <a:avLst/>
              <a:gdLst/>
              <a:ahLst/>
              <a:cxnLst/>
              <a:rect l="l" t="t" r="r" b="b"/>
              <a:pathLst>
                <a:path w="991" h="844" extrusionOk="0">
                  <a:moveTo>
                    <a:pt x="477" y="0"/>
                  </a:moveTo>
                  <a:cubicBezTo>
                    <a:pt x="0" y="74"/>
                    <a:pt x="0" y="770"/>
                    <a:pt x="477" y="843"/>
                  </a:cubicBezTo>
                  <a:cubicBezTo>
                    <a:pt x="990" y="770"/>
                    <a:pt x="990" y="74"/>
                    <a:pt x="4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7" name="Google Shape;347;p9"/>
          <p:cNvSpPr/>
          <p:nvPr/>
        </p:nvSpPr>
        <p:spPr>
          <a:xfrm>
            <a:off x="-37050" y="4355125"/>
            <a:ext cx="6799568" cy="788473"/>
          </a:xfrm>
          <a:custGeom>
            <a:avLst/>
            <a:gdLst/>
            <a:ahLst/>
            <a:cxnLst/>
            <a:rect l="l" t="t" r="r" b="b"/>
            <a:pathLst>
              <a:path w="85085" h="35856" extrusionOk="0">
                <a:moveTo>
                  <a:pt x="21963" y="0"/>
                </a:moveTo>
                <a:cubicBezTo>
                  <a:pt x="20489" y="0"/>
                  <a:pt x="19021" y="128"/>
                  <a:pt x="17560" y="444"/>
                </a:cubicBezTo>
                <a:cubicBezTo>
                  <a:pt x="11658" y="1763"/>
                  <a:pt x="6819" y="5942"/>
                  <a:pt x="3007" y="10671"/>
                </a:cubicBezTo>
                <a:cubicBezTo>
                  <a:pt x="1980" y="11954"/>
                  <a:pt x="954" y="13311"/>
                  <a:pt x="1" y="14704"/>
                </a:cubicBezTo>
                <a:lnTo>
                  <a:pt x="1" y="35855"/>
                </a:lnTo>
                <a:lnTo>
                  <a:pt x="85084" y="35855"/>
                </a:lnTo>
                <a:lnTo>
                  <a:pt x="85084" y="13494"/>
                </a:lnTo>
                <a:cubicBezTo>
                  <a:pt x="81602" y="11111"/>
                  <a:pt x="77973" y="8948"/>
                  <a:pt x="74233" y="7079"/>
                </a:cubicBezTo>
                <a:cubicBezTo>
                  <a:pt x="69285" y="4476"/>
                  <a:pt x="64152" y="1947"/>
                  <a:pt x="58617" y="1323"/>
                </a:cubicBezTo>
                <a:cubicBezTo>
                  <a:pt x="57606" y="1211"/>
                  <a:pt x="56597" y="1165"/>
                  <a:pt x="55588" y="1165"/>
                </a:cubicBezTo>
                <a:cubicBezTo>
                  <a:pt x="50695" y="1165"/>
                  <a:pt x="45815" y="2258"/>
                  <a:pt x="40893" y="2258"/>
                </a:cubicBezTo>
                <a:cubicBezTo>
                  <a:pt x="40533" y="2258"/>
                  <a:pt x="40172" y="2252"/>
                  <a:pt x="39811" y="2240"/>
                </a:cubicBezTo>
                <a:cubicBezTo>
                  <a:pt x="33831" y="2035"/>
                  <a:pt x="27850" y="0"/>
                  <a:pt x="219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9"/>
          <p:cNvSpPr/>
          <p:nvPr/>
        </p:nvSpPr>
        <p:spPr>
          <a:xfrm flipH="1">
            <a:off x="2392450" y="4317273"/>
            <a:ext cx="6757025" cy="826302"/>
          </a:xfrm>
          <a:custGeom>
            <a:avLst/>
            <a:gdLst/>
            <a:ahLst/>
            <a:cxnLst/>
            <a:rect l="l" t="t" r="r" b="b"/>
            <a:pathLst>
              <a:path w="85085" h="35856" extrusionOk="0">
                <a:moveTo>
                  <a:pt x="21963" y="0"/>
                </a:moveTo>
                <a:cubicBezTo>
                  <a:pt x="20489" y="0"/>
                  <a:pt x="19021" y="128"/>
                  <a:pt x="17560" y="444"/>
                </a:cubicBezTo>
                <a:cubicBezTo>
                  <a:pt x="11658" y="1763"/>
                  <a:pt x="6819" y="5942"/>
                  <a:pt x="3007" y="10671"/>
                </a:cubicBezTo>
                <a:cubicBezTo>
                  <a:pt x="1980" y="11954"/>
                  <a:pt x="954" y="13311"/>
                  <a:pt x="1" y="14704"/>
                </a:cubicBezTo>
                <a:lnTo>
                  <a:pt x="1" y="35855"/>
                </a:lnTo>
                <a:lnTo>
                  <a:pt x="85084" y="35855"/>
                </a:lnTo>
                <a:lnTo>
                  <a:pt x="85084" y="13494"/>
                </a:lnTo>
                <a:cubicBezTo>
                  <a:pt x="81602" y="11111"/>
                  <a:pt x="77973" y="8948"/>
                  <a:pt x="74233" y="7079"/>
                </a:cubicBezTo>
                <a:cubicBezTo>
                  <a:pt x="69285" y="4476"/>
                  <a:pt x="64152" y="1947"/>
                  <a:pt x="58617" y="1323"/>
                </a:cubicBezTo>
                <a:cubicBezTo>
                  <a:pt x="57606" y="1211"/>
                  <a:pt x="56597" y="1165"/>
                  <a:pt x="55588" y="1165"/>
                </a:cubicBezTo>
                <a:cubicBezTo>
                  <a:pt x="50695" y="1165"/>
                  <a:pt x="45815" y="2258"/>
                  <a:pt x="40893" y="2258"/>
                </a:cubicBezTo>
                <a:cubicBezTo>
                  <a:pt x="40533" y="2258"/>
                  <a:pt x="40172" y="2252"/>
                  <a:pt x="39811" y="2240"/>
                </a:cubicBezTo>
                <a:cubicBezTo>
                  <a:pt x="33831" y="2035"/>
                  <a:pt x="27850" y="0"/>
                  <a:pt x="219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9"/>
          <p:cNvSpPr/>
          <p:nvPr/>
        </p:nvSpPr>
        <p:spPr>
          <a:xfrm rot="7110921">
            <a:off x="5341721" y="811026"/>
            <a:ext cx="1722624" cy="994328"/>
          </a:xfrm>
          <a:custGeom>
            <a:avLst/>
            <a:gdLst/>
            <a:ahLst/>
            <a:cxnLst/>
            <a:rect l="l" t="t" r="r" b="b"/>
            <a:pathLst>
              <a:path w="58983" h="34046" extrusionOk="0">
                <a:moveTo>
                  <a:pt x="11649" y="1"/>
                </a:moveTo>
                <a:cubicBezTo>
                  <a:pt x="11530" y="1"/>
                  <a:pt x="11410" y="15"/>
                  <a:pt x="11291" y="46"/>
                </a:cubicBezTo>
                <a:cubicBezTo>
                  <a:pt x="10814" y="230"/>
                  <a:pt x="10411" y="559"/>
                  <a:pt x="10118" y="963"/>
                </a:cubicBezTo>
                <a:lnTo>
                  <a:pt x="0" y="12327"/>
                </a:lnTo>
                <a:cubicBezTo>
                  <a:pt x="7662" y="19218"/>
                  <a:pt x="15506" y="26183"/>
                  <a:pt x="24964" y="30252"/>
                </a:cubicBezTo>
                <a:cubicBezTo>
                  <a:pt x="30870" y="32789"/>
                  <a:pt x="37293" y="34045"/>
                  <a:pt x="43716" y="34045"/>
                </a:cubicBezTo>
                <a:cubicBezTo>
                  <a:pt x="48895" y="34045"/>
                  <a:pt x="54074" y="33229"/>
                  <a:pt x="58983" y="31609"/>
                </a:cubicBezTo>
                <a:lnTo>
                  <a:pt x="58983" y="15882"/>
                </a:lnTo>
                <a:cubicBezTo>
                  <a:pt x="58470" y="15992"/>
                  <a:pt x="57883" y="16066"/>
                  <a:pt x="57260" y="16176"/>
                </a:cubicBezTo>
                <a:cubicBezTo>
                  <a:pt x="56135" y="16285"/>
                  <a:pt x="54997" y="16341"/>
                  <a:pt x="53854" y="16341"/>
                </a:cubicBezTo>
                <a:cubicBezTo>
                  <a:pt x="52315" y="16341"/>
                  <a:pt x="50768" y="16239"/>
                  <a:pt x="49232" y="16029"/>
                </a:cubicBezTo>
                <a:cubicBezTo>
                  <a:pt x="36218" y="14379"/>
                  <a:pt x="23901" y="9174"/>
                  <a:pt x="13637" y="963"/>
                </a:cubicBezTo>
                <a:cubicBezTo>
                  <a:pt x="13071" y="522"/>
                  <a:pt x="12369" y="1"/>
                  <a:pt x="116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9"/>
          <p:cNvSpPr/>
          <p:nvPr/>
        </p:nvSpPr>
        <p:spPr>
          <a:xfrm rot="-1883114" flipH="1">
            <a:off x="-1613018" y="-136238"/>
            <a:ext cx="4339240" cy="1555278"/>
          </a:xfrm>
          <a:custGeom>
            <a:avLst/>
            <a:gdLst/>
            <a:ahLst/>
            <a:cxnLst/>
            <a:rect l="l" t="t" r="r" b="b"/>
            <a:pathLst>
              <a:path w="85084" h="62210" extrusionOk="0">
                <a:moveTo>
                  <a:pt x="1" y="1"/>
                </a:moveTo>
                <a:lnTo>
                  <a:pt x="1" y="221"/>
                </a:lnTo>
                <a:lnTo>
                  <a:pt x="1064" y="1430"/>
                </a:lnTo>
                <a:cubicBezTo>
                  <a:pt x="3740" y="4400"/>
                  <a:pt x="6489" y="7479"/>
                  <a:pt x="8432" y="11035"/>
                </a:cubicBezTo>
                <a:cubicBezTo>
                  <a:pt x="10265" y="14444"/>
                  <a:pt x="11401" y="18256"/>
                  <a:pt x="12464" y="21886"/>
                </a:cubicBezTo>
                <a:cubicBezTo>
                  <a:pt x="14774" y="29987"/>
                  <a:pt x="17193" y="38345"/>
                  <a:pt x="18146" y="46850"/>
                </a:cubicBezTo>
                <a:cubicBezTo>
                  <a:pt x="18220" y="47290"/>
                  <a:pt x="18256" y="47803"/>
                  <a:pt x="18330" y="48279"/>
                </a:cubicBezTo>
                <a:cubicBezTo>
                  <a:pt x="18623" y="51065"/>
                  <a:pt x="18916" y="53961"/>
                  <a:pt x="20089" y="56527"/>
                </a:cubicBezTo>
                <a:cubicBezTo>
                  <a:pt x="20749" y="58067"/>
                  <a:pt x="21775" y="59423"/>
                  <a:pt x="23095" y="60523"/>
                </a:cubicBezTo>
                <a:cubicBezTo>
                  <a:pt x="24342" y="61549"/>
                  <a:pt x="25918" y="62136"/>
                  <a:pt x="27531" y="62209"/>
                </a:cubicBezTo>
                <a:lnTo>
                  <a:pt x="27604" y="62209"/>
                </a:lnTo>
                <a:cubicBezTo>
                  <a:pt x="31930" y="62136"/>
                  <a:pt x="34789" y="58030"/>
                  <a:pt x="37062" y="53998"/>
                </a:cubicBezTo>
                <a:cubicBezTo>
                  <a:pt x="39005" y="50515"/>
                  <a:pt x="41021" y="46886"/>
                  <a:pt x="42451" y="43001"/>
                </a:cubicBezTo>
                <a:cubicBezTo>
                  <a:pt x="43770" y="39371"/>
                  <a:pt x="44540" y="35522"/>
                  <a:pt x="45310" y="31783"/>
                </a:cubicBezTo>
                <a:cubicBezTo>
                  <a:pt x="45750" y="29620"/>
                  <a:pt x="46226" y="27348"/>
                  <a:pt x="46740" y="25148"/>
                </a:cubicBezTo>
                <a:cubicBezTo>
                  <a:pt x="46960" y="24085"/>
                  <a:pt x="47399" y="23059"/>
                  <a:pt x="48059" y="22179"/>
                </a:cubicBezTo>
                <a:cubicBezTo>
                  <a:pt x="48792" y="21336"/>
                  <a:pt x="49892" y="20859"/>
                  <a:pt x="50845" y="20419"/>
                </a:cubicBezTo>
                <a:lnTo>
                  <a:pt x="85047" y="5316"/>
                </a:lnTo>
                <a:lnTo>
                  <a:pt x="85084" y="5170"/>
                </a:lnTo>
                <a:lnTo>
                  <a:pt x="85084" y="5170"/>
                </a:lnTo>
                <a:lnTo>
                  <a:pt x="50809" y="20309"/>
                </a:lnTo>
                <a:cubicBezTo>
                  <a:pt x="49819" y="20749"/>
                  <a:pt x="48719" y="21226"/>
                  <a:pt x="47949" y="22105"/>
                </a:cubicBezTo>
                <a:cubicBezTo>
                  <a:pt x="47289" y="22985"/>
                  <a:pt x="46850" y="24012"/>
                  <a:pt x="46630" y="25111"/>
                </a:cubicBezTo>
                <a:cubicBezTo>
                  <a:pt x="46080" y="27311"/>
                  <a:pt x="45603" y="29584"/>
                  <a:pt x="45163" y="31747"/>
                </a:cubicBezTo>
                <a:cubicBezTo>
                  <a:pt x="44430" y="35486"/>
                  <a:pt x="43660" y="39335"/>
                  <a:pt x="42304" y="42964"/>
                </a:cubicBezTo>
                <a:cubicBezTo>
                  <a:pt x="40948" y="46813"/>
                  <a:pt x="38895" y="50405"/>
                  <a:pt x="36952" y="53925"/>
                </a:cubicBezTo>
                <a:cubicBezTo>
                  <a:pt x="34716" y="57920"/>
                  <a:pt x="31856" y="61989"/>
                  <a:pt x="27604" y="62026"/>
                </a:cubicBezTo>
                <a:lnTo>
                  <a:pt x="27567" y="62026"/>
                </a:lnTo>
                <a:cubicBezTo>
                  <a:pt x="25111" y="62026"/>
                  <a:pt x="21922" y="60303"/>
                  <a:pt x="20236" y="56454"/>
                </a:cubicBezTo>
                <a:cubicBezTo>
                  <a:pt x="19099" y="53888"/>
                  <a:pt x="18769" y="50992"/>
                  <a:pt x="18476" y="48206"/>
                </a:cubicBezTo>
                <a:cubicBezTo>
                  <a:pt x="18440" y="47766"/>
                  <a:pt x="18366" y="47253"/>
                  <a:pt x="18330" y="46776"/>
                </a:cubicBezTo>
                <a:cubicBezTo>
                  <a:pt x="17340" y="38272"/>
                  <a:pt x="14920" y="29914"/>
                  <a:pt x="12611" y="21812"/>
                </a:cubicBezTo>
                <a:cubicBezTo>
                  <a:pt x="11548" y="18146"/>
                  <a:pt x="10448" y="14371"/>
                  <a:pt x="8579" y="10925"/>
                </a:cubicBezTo>
                <a:cubicBezTo>
                  <a:pt x="6636" y="7369"/>
                  <a:pt x="3886" y="4290"/>
                  <a:pt x="1210" y="1320"/>
                </a:cubicBezTo>
                <a:lnTo>
                  <a:pt x="1" y="1"/>
                </a:lnTo>
                <a:close/>
              </a:path>
            </a:pathLst>
          </a:cu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9"/>
          <p:cNvSpPr/>
          <p:nvPr/>
        </p:nvSpPr>
        <p:spPr>
          <a:xfrm flipH="1">
            <a:off x="7770216" y="4239350"/>
            <a:ext cx="1572056" cy="933424"/>
          </a:xfrm>
          <a:custGeom>
            <a:avLst/>
            <a:gdLst/>
            <a:ahLst/>
            <a:cxnLst/>
            <a:rect l="l" t="t" r="r" b="b"/>
            <a:pathLst>
              <a:path w="52789" h="31344" extrusionOk="0">
                <a:moveTo>
                  <a:pt x="1" y="1"/>
                </a:moveTo>
                <a:lnTo>
                  <a:pt x="1" y="18587"/>
                </a:lnTo>
                <a:cubicBezTo>
                  <a:pt x="5866" y="19393"/>
                  <a:pt x="11621" y="21043"/>
                  <a:pt x="16680" y="24122"/>
                </a:cubicBezTo>
                <a:cubicBezTo>
                  <a:pt x="19759" y="25991"/>
                  <a:pt x="22509" y="28448"/>
                  <a:pt x="24671" y="31344"/>
                </a:cubicBezTo>
                <a:lnTo>
                  <a:pt x="52788" y="31344"/>
                </a:lnTo>
                <a:cubicBezTo>
                  <a:pt x="47546" y="20786"/>
                  <a:pt x="36915" y="13418"/>
                  <a:pt x="26138" y="8249"/>
                </a:cubicBezTo>
                <a:cubicBezTo>
                  <a:pt x="23498" y="6966"/>
                  <a:pt x="20786" y="5830"/>
                  <a:pt x="18073" y="4767"/>
                </a:cubicBezTo>
                <a:cubicBezTo>
                  <a:pt x="13234" y="2897"/>
                  <a:pt x="8249" y="1467"/>
                  <a:pt x="3153" y="588"/>
                </a:cubicBezTo>
                <a:cubicBezTo>
                  <a:pt x="2163" y="404"/>
                  <a:pt x="1100" y="184"/>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2" name="Google Shape;352;p9"/>
          <p:cNvGrpSpPr/>
          <p:nvPr/>
        </p:nvGrpSpPr>
        <p:grpSpPr>
          <a:xfrm>
            <a:off x="3327437" y="3279884"/>
            <a:ext cx="1395308" cy="1361806"/>
            <a:chOff x="3307387" y="6347934"/>
            <a:chExt cx="1395308" cy="1361806"/>
          </a:xfrm>
        </p:grpSpPr>
        <p:sp>
          <p:nvSpPr>
            <p:cNvPr id="353" name="Google Shape;353;p9"/>
            <p:cNvSpPr/>
            <p:nvPr/>
          </p:nvSpPr>
          <p:spPr>
            <a:xfrm rot="3361624">
              <a:off x="3539441" y="6501314"/>
              <a:ext cx="931198" cy="1055048"/>
            </a:xfrm>
            <a:custGeom>
              <a:avLst/>
              <a:gdLst/>
              <a:ahLst/>
              <a:cxnLst/>
              <a:rect l="l" t="t" r="r" b="b"/>
              <a:pathLst>
                <a:path w="37248" h="42202" extrusionOk="0">
                  <a:moveTo>
                    <a:pt x="2456" y="1880"/>
                  </a:moveTo>
                  <a:lnTo>
                    <a:pt x="10047" y="6560"/>
                  </a:lnTo>
                  <a:lnTo>
                    <a:pt x="14885" y="9529"/>
                  </a:lnTo>
                  <a:cubicBezTo>
                    <a:pt x="16425" y="10482"/>
                    <a:pt x="18001" y="11362"/>
                    <a:pt x="19468" y="12425"/>
                  </a:cubicBezTo>
                  <a:cubicBezTo>
                    <a:pt x="20170" y="12905"/>
                    <a:pt x="20817" y="13451"/>
                    <a:pt x="21402" y="14058"/>
                  </a:cubicBezTo>
                  <a:lnTo>
                    <a:pt x="21402" y="14058"/>
                  </a:lnTo>
                  <a:cubicBezTo>
                    <a:pt x="18808" y="12956"/>
                    <a:pt x="16269" y="11697"/>
                    <a:pt x="13822" y="10299"/>
                  </a:cubicBezTo>
                  <a:cubicBezTo>
                    <a:pt x="10743" y="8502"/>
                    <a:pt x="7810" y="6450"/>
                    <a:pt x="5061" y="4177"/>
                  </a:cubicBezTo>
                  <a:cubicBezTo>
                    <a:pt x="4159" y="3442"/>
                    <a:pt x="3293" y="2672"/>
                    <a:pt x="2456" y="1880"/>
                  </a:cubicBezTo>
                  <a:close/>
                  <a:moveTo>
                    <a:pt x="415" y="1"/>
                  </a:moveTo>
                  <a:cubicBezTo>
                    <a:pt x="179" y="1"/>
                    <a:pt x="0" y="295"/>
                    <a:pt x="186" y="511"/>
                  </a:cubicBezTo>
                  <a:cubicBezTo>
                    <a:pt x="2752" y="3040"/>
                    <a:pt x="5501" y="5350"/>
                    <a:pt x="8434" y="7476"/>
                  </a:cubicBezTo>
                  <a:cubicBezTo>
                    <a:pt x="11366" y="9565"/>
                    <a:pt x="14482" y="11435"/>
                    <a:pt x="17745" y="13011"/>
                  </a:cubicBezTo>
                  <a:cubicBezTo>
                    <a:pt x="19190" y="13719"/>
                    <a:pt x="20684" y="14380"/>
                    <a:pt x="22205" y="14974"/>
                  </a:cubicBezTo>
                  <a:lnTo>
                    <a:pt x="22205" y="14974"/>
                  </a:lnTo>
                  <a:cubicBezTo>
                    <a:pt x="22470" y="15307"/>
                    <a:pt x="22718" y="15655"/>
                    <a:pt x="22950" y="16017"/>
                  </a:cubicBezTo>
                  <a:cubicBezTo>
                    <a:pt x="23903" y="17484"/>
                    <a:pt x="24673" y="19097"/>
                    <a:pt x="25480" y="20673"/>
                  </a:cubicBezTo>
                  <a:cubicBezTo>
                    <a:pt x="27276" y="24045"/>
                    <a:pt x="29036" y="27381"/>
                    <a:pt x="30832" y="30754"/>
                  </a:cubicBezTo>
                  <a:cubicBezTo>
                    <a:pt x="32628" y="34126"/>
                    <a:pt x="34388" y="37499"/>
                    <a:pt x="36221" y="40871"/>
                  </a:cubicBezTo>
                  <a:lnTo>
                    <a:pt x="36917" y="42118"/>
                  </a:lnTo>
                  <a:cubicBezTo>
                    <a:pt x="36941" y="42177"/>
                    <a:pt x="36988" y="42202"/>
                    <a:pt x="37037" y="42202"/>
                  </a:cubicBezTo>
                  <a:cubicBezTo>
                    <a:pt x="37138" y="42202"/>
                    <a:pt x="37248" y="42095"/>
                    <a:pt x="37174" y="41971"/>
                  </a:cubicBezTo>
                  <a:lnTo>
                    <a:pt x="37174" y="41971"/>
                  </a:lnTo>
                  <a:lnTo>
                    <a:pt x="37174" y="42008"/>
                  </a:lnTo>
                  <a:cubicBezTo>
                    <a:pt x="35451" y="38562"/>
                    <a:pt x="33691" y="35153"/>
                    <a:pt x="31932" y="31744"/>
                  </a:cubicBezTo>
                  <a:cubicBezTo>
                    <a:pt x="30135" y="28298"/>
                    <a:pt x="28376" y="24925"/>
                    <a:pt x="26579" y="21516"/>
                  </a:cubicBezTo>
                  <a:cubicBezTo>
                    <a:pt x="25736" y="19866"/>
                    <a:pt x="24930" y="18253"/>
                    <a:pt x="24050" y="16640"/>
                  </a:cubicBezTo>
                  <a:cubicBezTo>
                    <a:pt x="23811" y="16205"/>
                    <a:pt x="23549" y="15783"/>
                    <a:pt x="23266" y="15375"/>
                  </a:cubicBezTo>
                  <a:lnTo>
                    <a:pt x="23266" y="15375"/>
                  </a:lnTo>
                  <a:cubicBezTo>
                    <a:pt x="23283" y="15382"/>
                    <a:pt x="23300" y="15388"/>
                    <a:pt x="23317" y="15394"/>
                  </a:cubicBezTo>
                  <a:cubicBezTo>
                    <a:pt x="23345" y="15405"/>
                    <a:pt x="23372" y="15409"/>
                    <a:pt x="23397" y="15409"/>
                  </a:cubicBezTo>
                  <a:cubicBezTo>
                    <a:pt x="23634" y="15409"/>
                    <a:pt x="23725" y="14980"/>
                    <a:pt x="23427" y="14881"/>
                  </a:cubicBezTo>
                  <a:cubicBezTo>
                    <a:pt x="23176" y="14783"/>
                    <a:pt x="22926" y="14684"/>
                    <a:pt x="22676" y="14584"/>
                  </a:cubicBezTo>
                  <a:lnTo>
                    <a:pt x="22676" y="14584"/>
                  </a:lnTo>
                  <a:cubicBezTo>
                    <a:pt x="22149" y="13924"/>
                    <a:pt x="21565" y="13311"/>
                    <a:pt x="20934" y="12755"/>
                  </a:cubicBezTo>
                  <a:cubicBezTo>
                    <a:pt x="19504" y="11692"/>
                    <a:pt x="18038" y="10739"/>
                    <a:pt x="16498" y="9859"/>
                  </a:cubicBezTo>
                  <a:lnTo>
                    <a:pt x="11586" y="6816"/>
                  </a:lnTo>
                  <a:lnTo>
                    <a:pt x="1762" y="804"/>
                  </a:lnTo>
                  <a:lnTo>
                    <a:pt x="651" y="97"/>
                  </a:lnTo>
                  <a:lnTo>
                    <a:pt x="651" y="97"/>
                  </a:lnTo>
                  <a:cubicBezTo>
                    <a:pt x="643" y="89"/>
                    <a:pt x="634" y="80"/>
                    <a:pt x="625" y="71"/>
                  </a:cubicBezTo>
                  <a:lnTo>
                    <a:pt x="621" y="78"/>
                  </a:lnTo>
                  <a:lnTo>
                    <a:pt x="552" y="34"/>
                  </a:lnTo>
                  <a:cubicBezTo>
                    <a:pt x="506" y="11"/>
                    <a:pt x="459" y="1"/>
                    <a:pt x="4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9"/>
            <p:cNvSpPr/>
            <p:nvPr/>
          </p:nvSpPr>
          <p:spPr>
            <a:xfrm rot="3361624">
              <a:off x="4210729" y="6959053"/>
              <a:ext cx="33025" cy="118625"/>
            </a:xfrm>
            <a:custGeom>
              <a:avLst/>
              <a:gdLst/>
              <a:ahLst/>
              <a:cxnLst/>
              <a:rect l="l" t="t" r="r" b="b"/>
              <a:pathLst>
                <a:path w="1321" h="4745" extrusionOk="0">
                  <a:moveTo>
                    <a:pt x="639" y="1472"/>
                  </a:moveTo>
                  <a:lnTo>
                    <a:pt x="639" y="1472"/>
                  </a:lnTo>
                  <a:cubicBezTo>
                    <a:pt x="735" y="2324"/>
                    <a:pt x="667" y="3191"/>
                    <a:pt x="435" y="4014"/>
                  </a:cubicBezTo>
                  <a:lnTo>
                    <a:pt x="435" y="4014"/>
                  </a:lnTo>
                  <a:cubicBezTo>
                    <a:pt x="431" y="3162"/>
                    <a:pt x="499" y="2312"/>
                    <a:pt x="639" y="1472"/>
                  </a:cubicBezTo>
                  <a:close/>
                  <a:moveTo>
                    <a:pt x="661" y="0"/>
                  </a:moveTo>
                  <a:cubicBezTo>
                    <a:pt x="569" y="0"/>
                    <a:pt x="477" y="55"/>
                    <a:pt x="441" y="165"/>
                  </a:cubicBezTo>
                  <a:cubicBezTo>
                    <a:pt x="74" y="1558"/>
                    <a:pt x="1" y="2988"/>
                    <a:pt x="184" y="4381"/>
                  </a:cubicBezTo>
                  <a:cubicBezTo>
                    <a:pt x="198" y="4449"/>
                    <a:pt x="236" y="4487"/>
                    <a:pt x="281" y="4498"/>
                  </a:cubicBezTo>
                  <a:lnTo>
                    <a:pt x="281" y="4498"/>
                  </a:lnTo>
                  <a:cubicBezTo>
                    <a:pt x="250" y="4652"/>
                    <a:pt x="378" y="4745"/>
                    <a:pt x="517" y="4745"/>
                  </a:cubicBezTo>
                  <a:cubicBezTo>
                    <a:pt x="613" y="4745"/>
                    <a:pt x="714" y="4700"/>
                    <a:pt x="771" y="4601"/>
                  </a:cubicBezTo>
                  <a:cubicBezTo>
                    <a:pt x="1284" y="3171"/>
                    <a:pt x="1320" y="1595"/>
                    <a:pt x="880" y="165"/>
                  </a:cubicBezTo>
                  <a:cubicBezTo>
                    <a:pt x="844" y="55"/>
                    <a:pt x="752" y="0"/>
                    <a:pt x="6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9"/>
            <p:cNvSpPr/>
            <p:nvPr/>
          </p:nvSpPr>
          <p:spPr>
            <a:xfrm rot="3361624">
              <a:off x="4182524" y="7000753"/>
              <a:ext cx="38525" cy="261799"/>
            </a:xfrm>
            <a:custGeom>
              <a:avLst/>
              <a:gdLst/>
              <a:ahLst/>
              <a:cxnLst/>
              <a:rect l="l" t="t" r="r" b="b"/>
              <a:pathLst>
                <a:path w="1541" h="10472" extrusionOk="0">
                  <a:moveTo>
                    <a:pt x="757" y="1375"/>
                  </a:moveTo>
                  <a:lnTo>
                    <a:pt x="757" y="1375"/>
                  </a:lnTo>
                  <a:cubicBezTo>
                    <a:pt x="970" y="2562"/>
                    <a:pt x="1029" y="3765"/>
                    <a:pt x="917" y="4968"/>
                  </a:cubicBezTo>
                  <a:cubicBezTo>
                    <a:pt x="844" y="5738"/>
                    <a:pt x="697" y="6544"/>
                    <a:pt x="514" y="7314"/>
                  </a:cubicBezTo>
                  <a:cubicBezTo>
                    <a:pt x="513" y="7317"/>
                    <a:pt x="512" y="7320"/>
                    <a:pt x="510" y="7323"/>
                  </a:cubicBezTo>
                  <a:lnTo>
                    <a:pt x="510" y="7323"/>
                  </a:lnTo>
                  <a:cubicBezTo>
                    <a:pt x="464" y="6662"/>
                    <a:pt x="441" y="5968"/>
                    <a:pt x="441" y="5298"/>
                  </a:cubicBezTo>
                  <a:cubicBezTo>
                    <a:pt x="441" y="3984"/>
                    <a:pt x="552" y="2671"/>
                    <a:pt x="757" y="1375"/>
                  </a:cubicBezTo>
                  <a:close/>
                  <a:moveTo>
                    <a:pt x="734" y="1"/>
                  </a:moveTo>
                  <a:cubicBezTo>
                    <a:pt x="642" y="1"/>
                    <a:pt x="551" y="56"/>
                    <a:pt x="514" y="166"/>
                  </a:cubicBezTo>
                  <a:cubicBezTo>
                    <a:pt x="148" y="1852"/>
                    <a:pt x="1" y="3575"/>
                    <a:pt x="38" y="5298"/>
                  </a:cubicBezTo>
                  <a:cubicBezTo>
                    <a:pt x="38" y="6141"/>
                    <a:pt x="74" y="7021"/>
                    <a:pt x="184" y="7864"/>
                  </a:cubicBezTo>
                  <a:cubicBezTo>
                    <a:pt x="197" y="8014"/>
                    <a:pt x="211" y="8163"/>
                    <a:pt x="228" y="8311"/>
                  </a:cubicBezTo>
                  <a:lnTo>
                    <a:pt x="228" y="8311"/>
                  </a:lnTo>
                  <a:cubicBezTo>
                    <a:pt x="152" y="8732"/>
                    <a:pt x="127" y="9159"/>
                    <a:pt x="148" y="9587"/>
                  </a:cubicBezTo>
                  <a:cubicBezTo>
                    <a:pt x="148" y="9752"/>
                    <a:pt x="267" y="9834"/>
                    <a:pt x="386" y="9834"/>
                  </a:cubicBezTo>
                  <a:cubicBezTo>
                    <a:pt x="424" y="9834"/>
                    <a:pt x="461" y="9826"/>
                    <a:pt x="495" y="9809"/>
                  </a:cubicBezTo>
                  <a:lnTo>
                    <a:pt x="495" y="9809"/>
                  </a:lnTo>
                  <a:cubicBezTo>
                    <a:pt x="545" y="10006"/>
                    <a:pt x="600" y="10201"/>
                    <a:pt x="661" y="10393"/>
                  </a:cubicBezTo>
                  <a:cubicBezTo>
                    <a:pt x="678" y="10444"/>
                    <a:pt x="726" y="10472"/>
                    <a:pt x="774" y="10472"/>
                  </a:cubicBezTo>
                  <a:cubicBezTo>
                    <a:pt x="828" y="10472"/>
                    <a:pt x="881" y="10435"/>
                    <a:pt x="881" y="10357"/>
                  </a:cubicBezTo>
                  <a:lnTo>
                    <a:pt x="881" y="10320"/>
                  </a:lnTo>
                  <a:cubicBezTo>
                    <a:pt x="822" y="9889"/>
                    <a:pt x="753" y="9449"/>
                    <a:pt x="690" y="9003"/>
                  </a:cubicBezTo>
                  <a:lnTo>
                    <a:pt x="690" y="9003"/>
                  </a:lnTo>
                  <a:cubicBezTo>
                    <a:pt x="773" y="8393"/>
                    <a:pt x="897" y="7788"/>
                    <a:pt x="1064" y="7204"/>
                  </a:cubicBezTo>
                  <a:cubicBezTo>
                    <a:pt x="1247" y="6434"/>
                    <a:pt x="1357" y="5664"/>
                    <a:pt x="1431" y="4858"/>
                  </a:cubicBezTo>
                  <a:cubicBezTo>
                    <a:pt x="1541" y="3282"/>
                    <a:pt x="1357" y="1705"/>
                    <a:pt x="954" y="166"/>
                  </a:cubicBezTo>
                  <a:cubicBezTo>
                    <a:pt x="917" y="56"/>
                    <a:pt x="826" y="1"/>
                    <a:pt x="7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9"/>
            <p:cNvSpPr/>
            <p:nvPr/>
          </p:nvSpPr>
          <p:spPr>
            <a:xfrm rot="3361624">
              <a:off x="3895942" y="6954372"/>
              <a:ext cx="336899" cy="244375"/>
            </a:xfrm>
            <a:custGeom>
              <a:avLst/>
              <a:gdLst/>
              <a:ahLst/>
              <a:cxnLst/>
              <a:rect l="l" t="t" r="r" b="b"/>
              <a:pathLst>
                <a:path w="13476" h="9775" extrusionOk="0">
                  <a:moveTo>
                    <a:pt x="1793" y="925"/>
                  </a:moveTo>
                  <a:cubicBezTo>
                    <a:pt x="5163" y="1974"/>
                    <a:pt x="8204" y="3873"/>
                    <a:pt x="10574" y="6498"/>
                  </a:cubicBezTo>
                  <a:cubicBezTo>
                    <a:pt x="11302" y="7259"/>
                    <a:pt x="11940" y="8080"/>
                    <a:pt x="12516" y="8961"/>
                  </a:cubicBezTo>
                  <a:lnTo>
                    <a:pt x="12516" y="8961"/>
                  </a:lnTo>
                  <a:cubicBezTo>
                    <a:pt x="8852" y="7596"/>
                    <a:pt x="6232" y="4636"/>
                    <a:pt x="3315" y="2136"/>
                  </a:cubicBezTo>
                  <a:cubicBezTo>
                    <a:pt x="2828" y="1710"/>
                    <a:pt x="2319" y="1306"/>
                    <a:pt x="1793" y="925"/>
                  </a:cubicBezTo>
                  <a:close/>
                  <a:moveTo>
                    <a:pt x="12920" y="9101"/>
                  </a:moveTo>
                  <a:lnTo>
                    <a:pt x="12923" y="9105"/>
                  </a:lnTo>
                  <a:lnTo>
                    <a:pt x="12923" y="9105"/>
                  </a:lnTo>
                  <a:cubicBezTo>
                    <a:pt x="12923" y="9104"/>
                    <a:pt x="12922" y="9104"/>
                    <a:pt x="12921" y="9104"/>
                  </a:cubicBezTo>
                  <a:lnTo>
                    <a:pt x="12921" y="9104"/>
                  </a:lnTo>
                  <a:cubicBezTo>
                    <a:pt x="12921" y="9103"/>
                    <a:pt x="12920" y="9102"/>
                    <a:pt x="12920" y="9101"/>
                  </a:cubicBezTo>
                  <a:close/>
                  <a:moveTo>
                    <a:pt x="386" y="1"/>
                  </a:moveTo>
                  <a:cubicBezTo>
                    <a:pt x="136" y="1"/>
                    <a:pt x="1" y="355"/>
                    <a:pt x="236" y="523"/>
                  </a:cubicBezTo>
                  <a:cubicBezTo>
                    <a:pt x="3829" y="2686"/>
                    <a:pt x="6321" y="6132"/>
                    <a:pt x="9877" y="8331"/>
                  </a:cubicBezTo>
                  <a:cubicBezTo>
                    <a:pt x="10830" y="8954"/>
                    <a:pt x="11857" y="9431"/>
                    <a:pt x="12956" y="9761"/>
                  </a:cubicBezTo>
                  <a:cubicBezTo>
                    <a:pt x="12991" y="9770"/>
                    <a:pt x="13023" y="9774"/>
                    <a:pt x="13054" y="9774"/>
                  </a:cubicBezTo>
                  <a:cubicBezTo>
                    <a:pt x="13381" y="9774"/>
                    <a:pt x="13475" y="9275"/>
                    <a:pt x="13140" y="9174"/>
                  </a:cubicBezTo>
                  <a:cubicBezTo>
                    <a:pt x="13073" y="9153"/>
                    <a:pt x="13007" y="9132"/>
                    <a:pt x="12941" y="9110"/>
                  </a:cubicBezTo>
                  <a:lnTo>
                    <a:pt x="12941" y="9110"/>
                  </a:lnTo>
                  <a:cubicBezTo>
                    <a:pt x="10851" y="5494"/>
                    <a:pt x="7631" y="2682"/>
                    <a:pt x="3792" y="1073"/>
                  </a:cubicBezTo>
                  <a:cubicBezTo>
                    <a:pt x="2692" y="633"/>
                    <a:pt x="1592" y="266"/>
                    <a:pt x="456" y="10"/>
                  </a:cubicBezTo>
                  <a:cubicBezTo>
                    <a:pt x="432" y="4"/>
                    <a:pt x="409" y="1"/>
                    <a:pt x="3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9"/>
            <p:cNvSpPr/>
            <p:nvPr/>
          </p:nvSpPr>
          <p:spPr>
            <a:xfrm rot="3361624">
              <a:off x="4114507" y="7112597"/>
              <a:ext cx="52250" cy="329399"/>
            </a:xfrm>
            <a:custGeom>
              <a:avLst/>
              <a:gdLst/>
              <a:ahLst/>
              <a:cxnLst/>
              <a:rect l="l" t="t" r="r" b="b"/>
              <a:pathLst>
                <a:path w="2090" h="13176" extrusionOk="0">
                  <a:moveTo>
                    <a:pt x="897" y="1697"/>
                  </a:moveTo>
                  <a:cubicBezTo>
                    <a:pt x="1435" y="4326"/>
                    <a:pt x="1524" y="7020"/>
                    <a:pt x="1210" y="9687"/>
                  </a:cubicBezTo>
                  <a:cubicBezTo>
                    <a:pt x="1147" y="10271"/>
                    <a:pt x="1049" y="10854"/>
                    <a:pt x="936" y="11438"/>
                  </a:cubicBezTo>
                  <a:lnTo>
                    <a:pt x="936" y="11438"/>
                  </a:lnTo>
                  <a:cubicBezTo>
                    <a:pt x="827" y="10793"/>
                    <a:pt x="729" y="10148"/>
                    <a:pt x="660" y="9504"/>
                  </a:cubicBezTo>
                  <a:cubicBezTo>
                    <a:pt x="587" y="8514"/>
                    <a:pt x="513" y="7488"/>
                    <a:pt x="513" y="6461"/>
                  </a:cubicBezTo>
                  <a:cubicBezTo>
                    <a:pt x="513" y="4862"/>
                    <a:pt x="647" y="3262"/>
                    <a:pt x="897" y="1697"/>
                  </a:cubicBezTo>
                  <a:close/>
                  <a:moveTo>
                    <a:pt x="880" y="0"/>
                  </a:moveTo>
                  <a:cubicBezTo>
                    <a:pt x="770" y="0"/>
                    <a:pt x="660" y="64"/>
                    <a:pt x="623" y="193"/>
                  </a:cubicBezTo>
                  <a:cubicBezTo>
                    <a:pt x="184" y="2246"/>
                    <a:pt x="0" y="4335"/>
                    <a:pt x="0" y="6461"/>
                  </a:cubicBezTo>
                  <a:cubicBezTo>
                    <a:pt x="0" y="8514"/>
                    <a:pt x="212" y="10566"/>
                    <a:pt x="706" y="12550"/>
                  </a:cubicBezTo>
                  <a:lnTo>
                    <a:pt x="706" y="12550"/>
                  </a:lnTo>
                  <a:cubicBezTo>
                    <a:pt x="691" y="12622"/>
                    <a:pt x="676" y="12694"/>
                    <a:pt x="660" y="12766"/>
                  </a:cubicBezTo>
                  <a:cubicBezTo>
                    <a:pt x="593" y="13012"/>
                    <a:pt x="784" y="13176"/>
                    <a:pt x="969" y="13176"/>
                  </a:cubicBezTo>
                  <a:cubicBezTo>
                    <a:pt x="1087" y="13176"/>
                    <a:pt x="1204" y="13108"/>
                    <a:pt x="1247" y="12950"/>
                  </a:cubicBezTo>
                  <a:cubicBezTo>
                    <a:pt x="1833" y="10860"/>
                    <a:pt x="2090" y="8697"/>
                    <a:pt x="2016" y="6571"/>
                  </a:cubicBezTo>
                  <a:cubicBezTo>
                    <a:pt x="1980" y="4408"/>
                    <a:pt x="1686" y="2282"/>
                    <a:pt x="1137" y="193"/>
                  </a:cubicBezTo>
                  <a:cubicBezTo>
                    <a:pt x="1100" y="64"/>
                    <a:pt x="990" y="0"/>
                    <a:pt x="8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9"/>
            <p:cNvSpPr/>
            <p:nvPr/>
          </p:nvSpPr>
          <p:spPr>
            <a:xfrm rot="3361624">
              <a:off x="4235994" y="6515414"/>
              <a:ext cx="236050" cy="617999"/>
            </a:xfrm>
            <a:custGeom>
              <a:avLst/>
              <a:gdLst/>
              <a:ahLst/>
              <a:cxnLst/>
              <a:rect l="l" t="t" r="r" b="b"/>
              <a:pathLst>
                <a:path w="9442" h="24720" extrusionOk="0">
                  <a:moveTo>
                    <a:pt x="1334" y="1388"/>
                  </a:moveTo>
                  <a:cubicBezTo>
                    <a:pt x="2725" y="4292"/>
                    <a:pt x="4104" y="7184"/>
                    <a:pt x="5096" y="10225"/>
                  </a:cubicBezTo>
                  <a:cubicBezTo>
                    <a:pt x="5645" y="11875"/>
                    <a:pt x="6049" y="13598"/>
                    <a:pt x="6342" y="15358"/>
                  </a:cubicBezTo>
                  <a:cubicBezTo>
                    <a:pt x="6546" y="16787"/>
                    <a:pt x="6624" y="18248"/>
                    <a:pt x="6839" y="19681"/>
                  </a:cubicBezTo>
                  <a:lnTo>
                    <a:pt x="6839" y="19681"/>
                  </a:lnTo>
                  <a:cubicBezTo>
                    <a:pt x="6595" y="19180"/>
                    <a:pt x="6306" y="18693"/>
                    <a:pt x="6012" y="18217"/>
                  </a:cubicBezTo>
                  <a:cubicBezTo>
                    <a:pt x="5169" y="16934"/>
                    <a:pt x="4436" y="15614"/>
                    <a:pt x="3776" y="14221"/>
                  </a:cubicBezTo>
                  <a:cubicBezTo>
                    <a:pt x="2456" y="11472"/>
                    <a:pt x="1613" y="8502"/>
                    <a:pt x="1320" y="5497"/>
                  </a:cubicBezTo>
                  <a:cubicBezTo>
                    <a:pt x="1173" y="4121"/>
                    <a:pt x="1191" y="2745"/>
                    <a:pt x="1334" y="1388"/>
                  </a:cubicBezTo>
                  <a:close/>
                  <a:moveTo>
                    <a:pt x="1153" y="0"/>
                  </a:moveTo>
                  <a:cubicBezTo>
                    <a:pt x="1009" y="0"/>
                    <a:pt x="864" y="75"/>
                    <a:pt x="843" y="218"/>
                  </a:cubicBezTo>
                  <a:cubicBezTo>
                    <a:pt x="0" y="6266"/>
                    <a:pt x="1760" y="12498"/>
                    <a:pt x="5059" y="17630"/>
                  </a:cubicBezTo>
                  <a:cubicBezTo>
                    <a:pt x="5975" y="19060"/>
                    <a:pt x="7185" y="20490"/>
                    <a:pt x="7295" y="22286"/>
                  </a:cubicBezTo>
                  <a:cubicBezTo>
                    <a:pt x="7295" y="22359"/>
                    <a:pt x="7350" y="22396"/>
                    <a:pt x="7405" y="22396"/>
                  </a:cubicBezTo>
                  <a:cubicBezTo>
                    <a:pt x="7425" y="22396"/>
                    <a:pt x="7444" y="22391"/>
                    <a:pt x="7462" y="22382"/>
                  </a:cubicBezTo>
                  <a:lnTo>
                    <a:pt x="7462" y="22382"/>
                  </a:lnTo>
                  <a:cubicBezTo>
                    <a:pt x="7467" y="22399"/>
                    <a:pt x="7473" y="22416"/>
                    <a:pt x="7478" y="22433"/>
                  </a:cubicBezTo>
                  <a:cubicBezTo>
                    <a:pt x="7808" y="23239"/>
                    <a:pt x="8248" y="23972"/>
                    <a:pt x="8798" y="24632"/>
                  </a:cubicBezTo>
                  <a:cubicBezTo>
                    <a:pt x="8851" y="24693"/>
                    <a:pt x="8918" y="24719"/>
                    <a:pt x="8987" y="24719"/>
                  </a:cubicBezTo>
                  <a:cubicBezTo>
                    <a:pt x="9206" y="24719"/>
                    <a:pt x="9442" y="24461"/>
                    <a:pt x="9275" y="24265"/>
                  </a:cubicBezTo>
                  <a:cubicBezTo>
                    <a:pt x="8432" y="23019"/>
                    <a:pt x="7882" y="21626"/>
                    <a:pt x="7662" y="20123"/>
                  </a:cubicBezTo>
                  <a:cubicBezTo>
                    <a:pt x="7368" y="18620"/>
                    <a:pt x="7295" y="17080"/>
                    <a:pt x="7075" y="15577"/>
                  </a:cubicBezTo>
                  <a:cubicBezTo>
                    <a:pt x="6525" y="12132"/>
                    <a:pt x="5499" y="8759"/>
                    <a:pt x="3996" y="5570"/>
                  </a:cubicBezTo>
                  <a:cubicBezTo>
                    <a:pt x="3189" y="3737"/>
                    <a:pt x="2310" y="1941"/>
                    <a:pt x="1430" y="144"/>
                  </a:cubicBezTo>
                  <a:cubicBezTo>
                    <a:pt x="1381" y="47"/>
                    <a:pt x="1268" y="0"/>
                    <a:pt x="11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9" name="Google Shape;359;p9"/>
          <p:cNvSpPr/>
          <p:nvPr/>
        </p:nvSpPr>
        <p:spPr>
          <a:xfrm rot="-4540936">
            <a:off x="-370382" y="3494483"/>
            <a:ext cx="1853967" cy="932609"/>
          </a:xfrm>
          <a:custGeom>
            <a:avLst/>
            <a:gdLst/>
            <a:ahLst/>
            <a:cxnLst/>
            <a:rect l="l" t="t" r="r" b="b"/>
            <a:pathLst>
              <a:path w="46796" h="23540" extrusionOk="0">
                <a:moveTo>
                  <a:pt x="32976" y="1448"/>
                </a:moveTo>
                <a:lnTo>
                  <a:pt x="32976" y="1448"/>
                </a:lnTo>
                <a:cubicBezTo>
                  <a:pt x="32682" y="1814"/>
                  <a:pt x="32426" y="2217"/>
                  <a:pt x="32206" y="2621"/>
                </a:cubicBezTo>
                <a:cubicBezTo>
                  <a:pt x="31913" y="3134"/>
                  <a:pt x="31656" y="3610"/>
                  <a:pt x="31363" y="4124"/>
                </a:cubicBezTo>
                <a:cubicBezTo>
                  <a:pt x="31106" y="4600"/>
                  <a:pt x="30813" y="5077"/>
                  <a:pt x="30446" y="5517"/>
                </a:cubicBezTo>
                <a:cubicBezTo>
                  <a:pt x="29823" y="6433"/>
                  <a:pt x="29090" y="7276"/>
                  <a:pt x="28320" y="8083"/>
                </a:cubicBezTo>
                <a:cubicBezTo>
                  <a:pt x="27550" y="8853"/>
                  <a:pt x="26707" y="9586"/>
                  <a:pt x="25791" y="10246"/>
                </a:cubicBezTo>
                <a:cubicBezTo>
                  <a:pt x="24911" y="10869"/>
                  <a:pt x="23994" y="11419"/>
                  <a:pt x="23041" y="11932"/>
                </a:cubicBezTo>
                <a:cubicBezTo>
                  <a:pt x="23555" y="11162"/>
                  <a:pt x="24068" y="10392"/>
                  <a:pt x="24618" y="9696"/>
                </a:cubicBezTo>
                <a:cubicBezTo>
                  <a:pt x="25314" y="8853"/>
                  <a:pt x="26011" y="8009"/>
                  <a:pt x="26744" y="7203"/>
                </a:cubicBezTo>
                <a:cubicBezTo>
                  <a:pt x="27514" y="6396"/>
                  <a:pt x="28283" y="5627"/>
                  <a:pt x="29090" y="4857"/>
                </a:cubicBezTo>
                <a:cubicBezTo>
                  <a:pt x="29896" y="4087"/>
                  <a:pt x="30703" y="3354"/>
                  <a:pt x="31546" y="2621"/>
                </a:cubicBezTo>
                <a:cubicBezTo>
                  <a:pt x="32023" y="2217"/>
                  <a:pt x="32462" y="1814"/>
                  <a:pt x="32976" y="1448"/>
                </a:cubicBezTo>
                <a:close/>
                <a:moveTo>
                  <a:pt x="46026" y="7826"/>
                </a:moveTo>
                <a:lnTo>
                  <a:pt x="46026" y="7826"/>
                </a:lnTo>
                <a:cubicBezTo>
                  <a:pt x="43350" y="9182"/>
                  <a:pt x="40491" y="10282"/>
                  <a:pt x="37595" y="11052"/>
                </a:cubicBezTo>
                <a:cubicBezTo>
                  <a:pt x="34479" y="11858"/>
                  <a:pt x="31253" y="12335"/>
                  <a:pt x="28027" y="12445"/>
                </a:cubicBezTo>
                <a:cubicBezTo>
                  <a:pt x="27633" y="12454"/>
                  <a:pt x="27236" y="12459"/>
                  <a:pt x="26839" y="12459"/>
                </a:cubicBezTo>
                <a:cubicBezTo>
                  <a:pt x="25646" y="12459"/>
                  <a:pt x="24443" y="12418"/>
                  <a:pt x="23261" y="12335"/>
                </a:cubicBezTo>
                <a:cubicBezTo>
                  <a:pt x="24288" y="11968"/>
                  <a:pt x="25314" y="11675"/>
                  <a:pt x="26341" y="11345"/>
                </a:cubicBezTo>
                <a:cubicBezTo>
                  <a:pt x="29456" y="10429"/>
                  <a:pt x="32609" y="9659"/>
                  <a:pt x="35798" y="9072"/>
                </a:cubicBezTo>
                <a:cubicBezTo>
                  <a:pt x="38988" y="8486"/>
                  <a:pt x="42213" y="8046"/>
                  <a:pt x="45476" y="7863"/>
                </a:cubicBezTo>
                <a:lnTo>
                  <a:pt x="46026" y="7826"/>
                </a:lnTo>
                <a:close/>
                <a:moveTo>
                  <a:pt x="25754" y="2034"/>
                </a:moveTo>
                <a:lnTo>
                  <a:pt x="25754" y="2034"/>
                </a:lnTo>
                <a:cubicBezTo>
                  <a:pt x="25204" y="3391"/>
                  <a:pt x="24618" y="4784"/>
                  <a:pt x="23958" y="6103"/>
                </a:cubicBezTo>
                <a:cubicBezTo>
                  <a:pt x="23151" y="7753"/>
                  <a:pt x="22235" y="9329"/>
                  <a:pt x="21208" y="10832"/>
                </a:cubicBezTo>
                <a:cubicBezTo>
                  <a:pt x="20732" y="11565"/>
                  <a:pt x="20219" y="12262"/>
                  <a:pt x="19705" y="12995"/>
                </a:cubicBezTo>
                <a:cubicBezTo>
                  <a:pt x="20035" y="11345"/>
                  <a:pt x="20585" y="9769"/>
                  <a:pt x="21318" y="8266"/>
                </a:cubicBezTo>
                <a:cubicBezTo>
                  <a:pt x="21722" y="7460"/>
                  <a:pt x="22162" y="6653"/>
                  <a:pt x="22675" y="5883"/>
                </a:cubicBezTo>
                <a:cubicBezTo>
                  <a:pt x="23225" y="5113"/>
                  <a:pt x="23774" y="4380"/>
                  <a:pt x="24398" y="3684"/>
                </a:cubicBezTo>
                <a:cubicBezTo>
                  <a:pt x="24838" y="3134"/>
                  <a:pt x="25314" y="2584"/>
                  <a:pt x="25754" y="2034"/>
                </a:cubicBezTo>
                <a:close/>
                <a:moveTo>
                  <a:pt x="20145" y="1191"/>
                </a:moveTo>
                <a:cubicBezTo>
                  <a:pt x="19925" y="2144"/>
                  <a:pt x="19705" y="3097"/>
                  <a:pt x="19449" y="4014"/>
                </a:cubicBezTo>
                <a:cubicBezTo>
                  <a:pt x="19119" y="5150"/>
                  <a:pt x="18752" y="6250"/>
                  <a:pt x="18349" y="7313"/>
                </a:cubicBezTo>
                <a:cubicBezTo>
                  <a:pt x="17946" y="8376"/>
                  <a:pt x="17506" y="9439"/>
                  <a:pt x="16993" y="10465"/>
                </a:cubicBezTo>
                <a:cubicBezTo>
                  <a:pt x="16443" y="11455"/>
                  <a:pt x="15893" y="12445"/>
                  <a:pt x="15233" y="13398"/>
                </a:cubicBezTo>
                <a:cubicBezTo>
                  <a:pt x="14647" y="14241"/>
                  <a:pt x="14023" y="15084"/>
                  <a:pt x="13327" y="15854"/>
                </a:cubicBezTo>
                <a:cubicBezTo>
                  <a:pt x="13547" y="14864"/>
                  <a:pt x="13767" y="13875"/>
                  <a:pt x="14060" y="12958"/>
                </a:cubicBezTo>
                <a:cubicBezTo>
                  <a:pt x="14353" y="11858"/>
                  <a:pt x="14720" y="10795"/>
                  <a:pt x="15160" y="9769"/>
                </a:cubicBezTo>
                <a:cubicBezTo>
                  <a:pt x="15600" y="8706"/>
                  <a:pt x="16040" y="7679"/>
                  <a:pt x="16516" y="6726"/>
                </a:cubicBezTo>
                <a:cubicBezTo>
                  <a:pt x="17029" y="5700"/>
                  <a:pt x="17616" y="4747"/>
                  <a:pt x="18239" y="3830"/>
                </a:cubicBezTo>
                <a:cubicBezTo>
                  <a:pt x="18532" y="3354"/>
                  <a:pt x="18862" y="2914"/>
                  <a:pt x="19192" y="2437"/>
                </a:cubicBezTo>
                <a:cubicBezTo>
                  <a:pt x="19522" y="1998"/>
                  <a:pt x="19779" y="1594"/>
                  <a:pt x="20145" y="1191"/>
                </a:cubicBezTo>
                <a:close/>
                <a:moveTo>
                  <a:pt x="22073" y="13485"/>
                </a:moveTo>
                <a:cubicBezTo>
                  <a:pt x="22652" y="13485"/>
                  <a:pt x="23232" y="13513"/>
                  <a:pt x="23811" y="13581"/>
                </a:cubicBezTo>
                <a:cubicBezTo>
                  <a:pt x="25387" y="13728"/>
                  <a:pt x="26964" y="13911"/>
                  <a:pt x="28540" y="14131"/>
                </a:cubicBezTo>
                <a:cubicBezTo>
                  <a:pt x="30116" y="14351"/>
                  <a:pt x="31656" y="14645"/>
                  <a:pt x="33196" y="14938"/>
                </a:cubicBezTo>
                <a:cubicBezTo>
                  <a:pt x="34772" y="15231"/>
                  <a:pt x="36275" y="15598"/>
                  <a:pt x="37778" y="16001"/>
                </a:cubicBezTo>
                <a:cubicBezTo>
                  <a:pt x="39281" y="16367"/>
                  <a:pt x="40747" y="16807"/>
                  <a:pt x="42177" y="17247"/>
                </a:cubicBezTo>
                <a:cubicBezTo>
                  <a:pt x="40894" y="17247"/>
                  <a:pt x="39611" y="17247"/>
                  <a:pt x="38291" y="17211"/>
                </a:cubicBezTo>
                <a:cubicBezTo>
                  <a:pt x="36751" y="17137"/>
                  <a:pt x="35212" y="17027"/>
                  <a:pt x="33635" y="16844"/>
                </a:cubicBezTo>
                <a:cubicBezTo>
                  <a:pt x="32096" y="16697"/>
                  <a:pt x="30593" y="16477"/>
                  <a:pt x="29053" y="16184"/>
                </a:cubicBezTo>
                <a:cubicBezTo>
                  <a:pt x="27550" y="15891"/>
                  <a:pt x="26047" y="15524"/>
                  <a:pt x="24581" y="15121"/>
                </a:cubicBezTo>
                <a:cubicBezTo>
                  <a:pt x="23078" y="14681"/>
                  <a:pt x="21612" y="14205"/>
                  <a:pt x="20145" y="13618"/>
                </a:cubicBezTo>
                <a:lnTo>
                  <a:pt x="20072" y="13581"/>
                </a:lnTo>
                <a:cubicBezTo>
                  <a:pt x="20739" y="13523"/>
                  <a:pt x="21406" y="13485"/>
                  <a:pt x="22073" y="13485"/>
                </a:cubicBezTo>
                <a:close/>
                <a:moveTo>
                  <a:pt x="14353" y="3794"/>
                </a:moveTo>
                <a:cubicBezTo>
                  <a:pt x="14243" y="4490"/>
                  <a:pt x="14133" y="5187"/>
                  <a:pt x="13950" y="5883"/>
                </a:cubicBezTo>
                <a:cubicBezTo>
                  <a:pt x="13730" y="6946"/>
                  <a:pt x="13437" y="7973"/>
                  <a:pt x="13107" y="8999"/>
                </a:cubicBezTo>
                <a:cubicBezTo>
                  <a:pt x="12814" y="10026"/>
                  <a:pt x="12447" y="11015"/>
                  <a:pt x="12044" y="12005"/>
                </a:cubicBezTo>
                <a:cubicBezTo>
                  <a:pt x="11604" y="12995"/>
                  <a:pt x="11164" y="13985"/>
                  <a:pt x="10688" y="14938"/>
                </a:cubicBezTo>
                <a:cubicBezTo>
                  <a:pt x="10174" y="15891"/>
                  <a:pt x="9661" y="16807"/>
                  <a:pt x="9111" y="17724"/>
                </a:cubicBezTo>
                <a:cubicBezTo>
                  <a:pt x="9045" y="17757"/>
                  <a:pt x="9009" y="17790"/>
                  <a:pt x="8976" y="17849"/>
                </a:cubicBezTo>
                <a:lnTo>
                  <a:pt x="8976" y="17849"/>
                </a:lnTo>
                <a:cubicBezTo>
                  <a:pt x="9747" y="13838"/>
                  <a:pt x="11063" y="9972"/>
                  <a:pt x="12924" y="6360"/>
                </a:cubicBezTo>
                <a:cubicBezTo>
                  <a:pt x="13400" y="5480"/>
                  <a:pt x="13840" y="4637"/>
                  <a:pt x="14353" y="3794"/>
                </a:cubicBezTo>
                <a:close/>
                <a:moveTo>
                  <a:pt x="16296" y="15084"/>
                </a:moveTo>
                <a:cubicBezTo>
                  <a:pt x="17433" y="15084"/>
                  <a:pt x="18532" y="15231"/>
                  <a:pt x="19632" y="15488"/>
                </a:cubicBezTo>
                <a:cubicBezTo>
                  <a:pt x="21098" y="15818"/>
                  <a:pt x="22528" y="16184"/>
                  <a:pt x="23958" y="16551"/>
                </a:cubicBezTo>
                <a:cubicBezTo>
                  <a:pt x="25387" y="16917"/>
                  <a:pt x="26817" y="17321"/>
                  <a:pt x="28247" y="17724"/>
                </a:cubicBezTo>
                <a:cubicBezTo>
                  <a:pt x="29640" y="18164"/>
                  <a:pt x="31069" y="18604"/>
                  <a:pt x="32499" y="19043"/>
                </a:cubicBezTo>
                <a:cubicBezTo>
                  <a:pt x="33672" y="19447"/>
                  <a:pt x="34882" y="19887"/>
                  <a:pt x="36055" y="20290"/>
                </a:cubicBezTo>
                <a:cubicBezTo>
                  <a:pt x="35029" y="20143"/>
                  <a:pt x="33965" y="19997"/>
                  <a:pt x="32902" y="19777"/>
                </a:cubicBezTo>
                <a:cubicBezTo>
                  <a:pt x="31509" y="19520"/>
                  <a:pt x="30080" y="19190"/>
                  <a:pt x="28650" y="18860"/>
                </a:cubicBezTo>
                <a:cubicBezTo>
                  <a:pt x="27257" y="18494"/>
                  <a:pt x="25827" y="18090"/>
                  <a:pt x="24434" y="17687"/>
                </a:cubicBezTo>
                <a:cubicBezTo>
                  <a:pt x="23005" y="17284"/>
                  <a:pt x="21648" y="16844"/>
                  <a:pt x="20255" y="16404"/>
                </a:cubicBezTo>
                <a:cubicBezTo>
                  <a:pt x="18936" y="15964"/>
                  <a:pt x="17616" y="15524"/>
                  <a:pt x="16296" y="15084"/>
                </a:cubicBezTo>
                <a:close/>
                <a:moveTo>
                  <a:pt x="570" y="19997"/>
                </a:moveTo>
                <a:cubicBezTo>
                  <a:pt x="533" y="19997"/>
                  <a:pt x="497" y="20033"/>
                  <a:pt x="497" y="20107"/>
                </a:cubicBezTo>
                <a:lnTo>
                  <a:pt x="497" y="20363"/>
                </a:lnTo>
                <a:cubicBezTo>
                  <a:pt x="497" y="20400"/>
                  <a:pt x="533" y="20436"/>
                  <a:pt x="570" y="20436"/>
                </a:cubicBezTo>
                <a:cubicBezTo>
                  <a:pt x="607" y="20436"/>
                  <a:pt x="643" y="20400"/>
                  <a:pt x="643" y="20363"/>
                </a:cubicBezTo>
                <a:lnTo>
                  <a:pt x="643" y="20107"/>
                </a:lnTo>
                <a:cubicBezTo>
                  <a:pt x="643" y="20033"/>
                  <a:pt x="607" y="19997"/>
                  <a:pt x="570" y="19997"/>
                </a:cubicBezTo>
                <a:close/>
                <a:moveTo>
                  <a:pt x="12337" y="17321"/>
                </a:moveTo>
                <a:cubicBezTo>
                  <a:pt x="13034" y="17321"/>
                  <a:pt x="13693" y="17357"/>
                  <a:pt x="14390" y="17431"/>
                </a:cubicBezTo>
                <a:cubicBezTo>
                  <a:pt x="15746" y="17614"/>
                  <a:pt x="17103" y="17944"/>
                  <a:pt x="18459" y="18347"/>
                </a:cubicBezTo>
                <a:cubicBezTo>
                  <a:pt x="19779" y="18714"/>
                  <a:pt x="21098" y="19117"/>
                  <a:pt x="22418" y="19520"/>
                </a:cubicBezTo>
                <a:cubicBezTo>
                  <a:pt x="23738" y="19923"/>
                  <a:pt x="25057" y="20326"/>
                  <a:pt x="26341" y="20803"/>
                </a:cubicBezTo>
                <a:cubicBezTo>
                  <a:pt x="27147" y="21096"/>
                  <a:pt x="27953" y="21390"/>
                  <a:pt x="28723" y="21719"/>
                </a:cubicBezTo>
                <a:cubicBezTo>
                  <a:pt x="28063" y="21573"/>
                  <a:pt x="27404" y="21463"/>
                  <a:pt x="26744" y="21353"/>
                </a:cubicBezTo>
                <a:cubicBezTo>
                  <a:pt x="25351" y="21133"/>
                  <a:pt x="24031" y="20950"/>
                  <a:pt x="22675" y="20693"/>
                </a:cubicBezTo>
                <a:cubicBezTo>
                  <a:pt x="21318" y="20473"/>
                  <a:pt x="19962" y="20253"/>
                  <a:pt x="18642" y="19923"/>
                </a:cubicBezTo>
                <a:cubicBezTo>
                  <a:pt x="17286" y="19630"/>
                  <a:pt x="15966" y="19300"/>
                  <a:pt x="14647" y="18933"/>
                </a:cubicBezTo>
                <a:cubicBezTo>
                  <a:pt x="13364" y="18530"/>
                  <a:pt x="12081" y="18090"/>
                  <a:pt x="10834" y="17540"/>
                </a:cubicBezTo>
                <a:cubicBezTo>
                  <a:pt x="11311" y="17431"/>
                  <a:pt x="11824" y="17357"/>
                  <a:pt x="12337" y="17321"/>
                </a:cubicBezTo>
                <a:close/>
                <a:moveTo>
                  <a:pt x="34277" y="1"/>
                </a:moveTo>
                <a:cubicBezTo>
                  <a:pt x="34258" y="1"/>
                  <a:pt x="34240" y="6"/>
                  <a:pt x="34222" y="18"/>
                </a:cubicBezTo>
                <a:lnTo>
                  <a:pt x="34112" y="165"/>
                </a:lnTo>
                <a:lnTo>
                  <a:pt x="33929" y="311"/>
                </a:lnTo>
                <a:cubicBezTo>
                  <a:pt x="33159" y="934"/>
                  <a:pt x="32426" y="1558"/>
                  <a:pt x="31693" y="2181"/>
                </a:cubicBezTo>
                <a:cubicBezTo>
                  <a:pt x="30849" y="2914"/>
                  <a:pt x="30006" y="3647"/>
                  <a:pt x="29200" y="4417"/>
                </a:cubicBezTo>
                <a:cubicBezTo>
                  <a:pt x="28393" y="5187"/>
                  <a:pt x="27624" y="5957"/>
                  <a:pt x="26854" y="6763"/>
                </a:cubicBezTo>
                <a:cubicBezTo>
                  <a:pt x="26084" y="7570"/>
                  <a:pt x="25387" y="8376"/>
                  <a:pt x="24728" y="9256"/>
                </a:cubicBezTo>
                <a:cubicBezTo>
                  <a:pt x="24031" y="10136"/>
                  <a:pt x="23408" y="11015"/>
                  <a:pt x="22858" y="11968"/>
                </a:cubicBezTo>
                <a:cubicBezTo>
                  <a:pt x="22748" y="12042"/>
                  <a:pt x="22675" y="12078"/>
                  <a:pt x="22565" y="12115"/>
                </a:cubicBezTo>
                <a:cubicBezTo>
                  <a:pt x="22491" y="12152"/>
                  <a:pt x="22455" y="12225"/>
                  <a:pt x="22491" y="12262"/>
                </a:cubicBezTo>
                <a:cubicBezTo>
                  <a:pt x="21538" y="12592"/>
                  <a:pt x="20585" y="12922"/>
                  <a:pt x="19595" y="13288"/>
                </a:cubicBezTo>
                <a:cubicBezTo>
                  <a:pt x="19595" y="13288"/>
                  <a:pt x="19595" y="13252"/>
                  <a:pt x="19595" y="13252"/>
                </a:cubicBezTo>
                <a:cubicBezTo>
                  <a:pt x="20145" y="12592"/>
                  <a:pt x="20659" y="11895"/>
                  <a:pt x="21172" y="11199"/>
                </a:cubicBezTo>
                <a:cubicBezTo>
                  <a:pt x="21648" y="10539"/>
                  <a:pt x="22198" y="9696"/>
                  <a:pt x="22675" y="8889"/>
                </a:cubicBezTo>
                <a:cubicBezTo>
                  <a:pt x="23628" y="7313"/>
                  <a:pt x="24471" y="5700"/>
                  <a:pt x="25241" y="4014"/>
                </a:cubicBezTo>
                <a:cubicBezTo>
                  <a:pt x="25644" y="3061"/>
                  <a:pt x="26011" y="2107"/>
                  <a:pt x="26341" y="1118"/>
                </a:cubicBezTo>
                <a:cubicBezTo>
                  <a:pt x="26341" y="1047"/>
                  <a:pt x="26295" y="1006"/>
                  <a:pt x="26242" y="1006"/>
                </a:cubicBezTo>
                <a:cubicBezTo>
                  <a:pt x="26214" y="1006"/>
                  <a:pt x="26183" y="1018"/>
                  <a:pt x="26157" y="1044"/>
                </a:cubicBezTo>
                <a:cubicBezTo>
                  <a:pt x="25644" y="1851"/>
                  <a:pt x="25057" y="2621"/>
                  <a:pt x="24434" y="3317"/>
                </a:cubicBezTo>
                <a:cubicBezTo>
                  <a:pt x="23811" y="4050"/>
                  <a:pt x="23225" y="4747"/>
                  <a:pt x="22675" y="5517"/>
                </a:cubicBezTo>
                <a:cubicBezTo>
                  <a:pt x="21612" y="7020"/>
                  <a:pt x="20768" y="8669"/>
                  <a:pt x="20145" y="10392"/>
                </a:cubicBezTo>
                <a:cubicBezTo>
                  <a:pt x="19815" y="11382"/>
                  <a:pt x="19522" y="12372"/>
                  <a:pt x="19339" y="13398"/>
                </a:cubicBezTo>
                <a:cubicBezTo>
                  <a:pt x="18899" y="13545"/>
                  <a:pt x="18496" y="13691"/>
                  <a:pt x="18092" y="13875"/>
                </a:cubicBezTo>
                <a:cubicBezTo>
                  <a:pt x="17286" y="14168"/>
                  <a:pt x="16443" y="14498"/>
                  <a:pt x="15636" y="14828"/>
                </a:cubicBezTo>
                <a:lnTo>
                  <a:pt x="15563" y="14791"/>
                </a:lnTo>
                <a:cubicBezTo>
                  <a:pt x="15490" y="14791"/>
                  <a:pt x="15380" y="14864"/>
                  <a:pt x="15416" y="14938"/>
                </a:cubicBezTo>
                <a:lnTo>
                  <a:pt x="15270" y="14974"/>
                </a:lnTo>
                <a:lnTo>
                  <a:pt x="15196" y="14974"/>
                </a:lnTo>
                <a:cubicBezTo>
                  <a:pt x="15196" y="14974"/>
                  <a:pt x="15160" y="14974"/>
                  <a:pt x="15160" y="15011"/>
                </a:cubicBezTo>
                <a:cubicBezTo>
                  <a:pt x="14683" y="15231"/>
                  <a:pt x="14207" y="15414"/>
                  <a:pt x="13730" y="15634"/>
                </a:cubicBezTo>
                <a:cubicBezTo>
                  <a:pt x="13840" y="15488"/>
                  <a:pt x="13987" y="15304"/>
                  <a:pt x="14133" y="15194"/>
                </a:cubicBezTo>
                <a:cubicBezTo>
                  <a:pt x="14500" y="14754"/>
                  <a:pt x="14867" y="14315"/>
                  <a:pt x="15196" y="13875"/>
                </a:cubicBezTo>
                <a:cubicBezTo>
                  <a:pt x="15856" y="12922"/>
                  <a:pt x="16479" y="11932"/>
                  <a:pt x="17029" y="10942"/>
                </a:cubicBezTo>
                <a:cubicBezTo>
                  <a:pt x="17579" y="9916"/>
                  <a:pt x="18056" y="8853"/>
                  <a:pt x="18496" y="7789"/>
                </a:cubicBezTo>
                <a:cubicBezTo>
                  <a:pt x="18899" y="6726"/>
                  <a:pt x="19302" y="5627"/>
                  <a:pt x="19632" y="4490"/>
                </a:cubicBezTo>
                <a:cubicBezTo>
                  <a:pt x="19925" y="3391"/>
                  <a:pt x="20219" y="2254"/>
                  <a:pt x="20439" y="1118"/>
                </a:cubicBezTo>
                <a:cubicBezTo>
                  <a:pt x="20475" y="971"/>
                  <a:pt x="20512" y="824"/>
                  <a:pt x="20549" y="714"/>
                </a:cubicBezTo>
                <a:cubicBezTo>
                  <a:pt x="20549" y="609"/>
                  <a:pt x="20473" y="523"/>
                  <a:pt x="20404" y="523"/>
                </a:cubicBezTo>
                <a:cubicBezTo>
                  <a:pt x="20376" y="523"/>
                  <a:pt x="20349" y="537"/>
                  <a:pt x="20329" y="568"/>
                </a:cubicBezTo>
                <a:cubicBezTo>
                  <a:pt x="19632" y="1448"/>
                  <a:pt x="18936" y="2364"/>
                  <a:pt x="18312" y="3317"/>
                </a:cubicBezTo>
                <a:cubicBezTo>
                  <a:pt x="17689" y="4270"/>
                  <a:pt x="17103" y="5223"/>
                  <a:pt x="16553" y="6213"/>
                </a:cubicBezTo>
                <a:cubicBezTo>
                  <a:pt x="16040" y="7203"/>
                  <a:pt x="15526" y="8229"/>
                  <a:pt x="15086" y="9256"/>
                </a:cubicBezTo>
                <a:cubicBezTo>
                  <a:pt x="14683" y="10319"/>
                  <a:pt x="14280" y="11345"/>
                  <a:pt x="13950" y="12445"/>
                </a:cubicBezTo>
                <a:cubicBezTo>
                  <a:pt x="13584" y="13508"/>
                  <a:pt x="13327" y="14571"/>
                  <a:pt x="13070" y="15708"/>
                </a:cubicBezTo>
                <a:cubicBezTo>
                  <a:pt x="13070" y="15781"/>
                  <a:pt x="13070" y="15891"/>
                  <a:pt x="13034" y="15964"/>
                </a:cubicBezTo>
                <a:cubicBezTo>
                  <a:pt x="11751" y="16551"/>
                  <a:pt x="10504" y="17137"/>
                  <a:pt x="9221" y="17724"/>
                </a:cubicBezTo>
                <a:cubicBezTo>
                  <a:pt x="9734" y="16954"/>
                  <a:pt x="10248" y="16184"/>
                  <a:pt x="10688" y="15341"/>
                </a:cubicBezTo>
                <a:cubicBezTo>
                  <a:pt x="11201" y="14388"/>
                  <a:pt x="11641" y="13435"/>
                  <a:pt x="12081" y="12445"/>
                </a:cubicBezTo>
                <a:cubicBezTo>
                  <a:pt x="12520" y="11492"/>
                  <a:pt x="12887" y="10465"/>
                  <a:pt x="13254" y="9439"/>
                </a:cubicBezTo>
                <a:cubicBezTo>
                  <a:pt x="13584" y="8413"/>
                  <a:pt x="13877" y="7386"/>
                  <a:pt x="14133" y="6323"/>
                </a:cubicBezTo>
                <a:cubicBezTo>
                  <a:pt x="14353" y="5297"/>
                  <a:pt x="14573" y="4234"/>
                  <a:pt x="14720" y="3171"/>
                </a:cubicBezTo>
                <a:lnTo>
                  <a:pt x="14793" y="2767"/>
                </a:lnTo>
                <a:cubicBezTo>
                  <a:pt x="14793" y="2667"/>
                  <a:pt x="14716" y="2610"/>
                  <a:pt x="14640" y="2610"/>
                </a:cubicBezTo>
                <a:cubicBezTo>
                  <a:pt x="14578" y="2610"/>
                  <a:pt x="14516" y="2648"/>
                  <a:pt x="14500" y="2731"/>
                </a:cubicBezTo>
                <a:lnTo>
                  <a:pt x="14463" y="3097"/>
                </a:lnTo>
                <a:cubicBezTo>
                  <a:pt x="14427" y="3134"/>
                  <a:pt x="14390" y="3134"/>
                  <a:pt x="14390" y="3171"/>
                </a:cubicBezTo>
                <a:cubicBezTo>
                  <a:pt x="13290" y="4930"/>
                  <a:pt x="12337" y="6763"/>
                  <a:pt x="11494" y="8669"/>
                </a:cubicBezTo>
                <a:cubicBezTo>
                  <a:pt x="10688" y="10575"/>
                  <a:pt x="9991" y="12518"/>
                  <a:pt x="9441" y="14498"/>
                </a:cubicBezTo>
                <a:cubicBezTo>
                  <a:pt x="9148" y="15634"/>
                  <a:pt x="8891" y="16734"/>
                  <a:pt x="8671" y="17870"/>
                </a:cubicBezTo>
                <a:cubicBezTo>
                  <a:pt x="8671" y="17907"/>
                  <a:pt x="8671" y="17980"/>
                  <a:pt x="8708" y="17980"/>
                </a:cubicBezTo>
                <a:cubicBezTo>
                  <a:pt x="5959" y="19300"/>
                  <a:pt x="3356" y="20876"/>
                  <a:pt x="936" y="22709"/>
                </a:cubicBezTo>
                <a:cubicBezTo>
                  <a:pt x="643" y="22929"/>
                  <a:pt x="350" y="23186"/>
                  <a:pt x="57" y="23406"/>
                </a:cubicBezTo>
                <a:cubicBezTo>
                  <a:pt x="0" y="23462"/>
                  <a:pt x="52" y="23540"/>
                  <a:pt x="112" y="23540"/>
                </a:cubicBezTo>
                <a:cubicBezTo>
                  <a:pt x="131" y="23540"/>
                  <a:pt x="150" y="23533"/>
                  <a:pt x="167" y="23516"/>
                </a:cubicBezTo>
                <a:cubicBezTo>
                  <a:pt x="2696" y="21573"/>
                  <a:pt x="5409" y="19887"/>
                  <a:pt x="8268" y="18494"/>
                </a:cubicBezTo>
                <a:cubicBezTo>
                  <a:pt x="8928" y="18164"/>
                  <a:pt x="9588" y="17870"/>
                  <a:pt x="10248" y="17540"/>
                </a:cubicBezTo>
                <a:cubicBezTo>
                  <a:pt x="10248" y="17577"/>
                  <a:pt x="10284" y="17577"/>
                  <a:pt x="10321" y="17577"/>
                </a:cubicBezTo>
                <a:cubicBezTo>
                  <a:pt x="11531" y="18127"/>
                  <a:pt x="12777" y="18567"/>
                  <a:pt x="14023" y="18970"/>
                </a:cubicBezTo>
                <a:cubicBezTo>
                  <a:pt x="15343" y="19373"/>
                  <a:pt x="16663" y="19703"/>
                  <a:pt x="17982" y="20033"/>
                </a:cubicBezTo>
                <a:cubicBezTo>
                  <a:pt x="19339" y="20326"/>
                  <a:pt x="20659" y="20583"/>
                  <a:pt x="22015" y="20803"/>
                </a:cubicBezTo>
                <a:cubicBezTo>
                  <a:pt x="23371" y="21060"/>
                  <a:pt x="24764" y="21280"/>
                  <a:pt x="26121" y="21500"/>
                </a:cubicBezTo>
                <a:cubicBezTo>
                  <a:pt x="27514" y="21646"/>
                  <a:pt x="28870" y="21939"/>
                  <a:pt x="30226" y="22306"/>
                </a:cubicBezTo>
                <a:cubicBezTo>
                  <a:pt x="30373" y="22379"/>
                  <a:pt x="30556" y="22416"/>
                  <a:pt x="30703" y="22489"/>
                </a:cubicBezTo>
                <a:cubicBezTo>
                  <a:pt x="30721" y="22498"/>
                  <a:pt x="30738" y="22502"/>
                  <a:pt x="30755" y="22502"/>
                </a:cubicBezTo>
                <a:cubicBezTo>
                  <a:pt x="30873" y="22502"/>
                  <a:pt x="30941" y="22297"/>
                  <a:pt x="30813" y="22233"/>
                </a:cubicBezTo>
                <a:cubicBezTo>
                  <a:pt x="29530" y="21683"/>
                  <a:pt x="28247" y="21133"/>
                  <a:pt x="26927" y="20693"/>
                </a:cubicBezTo>
                <a:cubicBezTo>
                  <a:pt x="25607" y="20217"/>
                  <a:pt x="24288" y="19777"/>
                  <a:pt x="22968" y="19373"/>
                </a:cubicBezTo>
                <a:cubicBezTo>
                  <a:pt x="21612" y="18970"/>
                  <a:pt x="20292" y="18567"/>
                  <a:pt x="18936" y="18200"/>
                </a:cubicBezTo>
                <a:cubicBezTo>
                  <a:pt x="17579" y="17797"/>
                  <a:pt x="16223" y="17467"/>
                  <a:pt x="14830" y="17247"/>
                </a:cubicBezTo>
                <a:cubicBezTo>
                  <a:pt x="14230" y="17150"/>
                  <a:pt x="13629" y="17103"/>
                  <a:pt x="13029" y="17103"/>
                </a:cubicBezTo>
                <a:cubicBezTo>
                  <a:pt x="12273" y="17103"/>
                  <a:pt x="11517" y="17177"/>
                  <a:pt x="10761" y="17321"/>
                </a:cubicBezTo>
                <a:lnTo>
                  <a:pt x="10651" y="17357"/>
                </a:lnTo>
                <a:cubicBezTo>
                  <a:pt x="11384" y="16991"/>
                  <a:pt x="12154" y="16624"/>
                  <a:pt x="12924" y="16294"/>
                </a:cubicBezTo>
                <a:lnTo>
                  <a:pt x="12924" y="16294"/>
                </a:lnTo>
                <a:lnTo>
                  <a:pt x="12850" y="16404"/>
                </a:lnTo>
                <a:cubicBezTo>
                  <a:pt x="12850" y="16430"/>
                  <a:pt x="12869" y="16456"/>
                  <a:pt x="12892" y="16456"/>
                </a:cubicBezTo>
                <a:cubicBezTo>
                  <a:pt x="12902" y="16456"/>
                  <a:pt x="12913" y="16451"/>
                  <a:pt x="12924" y="16441"/>
                </a:cubicBezTo>
                <a:cubicBezTo>
                  <a:pt x="12997" y="16404"/>
                  <a:pt x="13070" y="16331"/>
                  <a:pt x="13144" y="16257"/>
                </a:cubicBezTo>
                <a:cubicBezTo>
                  <a:pt x="13180" y="16257"/>
                  <a:pt x="13254" y="16221"/>
                  <a:pt x="13254" y="16184"/>
                </a:cubicBezTo>
                <a:cubicBezTo>
                  <a:pt x="14023" y="15818"/>
                  <a:pt x="14830" y="15488"/>
                  <a:pt x="15636" y="15158"/>
                </a:cubicBezTo>
                <a:cubicBezTo>
                  <a:pt x="16993" y="15634"/>
                  <a:pt x="18312" y="16074"/>
                  <a:pt x="19669" y="16477"/>
                </a:cubicBezTo>
                <a:cubicBezTo>
                  <a:pt x="20988" y="16917"/>
                  <a:pt x="22491" y="17357"/>
                  <a:pt x="23848" y="17797"/>
                </a:cubicBezTo>
                <a:cubicBezTo>
                  <a:pt x="25241" y="18200"/>
                  <a:pt x="26670" y="18604"/>
                  <a:pt x="28100" y="18970"/>
                </a:cubicBezTo>
                <a:cubicBezTo>
                  <a:pt x="29493" y="19337"/>
                  <a:pt x="30923" y="19667"/>
                  <a:pt x="32352" y="19923"/>
                </a:cubicBezTo>
                <a:cubicBezTo>
                  <a:pt x="33782" y="20217"/>
                  <a:pt x="35248" y="20473"/>
                  <a:pt x="36678" y="20656"/>
                </a:cubicBezTo>
                <a:lnTo>
                  <a:pt x="37228" y="20693"/>
                </a:lnTo>
                <a:cubicBezTo>
                  <a:pt x="37375" y="20693"/>
                  <a:pt x="37375" y="20473"/>
                  <a:pt x="37265" y="20436"/>
                </a:cubicBezTo>
                <a:cubicBezTo>
                  <a:pt x="35872" y="19923"/>
                  <a:pt x="34442" y="19447"/>
                  <a:pt x="33049" y="18970"/>
                </a:cubicBezTo>
                <a:cubicBezTo>
                  <a:pt x="31619" y="18494"/>
                  <a:pt x="30226" y="18054"/>
                  <a:pt x="28797" y="17614"/>
                </a:cubicBezTo>
                <a:cubicBezTo>
                  <a:pt x="27367" y="17211"/>
                  <a:pt x="25901" y="16807"/>
                  <a:pt x="24471" y="16441"/>
                </a:cubicBezTo>
                <a:cubicBezTo>
                  <a:pt x="23041" y="16038"/>
                  <a:pt x="21575" y="15708"/>
                  <a:pt x="20145" y="15378"/>
                </a:cubicBezTo>
                <a:cubicBezTo>
                  <a:pt x="18826" y="15048"/>
                  <a:pt x="17506" y="14901"/>
                  <a:pt x="16186" y="14901"/>
                </a:cubicBezTo>
                <a:lnTo>
                  <a:pt x="17139" y="14535"/>
                </a:lnTo>
                <a:cubicBezTo>
                  <a:pt x="17873" y="14241"/>
                  <a:pt x="18569" y="13985"/>
                  <a:pt x="19302" y="13691"/>
                </a:cubicBezTo>
                <a:lnTo>
                  <a:pt x="19522" y="13655"/>
                </a:lnTo>
                <a:cubicBezTo>
                  <a:pt x="20952" y="14241"/>
                  <a:pt x="22418" y="14754"/>
                  <a:pt x="23921" y="15194"/>
                </a:cubicBezTo>
                <a:cubicBezTo>
                  <a:pt x="25424" y="15634"/>
                  <a:pt x="26927" y="16001"/>
                  <a:pt x="28430" y="16294"/>
                </a:cubicBezTo>
                <a:cubicBezTo>
                  <a:pt x="29970" y="16587"/>
                  <a:pt x="31509" y="16844"/>
                  <a:pt x="33012" y="17027"/>
                </a:cubicBezTo>
                <a:cubicBezTo>
                  <a:pt x="34552" y="17211"/>
                  <a:pt x="36128" y="17321"/>
                  <a:pt x="37705" y="17394"/>
                </a:cubicBezTo>
                <a:cubicBezTo>
                  <a:pt x="38832" y="17448"/>
                  <a:pt x="39978" y="17482"/>
                  <a:pt x="41116" y="17482"/>
                </a:cubicBezTo>
                <a:cubicBezTo>
                  <a:pt x="41532" y="17482"/>
                  <a:pt x="41948" y="17477"/>
                  <a:pt x="42360" y="17467"/>
                </a:cubicBezTo>
                <a:lnTo>
                  <a:pt x="42947" y="17467"/>
                </a:lnTo>
                <a:cubicBezTo>
                  <a:pt x="43057" y="17467"/>
                  <a:pt x="43093" y="17284"/>
                  <a:pt x="42947" y="17211"/>
                </a:cubicBezTo>
                <a:cubicBezTo>
                  <a:pt x="41444" y="16734"/>
                  <a:pt x="39904" y="16294"/>
                  <a:pt x="38364" y="15891"/>
                </a:cubicBezTo>
                <a:cubicBezTo>
                  <a:pt x="36861" y="15488"/>
                  <a:pt x="35285" y="15121"/>
                  <a:pt x="33709" y="14791"/>
                </a:cubicBezTo>
                <a:cubicBezTo>
                  <a:pt x="32169" y="14498"/>
                  <a:pt x="30593" y="14241"/>
                  <a:pt x="29017" y="13985"/>
                </a:cubicBezTo>
                <a:cubicBezTo>
                  <a:pt x="27440" y="13765"/>
                  <a:pt x="25864" y="13545"/>
                  <a:pt x="24288" y="13398"/>
                </a:cubicBezTo>
                <a:cubicBezTo>
                  <a:pt x="23591" y="13325"/>
                  <a:pt x="22885" y="13288"/>
                  <a:pt x="22180" y="13288"/>
                </a:cubicBezTo>
                <a:cubicBezTo>
                  <a:pt x="21474" y="13288"/>
                  <a:pt x="20768" y="13325"/>
                  <a:pt x="20072" y="13398"/>
                </a:cubicBezTo>
                <a:cubicBezTo>
                  <a:pt x="20915" y="13105"/>
                  <a:pt x="21758" y="12812"/>
                  <a:pt x="22601" y="12518"/>
                </a:cubicBezTo>
                <a:cubicBezTo>
                  <a:pt x="23974" y="12659"/>
                  <a:pt x="25347" y="12726"/>
                  <a:pt x="26720" y="12726"/>
                </a:cubicBezTo>
                <a:cubicBezTo>
                  <a:pt x="28573" y="12726"/>
                  <a:pt x="30426" y="12603"/>
                  <a:pt x="32279" y="12372"/>
                </a:cubicBezTo>
                <a:cubicBezTo>
                  <a:pt x="35505" y="11932"/>
                  <a:pt x="38658" y="11125"/>
                  <a:pt x="41700" y="9989"/>
                </a:cubicBezTo>
                <a:cubicBezTo>
                  <a:pt x="43423" y="9366"/>
                  <a:pt x="45073" y="8596"/>
                  <a:pt x="46686" y="7753"/>
                </a:cubicBezTo>
                <a:cubicBezTo>
                  <a:pt x="46796" y="7716"/>
                  <a:pt x="46759" y="7533"/>
                  <a:pt x="46649" y="7496"/>
                </a:cubicBezTo>
                <a:cubicBezTo>
                  <a:pt x="43387" y="7679"/>
                  <a:pt x="40161" y="8046"/>
                  <a:pt x="36935" y="8596"/>
                </a:cubicBezTo>
                <a:cubicBezTo>
                  <a:pt x="33709" y="9146"/>
                  <a:pt x="30520" y="9879"/>
                  <a:pt x="27367" y="10759"/>
                </a:cubicBezTo>
                <a:cubicBezTo>
                  <a:pt x="26084" y="11125"/>
                  <a:pt x="24801" y="11529"/>
                  <a:pt x="23518" y="11968"/>
                </a:cubicBezTo>
                <a:cubicBezTo>
                  <a:pt x="24251" y="11565"/>
                  <a:pt x="24911" y="11162"/>
                  <a:pt x="25607" y="10722"/>
                </a:cubicBezTo>
                <a:cubicBezTo>
                  <a:pt x="26524" y="10062"/>
                  <a:pt x="27367" y="9366"/>
                  <a:pt x="28173" y="8596"/>
                </a:cubicBezTo>
                <a:cubicBezTo>
                  <a:pt x="28980" y="7789"/>
                  <a:pt x="29713" y="6946"/>
                  <a:pt x="30373" y="6067"/>
                </a:cubicBezTo>
                <a:cubicBezTo>
                  <a:pt x="30703" y="5590"/>
                  <a:pt x="31033" y="5150"/>
                  <a:pt x="31289" y="4674"/>
                </a:cubicBezTo>
                <a:cubicBezTo>
                  <a:pt x="31583" y="4234"/>
                  <a:pt x="31876" y="3720"/>
                  <a:pt x="32133" y="3244"/>
                </a:cubicBezTo>
                <a:cubicBezTo>
                  <a:pt x="32609" y="2217"/>
                  <a:pt x="33269" y="1264"/>
                  <a:pt x="34039" y="495"/>
                </a:cubicBezTo>
                <a:lnTo>
                  <a:pt x="34369" y="201"/>
                </a:lnTo>
                <a:cubicBezTo>
                  <a:pt x="34461" y="140"/>
                  <a:pt x="34373" y="1"/>
                  <a:pt x="34277"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9"/>
          <p:cNvSpPr/>
          <p:nvPr/>
        </p:nvSpPr>
        <p:spPr>
          <a:xfrm rot="3224944" flipH="1">
            <a:off x="6925087" y="-1169803"/>
            <a:ext cx="2701490" cy="2155502"/>
          </a:xfrm>
          <a:custGeom>
            <a:avLst/>
            <a:gdLst/>
            <a:ahLst/>
            <a:cxnLst/>
            <a:rect l="l" t="t" r="r" b="b"/>
            <a:pathLst>
              <a:path w="85084" h="67888" extrusionOk="0">
                <a:moveTo>
                  <a:pt x="1" y="0"/>
                </a:moveTo>
                <a:lnTo>
                  <a:pt x="1" y="30903"/>
                </a:lnTo>
                <a:lnTo>
                  <a:pt x="28337" y="61109"/>
                </a:lnTo>
                <a:cubicBezTo>
                  <a:pt x="29914" y="62795"/>
                  <a:pt x="31526" y="64482"/>
                  <a:pt x="33506" y="65691"/>
                </a:cubicBezTo>
                <a:cubicBezTo>
                  <a:pt x="36362" y="67405"/>
                  <a:pt x="39723" y="67888"/>
                  <a:pt x="43095" y="67888"/>
                </a:cubicBezTo>
                <a:cubicBezTo>
                  <a:pt x="44267" y="67888"/>
                  <a:pt x="45440" y="67829"/>
                  <a:pt x="46593" y="67744"/>
                </a:cubicBezTo>
                <a:cubicBezTo>
                  <a:pt x="47253" y="67744"/>
                  <a:pt x="47913" y="67598"/>
                  <a:pt x="48499" y="67268"/>
                </a:cubicBezTo>
                <a:cubicBezTo>
                  <a:pt x="49122" y="66791"/>
                  <a:pt x="49452" y="66058"/>
                  <a:pt x="49746" y="65325"/>
                </a:cubicBezTo>
                <a:cubicBezTo>
                  <a:pt x="52752" y="57883"/>
                  <a:pt x="56637" y="50845"/>
                  <a:pt x="61293" y="44356"/>
                </a:cubicBezTo>
                <a:cubicBezTo>
                  <a:pt x="63822" y="40837"/>
                  <a:pt x="66718" y="37355"/>
                  <a:pt x="70677" y="35595"/>
                </a:cubicBezTo>
                <a:cubicBezTo>
                  <a:pt x="72400" y="34825"/>
                  <a:pt x="74233" y="34422"/>
                  <a:pt x="75993" y="33872"/>
                </a:cubicBezTo>
                <a:cubicBezTo>
                  <a:pt x="79145" y="32882"/>
                  <a:pt x="82115" y="31379"/>
                  <a:pt x="85047" y="29840"/>
                </a:cubicBezTo>
                <a:lnTo>
                  <a:pt x="85084" y="8688"/>
                </a:lnTo>
                <a:lnTo>
                  <a:pt x="85084" y="8688"/>
                </a:lnTo>
                <a:cubicBezTo>
                  <a:pt x="84937" y="8835"/>
                  <a:pt x="84791" y="9018"/>
                  <a:pt x="84644" y="9165"/>
                </a:cubicBezTo>
                <a:cubicBezTo>
                  <a:pt x="82078" y="11914"/>
                  <a:pt x="79182" y="14297"/>
                  <a:pt x="75993" y="16276"/>
                </a:cubicBezTo>
                <a:cubicBezTo>
                  <a:pt x="69242" y="20370"/>
                  <a:pt x="61568" y="22478"/>
                  <a:pt x="53829" y="22478"/>
                </a:cubicBezTo>
                <a:cubicBezTo>
                  <a:pt x="49719" y="22478"/>
                  <a:pt x="45590" y="21884"/>
                  <a:pt x="41571" y="20675"/>
                </a:cubicBezTo>
                <a:cubicBezTo>
                  <a:pt x="36585" y="19172"/>
                  <a:pt x="31966" y="16716"/>
                  <a:pt x="27347" y="14334"/>
                </a:cubicBez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2"/>
        </a:solidFill>
        <a:effectLst/>
      </p:bgPr>
    </p:bg>
    <p:spTree>
      <p:nvGrpSpPr>
        <p:cNvPr id="1" name="Shape 397"/>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of contents">
  <p:cSld name="CUSTOM_12_1">
    <p:spTree>
      <p:nvGrpSpPr>
        <p:cNvPr id="1" name="Shape 398"/>
        <p:cNvGrpSpPr/>
        <p:nvPr/>
      </p:nvGrpSpPr>
      <p:grpSpPr>
        <a:xfrm>
          <a:off x="0" y="0"/>
          <a:ext cx="0" cy="0"/>
          <a:chOff x="0" y="0"/>
          <a:chExt cx="0" cy="0"/>
        </a:xfrm>
      </p:grpSpPr>
      <p:sp>
        <p:nvSpPr>
          <p:cNvPr id="399" name="Google Shape;399;p13"/>
          <p:cNvSpPr/>
          <p:nvPr/>
        </p:nvSpPr>
        <p:spPr>
          <a:xfrm rot="3446542">
            <a:off x="8364627" y="1682487"/>
            <a:ext cx="1382156" cy="600402"/>
          </a:xfrm>
          <a:custGeom>
            <a:avLst/>
            <a:gdLst/>
            <a:ahLst/>
            <a:cxnLst/>
            <a:rect l="l" t="t" r="r" b="b"/>
            <a:pathLst>
              <a:path w="20713" h="14848" extrusionOk="0">
                <a:moveTo>
                  <a:pt x="6709" y="1"/>
                </a:moveTo>
                <a:cubicBezTo>
                  <a:pt x="4656" y="3887"/>
                  <a:pt x="2420" y="7699"/>
                  <a:pt x="0" y="11365"/>
                </a:cubicBezTo>
                <a:cubicBezTo>
                  <a:pt x="5111" y="13675"/>
                  <a:pt x="10630" y="14847"/>
                  <a:pt x="16201" y="14847"/>
                </a:cubicBezTo>
                <a:cubicBezTo>
                  <a:pt x="17703" y="14847"/>
                  <a:pt x="19210" y="14762"/>
                  <a:pt x="20712" y="14591"/>
                </a:cubicBezTo>
                <a:lnTo>
                  <a:pt x="20712" y="6086"/>
                </a:lnTo>
                <a:cubicBezTo>
                  <a:pt x="17596" y="6013"/>
                  <a:pt x="14554" y="5206"/>
                  <a:pt x="11804" y="3777"/>
                </a:cubicBezTo>
                <a:cubicBezTo>
                  <a:pt x="9898" y="2824"/>
                  <a:pt x="8175" y="1541"/>
                  <a:pt x="67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13"/>
          <p:cNvSpPr txBox="1">
            <a:spLocks noGrp="1"/>
          </p:cNvSpPr>
          <p:nvPr>
            <p:ph type="ctrTitle"/>
          </p:nvPr>
        </p:nvSpPr>
        <p:spPr>
          <a:xfrm>
            <a:off x="1908472" y="1492300"/>
            <a:ext cx="2713800" cy="577800"/>
          </a:xfrm>
          <a:prstGeom prst="rect">
            <a:avLst/>
          </a:prstGeom>
          <a:noFill/>
        </p:spPr>
        <p:txBody>
          <a:bodyPr spcFirstLastPara="1" wrap="square" lIns="91425" tIns="91425" rIns="91425" bIns="91425" anchor="t" anchorCtr="0">
            <a:noAutofit/>
          </a:bodyPr>
          <a:lstStyle>
            <a:lvl1pPr lvl="0" rtl="0">
              <a:spcBef>
                <a:spcPts val="0"/>
              </a:spcBef>
              <a:spcAft>
                <a:spcPts val="0"/>
              </a:spcAft>
              <a:buSzPts val="1200"/>
              <a:buNone/>
              <a:defRPr sz="24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401" name="Google Shape;401;p13"/>
          <p:cNvSpPr txBox="1">
            <a:spLocks noGrp="1"/>
          </p:cNvSpPr>
          <p:nvPr>
            <p:ph type="subTitle" idx="1"/>
          </p:nvPr>
        </p:nvSpPr>
        <p:spPr>
          <a:xfrm>
            <a:off x="1908354" y="2139400"/>
            <a:ext cx="2713800" cy="654900"/>
          </a:xfrm>
          <a:prstGeom prst="rect">
            <a:avLst/>
          </a:prstGeom>
          <a:noFill/>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4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402" name="Google Shape;402;p13"/>
          <p:cNvSpPr txBox="1">
            <a:spLocks noGrp="1"/>
          </p:cNvSpPr>
          <p:nvPr>
            <p:ph type="title" idx="2" hasCustomPrompt="1"/>
          </p:nvPr>
        </p:nvSpPr>
        <p:spPr>
          <a:xfrm>
            <a:off x="874541" y="1936598"/>
            <a:ext cx="978300" cy="5760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SzPts val="4800"/>
              <a:buNone/>
              <a:defRPr sz="4100">
                <a:solidFill>
                  <a:schemeClr val="lt1"/>
                </a:solidFill>
              </a:defRPr>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403" name="Google Shape;403;p13"/>
          <p:cNvSpPr txBox="1">
            <a:spLocks noGrp="1"/>
          </p:cNvSpPr>
          <p:nvPr>
            <p:ph type="ctrTitle" idx="3"/>
          </p:nvPr>
        </p:nvSpPr>
        <p:spPr>
          <a:xfrm>
            <a:off x="5716965" y="1492300"/>
            <a:ext cx="2713800" cy="577800"/>
          </a:xfrm>
          <a:prstGeom prst="rect">
            <a:avLst/>
          </a:prstGeom>
          <a:noFill/>
        </p:spPr>
        <p:txBody>
          <a:bodyPr spcFirstLastPara="1" wrap="square" lIns="91425" tIns="91425" rIns="91425" bIns="91425" anchor="t" anchorCtr="0">
            <a:noAutofit/>
          </a:bodyPr>
          <a:lstStyle>
            <a:lvl1pPr lvl="0" rtl="0">
              <a:spcBef>
                <a:spcPts val="0"/>
              </a:spcBef>
              <a:spcAft>
                <a:spcPts val="0"/>
              </a:spcAft>
              <a:buSzPts val="1200"/>
              <a:buNone/>
              <a:defRPr sz="24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404" name="Google Shape;404;p13"/>
          <p:cNvSpPr txBox="1">
            <a:spLocks noGrp="1"/>
          </p:cNvSpPr>
          <p:nvPr>
            <p:ph type="subTitle" idx="4"/>
          </p:nvPr>
        </p:nvSpPr>
        <p:spPr>
          <a:xfrm>
            <a:off x="5716923" y="2139400"/>
            <a:ext cx="2713800" cy="654900"/>
          </a:xfrm>
          <a:prstGeom prst="rect">
            <a:avLst/>
          </a:prstGeom>
          <a:noFill/>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4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405" name="Google Shape;405;p13"/>
          <p:cNvSpPr txBox="1">
            <a:spLocks noGrp="1"/>
          </p:cNvSpPr>
          <p:nvPr>
            <p:ph type="title" idx="5" hasCustomPrompt="1"/>
          </p:nvPr>
        </p:nvSpPr>
        <p:spPr>
          <a:xfrm>
            <a:off x="4688615" y="1936598"/>
            <a:ext cx="975000" cy="5760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SzPts val="4800"/>
              <a:buNone/>
              <a:defRPr sz="4100">
                <a:solidFill>
                  <a:schemeClr val="lt1"/>
                </a:solidFill>
              </a:defRPr>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406" name="Google Shape;406;p13"/>
          <p:cNvSpPr txBox="1">
            <a:spLocks noGrp="1"/>
          </p:cNvSpPr>
          <p:nvPr>
            <p:ph type="ctrTitle" idx="6"/>
          </p:nvPr>
        </p:nvSpPr>
        <p:spPr>
          <a:xfrm>
            <a:off x="1908468" y="2963432"/>
            <a:ext cx="2713800" cy="577800"/>
          </a:xfrm>
          <a:prstGeom prst="rect">
            <a:avLst/>
          </a:prstGeom>
          <a:noFill/>
        </p:spPr>
        <p:txBody>
          <a:bodyPr spcFirstLastPara="1" wrap="square" lIns="91425" tIns="91425" rIns="91425" bIns="91425" anchor="t" anchorCtr="0">
            <a:noAutofit/>
          </a:bodyPr>
          <a:lstStyle>
            <a:lvl1pPr lvl="0" rtl="0">
              <a:spcBef>
                <a:spcPts val="0"/>
              </a:spcBef>
              <a:spcAft>
                <a:spcPts val="0"/>
              </a:spcAft>
              <a:buSzPts val="1200"/>
              <a:buNone/>
              <a:defRPr sz="24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407" name="Google Shape;407;p13"/>
          <p:cNvSpPr txBox="1">
            <a:spLocks noGrp="1"/>
          </p:cNvSpPr>
          <p:nvPr>
            <p:ph type="subTitle" idx="7"/>
          </p:nvPr>
        </p:nvSpPr>
        <p:spPr>
          <a:xfrm>
            <a:off x="1908454" y="3610575"/>
            <a:ext cx="2713800" cy="654900"/>
          </a:xfrm>
          <a:prstGeom prst="rect">
            <a:avLst/>
          </a:prstGeom>
          <a:noFill/>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4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408" name="Google Shape;408;p13"/>
          <p:cNvSpPr txBox="1">
            <a:spLocks noGrp="1"/>
          </p:cNvSpPr>
          <p:nvPr>
            <p:ph type="title" idx="8" hasCustomPrompt="1"/>
          </p:nvPr>
        </p:nvSpPr>
        <p:spPr>
          <a:xfrm>
            <a:off x="872304" y="3407725"/>
            <a:ext cx="978300" cy="5760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SzPts val="4800"/>
              <a:buNone/>
              <a:defRPr sz="4100">
                <a:solidFill>
                  <a:schemeClr val="lt1"/>
                </a:solidFill>
              </a:defRPr>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409" name="Google Shape;409;p13"/>
          <p:cNvSpPr txBox="1">
            <a:spLocks noGrp="1"/>
          </p:cNvSpPr>
          <p:nvPr>
            <p:ph type="ctrTitle" idx="9"/>
          </p:nvPr>
        </p:nvSpPr>
        <p:spPr>
          <a:xfrm>
            <a:off x="5716965" y="2963432"/>
            <a:ext cx="2713800" cy="577800"/>
          </a:xfrm>
          <a:prstGeom prst="rect">
            <a:avLst/>
          </a:prstGeom>
          <a:noFill/>
        </p:spPr>
        <p:txBody>
          <a:bodyPr spcFirstLastPara="1" wrap="square" lIns="91425" tIns="91425" rIns="91425" bIns="91425" anchor="t" anchorCtr="0">
            <a:noAutofit/>
          </a:bodyPr>
          <a:lstStyle>
            <a:lvl1pPr lvl="0" rtl="0">
              <a:spcBef>
                <a:spcPts val="0"/>
              </a:spcBef>
              <a:spcAft>
                <a:spcPts val="0"/>
              </a:spcAft>
              <a:buSzPts val="1200"/>
              <a:buNone/>
              <a:defRPr sz="24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410" name="Google Shape;410;p13"/>
          <p:cNvSpPr txBox="1">
            <a:spLocks noGrp="1"/>
          </p:cNvSpPr>
          <p:nvPr>
            <p:ph type="subTitle" idx="13"/>
          </p:nvPr>
        </p:nvSpPr>
        <p:spPr>
          <a:xfrm>
            <a:off x="5716949" y="3610575"/>
            <a:ext cx="2713800" cy="654900"/>
          </a:xfrm>
          <a:prstGeom prst="rect">
            <a:avLst/>
          </a:prstGeom>
          <a:noFill/>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4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411" name="Google Shape;411;p13"/>
          <p:cNvSpPr txBox="1">
            <a:spLocks noGrp="1"/>
          </p:cNvSpPr>
          <p:nvPr>
            <p:ph type="title" idx="14" hasCustomPrompt="1"/>
          </p:nvPr>
        </p:nvSpPr>
        <p:spPr>
          <a:xfrm>
            <a:off x="4684893" y="3407727"/>
            <a:ext cx="975000" cy="5760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SzPts val="4800"/>
              <a:buNone/>
              <a:defRPr sz="4100">
                <a:solidFill>
                  <a:schemeClr val="lt1"/>
                </a:solidFill>
              </a:defRPr>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412" name="Google Shape;412;p13"/>
          <p:cNvSpPr txBox="1">
            <a:spLocks noGrp="1"/>
          </p:cNvSpPr>
          <p:nvPr>
            <p:ph type="ctrTitle" idx="15"/>
          </p:nvPr>
        </p:nvSpPr>
        <p:spPr>
          <a:xfrm>
            <a:off x="713225" y="420624"/>
            <a:ext cx="7717500" cy="577800"/>
          </a:xfrm>
          <a:prstGeom prst="rect">
            <a:avLst/>
          </a:prstGeom>
          <a:noFill/>
        </p:spPr>
        <p:txBody>
          <a:bodyPr spcFirstLastPara="1" wrap="square" lIns="91425" tIns="91425" rIns="91425" bIns="91425" anchor="t" anchorCtr="0">
            <a:noAutofit/>
          </a:bodyPr>
          <a:lstStyle>
            <a:lvl1pPr lvl="0" rtl="0">
              <a:spcBef>
                <a:spcPts val="0"/>
              </a:spcBef>
              <a:spcAft>
                <a:spcPts val="0"/>
              </a:spcAft>
              <a:buSzPts val="3600"/>
              <a:buNone/>
              <a:defRPr sz="3600">
                <a:solidFill>
                  <a:schemeClr val="accent3"/>
                </a:solidFill>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413" name="Google Shape;413;p13"/>
          <p:cNvSpPr/>
          <p:nvPr/>
        </p:nvSpPr>
        <p:spPr>
          <a:xfrm>
            <a:off x="-428437" y="1238663"/>
            <a:ext cx="1563175" cy="1281275"/>
          </a:xfrm>
          <a:custGeom>
            <a:avLst/>
            <a:gdLst/>
            <a:ahLst/>
            <a:cxnLst/>
            <a:rect l="l" t="t" r="r" b="b"/>
            <a:pathLst>
              <a:path w="62527" h="51251" extrusionOk="0">
                <a:moveTo>
                  <a:pt x="35889" y="3192"/>
                </a:moveTo>
                <a:cubicBezTo>
                  <a:pt x="34936" y="4989"/>
                  <a:pt x="34020" y="6785"/>
                  <a:pt x="33030" y="8581"/>
                </a:cubicBezTo>
                <a:cubicBezTo>
                  <a:pt x="31930" y="10634"/>
                  <a:pt x="30830" y="12650"/>
                  <a:pt x="29731" y="14666"/>
                </a:cubicBezTo>
                <a:cubicBezTo>
                  <a:pt x="28594" y="16682"/>
                  <a:pt x="27458" y="18662"/>
                  <a:pt x="26285" y="20678"/>
                </a:cubicBezTo>
                <a:cubicBezTo>
                  <a:pt x="25112" y="22658"/>
                  <a:pt x="23939" y="24637"/>
                  <a:pt x="22766" y="26580"/>
                </a:cubicBezTo>
                <a:cubicBezTo>
                  <a:pt x="22252" y="27460"/>
                  <a:pt x="21702" y="28303"/>
                  <a:pt x="21189" y="29146"/>
                </a:cubicBezTo>
                <a:cubicBezTo>
                  <a:pt x="21629" y="28046"/>
                  <a:pt x="22032" y="26983"/>
                  <a:pt x="22472" y="25884"/>
                </a:cubicBezTo>
                <a:cubicBezTo>
                  <a:pt x="23279" y="23794"/>
                  <a:pt x="24159" y="21741"/>
                  <a:pt x="25075" y="19688"/>
                </a:cubicBezTo>
                <a:cubicBezTo>
                  <a:pt x="25991" y="17636"/>
                  <a:pt x="26981" y="15693"/>
                  <a:pt x="28081" y="13750"/>
                </a:cubicBezTo>
                <a:cubicBezTo>
                  <a:pt x="29144" y="11807"/>
                  <a:pt x="30317" y="9974"/>
                  <a:pt x="31600" y="8178"/>
                </a:cubicBezTo>
                <a:cubicBezTo>
                  <a:pt x="32920" y="6418"/>
                  <a:pt x="34349" y="4732"/>
                  <a:pt x="35889" y="3192"/>
                </a:cubicBezTo>
                <a:close/>
                <a:moveTo>
                  <a:pt x="60780" y="7078"/>
                </a:moveTo>
                <a:lnTo>
                  <a:pt x="60780" y="7078"/>
                </a:lnTo>
                <a:cubicBezTo>
                  <a:pt x="56161" y="10011"/>
                  <a:pt x="51469" y="12907"/>
                  <a:pt x="46777" y="15766"/>
                </a:cubicBezTo>
                <a:lnTo>
                  <a:pt x="46740" y="15766"/>
                </a:lnTo>
                <a:cubicBezTo>
                  <a:pt x="41534" y="18919"/>
                  <a:pt x="36256" y="21998"/>
                  <a:pt x="30940" y="25041"/>
                </a:cubicBezTo>
                <a:cubicBezTo>
                  <a:pt x="28521" y="26434"/>
                  <a:pt x="26065" y="27790"/>
                  <a:pt x="23572" y="29183"/>
                </a:cubicBezTo>
                <a:lnTo>
                  <a:pt x="23755" y="28963"/>
                </a:lnTo>
                <a:cubicBezTo>
                  <a:pt x="26578" y="26800"/>
                  <a:pt x="29437" y="24711"/>
                  <a:pt x="32370" y="22731"/>
                </a:cubicBezTo>
                <a:cubicBezTo>
                  <a:pt x="36806" y="19688"/>
                  <a:pt x="41388" y="16902"/>
                  <a:pt x="46080" y="14300"/>
                </a:cubicBezTo>
                <a:cubicBezTo>
                  <a:pt x="50772" y="11697"/>
                  <a:pt x="55575" y="9314"/>
                  <a:pt x="60523" y="7188"/>
                </a:cubicBezTo>
                <a:lnTo>
                  <a:pt x="60780" y="7078"/>
                </a:lnTo>
                <a:close/>
                <a:moveTo>
                  <a:pt x="46557" y="1543"/>
                </a:moveTo>
                <a:cubicBezTo>
                  <a:pt x="43917" y="5135"/>
                  <a:pt x="41205" y="8691"/>
                  <a:pt x="38382" y="12137"/>
                </a:cubicBezTo>
                <a:cubicBezTo>
                  <a:pt x="35193" y="16023"/>
                  <a:pt x="31893" y="19835"/>
                  <a:pt x="28521" y="23574"/>
                </a:cubicBezTo>
                <a:cubicBezTo>
                  <a:pt x="26835" y="25407"/>
                  <a:pt x="25112" y="27203"/>
                  <a:pt x="23389" y="29000"/>
                </a:cubicBezTo>
                <a:lnTo>
                  <a:pt x="22656" y="29586"/>
                </a:lnTo>
                <a:cubicBezTo>
                  <a:pt x="25552" y="25627"/>
                  <a:pt x="28558" y="21778"/>
                  <a:pt x="31673" y="18002"/>
                </a:cubicBezTo>
                <a:cubicBezTo>
                  <a:pt x="34936" y="14080"/>
                  <a:pt x="38345" y="10231"/>
                  <a:pt x="41864" y="6455"/>
                </a:cubicBezTo>
                <a:cubicBezTo>
                  <a:pt x="43404" y="4805"/>
                  <a:pt x="44980" y="3156"/>
                  <a:pt x="46557" y="1543"/>
                </a:cubicBezTo>
                <a:close/>
                <a:moveTo>
                  <a:pt x="20199" y="31016"/>
                </a:moveTo>
                <a:lnTo>
                  <a:pt x="20089" y="31272"/>
                </a:lnTo>
                <a:lnTo>
                  <a:pt x="19906" y="31786"/>
                </a:lnTo>
                <a:lnTo>
                  <a:pt x="19503" y="32115"/>
                </a:lnTo>
                <a:cubicBezTo>
                  <a:pt x="19723" y="31749"/>
                  <a:pt x="19943" y="31382"/>
                  <a:pt x="20199" y="31016"/>
                </a:cubicBezTo>
                <a:close/>
                <a:moveTo>
                  <a:pt x="19833" y="32152"/>
                </a:moveTo>
                <a:cubicBezTo>
                  <a:pt x="19833" y="32189"/>
                  <a:pt x="19833" y="32189"/>
                  <a:pt x="19870" y="32189"/>
                </a:cubicBezTo>
                <a:cubicBezTo>
                  <a:pt x="19723" y="32262"/>
                  <a:pt x="19613" y="32335"/>
                  <a:pt x="19503" y="32445"/>
                </a:cubicBezTo>
                <a:lnTo>
                  <a:pt x="19466" y="32409"/>
                </a:lnTo>
                <a:lnTo>
                  <a:pt x="19503" y="32409"/>
                </a:lnTo>
                <a:lnTo>
                  <a:pt x="19833" y="32152"/>
                </a:lnTo>
                <a:close/>
                <a:moveTo>
                  <a:pt x="44870" y="27020"/>
                </a:moveTo>
                <a:lnTo>
                  <a:pt x="44870" y="27020"/>
                </a:lnTo>
                <a:cubicBezTo>
                  <a:pt x="43441" y="27460"/>
                  <a:pt x="42011" y="27827"/>
                  <a:pt x="40581" y="28193"/>
                </a:cubicBezTo>
                <a:cubicBezTo>
                  <a:pt x="38748" y="28706"/>
                  <a:pt x="36916" y="29146"/>
                  <a:pt x="35046" y="29586"/>
                </a:cubicBezTo>
                <a:cubicBezTo>
                  <a:pt x="33176" y="30026"/>
                  <a:pt x="31344" y="30429"/>
                  <a:pt x="29474" y="30832"/>
                </a:cubicBezTo>
                <a:cubicBezTo>
                  <a:pt x="27604" y="31236"/>
                  <a:pt x="25735" y="31602"/>
                  <a:pt x="23865" y="31932"/>
                </a:cubicBezTo>
                <a:cubicBezTo>
                  <a:pt x="22216" y="32189"/>
                  <a:pt x="20566" y="32555"/>
                  <a:pt x="18953" y="33032"/>
                </a:cubicBezTo>
                <a:lnTo>
                  <a:pt x="18953" y="32995"/>
                </a:lnTo>
                <a:cubicBezTo>
                  <a:pt x="19540" y="32555"/>
                  <a:pt x="20163" y="32189"/>
                  <a:pt x="20859" y="31896"/>
                </a:cubicBezTo>
                <a:cubicBezTo>
                  <a:pt x="21666" y="31529"/>
                  <a:pt x="22509" y="31236"/>
                  <a:pt x="23352" y="30942"/>
                </a:cubicBezTo>
                <a:cubicBezTo>
                  <a:pt x="25112" y="30393"/>
                  <a:pt x="26871" y="29916"/>
                  <a:pt x="28667" y="29549"/>
                </a:cubicBezTo>
                <a:cubicBezTo>
                  <a:pt x="30500" y="29183"/>
                  <a:pt x="32297" y="28853"/>
                  <a:pt x="34130" y="28523"/>
                </a:cubicBezTo>
                <a:cubicBezTo>
                  <a:pt x="35962" y="28193"/>
                  <a:pt x="37869" y="27863"/>
                  <a:pt x="39738" y="27607"/>
                </a:cubicBezTo>
                <a:cubicBezTo>
                  <a:pt x="41461" y="27350"/>
                  <a:pt x="43147" y="27167"/>
                  <a:pt x="44870" y="27020"/>
                </a:cubicBezTo>
                <a:close/>
                <a:moveTo>
                  <a:pt x="24818" y="13933"/>
                </a:moveTo>
                <a:lnTo>
                  <a:pt x="24818" y="13933"/>
                </a:lnTo>
                <a:cubicBezTo>
                  <a:pt x="24122" y="16536"/>
                  <a:pt x="23279" y="19139"/>
                  <a:pt x="22289" y="21631"/>
                </a:cubicBezTo>
                <a:cubicBezTo>
                  <a:pt x="20933" y="25004"/>
                  <a:pt x="19356" y="28230"/>
                  <a:pt x="17560" y="31346"/>
                </a:cubicBezTo>
                <a:cubicBezTo>
                  <a:pt x="16680" y="32885"/>
                  <a:pt x="15764" y="34352"/>
                  <a:pt x="14774" y="35818"/>
                </a:cubicBezTo>
                <a:cubicBezTo>
                  <a:pt x="15764" y="32629"/>
                  <a:pt x="17010" y="29549"/>
                  <a:pt x="18477" y="26543"/>
                </a:cubicBezTo>
                <a:cubicBezTo>
                  <a:pt x="20016" y="23318"/>
                  <a:pt x="21702" y="20128"/>
                  <a:pt x="23352" y="16939"/>
                </a:cubicBezTo>
                <a:cubicBezTo>
                  <a:pt x="23792" y="16023"/>
                  <a:pt x="24232" y="15143"/>
                  <a:pt x="24672" y="14226"/>
                </a:cubicBezTo>
                <a:lnTo>
                  <a:pt x="24818" y="13933"/>
                </a:lnTo>
                <a:close/>
                <a:moveTo>
                  <a:pt x="45823" y="30576"/>
                </a:moveTo>
                <a:lnTo>
                  <a:pt x="45823" y="30576"/>
                </a:lnTo>
                <a:cubicBezTo>
                  <a:pt x="44174" y="30942"/>
                  <a:pt x="42561" y="31272"/>
                  <a:pt x="40911" y="31602"/>
                </a:cubicBezTo>
                <a:cubicBezTo>
                  <a:pt x="38712" y="32042"/>
                  <a:pt x="36549" y="32445"/>
                  <a:pt x="34349" y="32849"/>
                </a:cubicBezTo>
                <a:cubicBezTo>
                  <a:pt x="32187" y="33215"/>
                  <a:pt x="29987" y="33582"/>
                  <a:pt x="27824" y="33912"/>
                </a:cubicBezTo>
                <a:cubicBezTo>
                  <a:pt x="25625" y="34242"/>
                  <a:pt x="23462" y="34535"/>
                  <a:pt x="21299" y="34828"/>
                </a:cubicBezTo>
                <a:cubicBezTo>
                  <a:pt x="19466" y="35048"/>
                  <a:pt x="17670" y="35415"/>
                  <a:pt x="15910" y="35891"/>
                </a:cubicBezTo>
                <a:cubicBezTo>
                  <a:pt x="17084" y="35268"/>
                  <a:pt x="18330" y="34755"/>
                  <a:pt x="19613" y="34352"/>
                </a:cubicBezTo>
                <a:cubicBezTo>
                  <a:pt x="21556" y="33802"/>
                  <a:pt x="23535" y="33362"/>
                  <a:pt x="25552" y="33032"/>
                </a:cubicBezTo>
                <a:cubicBezTo>
                  <a:pt x="27861" y="32629"/>
                  <a:pt x="30170" y="32262"/>
                  <a:pt x="32517" y="31932"/>
                </a:cubicBezTo>
                <a:cubicBezTo>
                  <a:pt x="34863" y="31602"/>
                  <a:pt x="37209" y="31346"/>
                  <a:pt x="39555" y="31089"/>
                </a:cubicBezTo>
                <a:cubicBezTo>
                  <a:pt x="41644" y="30906"/>
                  <a:pt x="43734" y="30722"/>
                  <a:pt x="45823" y="30576"/>
                </a:cubicBezTo>
                <a:close/>
                <a:moveTo>
                  <a:pt x="19063" y="17709"/>
                </a:moveTo>
                <a:lnTo>
                  <a:pt x="19063" y="17709"/>
                </a:lnTo>
                <a:cubicBezTo>
                  <a:pt x="18806" y="18955"/>
                  <a:pt x="18550" y="20238"/>
                  <a:pt x="18257" y="21485"/>
                </a:cubicBezTo>
                <a:cubicBezTo>
                  <a:pt x="17890" y="23024"/>
                  <a:pt x="17523" y="24564"/>
                  <a:pt x="17084" y="26104"/>
                </a:cubicBezTo>
                <a:cubicBezTo>
                  <a:pt x="16607" y="27643"/>
                  <a:pt x="16167" y="29146"/>
                  <a:pt x="15581" y="30649"/>
                </a:cubicBezTo>
                <a:cubicBezTo>
                  <a:pt x="14994" y="32115"/>
                  <a:pt x="14371" y="33545"/>
                  <a:pt x="13674" y="34975"/>
                </a:cubicBezTo>
                <a:cubicBezTo>
                  <a:pt x="13308" y="35671"/>
                  <a:pt x="12941" y="36331"/>
                  <a:pt x="12538" y="37028"/>
                </a:cubicBezTo>
                <a:cubicBezTo>
                  <a:pt x="12208" y="37614"/>
                  <a:pt x="11878" y="38164"/>
                  <a:pt x="11511" y="38714"/>
                </a:cubicBezTo>
                <a:cubicBezTo>
                  <a:pt x="11915" y="37541"/>
                  <a:pt x="12318" y="36404"/>
                  <a:pt x="12685" y="35231"/>
                </a:cubicBezTo>
                <a:cubicBezTo>
                  <a:pt x="13234" y="33728"/>
                  <a:pt x="13748" y="32189"/>
                  <a:pt x="14261" y="30649"/>
                </a:cubicBezTo>
                <a:lnTo>
                  <a:pt x="15837" y="26030"/>
                </a:lnTo>
                <a:cubicBezTo>
                  <a:pt x="16350" y="24527"/>
                  <a:pt x="16827" y="23061"/>
                  <a:pt x="17377" y="21595"/>
                </a:cubicBezTo>
                <a:cubicBezTo>
                  <a:pt x="17853" y="20275"/>
                  <a:pt x="18403" y="18955"/>
                  <a:pt x="19063" y="17709"/>
                </a:cubicBezTo>
                <a:close/>
                <a:moveTo>
                  <a:pt x="42087" y="34599"/>
                </a:moveTo>
                <a:cubicBezTo>
                  <a:pt x="42452" y="34599"/>
                  <a:pt x="42818" y="34602"/>
                  <a:pt x="43184" y="34608"/>
                </a:cubicBezTo>
                <a:cubicBezTo>
                  <a:pt x="39262" y="35415"/>
                  <a:pt x="35339" y="36111"/>
                  <a:pt x="31417" y="36771"/>
                </a:cubicBezTo>
                <a:cubicBezTo>
                  <a:pt x="27055" y="37468"/>
                  <a:pt x="22729" y="38054"/>
                  <a:pt x="18367" y="38604"/>
                </a:cubicBezTo>
                <a:cubicBezTo>
                  <a:pt x="16240" y="38861"/>
                  <a:pt x="14151" y="39081"/>
                  <a:pt x="12025" y="39300"/>
                </a:cubicBezTo>
                <a:cubicBezTo>
                  <a:pt x="13491" y="38567"/>
                  <a:pt x="15031" y="38091"/>
                  <a:pt x="16644" y="37797"/>
                </a:cubicBezTo>
                <a:cubicBezTo>
                  <a:pt x="18733" y="37358"/>
                  <a:pt x="20859" y="37101"/>
                  <a:pt x="22985" y="36734"/>
                </a:cubicBezTo>
                <a:cubicBezTo>
                  <a:pt x="25258" y="36368"/>
                  <a:pt x="27494" y="36001"/>
                  <a:pt x="29767" y="35671"/>
                </a:cubicBezTo>
                <a:cubicBezTo>
                  <a:pt x="32040" y="35305"/>
                  <a:pt x="34349" y="35011"/>
                  <a:pt x="36659" y="34828"/>
                </a:cubicBezTo>
                <a:cubicBezTo>
                  <a:pt x="38461" y="34675"/>
                  <a:pt x="40264" y="34599"/>
                  <a:pt x="42087" y="34599"/>
                </a:cubicBezTo>
                <a:close/>
                <a:moveTo>
                  <a:pt x="13161" y="22951"/>
                </a:moveTo>
                <a:lnTo>
                  <a:pt x="13161" y="22951"/>
                </a:lnTo>
                <a:cubicBezTo>
                  <a:pt x="12904" y="25407"/>
                  <a:pt x="12428" y="27827"/>
                  <a:pt x="11805" y="30209"/>
                </a:cubicBezTo>
                <a:cubicBezTo>
                  <a:pt x="11072" y="32959"/>
                  <a:pt x="10192" y="35708"/>
                  <a:pt x="9275" y="38421"/>
                </a:cubicBezTo>
                <a:cubicBezTo>
                  <a:pt x="8835" y="39850"/>
                  <a:pt x="8286" y="41243"/>
                  <a:pt x="7626" y="42563"/>
                </a:cubicBezTo>
                <a:cubicBezTo>
                  <a:pt x="8286" y="39997"/>
                  <a:pt x="8945" y="37468"/>
                  <a:pt x="9679" y="34902"/>
                </a:cubicBezTo>
                <a:cubicBezTo>
                  <a:pt x="10448" y="32079"/>
                  <a:pt x="11255" y="29293"/>
                  <a:pt x="12061" y="26507"/>
                </a:cubicBezTo>
                <a:cubicBezTo>
                  <a:pt x="12428" y="25297"/>
                  <a:pt x="12795" y="24124"/>
                  <a:pt x="13161" y="22951"/>
                </a:cubicBezTo>
                <a:close/>
                <a:moveTo>
                  <a:pt x="37795" y="37174"/>
                </a:moveTo>
                <a:cubicBezTo>
                  <a:pt x="34130" y="37981"/>
                  <a:pt x="30464" y="38714"/>
                  <a:pt x="26798" y="39447"/>
                </a:cubicBezTo>
                <a:cubicBezTo>
                  <a:pt x="22692" y="40254"/>
                  <a:pt x="18623" y="40987"/>
                  <a:pt x="14517" y="41683"/>
                </a:cubicBezTo>
                <a:cubicBezTo>
                  <a:pt x="12465" y="42013"/>
                  <a:pt x="10375" y="42343"/>
                  <a:pt x="8359" y="42673"/>
                </a:cubicBezTo>
                <a:cubicBezTo>
                  <a:pt x="10045" y="41903"/>
                  <a:pt x="11805" y="41280"/>
                  <a:pt x="13601" y="40877"/>
                </a:cubicBezTo>
                <a:lnTo>
                  <a:pt x="13564" y="40877"/>
                </a:lnTo>
                <a:cubicBezTo>
                  <a:pt x="15544" y="40400"/>
                  <a:pt x="17523" y="39997"/>
                  <a:pt x="19540" y="39594"/>
                </a:cubicBezTo>
                <a:cubicBezTo>
                  <a:pt x="21592" y="39154"/>
                  <a:pt x="23645" y="38751"/>
                  <a:pt x="25735" y="38384"/>
                </a:cubicBezTo>
                <a:cubicBezTo>
                  <a:pt x="27824" y="38017"/>
                  <a:pt x="29877" y="37724"/>
                  <a:pt x="31967" y="37504"/>
                </a:cubicBezTo>
                <a:cubicBezTo>
                  <a:pt x="33910" y="37284"/>
                  <a:pt x="35852" y="37174"/>
                  <a:pt x="37795" y="37174"/>
                </a:cubicBezTo>
                <a:close/>
                <a:moveTo>
                  <a:pt x="7516" y="43003"/>
                </a:moveTo>
                <a:lnTo>
                  <a:pt x="7479" y="43076"/>
                </a:lnTo>
                <a:lnTo>
                  <a:pt x="7479" y="43003"/>
                </a:lnTo>
                <a:close/>
                <a:moveTo>
                  <a:pt x="47747" y="1"/>
                </a:moveTo>
                <a:cubicBezTo>
                  <a:pt x="47716" y="1"/>
                  <a:pt x="47684" y="12"/>
                  <a:pt x="47656" y="40"/>
                </a:cubicBezTo>
                <a:cubicBezTo>
                  <a:pt x="43991" y="3706"/>
                  <a:pt x="40435" y="7445"/>
                  <a:pt x="37026" y="11330"/>
                </a:cubicBezTo>
                <a:cubicBezTo>
                  <a:pt x="33616" y="15180"/>
                  <a:pt x="30317" y="19139"/>
                  <a:pt x="27164" y="23208"/>
                </a:cubicBezTo>
                <a:cubicBezTo>
                  <a:pt x="25368" y="25480"/>
                  <a:pt x="23645" y="27790"/>
                  <a:pt x="21959" y="30099"/>
                </a:cubicBezTo>
                <a:cubicBezTo>
                  <a:pt x="21922" y="30136"/>
                  <a:pt x="21922" y="30136"/>
                  <a:pt x="21922" y="30173"/>
                </a:cubicBezTo>
                <a:lnTo>
                  <a:pt x="21006" y="30906"/>
                </a:lnTo>
                <a:lnTo>
                  <a:pt x="20346" y="31419"/>
                </a:lnTo>
                <a:lnTo>
                  <a:pt x="20969" y="29843"/>
                </a:lnTo>
                <a:cubicBezTo>
                  <a:pt x="21482" y="29036"/>
                  <a:pt x="21959" y="28230"/>
                  <a:pt x="22472" y="27423"/>
                </a:cubicBezTo>
                <a:cubicBezTo>
                  <a:pt x="23682" y="25444"/>
                  <a:pt x="24892" y="23464"/>
                  <a:pt x="26065" y="21485"/>
                </a:cubicBezTo>
                <a:cubicBezTo>
                  <a:pt x="27201" y="19505"/>
                  <a:pt x="28374" y="17489"/>
                  <a:pt x="29511" y="15473"/>
                </a:cubicBezTo>
                <a:cubicBezTo>
                  <a:pt x="30647" y="13493"/>
                  <a:pt x="31747" y="11477"/>
                  <a:pt x="32847" y="9461"/>
                </a:cubicBezTo>
                <a:cubicBezTo>
                  <a:pt x="33946" y="7445"/>
                  <a:pt x="35009" y="5392"/>
                  <a:pt x="36109" y="3339"/>
                </a:cubicBezTo>
                <a:lnTo>
                  <a:pt x="36512" y="2569"/>
                </a:lnTo>
                <a:cubicBezTo>
                  <a:pt x="36567" y="2487"/>
                  <a:pt x="36478" y="2384"/>
                  <a:pt x="36383" y="2384"/>
                </a:cubicBezTo>
                <a:cubicBezTo>
                  <a:pt x="36352" y="2384"/>
                  <a:pt x="36320" y="2395"/>
                  <a:pt x="36292" y="2423"/>
                </a:cubicBezTo>
                <a:cubicBezTo>
                  <a:pt x="34716" y="3962"/>
                  <a:pt x="33250" y="5612"/>
                  <a:pt x="31893" y="7371"/>
                </a:cubicBezTo>
                <a:cubicBezTo>
                  <a:pt x="30574" y="9131"/>
                  <a:pt x="29327" y="10964"/>
                  <a:pt x="28228" y="12870"/>
                </a:cubicBezTo>
                <a:cubicBezTo>
                  <a:pt x="27128" y="14813"/>
                  <a:pt x="26101" y="16792"/>
                  <a:pt x="25185" y="18809"/>
                </a:cubicBezTo>
                <a:cubicBezTo>
                  <a:pt x="24232" y="20825"/>
                  <a:pt x="23352" y="22878"/>
                  <a:pt x="22509" y="24967"/>
                </a:cubicBezTo>
                <a:cubicBezTo>
                  <a:pt x="21776" y="26763"/>
                  <a:pt x="21116" y="28596"/>
                  <a:pt x="20419" y="30393"/>
                </a:cubicBezTo>
                <a:lnTo>
                  <a:pt x="19246" y="32299"/>
                </a:lnTo>
                <a:lnTo>
                  <a:pt x="17963" y="33362"/>
                </a:lnTo>
                <a:lnTo>
                  <a:pt x="17890" y="33399"/>
                </a:lnTo>
                <a:cubicBezTo>
                  <a:pt x="17853" y="33399"/>
                  <a:pt x="17853" y="33435"/>
                  <a:pt x="17853" y="33472"/>
                </a:cubicBezTo>
                <a:cubicBezTo>
                  <a:pt x="16864" y="34315"/>
                  <a:pt x="15874" y="35158"/>
                  <a:pt x="14921" y="36038"/>
                </a:cubicBezTo>
                <a:cubicBezTo>
                  <a:pt x="16827" y="33215"/>
                  <a:pt x="18550" y="30319"/>
                  <a:pt x="20053" y="27277"/>
                </a:cubicBezTo>
                <a:cubicBezTo>
                  <a:pt x="21666" y="24051"/>
                  <a:pt x="23022" y="20715"/>
                  <a:pt x="24122" y="17306"/>
                </a:cubicBezTo>
                <a:cubicBezTo>
                  <a:pt x="24672" y="15546"/>
                  <a:pt x="25185" y="13750"/>
                  <a:pt x="25625" y="11917"/>
                </a:cubicBezTo>
                <a:cubicBezTo>
                  <a:pt x="25662" y="11770"/>
                  <a:pt x="25698" y="11587"/>
                  <a:pt x="25735" y="11404"/>
                </a:cubicBezTo>
                <a:cubicBezTo>
                  <a:pt x="25757" y="11294"/>
                  <a:pt x="25674" y="11224"/>
                  <a:pt x="25589" y="11224"/>
                </a:cubicBezTo>
                <a:cubicBezTo>
                  <a:pt x="25531" y="11224"/>
                  <a:pt x="25471" y="11256"/>
                  <a:pt x="25442" y="11330"/>
                </a:cubicBezTo>
                <a:cubicBezTo>
                  <a:pt x="25405" y="11514"/>
                  <a:pt x="25368" y="11697"/>
                  <a:pt x="25332" y="11880"/>
                </a:cubicBezTo>
                <a:cubicBezTo>
                  <a:pt x="25112" y="12577"/>
                  <a:pt x="24855" y="13273"/>
                  <a:pt x="24525" y="13933"/>
                </a:cubicBezTo>
                <a:cubicBezTo>
                  <a:pt x="24159" y="14740"/>
                  <a:pt x="23755" y="15546"/>
                  <a:pt x="23352" y="16316"/>
                </a:cubicBezTo>
                <a:cubicBezTo>
                  <a:pt x="22546" y="17929"/>
                  <a:pt x="21739" y="19542"/>
                  <a:pt x="20896" y="21118"/>
                </a:cubicBezTo>
                <a:cubicBezTo>
                  <a:pt x="19283" y="24307"/>
                  <a:pt x="17670" y="27497"/>
                  <a:pt x="16277" y="30796"/>
                </a:cubicBezTo>
                <a:cubicBezTo>
                  <a:pt x="15507" y="32665"/>
                  <a:pt x="14847" y="34535"/>
                  <a:pt x="14297" y="36478"/>
                </a:cubicBezTo>
                <a:cubicBezTo>
                  <a:pt x="14297" y="36514"/>
                  <a:pt x="14297" y="36551"/>
                  <a:pt x="14297" y="36588"/>
                </a:cubicBezTo>
                <a:cubicBezTo>
                  <a:pt x="13271" y="37504"/>
                  <a:pt x="12281" y="38421"/>
                  <a:pt x="11292" y="39337"/>
                </a:cubicBezTo>
                <a:lnTo>
                  <a:pt x="11255" y="39337"/>
                </a:lnTo>
                <a:lnTo>
                  <a:pt x="11328" y="39190"/>
                </a:lnTo>
                <a:cubicBezTo>
                  <a:pt x="12171" y="38054"/>
                  <a:pt x="12941" y="36881"/>
                  <a:pt x="13601" y="35635"/>
                </a:cubicBezTo>
                <a:cubicBezTo>
                  <a:pt x="14334" y="34242"/>
                  <a:pt x="15031" y="32812"/>
                  <a:pt x="15581" y="31309"/>
                </a:cubicBezTo>
                <a:cubicBezTo>
                  <a:pt x="16167" y="29843"/>
                  <a:pt x="16680" y="28340"/>
                  <a:pt x="17157" y="26800"/>
                </a:cubicBezTo>
                <a:cubicBezTo>
                  <a:pt x="17633" y="25297"/>
                  <a:pt x="18037" y="23721"/>
                  <a:pt x="18403" y="22145"/>
                </a:cubicBezTo>
                <a:cubicBezTo>
                  <a:pt x="18770" y="20568"/>
                  <a:pt x="19100" y="19029"/>
                  <a:pt x="19393" y="17452"/>
                </a:cubicBezTo>
                <a:lnTo>
                  <a:pt x="19503" y="16866"/>
                </a:lnTo>
                <a:cubicBezTo>
                  <a:pt x="19527" y="16768"/>
                  <a:pt x="19438" y="16687"/>
                  <a:pt x="19354" y="16687"/>
                </a:cubicBezTo>
                <a:cubicBezTo>
                  <a:pt x="19312" y="16687"/>
                  <a:pt x="19271" y="16707"/>
                  <a:pt x="19246" y="16756"/>
                </a:cubicBezTo>
                <a:cubicBezTo>
                  <a:pt x="18550" y="18112"/>
                  <a:pt x="17890" y="19505"/>
                  <a:pt x="17377" y="20935"/>
                </a:cubicBezTo>
                <a:cubicBezTo>
                  <a:pt x="16827" y="22401"/>
                  <a:pt x="16314" y="23831"/>
                  <a:pt x="15837" y="25297"/>
                </a:cubicBezTo>
                <a:cubicBezTo>
                  <a:pt x="15287" y="26837"/>
                  <a:pt x="14774" y="28413"/>
                  <a:pt x="14224" y="29916"/>
                </a:cubicBezTo>
                <a:lnTo>
                  <a:pt x="12648" y="34572"/>
                </a:lnTo>
                <a:lnTo>
                  <a:pt x="11035" y="39227"/>
                </a:lnTo>
                <a:lnTo>
                  <a:pt x="10962" y="39447"/>
                </a:lnTo>
                <a:cubicBezTo>
                  <a:pt x="10925" y="39447"/>
                  <a:pt x="10925" y="39484"/>
                  <a:pt x="10925" y="39557"/>
                </a:cubicBezTo>
                <a:cubicBezTo>
                  <a:pt x="10925" y="39630"/>
                  <a:pt x="10888" y="39704"/>
                  <a:pt x="10852" y="39814"/>
                </a:cubicBezTo>
                <a:cubicBezTo>
                  <a:pt x="10192" y="40400"/>
                  <a:pt x="9569" y="41023"/>
                  <a:pt x="8909" y="41647"/>
                </a:cubicBezTo>
                <a:cubicBezTo>
                  <a:pt x="8542" y="42013"/>
                  <a:pt x="8176" y="42380"/>
                  <a:pt x="7846" y="42746"/>
                </a:cubicBezTo>
                <a:cubicBezTo>
                  <a:pt x="9092" y="40254"/>
                  <a:pt x="9862" y="37578"/>
                  <a:pt x="10705" y="34938"/>
                </a:cubicBezTo>
                <a:cubicBezTo>
                  <a:pt x="11621" y="32189"/>
                  <a:pt x="12355" y="29366"/>
                  <a:pt x="12941" y="26543"/>
                </a:cubicBezTo>
                <a:cubicBezTo>
                  <a:pt x="13271" y="24931"/>
                  <a:pt x="13454" y="23318"/>
                  <a:pt x="13564" y="21705"/>
                </a:cubicBezTo>
                <a:cubicBezTo>
                  <a:pt x="13564" y="21622"/>
                  <a:pt x="13495" y="21575"/>
                  <a:pt x="13421" y="21575"/>
                </a:cubicBezTo>
                <a:cubicBezTo>
                  <a:pt x="13364" y="21575"/>
                  <a:pt x="13303" y="21604"/>
                  <a:pt x="13271" y="21668"/>
                </a:cubicBezTo>
                <a:cubicBezTo>
                  <a:pt x="12428" y="24454"/>
                  <a:pt x="11585" y="27277"/>
                  <a:pt x="10778" y="30063"/>
                </a:cubicBezTo>
                <a:cubicBezTo>
                  <a:pt x="9972" y="32885"/>
                  <a:pt x="9165" y="35708"/>
                  <a:pt x="8396" y="38531"/>
                </a:cubicBezTo>
                <a:cubicBezTo>
                  <a:pt x="7956" y="40107"/>
                  <a:pt x="7552" y="41683"/>
                  <a:pt x="7149" y="43296"/>
                </a:cubicBezTo>
                <a:cubicBezTo>
                  <a:pt x="7113" y="43333"/>
                  <a:pt x="7113" y="43369"/>
                  <a:pt x="7149" y="43406"/>
                </a:cubicBezTo>
                <a:cubicBezTo>
                  <a:pt x="4656" y="45899"/>
                  <a:pt x="2310" y="48465"/>
                  <a:pt x="1" y="51068"/>
                </a:cubicBezTo>
                <a:lnTo>
                  <a:pt x="1" y="51251"/>
                </a:lnTo>
                <a:cubicBezTo>
                  <a:pt x="2384" y="48575"/>
                  <a:pt x="4803" y="45972"/>
                  <a:pt x="7332" y="43443"/>
                </a:cubicBezTo>
                <a:lnTo>
                  <a:pt x="7332" y="43406"/>
                </a:lnTo>
                <a:cubicBezTo>
                  <a:pt x="7406" y="43333"/>
                  <a:pt x="7479" y="43296"/>
                  <a:pt x="7552" y="43223"/>
                </a:cubicBezTo>
                <a:lnTo>
                  <a:pt x="7736" y="43003"/>
                </a:lnTo>
                <a:cubicBezTo>
                  <a:pt x="11805" y="42416"/>
                  <a:pt x="15837" y="41720"/>
                  <a:pt x="19870" y="40987"/>
                </a:cubicBezTo>
                <a:cubicBezTo>
                  <a:pt x="23939" y="40290"/>
                  <a:pt x="28081" y="39484"/>
                  <a:pt x="32150" y="38641"/>
                </a:cubicBezTo>
                <a:cubicBezTo>
                  <a:pt x="34423" y="38164"/>
                  <a:pt x="36732" y="37651"/>
                  <a:pt x="39005" y="37174"/>
                </a:cubicBezTo>
                <a:cubicBezTo>
                  <a:pt x="39152" y="37101"/>
                  <a:pt x="39115" y="36918"/>
                  <a:pt x="38968" y="36881"/>
                </a:cubicBezTo>
                <a:cubicBezTo>
                  <a:pt x="36879" y="36881"/>
                  <a:pt x="34753" y="36954"/>
                  <a:pt x="32663" y="37138"/>
                </a:cubicBezTo>
                <a:cubicBezTo>
                  <a:pt x="30574" y="37358"/>
                  <a:pt x="28484" y="37614"/>
                  <a:pt x="26395" y="37981"/>
                </a:cubicBezTo>
                <a:cubicBezTo>
                  <a:pt x="24342" y="38347"/>
                  <a:pt x="22252" y="38751"/>
                  <a:pt x="20163" y="39154"/>
                </a:cubicBezTo>
                <a:cubicBezTo>
                  <a:pt x="18110" y="39594"/>
                  <a:pt x="16130" y="39997"/>
                  <a:pt x="14114" y="40474"/>
                </a:cubicBezTo>
                <a:cubicBezTo>
                  <a:pt x="12208" y="40877"/>
                  <a:pt x="10338" y="41500"/>
                  <a:pt x="8542" y="42306"/>
                </a:cubicBezTo>
                <a:cubicBezTo>
                  <a:pt x="8469" y="42343"/>
                  <a:pt x="8359" y="42416"/>
                  <a:pt x="8286" y="42453"/>
                </a:cubicBezTo>
                <a:cubicBezTo>
                  <a:pt x="9129" y="41610"/>
                  <a:pt x="10008" y="40767"/>
                  <a:pt x="10888" y="39924"/>
                </a:cubicBezTo>
                <a:cubicBezTo>
                  <a:pt x="10908" y="39933"/>
                  <a:pt x="10928" y="39938"/>
                  <a:pt x="10947" y="39938"/>
                </a:cubicBezTo>
                <a:cubicBezTo>
                  <a:pt x="10998" y="39938"/>
                  <a:pt x="11045" y="39904"/>
                  <a:pt x="11072" y="39850"/>
                </a:cubicBezTo>
                <a:cubicBezTo>
                  <a:pt x="11072" y="39814"/>
                  <a:pt x="11072" y="39777"/>
                  <a:pt x="11108" y="39740"/>
                </a:cubicBezTo>
                <a:lnTo>
                  <a:pt x="11365" y="39594"/>
                </a:lnTo>
                <a:cubicBezTo>
                  <a:pt x="13418" y="39374"/>
                  <a:pt x="15471" y="39154"/>
                  <a:pt x="17560" y="38897"/>
                </a:cubicBezTo>
                <a:cubicBezTo>
                  <a:pt x="19723" y="38641"/>
                  <a:pt x="21886" y="38384"/>
                  <a:pt x="24049" y="38091"/>
                </a:cubicBezTo>
                <a:cubicBezTo>
                  <a:pt x="26175" y="37797"/>
                  <a:pt x="28374" y="37468"/>
                  <a:pt x="30574" y="37138"/>
                </a:cubicBezTo>
                <a:cubicBezTo>
                  <a:pt x="32737" y="36771"/>
                  <a:pt x="34863" y="36404"/>
                  <a:pt x="37026" y="36038"/>
                </a:cubicBezTo>
                <a:cubicBezTo>
                  <a:pt x="39188" y="35635"/>
                  <a:pt x="41351" y="35231"/>
                  <a:pt x="43514" y="34792"/>
                </a:cubicBezTo>
                <a:lnTo>
                  <a:pt x="44320" y="34645"/>
                </a:lnTo>
                <a:cubicBezTo>
                  <a:pt x="44467" y="34608"/>
                  <a:pt x="44430" y="34388"/>
                  <a:pt x="44284" y="34352"/>
                </a:cubicBezTo>
                <a:cubicBezTo>
                  <a:pt x="43418" y="34310"/>
                  <a:pt x="42552" y="34290"/>
                  <a:pt x="41688" y="34290"/>
                </a:cubicBezTo>
                <a:cubicBezTo>
                  <a:pt x="40247" y="34290"/>
                  <a:pt x="38813" y="34347"/>
                  <a:pt x="37392" y="34462"/>
                </a:cubicBezTo>
                <a:cubicBezTo>
                  <a:pt x="35083" y="34645"/>
                  <a:pt x="32810" y="34938"/>
                  <a:pt x="30500" y="35231"/>
                </a:cubicBezTo>
                <a:cubicBezTo>
                  <a:pt x="28228" y="35561"/>
                  <a:pt x="25918" y="35965"/>
                  <a:pt x="23645" y="36331"/>
                </a:cubicBezTo>
                <a:cubicBezTo>
                  <a:pt x="22509" y="36551"/>
                  <a:pt x="21373" y="36734"/>
                  <a:pt x="20236" y="36918"/>
                </a:cubicBezTo>
                <a:cubicBezTo>
                  <a:pt x="19210" y="37064"/>
                  <a:pt x="18220" y="37211"/>
                  <a:pt x="17193" y="37394"/>
                </a:cubicBezTo>
                <a:cubicBezTo>
                  <a:pt x="15214" y="37724"/>
                  <a:pt x="13344" y="38347"/>
                  <a:pt x="11585" y="39300"/>
                </a:cubicBezTo>
                <a:cubicBezTo>
                  <a:pt x="12428" y="38494"/>
                  <a:pt x="13308" y="37688"/>
                  <a:pt x="14188" y="36881"/>
                </a:cubicBezTo>
                <a:cubicBezTo>
                  <a:pt x="14407" y="36771"/>
                  <a:pt x="14591" y="36624"/>
                  <a:pt x="14811" y="36478"/>
                </a:cubicBezTo>
                <a:cubicBezTo>
                  <a:pt x="16644" y="35855"/>
                  <a:pt x="18586" y="35415"/>
                  <a:pt x="20529" y="35195"/>
                </a:cubicBezTo>
                <a:cubicBezTo>
                  <a:pt x="22692" y="34865"/>
                  <a:pt x="24855" y="34608"/>
                  <a:pt x="26981" y="34278"/>
                </a:cubicBezTo>
                <a:cubicBezTo>
                  <a:pt x="29144" y="33948"/>
                  <a:pt x="31380" y="33582"/>
                  <a:pt x="33543" y="33215"/>
                </a:cubicBezTo>
                <a:cubicBezTo>
                  <a:pt x="35742" y="32812"/>
                  <a:pt x="37905" y="32409"/>
                  <a:pt x="40105" y="32006"/>
                </a:cubicBezTo>
                <a:cubicBezTo>
                  <a:pt x="42268" y="31566"/>
                  <a:pt x="44430" y="31089"/>
                  <a:pt x="46593" y="30613"/>
                </a:cubicBezTo>
                <a:lnTo>
                  <a:pt x="47400" y="30429"/>
                </a:lnTo>
                <a:cubicBezTo>
                  <a:pt x="47546" y="30393"/>
                  <a:pt x="47510" y="30209"/>
                  <a:pt x="47363" y="30173"/>
                </a:cubicBezTo>
                <a:cubicBezTo>
                  <a:pt x="44980" y="30319"/>
                  <a:pt x="42634" y="30503"/>
                  <a:pt x="40288" y="30722"/>
                </a:cubicBezTo>
                <a:cubicBezTo>
                  <a:pt x="37905" y="30979"/>
                  <a:pt x="35559" y="31236"/>
                  <a:pt x="33250" y="31529"/>
                </a:cubicBezTo>
                <a:cubicBezTo>
                  <a:pt x="30904" y="31859"/>
                  <a:pt x="28558" y="32225"/>
                  <a:pt x="26211" y="32629"/>
                </a:cubicBezTo>
                <a:cubicBezTo>
                  <a:pt x="24159" y="32959"/>
                  <a:pt x="22106" y="33399"/>
                  <a:pt x="20089" y="33948"/>
                </a:cubicBezTo>
                <a:cubicBezTo>
                  <a:pt x="18403" y="34425"/>
                  <a:pt x="16790" y="35158"/>
                  <a:pt x="15287" y="36111"/>
                </a:cubicBezTo>
                <a:lnTo>
                  <a:pt x="15141" y="36148"/>
                </a:lnTo>
                <a:cubicBezTo>
                  <a:pt x="16057" y="35305"/>
                  <a:pt x="17047" y="34462"/>
                  <a:pt x="18000" y="33655"/>
                </a:cubicBezTo>
                <a:lnTo>
                  <a:pt x="18037" y="33655"/>
                </a:lnTo>
                <a:cubicBezTo>
                  <a:pt x="18880" y="33289"/>
                  <a:pt x="19760" y="33032"/>
                  <a:pt x="20639" y="32849"/>
                </a:cubicBezTo>
                <a:cubicBezTo>
                  <a:pt x="21519" y="32665"/>
                  <a:pt x="22436" y="32482"/>
                  <a:pt x="23315" y="32335"/>
                </a:cubicBezTo>
                <a:cubicBezTo>
                  <a:pt x="25185" y="32006"/>
                  <a:pt x="27055" y="31639"/>
                  <a:pt x="28887" y="31272"/>
                </a:cubicBezTo>
                <a:cubicBezTo>
                  <a:pt x="30757" y="30869"/>
                  <a:pt x="32590" y="30466"/>
                  <a:pt x="34459" y="30026"/>
                </a:cubicBezTo>
                <a:cubicBezTo>
                  <a:pt x="36292" y="29586"/>
                  <a:pt x="38125" y="29146"/>
                  <a:pt x="39995" y="28633"/>
                </a:cubicBezTo>
                <a:cubicBezTo>
                  <a:pt x="41828" y="28156"/>
                  <a:pt x="43661" y="27680"/>
                  <a:pt x="45494" y="27130"/>
                </a:cubicBezTo>
                <a:lnTo>
                  <a:pt x="46190" y="26947"/>
                </a:lnTo>
                <a:cubicBezTo>
                  <a:pt x="46327" y="26912"/>
                  <a:pt x="46304" y="26687"/>
                  <a:pt x="46181" y="26687"/>
                </a:cubicBezTo>
                <a:cubicBezTo>
                  <a:pt x="46172" y="26687"/>
                  <a:pt x="46163" y="26688"/>
                  <a:pt x="46153" y="26690"/>
                </a:cubicBezTo>
                <a:cubicBezTo>
                  <a:pt x="44247" y="26763"/>
                  <a:pt x="42341" y="26983"/>
                  <a:pt x="40435" y="27240"/>
                </a:cubicBezTo>
                <a:cubicBezTo>
                  <a:pt x="38565" y="27497"/>
                  <a:pt x="36622" y="27827"/>
                  <a:pt x="34753" y="28156"/>
                </a:cubicBezTo>
                <a:cubicBezTo>
                  <a:pt x="32847" y="28486"/>
                  <a:pt x="31050" y="28816"/>
                  <a:pt x="29181" y="29183"/>
                </a:cubicBezTo>
                <a:cubicBezTo>
                  <a:pt x="27384" y="29549"/>
                  <a:pt x="25588" y="29989"/>
                  <a:pt x="23829" y="30539"/>
                </a:cubicBezTo>
                <a:cubicBezTo>
                  <a:pt x="22949" y="30832"/>
                  <a:pt x="22106" y="31126"/>
                  <a:pt x="21263" y="31492"/>
                </a:cubicBezTo>
                <a:cubicBezTo>
                  <a:pt x="20896" y="31639"/>
                  <a:pt x="20493" y="31822"/>
                  <a:pt x="20126" y="32006"/>
                </a:cubicBezTo>
                <a:cubicBezTo>
                  <a:pt x="20163" y="31969"/>
                  <a:pt x="20199" y="31896"/>
                  <a:pt x="20199" y="31822"/>
                </a:cubicBezTo>
                <a:cubicBezTo>
                  <a:pt x="20859" y="31309"/>
                  <a:pt x="21482" y="30796"/>
                  <a:pt x="22142" y="30283"/>
                </a:cubicBezTo>
                <a:lnTo>
                  <a:pt x="22692" y="29953"/>
                </a:lnTo>
                <a:cubicBezTo>
                  <a:pt x="22711" y="29989"/>
                  <a:pt x="22738" y="30008"/>
                  <a:pt x="22766" y="30008"/>
                </a:cubicBezTo>
                <a:cubicBezTo>
                  <a:pt x="22793" y="30008"/>
                  <a:pt x="22821" y="29989"/>
                  <a:pt x="22839" y="29953"/>
                </a:cubicBezTo>
                <a:lnTo>
                  <a:pt x="22985" y="29806"/>
                </a:lnTo>
                <a:cubicBezTo>
                  <a:pt x="28044" y="27020"/>
                  <a:pt x="33030" y="24161"/>
                  <a:pt x="38015" y="21301"/>
                </a:cubicBezTo>
                <a:cubicBezTo>
                  <a:pt x="43294" y="18222"/>
                  <a:pt x="48500" y="15070"/>
                  <a:pt x="53705" y="11844"/>
                </a:cubicBezTo>
                <a:cubicBezTo>
                  <a:pt x="56638" y="10047"/>
                  <a:pt x="59534" y="8215"/>
                  <a:pt x="62430" y="6382"/>
                </a:cubicBezTo>
                <a:cubicBezTo>
                  <a:pt x="62526" y="6317"/>
                  <a:pt x="62482" y="6112"/>
                  <a:pt x="62370" y="6112"/>
                </a:cubicBezTo>
                <a:cubicBezTo>
                  <a:pt x="62355" y="6112"/>
                  <a:pt x="62338" y="6116"/>
                  <a:pt x="62320" y="6125"/>
                </a:cubicBezTo>
                <a:lnTo>
                  <a:pt x="62283" y="6125"/>
                </a:lnTo>
                <a:cubicBezTo>
                  <a:pt x="57334" y="8215"/>
                  <a:pt x="52532" y="10524"/>
                  <a:pt x="47803" y="13053"/>
                </a:cubicBezTo>
                <a:cubicBezTo>
                  <a:pt x="43074" y="15583"/>
                  <a:pt x="38455" y="18332"/>
                  <a:pt x="33910" y="21375"/>
                </a:cubicBezTo>
                <a:cubicBezTo>
                  <a:pt x="30794" y="23464"/>
                  <a:pt x="27751" y="25627"/>
                  <a:pt x="24745" y="27936"/>
                </a:cubicBezTo>
                <a:cubicBezTo>
                  <a:pt x="27604" y="24931"/>
                  <a:pt x="30390" y="21888"/>
                  <a:pt x="33103" y="18772"/>
                </a:cubicBezTo>
                <a:cubicBezTo>
                  <a:pt x="36439" y="14923"/>
                  <a:pt x="39665" y="11001"/>
                  <a:pt x="42781" y="7005"/>
                </a:cubicBezTo>
                <a:cubicBezTo>
                  <a:pt x="44504" y="4769"/>
                  <a:pt x="46190" y="2496"/>
                  <a:pt x="47876" y="186"/>
                </a:cubicBezTo>
                <a:cubicBezTo>
                  <a:pt x="47931" y="104"/>
                  <a:pt x="47842" y="1"/>
                  <a:pt x="47747"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13"/>
          <p:cNvSpPr/>
          <p:nvPr/>
        </p:nvSpPr>
        <p:spPr>
          <a:xfrm>
            <a:off x="0" y="3740694"/>
            <a:ext cx="978291" cy="1423825"/>
          </a:xfrm>
          <a:custGeom>
            <a:avLst/>
            <a:gdLst/>
            <a:ahLst/>
            <a:cxnLst/>
            <a:rect l="l" t="t" r="r" b="b"/>
            <a:pathLst>
              <a:path w="24709" h="35962" extrusionOk="0">
                <a:moveTo>
                  <a:pt x="20466" y="0"/>
                </a:moveTo>
                <a:cubicBezTo>
                  <a:pt x="12438" y="0"/>
                  <a:pt x="4856" y="4425"/>
                  <a:pt x="0" y="10778"/>
                </a:cubicBezTo>
                <a:lnTo>
                  <a:pt x="0" y="35962"/>
                </a:lnTo>
                <a:lnTo>
                  <a:pt x="9605" y="35962"/>
                </a:lnTo>
                <a:cubicBezTo>
                  <a:pt x="8469" y="31599"/>
                  <a:pt x="8285" y="27091"/>
                  <a:pt x="9568" y="22838"/>
                </a:cubicBezTo>
                <a:cubicBezTo>
                  <a:pt x="11468" y="16504"/>
                  <a:pt x="17355" y="11116"/>
                  <a:pt x="23887" y="11116"/>
                </a:cubicBezTo>
                <a:cubicBezTo>
                  <a:pt x="24160" y="11116"/>
                  <a:pt x="24433" y="11125"/>
                  <a:pt x="24708" y="11144"/>
                </a:cubicBezTo>
                <a:cubicBezTo>
                  <a:pt x="22985" y="7552"/>
                  <a:pt x="21592" y="3813"/>
                  <a:pt x="20566" y="0"/>
                </a:cubicBezTo>
                <a:cubicBezTo>
                  <a:pt x="20533" y="0"/>
                  <a:pt x="20500" y="0"/>
                  <a:pt x="204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5" name="Google Shape;415;p13"/>
          <p:cNvGrpSpPr/>
          <p:nvPr/>
        </p:nvGrpSpPr>
        <p:grpSpPr>
          <a:xfrm>
            <a:off x="510547" y="4000024"/>
            <a:ext cx="741626" cy="1195489"/>
            <a:chOff x="510547" y="4000024"/>
            <a:chExt cx="741626" cy="1195489"/>
          </a:xfrm>
        </p:grpSpPr>
        <p:sp>
          <p:nvSpPr>
            <p:cNvPr id="416" name="Google Shape;416;p13"/>
            <p:cNvSpPr/>
            <p:nvPr/>
          </p:nvSpPr>
          <p:spPr>
            <a:xfrm rot="3521228">
              <a:off x="718991" y="4602634"/>
              <a:ext cx="26666" cy="19715"/>
            </a:xfrm>
            <a:custGeom>
              <a:avLst/>
              <a:gdLst/>
              <a:ahLst/>
              <a:cxnLst/>
              <a:rect l="l" t="t" r="r" b="b"/>
              <a:pathLst>
                <a:path w="844" h="624" extrusionOk="0">
                  <a:moveTo>
                    <a:pt x="403" y="0"/>
                  </a:moveTo>
                  <a:cubicBezTo>
                    <a:pt x="0" y="0"/>
                    <a:pt x="0" y="624"/>
                    <a:pt x="403" y="624"/>
                  </a:cubicBezTo>
                  <a:cubicBezTo>
                    <a:pt x="843" y="624"/>
                    <a:pt x="843" y="0"/>
                    <a:pt x="4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13"/>
            <p:cNvSpPr/>
            <p:nvPr/>
          </p:nvSpPr>
          <p:spPr>
            <a:xfrm rot="3521228">
              <a:off x="750341" y="4705621"/>
              <a:ext cx="28972" cy="20884"/>
            </a:xfrm>
            <a:custGeom>
              <a:avLst/>
              <a:gdLst/>
              <a:ahLst/>
              <a:cxnLst/>
              <a:rect l="l" t="t" r="r" b="b"/>
              <a:pathLst>
                <a:path w="917" h="661" extrusionOk="0">
                  <a:moveTo>
                    <a:pt x="220" y="1"/>
                  </a:moveTo>
                  <a:cubicBezTo>
                    <a:pt x="184" y="37"/>
                    <a:pt x="147" y="37"/>
                    <a:pt x="110" y="74"/>
                  </a:cubicBezTo>
                  <a:cubicBezTo>
                    <a:pt x="74" y="111"/>
                    <a:pt x="74" y="147"/>
                    <a:pt x="37" y="184"/>
                  </a:cubicBezTo>
                  <a:cubicBezTo>
                    <a:pt x="37" y="221"/>
                    <a:pt x="0" y="257"/>
                    <a:pt x="0" y="331"/>
                  </a:cubicBezTo>
                  <a:lnTo>
                    <a:pt x="0" y="404"/>
                  </a:lnTo>
                  <a:cubicBezTo>
                    <a:pt x="37" y="477"/>
                    <a:pt x="74" y="514"/>
                    <a:pt x="110" y="551"/>
                  </a:cubicBezTo>
                  <a:lnTo>
                    <a:pt x="147" y="624"/>
                  </a:lnTo>
                  <a:cubicBezTo>
                    <a:pt x="220" y="624"/>
                    <a:pt x="294" y="661"/>
                    <a:pt x="330" y="661"/>
                  </a:cubicBezTo>
                  <a:lnTo>
                    <a:pt x="624" y="661"/>
                  </a:lnTo>
                  <a:cubicBezTo>
                    <a:pt x="660" y="661"/>
                    <a:pt x="697" y="661"/>
                    <a:pt x="733" y="624"/>
                  </a:cubicBezTo>
                  <a:cubicBezTo>
                    <a:pt x="770" y="624"/>
                    <a:pt x="807" y="587"/>
                    <a:pt x="843" y="551"/>
                  </a:cubicBezTo>
                  <a:cubicBezTo>
                    <a:pt x="880" y="514"/>
                    <a:pt x="880" y="477"/>
                    <a:pt x="880" y="441"/>
                  </a:cubicBezTo>
                  <a:cubicBezTo>
                    <a:pt x="917" y="404"/>
                    <a:pt x="917" y="367"/>
                    <a:pt x="917" y="331"/>
                  </a:cubicBezTo>
                  <a:lnTo>
                    <a:pt x="917" y="257"/>
                  </a:lnTo>
                  <a:cubicBezTo>
                    <a:pt x="917" y="184"/>
                    <a:pt x="880" y="147"/>
                    <a:pt x="843" y="111"/>
                  </a:cubicBezTo>
                  <a:lnTo>
                    <a:pt x="770" y="37"/>
                  </a:lnTo>
                  <a:cubicBezTo>
                    <a:pt x="733" y="37"/>
                    <a:pt x="660" y="1"/>
                    <a:pt x="6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13"/>
            <p:cNvSpPr/>
            <p:nvPr/>
          </p:nvSpPr>
          <p:spPr>
            <a:xfrm rot="3521228">
              <a:off x="792815" y="4611079"/>
              <a:ext cx="35955" cy="32068"/>
            </a:xfrm>
            <a:custGeom>
              <a:avLst/>
              <a:gdLst/>
              <a:ahLst/>
              <a:cxnLst/>
              <a:rect l="l" t="t" r="r" b="b"/>
              <a:pathLst>
                <a:path w="1138" h="1015" extrusionOk="0">
                  <a:moveTo>
                    <a:pt x="501" y="1"/>
                  </a:moveTo>
                  <a:cubicBezTo>
                    <a:pt x="242" y="1"/>
                    <a:pt x="1" y="199"/>
                    <a:pt x="1" y="501"/>
                  </a:cubicBezTo>
                  <a:cubicBezTo>
                    <a:pt x="1" y="758"/>
                    <a:pt x="221" y="978"/>
                    <a:pt x="477" y="1014"/>
                  </a:cubicBezTo>
                  <a:cubicBezTo>
                    <a:pt x="917" y="978"/>
                    <a:pt x="1137" y="464"/>
                    <a:pt x="844" y="134"/>
                  </a:cubicBezTo>
                  <a:cubicBezTo>
                    <a:pt x="740" y="42"/>
                    <a:pt x="619" y="1"/>
                    <a:pt x="5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13"/>
            <p:cNvSpPr/>
            <p:nvPr/>
          </p:nvSpPr>
          <p:spPr>
            <a:xfrm rot="3521228">
              <a:off x="968227" y="4767298"/>
              <a:ext cx="37092" cy="30141"/>
            </a:xfrm>
            <a:custGeom>
              <a:avLst/>
              <a:gdLst/>
              <a:ahLst/>
              <a:cxnLst/>
              <a:rect l="l" t="t" r="r" b="b"/>
              <a:pathLst>
                <a:path w="1174" h="954" extrusionOk="0">
                  <a:moveTo>
                    <a:pt x="331" y="0"/>
                  </a:moveTo>
                  <a:lnTo>
                    <a:pt x="221" y="73"/>
                  </a:lnTo>
                  <a:cubicBezTo>
                    <a:pt x="147" y="73"/>
                    <a:pt x="111" y="110"/>
                    <a:pt x="111" y="183"/>
                  </a:cubicBezTo>
                  <a:cubicBezTo>
                    <a:pt x="74" y="183"/>
                    <a:pt x="37" y="220"/>
                    <a:pt x="37" y="257"/>
                  </a:cubicBezTo>
                  <a:cubicBezTo>
                    <a:pt x="1" y="330"/>
                    <a:pt x="1" y="367"/>
                    <a:pt x="1" y="440"/>
                  </a:cubicBezTo>
                  <a:lnTo>
                    <a:pt x="1" y="550"/>
                  </a:lnTo>
                  <a:lnTo>
                    <a:pt x="37" y="660"/>
                  </a:lnTo>
                  <a:cubicBezTo>
                    <a:pt x="74" y="697"/>
                    <a:pt x="111" y="733"/>
                    <a:pt x="147" y="770"/>
                  </a:cubicBezTo>
                  <a:cubicBezTo>
                    <a:pt x="184" y="807"/>
                    <a:pt x="257" y="843"/>
                    <a:pt x="294" y="843"/>
                  </a:cubicBezTo>
                  <a:lnTo>
                    <a:pt x="294" y="953"/>
                  </a:lnTo>
                  <a:lnTo>
                    <a:pt x="404" y="953"/>
                  </a:lnTo>
                  <a:lnTo>
                    <a:pt x="376" y="934"/>
                  </a:lnTo>
                  <a:lnTo>
                    <a:pt x="376" y="934"/>
                  </a:lnTo>
                  <a:cubicBezTo>
                    <a:pt x="400" y="946"/>
                    <a:pt x="424" y="953"/>
                    <a:pt x="441" y="953"/>
                  </a:cubicBezTo>
                  <a:lnTo>
                    <a:pt x="697" y="953"/>
                  </a:lnTo>
                  <a:cubicBezTo>
                    <a:pt x="734" y="953"/>
                    <a:pt x="807" y="953"/>
                    <a:pt x="881" y="916"/>
                  </a:cubicBezTo>
                  <a:cubicBezTo>
                    <a:pt x="991" y="880"/>
                    <a:pt x="1100" y="770"/>
                    <a:pt x="1137" y="660"/>
                  </a:cubicBezTo>
                  <a:cubicBezTo>
                    <a:pt x="1137" y="587"/>
                    <a:pt x="1174" y="550"/>
                    <a:pt x="1174" y="477"/>
                  </a:cubicBezTo>
                  <a:lnTo>
                    <a:pt x="1174" y="330"/>
                  </a:lnTo>
                  <a:cubicBezTo>
                    <a:pt x="1137" y="257"/>
                    <a:pt x="1100" y="183"/>
                    <a:pt x="1027" y="147"/>
                  </a:cubicBezTo>
                  <a:lnTo>
                    <a:pt x="954" y="73"/>
                  </a:lnTo>
                  <a:cubicBezTo>
                    <a:pt x="881" y="37"/>
                    <a:pt x="771" y="0"/>
                    <a:pt x="697" y="0"/>
                  </a:cubicBezTo>
                  <a:lnTo>
                    <a:pt x="477" y="0"/>
                  </a:lnTo>
                  <a:cubicBezTo>
                    <a:pt x="461" y="0"/>
                    <a:pt x="446" y="2"/>
                    <a:pt x="433" y="5"/>
                  </a:cubicBezTo>
                  <a:lnTo>
                    <a:pt x="433" y="5"/>
                  </a:lnTo>
                  <a:lnTo>
                    <a:pt x="44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13"/>
            <p:cNvSpPr/>
            <p:nvPr/>
          </p:nvSpPr>
          <p:spPr>
            <a:xfrm rot="3521228">
              <a:off x="814499" y="4746099"/>
              <a:ext cx="38261" cy="32479"/>
            </a:xfrm>
            <a:custGeom>
              <a:avLst/>
              <a:gdLst/>
              <a:ahLst/>
              <a:cxnLst/>
              <a:rect l="l" t="t" r="r" b="b"/>
              <a:pathLst>
                <a:path w="1211" h="1028" extrusionOk="0">
                  <a:moveTo>
                    <a:pt x="550" y="1"/>
                  </a:moveTo>
                  <a:cubicBezTo>
                    <a:pt x="257" y="1"/>
                    <a:pt x="0" y="221"/>
                    <a:pt x="0" y="514"/>
                  </a:cubicBezTo>
                  <a:cubicBezTo>
                    <a:pt x="0" y="807"/>
                    <a:pt x="257" y="1027"/>
                    <a:pt x="550" y="1027"/>
                  </a:cubicBezTo>
                  <a:cubicBezTo>
                    <a:pt x="1210" y="1027"/>
                    <a:pt x="1210" y="1"/>
                    <a:pt x="5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13"/>
            <p:cNvSpPr/>
            <p:nvPr/>
          </p:nvSpPr>
          <p:spPr>
            <a:xfrm rot="3521228">
              <a:off x="698772" y="4931449"/>
              <a:ext cx="32448" cy="40599"/>
            </a:xfrm>
            <a:custGeom>
              <a:avLst/>
              <a:gdLst/>
              <a:ahLst/>
              <a:cxnLst/>
              <a:rect l="l" t="t" r="r" b="b"/>
              <a:pathLst>
                <a:path w="1027" h="1285" extrusionOk="0">
                  <a:moveTo>
                    <a:pt x="367" y="1"/>
                  </a:moveTo>
                  <a:cubicBezTo>
                    <a:pt x="293" y="38"/>
                    <a:pt x="183" y="74"/>
                    <a:pt x="147" y="148"/>
                  </a:cubicBezTo>
                  <a:lnTo>
                    <a:pt x="37" y="258"/>
                  </a:lnTo>
                  <a:cubicBezTo>
                    <a:pt x="0" y="331"/>
                    <a:pt x="0" y="404"/>
                    <a:pt x="0" y="514"/>
                  </a:cubicBezTo>
                  <a:lnTo>
                    <a:pt x="0" y="624"/>
                  </a:lnTo>
                  <a:cubicBezTo>
                    <a:pt x="0" y="661"/>
                    <a:pt x="0" y="734"/>
                    <a:pt x="0" y="771"/>
                  </a:cubicBezTo>
                  <a:cubicBezTo>
                    <a:pt x="0" y="844"/>
                    <a:pt x="0" y="917"/>
                    <a:pt x="37" y="991"/>
                  </a:cubicBezTo>
                  <a:cubicBezTo>
                    <a:pt x="37" y="1027"/>
                    <a:pt x="73" y="1101"/>
                    <a:pt x="147" y="1137"/>
                  </a:cubicBezTo>
                  <a:cubicBezTo>
                    <a:pt x="183" y="1174"/>
                    <a:pt x="257" y="1211"/>
                    <a:pt x="293" y="1247"/>
                  </a:cubicBezTo>
                  <a:cubicBezTo>
                    <a:pt x="367" y="1284"/>
                    <a:pt x="440" y="1284"/>
                    <a:pt x="513" y="1284"/>
                  </a:cubicBezTo>
                  <a:lnTo>
                    <a:pt x="660" y="1284"/>
                  </a:lnTo>
                  <a:cubicBezTo>
                    <a:pt x="733" y="1284"/>
                    <a:pt x="807" y="1211"/>
                    <a:pt x="880" y="1174"/>
                  </a:cubicBezTo>
                  <a:lnTo>
                    <a:pt x="953" y="1064"/>
                  </a:lnTo>
                  <a:cubicBezTo>
                    <a:pt x="990" y="954"/>
                    <a:pt x="1026" y="881"/>
                    <a:pt x="1026" y="807"/>
                  </a:cubicBezTo>
                  <a:cubicBezTo>
                    <a:pt x="1026" y="734"/>
                    <a:pt x="1026" y="697"/>
                    <a:pt x="1026" y="661"/>
                  </a:cubicBezTo>
                  <a:lnTo>
                    <a:pt x="1026" y="514"/>
                  </a:lnTo>
                  <a:cubicBezTo>
                    <a:pt x="1026" y="441"/>
                    <a:pt x="1026" y="368"/>
                    <a:pt x="990" y="331"/>
                  </a:cubicBezTo>
                  <a:cubicBezTo>
                    <a:pt x="916" y="184"/>
                    <a:pt x="843" y="111"/>
                    <a:pt x="697" y="38"/>
                  </a:cubicBezTo>
                  <a:cubicBezTo>
                    <a:pt x="660" y="1"/>
                    <a:pt x="587" y="1"/>
                    <a:pt x="5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13"/>
            <p:cNvSpPr/>
            <p:nvPr/>
          </p:nvSpPr>
          <p:spPr>
            <a:xfrm rot="3521228">
              <a:off x="868664" y="4628457"/>
              <a:ext cx="50993" cy="54469"/>
            </a:xfrm>
            <a:custGeom>
              <a:avLst/>
              <a:gdLst/>
              <a:ahLst/>
              <a:cxnLst/>
              <a:rect l="l" t="t" r="r" b="b"/>
              <a:pathLst>
                <a:path w="1614" h="1724" extrusionOk="0">
                  <a:moveTo>
                    <a:pt x="681" y="911"/>
                  </a:moveTo>
                  <a:lnTo>
                    <a:pt x="681" y="911"/>
                  </a:lnTo>
                  <a:cubicBezTo>
                    <a:pt x="687" y="913"/>
                    <a:pt x="692" y="915"/>
                    <a:pt x="697" y="917"/>
                  </a:cubicBezTo>
                  <a:lnTo>
                    <a:pt x="734" y="990"/>
                  </a:lnTo>
                  <a:lnTo>
                    <a:pt x="734" y="990"/>
                  </a:lnTo>
                  <a:lnTo>
                    <a:pt x="681" y="911"/>
                  </a:lnTo>
                  <a:close/>
                  <a:moveTo>
                    <a:pt x="807" y="1"/>
                  </a:moveTo>
                  <a:cubicBezTo>
                    <a:pt x="797" y="4"/>
                    <a:pt x="786" y="8"/>
                    <a:pt x="776" y="13"/>
                  </a:cubicBezTo>
                  <a:lnTo>
                    <a:pt x="776" y="13"/>
                  </a:lnTo>
                  <a:cubicBezTo>
                    <a:pt x="773" y="13"/>
                    <a:pt x="770" y="13"/>
                    <a:pt x="767" y="13"/>
                  </a:cubicBezTo>
                  <a:cubicBezTo>
                    <a:pt x="709" y="13"/>
                    <a:pt x="648" y="22"/>
                    <a:pt x="587" y="37"/>
                  </a:cubicBezTo>
                  <a:cubicBezTo>
                    <a:pt x="587" y="37"/>
                    <a:pt x="551" y="37"/>
                    <a:pt x="514" y="74"/>
                  </a:cubicBezTo>
                  <a:lnTo>
                    <a:pt x="404" y="111"/>
                  </a:lnTo>
                  <a:lnTo>
                    <a:pt x="258" y="221"/>
                  </a:lnTo>
                  <a:lnTo>
                    <a:pt x="221" y="257"/>
                  </a:lnTo>
                  <a:cubicBezTo>
                    <a:pt x="111" y="367"/>
                    <a:pt x="38" y="514"/>
                    <a:pt x="38" y="661"/>
                  </a:cubicBezTo>
                  <a:cubicBezTo>
                    <a:pt x="1" y="807"/>
                    <a:pt x="1" y="954"/>
                    <a:pt x="38" y="1100"/>
                  </a:cubicBezTo>
                  <a:cubicBezTo>
                    <a:pt x="38" y="1174"/>
                    <a:pt x="74" y="1247"/>
                    <a:pt x="111" y="1320"/>
                  </a:cubicBezTo>
                  <a:cubicBezTo>
                    <a:pt x="148" y="1394"/>
                    <a:pt x="184" y="1467"/>
                    <a:pt x="221" y="1504"/>
                  </a:cubicBezTo>
                  <a:lnTo>
                    <a:pt x="258" y="1540"/>
                  </a:lnTo>
                  <a:lnTo>
                    <a:pt x="404" y="1650"/>
                  </a:lnTo>
                  <a:lnTo>
                    <a:pt x="441" y="1650"/>
                  </a:lnTo>
                  <a:cubicBezTo>
                    <a:pt x="514" y="1687"/>
                    <a:pt x="551" y="1687"/>
                    <a:pt x="624" y="1724"/>
                  </a:cubicBezTo>
                  <a:lnTo>
                    <a:pt x="844" y="1724"/>
                  </a:lnTo>
                  <a:cubicBezTo>
                    <a:pt x="954" y="1687"/>
                    <a:pt x="1064" y="1687"/>
                    <a:pt x="1174" y="1614"/>
                  </a:cubicBezTo>
                  <a:lnTo>
                    <a:pt x="1211" y="1614"/>
                  </a:lnTo>
                  <a:cubicBezTo>
                    <a:pt x="1284" y="1577"/>
                    <a:pt x="1321" y="1540"/>
                    <a:pt x="1357" y="1504"/>
                  </a:cubicBezTo>
                  <a:lnTo>
                    <a:pt x="1394" y="1467"/>
                  </a:lnTo>
                  <a:cubicBezTo>
                    <a:pt x="1431" y="1394"/>
                    <a:pt x="1467" y="1357"/>
                    <a:pt x="1504" y="1320"/>
                  </a:cubicBezTo>
                  <a:cubicBezTo>
                    <a:pt x="1541" y="1247"/>
                    <a:pt x="1577" y="1174"/>
                    <a:pt x="1614" y="1100"/>
                  </a:cubicBezTo>
                  <a:cubicBezTo>
                    <a:pt x="1614" y="1064"/>
                    <a:pt x="1614" y="1027"/>
                    <a:pt x="1614" y="990"/>
                  </a:cubicBezTo>
                  <a:cubicBezTo>
                    <a:pt x="1614" y="917"/>
                    <a:pt x="1614" y="844"/>
                    <a:pt x="1614" y="771"/>
                  </a:cubicBezTo>
                  <a:cubicBezTo>
                    <a:pt x="1614" y="661"/>
                    <a:pt x="1614" y="587"/>
                    <a:pt x="1577" y="514"/>
                  </a:cubicBezTo>
                  <a:cubicBezTo>
                    <a:pt x="1541" y="404"/>
                    <a:pt x="1467" y="294"/>
                    <a:pt x="1394" y="221"/>
                  </a:cubicBezTo>
                  <a:cubicBezTo>
                    <a:pt x="1357" y="184"/>
                    <a:pt x="1321" y="147"/>
                    <a:pt x="1247" y="111"/>
                  </a:cubicBezTo>
                  <a:lnTo>
                    <a:pt x="1211" y="74"/>
                  </a:lnTo>
                  <a:cubicBezTo>
                    <a:pt x="1137" y="37"/>
                    <a:pt x="1101" y="1"/>
                    <a:pt x="10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13"/>
            <p:cNvSpPr/>
            <p:nvPr/>
          </p:nvSpPr>
          <p:spPr>
            <a:xfrm rot="3521228">
              <a:off x="958561" y="4468110"/>
              <a:ext cx="53300" cy="39398"/>
            </a:xfrm>
            <a:custGeom>
              <a:avLst/>
              <a:gdLst/>
              <a:ahLst/>
              <a:cxnLst/>
              <a:rect l="l" t="t" r="r" b="b"/>
              <a:pathLst>
                <a:path w="1687" h="1247" extrusionOk="0">
                  <a:moveTo>
                    <a:pt x="844" y="0"/>
                  </a:moveTo>
                  <a:cubicBezTo>
                    <a:pt x="1" y="0"/>
                    <a:pt x="1" y="1247"/>
                    <a:pt x="844" y="1247"/>
                  </a:cubicBezTo>
                  <a:cubicBezTo>
                    <a:pt x="1687" y="1247"/>
                    <a:pt x="1687" y="0"/>
                    <a:pt x="8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13"/>
            <p:cNvSpPr/>
            <p:nvPr/>
          </p:nvSpPr>
          <p:spPr>
            <a:xfrm rot="3521228">
              <a:off x="1071915" y="4475437"/>
              <a:ext cx="57944" cy="44043"/>
            </a:xfrm>
            <a:custGeom>
              <a:avLst/>
              <a:gdLst/>
              <a:ahLst/>
              <a:cxnLst/>
              <a:rect l="l" t="t" r="r" b="b"/>
              <a:pathLst>
                <a:path w="1834" h="1394" extrusionOk="0">
                  <a:moveTo>
                    <a:pt x="917" y="1"/>
                  </a:moveTo>
                  <a:cubicBezTo>
                    <a:pt x="0" y="1"/>
                    <a:pt x="0" y="1394"/>
                    <a:pt x="917" y="1394"/>
                  </a:cubicBezTo>
                  <a:cubicBezTo>
                    <a:pt x="1833" y="1394"/>
                    <a:pt x="1833" y="1"/>
                    <a:pt x="9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13"/>
            <p:cNvSpPr/>
            <p:nvPr/>
          </p:nvSpPr>
          <p:spPr>
            <a:xfrm rot="3521228">
              <a:off x="829152" y="4393206"/>
              <a:ext cx="73015" cy="56775"/>
            </a:xfrm>
            <a:custGeom>
              <a:avLst/>
              <a:gdLst/>
              <a:ahLst/>
              <a:cxnLst/>
              <a:rect l="l" t="t" r="r" b="b"/>
              <a:pathLst>
                <a:path w="2311" h="1797" extrusionOk="0">
                  <a:moveTo>
                    <a:pt x="1137" y="1"/>
                  </a:moveTo>
                  <a:cubicBezTo>
                    <a:pt x="1" y="1"/>
                    <a:pt x="1" y="1797"/>
                    <a:pt x="1137" y="1797"/>
                  </a:cubicBezTo>
                  <a:cubicBezTo>
                    <a:pt x="2273" y="1797"/>
                    <a:pt x="2310" y="1"/>
                    <a:pt x="11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13"/>
            <p:cNvSpPr/>
            <p:nvPr/>
          </p:nvSpPr>
          <p:spPr>
            <a:xfrm rot="3521228">
              <a:off x="1015556" y="4358308"/>
              <a:ext cx="49856" cy="44043"/>
            </a:xfrm>
            <a:custGeom>
              <a:avLst/>
              <a:gdLst/>
              <a:ahLst/>
              <a:cxnLst/>
              <a:rect l="l" t="t" r="r" b="b"/>
              <a:pathLst>
                <a:path w="1578" h="1394" extrusionOk="0">
                  <a:moveTo>
                    <a:pt x="624" y="0"/>
                  </a:moveTo>
                  <a:cubicBezTo>
                    <a:pt x="477" y="37"/>
                    <a:pt x="294" y="110"/>
                    <a:pt x="184" y="220"/>
                  </a:cubicBezTo>
                  <a:cubicBezTo>
                    <a:pt x="74" y="330"/>
                    <a:pt x="1" y="514"/>
                    <a:pt x="1" y="660"/>
                  </a:cubicBezTo>
                  <a:cubicBezTo>
                    <a:pt x="1" y="843"/>
                    <a:pt x="74" y="990"/>
                    <a:pt x="184" y="1137"/>
                  </a:cubicBezTo>
                  <a:lnTo>
                    <a:pt x="331" y="1247"/>
                  </a:lnTo>
                  <a:cubicBezTo>
                    <a:pt x="404" y="1283"/>
                    <a:pt x="551" y="1320"/>
                    <a:pt x="661" y="1320"/>
                  </a:cubicBezTo>
                  <a:lnTo>
                    <a:pt x="624" y="1393"/>
                  </a:lnTo>
                  <a:lnTo>
                    <a:pt x="917" y="1393"/>
                  </a:lnTo>
                  <a:cubicBezTo>
                    <a:pt x="1101" y="1393"/>
                    <a:pt x="1247" y="1320"/>
                    <a:pt x="1394" y="1173"/>
                  </a:cubicBezTo>
                  <a:cubicBezTo>
                    <a:pt x="1504" y="1063"/>
                    <a:pt x="1577" y="880"/>
                    <a:pt x="1577" y="697"/>
                  </a:cubicBezTo>
                  <a:cubicBezTo>
                    <a:pt x="1577" y="330"/>
                    <a:pt x="1284" y="0"/>
                    <a:pt x="9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13"/>
            <p:cNvSpPr/>
            <p:nvPr/>
          </p:nvSpPr>
          <p:spPr>
            <a:xfrm rot="3521228">
              <a:off x="1029948" y="4243722"/>
              <a:ext cx="25528" cy="19715"/>
            </a:xfrm>
            <a:custGeom>
              <a:avLst/>
              <a:gdLst/>
              <a:ahLst/>
              <a:cxnLst/>
              <a:rect l="l" t="t" r="r" b="b"/>
              <a:pathLst>
                <a:path w="808" h="624" extrusionOk="0">
                  <a:moveTo>
                    <a:pt x="404" y="1"/>
                  </a:moveTo>
                  <a:cubicBezTo>
                    <a:pt x="1" y="1"/>
                    <a:pt x="1" y="624"/>
                    <a:pt x="404" y="624"/>
                  </a:cubicBezTo>
                  <a:cubicBezTo>
                    <a:pt x="807" y="624"/>
                    <a:pt x="807" y="1"/>
                    <a:pt x="4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13"/>
            <p:cNvSpPr/>
            <p:nvPr/>
          </p:nvSpPr>
          <p:spPr>
            <a:xfrm rot="3521228">
              <a:off x="1160244" y="4082961"/>
              <a:ext cx="28972" cy="22053"/>
            </a:xfrm>
            <a:custGeom>
              <a:avLst/>
              <a:gdLst/>
              <a:ahLst/>
              <a:cxnLst/>
              <a:rect l="l" t="t" r="r" b="b"/>
              <a:pathLst>
                <a:path w="917" h="698" extrusionOk="0">
                  <a:moveTo>
                    <a:pt x="440" y="1"/>
                  </a:moveTo>
                  <a:cubicBezTo>
                    <a:pt x="0" y="1"/>
                    <a:pt x="0" y="697"/>
                    <a:pt x="440" y="697"/>
                  </a:cubicBezTo>
                  <a:cubicBezTo>
                    <a:pt x="917" y="697"/>
                    <a:pt x="917" y="1"/>
                    <a:pt x="4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13"/>
            <p:cNvSpPr/>
            <p:nvPr/>
          </p:nvSpPr>
          <p:spPr>
            <a:xfrm rot="3521228">
              <a:off x="1224353" y="4006194"/>
              <a:ext cx="25528" cy="19715"/>
            </a:xfrm>
            <a:custGeom>
              <a:avLst/>
              <a:gdLst/>
              <a:ahLst/>
              <a:cxnLst/>
              <a:rect l="l" t="t" r="r" b="b"/>
              <a:pathLst>
                <a:path w="808" h="624" extrusionOk="0">
                  <a:moveTo>
                    <a:pt x="404" y="0"/>
                  </a:moveTo>
                  <a:cubicBezTo>
                    <a:pt x="1" y="0"/>
                    <a:pt x="1" y="623"/>
                    <a:pt x="404" y="623"/>
                  </a:cubicBezTo>
                  <a:cubicBezTo>
                    <a:pt x="807" y="623"/>
                    <a:pt x="807" y="0"/>
                    <a:pt x="4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13"/>
            <p:cNvSpPr/>
            <p:nvPr/>
          </p:nvSpPr>
          <p:spPr>
            <a:xfrm rot="3521228">
              <a:off x="853345" y="4922808"/>
              <a:ext cx="66064" cy="48656"/>
            </a:xfrm>
            <a:custGeom>
              <a:avLst/>
              <a:gdLst/>
              <a:ahLst/>
              <a:cxnLst/>
              <a:rect l="l" t="t" r="r" b="b"/>
              <a:pathLst>
                <a:path w="2091" h="1540" extrusionOk="0">
                  <a:moveTo>
                    <a:pt x="1027" y="0"/>
                  </a:moveTo>
                  <a:cubicBezTo>
                    <a:pt x="1" y="0"/>
                    <a:pt x="1" y="1540"/>
                    <a:pt x="1027" y="1540"/>
                  </a:cubicBezTo>
                  <a:cubicBezTo>
                    <a:pt x="2090" y="1540"/>
                    <a:pt x="2090" y="0"/>
                    <a:pt x="10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13"/>
            <p:cNvSpPr/>
            <p:nvPr/>
          </p:nvSpPr>
          <p:spPr>
            <a:xfrm rot="3521228">
              <a:off x="565266" y="4687927"/>
              <a:ext cx="69539" cy="54753"/>
            </a:xfrm>
            <a:custGeom>
              <a:avLst/>
              <a:gdLst/>
              <a:ahLst/>
              <a:cxnLst/>
              <a:rect l="l" t="t" r="r" b="b"/>
              <a:pathLst>
                <a:path w="2201" h="1733" extrusionOk="0">
                  <a:moveTo>
                    <a:pt x="1320" y="1"/>
                  </a:moveTo>
                  <a:cubicBezTo>
                    <a:pt x="1186" y="1"/>
                    <a:pt x="1051" y="35"/>
                    <a:pt x="917" y="89"/>
                  </a:cubicBezTo>
                  <a:lnTo>
                    <a:pt x="367" y="345"/>
                  </a:lnTo>
                  <a:cubicBezTo>
                    <a:pt x="221" y="455"/>
                    <a:pt x="74" y="602"/>
                    <a:pt x="37" y="822"/>
                  </a:cubicBezTo>
                  <a:cubicBezTo>
                    <a:pt x="1" y="1005"/>
                    <a:pt x="37" y="1188"/>
                    <a:pt x="111" y="1372"/>
                  </a:cubicBezTo>
                  <a:cubicBezTo>
                    <a:pt x="259" y="1594"/>
                    <a:pt x="507" y="1733"/>
                    <a:pt x="765" y="1733"/>
                  </a:cubicBezTo>
                  <a:cubicBezTo>
                    <a:pt x="890" y="1733"/>
                    <a:pt x="1017" y="1700"/>
                    <a:pt x="1137" y="1628"/>
                  </a:cubicBezTo>
                  <a:lnTo>
                    <a:pt x="1650" y="1335"/>
                  </a:lnTo>
                  <a:cubicBezTo>
                    <a:pt x="2200" y="1005"/>
                    <a:pt x="2090" y="199"/>
                    <a:pt x="1467" y="15"/>
                  </a:cubicBezTo>
                  <a:cubicBezTo>
                    <a:pt x="1418" y="5"/>
                    <a:pt x="1369" y="1"/>
                    <a:pt x="13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13"/>
            <p:cNvSpPr/>
            <p:nvPr/>
          </p:nvSpPr>
          <p:spPr>
            <a:xfrm rot="3521228">
              <a:off x="599388" y="5080071"/>
              <a:ext cx="38261" cy="30141"/>
            </a:xfrm>
            <a:custGeom>
              <a:avLst/>
              <a:gdLst/>
              <a:ahLst/>
              <a:cxnLst/>
              <a:rect l="l" t="t" r="r" b="b"/>
              <a:pathLst>
                <a:path w="1211" h="954" extrusionOk="0">
                  <a:moveTo>
                    <a:pt x="734" y="0"/>
                  </a:moveTo>
                  <a:lnTo>
                    <a:pt x="734" y="37"/>
                  </a:lnTo>
                  <a:lnTo>
                    <a:pt x="477" y="37"/>
                  </a:lnTo>
                  <a:cubicBezTo>
                    <a:pt x="330" y="37"/>
                    <a:pt x="220" y="73"/>
                    <a:pt x="147" y="183"/>
                  </a:cubicBezTo>
                  <a:cubicBezTo>
                    <a:pt x="74" y="257"/>
                    <a:pt x="1" y="367"/>
                    <a:pt x="1" y="477"/>
                  </a:cubicBezTo>
                  <a:cubicBezTo>
                    <a:pt x="1" y="623"/>
                    <a:pt x="37" y="733"/>
                    <a:pt x="147" y="807"/>
                  </a:cubicBezTo>
                  <a:cubicBezTo>
                    <a:pt x="220" y="880"/>
                    <a:pt x="330" y="953"/>
                    <a:pt x="477" y="953"/>
                  </a:cubicBezTo>
                  <a:lnTo>
                    <a:pt x="734" y="953"/>
                  </a:lnTo>
                  <a:cubicBezTo>
                    <a:pt x="844" y="953"/>
                    <a:pt x="990" y="880"/>
                    <a:pt x="1064" y="807"/>
                  </a:cubicBezTo>
                  <a:cubicBezTo>
                    <a:pt x="1174" y="697"/>
                    <a:pt x="1210" y="587"/>
                    <a:pt x="1210" y="477"/>
                  </a:cubicBezTo>
                  <a:cubicBezTo>
                    <a:pt x="1210" y="330"/>
                    <a:pt x="1174" y="220"/>
                    <a:pt x="1064" y="147"/>
                  </a:cubicBezTo>
                  <a:cubicBezTo>
                    <a:pt x="990" y="37"/>
                    <a:pt x="844" y="0"/>
                    <a:pt x="7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13"/>
            <p:cNvSpPr/>
            <p:nvPr/>
          </p:nvSpPr>
          <p:spPr>
            <a:xfrm rot="3521228">
              <a:off x="513749" y="5157130"/>
              <a:ext cx="38261" cy="29004"/>
            </a:xfrm>
            <a:custGeom>
              <a:avLst/>
              <a:gdLst/>
              <a:ahLst/>
              <a:cxnLst/>
              <a:rect l="l" t="t" r="r" b="b"/>
              <a:pathLst>
                <a:path w="1211" h="918" extrusionOk="0">
                  <a:moveTo>
                    <a:pt x="624" y="1"/>
                  </a:moveTo>
                  <a:cubicBezTo>
                    <a:pt x="0" y="1"/>
                    <a:pt x="0" y="917"/>
                    <a:pt x="624" y="917"/>
                  </a:cubicBezTo>
                  <a:cubicBezTo>
                    <a:pt x="1210" y="917"/>
                    <a:pt x="1210" y="1"/>
                    <a:pt x="6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4" name="Google Shape;434;p13"/>
          <p:cNvSpPr/>
          <p:nvPr/>
        </p:nvSpPr>
        <p:spPr>
          <a:xfrm>
            <a:off x="7340600" y="461638"/>
            <a:ext cx="1854025" cy="1358150"/>
          </a:xfrm>
          <a:custGeom>
            <a:avLst/>
            <a:gdLst/>
            <a:ahLst/>
            <a:cxnLst/>
            <a:rect l="l" t="t" r="r" b="b"/>
            <a:pathLst>
              <a:path w="74161" h="54326" extrusionOk="0">
                <a:moveTo>
                  <a:pt x="27432" y="1"/>
                </a:moveTo>
                <a:cubicBezTo>
                  <a:pt x="26716" y="1"/>
                  <a:pt x="26003" y="58"/>
                  <a:pt x="25295" y="191"/>
                </a:cubicBezTo>
                <a:cubicBezTo>
                  <a:pt x="20603" y="1035"/>
                  <a:pt x="17157" y="4994"/>
                  <a:pt x="14371" y="8879"/>
                </a:cubicBezTo>
                <a:cubicBezTo>
                  <a:pt x="13198" y="10566"/>
                  <a:pt x="12025" y="12252"/>
                  <a:pt x="10925" y="13975"/>
                </a:cubicBezTo>
                <a:cubicBezTo>
                  <a:pt x="10302" y="14965"/>
                  <a:pt x="9789" y="16101"/>
                  <a:pt x="9019" y="16981"/>
                </a:cubicBezTo>
                <a:cubicBezTo>
                  <a:pt x="8579" y="17457"/>
                  <a:pt x="8139" y="18007"/>
                  <a:pt x="7809" y="18594"/>
                </a:cubicBezTo>
                <a:cubicBezTo>
                  <a:pt x="6929" y="19950"/>
                  <a:pt x="6123" y="21380"/>
                  <a:pt x="5390" y="22809"/>
                </a:cubicBezTo>
                <a:cubicBezTo>
                  <a:pt x="3923" y="25705"/>
                  <a:pt x="2714" y="28711"/>
                  <a:pt x="1797" y="31827"/>
                </a:cubicBezTo>
                <a:cubicBezTo>
                  <a:pt x="661" y="35603"/>
                  <a:pt x="1" y="40002"/>
                  <a:pt x="2237" y="43265"/>
                </a:cubicBezTo>
                <a:cubicBezTo>
                  <a:pt x="3154" y="44474"/>
                  <a:pt x="4253" y="45501"/>
                  <a:pt x="5536" y="46271"/>
                </a:cubicBezTo>
                <a:cubicBezTo>
                  <a:pt x="11805" y="50523"/>
                  <a:pt x="19430" y="52246"/>
                  <a:pt x="26945" y="53236"/>
                </a:cubicBezTo>
                <a:cubicBezTo>
                  <a:pt x="32638" y="53963"/>
                  <a:pt x="38362" y="54325"/>
                  <a:pt x="44080" y="54325"/>
                </a:cubicBezTo>
                <a:cubicBezTo>
                  <a:pt x="53642" y="54325"/>
                  <a:pt x="63188" y="53311"/>
                  <a:pt x="72547" y="51293"/>
                </a:cubicBezTo>
                <a:cubicBezTo>
                  <a:pt x="73097" y="51183"/>
                  <a:pt x="73610" y="51036"/>
                  <a:pt x="74160" y="50926"/>
                </a:cubicBezTo>
                <a:lnTo>
                  <a:pt x="74160" y="4187"/>
                </a:lnTo>
                <a:lnTo>
                  <a:pt x="74014" y="4260"/>
                </a:lnTo>
                <a:cubicBezTo>
                  <a:pt x="73794" y="4407"/>
                  <a:pt x="73574" y="4517"/>
                  <a:pt x="73354" y="4627"/>
                </a:cubicBezTo>
                <a:cubicBezTo>
                  <a:pt x="71778" y="5360"/>
                  <a:pt x="69871" y="5434"/>
                  <a:pt x="68185" y="5580"/>
                </a:cubicBezTo>
                <a:cubicBezTo>
                  <a:pt x="66956" y="5667"/>
                  <a:pt x="65727" y="5708"/>
                  <a:pt x="64500" y="5708"/>
                </a:cubicBezTo>
                <a:cubicBezTo>
                  <a:pt x="62617" y="5708"/>
                  <a:pt x="60739" y="5611"/>
                  <a:pt x="58874" y="5434"/>
                </a:cubicBezTo>
                <a:cubicBezTo>
                  <a:pt x="50736" y="4700"/>
                  <a:pt x="42634" y="3344"/>
                  <a:pt x="34716" y="1291"/>
                </a:cubicBezTo>
                <a:cubicBezTo>
                  <a:pt x="32336" y="668"/>
                  <a:pt x="29868" y="1"/>
                  <a:pt x="27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13"/>
          <p:cNvSpPr/>
          <p:nvPr/>
        </p:nvSpPr>
        <p:spPr>
          <a:xfrm>
            <a:off x="8520250" y="297788"/>
            <a:ext cx="674363" cy="483414"/>
          </a:xfrm>
          <a:custGeom>
            <a:avLst/>
            <a:gdLst/>
            <a:ahLst/>
            <a:cxnLst/>
            <a:rect l="l" t="t" r="r" b="b"/>
            <a:pathLst>
              <a:path w="20713" h="14848" extrusionOk="0">
                <a:moveTo>
                  <a:pt x="6709" y="1"/>
                </a:moveTo>
                <a:cubicBezTo>
                  <a:pt x="4656" y="3887"/>
                  <a:pt x="2420" y="7699"/>
                  <a:pt x="0" y="11365"/>
                </a:cubicBezTo>
                <a:cubicBezTo>
                  <a:pt x="5111" y="13675"/>
                  <a:pt x="10630" y="14847"/>
                  <a:pt x="16201" y="14847"/>
                </a:cubicBezTo>
                <a:cubicBezTo>
                  <a:pt x="17703" y="14847"/>
                  <a:pt x="19210" y="14762"/>
                  <a:pt x="20712" y="14591"/>
                </a:cubicBezTo>
                <a:lnTo>
                  <a:pt x="20712" y="6086"/>
                </a:lnTo>
                <a:cubicBezTo>
                  <a:pt x="17596" y="6013"/>
                  <a:pt x="14554" y="5206"/>
                  <a:pt x="11804" y="3777"/>
                </a:cubicBezTo>
                <a:cubicBezTo>
                  <a:pt x="9898" y="2824"/>
                  <a:pt x="8175" y="1541"/>
                  <a:pt x="67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6" name="Google Shape;436;p13"/>
          <p:cNvGrpSpPr/>
          <p:nvPr/>
        </p:nvGrpSpPr>
        <p:grpSpPr>
          <a:xfrm>
            <a:off x="6988300" y="272724"/>
            <a:ext cx="696291" cy="1016185"/>
            <a:chOff x="6988300" y="272724"/>
            <a:chExt cx="696291" cy="1016185"/>
          </a:xfrm>
        </p:grpSpPr>
        <p:sp>
          <p:nvSpPr>
            <p:cNvPr id="437" name="Google Shape;437;p13"/>
            <p:cNvSpPr/>
            <p:nvPr/>
          </p:nvSpPr>
          <p:spPr>
            <a:xfrm rot="1098150">
              <a:off x="7587992" y="280449"/>
              <a:ext cx="56577" cy="45770"/>
            </a:xfrm>
            <a:custGeom>
              <a:avLst/>
              <a:gdLst/>
              <a:ahLst/>
              <a:cxnLst/>
              <a:rect l="l" t="t" r="r" b="b"/>
              <a:pathLst>
                <a:path w="1356" h="1097" extrusionOk="0">
                  <a:moveTo>
                    <a:pt x="277" y="334"/>
                  </a:moveTo>
                  <a:cubicBezTo>
                    <a:pt x="261" y="384"/>
                    <a:pt x="248" y="411"/>
                    <a:pt x="243" y="411"/>
                  </a:cubicBezTo>
                  <a:cubicBezTo>
                    <a:pt x="240" y="411"/>
                    <a:pt x="243" y="390"/>
                    <a:pt x="257" y="347"/>
                  </a:cubicBezTo>
                  <a:lnTo>
                    <a:pt x="277" y="334"/>
                  </a:lnTo>
                  <a:close/>
                  <a:moveTo>
                    <a:pt x="243" y="686"/>
                  </a:moveTo>
                  <a:lnTo>
                    <a:pt x="243" y="686"/>
                  </a:lnTo>
                  <a:cubicBezTo>
                    <a:pt x="248" y="686"/>
                    <a:pt x="261" y="713"/>
                    <a:pt x="277" y="764"/>
                  </a:cubicBezTo>
                  <a:lnTo>
                    <a:pt x="277" y="764"/>
                  </a:lnTo>
                  <a:lnTo>
                    <a:pt x="257" y="750"/>
                  </a:lnTo>
                  <a:cubicBezTo>
                    <a:pt x="243" y="707"/>
                    <a:pt x="240" y="686"/>
                    <a:pt x="243" y="686"/>
                  </a:cubicBezTo>
                  <a:close/>
                  <a:moveTo>
                    <a:pt x="846" y="1"/>
                  </a:moveTo>
                  <a:cubicBezTo>
                    <a:pt x="811" y="1"/>
                    <a:pt x="774" y="6"/>
                    <a:pt x="734" y="17"/>
                  </a:cubicBezTo>
                  <a:cubicBezTo>
                    <a:pt x="660" y="17"/>
                    <a:pt x="550" y="54"/>
                    <a:pt x="477" y="90"/>
                  </a:cubicBezTo>
                  <a:cubicBezTo>
                    <a:pt x="418" y="120"/>
                    <a:pt x="360" y="172"/>
                    <a:pt x="320" y="230"/>
                  </a:cubicBezTo>
                  <a:lnTo>
                    <a:pt x="320" y="230"/>
                  </a:lnTo>
                  <a:cubicBezTo>
                    <a:pt x="299" y="234"/>
                    <a:pt x="278" y="237"/>
                    <a:pt x="257" y="237"/>
                  </a:cubicBezTo>
                  <a:cubicBezTo>
                    <a:pt x="110" y="274"/>
                    <a:pt x="0" y="384"/>
                    <a:pt x="0" y="530"/>
                  </a:cubicBezTo>
                  <a:cubicBezTo>
                    <a:pt x="0" y="714"/>
                    <a:pt x="110" y="824"/>
                    <a:pt x="257" y="860"/>
                  </a:cubicBezTo>
                  <a:cubicBezTo>
                    <a:pt x="284" y="860"/>
                    <a:pt x="311" y="865"/>
                    <a:pt x="337" y="871"/>
                  </a:cubicBezTo>
                  <a:lnTo>
                    <a:pt x="337" y="871"/>
                  </a:lnTo>
                  <a:cubicBezTo>
                    <a:pt x="385" y="927"/>
                    <a:pt x="420" y="978"/>
                    <a:pt x="477" y="1007"/>
                  </a:cubicBezTo>
                  <a:cubicBezTo>
                    <a:pt x="550" y="1044"/>
                    <a:pt x="660" y="1080"/>
                    <a:pt x="734" y="1080"/>
                  </a:cubicBezTo>
                  <a:cubicBezTo>
                    <a:pt x="774" y="1091"/>
                    <a:pt x="811" y="1096"/>
                    <a:pt x="846" y="1096"/>
                  </a:cubicBezTo>
                  <a:cubicBezTo>
                    <a:pt x="1356" y="1096"/>
                    <a:pt x="1356" y="1"/>
                    <a:pt x="8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13"/>
            <p:cNvSpPr/>
            <p:nvPr/>
          </p:nvSpPr>
          <p:spPr>
            <a:xfrm rot="1098150">
              <a:off x="7620451" y="527436"/>
              <a:ext cx="58162" cy="47439"/>
            </a:xfrm>
            <a:custGeom>
              <a:avLst/>
              <a:gdLst/>
              <a:ahLst/>
              <a:cxnLst/>
              <a:rect l="l" t="t" r="r" b="b"/>
              <a:pathLst>
                <a:path w="1394" h="1137" extrusionOk="0">
                  <a:moveTo>
                    <a:pt x="697" y="0"/>
                  </a:moveTo>
                  <a:cubicBezTo>
                    <a:pt x="0" y="73"/>
                    <a:pt x="0" y="1063"/>
                    <a:pt x="697" y="1137"/>
                  </a:cubicBezTo>
                  <a:cubicBezTo>
                    <a:pt x="1393" y="1063"/>
                    <a:pt x="1393" y="73"/>
                    <a:pt x="6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13"/>
            <p:cNvSpPr/>
            <p:nvPr/>
          </p:nvSpPr>
          <p:spPr>
            <a:xfrm rot="1098150">
              <a:off x="7372290" y="371088"/>
              <a:ext cx="84156" cy="62752"/>
            </a:xfrm>
            <a:custGeom>
              <a:avLst/>
              <a:gdLst/>
              <a:ahLst/>
              <a:cxnLst/>
              <a:rect l="l" t="t" r="r" b="b"/>
              <a:pathLst>
                <a:path w="2017" h="1504" extrusionOk="0">
                  <a:moveTo>
                    <a:pt x="1027" y="1"/>
                  </a:moveTo>
                  <a:cubicBezTo>
                    <a:pt x="0" y="1"/>
                    <a:pt x="0" y="1504"/>
                    <a:pt x="1027" y="1504"/>
                  </a:cubicBezTo>
                  <a:cubicBezTo>
                    <a:pt x="2017" y="1504"/>
                    <a:pt x="2017" y="1"/>
                    <a:pt x="10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13"/>
            <p:cNvSpPr/>
            <p:nvPr/>
          </p:nvSpPr>
          <p:spPr>
            <a:xfrm rot="1098150">
              <a:off x="7409857" y="644730"/>
              <a:ext cx="67341" cy="55116"/>
            </a:xfrm>
            <a:custGeom>
              <a:avLst/>
              <a:gdLst/>
              <a:ahLst/>
              <a:cxnLst/>
              <a:rect l="l" t="t" r="r" b="b"/>
              <a:pathLst>
                <a:path w="1614" h="1321" extrusionOk="0">
                  <a:moveTo>
                    <a:pt x="807" y="1"/>
                  </a:moveTo>
                  <a:cubicBezTo>
                    <a:pt x="0" y="38"/>
                    <a:pt x="0" y="1247"/>
                    <a:pt x="807" y="1321"/>
                  </a:cubicBezTo>
                  <a:cubicBezTo>
                    <a:pt x="1613" y="1247"/>
                    <a:pt x="1613" y="38"/>
                    <a:pt x="8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13"/>
            <p:cNvSpPr/>
            <p:nvPr/>
          </p:nvSpPr>
          <p:spPr>
            <a:xfrm rot="1098150">
              <a:off x="7228768" y="655749"/>
              <a:ext cx="67300" cy="56660"/>
            </a:xfrm>
            <a:custGeom>
              <a:avLst/>
              <a:gdLst/>
              <a:ahLst/>
              <a:cxnLst/>
              <a:rect l="l" t="t" r="r" b="b"/>
              <a:pathLst>
                <a:path w="1613" h="1358" extrusionOk="0">
                  <a:moveTo>
                    <a:pt x="806" y="1"/>
                  </a:moveTo>
                  <a:cubicBezTo>
                    <a:pt x="0" y="74"/>
                    <a:pt x="0" y="1284"/>
                    <a:pt x="806" y="1357"/>
                  </a:cubicBezTo>
                  <a:cubicBezTo>
                    <a:pt x="1613" y="1284"/>
                    <a:pt x="1613" y="74"/>
                    <a:pt x="8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13"/>
            <p:cNvSpPr/>
            <p:nvPr/>
          </p:nvSpPr>
          <p:spPr>
            <a:xfrm rot="1098150">
              <a:off x="7266901" y="802716"/>
              <a:ext cx="62752" cy="47439"/>
            </a:xfrm>
            <a:custGeom>
              <a:avLst/>
              <a:gdLst/>
              <a:ahLst/>
              <a:cxnLst/>
              <a:rect l="l" t="t" r="r" b="b"/>
              <a:pathLst>
                <a:path w="1504" h="1137" extrusionOk="0">
                  <a:moveTo>
                    <a:pt x="734" y="0"/>
                  </a:moveTo>
                  <a:cubicBezTo>
                    <a:pt x="1" y="0"/>
                    <a:pt x="1" y="1136"/>
                    <a:pt x="734" y="1136"/>
                  </a:cubicBezTo>
                  <a:cubicBezTo>
                    <a:pt x="1504" y="1136"/>
                    <a:pt x="1504" y="0"/>
                    <a:pt x="7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13"/>
            <p:cNvSpPr/>
            <p:nvPr/>
          </p:nvSpPr>
          <p:spPr>
            <a:xfrm rot="1098150">
              <a:off x="7152317" y="927872"/>
              <a:ext cx="64254" cy="52029"/>
            </a:xfrm>
            <a:custGeom>
              <a:avLst/>
              <a:gdLst/>
              <a:ahLst/>
              <a:cxnLst/>
              <a:rect l="l" t="t" r="r" b="b"/>
              <a:pathLst>
                <a:path w="1540" h="1247" extrusionOk="0">
                  <a:moveTo>
                    <a:pt x="770" y="1"/>
                  </a:moveTo>
                  <a:cubicBezTo>
                    <a:pt x="0" y="74"/>
                    <a:pt x="0" y="1210"/>
                    <a:pt x="770" y="1247"/>
                  </a:cubicBezTo>
                  <a:cubicBezTo>
                    <a:pt x="1540" y="1210"/>
                    <a:pt x="1540" y="74"/>
                    <a:pt x="7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13"/>
            <p:cNvSpPr/>
            <p:nvPr/>
          </p:nvSpPr>
          <p:spPr>
            <a:xfrm rot="1098150">
              <a:off x="7055589" y="1075162"/>
              <a:ext cx="67341" cy="50527"/>
            </a:xfrm>
            <a:custGeom>
              <a:avLst/>
              <a:gdLst/>
              <a:ahLst/>
              <a:cxnLst/>
              <a:rect l="l" t="t" r="r" b="b"/>
              <a:pathLst>
                <a:path w="1614" h="1211" extrusionOk="0">
                  <a:moveTo>
                    <a:pt x="807" y="1"/>
                  </a:moveTo>
                  <a:cubicBezTo>
                    <a:pt x="1" y="1"/>
                    <a:pt x="1" y="1210"/>
                    <a:pt x="807" y="1210"/>
                  </a:cubicBezTo>
                  <a:cubicBezTo>
                    <a:pt x="1613" y="1210"/>
                    <a:pt x="1613" y="1"/>
                    <a:pt x="8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13"/>
            <p:cNvSpPr/>
            <p:nvPr/>
          </p:nvSpPr>
          <p:spPr>
            <a:xfrm rot="1098150">
              <a:off x="6994161" y="1232816"/>
              <a:ext cx="62752" cy="47439"/>
            </a:xfrm>
            <a:custGeom>
              <a:avLst/>
              <a:gdLst/>
              <a:ahLst/>
              <a:cxnLst/>
              <a:rect l="l" t="t" r="r" b="b"/>
              <a:pathLst>
                <a:path w="1504" h="1137" extrusionOk="0">
                  <a:moveTo>
                    <a:pt x="770" y="1"/>
                  </a:moveTo>
                  <a:cubicBezTo>
                    <a:pt x="1" y="1"/>
                    <a:pt x="1" y="1137"/>
                    <a:pt x="770" y="1137"/>
                  </a:cubicBezTo>
                  <a:cubicBezTo>
                    <a:pt x="1504" y="1137"/>
                    <a:pt x="1504" y="1"/>
                    <a:pt x="7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6" name="Google Shape;446;p13"/>
          <p:cNvGrpSpPr/>
          <p:nvPr/>
        </p:nvGrpSpPr>
        <p:grpSpPr>
          <a:xfrm>
            <a:off x="7974546" y="3871244"/>
            <a:ext cx="1189248" cy="1346839"/>
            <a:chOff x="7954496" y="6939294"/>
            <a:chExt cx="1189248" cy="1346839"/>
          </a:xfrm>
        </p:grpSpPr>
        <p:sp>
          <p:nvSpPr>
            <p:cNvPr id="447" name="Google Shape;447;p13"/>
            <p:cNvSpPr/>
            <p:nvPr/>
          </p:nvSpPr>
          <p:spPr>
            <a:xfrm rot="974856">
              <a:off x="8083502" y="7121835"/>
              <a:ext cx="931237" cy="1055092"/>
            </a:xfrm>
            <a:custGeom>
              <a:avLst/>
              <a:gdLst/>
              <a:ahLst/>
              <a:cxnLst/>
              <a:rect l="l" t="t" r="r" b="b"/>
              <a:pathLst>
                <a:path w="37248" h="42202" extrusionOk="0">
                  <a:moveTo>
                    <a:pt x="2456" y="1880"/>
                  </a:moveTo>
                  <a:lnTo>
                    <a:pt x="10047" y="6560"/>
                  </a:lnTo>
                  <a:lnTo>
                    <a:pt x="14885" y="9529"/>
                  </a:lnTo>
                  <a:cubicBezTo>
                    <a:pt x="16425" y="10482"/>
                    <a:pt x="18001" y="11362"/>
                    <a:pt x="19468" y="12425"/>
                  </a:cubicBezTo>
                  <a:cubicBezTo>
                    <a:pt x="20170" y="12905"/>
                    <a:pt x="20817" y="13451"/>
                    <a:pt x="21402" y="14058"/>
                  </a:cubicBezTo>
                  <a:lnTo>
                    <a:pt x="21402" y="14058"/>
                  </a:lnTo>
                  <a:cubicBezTo>
                    <a:pt x="18808" y="12956"/>
                    <a:pt x="16269" y="11697"/>
                    <a:pt x="13822" y="10299"/>
                  </a:cubicBezTo>
                  <a:cubicBezTo>
                    <a:pt x="10743" y="8502"/>
                    <a:pt x="7810" y="6450"/>
                    <a:pt x="5061" y="4177"/>
                  </a:cubicBezTo>
                  <a:cubicBezTo>
                    <a:pt x="4159" y="3442"/>
                    <a:pt x="3293" y="2672"/>
                    <a:pt x="2456" y="1880"/>
                  </a:cubicBezTo>
                  <a:close/>
                  <a:moveTo>
                    <a:pt x="415" y="1"/>
                  </a:moveTo>
                  <a:cubicBezTo>
                    <a:pt x="179" y="1"/>
                    <a:pt x="0" y="295"/>
                    <a:pt x="186" y="511"/>
                  </a:cubicBezTo>
                  <a:cubicBezTo>
                    <a:pt x="2752" y="3040"/>
                    <a:pt x="5501" y="5350"/>
                    <a:pt x="8434" y="7476"/>
                  </a:cubicBezTo>
                  <a:cubicBezTo>
                    <a:pt x="11366" y="9565"/>
                    <a:pt x="14482" y="11435"/>
                    <a:pt x="17745" y="13011"/>
                  </a:cubicBezTo>
                  <a:cubicBezTo>
                    <a:pt x="19190" y="13719"/>
                    <a:pt x="20684" y="14380"/>
                    <a:pt x="22205" y="14974"/>
                  </a:cubicBezTo>
                  <a:lnTo>
                    <a:pt x="22205" y="14974"/>
                  </a:lnTo>
                  <a:cubicBezTo>
                    <a:pt x="22470" y="15307"/>
                    <a:pt x="22718" y="15655"/>
                    <a:pt x="22950" y="16017"/>
                  </a:cubicBezTo>
                  <a:cubicBezTo>
                    <a:pt x="23903" y="17484"/>
                    <a:pt x="24673" y="19097"/>
                    <a:pt x="25480" y="20673"/>
                  </a:cubicBezTo>
                  <a:cubicBezTo>
                    <a:pt x="27276" y="24045"/>
                    <a:pt x="29036" y="27381"/>
                    <a:pt x="30832" y="30754"/>
                  </a:cubicBezTo>
                  <a:cubicBezTo>
                    <a:pt x="32628" y="34126"/>
                    <a:pt x="34388" y="37499"/>
                    <a:pt x="36221" y="40871"/>
                  </a:cubicBezTo>
                  <a:lnTo>
                    <a:pt x="36917" y="42118"/>
                  </a:lnTo>
                  <a:cubicBezTo>
                    <a:pt x="36941" y="42177"/>
                    <a:pt x="36988" y="42202"/>
                    <a:pt x="37037" y="42202"/>
                  </a:cubicBezTo>
                  <a:cubicBezTo>
                    <a:pt x="37138" y="42202"/>
                    <a:pt x="37248" y="42095"/>
                    <a:pt x="37174" y="41971"/>
                  </a:cubicBezTo>
                  <a:lnTo>
                    <a:pt x="37174" y="41971"/>
                  </a:lnTo>
                  <a:lnTo>
                    <a:pt x="37174" y="42008"/>
                  </a:lnTo>
                  <a:cubicBezTo>
                    <a:pt x="35451" y="38562"/>
                    <a:pt x="33691" y="35153"/>
                    <a:pt x="31932" y="31744"/>
                  </a:cubicBezTo>
                  <a:cubicBezTo>
                    <a:pt x="30135" y="28298"/>
                    <a:pt x="28376" y="24925"/>
                    <a:pt x="26579" y="21516"/>
                  </a:cubicBezTo>
                  <a:cubicBezTo>
                    <a:pt x="25736" y="19866"/>
                    <a:pt x="24930" y="18253"/>
                    <a:pt x="24050" y="16640"/>
                  </a:cubicBezTo>
                  <a:cubicBezTo>
                    <a:pt x="23811" y="16205"/>
                    <a:pt x="23549" y="15783"/>
                    <a:pt x="23266" y="15375"/>
                  </a:cubicBezTo>
                  <a:lnTo>
                    <a:pt x="23266" y="15375"/>
                  </a:lnTo>
                  <a:cubicBezTo>
                    <a:pt x="23283" y="15382"/>
                    <a:pt x="23300" y="15388"/>
                    <a:pt x="23317" y="15394"/>
                  </a:cubicBezTo>
                  <a:cubicBezTo>
                    <a:pt x="23345" y="15405"/>
                    <a:pt x="23372" y="15409"/>
                    <a:pt x="23397" y="15409"/>
                  </a:cubicBezTo>
                  <a:cubicBezTo>
                    <a:pt x="23634" y="15409"/>
                    <a:pt x="23725" y="14980"/>
                    <a:pt x="23427" y="14881"/>
                  </a:cubicBezTo>
                  <a:cubicBezTo>
                    <a:pt x="23176" y="14783"/>
                    <a:pt x="22926" y="14684"/>
                    <a:pt x="22676" y="14584"/>
                  </a:cubicBezTo>
                  <a:lnTo>
                    <a:pt x="22676" y="14584"/>
                  </a:lnTo>
                  <a:cubicBezTo>
                    <a:pt x="22149" y="13924"/>
                    <a:pt x="21565" y="13311"/>
                    <a:pt x="20934" y="12755"/>
                  </a:cubicBezTo>
                  <a:cubicBezTo>
                    <a:pt x="19504" y="11692"/>
                    <a:pt x="18038" y="10739"/>
                    <a:pt x="16498" y="9859"/>
                  </a:cubicBezTo>
                  <a:lnTo>
                    <a:pt x="11586" y="6816"/>
                  </a:lnTo>
                  <a:lnTo>
                    <a:pt x="1762" y="804"/>
                  </a:lnTo>
                  <a:lnTo>
                    <a:pt x="651" y="97"/>
                  </a:lnTo>
                  <a:lnTo>
                    <a:pt x="651" y="97"/>
                  </a:lnTo>
                  <a:cubicBezTo>
                    <a:pt x="643" y="89"/>
                    <a:pt x="634" y="80"/>
                    <a:pt x="625" y="71"/>
                  </a:cubicBezTo>
                  <a:lnTo>
                    <a:pt x="621" y="78"/>
                  </a:lnTo>
                  <a:lnTo>
                    <a:pt x="552" y="34"/>
                  </a:lnTo>
                  <a:cubicBezTo>
                    <a:pt x="506" y="11"/>
                    <a:pt x="459" y="1"/>
                    <a:pt x="4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13"/>
            <p:cNvSpPr/>
            <p:nvPr/>
          </p:nvSpPr>
          <p:spPr>
            <a:xfrm rot="974856">
              <a:off x="8696647" y="7439835"/>
              <a:ext cx="33026" cy="118630"/>
            </a:xfrm>
            <a:custGeom>
              <a:avLst/>
              <a:gdLst/>
              <a:ahLst/>
              <a:cxnLst/>
              <a:rect l="l" t="t" r="r" b="b"/>
              <a:pathLst>
                <a:path w="1321" h="4745" extrusionOk="0">
                  <a:moveTo>
                    <a:pt x="639" y="1472"/>
                  </a:moveTo>
                  <a:lnTo>
                    <a:pt x="639" y="1472"/>
                  </a:lnTo>
                  <a:cubicBezTo>
                    <a:pt x="735" y="2324"/>
                    <a:pt x="667" y="3191"/>
                    <a:pt x="435" y="4014"/>
                  </a:cubicBezTo>
                  <a:lnTo>
                    <a:pt x="435" y="4014"/>
                  </a:lnTo>
                  <a:cubicBezTo>
                    <a:pt x="431" y="3162"/>
                    <a:pt x="499" y="2312"/>
                    <a:pt x="639" y="1472"/>
                  </a:cubicBezTo>
                  <a:close/>
                  <a:moveTo>
                    <a:pt x="661" y="0"/>
                  </a:moveTo>
                  <a:cubicBezTo>
                    <a:pt x="569" y="0"/>
                    <a:pt x="477" y="55"/>
                    <a:pt x="441" y="165"/>
                  </a:cubicBezTo>
                  <a:cubicBezTo>
                    <a:pt x="74" y="1558"/>
                    <a:pt x="1" y="2988"/>
                    <a:pt x="184" y="4381"/>
                  </a:cubicBezTo>
                  <a:cubicBezTo>
                    <a:pt x="198" y="4449"/>
                    <a:pt x="236" y="4487"/>
                    <a:pt x="281" y="4498"/>
                  </a:cubicBezTo>
                  <a:lnTo>
                    <a:pt x="281" y="4498"/>
                  </a:lnTo>
                  <a:cubicBezTo>
                    <a:pt x="250" y="4652"/>
                    <a:pt x="378" y="4745"/>
                    <a:pt x="517" y="4745"/>
                  </a:cubicBezTo>
                  <a:cubicBezTo>
                    <a:pt x="613" y="4745"/>
                    <a:pt x="714" y="4700"/>
                    <a:pt x="771" y="4601"/>
                  </a:cubicBezTo>
                  <a:cubicBezTo>
                    <a:pt x="1284" y="3171"/>
                    <a:pt x="1320" y="1595"/>
                    <a:pt x="880" y="165"/>
                  </a:cubicBezTo>
                  <a:cubicBezTo>
                    <a:pt x="844" y="55"/>
                    <a:pt x="752" y="0"/>
                    <a:pt x="6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13"/>
            <p:cNvSpPr/>
            <p:nvPr/>
          </p:nvSpPr>
          <p:spPr>
            <a:xfrm rot="974856">
              <a:off x="8746818" y="7471599"/>
              <a:ext cx="38527" cy="261810"/>
            </a:xfrm>
            <a:custGeom>
              <a:avLst/>
              <a:gdLst/>
              <a:ahLst/>
              <a:cxnLst/>
              <a:rect l="l" t="t" r="r" b="b"/>
              <a:pathLst>
                <a:path w="1541" h="10472" extrusionOk="0">
                  <a:moveTo>
                    <a:pt x="757" y="1375"/>
                  </a:moveTo>
                  <a:lnTo>
                    <a:pt x="757" y="1375"/>
                  </a:lnTo>
                  <a:cubicBezTo>
                    <a:pt x="970" y="2562"/>
                    <a:pt x="1029" y="3765"/>
                    <a:pt x="917" y="4968"/>
                  </a:cubicBezTo>
                  <a:cubicBezTo>
                    <a:pt x="844" y="5738"/>
                    <a:pt x="697" y="6544"/>
                    <a:pt x="514" y="7314"/>
                  </a:cubicBezTo>
                  <a:cubicBezTo>
                    <a:pt x="513" y="7317"/>
                    <a:pt x="512" y="7320"/>
                    <a:pt x="510" y="7323"/>
                  </a:cubicBezTo>
                  <a:lnTo>
                    <a:pt x="510" y="7323"/>
                  </a:lnTo>
                  <a:cubicBezTo>
                    <a:pt x="464" y="6662"/>
                    <a:pt x="441" y="5968"/>
                    <a:pt x="441" y="5298"/>
                  </a:cubicBezTo>
                  <a:cubicBezTo>
                    <a:pt x="441" y="3984"/>
                    <a:pt x="552" y="2671"/>
                    <a:pt x="757" y="1375"/>
                  </a:cubicBezTo>
                  <a:close/>
                  <a:moveTo>
                    <a:pt x="734" y="1"/>
                  </a:moveTo>
                  <a:cubicBezTo>
                    <a:pt x="642" y="1"/>
                    <a:pt x="551" y="56"/>
                    <a:pt x="514" y="166"/>
                  </a:cubicBezTo>
                  <a:cubicBezTo>
                    <a:pt x="148" y="1852"/>
                    <a:pt x="1" y="3575"/>
                    <a:pt x="38" y="5298"/>
                  </a:cubicBezTo>
                  <a:cubicBezTo>
                    <a:pt x="38" y="6141"/>
                    <a:pt x="74" y="7021"/>
                    <a:pt x="184" y="7864"/>
                  </a:cubicBezTo>
                  <a:cubicBezTo>
                    <a:pt x="197" y="8014"/>
                    <a:pt x="211" y="8163"/>
                    <a:pt x="228" y="8311"/>
                  </a:cubicBezTo>
                  <a:lnTo>
                    <a:pt x="228" y="8311"/>
                  </a:lnTo>
                  <a:cubicBezTo>
                    <a:pt x="152" y="8732"/>
                    <a:pt x="127" y="9159"/>
                    <a:pt x="148" y="9587"/>
                  </a:cubicBezTo>
                  <a:cubicBezTo>
                    <a:pt x="148" y="9752"/>
                    <a:pt x="267" y="9834"/>
                    <a:pt x="386" y="9834"/>
                  </a:cubicBezTo>
                  <a:cubicBezTo>
                    <a:pt x="424" y="9834"/>
                    <a:pt x="461" y="9826"/>
                    <a:pt x="495" y="9809"/>
                  </a:cubicBezTo>
                  <a:lnTo>
                    <a:pt x="495" y="9809"/>
                  </a:lnTo>
                  <a:cubicBezTo>
                    <a:pt x="545" y="10006"/>
                    <a:pt x="600" y="10201"/>
                    <a:pt x="661" y="10393"/>
                  </a:cubicBezTo>
                  <a:cubicBezTo>
                    <a:pt x="678" y="10444"/>
                    <a:pt x="726" y="10472"/>
                    <a:pt x="774" y="10472"/>
                  </a:cubicBezTo>
                  <a:cubicBezTo>
                    <a:pt x="828" y="10472"/>
                    <a:pt x="881" y="10435"/>
                    <a:pt x="881" y="10357"/>
                  </a:cubicBezTo>
                  <a:lnTo>
                    <a:pt x="881" y="10320"/>
                  </a:lnTo>
                  <a:cubicBezTo>
                    <a:pt x="822" y="9889"/>
                    <a:pt x="753" y="9449"/>
                    <a:pt x="690" y="9003"/>
                  </a:cubicBezTo>
                  <a:lnTo>
                    <a:pt x="690" y="9003"/>
                  </a:lnTo>
                  <a:cubicBezTo>
                    <a:pt x="773" y="8393"/>
                    <a:pt x="897" y="7788"/>
                    <a:pt x="1064" y="7204"/>
                  </a:cubicBezTo>
                  <a:cubicBezTo>
                    <a:pt x="1247" y="6434"/>
                    <a:pt x="1357" y="5664"/>
                    <a:pt x="1431" y="4858"/>
                  </a:cubicBezTo>
                  <a:cubicBezTo>
                    <a:pt x="1541" y="3282"/>
                    <a:pt x="1357" y="1705"/>
                    <a:pt x="954" y="166"/>
                  </a:cubicBezTo>
                  <a:cubicBezTo>
                    <a:pt x="917" y="56"/>
                    <a:pt x="826" y="1"/>
                    <a:pt x="7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13"/>
            <p:cNvSpPr/>
            <p:nvPr/>
          </p:nvSpPr>
          <p:spPr>
            <a:xfrm rot="974856">
              <a:off x="8456790" y="7525876"/>
              <a:ext cx="336913" cy="244385"/>
            </a:xfrm>
            <a:custGeom>
              <a:avLst/>
              <a:gdLst/>
              <a:ahLst/>
              <a:cxnLst/>
              <a:rect l="l" t="t" r="r" b="b"/>
              <a:pathLst>
                <a:path w="13476" h="9775" extrusionOk="0">
                  <a:moveTo>
                    <a:pt x="1793" y="925"/>
                  </a:moveTo>
                  <a:cubicBezTo>
                    <a:pt x="5163" y="1974"/>
                    <a:pt x="8204" y="3873"/>
                    <a:pt x="10574" y="6498"/>
                  </a:cubicBezTo>
                  <a:cubicBezTo>
                    <a:pt x="11302" y="7259"/>
                    <a:pt x="11940" y="8080"/>
                    <a:pt x="12516" y="8961"/>
                  </a:cubicBezTo>
                  <a:lnTo>
                    <a:pt x="12516" y="8961"/>
                  </a:lnTo>
                  <a:cubicBezTo>
                    <a:pt x="8852" y="7596"/>
                    <a:pt x="6232" y="4636"/>
                    <a:pt x="3315" y="2136"/>
                  </a:cubicBezTo>
                  <a:cubicBezTo>
                    <a:pt x="2828" y="1710"/>
                    <a:pt x="2319" y="1306"/>
                    <a:pt x="1793" y="925"/>
                  </a:cubicBezTo>
                  <a:close/>
                  <a:moveTo>
                    <a:pt x="12920" y="9101"/>
                  </a:moveTo>
                  <a:lnTo>
                    <a:pt x="12923" y="9105"/>
                  </a:lnTo>
                  <a:lnTo>
                    <a:pt x="12923" y="9105"/>
                  </a:lnTo>
                  <a:cubicBezTo>
                    <a:pt x="12923" y="9104"/>
                    <a:pt x="12922" y="9104"/>
                    <a:pt x="12921" y="9104"/>
                  </a:cubicBezTo>
                  <a:lnTo>
                    <a:pt x="12921" y="9104"/>
                  </a:lnTo>
                  <a:cubicBezTo>
                    <a:pt x="12921" y="9103"/>
                    <a:pt x="12920" y="9102"/>
                    <a:pt x="12920" y="9101"/>
                  </a:cubicBezTo>
                  <a:close/>
                  <a:moveTo>
                    <a:pt x="386" y="1"/>
                  </a:moveTo>
                  <a:cubicBezTo>
                    <a:pt x="136" y="1"/>
                    <a:pt x="1" y="355"/>
                    <a:pt x="236" y="523"/>
                  </a:cubicBezTo>
                  <a:cubicBezTo>
                    <a:pt x="3829" y="2686"/>
                    <a:pt x="6321" y="6132"/>
                    <a:pt x="9877" y="8331"/>
                  </a:cubicBezTo>
                  <a:cubicBezTo>
                    <a:pt x="10830" y="8954"/>
                    <a:pt x="11857" y="9431"/>
                    <a:pt x="12956" y="9761"/>
                  </a:cubicBezTo>
                  <a:cubicBezTo>
                    <a:pt x="12991" y="9770"/>
                    <a:pt x="13023" y="9774"/>
                    <a:pt x="13054" y="9774"/>
                  </a:cubicBezTo>
                  <a:cubicBezTo>
                    <a:pt x="13381" y="9774"/>
                    <a:pt x="13475" y="9275"/>
                    <a:pt x="13140" y="9174"/>
                  </a:cubicBezTo>
                  <a:cubicBezTo>
                    <a:pt x="13073" y="9153"/>
                    <a:pt x="13007" y="9132"/>
                    <a:pt x="12941" y="9110"/>
                  </a:cubicBezTo>
                  <a:lnTo>
                    <a:pt x="12941" y="9110"/>
                  </a:lnTo>
                  <a:cubicBezTo>
                    <a:pt x="10851" y="5494"/>
                    <a:pt x="7631" y="2682"/>
                    <a:pt x="3792" y="1073"/>
                  </a:cubicBezTo>
                  <a:cubicBezTo>
                    <a:pt x="2692" y="633"/>
                    <a:pt x="1592" y="266"/>
                    <a:pt x="456" y="10"/>
                  </a:cubicBezTo>
                  <a:cubicBezTo>
                    <a:pt x="432" y="4"/>
                    <a:pt x="409" y="1"/>
                    <a:pt x="3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13"/>
            <p:cNvSpPr/>
            <p:nvPr/>
          </p:nvSpPr>
          <p:spPr>
            <a:xfrm rot="974856">
              <a:off x="8786142" y="7588859"/>
              <a:ext cx="52252" cy="329413"/>
            </a:xfrm>
            <a:custGeom>
              <a:avLst/>
              <a:gdLst/>
              <a:ahLst/>
              <a:cxnLst/>
              <a:rect l="l" t="t" r="r" b="b"/>
              <a:pathLst>
                <a:path w="2090" h="13176" extrusionOk="0">
                  <a:moveTo>
                    <a:pt x="897" y="1697"/>
                  </a:moveTo>
                  <a:cubicBezTo>
                    <a:pt x="1435" y="4326"/>
                    <a:pt x="1524" y="7020"/>
                    <a:pt x="1210" y="9687"/>
                  </a:cubicBezTo>
                  <a:cubicBezTo>
                    <a:pt x="1147" y="10271"/>
                    <a:pt x="1049" y="10854"/>
                    <a:pt x="936" y="11438"/>
                  </a:cubicBezTo>
                  <a:lnTo>
                    <a:pt x="936" y="11438"/>
                  </a:lnTo>
                  <a:cubicBezTo>
                    <a:pt x="827" y="10793"/>
                    <a:pt x="729" y="10148"/>
                    <a:pt x="660" y="9504"/>
                  </a:cubicBezTo>
                  <a:cubicBezTo>
                    <a:pt x="587" y="8514"/>
                    <a:pt x="513" y="7488"/>
                    <a:pt x="513" y="6461"/>
                  </a:cubicBezTo>
                  <a:cubicBezTo>
                    <a:pt x="513" y="4862"/>
                    <a:pt x="647" y="3262"/>
                    <a:pt x="897" y="1697"/>
                  </a:cubicBezTo>
                  <a:close/>
                  <a:moveTo>
                    <a:pt x="880" y="0"/>
                  </a:moveTo>
                  <a:cubicBezTo>
                    <a:pt x="770" y="0"/>
                    <a:pt x="660" y="64"/>
                    <a:pt x="623" y="193"/>
                  </a:cubicBezTo>
                  <a:cubicBezTo>
                    <a:pt x="184" y="2246"/>
                    <a:pt x="0" y="4335"/>
                    <a:pt x="0" y="6461"/>
                  </a:cubicBezTo>
                  <a:cubicBezTo>
                    <a:pt x="0" y="8514"/>
                    <a:pt x="212" y="10566"/>
                    <a:pt x="706" y="12550"/>
                  </a:cubicBezTo>
                  <a:lnTo>
                    <a:pt x="706" y="12550"/>
                  </a:lnTo>
                  <a:cubicBezTo>
                    <a:pt x="691" y="12622"/>
                    <a:pt x="676" y="12694"/>
                    <a:pt x="660" y="12766"/>
                  </a:cubicBezTo>
                  <a:cubicBezTo>
                    <a:pt x="593" y="13012"/>
                    <a:pt x="784" y="13176"/>
                    <a:pt x="969" y="13176"/>
                  </a:cubicBezTo>
                  <a:cubicBezTo>
                    <a:pt x="1087" y="13176"/>
                    <a:pt x="1204" y="13108"/>
                    <a:pt x="1247" y="12950"/>
                  </a:cubicBezTo>
                  <a:cubicBezTo>
                    <a:pt x="1833" y="10860"/>
                    <a:pt x="2090" y="8697"/>
                    <a:pt x="2016" y="6571"/>
                  </a:cubicBezTo>
                  <a:cubicBezTo>
                    <a:pt x="1980" y="4408"/>
                    <a:pt x="1686" y="2282"/>
                    <a:pt x="1137" y="193"/>
                  </a:cubicBezTo>
                  <a:cubicBezTo>
                    <a:pt x="1100" y="64"/>
                    <a:pt x="990" y="0"/>
                    <a:pt x="8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13"/>
            <p:cNvSpPr/>
            <p:nvPr/>
          </p:nvSpPr>
          <p:spPr>
            <a:xfrm rot="974856">
              <a:off x="8568478" y="6959976"/>
              <a:ext cx="236059" cy="618025"/>
            </a:xfrm>
            <a:custGeom>
              <a:avLst/>
              <a:gdLst/>
              <a:ahLst/>
              <a:cxnLst/>
              <a:rect l="l" t="t" r="r" b="b"/>
              <a:pathLst>
                <a:path w="9442" h="24720" extrusionOk="0">
                  <a:moveTo>
                    <a:pt x="1334" y="1388"/>
                  </a:moveTo>
                  <a:cubicBezTo>
                    <a:pt x="2725" y="4292"/>
                    <a:pt x="4104" y="7184"/>
                    <a:pt x="5096" y="10225"/>
                  </a:cubicBezTo>
                  <a:cubicBezTo>
                    <a:pt x="5645" y="11875"/>
                    <a:pt x="6049" y="13598"/>
                    <a:pt x="6342" y="15358"/>
                  </a:cubicBezTo>
                  <a:cubicBezTo>
                    <a:pt x="6546" y="16787"/>
                    <a:pt x="6624" y="18248"/>
                    <a:pt x="6839" y="19681"/>
                  </a:cubicBezTo>
                  <a:lnTo>
                    <a:pt x="6839" y="19681"/>
                  </a:lnTo>
                  <a:cubicBezTo>
                    <a:pt x="6595" y="19180"/>
                    <a:pt x="6306" y="18693"/>
                    <a:pt x="6012" y="18217"/>
                  </a:cubicBezTo>
                  <a:cubicBezTo>
                    <a:pt x="5169" y="16934"/>
                    <a:pt x="4436" y="15614"/>
                    <a:pt x="3776" y="14221"/>
                  </a:cubicBezTo>
                  <a:cubicBezTo>
                    <a:pt x="2456" y="11472"/>
                    <a:pt x="1613" y="8502"/>
                    <a:pt x="1320" y="5497"/>
                  </a:cubicBezTo>
                  <a:cubicBezTo>
                    <a:pt x="1173" y="4121"/>
                    <a:pt x="1191" y="2745"/>
                    <a:pt x="1334" y="1388"/>
                  </a:cubicBezTo>
                  <a:close/>
                  <a:moveTo>
                    <a:pt x="1153" y="0"/>
                  </a:moveTo>
                  <a:cubicBezTo>
                    <a:pt x="1009" y="0"/>
                    <a:pt x="864" y="75"/>
                    <a:pt x="843" y="218"/>
                  </a:cubicBezTo>
                  <a:cubicBezTo>
                    <a:pt x="0" y="6266"/>
                    <a:pt x="1760" y="12498"/>
                    <a:pt x="5059" y="17630"/>
                  </a:cubicBezTo>
                  <a:cubicBezTo>
                    <a:pt x="5975" y="19060"/>
                    <a:pt x="7185" y="20490"/>
                    <a:pt x="7295" y="22286"/>
                  </a:cubicBezTo>
                  <a:cubicBezTo>
                    <a:pt x="7295" y="22359"/>
                    <a:pt x="7350" y="22396"/>
                    <a:pt x="7405" y="22396"/>
                  </a:cubicBezTo>
                  <a:cubicBezTo>
                    <a:pt x="7425" y="22396"/>
                    <a:pt x="7444" y="22391"/>
                    <a:pt x="7462" y="22382"/>
                  </a:cubicBezTo>
                  <a:lnTo>
                    <a:pt x="7462" y="22382"/>
                  </a:lnTo>
                  <a:cubicBezTo>
                    <a:pt x="7467" y="22399"/>
                    <a:pt x="7473" y="22416"/>
                    <a:pt x="7478" y="22433"/>
                  </a:cubicBezTo>
                  <a:cubicBezTo>
                    <a:pt x="7808" y="23239"/>
                    <a:pt x="8248" y="23972"/>
                    <a:pt x="8798" y="24632"/>
                  </a:cubicBezTo>
                  <a:cubicBezTo>
                    <a:pt x="8851" y="24693"/>
                    <a:pt x="8918" y="24719"/>
                    <a:pt x="8987" y="24719"/>
                  </a:cubicBezTo>
                  <a:cubicBezTo>
                    <a:pt x="9206" y="24719"/>
                    <a:pt x="9442" y="24461"/>
                    <a:pt x="9275" y="24265"/>
                  </a:cubicBezTo>
                  <a:cubicBezTo>
                    <a:pt x="8432" y="23019"/>
                    <a:pt x="7882" y="21626"/>
                    <a:pt x="7662" y="20123"/>
                  </a:cubicBezTo>
                  <a:cubicBezTo>
                    <a:pt x="7368" y="18620"/>
                    <a:pt x="7295" y="17080"/>
                    <a:pt x="7075" y="15577"/>
                  </a:cubicBezTo>
                  <a:cubicBezTo>
                    <a:pt x="6525" y="12132"/>
                    <a:pt x="5499" y="8759"/>
                    <a:pt x="3996" y="5570"/>
                  </a:cubicBezTo>
                  <a:cubicBezTo>
                    <a:pt x="3189" y="3737"/>
                    <a:pt x="2310" y="1941"/>
                    <a:pt x="1430" y="144"/>
                  </a:cubicBezTo>
                  <a:cubicBezTo>
                    <a:pt x="1381" y="47"/>
                    <a:pt x="1268" y="0"/>
                    <a:pt x="11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3" name="Google Shape;453;p13"/>
          <p:cNvSpPr/>
          <p:nvPr/>
        </p:nvSpPr>
        <p:spPr>
          <a:xfrm rot="4151670">
            <a:off x="7560579" y="627924"/>
            <a:ext cx="2347071" cy="346453"/>
          </a:xfrm>
          <a:custGeom>
            <a:avLst/>
            <a:gdLst/>
            <a:ahLst/>
            <a:cxnLst/>
            <a:rect l="l" t="t" r="r" b="b"/>
            <a:pathLst>
              <a:path w="93882" h="13858" fill="none" extrusionOk="0">
                <a:moveTo>
                  <a:pt x="0" y="1"/>
                </a:moveTo>
                <a:cubicBezTo>
                  <a:pt x="6195" y="3667"/>
                  <a:pt x="11217" y="9678"/>
                  <a:pt x="18219" y="11401"/>
                </a:cubicBezTo>
                <a:cubicBezTo>
                  <a:pt x="27970" y="13857"/>
                  <a:pt x="37501" y="7186"/>
                  <a:pt x="47362" y="5243"/>
                </a:cubicBezTo>
                <a:cubicBezTo>
                  <a:pt x="54291" y="3886"/>
                  <a:pt x="61439" y="4876"/>
                  <a:pt x="67781" y="7992"/>
                </a:cubicBezTo>
                <a:cubicBezTo>
                  <a:pt x="71044" y="9642"/>
                  <a:pt x="74233" y="11878"/>
                  <a:pt x="77862" y="12061"/>
                </a:cubicBezTo>
                <a:cubicBezTo>
                  <a:pt x="83911" y="12318"/>
                  <a:pt x="88529" y="6892"/>
                  <a:pt x="93882" y="4106"/>
                </a:cubicBezTo>
              </a:path>
            </a:pathLst>
          </a:custGeom>
          <a:solidFill>
            <a:schemeClr val="lt1"/>
          </a:solidFill>
          <a:ln w="19050" cap="flat" cmpd="sng">
            <a:solidFill>
              <a:schemeClr val="lt1"/>
            </a:solidFill>
            <a:prstDash val="solid"/>
            <a:miter lim="3665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able of contents 1">
  <p:cSld name="CUSTOM_12_1_1">
    <p:bg>
      <p:bgPr>
        <a:solidFill>
          <a:schemeClr val="accent2"/>
        </a:solidFill>
        <a:effectLst/>
      </p:bgPr>
    </p:bg>
    <p:spTree>
      <p:nvGrpSpPr>
        <p:cNvPr id="1" name="Shape 454"/>
        <p:cNvGrpSpPr/>
        <p:nvPr/>
      </p:nvGrpSpPr>
      <p:grpSpPr>
        <a:xfrm>
          <a:off x="0" y="0"/>
          <a:ext cx="0" cy="0"/>
          <a:chOff x="0" y="0"/>
          <a:chExt cx="0" cy="0"/>
        </a:xfrm>
      </p:grpSpPr>
      <p:sp>
        <p:nvSpPr>
          <p:cNvPr id="455" name="Google Shape;455;p14"/>
          <p:cNvSpPr/>
          <p:nvPr/>
        </p:nvSpPr>
        <p:spPr>
          <a:xfrm rot="3445783">
            <a:off x="6451935" y="3651096"/>
            <a:ext cx="2433880" cy="1782918"/>
          </a:xfrm>
          <a:custGeom>
            <a:avLst/>
            <a:gdLst/>
            <a:ahLst/>
            <a:cxnLst/>
            <a:rect l="l" t="t" r="r" b="b"/>
            <a:pathLst>
              <a:path w="74161" h="54326" extrusionOk="0">
                <a:moveTo>
                  <a:pt x="27432" y="1"/>
                </a:moveTo>
                <a:cubicBezTo>
                  <a:pt x="26716" y="1"/>
                  <a:pt x="26003" y="58"/>
                  <a:pt x="25295" y="191"/>
                </a:cubicBezTo>
                <a:cubicBezTo>
                  <a:pt x="20603" y="1035"/>
                  <a:pt x="17157" y="4994"/>
                  <a:pt x="14371" y="8879"/>
                </a:cubicBezTo>
                <a:cubicBezTo>
                  <a:pt x="13198" y="10566"/>
                  <a:pt x="12025" y="12252"/>
                  <a:pt x="10925" y="13975"/>
                </a:cubicBezTo>
                <a:cubicBezTo>
                  <a:pt x="10302" y="14965"/>
                  <a:pt x="9789" y="16101"/>
                  <a:pt x="9019" y="16981"/>
                </a:cubicBezTo>
                <a:cubicBezTo>
                  <a:pt x="8579" y="17457"/>
                  <a:pt x="8139" y="18007"/>
                  <a:pt x="7809" y="18594"/>
                </a:cubicBezTo>
                <a:cubicBezTo>
                  <a:pt x="6929" y="19950"/>
                  <a:pt x="6123" y="21380"/>
                  <a:pt x="5390" y="22809"/>
                </a:cubicBezTo>
                <a:cubicBezTo>
                  <a:pt x="3923" y="25705"/>
                  <a:pt x="2714" y="28711"/>
                  <a:pt x="1797" y="31827"/>
                </a:cubicBezTo>
                <a:cubicBezTo>
                  <a:pt x="661" y="35603"/>
                  <a:pt x="1" y="40002"/>
                  <a:pt x="2237" y="43265"/>
                </a:cubicBezTo>
                <a:cubicBezTo>
                  <a:pt x="3154" y="44474"/>
                  <a:pt x="4253" y="45501"/>
                  <a:pt x="5536" y="46271"/>
                </a:cubicBezTo>
                <a:cubicBezTo>
                  <a:pt x="11805" y="50523"/>
                  <a:pt x="19430" y="52246"/>
                  <a:pt x="26945" y="53236"/>
                </a:cubicBezTo>
                <a:cubicBezTo>
                  <a:pt x="32638" y="53963"/>
                  <a:pt x="38362" y="54325"/>
                  <a:pt x="44080" y="54325"/>
                </a:cubicBezTo>
                <a:cubicBezTo>
                  <a:pt x="53642" y="54325"/>
                  <a:pt x="63188" y="53311"/>
                  <a:pt x="72547" y="51293"/>
                </a:cubicBezTo>
                <a:cubicBezTo>
                  <a:pt x="73097" y="51183"/>
                  <a:pt x="73610" y="51036"/>
                  <a:pt x="74160" y="50926"/>
                </a:cubicBezTo>
                <a:lnTo>
                  <a:pt x="74160" y="4187"/>
                </a:lnTo>
                <a:lnTo>
                  <a:pt x="74014" y="4260"/>
                </a:lnTo>
                <a:cubicBezTo>
                  <a:pt x="73794" y="4407"/>
                  <a:pt x="73574" y="4517"/>
                  <a:pt x="73354" y="4627"/>
                </a:cubicBezTo>
                <a:cubicBezTo>
                  <a:pt x="71778" y="5360"/>
                  <a:pt x="69871" y="5434"/>
                  <a:pt x="68185" y="5580"/>
                </a:cubicBezTo>
                <a:cubicBezTo>
                  <a:pt x="66956" y="5667"/>
                  <a:pt x="65727" y="5708"/>
                  <a:pt x="64500" y="5708"/>
                </a:cubicBezTo>
                <a:cubicBezTo>
                  <a:pt x="62617" y="5708"/>
                  <a:pt x="60739" y="5611"/>
                  <a:pt x="58874" y="5434"/>
                </a:cubicBezTo>
                <a:cubicBezTo>
                  <a:pt x="50736" y="4700"/>
                  <a:pt x="42634" y="3344"/>
                  <a:pt x="34716" y="1291"/>
                </a:cubicBezTo>
                <a:cubicBezTo>
                  <a:pt x="32336" y="668"/>
                  <a:pt x="29868" y="1"/>
                  <a:pt x="27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14"/>
          <p:cNvSpPr/>
          <p:nvPr/>
        </p:nvSpPr>
        <p:spPr>
          <a:xfrm>
            <a:off x="7348700" y="-210662"/>
            <a:ext cx="1854025" cy="1358150"/>
          </a:xfrm>
          <a:custGeom>
            <a:avLst/>
            <a:gdLst/>
            <a:ahLst/>
            <a:cxnLst/>
            <a:rect l="l" t="t" r="r" b="b"/>
            <a:pathLst>
              <a:path w="74161" h="54326" extrusionOk="0">
                <a:moveTo>
                  <a:pt x="27432" y="1"/>
                </a:moveTo>
                <a:cubicBezTo>
                  <a:pt x="26716" y="1"/>
                  <a:pt x="26003" y="58"/>
                  <a:pt x="25295" y="191"/>
                </a:cubicBezTo>
                <a:cubicBezTo>
                  <a:pt x="20603" y="1035"/>
                  <a:pt x="17157" y="4994"/>
                  <a:pt x="14371" y="8879"/>
                </a:cubicBezTo>
                <a:cubicBezTo>
                  <a:pt x="13198" y="10566"/>
                  <a:pt x="12025" y="12252"/>
                  <a:pt x="10925" y="13975"/>
                </a:cubicBezTo>
                <a:cubicBezTo>
                  <a:pt x="10302" y="14965"/>
                  <a:pt x="9789" y="16101"/>
                  <a:pt x="9019" y="16981"/>
                </a:cubicBezTo>
                <a:cubicBezTo>
                  <a:pt x="8579" y="17457"/>
                  <a:pt x="8139" y="18007"/>
                  <a:pt x="7809" y="18594"/>
                </a:cubicBezTo>
                <a:cubicBezTo>
                  <a:pt x="6929" y="19950"/>
                  <a:pt x="6123" y="21380"/>
                  <a:pt x="5390" y="22809"/>
                </a:cubicBezTo>
                <a:cubicBezTo>
                  <a:pt x="3923" y="25705"/>
                  <a:pt x="2714" y="28711"/>
                  <a:pt x="1797" y="31827"/>
                </a:cubicBezTo>
                <a:cubicBezTo>
                  <a:pt x="661" y="35603"/>
                  <a:pt x="1" y="40002"/>
                  <a:pt x="2237" y="43265"/>
                </a:cubicBezTo>
                <a:cubicBezTo>
                  <a:pt x="3154" y="44474"/>
                  <a:pt x="4253" y="45501"/>
                  <a:pt x="5536" y="46271"/>
                </a:cubicBezTo>
                <a:cubicBezTo>
                  <a:pt x="11805" y="50523"/>
                  <a:pt x="19430" y="52246"/>
                  <a:pt x="26945" y="53236"/>
                </a:cubicBezTo>
                <a:cubicBezTo>
                  <a:pt x="32638" y="53963"/>
                  <a:pt x="38362" y="54325"/>
                  <a:pt x="44080" y="54325"/>
                </a:cubicBezTo>
                <a:cubicBezTo>
                  <a:pt x="53642" y="54325"/>
                  <a:pt x="63188" y="53311"/>
                  <a:pt x="72547" y="51293"/>
                </a:cubicBezTo>
                <a:cubicBezTo>
                  <a:pt x="73097" y="51183"/>
                  <a:pt x="73610" y="51036"/>
                  <a:pt x="74160" y="50926"/>
                </a:cubicBezTo>
                <a:lnTo>
                  <a:pt x="74160" y="4187"/>
                </a:lnTo>
                <a:lnTo>
                  <a:pt x="74014" y="4260"/>
                </a:lnTo>
                <a:cubicBezTo>
                  <a:pt x="73794" y="4407"/>
                  <a:pt x="73574" y="4517"/>
                  <a:pt x="73354" y="4627"/>
                </a:cubicBezTo>
                <a:cubicBezTo>
                  <a:pt x="71778" y="5360"/>
                  <a:pt x="69871" y="5434"/>
                  <a:pt x="68185" y="5580"/>
                </a:cubicBezTo>
                <a:cubicBezTo>
                  <a:pt x="66956" y="5667"/>
                  <a:pt x="65727" y="5708"/>
                  <a:pt x="64500" y="5708"/>
                </a:cubicBezTo>
                <a:cubicBezTo>
                  <a:pt x="62617" y="5708"/>
                  <a:pt x="60739" y="5611"/>
                  <a:pt x="58874" y="5434"/>
                </a:cubicBezTo>
                <a:cubicBezTo>
                  <a:pt x="50736" y="4700"/>
                  <a:pt x="42634" y="3344"/>
                  <a:pt x="34716" y="1291"/>
                </a:cubicBezTo>
                <a:cubicBezTo>
                  <a:pt x="32336" y="668"/>
                  <a:pt x="29868" y="1"/>
                  <a:pt x="274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14">
            <a:hlinkClick r:id="rId2" action="ppaction://hlinksldjump"/>
          </p:cNvPr>
          <p:cNvSpPr txBox="1">
            <a:spLocks noGrp="1"/>
          </p:cNvSpPr>
          <p:nvPr>
            <p:ph type="ctrTitle"/>
          </p:nvPr>
        </p:nvSpPr>
        <p:spPr>
          <a:xfrm>
            <a:off x="1746644" y="1250838"/>
            <a:ext cx="2713800" cy="342300"/>
          </a:xfrm>
          <a:prstGeom prst="rect">
            <a:avLst/>
          </a:prstGeom>
          <a:noFill/>
        </p:spPr>
        <p:txBody>
          <a:bodyPr spcFirstLastPara="1" wrap="square" lIns="91425" tIns="91425" rIns="91425" bIns="91425" anchor="t" anchorCtr="0">
            <a:noAutofit/>
          </a:bodyPr>
          <a:lstStyle>
            <a:lvl1pPr lvl="0" rtl="0">
              <a:spcBef>
                <a:spcPts val="0"/>
              </a:spcBef>
              <a:spcAft>
                <a:spcPts val="0"/>
              </a:spcAft>
              <a:buSzPts val="1200"/>
              <a:buNone/>
              <a:defRPr sz="2400">
                <a:solidFill>
                  <a:schemeClr val="dk2"/>
                </a:solidFill>
              </a:defRPr>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458" name="Google Shape;458;p14"/>
          <p:cNvSpPr txBox="1">
            <a:spLocks noGrp="1"/>
          </p:cNvSpPr>
          <p:nvPr>
            <p:ph type="subTitle" idx="1"/>
          </p:nvPr>
        </p:nvSpPr>
        <p:spPr>
          <a:xfrm>
            <a:off x="1746649" y="1636113"/>
            <a:ext cx="2378400" cy="441300"/>
          </a:xfrm>
          <a:prstGeom prst="rect">
            <a:avLst/>
          </a:prstGeom>
          <a:noFill/>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4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459" name="Google Shape;459;p14">
            <a:hlinkClick r:id="rId2" action="ppaction://hlinksldjump"/>
          </p:cNvPr>
          <p:cNvSpPr txBox="1">
            <a:spLocks noGrp="1"/>
          </p:cNvSpPr>
          <p:nvPr>
            <p:ph type="title" idx="2" hasCustomPrompt="1"/>
          </p:nvPr>
        </p:nvSpPr>
        <p:spPr>
          <a:xfrm>
            <a:off x="889139" y="1466538"/>
            <a:ext cx="758400" cy="5760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SzPts val="4800"/>
              <a:buNone/>
              <a:defRPr sz="3000">
                <a:solidFill>
                  <a:schemeClr val="accent3"/>
                </a:solidFill>
              </a:defRPr>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460" name="Google Shape;460;p14">
            <a:hlinkClick r:id="rId3" action="ppaction://hlinksldjump"/>
          </p:cNvPr>
          <p:cNvSpPr txBox="1">
            <a:spLocks noGrp="1"/>
          </p:cNvSpPr>
          <p:nvPr>
            <p:ph type="ctrTitle" idx="3"/>
          </p:nvPr>
        </p:nvSpPr>
        <p:spPr>
          <a:xfrm>
            <a:off x="1761272" y="2423634"/>
            <a:ext cx="2713800" cy="342300"/>
          </a:xfrm>
          <a:prstGeom prst="rect">
            <a:avLst/>
          </a:prstGeom>
          <a:noFill/>
        </p:spPr>
        <p:txBody>
          <a:bodyPr spcFirstLastPara="1" wrap="square" lIns="91425" tIns="91425" rIns="91425" bIns="91425" anchor="t" anchorCtr="0">
            <a:noAutofit/>
          </a:bodyPr>
          <a:lstStyle>
            <a:lvl1pPr lvl="0" rtl="0">
              <a:spcBef>
                <a:spcPts val="0"/>
              </a:spcBef>
              <a:spcAft>
                <a:spcPts val="0"/>
              </a:spcAft>
              <a:buSzPts val="1200"/>
              <a:buNone/>
              <a:defRPr sz="2400">
                <a:solidFill>
                  <a:schemeClr val="dk2"/>
                </a:solidFill>
              </a:defRPr>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461" name="Google Shape;461;p14"/>
          <p:cNvSpPr txBox="1">
            <a:spLocks noGrp="1"/>
          </p:cNvSpPr>
          <p:nvPr>
            <p:ph type="subTitle" idx="4"/>
          </p:nvPr>
        </p:nvSpPr>
        <p:spPr>
          <a:xfrm>
            <a:off x="1761275" y="2808919"/>
            <a:ext cx="2378400" cy="441300"/>
          </a:xfrm>
          <a:prstGeom prst="rect">
            <a:avLst/>
          </a:prstGeom>
          <a:noFill/>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4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462" name="Google Shape;462;p14">
            <a:hlinkClick r:id="rId3" action="ppaction://hlinksldjump"/>
          </p:cNvPr>
          <p:cNvSpPr txBox="1">
            <a:spLocks noGrp="1"/>
          </p:cNvSpPr>
          <p:nvPr>
            <p:ph type="title" idx="5" hasCustomPrompt="1"/>
          </p:nvPr>
        </p:nvSpPr>
        <p:spPr>
          <a:xfrm>
            <a:off x="884812" y="2639336"/>
            <a:ext cx="756000" cy="5760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SzPts val="4800"/>
              <a:buNone/>
              <a:defRPr sz="3000">
                <a:solidFill>
                  <a:schemeClr val="accent3"/>
                </a:solidFill>
              </a:defRPr>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463" name="Google Shape;463;p14">
            <a:hlinkClick r:id="rId4" action="ppaction://hlinksldjump"/>
          </p:cNvPr>
          <p:cNvSpPr txBox="1">
            <a:spLocks noGrp="1"/>
          </p:cNvSpPr>
          <p:nvPr>
            <p:ph type="ctrTitle" idx="6"/>
          </p:nvPr>
        </p:nvSpPr>
        <p:spPr>
          <a:xfrm>
            <a:off x="1746644" y="3625930"/>
            <a:ext cx="2713800" cy="342300"/>
          </a:xfrm>
          <a:prstGeom prst="rect">
            <a:avLst/>
          </a:prstGeom>
          <a:noFill/>
        </p:spPr>
        <p:txBody>
          <a:bodyPr spcFirstLastPara="1" wrap="square" lIns="91425" tIns="91425" rIns="91425" bIns="91425" anchor="t" anchorCtr="0">
            <a:noAutofit/>
          </a:bodyPr>
          <a:lstStyle>
            <a:lvl1pPr lvl="0" rtl="0">
              <a:spcBef>
                <a:spcPts val="0"/>
              </a:spcBef>
              <a:spcAft>
                <a:spcPts val="0"/>
              </a:spcAft>
              <a:buSzPts val="1200"/>
              <a:buNone/>
              <a:defRPr sz="2400">
                <a:solidFill>
                  <a:schemeClr val="dk2"/>
                </a:solidFill>
              </a:defRPr>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464" name="Google Shape;464;p14"/>
          <p:cNvSpPr txBox="1">
            <a:spLocks noGrp="1"/>
          </p:cNvSpPr>
          <p:nvPr>
            <p:ph type="subTitle" idx="7"/>
          </p:nvPr>
        </p:nvSpPr>
        <p:spPr>
          <a:xfrm>
            <a:off x="1746649" y="4011233"/>
            <a:ext cx="2378400" cy="441300"/>
          </a:xfrm>
          <a:prstGeom prst="rect">
            <a:avLst/>
          </a:prstGeom>
          <a:noFill/>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4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465" name="Google Shape;465;p14">
            <a:hlinkClick r:id="rId4" action="ppaction://hlinksldjump"/>
          </p:cNvPr>
          <p:cNvSpPr txBox="1">
            <a:spLocks noGrp="1"/>
          </p:cNvSpPr>
          <p:nvPr>
            <p:ph type="title" idx="8" hasCustomPrompt="1"/>
          </p:nvPr>
        </p:nvSpPr>
        <p:spPr>
          <a:xfrm>
            <a:off x="889139" y="3841626"/>
            <a:ext cx="758400" cy="5760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SzPts val="4800"/>
              <a:buNone/>
              <a:defRPr sz="3000">
                <a:solidFill>
                  <a:schemeClr val="accent3"/>
                </a:solidFill>
              </a:defRPr>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466" name="Google Shape;466;p14">
            <a:hlinkClick r:id="rId5" action="ppaction://hlinksldjump"/>
          </p:cNvPr>
          <p:cNvSpPr txBox="1">
            <a:spLocks noGrp="1"/>
          </p:cNvSpPr>
          <p:nvPr>
            <p:ph type="ctrTitle" idx="9"/>
          </p:nvPr>
        </p:nvSpPr>
        <p:spPr>
          <a:xfrm>
            <a:off x="5449247" y="1240331"/>
            <a:ext cx="2713800" cy="342300"/>
          </a:xfrm>
          <a:prstGeom prst="rect">
            <a:avLst/>
          </a:prstGeom>
          <a:noFill/>
        </p:spPr>
        <p:txBody>
          <a:bodyPr spcFirstLastPara="1" wrap="square" lIns="91425" tIns="91425" rIns="91425" bIns="91425" anchor="t" anchorCtr="0">
            <a:noAutofit/>
          </a:bodyPr>
          <a:lstStyle>
            <a:lvl1pPr lvl="0" rtl="0">
              <a:spcBef>
                <a:spcPts val="0"/>
              </a:spcBef>
              <a:spcAft>
                <a:spcPts val="0"/>
              </a:spcAft>
              <a:buSzPts val="1200"/>
              <a:buNone/>
              <a:defRPr sz="2400">
                <a:solidFill>
                  <a:schemeClr val="dk2"/>
                </a:solidFill>
              </a:defRPr>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467" name="Google Shape;467;p14"/>
          <p:cNvSpPr txBox="1">
            <a:spLocks noGrp="1"/>
          </p:cNvSpPr>
          <p:nvPr>
            <p:ph type="subTitle" idx="13"/>
          </p:nvPr>
        </p:nvSpPr>
        <p:spPr>
          <a:xfrm>
            <a:off x="5449250" y="1625663"/>
            <a:ext cx="2378400" cy="441300"/>
          </a:xfrm>
          <a:prstGeom prst="rect">
            <a:avLst/>
          </a:prstGeom>
          <a:noFill/>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4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468" name="Google Shape;468;p14">
            <a:hlinkClick r:id="rId5" action="ppaction://hlinksldjump"/>
          </p:cNvPr>
          <p:cNvSpPr txBox="1">
            <a:spLocks noGrp="1"/>
          </p:cNvSpPr>
          <p:nvPr>
            <p:ph type="title" idx="14" hasCustomPrompt="1"/>
          </p:nvPr>
        </p:nvSpPr>
        <p:spPr>
          <a:xfrm>
            <a:off x="4578323" y="1456038"/>
            <a:ext cx="756000" cy="5760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SzPts val="4800"/>
              <a:buNone/>
              <a:defRPr sz="3000">
                <a:solidFill>
                  <a:schemeClr val="accent3"/>
                </a:solidFill>
              </a:defRPr>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469" name="Google Shape;469;p14"/>
          <p:cNvSpPr txBox="1">
            <a:spLocks noGrp="1"/>
          </p:cNvSpPr>
          <p:nvPr>
            <p:ph type="ctrTitle" idx="15"/>
          </p:nvPr>
        </p:nvSpPr>
        <p:spPr>
          <a:xfrm>
            <a:off x="713225" y="512249"/>
            <a:ext cx="7717500" cy="577800"/>
          </a:xfrm>
          <a:prstGeom prst="rect">
            <a:avLst/>
          </a:prstGeom>
          <a:noFill/>
        </p:spPr>
        <p:txBody>
          <a:bodyPr spcFirstLastPara="1" wrap="square" lIns="91425" tIns="91425" rIns="91425" bIns="91425" anchor="t" anchorCtr="0">
            <a:noAutofit/>
          </a:bodyPr>
          <a:lstStyle>
            <a:lvl1pPr lvl="0" rtl="0">
              <a:spcBef>
                <a:spcPts val="0"/>
              </a:spcBef>
              <a:spcAft>
                <a:spcPts val="0"/>
              </a:spcAft>
              <a:buSzPts val="3600"/>
              <a:buNone/>
              <a:defRPr sz="3600">
                <a:solidFill>
                  <a:schemeClr val="lt1"/>
                </a:solidFill>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470" name="Google Shape;470;p14"/>
          <p:cNvSpPr/>
          <p:nvPr/>
        </p:nvSpPr>
        <p:spPr>
          <a:xfrm rot="-7736101">
            <a:off x="-1089604" y="2969126"/>
            <a:ext cx="1724945" cy="1024204"/>
          </a:xfrm>
          <a:custGeom>
            <a:avLst/>
            <a:gdLst/>
            <a:ahLst/>
            <a:cxnLst/>
            <a:rect l="l" t="t" r="r" b="b"/>
            <a:pathLst>
              <a:path w="52789" h="31344" extrusionOk="0">
                <a:moveTo>
                  <a:pt x="1" y="1"/>
                </a:moveTo>
                <a:lnTo>
                  <a:pt x="1" y="18587"/>
                </a:lnTo>
                <a:cubicBezTo>
                  <a:pt x="5866" y="19393"/>
                  <a:pt x="11621" y="21043"/>
                  <a:pt x="16680" y="24122"/>
                </a:cubicBezTo>
                <a:cubicBezTo>
                  <a:pt x="19759" y="25991"/>
                  <a:pt x="22509" y="28448"/>
                  <a:pt x="24671" y="31344"/>
                </a:cubicBezTo>
                <a:lnTo>
                  <a:pt x="52788" y="31344"/>
                </a:lnTo>
                <a:cubicBezTo>
                  <a:pt x="47546" y="20786"/>
                  <a:pt x="36915" y="13418"/>
                  <a:pt x="26138" y="8249"/>
                </a:cubicBezTo>
                <a:cubicBezTo>
                  <a:pt x="23498" y="6966"/>
                  <a:pt x="20786" y="5830"/>
                  <a:pt x="18073" y="4767"/>
                </a:cubicBezTo>
                <a:cubicBezTo>
                  <a:pt x="13234" y="2897"/>
                  <a:pt x="8249" y="1467"/>
                  <a:pt x="3153" y="588"/>
                </a:cubicBezTo>
                <a:cubicBezTo>
                  <a:pt x="2163" y="404"/>
                  <a:pt x="1100" y="184"/>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1" name="Google Shape;471;p14"/>
          <p:cNvGrpSpPr/>
          <p:nvPr/>
        </p:nvGrpSpPr>
        <p:grpSpPr>
          <a:xfrm rot="-6643864">
            <a:off x="7142721" y="-39999"/>
            <a:ext cx="696326" cy="1016237"/>
            <a:chOff x="6988300" y="272724"/>
            <a:chExt cx="696291" cy="1016185"/>
          </a:xfrm>
        </p:grpSpPr>
        <p:sp>
          <p:nvSpPr>
            <p:cNvPr id="472" name="Google Shape;472;p14"/>
            <p:cNvSpPr/>
            <p:nvPr/>
          </p:nvSpPr>
          <p:spPr>
            <a:xfrm rot="1098150">
              <a:off x="7587992" y="280449"/>
              <a:ext cx="56577" cy="45770"/>
            </a:xfrm>
            <a:custGeom>
              <a:avLst/>
              <a:gdLst/>
              <a:ahLst/>
              <a:cxnLst/>
              <a:rect l="l" t="t" r="r" b="b"/>
              <a:pathLst>
                <a:path w="1356" h="1097" extrusionOk="0">
                  <a:moveTo>
                    <a:pt x="277" y="334"/>
                  </a:moveTo>
                  <a:cubicBezTo>
                    <a:pt x="261" y="384"/>
                    <a:pt x="248" y="411"/>
                    <a:pt x="243" y="411"/>
                  </a:cubicBezTo>
                  <a:cubicBezTo>
                    <a:pt x="240" y="411"/>
                    <a:pt x="243" y="390"/>
                    <a:pt x="257" y="347"/>
                  </a:cubicBezTo>
                  <a:lnTo>
                    <a:pt x="277" y="334"/>
                  </a:lnTo>
                  <a:close/>
                  <a:moveTo>
                    <a:pt x="243" y="686"/>
                  </a:moveTo>
                  <a:lnTo>
                    <a:pt x="243" y="686"/>
                  </a:lnTo>
                  <a:cubicBezTo>
                    <a:pt x="248" y="686"/>
                    <a:pt x="261" y="713"/>
                    <a:pt x="277" y="764"/>
                  </a:cubicBezTo>
                  <a:lnTo>
                    <a:pt x="277" y="764"/>
                  </a:lnTo>
                  <a:lnTo>
                    <a:pt x="257" y="750"/>
                  </a:lnTo>
                  <a:cubicBezTo>
                    <a:pt x="243" y="707"/>
                    <a:pt x="240" y="686"/>
                    <a:pt x="243" y="686"/>
                  </a:cubicBezTo>
                  <a:close/>
                  <a:moveTo>
                    <a:pt x="846" y="1"/>
                  </a:moveTo>
                  <a:cubicBezTo>
                    <a:pt x="811" y="1"/>
                    <a:pt x="774" y="6"/>
                    <a:pt x="734" y="17"/>
                  </a:cubicBezTo>
                  <a:cubicBezTo>
                    <a:pt x="660" y="17"/>
                    <a:pt x="550" y="54"/>
                    <a:pt x="477" y="90"/>
                  </a:cubicBezTo>
                  <a:cubicBezTo>
                    <a:pt x="418" y="120"/>
                    <a:pt x="360" y="172"/>
                    <a:pt x="320" y="230"/>
                  </a:cubicBezTo>
                  <a:lnTo>
                    <a:pt x="320" y="230"/>
                  </a:lnTo>
                  <a:cubicBezTo>
                    <a:pt x="299" y="234"/>
                    <a:pt x="278" y="237"/>
                    <a:pt x="257" y="237"/>
                  </a:cubicBezTo>
                  <a:cubicBezTo>
                    <a:pt x="110" y="274"/>
                    <a:pt x="0" y="384"/>
                    <a:pt x="0" y="530"/>
                  </a:cubicBezTo>
                  <a:cubicBezTo>
                    <a:pt x="0" y="714"/>
                    <a:pt x="110" y="824"/>
                    <a:pt x="257" y="860"/>
                  </a:cubicBezTo>
                  <a:cubicBezTo>
                    <a:pt x="284" y="860"/>
                    <a:pt x="311" y="865"/>
                    <a:pt x="337" y="871"/>
                  </a:cubicBezTo>
                  <a:lnTo>
                    <a:pt x="337" y="871"/>
                  </a:lnTo>
                  <a:cubicBezTo>
                    <a:pt x="385" y="927"/>
                    <a:pt x="420" y="978"/>
                    <a:pt x="477" y="1007"/>
                  </a:cubicBezTo>
                  <a:cubicBezTo>
                    <a:pt x="550" y="1044"/>
                    <a:pt x="660" y="1080"/>
                    <a:pt x="734" y="1080"/>
                  </a:cubicBezTo>
                  <a:cubicBezTo>
                    <a:pt x="774" y="1091"/>
                    <a:pt x="811" y="1096"/>
                    <a:pt x="846" y="1096"/>
                  </a:cubicBezTo>
                  <a:cubicBezTo>
                    <a:pt x="1356" y="1096"/>
                    <a:pt x="1356" y="1"/>
                    <a:pt x="8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14"/>
            <p:cNvSpPr/>
            <p:nvPr/>
          </p:nvSpPr>
          <p:spPr>
            <a:xfrm rot="1098150">
              <a:off x="7620451" y="527436"/>
              <a:ext cx="58162" cy="47439"/>
            </a:xfrm>
            <a:custGeom>
              <a:avLst/>
              <a:gdLst/>
              <a:ahLst/>
              <a:cxnLst/>
              <a:rect l="l" t="t" r="r" b="b"/>
              <a:pathLst>
                <a:path w="1394" h="1137" extrusionOk="0">
                  <a:moveTo>
                    <a:pt x="697" y="0"/>
                  </a:moveTo>
                  <a:cubicBezTo>
                    <a:pt x="0" y="73"/>
                    <a:pt x="0" y="1063"/>
                    <a:pt x="697" y="1137"/>
                  </a:cubicBezTo>
                  <a:cubicBezTo>
                    <a:pt x="1393" y="1063"/>
                    <a:pt x="1393" y="73"/>
                    <a:pt x="6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14"/>
            <p:cNvSpPr/>
            <p:nvPr/>
          </p:nvSpPr>
          <p:spPr>
            <a:xfrm rot="1098150">
              <a:off x="7372290" y="371088"/>
              <a:ext cx="84156" cy="62752"/>
            </a:xfrm>
            <a:custGeom>
              <a:avLst/>
              <a:gdLst/>
              <a:ahLst/>
              <a:cxnLst/>
              <a:rect l="l" t="t" r="r" b="b"/>
              <a:pathLst>
                <a:path w="2017" h="1504" extrusionOk="0">
                  <a:moveTo>
                    <a:pt x="1027" y="1"/>
                  </a:moveTo>
                  <a:cubicBezTo>
                    <a:pt x="0" y="1"/>
                    <a:pt x="0" y="1504"/>
                    <a:pt x="1027" y="1504"/>
                  </a:cubicBezTo>
                  <a:cubicBezTo>
                    <a:pt x="2017" y="1504"/>
                    <a:pt x="2017" y="1"/>
                    <a:pt x="10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14"/>
            <p:cNvSpPr/>
            <p:nvPr/>
          </p:nvSpPr>
          <p:spPr>
            <a:xfrm rot="1098150">
              <a:off x="7409857" y="644730"/>
              <a:ext cx="67341" cy="55116"/>
            </a:xfrm>
            <a:custGeom>
              <a:avLst/>
              <a:gdLst/>
              <a:ahLst/>
              <a:cxnLst/>
              <a:rect l="l" t="t" r="r" b="b"/>
              <a:pathLst>
                <a:path w="1614" h="1321" extrusionOk="0">
                  <a:moveTo>
                    <a:pt x="807" y="1"/>
                  </a:moveTo>
                  <a:cubicBezTo>
                    <a:pt x="0" y="38"/>
                    <a:pt x="0" y="1247"/>
                    <a:pt x="807" y="1321"/>
                  </a:cubicBezTo>
                  <a:cubicBezTo>
                    <a:pt x="1613" y="1247"/>
                    <a:pt x="1613" y="38"/>
                    <a:pt x="8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14"/>
            <p:cNvSpPr/>
            <p:nvPr/>
          </p:nvSpPr>
          <p:spPr>
            <a:xfrm rot="1098150">
              <a:off x="7228768" y="655749"/>
              <a:ext cx="67300" cy="56660"/>
            </a:xfrm>
            <a:custGeom>
              <a:avLst/>
              <a:gdLst/>
              <a:ahLst/>
              <a:cxnLst/>
              <a:rect l="l" t="t" r="r" b="b"/>
              <a:pathLst>
                <a:path w="1613" h="1358" extrusionOk="0">
                  <a:moveTo>
                    <a:pt x="806" y="1"/>
                  </a:moveTo>
                  <a:cubicBezTo>
                    <a:pt x="0" y="74"/>
                    <a:pt x="0" y="1284"/>
                    <a:pt x="806" y="1357"/>
                  </a:cubicBezTo>
                  <a:cubicBezTo>
                    <a:pt x="1613" y="1284"/>
                    <a:pt x="1613" y="74"/>
                    <a:pt x="8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14"/>
            <p:cNvSpPr/>
            <p:nvPr/>
          </p:nvSpPr>
          <p:spPr>
            <a:xfrm rot="1098150">
              <a:off x="7266901" y="802716"/>
              <a:ext cx="62752" cy="47439"/>
            </a:xfrm>
            <a:custGeom>
              <a:avLst/>
              <a:gdLst/>
              <a:ahLst/>
              <a:cxnLst/>
              <a:rect l="l" t="t" r="r" b="b"/>
              <a:pathLst>
                <a:path w="1504" h="1137" extrusionOk="0">
                  <a:moveTo>
                    <a:pt x="734" y="0"/>
                  </a:moveTo>
                  <a:cubicBezTo>
                    <a:pt x="1" y="0"/>
                    <a:pt x="1" y="1136"/>
                    <a:pt x="734" y="1136"/>
                  </a:cubicBezTo>
                  <a:cubicBezTo>
                    <a:pt x="1504" y="1136"/>
                    <a:pt x="1504" y="0"/>
                    <a:pt x="7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14"/>
            <p:cNvSpPr/>
            <p:nvPr/>
          </p:nvSpPr>
          <p:spPr>
            <a:xfrm rot="1098150">
              <a:off x="7152317" y="927872"/>
              <a:ext cx="64254" cy="52029"/>
            </a:xfrm>
            <a:custGeom>
              <a:avLst/>
              <a:gdLst/>
              <a:ahLst/>
              <a:cxnLst/>
              <a:rect l="l" t="t" r="r" b="b"/>
              <a:pathLst>
                <a:path w="1540" h="1247" extrusionOk="0">
                  <a:moveTo>
                    <a:pt x="770" y="1"/>
                  </a:moveTo>
                  <a:cubicBezTo>
                    <a:pt x="0" y="74"/>
                    <a:pt x="0" y="1210"/>
                    <a:pt x="770" y="1247"/>
                  </a:cubicBezTo>
                  <a:cubicBezTo>
                    <a:pt x="1540" y="1210"/>
                    <a:pt x="1540" y="74"/>
                    <a:pt x="7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14"/>
            <p:cNvSpPr/>
            <p:nvPr/>
          </p:nvSpPr>
          <p:spPr>
            <a:xfrm rot="1098150">
              <a:off x="7055589" y="1075162"/>
              <a:ext cx="67341" cy="50527"/>
            </a:xfrm>
            <a:custGeom>
              <a:avLst/>
              <a:gdLst/>
              <a:ahLst/>
              <a:cxnLst/>
              <a:rect l="l" t="t" r="r" b="b"/>
              <a:pathLst>
                <a:path w="1614" h="1211" extrusionOk="0">
                  <a:moveTo>
                    <a:pt x="807" y="1"/>
                  </a:moveTo>
                  <a:cubicBezTo>
                    <a:pt x="1" y="1"/>
                    <a:pt x="1" y="1210"/>
                    <a:pt x="807" y="1210"/>
                  </a:cubicBezTo>
                  <a:cubicBezTo>
                    <a:pt x="1613" y="1210"/>
                    <a:pt x="1613" y="1"/>
                    <a:pt x="8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14"/>
            <p:cNvSpPr/>
            <p:nvPr/>
          </p:nvSpPr>
          <p:spPr>
            <a:xfrm rot="1098150">
              <a:off x="6994161" y="1232816"/>
              <a:ext cx="62752" cy="47439"/>
            </a:xfrm>
            <a:custGeom>
              <a:avLst/>
              <a:gdLst/>
              <a:ahLst/>
              <a:cxnLst/>
              <a:rect l="l" t="t" r="r" b="b"/>
              <a:pathLst>
                <a:path w="1504" h="1137" extrusionOk="0">
                  <a:moveTo>
                    <a:pt x="770" y="1"/>
                  </a:moveTo>
                  <a:cubicBezTo>
                    <a:pt x="1" y="1"/>
                    <a:pt x="1" y="1137"/>
                    <a:pt x="770" y="1137"/>
                  </a:cubicBezTo>
                  <a:cubicBezTo>
                    <a:pt x="1504" y="1137"/>
                    <a:pt x="1504" y="1"/>
                    <a:pt x="7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1" name="Google Shape;481;p14"/>
          <p:cNvSpPr/>
          <p:nvPr/>
        </p:nvSpPr>
        <p:spPr>
          <a:xfrm rot="-3926649">
            <a:off x="7731671" y="3738118"/>
            <a:ext cx="1563250" cy="1281336"/>
          </a:xfrm>
          <a:custGeom>
            <a:avLst/>
            <a:gdLst/>
            <a:ahLst/>
            <a:cxnLst/>
            <a:rect l="l" t="t" r="r" b="b"/>
            <a:pathLst>
              <a:path w="62527" h="51251" extrusionOk="0">
                <a:moveTo>
                  <a:pt x="35889" y="3192"/>
                </a:moveTo>
                <a:cubicBezTo>
                  <a:pt x="34936" y="4989"/>
                  <a:pt x="34020" y="6785"/>
                  <a:pt x="33030" y="8581"/>
                </a:cubicBezTo>
                <a:cubicBezTo>
                  <a:pt x="31930" y="10634"/>
                  <a:pt x="30830" y="12650"/>
                  <a:pt x="29731" y="14666"/>
                </a:cubicBezTo>
                <a:cubicBezTo>
                  <a:pt x="28594" y="16682"/>
                  <a:pt x="27458" y="18662"/>
                  <a:pt x="26285" y="20678"/>
                </a:cubicBezTo>
                <a:cubicBezTo>
                  <a:pt x="25112" y="22658"/>
                  <a:pt x="23939" y="24637"/>
                  <a:pt x="22766" y="26580"/>
                </a:cubicBezTo>
                <a:cubicBezTo>
                  <a:pt x="22252" y="27460"/>
                  <a:pt x="21702" y="28303"/>
                  <a:pt x="21189" y="29146"/>
                </a:cubicBezTo>
                <a:cubicBezTo>
                  <a:pt x="21629" y="28046"/>
                  <a:pt x="22032" y="26983"/>
                  <a:pt x="22472" y="25884"/>
                </a:cubicBezTo>
                <a:cubicBezTo>
                  <a:pt x="23279" y="23794"/>
                  <a:pt x="24159" y="21741"/>
                  <a:pt x="25075" y="19688"/>
                </a:cubicBezTo>
                <a:cubicBezTo>
                  <a:pt x="25991" y="17636"/>
                  <a:pt x="26981" y="15693"/>
                  <a:pt x="28081" y="13750"/>
                </a:cubicBezTo>
                <a:cubicBezTo>
                  <a:pt x="29144" y="11807"/>
                  <a:pt x="30317" y="9974"/>
                  <a:pt x="31600" y="8178"/>
                </a:cubicBezTo>
                <a:cubicBezTo>
                  <a:pt x="32920" y="6418"/>
                  <a:pt x="34349" y="4732"/>
                  <a:pt x="35889" y="3192"/>
                </a:cubicBezTo>
                <a:close/>
                <a:moveTo>
                  <a:pt x="60780" y="7078"/>
                </a:moveTo>
                <a:lnTo>
                  <a:pt x="60780" y="7078"/>
                </a:lnTo>
                <a:cubicBezTo>
                  <a:pt x="56161" y="10011"/>
                  <a:pt x="51469" y="12907"/>
                  <a:pt x="46777" y="15766"/>
                </a:cubicBezTo>
                <a:lnTo>
                  <a:pt x="46740" y="15766"/>
                </a:lnTo>
                <a:cubicBezTo>
                  <a:pt x="41534" y="18919"/>
                  <a:pt x="36256" y="21998"/>
                  <a:pt x="30940" y="25041"/>
                </a:cubicBezTo>
                <a:cubicBezTo>
                  <a:pt x="28521" y="26434"/>
                  <a:pt x="26065" y="27790"/>
                  <a:pt x="23572" y="29183"/>
                </a:cubicBezTo>
                <a:lnTo>
                  <a:pt x="23755" y="28963"/>
                </a:lnTo>
                <a:cubicBezTo>
                  <a:pt x="26578" y="26800"/>
                  <a:pt x="29437" y="24711"/>
                  <a:pt x="32370" y="22731"/>
                </a:cubicBezTo>
                <a:cubicBezTo>
                  <a:pt x="36806" y="19688"/>
                  <a:pt x="41388" y="16902"/>
                  <a:pt x="46080" y="14300"/>
                </a:cubicBezTo>
                <a:cubicBezTo>
                  <a:pt x="50772" y="11697"/>
                  <a:pt x="55575" y="9314"/>
                  <a:pt x="60523" y="7188"/>
                </a:cubicBezTo>
                <a:lnTo>
                  <a:pt x="60780" y="7078"/>
                </a:lnTo>
                <a:close/>
                <a:moveTo>
                  <a:pt x="46557" y="1543"/>
                </a:moveTo>
                <a:cubicBezTo>
                  <a:pt x="43917" y="5135"/>
                  <a:pt x="41205" y="8691"/>
                  <a:pt x="38382" y="12137"/>
                </a:cubicBezTo>
                <a:cubicBezTo>
                  <a:pt x="35193" y="16023"/>
                  <a:pt x="31893" y="19835"/>
                  <a:pt x="28521" y="23574"/>
                </a:cubicBezTo>
                <a:cubicBezTo>
                  <a:pt x="26835" y="25407"/>
                  <a:pt x="25112" y="27203"/>
                  <a:pt x="23389" y="29000"/>
                </a:cubicBezTo>
                <a:lnTo>
                  <a:pt x="22656" y="29586"/>
                </a:lnTo>
                <a:cubicBezTo>
                  <a:pt x="25552" y="25627"/>
                  <a:pt x="28558" y="21778"/>
                  <a:pt x="31673" y="18002"/>
                </a:cubicBezTo>
                <a:cubicBezTo>
                  <a:pt x="34936" y="14080"/>
                  <a:pt x="38345" y="10231"/>
                  <a:pt x="41864" y="6455"/>
                </a:cubicBezTo>
                <a:cubicBezTo>
                  <a:pt x="43404" y="4805"/>
                  <a:pt x="44980" y="3156"/>
                  <a:pt x="46557" y="1543"/>
                </a:cubicBezTo>
                <a:close/>
                <a:moveTo>
                  <a:pt x="20199" y="31016"/>
                </a:moveTo>
                <a:lnTo>
                  <a:pt x="20089" y="31272"/>
                </a:lnTo>
                <a:lnTo>
                  <a:pt x="19906" y="31786"/>
                </a:lnTo>
                <a:lnTo>
                  <a:pt x="19503" y="32115"/>
                </a:lnTo>
                <a:cubicBezTo>
                  <a:pt x="19723" y="31749"/>
                  <a:pt x="19943" y="31382"/>
                  <a:pt x="20199" y="31016"/>
                </a:cubicBezTo>
                <a:close/>
                <a:moveTo>
                  <a:pt x="19833" y="32152"/>
                </a:moveTo>
                <a:cubicBezTo>
                  <a:pt x="19833" y="32189"/>
                  <a:pt x="19833" y="32189"/>
                  <a:pt x="19870" y="32189"/>
                </a:cubicBezTo>
                <a:cubicBezTo>
                  <a:pt x="19723" y="32262"/>
                  <a:pt x="19613" y="32335"/>
                  <a:pt x="19503" y="32445"/>
                </a:cubicBezTo>
                <a:lnTo>
                  <a:pt x="19466" y="32409"/>
                </a:lnTo>
                <a:lnTo>
                  <a:pt x="19503" y="32409"/>
                </a:lnTo>
                <a:lnTo>
                  <a:pt x="19833" y="32152"/>
                </a:lnTo>
                <a:close/>
                <a:moveTo>
                  <a:pt x="44870" y="27020"/>
                </a:moveTo>
                <a:lnTo>
                  <a:pt x="44870" y="27020"/>
                </a:lnTo>
                <a:cubicBezTo>
                  <a:pt x="43441" y="27460"/>
                  <a:pt x="42011" y="27827"/>
                  <a:pt x="40581" y="28193"/>
                </a:cubicBezTo>
                <a:cubicBezTo>
                  <a:pt x="38748" y="28706"/>
                  <a:pt x="36916" y="29146"/>
                  <a:pt x="35046" y="29586"/>
                </a:cubicBezTo>
                <a:cubicBezTo>
                  <a:pt x="33176" y="30026"/>
                  <a:pt x="31344" y="30429"/>
                  <a:pt x="29474" y="30832"/>
                </a:cubicBezTo>
                <a:cubicBezTo>
                  <a:pt x="27604" y="31236"/>
                  <a:pt x="25735" y="31602"/>
                  <a:pt x="23865" y="31932"/>
                </a:cubicBezTo>
                <a:cubicBezTo>
                  <a:pt x="22216" y="32189"/>
                  <a:pt x="20566" y="32555"/>
                  <a:pt x="18953" y="33032"/>
                </a:cubicBezTo>
                <a:lnTo>
                  <a:pt x="18953" y="32995"/>
                </a:lnTo>
                <a:cubicBezTo>
                  <a:pt x="19540" y="32555"/>
                  <a:pt x="20163" y="32189"/>
                  <a:pt x="20859" y="31896"/>
                </a:cubicBezTo>
                <a:cubicBezTo>
                  <a:pt x="21666" y="31529"/>
                  <a:pt x="22509" y="31236"/>
                  <a:pt x="23352" y="30942"/>
                </a:cubicBezTo>
                <a:cubicBezTo>
                  <a:pt x="25112" y="30393"/>
                  <a:pt x="26871" y="29916"/>
                  <a:pt x="28667" y="29549"/>
                </a:cubicBezTo>
                <a:cubicBezTo>
                  <a:pt x="30500" y="29183"/>
                  <a:pt x="32297" y="28853"/>
                  <a:pt x="34130" y="28523"/>
                </a:cubicBezTo>
                <a:cubicBezTo>
                  <a:pt x="35962" y="28193"/>
                  <a:pt x="37869" y="27863"/>
                  <a:pt x="39738" y="27607"/>
                </a:cubicBezTo>
                <a:cubicBezTo>
                  <a:pt x="41461" y="27350"/>
                  <a:pt x="43147" y="27167"/>
                  <a:pt x="44870" y="27020"/>
                </a:cubicBezTo>
                <a:close/>
                <a:moveTo>
                  <a:pt x="24818" y="13933"/>
                </a:moveTo>
                <a:lnTo>
                  <a:pt x="24818" y="13933"/>
                </a:lnTo>
                <a:cubicBezTo>
                  <a:pt x="24122" y="16536"/>
                  <a:pt x="23279" y="19139"/>
                  <a:pt x="22289" y="21631"/>
                </a:cubicBezTo>
                <a:cubicBezTo>
                  <a:pt x="20933" y="25004"/>
                  <a:pt x="19356" y="28230"/>
                  <a:pt x="17560" y="31346"/>
                </a:cubicBezTo>
                <a:cubicBezTo>
                  <a:pt x="16680" y="32885"/>
                  <a:pt x="15764" y="34352"/>
                  <a:pt x="14774" y="35818"/>
                </a:cubicBezTo>
                <a:cubicBezTo>
                  <a:pt x="15764" y="32629"/>
                  <a:pt x="17010" y="29549"/>
                  <a:pt x="18477" y="26543"/>
                </a:cubicBezTo>
                <a:cubicBezTo>
                  <a:pt x="20016" y="23318"/>
                  <a:pt x="21702" y="20128"/>
                  <a:pt x="23352" y="16939"/>
                </a:cubicBezTo>
                <a:cubicBezTo>
                  <a:pt x="23792" y="16023"/>
                  <a:pt x="24232" y="15143"/>
                  <a:pt x="24672" y="14226"/>
                </a:cubicBezTo>
                <a:lnTo>
                  <a:pt x="24818" y="13933"/>
                </a:lnTo>
                <a:close/>
                <a:moveTo>
                  <a:pt x="45823" y="30576"/>
                </a:moveTo>
                <a:lnTo>
                  <a:pt x="45823" y="30576"/>
                </a:lnTo>
                <a:cubicBezTo>
                  <a:pt x="44174" y="30942"/>
                  <a:pt x="42561" y="31272"/>
                  <a:pt x="40911" y="31602"/>
                </a:cubicBezTo>
                <a:cubicBezTo>
                  <a:pt x="38712" y="32042"/>
                  <a:pt x="36549" y="32445"/>
                  <a:pt x="34349" y="32849"/>
                </a:cubicBezTo>
                <a:cubicBezTo>
                  <a:pt x="32187" y="33215"/>
                  <a:pt x="29987" y="33582"/>
                  <a:pt x="27824" y="33912"/>
                </a:cubicBezTo>
                <a:cubicBezTo>
                  <a:pt x="25625" y="34242"/>
                  <a:pt x="23462" y="34535"/>
                  <a:pt x="21299" y="34828"/>
                </a:cubicBezTo>
                <a:cubicBezTo>
                  <a:pt x="19466" y="35048"/>
                  <a:pt x="17670" y="35415"/>
                  <a:pt x="15910" y="35891"/>
                </a:cubicBezTo>
                <a:cubicBezTo>
                  <a:pt x="17084" y="35268"/>
                  <a:pt x="18330" y="34755"/>
                  <a:pt x="19613" y="34352"/>
                </a:cubicBezTo>
                <a:cubicBezTo>
                  <a:pt x="21556" y="33802"/>
                  <a:pt x="23535" y="33362"/>
                  <a:pt x="25552" y="33032"/>
                </a:cubicBezTo>
                <a:cubicBezTo>
                  <a:pt x="27861" y="32629"/>
                  <a:pt x="30170" y="32262"/>
                  <a:pt x="32517" y="31932"/>
                </a:cubicBezTo>
                <a:cubicBezTo>
                  <a:pt x="34863" y="31602"/>
                  <a:pt x="37209" y="31346"/>
                  <a:pt x="39555" y="31089"/>
                </a:cubicBezTo>
                <a:cubicBezTo>
                  <a:pt x="41644" y="30906"/>
                  <a:pt x="43734" y="30722"/>
                  <a:pt x="45823" y="30576"/>
                </a:cubicBezTo>
                <a:close/>
                <a:moveTo>
                  <a:pt x="19063" y="17709"/>
                </a:moveTo>
                <a:lnTo>
                  <a:pt x="19063" y="17709"/>
                </a:lnTo>
                <a:cubicBezTo>
                  <a:pt x="18806" y="18955"/>
                  <a:pt x="18550" y="20238"/>
                  <a:pt x="18257" y="21485"/>
                </a:cubicBezTo>
                <a:cubicBezTo>
                  <a:pt x="17890" y="23024"/>
                  <a:pt x="17523" y="24564"/>
                  <a:pt x="17084" y="26104"/>
                </a:cubicBezTo>
                <a:cubicBezTo>
                  <a:pt x="16607" y="27643"/>
                  <a:pt x="16167" y="29146"/>
                  <a:pt x="15581" y="30649"/>
                </a:cubicBezTo>
                <a:cubicBezTo>
                  <a:pt x="14994" y="32115"/>
                  <a:pt x="14371" y="33545"/>
                  <a:pt x="13674" y="34975"/>
                </a:cubicBezTo>
                <a:cubicBezTo>
                  <a:pt x="13308" y="35671"/>
                  <a:pt x="12941" y="36331"/>
                  <a:pt x="12538" y="37028"/>
                </a:cubicBezTo>
                <a:cubicBezTo>
                  <a:pt x="12208" y="37614"/>
                  <a:pt x="11878" y="38164"/>
                  <a:pt x="11511" y="38714"/>
                </a:cubicBezTo>
                <a:cubicBezTo>
                  <a:pt x="11915" y="37541"/>
                  <a:pt x="12318" y="36404"/>
                  <a:pt x="12685" y="35231"/>
                </a:cubicBezTo>
                <a:cubicBezTo>
                  <a:pt x="13234" y="33728"/>
                  <a:pt x="13748" y="32189"/>
                  <a:pt x="14261" y="30649"/>
                </a:cubicBezTo>
                <a:lnTo>
                  <a:pt x="15837" y="26030"/>
                </a:lnTo>
                <a:cubicBezTo>
                  <a:pt x="16350" y="24527"/>
                  <a:pt x="16827" y="23061"/>
                  <a:pt x="17377" y="21595"/>
                </a:cubicBezTo>
                <a:cubicBezTo>
                  <a:pt x="17853" y="20275"/>
                  <a:pt x="18403" y="18955"/>
                  <a:pt x="19063" y="17709"/>
                </a:cubicBezTo>
                <a:close/>
                <a:moveTo>
                  <a:pt x="42087" y="34599"/>
                </a:moveTo>
                <a:cubicBezTo>
                  <a:pt x="42452" y="34599"/>
                  <a:pt x="42818" y="34602"/>
                  <a:pt x="43184" y="34608"/>
                </a:cubicBezTo>
                <a:cubicBezTo>
                  <a:pt x="39262" y="35415"/>
                  <a:pt x="35339" y="36111"/>
                  <a:pt x="31417" y="36771"/>
                </a:cubicBezTo>
                <a:cubicBezTo>
                  <a:pt x="27055" y="37468"/>
                  <a:pt x="22729" y="38054"/>
                  <a:pt x="18367" y="38604"/>
                </a:cubicBezTo>
                <a:cubicBezTo>
                  <a:pt x="16240" y="38861"/>
                  <a:pt x="14151" y="39081"/>
                  <a:pt x="12025" y="39300"/>
                </a:cubicBezTo>
                <a:cubicBezTo>
                  <a:pt x="13491" y="38567"/>
                  <a:pt x="15031" y="38091"/>
                  <a:pt x="16644" y="37797"/>
                </a:cubicBezTo>
                <a:cubicBezTo>
                  <a:pt x="18733" y="37358"/>
                  <a:pt x="20859" y="37101"/>
                  <a:pt x="22985" y="36734"/>
                </a:cubicBezTo>
                <a:cubicBezTo>
                  <a:pt x="25258" y="36368"/>
                  <a:pt x="27494" y="36001"/>
                  <a:pt x="29767" y="35671"/>
                </a:cubicBezTo>
                <a:cubicBezTo>
                  <a:pt x="32040" y="35305"/>
                  <a:pt x="34349" y="35011"/>
                  <a:pt x="36659" y="34828"/>
                </a:cubicBezTo>
                <a:cubicBezTo>
                  <a:pt x="38461" y="34675"/>
                  <a:pt x="40264" y="34599"/>
                  <a:pt x="42087" y="34599"/>
                </a:cubicBezTo>
                <a:close/>
                <a:moveTo>
                  <a:pt x="13161" y="22951"/>
                </a:moveTo>
                <a:lnTo>
                  <a:pt x="13161" y="22951"/>
                </a:lnTo>
                <a:cubicBezTo>
                  <a:pt x="12904" y="25407"/>
                  <a:pt x="12428" y="27827"/>
                  <a:pt x="11805" y="30209"/>
                </a:cubicBezTo>
                <a:cubicBezTo>
                  <a:pt x="11072" y="32959"/>
                  <a:pt x="10192" y="35708"/>
                  <a:pt x="9275" y="38421"/>
                </a:cubicBezTo>
                <a:cubicBezTo>
                  <a:pt x="8835" y="39850"/>
                  <a:pt x="8286" y="41243"/>
                  <a:pt x="7626" y="42563"/>
                </a:cubicBezTo>
                <a:cubicBezTo>
                  <a:pt x="8286" y="39997"/>
                  <a:pt x="8945" y="37468"/>
                  <a:pt x="9679" y="34902"/>
                </a:cubicBezTo>
                <a:cubicBezTo>
                  <a:pt x="10448" y="32079"/>
                  <a:pt x="11255" y="29293"/>
                  <a:pt x="12061" y="26507"/>
                </a:cubicBezTo>
                <a:cubicBezTo>
                  <a:pt x="12428" y="25297"/>
                  <a:pt x="12795" y="24124"/>
                  <a:pt x="13161" y="22951"/>
                </a:cubicBezTo>
                <a:close/>
                <a:moveTo>
                  <a:pt x="37795" y="37174"/>
                </a:moveTo>
                <a:cubicBezTo>
                  <a:pt x="34130" y="37981"/>
                  <a:pt x="30464" y="38714"/>
                  <a:pt x="26798" y="39447"/>
                </a:cubicBezTo>
                <a:cubicBezTo>
                  <a:pt x="22692" y="40254"/>
                  <a:pt x="18623" y="40987"/>
                  <a:pt x="14517" y="41683"/>
                </a:cubicBezTo>
                <a:cubicBezTo>
                  <a:pt x="12465" y="42013"/>
                  <a:pt x="10375" y="42343"/>
                  <a:pt x="8359" y="42673"/>
                </a:cubicBezTo>
                <a:cubicBezTo>
                  <a:pt x="10045" y="41903"/>
                  <a:pt x="11805" y="41280"/>
                  <a:pt x="13601" y="40877"/>
                </a:cubicBezTo>
                <a:lnTo>
                  <a:pt x="13564" y="40877"/>
                </a:lnTo>
                <a:cubicBezTo>
                  <a:pt x="15544" y="40400"/>
                  <a:pt x="17523" y="39997"/>
                  <a:pt x="19540" y="39594"/>
                </a:cubicBezTo>
                <a:cubicBezTo>
                  <a:pt x="21592" y="39154"/>
                  <a:pt x="23645" y="38751"/>
                  <a:pt x="25735" y="38384"/>
                </a:cubicBezTo>
                <a:cubicBezTo>
                  <a:pt x="27824" y="38017"/>
                  <a:pt x="29877" y="37724"/>
                  <a:pt x="31967" y="37504"/>
                </a:cubicBezTo>
                <a:cubicBezTo>
                  <a:pt x="33910" y="37284"/>
                  <a:pt x="35852" y="37174"/>
                  <a:pt x="37795" y="37174"/>
                </a:cubicBezTo>
                <a:close/>
                <a:moveTo>
                  <a:pt x="7516" y="43003"/>
                </a:moveTo>
                <a:lnTo>
                  <a:pt x="7479" y="43076"/>
                </a:lnTo>
                <a:lnTo>
                  <a:pt x="7479" y="43003"/>
                </a:lnTo>
                <a:close/>
                <a:moveTo>
                  <a:pt x="47747" y="1"/>
                </a:moveTo>
                <a:cubicBezTo>
                  <a:pt x="47716" y="1"/>
                  <a:pt x="47684" y="12"/>
                  <a:pt x="47656" y="40"/>
                </a:cubicBezTo>
                <a:cubicBezTo>
                  <a:pt x="43991" y="3706"/>
                  <a:pt x="40435" y="7445"/>
                  <a:pt x="37026" y="11330"/>
                </a:cubicBezTo>
                <a:cubicBezTo>
                  <a:pt x="33616" y="15180"/>
                  <a:pt x="30317" y="19139"/>
                  <a:pt x="27164" y="23208"/>
                </a:cubicBezTo>
                <a:cubicBezTo>
                  <a:pt x="25368" y="25480"/>
                  <a:pt x="23645" y="27790"/>
                  <a:pt x="21959" y="30099"/>
                </a:cubicBezTo>
                <a:cubicBezTo>
                  <a:pt x="21922" y="30136"/>
                  <a:pt x="21922" y="30136"/>
                  <a:pt x="21922" y="30173"/>
                </a:cubicBezTo>
                <a:lnTo>
                  <a:pt x="21006" y="30906"/>
                </a:lnTo>
                <a:lnTo>
                  <a:pt x="20346" y="31419"/>
                </a:lnTo>
                <a:lnTo>
                  <a:pt x="20969" y="29843"/>
                </a:lnTo>
                <a:cubicBezTo>
                  <a:pt x="21482" y="29036"/>
                  <a:pt x="21959" y="28230"/>
                  <a:pt x="22472" y="27423"/>
                </a:cubicBezTo>
                <a:cubicBezTo>
                  <a:pt x="23682" y="25444"/>
                  <a:pt x="24892" y="23464"/>
                  <a:pt x="26065" y="21485"/>
                </a:cubicBezTo>
                <a:cubicBezTo>
                  <a:pt x="27201" y="19505"/>
                  <a:pt x="28374" y="17489"/>
                  <a:pt x="29511" y="15473"/>
                </a:cubicBezTo>
                <a:cubicBezTo>
                  <a:pt x="30647" y="13493"/>
                  <a:pt x="31747" y="11477"/>
                  <a:pt x="32847" y="9461"/>
                </a:cubicBezTo>
                <a:cubicBezTo>
                  <a:pt x="33946" y="7445"/>
                  <a:pt x="35009" y="5392"/>
                  <a:pt x="36109" y="3339"/>
                </a:cubicBezTo>
                <a:lnTo>
                  <a:pt x="36512" y="2569"/>
                </a:lnTo>
                <a:cubicBezTo>
                  <a:pt x="36567" y="2487"/>
                  <a:pt x="36478" y="2384"/>
                  <a:pt x="36383" y="2384"/>
                </a:cubicBezTo>
                <a:cubicBezTo>
                  <a:pt x="36352" y="2384"/>
                  <a:pt x="36320" y="2395"/>
                  <a:pt x="36292" y="2423"/>
                </a:cubicBezTo>
                <a:cubicBezTo>
                  <a:pt x="34716" y="3962"/>
                  <a:pt x="33250" y="5612"/>
                  <a:pt x="31893" y="7371"/>
                </a:cubicBezTo>
                <a:cubicBezTo>
                  <a:pt x="30574" y="9131"/>
                  <a:pt x="29327" y="10964"/>
                  <a:pt x="28228" y="12870"/>
                </a:cubicBezTo>
                <a:cubicBezTo>
                  <a:pt x="27128" y="14813"/>
                  <a:pt x="26101" y="16792"/>
                  <a:pt x="25185" y="18809"/>
                </a:cubicBezTo>
                <a:cubicBezTo>
                  <a:pt x="24232" y="20825"/>
                  <a:pt x="23352" y="22878"/>
                  <a:pt x="22509" y="24967"/>
                </a:cubicBezTo>
                <a:cubicBezTo>
                  <a:pt x="21776" y="26763"/>
                  <a:pt x="21116" y="28596"/>
                  <a:pt x="20419" y="30393"/>
                </a:cubicBezTo>
                <a:lnTo>
                  <a:pt x="19246" y="32299"/>
                </a:lnTo>
                <a:lnTo>
                  <a:pt x="17963" y="33362"/>
                </a:lnTo>
                <a:lnTo>
                  <a:pt x="17890" y="33399"/>
                </a:lnTo>
                <a:cubicBezTo>
                  <a:pt x="17853" y="33399"/>
                  <a:pt x="17853" y="33435"/>
                  <a:pt x="17853" y="33472"/>
                </a:cubicBezTo>
                <a:cubicBezTo>
                  <a:pt x="16864" y="34315"/>
                  <a:pt x="15874" y="35158"/>
                  <a:pt x="14921" y="36038"/>
                </a:cubicBezTo>
                <a:cubicBezTo>
                  <a:pt x="16827" y="33215"/>
                  <a:pt x="18550" y="30319"/>
                  <a:pt x="20053" y="27277"/>
                </a:cubicBezTo>
                <a:cubicBezTo>
                  <a:pt x="21666" y="24051"/>
                  <a:pt x="23022" y="20715"/>
                  <a:pt x="24122" y="17306"/>
                </a:cubicBezTo>
                <a:cubicBezTo>
                  <a:pt x="24672" y="15546"/>
                  <a:pt x="25185" y="13750"/>
                  <a:pt x="25625" y="11917"/>
                </a:cubicBezTo>
                <a:cubicBezTo>
                  <a:pt x="25662" y="11770"/>
                  <a:pt x="25698" y="11587"/>
                  <a:pt x="25735" y="11404"/>
                </a:cubicBezTo>
                <a:cubicBezTo>
                  <a:pt x="25757" y="11294"/>
                  <a:pt x="25674" y="11224"/>
                  <a:pt x="25589" y="11224"/>
                </a:cubicBezTo>
                <a:cubicBezTo>
                  <a:pt x="25531" y="11224"/>
                  <a:pt x="25471" y="11256"/>
                  <a:pt x="25442" y="11330"/>
                </a:cubicBezTo>
                <a:cubicBezTo>
                  <a:pt x="25405" y="11514"/>
                  <a:pt x="25368" y="11697"/>
                  <a:pt x="25332" y="11880"/>
                </a:cubicBezTo>
                <a:cubicBezTo>
                  <a:pt x="25112" y="12577"/>
                  <a:pt x="24855" y="13273"/>
                  <a:pt x="24525" y="13933"/>
                </a:cubicBezTo>
                <a:cubicBezTo>
                  <a:pt x="24159" y="14740"/>
                  <a:pt x="23755" y="15546"/>
                  <a:pt x="23352" y="16316"/>
                </a:cubicBezTo>
                <a:cubicBezTo>
                  <a:pt x="22546" y="17929"/>
                  <a:pt x="21739" y="19542"/>
                  <a:pt x="20896" y="21118"/>
                </a:cubicBezTo>
                <a:cubicBezTo>
                  <a:pt x="19283" y="24307"/>
                  <a:pt x="17670" y="27497"/>
                  <a:pt x="16277" y="30796"/>
                </a:cubicBezTo>
                <a:cubicBezTo>
                  <a:pt x="15507" y="32665"/>
                  <a:pt x="14847" y="34535"/>
                  <a:pt x="14297" y="36478"/>
                </a:cubicBezTo>
                <a:cubicBezTo>
                  <a:pt x="14297" y="36514"/>
                  <a:pt x="14297" y="36551"/>
                  <a:pt x="14297" y="36588"/>
                </a:cubicBezTo>
                <a:cubicBezTo>
                  <a:pt x="13271" y="37504"/>
                  <a:pt x="12281" y="38421"/>
                  <a:pt x="11292" y="39337"/>
                </a:cubicBezTo>
                <a:lnTo>
                  <a:pt x="11255" y="39337"/>
                </a:lnTo>
                <a:lnTo>
                  <a:pt x="11328" y="39190"/>
                </a:lnTo>
                <a:cubicBezTo>
                  <a:pt x="12171" y="38054"/>
                  <a:pt x="12941" y="36881"/>
                  <a:pt x="13601" y="35635"/>
                </a:cubicBezTo>
                <a:cubicBezTo>
                  <a:pt x="14334" y="34242"/>
                  <a:pt x="15031" y="32812"/>
                  <a:pt x="15581" y="31309"/>
                </a:cubicBezTo>
                <a:cubicBezTo>
                  <a:pt x="16167" y="29843"/>
                  <a:pt x="16680" y="28340"/>
                  <a:pt x="17157" y="26800"/>
                </a:cubicBezTo>
                <a:cubicBezTo>
                  <a:pt x="17633" y="25297"/>
                  <a:pt x="18037" y="23721"/>
                  <a:pt x="18403" y="22145"/>
                </a:cubicBezTo>
                <a:cubicBezTo>
                  <a:pt x="18770" y="20568"/>
                  <a:pt x="19100" y="19029"/>
                  <a:pt x="19393" y="17452"/>
                </a:cubicBezTo>
                <a:lnTo>
                  <a:pt x="19503" y="16866"/>
                </a:lnTo>
                <a:cubicBezTo>
                  <a:pt x="19527" y="16768"/>
                  <a:pt x="19438" y="16687"/>
                  <a:pt x="19354" y="16687"/>
                </a:cubicBezTo>
                <a:cubicBezTo>
                  <a:pt x="19312" y="16687"/>
                  <a:pt x="19271" y="16707"/>
                  <a:pt x="19246" y="16756"/>
                </a:cubicBezTo>
                <a:cubicBezTo>
                  <a:pt x="18550" y="18112"/>
                  <a:pt x="17890" y="19505"/>
                  <a:pt x="17377" y="20935"/>
                </a:cubicBezTo>
                <a:cubicBezTo>
                  <a:pt x="16827" y="22401"/>
                  <a:pt x="16314" y="23831"/>
                  <a:pt x="15837" y="25297"/>
                </a:cubicBezTo>
                <a:cubicBezTo>
                  <a:pt x="15287" y="26837"/>
                  <a:pt x="14774" y="28413"/>
                  <a:pt x="14224" y="29916"/>
                </a:cubicBezTo>
                <a:lnTo>
                  <a:pt x="12648" y="34572"/>
                </a:lnTo>
                <a:lnTo>
                  <a:pt x="11035" y="39227"/>
                </a:lnTo>
                <a:lnTo>
                  <a:pt x="10962" y="39447"/>
                </a:lnTo>
                <a:cubicBezTo>
                  <a:pt x="10925" y="39447"/>
                  <a:pt x="10925" y="39484"/>
                  <a:pt x="10925" y="39557"/>
                </a:cubicBezTo>
                <a:cubicBezTo>
                  <a:pt x="10925" y="39630"/>
                  <a:pt x="10888" y="39704"/>
                  <a:pt x="10852" y="39814"/>
                </a:cubicBezTo>
                <a:cubicBezTo>
                  <a:pt x="10192" y="40400"/>
                  <a:pt x="9569" y="41023"/>
                  <a:pt x="8909" y="41647"/>
                </a:cubicBezTo>
                <a:cubicBezTo>
                  <a:pt x="8542" y="42013"/>
                  <a:pt x="8176" y="42380"/>
                  <a:pt x="7846" y="42746"/>
                </a:cubicBezTo>
                <a:cubicBezTo>
                  <a:pt x="9092" y="40254"/>
                  <a:pt x="9862" y="37578"/>
                  <a:pt x="10705" y="34938"/>
                </a:cubicBezTo>
                <a:cubicBezTo>
                  <a:pt x="11621" y="32189"/>
                  <a:pt x="12355" y="29366"/>
                  <a:pt x="12941" y="26543"/>
                </a:cubicBezTo>
                <a:cubicBezTo>
                  <a:pt x="13271" y="24931"/>
                  <a:pt x="13454" y="23318"/>
                  <a:pt x="13564" y="21705"/>
                </a:cubicBezTo>
                <a:cubicBezTo>
                  <a:pt x="13564" y="21622"/>
                  <a:pt x="13495" y="21575"/>
                  <a:pt x="13421" y="21575"/>
                </a:cubicBezTo>
                <a:cubicBezTo>
                  <a:pt x="13364" y="21575"/>
                  <a:pt x="13303" y="21604"/>
                  <a:pt x="13271" y="21668"/>
                </a:cubicBezTo>
                <a:cubicBezTo>
                  <a:pt x="12428" y="24454"/>
                  <a:pt x="11585" y="27277"/>
                  <a:pt x="10778" y="30063"/>
                </a:cubicBezTo>
                <a:cubicBezTo>
                  <a:pt x="9972" y="32885"/>
                  <a:pt x="9165" y="35708"/>
                  <a:pt x="8396" y="38531"/>
                </a:cubicBezTo>
                <a:cubicBezTo>
                  <a:pt x="7956" y="40107"/>
                  <a:pt x="7552" y="41683"/>
                  <a:pt x="7149" y="43296"/>
                </a:cubicBezTo>
                <a:cubicBezTo>
                  <a:pt x="7113" y="43333"/>
                  <a:pt x="7113" y="43369"/>
                  <a:pt x="7149" y="43406"/>
                </a:cubicBezTo>
                <a:cubicBezTo>
                  <a:pt x="4656" y="45899"/>
                  <a:pt x="2310" y="48465"/>
                  <a:pt x="1" y="51068"/>
                </a:cubicBezTo>
                <a:lnTo>
                  <a:pt x="1" y="51251"/>
                </a:lnTo>
                <a:cubicBezTo>
                  <a:pt x="2384" y="48575"/>
                  <a:pt x="4803" y="45972"/>
                  <a:pt x="7332" y="43443"/>
                </a:cubicBezTo>
                <a:lnTo>
                  <a:pt x="7332" y="43406"/>
                </a:lnTo>
                <a:cubicBezTo>
                  <a:pt x="7406" y="43333"/>
                  <a:pt x="7479" y="43296"/>
                  <a:pt x="7552" y="43223"/>
                </a:cubicBezTo>
                <a:lnTo>
                  <a:pt x="7736" y="43003"/>
                </a:lnTo>
                <a:cubicBezTo>
                  <a:pt x="11805" y="42416"/>
                  <a:pt x="15837" y="41720"/>
                  <a:pt x="19870" y="40987"/>
                </a:cubicBezTo>
                <a:cubicBezTo>
                  <a:pt x="23939" y="40290"/>
                  <a:pt x="28081" y="39484"/>
                  <a:pt x="32150" y="38641"/>
                </a:cubicBezTo>
                <a:cubicBezTo>
                  <a:pt x="34423" y="38164"/>
                  <a:pt x="36732" y="37651"/>
                  <a:pt x="39005" y="37174"/>
                </a:cubicBezTo>
                <a:cubicBezTo>
                  <a:pt x="39152" y="37101"/>
                  <a:pt x="39115" y="36918"/>
                  <a:pt x="38968" y="36881"/>
                </a:cubicBezTo>
                <a:cubicBezTo>
                  <a:pt x="36879" y="36881"/>
                  <a:pt x="34753" y="36954"/>
                  <a:pt x="32663" y="37138"/>
                </a:cubicBezTo>
                <a:cubicBezTo>
                  <a:pt x="30574" y="37358"/>
                  <a:pt x="28484" y="37614"/>
                  <a:pt x="26395" y="37981"/>
                </a:cubicBezTo>
                <a:cubicBezTo>
                  <a:pt x="24342" y="38347"/>
                  <a:pt x="22252" y="38751"/>
                  <a:pt x="20163" y="39154"/>
                </a:cubicBezTo>
                <a:cubicBezTo>
                  <a:pt x="18110" y="39594"/>
                  <a:pt x="16130" y="39997"/>
                  <a:pt x="14114" y="40474"/>
                </a:cubicBezTo>
                <a:cubicBezTo>
                  <a:pt x="12208" y="40877"/>
                  <a:pt x="10338" y="41500"/>
                  <a:pt x="8542" y="42306"/>
                </a:cubicBezTo>
                <a:cubicBezTo>
                  <a:pt x="8469" y="42343"/>
                  <a:pt x="8359" y="42416"/>
                  <a:pt x="8286" y="42453"/>
                </a:cubicBezTo>
                <a:cubicBezTo>
                  <a:pt x="9129" y="41610"/>
                  <a:pt x="10008" y="40767"/>
                  <a:pt x="10888" y="39924"/>
                </a:cubicBezTo>
                <a:cubicBezTo>
                  <a:pt x="10908" y="39933"/>
                  <a:pt x="10928" y="39938"/>
                  <a:pt x="10947" y="39938"/>
                </a:cubicBezTo>
                <a:cubicBezTo>
                  <a:pt x="10998" y="39938"/>
                  <a:pt x="11045" y="39904"/>
                  <a:pt x="11072" y="39850"/>
                </a:cubicBezTo>
                <a:cubicBezTo>
                  <a:pt x="11072" y="39814"/>
                  <a:pt x="11072" y="39777"/>
                  <a:pt x="11108" y="39740"/>
                </a:cubicBezTo>
                <a:lnTo>
                  <a:pt x="11365" y="39594"/>
                </a:lnTo>
                <a:cubicBezTo>
                  <a:pt x="13418" y="39374"/>
                  <a:pt x="15471" y="39154"/>
                  <a:pt x="17560" y="38897"/>
                </a:cubicBezTo>
                <a:cubicBezTo>
                  <a:pt x="19723" y="38641"/>
                  <a:pt x="21886" y="38384"/>
                  <a:pt x="24049" y="38091"/>
                </a:cubicBezTo>
                <a:cubicBezTo>
                  <a:pt x="26175" y="37797"/>
                  <a:pt x="28374" y="37468"/>
                  <a:pt x="30574" y="37138"/>
                </a:cubicBezTo>
                <a:cubicBezTo>
                  <a:pt x="32737" y="36771"/>
                  <a:pt x="34863" y="36404"/>
                  <a:pt x="37026" y="36038"/>
                </a:cubicBezTo>
                <a:cubicBezTo>
                  <a:pt x="39188" y="35635"/>
                  <a:pt x="41351" y="35231"/>
                  <a:pt x="43514" y="34792"/>
                </a:cubicBezTo>
                <a:lnTo>
                  <a:pt x="44320" y="34645"/>
                </a:lnTo>
                <a:cubicBezTo>
                  <a:pt x="44467" y="34608"/>
                  <a:pt x="44430" y="34388"/>
                  <a:pt x="44284" y="34352"/>
                </a:cubicBezTo>
                <a:cubicBezTo>
                  <a:pt x="43418" y="34310"/>
                  <a:pt x="42552" y="34290"/>
                  <a:pt x="41688" y="34290"/>
                </a:cubicBezTo>
                <a:cubicBezTo>
                  <a:pt x="40247" y="34290"/>
                  <a:pt x="38813" y="34347"/>
                  <a:pt x="37392" y="34462"/>
                </a:cubicBezTo>
                <a:cubicBezTo>
                  <a:pt x="35083" y="34645"/>
                  <a:pt x="32810" y="34938"/>
                  <a:pt x="30500" y="35231"/>
                </a:cubicBezTo>
                <a:cubicBezTo>
                  <a:pt x="28228" y="35561"/>
                  <a:pt x="25918" y="35965"/>
                  <a:pt x="23645" y="36331"/>
                </a:cubicBezTo>
                <a:cubicBezTo>
                  <a:pt x="22509" y="36551"/>
                  <a:pt x="21373" y="36734"/>
                  <a:pt x="20236" y="36918"/>
                </a:cubicBezTo>
                <a:cubicBezTo>
                  <a:pt x="19210" y="37064"/>
                  <a:pt x="18220" y="37211"/>
                  <a:pt x="17193" y="37394"/>
                </a:cubicBezTo>
                <a:cubicBezTo>
                  <a:pt x="15214" y="37724"/>
                  <a:pt x="13344" y="38347"/>
                  <a:pt x="11585" y="39300"/>
                </a:cubicBezTo>
                <a:cubicBezTo>
                  <a:pt x="12428" y="38494"/>
                  <a:pt x="13308" y="37688"/>
                  <a:pt x="14188" y="36881"/>
                </a:cubicBezTo>
                <a:cubicBezTo>
                  <a:pt x="14407" y="36771"/>
                  <a:pt x="14591" y="36624"/>
                  <a:pt x="14811" y="36478"/>
                </a:cubicBezTo>
                <a:cubicBezTo>
                  <a:pt x="16644" y="35855"/>
                  <a:pt x="18586" y="35415"/>
                  <a:pt x="20529" y="35195"/>
                </a:cubicBezTo>
                <a:cubicBezTo>
                  <a:pt x="22692" y="34865"/>
                  <a:pt x="24855" y="34608"/>
                  <a:pt x="26981" y="34278"/>
                </a:cubicBezTo>
                <a:cubicBezTo>
                  <a:pt x="29144" y="33948"/>
                  <a:pt x="31380" y="33582"/>
                  <a:pt x="33543" y="33215"/>
                </a:cubicBezTo>
                <a:cubicBezTo>
                  <a:pt x="35742" y="32812"/>
                  <a:pt x="37905" y="32409"/>
                  <a:pt x="40105" y="32006"/>
                </a:cubicBezTo>
                <a:cubicBezTo>
                  <a:pt x="42268" y="31566"/>
                  <a:pt x="44430" y="31089"/>
                  <a:pt x="46593" y="30613"/>
                </a:cubicBezTo>
                <a:lnTo>
                  <a:pt x="47400" y="30429"/>
                </a:lnTo>
                <a:cubicBezTo>
                  <a:pt x="47546" y="30393"/>
                  <a:pt x="47510" y="30209"/>
                  <a:pt x="47363" y="30173"/>
                </a:cubicBezTo>
                <a:cubicBezTo>
                  <a:pt x="44980" y="30319"/>
                  <a:pt x="42634" y="30503"/>
                  <a:pt x="40288" y="30722"/>
                </a:cubicBezTo>
                <a:cubicBezTo>
                  <a:pt x="37905" y="30979"/>
                  <a:pt x="35559" y="31236"/>
                  <a:pt x="33250" y="31529"/>
                </a:cubicBezTo>
                <a:cubicBezTo>
                  <a:pt x="30904" y="31859"/>
                  <a:pt x="28558" y="32225"/>
                  <a:pt x="26211" y="32629"/>
                </a:cubicBezTo>
                <a:cubicBezTo>
                  <a:pt x="24159" y="32959"/>
                  <a:pt x="22106" y="33399"/>
                  <a:pt x="20089" y="33948"/>
                </a:cubicBezTo>
                <a:cubicBezTo>
                  <a:pt x="18403" y="34425"/>
                  <a:pt x="16790" y="35158"/>
                  <a:pt x="15287" y="36111"/>
                </a:cubicBezTo>
                <a:lnTo>
                  <a:pt x="15141" y="36148"/>
                </a:lnTo>
                <a:cubicBezTo>
                  <a:pt x="16057" y="35305"/>
                  <a:pt x="17047" y="34462"/>
                  <a:pt x="18000" y="33655"/>
                </a:cubicBezTo>
                <a:lnTo>
                  <a:pt x="18037" y="33655"/>
                </a:lnTo>
                <a:cubicBezTo>
                  <a:pt x="18880" y="33289"/>
                  <a:pt x="19760" y="33032"/>
                  <a:pt x="20639" y="32849"/>
                </a:cubicBezTo>
                <a:cubicBezTo>
                  <a:pt x="21519" y="32665"/>
                  <a:pt x="22436" y="32482"/>
                  <a:pt x="23315" y="32335"/>
                </a:cubicBezTo>
                <a:cubicBezTo>
                  <a:pt x="25185" y="32006"/>
                  <a:pt x="27055" y="31639"/>
                  <a:pt x="28887" y="31272"/>
                </a:cubicBezTo>
                <a:cubicBezTo>
                  <a:pt x="30757" y="30869"/>
                  <a:pt x="32590" y="30466"/>
                  <a:pt x="34459" y="30026"/>
                </a:cubicBezTo>
                <a:cubicBezTo>
                  <a:pt x="36292" y="29586"/>
                  <a:pt x="38125" y="29146"/>
                  <a:pt x="39995" y="28633"/>
                </a:cubicBezTo>
                <a:cubicBezTo>
                  <a:pt x="41828" y="28156"/>
                  <a:pt x="43661" y="27680"/>
                  <a:pt x="45494" y="27130"/>
                </a:cubicBezTo>
                <a:lnTo>
                  <a:pt x="46190" y="26947"/>
                </a:lnTo>
                <a:cubicBezTo>
                  <a:pt x="46327" y="26912"/>
                  <a:pt x="46304" y="26687"/>
                  <a:pt x="46181" y="26687"/>
                </a:cubicBezTo>
                <a:cubicBezTo>
                  <a:pt x="46172" y="26687"/>
                  <a:pt x="46163" y="26688"/>
                  <a:pt x="46153" y="26690"/>
                </a:cubicBezTo>
                <a:cubicBezTo>
                  <a:pt x="44247" y="26763"/>
                  <a:pt x="42341" y="26983"/>
                  <a:pt x="40435" y="27240"/>
                </a:cubicBezTo>
                <a:cubicBezTo>
                  <a:pt x="38565" y="27497"/>
                  <a:pt x="36622" y="27827"/>
                  <a:pt x="34753" y="28156"/>
                </a:cubicBezTo>
                <a:cubicBezTo>
                  <a:pt x="32847" y="28486"/>
                  <a:pt x="31050" y="28816"/>
                  <a:pt x="29181" y="29183"/>
                </a:cubicBezTo>
                <a:cubicBezTo>
                  <a:pt x="27384" y="29549"/>
                  <a:pt x="25588" y="29989"/>
                  <a:pt x="23829" y="30539"/>
                </a:cubicBezTo>
                <a:cubicBezTo>
                  <a:pt x="22949" y="30832"/>
                  <a:pt x="22106" y="31126"/>
                  <a:pt x="21263" y="31492"/>
                </a:cubicBezTo>
                <a:cubicBezTo>
                  <a:pt x="20896" y="31639"/>
                  <a:pt x="20493" y="31822"/>
                  <a:pt x="20126" y="32006"/>
                </a:cubicBezTo>
                <a:cubicBezTo>
                  <a:pt x="20163" y="31969"/>
                  <a:pt x="20199" y="31896"/>
                  <a:pt x="20199" y="31822"/>
                </a:cubicBezTo>
                <a:cubicBezTo>
                  <a:pt x="20859" y="31309"/>
                  <a:pt x="21482" y="30796"/>
                  <a:pt x="22142" y="30283"/>
                </a:cubicBezTo>
                <a:lnTo>
                  <a:pt x="22692" y="29953"/>
                </a:lnTo>
                <a:cubicBezTo>
                  <a:pt x="22711" y="29989"/>
                  <a:pt x="22738" y="30008"/>
                  <a:pt x="22766" y="30008"/>
                </a:cubicBezTo>
                <a:cubicBezTo>
                  <a:pt x="22793" y="30008"/>
                  <a:pt x="22821" y="29989"/>
                  <a:pt x="22839" y="29953"/>
                </a:cubicBezTo>
                <a:lnTo>
                  <a:pt x="22985" y="29806"/>
                </a:lnTo>
                <a:cubicBezTo>
                  <a:pt x="28044" y="27020"/>
                  <a:pt x="33030" y="24161"/>
                  <a:pt x="38015" y="21301"/>
                </a:cubicBezTo>
                <a:cubicBezTo>
                  <a:pt x="43294" y="18222"/>
                  <a:pt x="48500" y="15070"/>
                  <a:pt x="53705" y="11844"/>
                </a:cubicBezTo>
                <a:cubicBezTo>
                  <a:pt x="56638" y="10047"/>
                  <a:pt x="59534" y="8215"/>
                  <a:pt x="62430" y="6382"/>
                </a:cubicBezTo>
                <a:cubicBezTo>
                  <a:pt x="62526" y="6317"/>
                  <a:pt x="62482" y="6112"/>
                  <a:pt x="62370" y="6112"/>
                </a:cubicBezTo>
                <a:cubicBezTo>
                  <a:pt x="62355" y="6112"/>
                  <a:pt x="62338" y="6116"/>
                  <a:pt x="62320" y="6125"/>
                </a:cubicBezTo>
                <a:lnTo>
                  <a:pt x="62283" y="6125"/>
                </a:lnTo>
                <a:cubicBezTo>
                  <a:pt x="57334" y="8215"/>
                  <a:pt x="52532" y="10524"/>
                  <a:pt x="47803" y="13053"/>
                </a:cubicBezTo>
                <a:cubicBezTo>
                  <a:pt x="43074" y="15583"/>
                  <a:pt x="38455" y="18332"/>
                  <a:pt x="33910" y="21375"/>
                </a:cubicBezTo>
                <a:cubicBezTo>
                  <a:pt x="30794" y="23464"/>
                  <a:pt x="27751" y="25627"/>
                  <a:pt x="24745" y="27936"/>
                </a:cubicBezTo>
                <a:cubicBezTo>
                  <a:pt x="27604" y="24931"/>
                  <a:pt x="30390" y="21888"/>
                  <a:pt x="33103" y="18772"/>
                </a:cubicBezTo>
                <a:cubicBezTo>
                  <a:pt x="36439" y="14923"/>
                  <a:pt x="39665" y="11001"/>
                  <a:pt x="42781" y="7005"/>
                </a:cubicBezTo>
                <a:cubicBezTo>
                  <a:pt x="44504" y="4769"/>
                  <a:pt x="46190" y="2496"/>
                  <a:pt x="47876" y="186"/>
                </a:cubicBezTo>
                <a:cubicBezTo>
                  <a:pt x="47931" y="104"/>
                  <a:pt x="47842" y="1"/>
                  <a:pt x="47747" y="1"/>
                </a:cubicBezTo>
                <a:close/>
              </a:path>
            </a:pathLst>
          </a:cu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14"/>
          <p:cNvSpPr/>
          <p:nvPr/>
        </p:nvSpPr>
        <p:spPr>
          <a:xfrm rot="-5400000">
            <a:off x="-854777" y="864701"/>
            <a:ext cx="2127125" cy="643625"/>
          </a:xfrm>
          <a:custGeom>
            <a:avLst/>
            <a:gdLst/>
            <a:ahLst/>
            <a:cxnLst/>
            <a:rect l="l" t="t" r="r" b="b"/>
            <a:pathLst>
              <a:path w="85085" h="25745" extrusionOk="0">
                <a:moveTo>
                  <a:pt x="1" y="0"/>
                </a:moveTo>
                <a:lnTo>
                  <a:pt x="1" y="2530"/>
                </a:lnTo>
                <a:cubicBezTo>
                  <a:pt x="7662" y="6306"/>
                  <a:pt x="12941" y="13674"/>
                  <a:pt x="19906" y="18696"/>
                </a:cubicBezTo>
                <a:cubicBezTo>
                  <a:pt x="20126" y="18879"/>
                  <a:pt x="20346" y="19026"/>
                  <a:pt x="20603" y="19209"/>
                </a:cubicBezTo>
                <a:cubicBezTo>
                  <a:pt x="26913" y="23518"/>
                  <a:pt x="34555" y="25744"/>
                  <a:pt x="42184" y="25744"/>
                </a:cubicBezTo>
                <a:cubicBezTo>
                  <a:pt x="47275" y="25744"/>
                  <a:pt x="52360" y="24753"/>
                  <a:pt x="57041" y="22728"/>
                </a:cubicBezTo>
                <a:cubicBezTo>
                  <a:pt x="67232" y="18329"/>
                  <a:pt x="74967" y="9751"/>
                  <a:pt x="85084" y="5206"/>
                </a:cubicBezTo>
                <a:lnTo>
                  <a:pt x="850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14"/>
          <p:cNvSpPr/>
          <p:nvPr/>
        </p:nvSpPr>
        <p:spPr>
          <a:xfrm rot="10800000">
            <a:off x="4481923" y="4264817"/>
            <a:ext cx="2766964" cy="1107807"/>
          </a:xfrm>
          <a:custGeom>
            <a:avLst/>
            <a:gdLst/>
            <a:ahLst/>
            <a:cxnLst/>
            <a:rect l="l" t="t" r="r" b="b"/>
            <a:pathLst>
              <a:path w="85085" h="25745" extrusionOk="0">
                <a:moveTo>
                  <a:pt x="1" y="0"/>
                </a:moveTo>
                <a:lnTo>
                  <a:pt x="1" y="2530"/>
                </a:lnTo>
                <a:cubicBezTo>
                  <a:pt x="7662" y="6306"/>
                  <a:pt x="12941" y="13674"/>
                  <a:pt x="19906" y="18696"/>
                </a:cubicBezTo>
                <a:cubicBezTo>
                  <a:pt x="20126" y="18879"/>
                  <a:pt x="20346" y="19026"/>
                  <a:pt x="20603" y="19209"/>
                </a:cubicBezTo>
                <a:cubicBezTo>
                  <a:pt x="26913" y="23518"/>
                  <a:pt x="34555" y="25744"/>
                  <a:pt x="42184" y="25744"/>
                </a:cubicBezTo>
                <a:cubicBezTo>
                  <a:pt x="47275" y="25744"/>
                  <a:pt x="52360" y="24753"/>
                  <a:pt x="57041" y="22728"/>
                </a:cubicBezTo>
                <a:cubicBezTo>
                  <a:pt x="67232" y="18329"/>
                  <a:pt x="74967" y="9751"/>
                  <a:pt x="85084" y="5206"/>
                </a:cubicBezTo>
                <a:lnTo>
                  <a:pt x="8508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14"/>
          <p:cNvSpPr/>
          <p:nvPr/>
        </p:nvSpPr>
        <p:spPr>
          <a:xfrm rot="4110747" flipH="1">
            <a:off x="5941756" y="4178087"/>
            <a:ext cx="1563180" cy="1281279"/>
          </a:xfrm>
          <a:custGeom>
            <a:avLst/>
            <a:gdLst/>
            <a:ahLst/>
            <a:cxnLst/>
            <a:rect l="l" t="t" r="r" b="b"/>
            <a:pathLst>
              <a:path w="62527" h="51251" extrusionOk="0">
                <a:moveTo>
                  <a:pt x="35889" y="3192"/>
                </a:moveTo>
                <a:cubicBezTo>
                  <a:pt x="34936" y="4989"/>
                  <a:pt x="34020" y="6785"/>
                  <a:pt x="33030" y="8581"/>
                </a:cubicBezTo>
                <a:cubicBezTo>
                  <a:pt x="31930" y="10634"/>
                  <a:pt x="30830" y="12650"/>
                  <a:pt x="29731" y="14666"/>
                </a:cubicBezTo>
                <a:cubicBezTo>
                  <a:pt x="28594" y="16682"/>
                  <a:pt x="27458" y="18662"/>
                  <a:pt x="26285" y="20678"/>
                </a:cubicBezTo>
                <a:cubicBezTo>
                  <a:pt x="25112" y="22658"/>
                  <a:pt x="23939" y="24637"/>
                  <a:pt x="22766" y="26580"/>
                </a:cubicBezTo>
                <a:cubicBezTo>
                  <a:pt x="22252" y="27460"/>
                  <a:pt x="21702" y="28303"/>
                  <a:pt x="21189" y="29146"/>
                </a:cubicBezTo>
                <a:cubicBezTo>
                  <a:pt x="21629" y="28046"/>
                  <a:pt x="22032" y="26983"/>
                  <a:pt x="22472" y="25884"/>
                </a:cubicBezTo>
                <a:cubicBezTo>
                  <a:pt x="23279" y="23794"/>
                  <a:pt x="24159" y="21741"/>
                  <a:pt x="25075" y="19688"/>
                </a:cubicBezTo>
                <a:cubicBezTo>
                  <a:pt x="25991" y="17636"/>
                  <a:pt x="26981" y="15693"/>
                  <a:pt x="28081" y="13750"/>
                </a:cubicBezTo>
                <a:cubicBezTo>
                  <a:pt x="29144" y="11807"/>
                  <a:pt x="30317" y="9974"/>
                  <a:pt x="31600" y="8178"/>
                </a:cubicBezTo>
                <a:cubicBezTo>
                  <a:pt x="32920" y="6418"/>
                  <a:pt x="34349" y="4732"/>
                  <a:pt x="35889" y="3192"/>
                </a:cubicBezTo>
                <a:close/>
                <a:moveTo>
                  <a:pt x="60780" y="7078"/>
                </a:moveTo>
                <a:lnTo>
                  <a:pt x="60780" y="7078"/>
                </a:lnTo>
                <a:cubicBezTo>
                  <a:pt x="56161" y="10011"/>
                  <a:pt x="51469" y="12907"/>
                  <a:pt x="46777" y="15766"/>
                </a:cubicBezTo>
                <a:lnTo>
                  <a:pt x="46740" y="15766"/>
                </a:lnTo>
                <a:cubicBezTo>
                  <a:pt x="41534" y="18919"/>
                  <a:pt x="36256" y="21998"/>
                  <a:pt x="30940" y="25041"/>
                </a:cubicBezTo>
                <a:cubicBezTo>
                  <a:pt x="28521" y="26434"/>
                  <a:pt x="26065" y="27790"/>
                  <a:pt x="23572" y="29183"/>
                </a:cubicBezTo>
                <a:lnTo>
                  <a:pt x="23755" y="28963"/>
                </a:lnTo>
                <a:cubicBezTo>
                  <a:pt x="26578" y="26800"/>
                  <a:pt x="29437" y="24711"/>
                  <a:pt x="32370" y="22731"/>
                </a:cubicBezTo>
                <a:cubicBezTo>
                  <a:pt x="36806" y="19688"/>
                  <a:pt x="41388" y="16902"/>
                  <a:pt x="46080" y="14300"/>
                </a:cubicBezTo>
                <a:cubicBezTo>
                  <a:pt x="50772" y="11697"/>
                  <a:pt x="55575" y="9314"/>
                  <a:pt x="60523" y="7188"/>
                </a:cubicBezTo>
                <a:lnTo>
                  <a:pt x="60780" y="7078"/>
                </a:lnTo>
                <a:close/>
                <a:moveTo>
                  <a:pt x="46557" y="1543"/>
                </a:moveTo>
                <a:cubicBezTo>
                  <a:pt x="43917" y="5135"/>
                  <a:pt x="41205" y="8691"/>
                  <a:pt x="38382" y="12137"/>
                </a:cubicBezTo>
                <a:cubicBezTo>
                  <a:pt x="35193" y="16023"/>
                  <a:pt x="31893" y="19835"/>
                  <a:pt x="28521" y="23574"/>
                </a:cubicBezTo>
                <a:cubicBezTo>
                  <a:pt x="26835" y="25407"/>
                  <a:pt x="25112" y="27203"/>
                  <a:pt x="23389" y="29000"/>
                </a:cubicBezTo>
                <a:lnTo>
                  <a:pt x="22656" y="29586"/>
                </a:lnTo>
                <a:cubicBezTo>
                  <a:pt x="25552" y="25627"/>
                  <a:pt x="28558" y="21778"/>
                  <a:pt x="31673" y="18002"/>
                </a:cubicBezTo>
                <a:cubicBezTo>
                  <a:pt x="34936" y="14080"/>
                  <a:pt x="38345" y="10231"/>
                  <a:pt x="41864" y="6455"/>
                </a:cubicBezTo>
                <a:cubicBezTo>
                  <a:pt x="43404" y="4805"/>
                  <a:pt x="44980" y="3156"/>
                  <a:pt x="46557" y="1543"/>
                </a:cubicBezTo>
                <a:close/>
                <a:moveTo>
                  <a:pt x="20199" y="31016"/>
                </a:moveTo>
                <a:lnTo>
                  <a:pt x="20089" y="31272"/>
                </a:lnTo>
                <a:lnTo>
                  <a:pt x="19906" y="31786"/>
                </a:lnTo>
                <a:lnTo>
                  <a:pt x="19503" y="32115"/>
                </a:lnTo>
                <a:cubicBezTo>
                  <a:pt x="19723" y="31749"/>
                  <a:pt x="19943" y="31382"/>
                  <a:pt x="20199" y="31016"/>
                </a:cubicBezTo>
                <a:close/>
                <a:moveTo>
                  <a:pt x="19833" y="32152"/>
                </a:moveTo>
                <a:cubicBezTo>
                  <a:pt x="19833" y="32189"/>
                  <a:pt x="19833" y="32189"/>
                  <a:pt x="19870" y="32189"/>
                </a:cubicBezTo>
                <a:cubicBezTo>
                  <a:pt x="19723" y="32262"/>
                  <a:pt x="19613" y="32335"/>
                  <a:pt x="19503" y="32445"/>
                </a:cubicBezTo>
                <a:lnTo>
                  <a:pt x="19466" y="32409"/>
                </a:lnTo>
                <a:lnTo>
                  <a:pt x="19503" y="32409"/>
                </a:lnTo>
                <a:lnTo>
                  <a:pt x="19833" y="32152"/>
                </a:lnTo>
                <a:close/>
                <a:moveTo>
                  <a:pt x="44870" y="27020"/>
                </a:moveTo>
                <a:lnTo>
                  <a:pt x="44870" y="27020"/>
                </a:lnTo>
                <a:cubicBezTo>
                  <a:pt x="43441" y="27460"/>
                  <a:pt x="42011" y="27827"/>
                  <a:pt x="40581" y="28193"/>
                </a:cubicBezTo>
                <a:cubicBezTo>
                  <a:pt x="38748" y="28706"/>
                  <a:pt x="36916" y="29146"/>
                  <a:pt x="35046" y="29586"/>
                </a:cubicBezTo>
                <a:cubicBezTo>
                  <a:pt x="33176" y="30026"/>
                  <a:pt x="31344" y="30429"/>
                  <a:pt x="29474" y="30832"/>
                </a:cubicBezTo>
                <a:cubicBezTo>
                  <a:pt x="27604" y="31236"/>
                  <a:pt x="25735" y="31602"/>
                  <a:pt x="23865" y="31932"/>
                </a:cubicBezTo>
                <a:cubicBezTo>
                  <a:pt x="22216" y="32189"/>
                  <a:pt x="20566" y="32555"/>
                  <a:pt x="18953" y="33032"/>
                </a:cubicBezTo>
                <a:lnTo>
                  <a:pt x="18953" y="32995"/>
                </a:lnTo>
                <a:cubicBezTo>
                  <a:pt x="19540" y="32555"/>
                  <a:pt x="20163" y="32189"/>
                  <a:pt x="20859" y="31896"/>
                </a:cubicBezTo>
                <a:cubicBezTo>
                  <a:pt x="21666" y="31529"/>
                  <a:pt x="22509" y="31236"/>
                  <a:pt x="23352" y="30942"/>
                </a:cubicBezTo>
                <a:cubicBezTo>
                  <a:pt x="25112" y="30393"/>
                  <a:pt x="26871" y="29916"/>
                  <a:pt x="28667" y="29549"/>
                </a:cubicBezTo>
                <a:cubicBezTo>
                  <a:pt x="30500" y="29183"/>
                  <a:pt x="32297" y="28853"/>
                  <a:pt x="34130" y="28523"/>
                </a:cubicBezTo>
                <a:cubicBezTo>
                  <a:pt x="35962" y="28193"/>
                  <a:pt x="37869" y="27863"/>
                  <a:pt x="39738" y="27607"/>
                </a:cubicBezTo>
                <a:cubicBezTo>
                  <a:pt x="41461" y="27350"/>
                  <a:pt x="43147" y="27167"/>
                  <a:pt x="44870" y="27020"/>
                </a:cubicBezTo>
                <a:close/>
                <a:moveTo>
                  <a:pt x="24818" y="13933"/>
                </a:moveTo>
                <a:lnTo>
                  <a:pt x="24818" y="13933"/>
                </a:lnTo>
                <a:cubicBezTo>
                  <a:pt x="24122" y="16536"/>
                  <a:pt x="23279" y="19139"/>
                  <a:pt x="22289" y="21631"/>
                </a:cubicBezTo>
                <a:cubicBezTo>
                  <a:pt x="20933" y="25004"/>
                  <a:pt x="19356" y="28230"/>
                  <a:pt x="17560" y="31346"/>
                </a:cubicBezTo>
                <a:cubicBezTo>
                  <a:pt x="16680" y="32885"/>
                  <a:pt x="15764" y="34352"/>
                  <a:pt x="14774" y="35818"/>
                </a:cubicBezTo>
                <a:cubicBezTo>
                  <a:pt x="15764" y="32629"/>
                  <a:pt x="17010" y="29549"/>
                  <a:pt x="18477" y="26543"/>
                </a:cubicBezTo>
                <a:cubicBezTo>
                  <a:pt x="20016" y="23318"/>
                  <a:pt x="21702" y="20128"/>
                  <a:pt x="23352" y="16939"/>
                </a:cubicBezTo>
                <a:cubicBezTo>
                  <a:pt x="23792" y="16023"/>
                  <a:pt x="24232" y="15143"/>
                  <a:pt x="24672" y="14226"/>
                </a:cubicBezTo>
                <a:lnTo>
                  <a:pt x="24818" y="13933"/>
                </a:lnTo>
                <a:close/>
                <a:moveTo>
                  <a:pt x="45823" y="30576"/>
                </a:moveTo>
                <a:lnTo>
                  <a:pt x="45823" y="30576"/>
                </a:lnTo>
                <a:cubicBezTo>
                  <a:pt x="44174" y="30942"/>
                  <a:pt x="42561" y="31272"/>
                  <a:pt x="40911" y="31602"/>
                </a:cubicBezTo>
                <a:cubicBezTo>
                  <a:pt x="38712" y="32042"/>
                  <a:pt x="36549" y="32445"/>
                  <a:pt x="34349" y="32849"/>
                </a:cubicBezTo>
                <a:cubicBezTo>
                  <a:pt x="32187" y="33215"/>
                  <a:pt x="29987" y="33582"/>
                  <a:pt x="27824" y="33912"/>
                </a:cubicBezTo>
                <a:cubicBezTo>
                  <a:pt x="25625" y="34242"/>
                  <a:pt x="23462" y="34535"/>
                  <a:pt x="21299" y="34828"/>
                </a:cubicBezTo>
                <a:cubicBezTo>
                  <a:pt x="19466" y="35048"/>
                  <a:pt x="17670" y="35415"/>
                  <a:pt x="15910" y="35891"/>
                </a:cubicBezTo>
                <a:cubicBezTo>
                  <a:pt x="17084" y="35268"/>
                  <a:pt x="18330" y="34755"/>
                  <a:pt x="19613" y="34352"/>
                </a:cubicBezTo>
                <a:cubicBezTo>
                  <a:pt x="21556" y="33802"/>
                  <a:pt x="23535" y="33362"/>
                  <a:pt x="25552" y="33032"/>
                </a:cubicBezTo>
                <a:cubicBezTo>
                  <a:pt x="27861" y="32629"/>
                  <a:pt x="30170" y="32262"/>
                  <a:pt x="32517" y="31932"/>
                </a:cubicBezTo>
                <a:cubicBezTo>
                  <a:pt x="34863" y="31602"/>
                  <a:pt x="37209" y="31346"/>
                  <a:pt x="39555" y="31089"/>
                </a:cubicBezTo>
                <a:cubicBezTo>
                  <a:pt x="41644" y="30906"/>
                  <a:pt x="43734" y="30722"/>
                  <a:pt x="45823" y="30576"/>
                </a:cubicBezTo>
                <a:close/>
                <a:moveTo>
                  <a:pt x="19063" y="17709"/>
                </a:moveTo>
                <a:lnTo>
                  <a:pt x="19063" y="17709"/>
                </a:lnTo>
                <a:cubicBezTo>
                  <a:pt x="18806" y="18955"/>
                  <a:pt x="18550" y="20238"/>
                  <a:pt x="18257" y="21485"/>
                </a:cubicBezTo>
                <a:cubicBezTo>
                  <a:pt x="17890" y="23024"/>
                  <a:pt x="17523" y="24564"/>
                  <a:pt x="17084" y="26104"/>
                </a:cubicBezTo>
                <a:cubicBezTo>
                  <a:pt x="16607" y="27643"/>
                  <a:pt x="16167" y="29146"/>
                  <a:pt x="15581" y="30649"/>
                </a:cubicBezTo>
                <a:cubicBezTo>
                  <a:pt x="14994" y="32115"/>
                  <a:pt x="14371" y="33545"/>
                  <a:pt x="13674" y="34975"/>
                </a:cubicBezTo>
                <a:cubicBezTo>
                  <a:pt x="13308" y="35671"/>
                  <a:pt x="12941" y="36331"/>
                  <a:pt x="12538" y="37028"/>
                </a:cubicBezTo>
                <a:cubicBezTo>
                  <a:pt x="12208" y="37614"/>
                  <a:pt x="11878" y="38164"/>
                  <a:pt x="11511" y="38714"/>
                </a:cubicBezTo>
                <a:cubicBezTo>
                  <a:pt x="11915" y="37541"/>
                  <a:pt x="12318" y="36404"/>
                  <a:pt x="12685" y="35231"/>
                </a:cubicBezTo>
                <a:cubicBezTo>
                  <a:pt x="13234" y="33728"/>
                  <a:pt x="13748" y="32189"/>
                  <a:pt x="14261" y="30649"/>
                </a:cubicBezTo>
                <a:lnTo>
                  <a:pt x="15837" y="26030"/>
                </a:lnTo>
                <a:cubicBezTo>
                  <a:pt x="16350" y="24527"/>
                  <a:pt x="16827" y="23061"/>
                  <a:pt x="17377" y="21595"/>
                </a:cubicBezTo>
                <a:cubicBezTo>
                  <a:pt x="17853" y="20275"/>
                  <a:pt x="18403" y="18955"/>
                  <a:pt x="19063" y="17709"/>
                </a:cubicBezTo>
                <a:close/>
                <a:moveTo>
                  <a:pt x="42087" y="34599"/>
                </a:moveTo>
                <a:cubicBezTo>
                  <a:pt x="42452" y="34599"/>
                  <a:pt x="42818" y="34602"/>
                  <a:pt x="43184" y="34608"/>
                </a:cubicBezTo>
                <a:cubicBezTo>
                  <a:pt x="39262" y="35415"/>
                  <a:pt x="35339" y="36111"/>
                  <a:pt x="31417" y="36771"/>
                </a:cubicBezTo>
                <a:cubicBezTo>
                  <a:pt x="27055" y="37468"/>
                  <a:pt x="22729" y="38054"/>
                  <a:pt x="18367" y="38604"/>
                </a:cubicBezTo>
                <a:cubicBezTo>
                  <a:pt x="16240" y="38861"/>
                  <a:pt x="14151" y="39081"/>
                  <a:pt x="12025" y="39300"/>
                </a:cubicBezTo>
                <a:cubicBezTo>
                  <a:pt x="13491" y="38567"/>
                  <a:pt x="15031" y="38091"/>
                  <a:pt x="16644" y="37797"/>
                </a:cubicBezTo>
                <a:cubicBezTo>
                  <a:pt x="18733" y="37358"/>
                  <a:pt x="20859" y="37101"/>
                  <a:pt x="22985" y="36734"/>
                </a:cubicBezTo>
                <a:cubicBezTo>
                  <a:pt x="25258" y="36368"/>
                  <a:pt x="27494" y="36001"/>
                  <a:pt x="29767" y="35671"/>
                </a:cubicBezTo>
                <a:cubicBezTo>
                  <a:pt x="32040" y="35305"/>
                  <a:pt x="34349" y="35011"/>
                  <a:pt x="36659" y="34828"/>
                </a:cubicBezTo>
                <a:cubicBezTo>
                  <a:pt x="38461" y="34675"/>
                  <a:pt x="40264" y="34599"/>
                  <a:pt x="42087" y="34599"/>
                </a:cubicBezTo>
                <a:close/>
                <a:moveTo>
                  <a:pt x="13161" y="22951"/>
                </a:moveTo>
                <a:lnTo>
                  <a:pt x="13161" y="22951"/>
                </a:lnTo>
                <a:cubicBezTo>
                  <a:pt x="12904" y="25407"/>
                  <a:pt x="12428" y="27827"/>
                  <a:pt x="11805" y="30209"/>
                </a:cubicBezTo>
                <a:cubicBezTo>
                  <a:pt x="11072" y="32959"/>
                  <a:pt x="10192" y="35708"/>
                  <a:pt x="9275" y="38421"/>
                </a:cubicBezTo>
                <a:cubicBezTo>
                  <a:pt x="8835" y="39850"/>
                  <a:pt x="8286" y="41243"/>
                  <a:pt x="7626" y="42563"/>
                </a:cubicBezTo>
                <a:cubicBezTo>
                  <a:pt x="8286" y="39997"/>
                  <a:pt x="8945" y="37468"/>
                  <a:pt x="9679" y="34902"/>
                </a:cubicBezTo>
                <a:cubicBezTo>
                  <a:pt x="10448" y="32079"/>
                  <a:pt x="11255" y="29293"/>
                  <a:pt x="12061" y="26507"/>
                </a:cubicBezTo>
                <a:cubicBezTo>
                  <a:pt x="12428" y="25297"/>
                  <a:pt x="12795" y="24124"/>
                  <a:pt x="13161" y="22951"/>
                </a:cubicBezTo>
                <a:close/>
                <a:moveTo>
                  <a:pt x="37795" y="37174"/>
                </a:moveTo>
                <a:cubicBezTo>
                  <a:pt x="34130" y="37981"/>
                  <a:pt x="30464" y="38714"/>
                  <a:pt x="26798" y="39447"/>
                </a:cubicBezTo>
                <a:cubicBezTo>
                  <a:pt x="22692" y="40254"/>
                  <a:pt x="18623" y="40987"/>
                  <a:pt x="14517" y="41683"/>
                </a:cubicBezTo>
                <a:cubicBezTo>
                  <a:pt x="12465" y="42013"/>
                  <a:pt x="10375" y="42343"/>
                  <a:pt x="8359" y="42673"/>
                </a:cubicBezTo>
                <a:cubicBezTo>
                  <a:pt x="10045" y="41903"/>
                  <a:pt x="11805" y="41280"/>
                  <a:pt x="13601" y="40877"/>
                </a:cubicBezTo>
                <a:lnTo>
                  <a:pt x="13564" y="40877"/>
                </a:lnTo>
                <a:cubicBezTo>
                  <a:pt x="15544" y="40400"/>
                  <a:pt x="17523" y="39997"/>
                  <a:pt x="19540" y="39594"/>
                </a:cubicBezTo>
                <a:cubicBezTo>
                  <a:pt x="21592" y="39154"/>
                  <a:pt x="23645" y="38751"/>
                  <a:pt x="25735" y="38384"/>
                </a:cubicBezTo>
                <a:cubicBezTo>
                  <a:pt x="27824" y="38017"/>
                  <a:pt x="29877" y="37724"/>
                  <a:pt x="31967" y="37504"/>
                </a:cubicBezTo>
                <a:cubicBezTo>
                  <a:pt x="33910" y="37284"/>
                  <a:pt x="35852" y="37174"/>
                  <a:pt x="37795" y="37174"/>
                </a:cubicBezTo>
                <a:close/>
                <a:moveTo>
                  <a:pt x="7516" y="43003"/>
                </a:moveTo>
                <a:lnTo>
                  <a:pt x="7479" y="43076"/>
                </a:lnTo>
                <a:lnTo>
                  <a:pt x="7479" y="43003"/>
                </a:lnTo>
                <a:close/>
                <a:moveTo>
                  <a:pt x="47747" y="1"/>
                </a:moveTo>
                <a:cubicBezTo>
                  <a:pt x="47716" y="1"/>
                  <a:pt x="47684" y="12"/>
                  <a:pt x="47656" y="40"/>
                </a:cubicBezTo>
                <a:cubicBezTo>
                  <a:pt x="43991" y="3706"/>
                  <a:pt x="40435" y="7445"/>
                  <a:pt x="37026" y="11330"/>
                </a:cubicBezTo>
                <a:cubicBezTo>
                  <a:pt x="33616" y="15180"/>
                  <a:pt x="30317" y="19139"/>
                  <a:pt x="27164" y="23208"/>
                </a:cubicBezTo>
                <a:cubicBezTo>
                  <a:pt x="25368" y="25480"/>
                  <a:pt x="23645" y="27790"/>
                  <a:pt x="21959" y="30099"/>
                </a:cubicBezTo>
                <a:cubicBezTo>
                  <a:pt x="21922" y="30136"/>
                  <a:pt x="21922" y="30136"/>
                  <a:pt x="21922" y="30173"/>
                </a:cubicBezTo>
                <a:lnTo>
                  <a:pt x="21006" y="30906"/>
                </a:lnTo>
                <a:lnTo>
                  <a:pt x="20346" y="31419"/>
                </a:lnTo>
                <a:lnTo>
                  <a:pt x="20969" y="29843"/>
                </a:lnTo>
                <a:cubicBezTo>
                  <a:pt x="21482" y="29036"/>
                  <a:pt x="21959" y="28230"/>
                  <a:pt x="22472" y="27423"/>
                </a:cubicBezTo>
                <a:cubicBezTo>
                  <a:pt x="23682" y="25444"/>
                  <a:pt x="24892" y="23464"/>
                  <a:pt x="26065" y="21485"/>
                </a:cubicBezTo>
                <a:cubicBezTo>
                  <a:pt x="27201" y="19505"/>
                  <a:pt x="28374" y="17489"/>
                  <a:pt x="29511" y="15473"/>
                </a:cubicBezTo>
                <a:cubicBezTo>
                  <a:pt x="30647" y="13493"/>
                  <a:pt x="31747" y="11477"/>
                  <a:pt x="32847" y="9461"/>
                </a:cubicBezTo>
                <a:cubicBezTo>
                  <a:pt x="33946" y="7445"/>
                  <a:pt x="35009" y="5392"/>
                  <a:pt x="36109" y="3339"/>
                </a:cubicBezTo>
                <a:lnTo>
                  <a:pt x="36512" y="2569"/>
                </a:lnTo>
                <a:cubicBezTo>
                  <a:pt x="36567" y="2487"/>
                  <a:pt x="36478" y="2384"/>
                  <a:pt x="36383" y="2384"/>
                </a:cubicBezTo>
                <a:cubicBezTo>
                  <a:pt x="36352" y="2384"/>
                  <a:pt x="36320" y="2395"/>
                  <a:pt x="36292" y="2423"/>
                </a:cubicBezTo>
                <a:cubicBezTo>
                  <a:pt x="34716" y="3962"/>
                  <a:pt x="33250" y="5612"/>
                  <a:pt x="31893" y="7371"/>
                </a:cubicBezTo>
                <a:cubicBezTo>
                  <a:pt x="30574" y="9131"/>
                  <a:pt x="29327" y="10964"/>
                  <a:pt x="28228" y="12870"/>
                </a:cubicBezTo>
                <a:cubicBezTo>
                  <a:pt x="27128" y="14813"/>
                  <a:pt x="26101" y="16792"/>
                  <a:pt x="25185" y="18809"/>
                </a:cubicBezTo>
                <a:cubicBezTo>
                  <a:pt x="24232" y="20825"/>
                  <a:pt x="23352" y="22878"/>
                  <a:pt x="22509" y="24967"/>
                </a:cubicBezTo>
                <a:cubicBezTo>
                  <a:pt x="21776" y="26763"/>
                  <a:pt x="21116" y="28596"/>
                  <a:pt x="20419" y="30393"/>
                </a:cubicBezTo>
                <a:lnTo>
                  <a:pt x="19246" y="32299"/>
                </a:lnTo>
                <a:lnTo>
                  <a:pt x="17963" y="33362"/>
                </a:lnTo>
                <a:lnTo>
                  <a:pt x="17890" y="33399"/>
                </a:lnTo>
                <a:cubicBezTo>
                  <a:pt x="17853" y="33399"/>
                  <a:pt x="17853" y="33435"/>
                  <a:pt x="17853" y="33472"/>
                </a:cubicBezTo>
                <a:cubicBezTo>
                  <a:pt x="16864" y="34315"/>
                  <a:pt x="15874" y="35158"/>
                  <a:pt x="14921" y="36038"/>
                </a:cubicBezTo>
                <a:cubicBezTo>
                  <a:pt x="16827" y="33215"/>
                  <a:pt x="18550" y="30319"/>
                  <a:pt x="20053" y="27277"/>
                </a:cubicBezTo>
                <a:cubicBezTo>
                  <a:pt x="21666" y="24051"/>
                  <a:pt x="23022" y="20715"/>
                  <a:pt x="24122" y="17306"/>
                </a:cubicBezTo>
                <a:cubicBezTo>
                  <a:pt x="24672" y="15546"/>
                  <a:pt x="25185" y="13750"/>
                  <a:pt x="25625" y="11917"/>
                </a:cubicBezTo>
                <a:cubicBezTo>
                  <a:pt x="25662" y="11770"/>
                  <a:pt x="25698" y="11587"/>
                  <a:pt x="25735" y="11404"/>
                </a:cubicBezTo>
                <a:cubicBezTo>
                  <a:pt x="25757" y="11294"/>
                  <a:pt x="25674" y="11224"/>
                  <a:pt x="25589" y="11224"/>
                </a:cubicBezTo>
                <a:cubicBezTo>
                  <a:pt x="25531" y="11224"/>
                  <a:pt x="25471" y="11256"/>
                  <a:pt x="25442" y="11330"/>
                </a:cubicBezTo>
                <a:cubicBezTo>
                  <a:pt x="25405" y="11514"/>
                  <a:pt x="25368" y="11697"/>
                  <a:pt x="25332" y="11880"/>
                </a:cubicBezTo>
                <a:cubicBezTo>
                  <a:pt x="25112" y="12577"/>
                  <a:pt x="24855" y="13273"/>
                  <a:pt x="24525" y="13933"/>
                </a:cubicBezTo>
                <a:cubicBezTo>
                  <a:pt x="24159" y="14740"/>
                  <a:pt x="23755" y="15546"/>
                  <a:pt x="23352" y="16316"/>
                </a:cubicBezTo>
                <a:cubicBezTo>
                  <a:pt x="22546" y="17929"/>
                  <a:pt x="21739" y="19542"/>
                  <a:pt x="20896" y="21118"/>
                </a:cubicBezTo>
                <a:cubicBezTo>
                  <a:pt x="19283" y="24307"/>
                  <a:pt x="17670" y="27497"/>
                  <a:pt x="16277" y="30796"/>
                </a:cubicBezTo>
                <a:cubicBezTo>
                  <a:pt x="15507" y="32665"/>
                  <a:pt x="14847" y="34535"/>
                  <a:pt x="14297" y="36478"/>
                </a:cubicBezTo>
                <a:cubicBezTo>
                  <a:pt x="14297" y="36514"/>
                  <a:pt x="14297" y="36551"/>
                  <a:pt x="14297" y="36588"/>
                </a:cubicBezTo>
                <a:cubicBezTo>
                  <a:pt x="13271" y="37504"/>
                  <a:pt x="12281" y="38421"/>
                  <a:pt x="11292" y="39337"/>
                </a:cubicBezTo>
                <a:lnTo>
                  <a:pt x="11255" y="39337"/>
                </a:lnTo>
                <a:lnTo>
                  <a:pt x="11328" y="39190"/>
                </a:lnTo>
                <a:cubicBezTo>
                  <a:pt x="12171" y="38054"/>
                  <a:pt x="12941" y="36881"/>
                  <a:pt x="13601" y="35635"/>
                </a:cubicBezTo>
                <a:cubicBezTo>
                  <a:pt x="14334" y="34242"/>
                  <a:pt x="15031" y="32812"/>
                  <a:pt x="15581" y="31309"/>
                </a:cubicBezTo>
                <a:cubicBezTo>
                  <a:pt x="16167" y="29843"/>
                  <a:pt x="16680" y="28340"/>
                  <a:pt x="17157" y="26800"/>
                </a:cubicBezTo>
                <a:cubicBezTo>
                  <a:pt x="17633" y="25297"/>
                  <a:pt x="18037" y="23721"/>
                  <a:pt x="18403" y="22145"/>
                </a:cubicBezTo>
                <a:cubicBezTo>
                  <a:pt x="18770" y="20568"/>
                  <a:pt x="19100" y="19029"/>
                  <a:pt x="19393" y="17452"/>
                </a:cubicBezTo>
                <a:lnTo>
                  <a:pt x="19503" y="16866"/>
                </a:lnTo>
                <a:cubicBezTo>
                  <a:pt x="19527" y="16768"/>
                  <a:pt x="19438" y="16687"/>
                  <a:pt x="19354" y="16687"/>
                </a:cubicBezTo>
                <a:cubicBezTo>
                  <a:pt x="19312" y="16687"/>
                  <a:pt x="19271" y="16707"/>
                  <a:pt x="19246" y="16756"/>
                </a:cubicBezTo>
                <a:cubicBezTo>
                  <a:pt x="18550" y="18112"/>
                  <a:pt x="17890" y="19505"/>
                  <a:pt x="17377" y="20935"/>
                </a:cubicBezTo>
                <a:cubicBezTo>
                  <a:pt x="16827" y="22401"/>
                  <a:pt x="16314" y="23831"/>
                  <a:pt x="15837" y="25297"/>
                </a:cubicBezTo>
                <a:cubicBezTo>
                  <a:pt x="15287" y="26837"/>
                  <a:pt x="14774" y="28413"/>
                  <a:pt x="14224" y="29916"/>
                </a:cubicBezTo>
                <a:lnTo>
                  <a:pt x="12648" y="34572"/>
                </a:lnTo>
                <a:lnTo>
                  <a:pt x="11035" y="39227"/>
                </a:lnTo>
                <a:lnTo>
                  <a:pt x="10962" y="39447"/>
                </a:lnTo>
                <a:cubicBezTo>
                  <a:pt x="10925" y="39447"/>
                  <a:pt x="10925" y="39484"/>
                  <a:pt x="10925" y="39557"/>
                </a:cubicBezTo>
                <a:cubicBezTo>
                  <a:pt x="10925" y="39630"/>
                  <a:pt x="10888" y="39704"/>
                  <a:pt x="10852" y="39814"/>
                </a:cubicBezTo>
                <a:cubicBezTo>
                  <a:pt x="10192" y="40400"/>
                  <a:pt x="9569" y="41023"/>
                  <a:pt x="8909" y="41647"/>
                </a:cubicBezTo>
                <a:cubicBezTo>
                  <a:pt x="8542" y="42013"/>
                  <a:pt x="8176" y="42380"/>
                  <a:pt x="7846" y="42746"/>
                </a:cubicBezTo>
                <a:cubicBezTo>
                  <a:pt x="9092" y="40254"/>
                  <a:pt x="9862" y="37578"/>
                  <a:pt x="10705" y="34938"/>
                </a:cubicBezTo>
                <a:cubicBezTo>
                  <a:pt x="11621" y="32189"/>
                  <a:pt x="12355" y="29366"/>
                  <a:pt x="12941" y="26543"/>
                </a:cubicBezTo>
                <a:cubicBezTo>
                  <a:pt x="13271" y="24931"/>
                  <a:pt x="13454" y="23318"/>
                  <a:pt x="13564" y="21705"/>
                </a:cubicBezTo>
                <a:cubicBezTo>
                  <a:pt x="13564" y="21622"/>
                  <a:pt x="13495" y="21575"/>
                  <a:pt x="13421" y="21575"/>
                </a:cubicBezTo>
                <a:cubicBezTo>
                  <a:pt x="13364" y="21575"/>
                  <a:pt x="13303" y="21604"/>
                  <a:pt x="13271" y="21668"/>
                </a:cubicBezTo>
                <a:cubicBezTo>
                  <a:pt x="12428" y="24454"/>
                  <a:pt x="11585" y="27277"/>
                  <a:pt x="10778" y="30063"/>
                </a:cubicBezTo>
                <a:cubicBezTo>
                  <a:pt x="9972" y="32885"/>
                  <a:pt x="9165" y="35708"/>
                  <a:pt x="8396" y="38531"/>
                </a:cubicBezTo>
                <a:cubicBezTo>
                  <a:pt x="7956" y="40107"/>
                  <a:pt x="7552" y="41683"/>
                  <a:pt x="7149" y="43296"/>
                </a:cubicBezTo>
                <a:cubicBezTo>
                  <a:pt x="7113" y="43333"/>
                  <a:pt x="7113" y="43369"/>
                  <a:pt x="7149" y="43406"/>
                </a:cubicBezTo>
                <a:cubicBezTo>
                  <a:pt x="4656" y="45899"/>
                  <a:pt x="2310" y="48465"/>
                  <a:pt x="1" y="51068"/>
                </a:cubicBezTo>
                <a:lnTo>
                  <a:pt x="1" y="51251"/>
                </a:lnTo>
                <a:cubicBezTo>
                  <a:pt x="2384" y="48575"/>
                  <a:pt x="4803" y="45972"/>
                  <a:pt x="7332" y="43443"/>
                </a:cubicBezTo>
                <a:lnTo>
                  <a:pt x="7332" y="43406"/>
                </a:lnTo>
                <a:cubicBezTo>
                  <a:pt x="7406" y="43333"/>
                  <a:pt x="7479" y="43296"/>
                  <a:pt x="7552" y="43223"/>
                </a:cubicBezTo>
                <a:lnTo>
                  <a:pt x="7736" y="43003"/>
                </a:lnTo>
                <a:cubicBezTo>
                  <a:pt x="11805" y="42416"/>
                  <a:pt x="15837" y="41720"/>
                  <a:pt x="19870" y="40987"/>
                </a:cubicBezTo>
                <a:cubicBezTo>
                  <a:pt x="23939" y="40290"/>
                  <a:pt x="28081" y="39484"/>
                  <a:pt x="32150" y="38641"/>
                </a:cubicBezTo>
                <a:cubicBezTo>
                  <a:pt x="34423" y="38164"/>
                  <a:pt x="36732" y="37651"/>
                  <a:pt x="39005" y="37174"/>
                </a:cubicBezTo>
                <a:cubicBezTo>
                  <a:pt x="39152" y="37101"/>
                  <a:pt x="39115" y="36918"/>
                  <a:pt x="38968" y="36881"/>
                </a:cubicBezTo>
                <a:cubicBezTo>
                  <a:pt x="36879" y="36881"/>
                  <a:pt x="34753" y="36954"/>
                  <a:pt x="32663" y="37138"/>
                </a:cubicBezTo>
                <a:cubicBezTo>
                  <a:pt x="30574" y="37358"/>
                  <a:pt x="28484" y="37614"/>
                  <a:pt x="26395" y="37981"/>
                </a:cubicBezTo>
                <a:cubicBezTo>
                  <a:pt x="24342" y="38347"/>
                  <a:pt x="22252" y="38751"/>
                  <a:pt x="20163" y="39154"/>
                </a:cubicBezTo>
                <a:cubicBezTo>
                  <a:pt x="18110" y="39594"/>
                  <a:pt x="16130" y="39997"/>
                  <a:pt x="14114" y="40474"/>
                </a:cubicBezTo>
                <a:cubicBezTo>
                  <a:pt x="12208" y="40877"/>
                  <a:pt x="10338" y="41500"/>
                  <a:pt x="8542" y="42306"/>
                </a:cubicBezTo>
                <a:cubicBezTo>
                  <a:pt x="8469" y="42343"/>
                  <a:pt x="8359" y="42416"/>
                  <a:pt x="8286" y="42453"/>
                </a:cubicBezTo>
                <a:cubicBezTo>
                  <a:pt x="9129" y="41610"/>
                  <a:pt x="10008" y="40767"/>
                  <a:pt x="10888" y="39924"/>
                </a:cubicBezTo>
                <a:cubicBezTo>
                  <a:pt x="10908" y="39933"/>
                  <a:pt x="10928" y="39938"/>
                  <a:pt x="10947" y="39938"/>
                </a:cubicBezTo>
                <a:cubicBezTo>
                  <a:pt x="10998" y="39938"/>
                  <a:pt x="11045" y="39904"/>
                  <a:pt x="11072" y="39850"/>
                </a:cubicBezTo>
                <a:cubicBezTo>
                  <a:pt x="11072" y="39814"/>
                  <a:pt x="11072" y="39777"/>
                  <a:pt x="11108" y="39740"/>
                </a:cubicBezTo>
                <a:lnTo>
                  <a:pt x="11365" y="39594"/>
                </a:lnTo>
                <a:cubicBezTo>
                  <a:pt x="13418" y="39374"/>
                  <a:pt x="15471" y="39154"/>
                  <a:pt x="17560" y="38897"/>
                </a:cubicBezTo>
                <a:cubicBezTo>
                  <a:pt x="19723" y="38641"/>
                  <a:pt x="21886" y="38384"/>
                  <a:pt x="24049" y="38091"/>
                </a:cubicBezTo>
                <a:cubicBezTo>
                  <a:pt x="26175" y="37797"/>
                  <a:pt x="28374" y="37468"/>
                  <a:pt x="30574" y="37138"/>
                </a:cubicBezTo>
                <a:cubicBezTo>
                  <a:pt x="32737" y="36771"/>
                  <a:pt x="34863" y="36404"/>
                  <a:pt x="37026" y="36038"/>
                </a:cubicBezTo>
                <a:cubicBezTo>
                  <a:pt x="39188" y="35635"/>
                  <a:pt x="41351" y="35231"/>
                  <a:pt x="43514" y="34792"/>
                </a:cubicBezTo>
                <a:lnTo>
                  <a:pt x="44320" y="34645"/>
                </a:lnTo>
                <a:cubicBezTo>
                  <a:pt x="44467" y="34608"/>
                  <a:pt x="44430" y="34388"/>
                  <a:pt x="44284" y="34352"/>
                </a:cubicBezTo>
                <a:cubicBezTo>
                  <a:pt x="43418" y="34310"/>
                  <a:pt x="42552" y="34290"/>
                  <a:pt x="41688" y="34290"/>
                </a:cubicBezTo>
                <a:cubicBezTo>
                  <a:pt x="40247" y="34290"/>
                  <a:pt x="38813" y="34347"/>
                  <a:pt x="37392" y="34462"/>
                </a:cubicBezTo>
                <a:cubicBezTo>
                  <a:pt x="35083" y="34645"/>
                  <a:pt x="32810" y="34938"/>
                  <a:pt x="30500" y="35231"/>
                </a:cubicBezTo>
                <a:cubicBezTo>
                  <a:pt x="28228" y="35561"/>
                  <a:pt x="25918" y="35965"/>
                  <a:pt x="23645" y="36331"/>
                </a:cubicBezTo>
                <a:cubicBezTo>
                  <a:pt x="22509" y="36551"/>
                  <a:pt x="21373" y="36734"/>
                  <a:pt x="20236" y="36918"/>
                </a:cubicBezTo>
                <a:cubicBezTo>
                  <a:pt x="19210" y="37064"/>
                  <a:pt x="18220" y="37211"/>
                  <a:pt x="17193" y="37394"/>
                </a:cubicBezTo>
                <a:cubicBezTo>
                  <a:pt x="15214" y="37724"/>
                  <a:pt x="13344" y="38347"/>
                  <a:pt x="11585" y="39300"/>
                </a:cubicBezTo>
                <a:cubicBezTo>
                  <a:pt x="12428" y="38494"/>
                  <a:pt x="13308" y="37688"/>
                  <a:pt x="14188" y="36881"/>
                </a:cubicBezTo>
                <a:cubicBezTo>
                  <a:pt x="14407" y="36771"/>
                  <a:pt x="14591" y="36624"/>
                  <a:pt x="14811" y="36478"/>
                </a:cubicBezTo>
                <a:cubicBezTo>
                  <a:pt x="16644" y="35855"/>
                  <a:pt x="18586" y="35415"/>
                  <a:pt x="20529" y="35195"/>
                </a:cubicBezTo>
                <a:cubicBezTo>
                  <a:pt x="22692" y="34865"/>
                  <a:pt x="24855" y="34608"/>
                  <a:pt x="26981" y="34278"/>
                </a:cubicBezTo>
                <a:cubicBezTo>
                  <a:pt x="29144" y="33948"/>
                  <a:pt x="31380" y="33582"/>
                  <a:pt x="33543" y="33215"/>
                </a:cubicBezTo>
                <a:cubicBezTo>
                  <a:pt x="35742" y="32812"/>
                  <a:pt x="37905" y="32409"/>
                  <a:pt x="40105" y="32006"/>
                </a:cubicBezTo>
                <a:cubicBezTo>
                  <a:pt x="42268" y="31566"/>
                  <a:pt x="44430" y="31089"/>
                  <a:pt x="46593" y="30613"/>
                </a:cubicBezTo>
                <a:lnTo>
                  <a:pt x="47400" y="30429"/>
                </a:lnTo>
                <a:cubicBezTo>
                  <a:pt x="47546" y="30393"/>
                  <a:pt x="47510" y="30209"/>
                  <a:pt x="47363" y="30173"/>
                </a:cubicBezTo>
                <a:cubicBezTo>
                  <a:pt x="44980" y="30319"/>
                  <a:pt x="42634" y="30503"/>
                  <a:pt x="40288" y="30722"/>
                </a:cubicBezTo>
                <a:cubicBezTo>
                  <a:pt x="37905" y="30979"/>
                  <a:pt x="35559" y="31236"/>
                  <a:pt x="33250" y="31529"/>
                </a:cubicBezTo>
                <a:cubicBezTo>
                  <a:pt x="30904" y="31859"/>
                  <a:pt x="28558" y="32225"/>
                  <a:pt x="26211" y="32629"/>
                </a:cubicBezTo>
                <a:cubicBezTo>
                  <a:pt x="24159" y="32959"/>
                  <a:pt x="22106" y="33399"/>
                  <a:pt x="20089" y="33948"/>
                </a:cubicBezTo>
                <a:cubicBezTo>
                  <a:pt x="18403" y="34425"/>
                  <a:pt x="16790" y="35158"/>
                  <a:pt x="15287" y="36111"/>
                </a:cubicBezTo>
                <a:lnTo>
                  <a:pt x="15141" y="36148"/>
                </a:lnTo>
                <a:cubicBezTo>
                  <a:pt x="16057" y="35305"/>
                  <a:pt x="17047" y="34462"/>
                  <a:pt x="18000" y="33655"/>
                </a:cubicBezTo>
                <a:lnTo>
                  <a:pt x="18037" y="33655"/>
                </a:lnTo>
                <a:cubicBezTo>
                  <a:pt x="18880" y="33289"/>
                  <a:pt x="19760" y="33032"/>
                  <a:pt x="20639" y="32849"/>
                </a:cubicBezTo>
                <a:cubicBezTo>
                  <a:pt x="21519" y="32665"/>
                  <a:pt x="22436" y="32482"/>
                  <a:pt x="23315" y="32335"/>
                </a:cubicBezTo>
                <a:cubicBezTo>
                  <a:pt x="25185" y="32006"/>
                  <a:pt x="27055" y="31639"/>
                  <a:pt x="28887" y="31272"/>
                </a:cubicBezTo>
                <a:cubicBezTo>
                  <a:pt x="30757" y="30869"/>
                  <a:pt x="32590" y="30466"/>
                  <a:pt x="34459" y="30026"/>
                </a:cubicBezTo>
                <a:cubicBezTo>
                  <a:pt x="36292" y="29586"/>
                  <a:pt x="38125" y="29146"/>
                  <a:pt x="39995" y="28633"/>
                </a:cubicBezTo>
                <a:cubicBezTo>
                  <a:pt x="41828" y="28156"/>
                  <a:pt x="43661" y="27680"/>
                  <a:pt x="45494" y="27130"/>
                </a:cubicBezTo>
                <a:lnTo>
                  <a:pt x="46190" y="26947"/>
                </a:lnTo>
                <a:cubicBezTo>
                  <a:pt x="46327" y="26912"/>
                  <a:pt x="46304" y="26687"/>
                  <a:pt x="46181" y="26687"/>
                </a:cubicBezTo>
                <a:cubicBezTo>
                  <a:pt x="46172" y="26687"/>
                  <a:pt x="46163" y="26688"/>
                  <a:pt x="46153" y="26690"/>
                </a:cubicBezTo>
                <a:cubicBezTo>
                  <a:pt x="44247" y="26763"/>
                  <a:pt x="42341" y="26983"/>
                  <a:pt x="40435" y="27240"/>
                </a:cubicBezTo>
                <a:cubicBezTo>
                  <a:pt x="38565" y="27497"/>
                  <a:pt x="36622" y="27827"/>
                  <a:pt x="34753" y="28156"/>
                </a:cubicBezTo>
                <a:cubicBezTo>
                  <a:pt x="32847" y="28486"/>
                  <a:pt x="31050" y="28816"/>
                  <a:pt x="29181" y="29183"/>
                </a:cubicBezTo>
                <a:cubicBezTo>
                  <a:pt x="27384" y="29549"/>
                  <a:pt x="25588" y="29989"/>
                  <a:pt x="23829" y="30539"/>
                </a:cubicBezTo>
                <a:cubicBezTo>
                  <a:pt x="22949" y="30832"/>
                  <a:pt x="22106" y="31126"/>
                  <a:pt x="21263" y="31492"/>
                </a:cubicBezTo>
                <a:cubicBezTo>
                  <a:pt x="20896" y="31639"/>
                  <a:pt x="20493" y="31822"/>
                  <a:pt x="20126" y="32006"/>
                </a:cubicBezTo>
                <a:cubicBezTo>
                  <a:pt x="20163" y="31969"/>
                  <a:pt x="20199" y="31896"/>
                  <a:pt x="20199" y="31822"/>
                </a:cubicBezTo>
                <a:cubicBezTo>
                  <a:pt x="20859" y="31309"/>
                  <a:pt x="21482" y="30796"/>
                  <a:pt x="22142" y="30283"/>
                </a:cubicBezTo>
                <a:lnTo>
                  <a:pt x="22692" y="29953"/>
                </a:lnTo>
                <a:cubicBezTo>
                  <a:pt x="22711" y="29989"/>
                  <a:pt x="22738" y="30008"/>
                  <a:pt x="22766" y="30008"/>
                </a:cubicBezTo>
                <a:cubicBezTo>
                  <a:pt x="22793" y="30008"/>
                  <a:pt x="22821" y="29989"/>
                  <a:pt x="22839" y="29953"/>
                </a:cubicBezTo>
                <a:lnTo>
                  <a:pt x="22985" y="29806"/>
                </a:lnTo>
                <a:cubicBezTo>
                  <a:pt x="28044" y="27020"/>
                  <a:pt x="33030" y="24161"/>
                  <a:pt x="38015" y="21301"/>
                </a:cubicBezTo>
                <a:cubicBezTo>
                  <a:pt x="43294" y="18222"/>
                  <a:pt x="48500" y="15070"/>
                  <a:pt x="53705" y="11844"/>
                </a:cubicBezTo>
                <a:cubicBezTo>
                  <a:pt x="56638" y="10047"/>
                  <a:pt x="59534" y="8215"/>
                  <a:pt x="62430" y="6382"/>
                </a:cubicBezTo>
                <a:cubicBezTo>
                  <a:pt x="62526" y="6317"/>
                  <a:pt x="62482" y="6112"/>
                  <a:pt x="62370" y="6112"/>
                </a:cubicBezTo>
                <a:cubicBezTo>
                  <a:pt x="62355" y="6112"/>
                  <a:pt x="62338" y="6116"/>
                  <a:pt x="62320" y="6125"/>
                </a:cubicBezTo>
                <a:lnTo>
                  <a:pt x="62283" y="6125"/>
                </a:lnTo>
                <a:cubicBezTo>
                  <a:pt x="57334" y="8215"/>
                  <a:pt x="52532" y="10524"/>
                  <a:pt x="47803" y="13053"/>
                </a:cubicBezTo>
                <a:cubicBezTo>
                  <a:pt x="43074" y="15583"/>
                  <a:pt x="38455" y="18332"/>
                  <a:pt x="33910" y="21375"/>
                </a:cubicBezTo>
                <a:cubicBezTo>
                  <a:pt x="30794" y="23464"/>
                  <a:pt x="27751" y="25627"/>
                  <a:pt x="24745" y="27936"/>
                </a:cubicBezTo>
                <a:cubicBezTo>
                  <a:pt x="27604" y="24931"/>
                  <a:pt x="30390" y="21888"/>
                  <a:pt x="33103" y="18772"/>
                </a:cubicBezTo>
                <a:cubicBezTo>
                  <a:pt x="36439" y="14923"/>
                  <a:pt x="39665" y="11001"/>
                  <a:pt x="42781" y="7005"/>
                </a:cubicBezTo>
                <a:cubicBezTo>
                  <a:pt x="44504" y="4769"/>
                  <a:pt x="46190" y="2496"/>
                  <a:pt x="47876" y="186"/>
                </a:cubicBezTo>
                <a:cubicBezTo>
                  <a:pt x="47931" y="104"/>
                  <a:pt x="47842" y="1"/>
                  <a:pt x="47747" y="1"/>
                </a:cubicBezTo>
                <a:close/>
              </a:path>
            </a:pathLst>
          </a:cu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5" name="Google Shape;485;p14"/>
          <p:cNvGrpSpPr/>
          <p:nvPr/>
        </p:nvGrpSpPr>
        <p:grpSpPr>
          <a:xfrm>
            <a:off x="105150" y="4712374"/>
            <a:ext cx="696291" cy="1016185"/>
            <a:chOff x="802700" y="4340849"/>
            <a:chExt cx="696291" cy="1016185"/>
          </a:xfrm>
        </p:grpSpPr>
        <p:sp>
          <p:nvSpPr>
            <p:cNvPr id="486" name="Google Shape;486;p14"/>
            <p:cNvSpPr/>
            <p:nvPr/>
          </p:nvSpPr>
          <p:spPr>
            <a:xfrm rot="1098150">
              <a:off x="1402392" y="4348574"/>
              <a:ext cx="56577" cy="45770"/>
            </a:xfrm>
            <a:custGeom>
              <a:avLst/>
              <a:gdLst/>
              <a:ahLst/>
              <a:cxnLst/>
              <a:rect l="l" t="t" r="r" b="b"/>
              <a:pathLst>
                <a:path w="1356" h="1097" extrusionOk="0">
                  <a:moveTo>
                    <a:pt x="277" y="334"/>
                  </a:moveTo>
                  <a:cubicBezTo>
                    <a:pt x="261" y="384"/>
                    <a:pt x="248" y="411"/>
                    <a:pt x="243" y="411"/>
                  </a:cubicBezTo>
                  <a:cubicBezTo>
                    <a:pt x="240" y="411"/>
                    <a:pt x="243" y="390"/>
                    <a:pt x="257" y="347"/>
                  </a:cubicBezTo>
                  <a:lnTo>
                    <a:pt x="277" y="334"/>
                  </a:lnTo>
                  <a:close/>
                  <a:moveTo>
                    <a:pt x="243" y="686"/>
                  </a:moveTo>
                  <a:lnTo>
                    <a:pt x="243" y="686"/>
                  </a:lnTo>
                  <a:cubicBezTo>
                    <a:pt x="248" y="686"/>
                    <a:pt x="261" y="713"/>
                    <a:pt x="277" y="764"/>
                  </a:cubicBezTo>
                  <a:lnTo>
                    <a:pt x="277" y="764"/>
                  </a:lnTo>
                  <a:lnTo>
                    <a:pt x="257" y="750"/>
                  </a:lnTo>
                  <a:cubicBezTo>
                    <a:pt x="243" y="707"/>
                    <a:pt x="240" y="686"/>
                    <a:pt x="243" y="686"/>
                  </a:cubicBezTo>
                  <a:close/>
                  <a:moveTo>
                    <a:pt x="846" y="1"/>
                  </a:moveTo>
                  <a:cubicBezTo>
                    <a:pt x="811" y="1"/>
                    <a:pt x="774" y="6"/>
                    <a:pt x="734" y="17"/>
                  </a:cubicBezTo>
                  <a:cubicBezTo>
                    <a:pt x="660" y="17"/>
                    <a:pt x="550" y="54"/>
                    <a:pt x="477" y="90"/>
                  </a:cubicBezTo>
                  <a:cubicBezTo>
                    <a:pt x="418" y="120"/>
                    <a:pt x="360" y="172"/>
                    <a:pt x="320" y="230"/>
                  </a:cubicBezTo>
                  <a:lnTo>
                    <a:pt x="320" y="230"/>
                  </a:lnTo>
                  <a:cubicBezTo>
                    <a:pt x="299" y="234"/>
                    <a:pt x="278" y="237"/>
                    <a:pt x="257" y="237"/>
                  </a:cubicBezTo>
                  <a:cubicBezTo>
                    <a:pt x="110" y="274"/>
                    <a:pt x="0" y="384"/>
                    <a:pt x="0" y="530"/>
                  </a:cubicBezTo>
                  <a:cubicBezTo>
                    <a:pt x="0" y="714"/>
                    <a:pt x="110" y="824"/>
                    <a:pt x="257" y="860"/>
                  </a:cubicBezTo>
                  <a:cubicBezTo>
                    <a:pt x="284" y="860"/>
                    <a:pt x="311" y="865"/>
                    <a:pt x="337" y="871"/>
                  </a:cubicBezTo>
                  <a:lnTo>
                    <a:pt x="337" y="871"/>
                  </a:lnTo>
                  <a:cubicBezTo>
                    <a:pt x="385" y="927"/>
                    <a:pt x="420" y="978"/>
                    <a:pt x="477" y="1007"/>
                  </a:cubicBezTo>
                  <a:cubicBezTo>
                    <a:pt x="550" y="1044"/>
                    <a:pt x="660" y="1080"/>
                    <a:pt x="734" y="1080"/>
                  </a:cubicBezTo>
                  <a:cubicBezTo>
                    <a:pt x="774" y="1091"/>
                    <a:pt x="811" y="1096"/>
                    <a:pt x="846" y="1096"/>
                  </a:cubicBezTo>
                  <a:cubicBezTo>
                    <a:pt x="1356" y="1096"/>
                    <a:pt x="1356" y="1"/>
                    <a:pt x="8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14"/>
            <p:cNvSpPr/>
            <p:nvPr/>
          </p:nvSpPr>
          <p:spPr>
            <a:xfrm rot="1098150">
              <a:off x="1434851" y="4595561"/>
              <a:ext cx="58162" cy="47439"/>
            </a:xfrm>
            <a:custGeom>
              <a:avLst/>
              <a:gdLst/>
              <a:ahLst/>
              <a:cxnLst/>
              <a:rect l="l" t="t" r="r" b="b"/>
              <a:pathLst>
                <a:path w="1394" h="1137" extrusionOk="0">
                  <a:moveTo>
                    <a:pt x="697" y="0"/>
                  </a:moveTo>
                  <a:cubicBezTo>
                    <a:pt x="0" y="73"/>
                    <a:pt x="0" y="1063"/>
                    <a:pt x="697" y="1137"/>
                  </a:cubicBezTo>
                  <a:cubicBezTo>
                    <a:pt x="1393" y="1063"/>
                    <a:pt x="1393" y="73"/>
                    <a:pt x="6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14"/>
            <p:cNvSpPr/>
            <p:nvPr/>
          </p:nvSpPr>
          <p:spPr>
            <a:xfrm rot="1098150">
              <a:off x="1186690" y="4439213"/>
              <a:ext cx="84156" cy="62752"/>
            </a:xfrm>
            <a:custGeom>
              <a:avLst/>
              <a:gdLst/>
              <a:ahLst/>
              <a:cxnLst/>
              <a:rect l="l" t="t" r="r" b="b"/>
              <a:pathLst>
                <a:path w="2017" h="1504" extrusionOk="0">
                  <a:moveTo>
                    <a:pt x="1027" y="1"/>
                  </a:moveTo>
                  <a:cubicBezTo>
                    <a:pt x="0" y="1"/>
                    <a:pt x="0" y="1504"/>
                    <a:pt x="1027" y="1504"/>
                  </a:cubicBezTo>
                  <a:cubicBezTo>
                    <a:pt x="2017" y="1504"/>
                    <a:pt x="2017" y="1"/>
                    <a:pt x="10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14"/>
            <p:cNvSpPr/>
            <p:nvPr/>
          </p:nvSpPr>
          <p:spPr>
            <a:xfrm rot="1098150">
              <a:off x="1224257" y="4712855"/>
              <a:ext cx="67341" cy="55116"/>
            </a:xfrm>
            <a:custGeom>
              <a:avLst/>
              <a:gdLst/>
              <a:ahLst/>
              <a:cxnLst/>
              <a:rect l="l" t="t" r="r" b="b"/>
              <a:pathLst>
                <a:path w="1614" h="1321" extrusionOk="0">
                  <a:moveTo>
                    <a:pt x="807" y="1"/>
                  </a:moveTo>
                  <a:cubicBezTo>
                    <a:pt x="0" y="38"/>
                    <a:pt x="0" y="1247"/>
                    <a:pt x="807" y="1321"/>
                  </a:cubicBezTo>
                  <a:cubicBezTo>
                    <a:pt x="1613" y="1247"/>
                    <a:pt x="1613" y="38"/>
                    <a:pt x="8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14"/>
            <p:cNvSpPr/>
            <p:nvPr/>
          </p:nvSpPr>
          <p:spPr>
            <a:xfrm rot="1098150">
              <a:off x="1043168" y="4723874"/>
              <a:ext cx="67300" cy="56660"/>
            </a:xfrm>
            <a:custGeom>
              <a:avLst/>
              <a:gdLst/>
              <a:ahLst/>
              <a:cxnLst/>
              <a:rect l="l" t="t" r="r" b="b"/>
              <a:pathLst>
                <a:path w="1613" h="1358" extrusionOk="0">
                  <a:moveTo>
                    <a:pt x="806" y="1"/>
                  </a:moveTo>
                  <a:cubicBezTo>
                    <a:pt x="0" y="74"/>
                    <a:pt x="0" y="1284"/>
                    <a:pt x="806" y="1357"/>
                  </a:cubicBezTo>
                  <a:cubicBezTo>
                    <a:pt x="1613" y="1284"/>
                    <a:pt x="1613" y="74"/>
                    <a:pt x="8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14"/>
            <p:cNvSpPr/>
            <p:nvPr/>
          </p:nvSpPr>
          <p:spPr>
            <a:xfrm rot="1098150">
              <a:off x="1081301" y="4870841"/>
              <a:ext cx="62752" cy="47439"/>
            </a:xfrm>
            <a:custGeom>
              <a:avLst/>
              <a:gdLst/>
              <a:ahLst/>
              <a:cxnLst/>
              <a:rect l="l" t="t" r="r" b="b"/>
              <a:pathLst>
                <a:path w="1504" h="1137" extrusionOk="0">
                  <a:moveTo>
                    <a:pt x="734" y="0"/>
                  </a:moveTo>
                  <a:cubicBezTo>
                    <a:pt x="1" y="0"/>
                    <a:pt x="1" y="1136"/>
                    <a:pt x="734" y="1136"/>
                  </a:cubicBezTo>
                  <a:cubicBezTo>
                    <a:pt x="1504" y="1136"/>
                    <a:pt x="1504" y="0"/>
                    <a:pt x="7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14"/>
            <p:cNvSpPr/>
            <p:nvPr/>
          </p:nvSpPr>
          <p:spPr>
            <a:xfrm rot="1098150">
              <a:off x="966717" y="4995997"/>
              <a:ext cx="64254" cy="52029"/>
            </a:xfrm>
            <a:custGeom>
              <a:avLst/>
              <a:gdLst/>
              <a:ahLst/>
              <a:cxnLst/>
              <a:rect l="l" t="t" r="r" b="b"/>
              <a:pathLst>
                <a:path w="1540" h="1247" extrusionOk="0">
                  <a:moveTo>
                    <a:pt x="770" y="1"/>
                  </a:moveTo>
                  <a:cubicBezTo>
                    <a:pt x="0" y="74"/>
                    <a:pt x="0" y="1210"/>
                    <a:pt x="770" y="1247"/>
                  </a:cubicBezTo>
                  <a:cubicBezTo>
                    <a:pt x="1540" y="1210"/>
                    <a:pt x="1540" y="74"/>
                    <a:pt x="7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14"/>
            <p:cNvSpPr/>
            <p:nvPr/>
          </p:nvSpPr>
          <p:spPr>
            <a:xfrm rot="1098150">
              <a:off x="869989" y="5143287"/>
              <a:ext cx="67341" cy="50527"/>
            </a:xfrm>
            <a:custGeom>
              <a:avLst/>
              <a:gdLst/>
              <a:ahLst/>
              <a:cxnLst/>
              <a:rect l="l" t="t" r="r" b="b"/>
              <a:pathLst>
                <a:path w="1614" h="1211" extrusionOk="0">
                  <a:moveTo>
                    <a:pt x="807" y="1"/>
                  </a:moveTo>
                  <a:cubicBezTo>
                    <a:pt x="1" y="1"/>
                    <a:pt x="1" y="1210"/>
                    <a:pt x="807" y="1210"/>
                  </a:cubicBezTo>
                  <a:cubicBezTo>
                    <a:pt x="1613" y="1210"/>
                    <a:pt x="1613" y="1"/>
                    <a:pt x="8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14"/>
            <p:cNvSpPr/>
            <p:nvPr/>
          </p:nvSpPr>
          <p:spPr>
            <a:xfrm rot="1098150">
              <a:off x="808561" y="5300941"/>
              <a:ext cx="62752" cy="47439"/>
            </a:xfrm>
            <a:custGeom>
              <a:avLst/>
              <a:gdLst/>
              <a:ahLst/>
              <a:cxnLst/>
              <a:rect l="l" t="t" r="r" b="b"/>
              <a:pathLst>
                <a:path w="1504" h="1137" extrusionOk="0">
                  <a:moveTo>
                    <a:pt x="770" y="1"/>
                  </a:moveTo>
                  <a:cubicBezTo>
                    <a:pt x="1" y="1"/>
                    <a:pt x="1" y="1137"/>
                    <a:pt x="770" y="1137"/>
                  </a:cubicBezTo>
                  <a:cubicBezTo>
                    <a:pt x="1504" y="1137"/>
                    <a:pt x="1504" y="1"/>
                    <a:pt x="7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5" name="Google Shape;495;p14"/>
          <p:cNvGrpSpPr/>
          <p:nvPr/>
        </p:nvGrpSpPr>
        <p:grpSpPr>
          <a:xfrm rot="-2700000">
            <a:off x="6126494" y="3587129"/>
            <a:ext cx="538812" cy="715944"/>
            <a:chOff x="8537323" y="2829899"/>
            <a:chExt cx="538817" cy="715950"/>
          </a:xfrm>
        </p:grpSpPr>
        <p:sp>
          <p:nvSpPr>
            <p:cNvPr id="496" name="Google Shape;496;p14"/>
            <p:cNvSpPr/>
            <p:nvPr/>
          </p:nvSpPr>
          <p:spPr>
            <a:xfrm rot="1098150">
              <a:off x="8979542" y="2837624"/>
              <a:ext cx="56577" cy="45770"/>
            </a:xfrm>
            <a:custGeom>
              <a:avLst/>
              <a:gdLst/>
              <a:ahLst/>
              <a:cxnLst/>
              <a:rect l="l" t="t" r="r" b="b"/>
              <a:pathLst>
                <a:path w="1356" h="1097" extrusionOk="0">
                  <a:moveTo>
                    <a:pt x="277" y="334"/>
                  </a:moveTo>
                  <a:cubicBezTo>
                    <a:pt x="261" y="384"/>
                    <a:pt x="248" y="411"/>
                    <a:pt x="243" y="411"/>
                  </a:cubicBezTo>
                  <a:cubicBezTo>
                    <a:pt x="240" y="411"/>
                    <a:pt x="243" y="390"/>
                    <a:pt x="257" y="347"/>
                  </a:cubicBezTo>
                  <a:lnTo>
                    <a:pt x="277" y="334"/>
                  </a:lnTo>
                  <a:close/>
                  <a:moveTo>
                    <a:pt x="243" y="686"/>
                  </a:moveTo>
                  <a:lnTo>
                    <a:pt x="243" y="686"/>
                  </a:lnTo>
                  <a:cubicBezTo>
                    <a:pt x="248" y="686"/>
                    <a:pt x="261" y="713"/>
                    <a:pt x="277" y="764"/>
                  </a:cubicBezTo>
                  <a:lnTo>
                    <a:pt x="277" y="764"/>
                  </a:lnTo>
                  <a:lnTo>
                    <a:pt x="257" y="750"/>
                  </a:lnTo>
                  <a:cubicBezTo>
                    <a:pt x="243" y="707"/>
                    <a:pt x="240" y="686"/>
                    <a:pt x="243" y="686"/>
                  </a:cubicBezTo>
                  <a:close/>
                  <a:moveTo>
                    <a:pt x="846" y="1"/>
                  </a:moveTo>
                  <a:cubicBezTo>
                    <a:pt x="811" y="1"/>
                    <a:pt x="774" y="6"/>
                    <a:pt x="734" y="17"/>
                  </a:cubicBezTo>
                  <a:cubicBezTo>
                    <a:pt x="660" y="17"/>
                    <a:pt x="550" y="54"/>
                    <a:pt x="477" y="90"/>
                  </a:cubicBezTo>
                  <a:cubicBezTo>
                    <a:pt x="418" y="120"/>
                    <a:pt x="360" y="172"/>
                    <a:pt x="320" y="230"/>
                  </a:cubicBezTo>
                  <a:lnTo>
                    <a:pt x="320" y="230"/>
                  </a:lnTo>
                  <a:cubicBezTo>
                    <a:pt x="299" y="234"/>
                    <a:pt x="278" y="237"/>
                    <a:pt x="257" y="237"/>
                  </a:cubicBezTo>
                  <a:cubicBezTo>
                    <a:pt x="110" y="274"/>
                    <a:pt x="0" y="384"/>
                    <a:pt x="0" y="530"/>
                  </a:cubicBezTo>
                  <a:cubicBezTo>
                    <a:pt x="0" y="714"/>
                    <a:pt x="110" y="824"/>
                    <a:pt x="257" y="860"/>
                  </a:cubicBezTo>
                  <a:cubicBezTo>
                    <a:pt x="284" y="860"/>
                    <a:pt x="311" y="865"/>
                    <a:pt x="337" y="871"/>
                  </a:cubicBezTo>
                  <a:lnTo>
                    <a:pt x="337" y="871"/>
                  </a:lnTo>
                  <a:cubicBezTo>
                    <a:pt x="385" y="927"/>
                    <a:pt x="420" y="978"/>
                    <a:pt x="477" y="1007"/>
                  </a:cubicBezTo>
                  <a:cubicBezTo>
                    <a:pt x="550" y="1044"/>
                    <a:pt x="660" y="1080"/>
                    <a:pt x="734" y="1080"/>
                  </a:cubicBezTo>
                  <a:cubicBezTo>
                    <a:pt x="774" y="1091"/>
                    <a:pt x="811" y="1096"/>
                    <a:pt x="846" y="1096"/>
                  </a:cubicBezTo>
                  <a:cubicBezTo>
                    <a:pt x="1356" y="1096"/>
                    <a:pt x="1356" y="1"/>
                    <a:pt x="8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14"/>
            <p:cNvSpPr/>
            <p:nvPr/>
          </p:nvSpPr>
          <p:spPr>
            <a:xfrm rot="1098150">
              <a:off x="9012001" y="3084611"/>
              <a:ext cx="58162" cy="47439"/>
            </a:xfrm>
            <a:custGeom>
              <a:avLst/>
              <a:gdLst/>
              <a:ahLst/>
              <a:cxnLst/>
              <a:rect l="l" t="t" r="r" b="b"/>
              <a:pathLst>
                <a:path w="1394" h="1137" extrusionOk="0">
                  <a:moveTo>
                    <a:pt x="697" y="0"/>
                  </a:moveTo>
                  <a:cubicBezTo>
                    <a:pt x="0" y="73"/>
                    <a:pt x="0" y="1063"/>
                    <a:pt x="697" y="1137"/>
                  </a:cubicBezTo>
                  <a:cubicBezTo>
                    <a:pt x="1393" y="1063"/>
                    <a:pt x="1393" y="73"/>
                    <a:pt x="6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14"/>
            <p:cNvSpPr/>
            <p:nvPr/>
          </p:nvSpPr>
          <p:spPr>
            <a:xfrm rot="1098150">
              <a:off x="8763840" y="2928263"/>
              <a:ext cx="84156" cy="62752"/>
            </a:xfrm>
            <a:custGeom>
              <a:avLst/>
              <a:gdLst/>
              <a:ahLst/>
              <a:cxnLst/>
              <a:rect l="l" t="t" r="r" b="b"/>
              <a:pathLst>
                <a:path w="2017" h="1504" extrusionOk="0">
                  <a:moveTo>
                    <a:pt x="1027" y="1"/>
                  </a:moveTo>
                  <a:cubicBezTo>
                    <a:pt x="0" y="1"/>
                    <a:pt x="0" y="1504"/>
                    <a:pt x="1027" y="1504"/>
                  </a:cubicBezTo>
                  <a:cubicBezTo>
                    <a:pt x="2017" y="1504"/>
                    <a:pt x="2017" y="1"/>
                    <a:pt x="10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14"/>
            <p:cNvSpPr/>
            <p:nvPr/>
          </p:nvSpPr>
          <p:spPr>
            <a:xfrm rot="1098150">
              <a:off x="8801407" y="3201905"/>
              <a:ext cx="67341" cy="55116"/>
            </a:xfrm>
            <a:custGeom>
              <a:avLst/>
              <a:gdLst/>
              <a:ahLst/>
              <a:cxnLst/>
              <a:rect l="l" t="t" r="r" b="b"/>
              <a:pathLst>
                <a:path w="1614" h="1321" extrusionOk="0">
                  <a:moveTo>
                    <a:pt x="807" y="1"/>
                  </a:moveTo>
                  <a:cubicBezTo>
                    <a:pt x="0" y="38"/>
                    <a:pt x="0" y="1247"/>
                    <a:pt x="807" y="1321"/>
                  </a:cubicBezTo>
                  <a:cubicBezTo>
                    <a:pt x="1613" y="1247"/>
                    <a:pt x="1613" y="38"/>
                    <a:pt x="8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14"/>
            <p:cNvSpPr/>
            <p:nvPr/>
          </p:nvSpPr>
          <p:spPr>
            <a:xfrm rot="1098150">
              <a:off x="8620318" y="3212924"/>
              <a:ext cx="67300" cy="56660"/>
            </a:xfrm>
            <a:custGeom>
              <a:avLst/>
              <a:gdLst/>
              <a:ahLst/>
              <a:cxnLst/>
              <a:rect l="l" t="t" r="r" b="b"/>
              <a:pathLst>
                <a:path w="1613" h="1358" extrusionOk="0">
                  <a:moveTo>
                    <a:pt x="806" y="1"/>
                  </a:moveTo>
                  <a:cubicBezTo>
                    <a:pt x="0" y="74"/>
                    <a:pt x="0" y="1284"/>
                    <a:pt x="806" y="1357"/>
                  </a:cubicBezTo>
                  <a:cubicBezTo>
                    <a:pt x="1613" y="1284"/>
                    <a:pt x="1613" y="74"/>
                    <a:pt x="8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14"/>
            <p:cNvSpPr/>
            <p:nvPr/>
          </p:nvSpPr>
          <p:spPr>
            <a:xfrm rot="1098150">
              <a:off x="8658451" y="3359891"/>
              <a:ext cx="62752" cy="47439"/>
            </a:xfrm>
            <a:custGeom>
              <a:avLst/>
              <a:gdLst/>
              <a:ahLst/>
              <a:cxnLst/>
              <a:rect l="l" t="t" r="r" b="b"/>
              <a:pathLst>
                <a:path w="1504" h="1137" extrusionOk="0">
                  <a:moveTo>
                    <a:pt x="734" y="0"/>
                  </a:moveTo>
                  <a:cubicBezTo>
                    <a:pt x="1" y="0"/>
                    <a:pt x="1" y="1136"/>
                    <a:pt x="734" y="1136"/>
                  </a:cubicBezTo>
                  <a:cubicBezTo>
                    <a:pt x="1504" y="1136"/>
                    <a:pt x="1504" y="0"/>
                    <a:pt x="7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14"/>
            <p:cNvSpPr/>
            <p:nvPr/>
          </p:nvSpPr>
          <p:spPr>
            <a:xfrm rot="1098150">
              <a:off x="8543867" y="3485047"/>
              <a:ext cx="64254" cy="52029"/>
            </a:xfrm>
            <a:custGeom>
              <a:avLst/>
              <a:gdLst/>
              <a:ahLst/>
              <a:cxnLst/>
              <a:rect l="l" t="t" r="r" b="b"/>
              <a:pathLst>
                <a:path w="1540" h="1247" extrusionOk="0">
                  <a:moveTo>
                    <a:pt x="770" y="1"/>
                  </a:moveTo>
                  <a:cubicBezTo>
                    <a:pt x="0" y="74"/>
                    <a:pt x="0" y="1210"/>
                    <a:pt x="770" y="1247"/>
                  </a:cubicBezTo>
                  <a:cubicBezTo>
                    <a:pt x="1540" y="1210"/>
                    <a:pt x="1540" y="74"/>
                    <a:pt x="7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3" name="Google Shape;503;p14">
            <a:hlinkClick r:id="rId6" action="ppaction://hlinksldjump"/>
          </p:cNvPr>
          <p:cNvSpPr txBox="1">
            <a:spLocks noGrp="1"/>
          </p:cNvSpPr>
          <p:nvPr>
            <p:ph type="ctrTitle" idx="16"/>
          </p:nvPr>
        </p:nvSpPr>
        <p:spPr>
          <a:xfrm>
            <a:off x="5434619" y="2408333"/>
            <a:ext cx="2713800" cy="342300"/>
          </a:xfrm>
          <a:prstGeom prst="rect">
            <a:avLst/>
          </a:prstGeom>
          <a:noFill/>
        </p:spPr>
        <p:txBody>
          <a:bodyPr spcFirstLastPara="1" wrap="square" lIns="91425" tIns="91425" rIns="91425" bIns="91425" anchor="t" anchorCtr="0">
            <a:noAutofit/>
          </a:bodyPr>
          <a:lstStyle>
            <a:lvl1pPr lvl="0" rtl="0">
              <a:spcBef>
                <a:spcPts val="0"/>
              </a:spcBef>
              <a:spcAft>
                <a:spcPts val="0"/>
              </a:spcAft>
              <a:buSzPts val="1200"/>
              <a:buNone/>
              <a:defRPr sz="2400">
                <a:solidFill>
                  <a:schemeClr val="dk2"/>
                </a:solidFill>
              </a:defRPr>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504" name="Google Shape;504;p14"/>
          <p:cNvSpPr txBox="1">
            <a:spLocks noGrp="1"/>
          </p:cNvSpPr>
          <p:nvPr>
            <p:ph type="subTitle" idx="17"/>
          </p:nvPr>
        </p:nvSpPr>
        <p:spPr>
          <a:xfrm>
            <a:off x="5434624" y="2793483"/>
            <a:ext cx="2378400" cy="441300"/>
          </a:xfrm>
          <a:prstGeom prst="rect">
            <a:avLst/>
          </a:prstGeom>
          <a:noFill/>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4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505" name="Google Shape;505;p14">
            <a:hlinkClick r:id="rId6" action="ppaction://hlinksldjump"/>
          </p:cNvPr>
          <p:cNvSpPr txBox="1">
            <a:spLocks noGrp="1"/>
          </p:cNvSpPr>
          <p:nvPr>
            <p:ph type="title" idx="18" hasCustomPrompt="1"/>
          </p:nvPr>
        </p:nvSpPr>
        <p:spPr>
          <a:xfrm>
            <a:off x="4577114" y="2624033"/>
            <a:ext cx="758400" cy="5760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SzPts val="4800"/>
              <a:buNone/>
              <a:defRPr sz="3000">
                <a:solidFill>
                  <a:schemeClr val="accent3"/>
                </a:solidFill>
              </a:defRPr>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338762"/>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1"/>
              </a:buClr>
              <a:buSzPts val="3600"/>
              <a:buFont typeface="Calistoga"/>
              <a:buNone/>
              <a:defRPr sz="3600">
                <a:solidFill>
                  <a:schemeClr val="accent1"/>
                </a:solidFill>
                <a:latin typeface="Calistoga"/>
                <a:ea typeface="Calistoga"/>
                <a:cs typeface="Calistoga"/>
                <a:sym typeface="Calistoga"/>
              </a:defRPr>
            </a:lvl1pPr>
            <a:lvl2pPr lvl="1">
              <a:spcBef>
                <a:spcPts val="0"/>
              </a:spcBef>
              <a:spcAft>
                <a:spcPts val="0"/>
              </a:spcAft>
              <a:buClr>
                <a:schemeClr val="accent1"/>
              </a:buClr>
              <a:buSzPts val="3600"/>
              <a:buFont typeface="Calistoga"/>
              <a:buNone/>
              <a:defRPr sz="3600">
                <a:solidFill>
                  <a:schemeClr val="accent1"/>
                </a:solidFill>
                <a:latin typeface="Calistoga"/>
                <a:ea typeface="Calistoga"/>
                <a:cs typeface="Calistoga"/>
                <a:sym typeface="Calistoga"/>
              </a:defRPr>
            </a:lvl2pPr>
            <a:lvl3pPr lvl="2">
              <a:spcBef>
                <a:spcPts val="0"/>
              </a:spcBef>
              <a:spcAft>
                <a:spcPts val="0"/>
              </a:spcAft>
              <a:buClr>
                <a:schemeClr val="accent1"/>
              </a:buClr>
              <a:buSzPts val="3600"/>
              <a:buFont typeface="Calistoga"/>
              <a:buNone/>
              <a:defRPr sz="3600">
                <a:solidFill>
                  <a:schemeClr val="accent1"/>
                </a:solidFill>
                <a:latin typeface="Calistoga"/>
                <a:ea typeface="Calistoga"/>
                <a:cs typeface="Calistoga"/>
                <a:sym typeface="Calistoga"/>
              </a:defRPr>
            </a:lvl3pPr>
            <a:lvl4pPr lvl="3">
              <a:spcBef>
                <a:spcPts val="0"/>
              </a:spcBef>
              <a:spcAft>
                <a:spcPts val="0"/>
              </a:spcAft>
              <a:buClr>
                <a:schemeClr val="accent1"/>
              </a:buClr>
              <a:buSzPts val="3600"/>
              <a:buFont typeface="Calistoga"/>
              <a:buNone/>
              <a:defRPr sz="3600">
                <a:solidFill>
                  <a:schemeClr val="accent1"/>
                </a:solidFill>
                <a:latin typeface="Calistoga"/>
                <a:ea typeface="Calistoga"/>
                <a:cs typeface="Calistoga"/>
                <a:sym typeface="Calistoga"/>
              </a:defRPr>
            </a:lvl4pPr>
            <a:lvl5pPr lvl="4">
              <a:spcBef>
                <a:spcPts val="0"/>
              </a:spcBef>
              <a:spcAft>
                <a:spcPts val="0"/>
              </a:spcAft>
              <a:buClr>
                <a:schemeClr val="accent1"/>
              </a:buClr>
              <a:buSzPts val="3600"/>
              <a:buFont typeface="Calistoga"/>
              <a:buNone/>
              <a:defRPr sz="3600">
                <a:solidFill>
                  <a:schemeClr val="accent1"/>
                </a:solidFill>
                <a:latin typeface="Calistoga"/>
                <a:ea typeface="Calistoga"/>
                <a:cs typeface="Calistoga"/>
                <a:sym typeface="Calistoga"/>
              </a:defRPr>
            </a:lvl5pPr>
            <a:lvl6pPr lvl="5">
              <a:spcBef>
                <a:spcPts val="0"/>
              </a:spcBef>
              <a:spcAft>
                <a:spcPts val="0"/>
              </a:spcAft>
              <a:buClr>
                <a:schemeClr val="accent1"/>
              </a:buClr>
              <a:buSzPts val="3600"/>
              <a:buFont typeface="Calistoga"/>
              <a:buNone/>
              <a:defRPr sz="3600">
                <a:solidFill>
                  <a:schemeClr val="accent1"/>
                </a:solidFill>
                <a:latin typeface="Calistoga"/>
                <a:ea typeface="Calistoga"/>
                <a:cs typeface="Calistoga"/>
                <a:sym typeface="Calistoga"/>
              </a:defRPr>
            </a:lvl6pPr>
            <a:lvl7pPr lvl="6">
              <a:spcBef>
                <a:spcPts val="0"/>
              </a:spcBef>
              <a:spcAft>
                <a:spcPts val="0"/>
              </a:spcAft>
              <a:buClr>
                <a:schemeClr val="accent1"/>
              </a:buClr>
              <a:buSzPts val="3600"/>
              <a:buFont typeface="Calistoga"/>
              <a:buNone/>
              <a:defRPr sz="3600">
                <a:solidFill>
                  <a:schemeClr val="accent1"/>
                </a:solidFill>
                <a:latin typeface="Calistoga"/>
                <a:ea typeface="Calistoga"/>
                <a:cs typeface="Calistoga"/>
                <a:sym typeface="Calistoga"/>
              </a:defRPr>
            </a:lvl7pPr>
            <a:lvl8pPr lvl="7">
              <a:spcBef>
                <a:spcPts val="0"/>
              </a:spcBef>
              <a:spcAft>
                <a:spcPts val="0"/>
              </a:spcAft>
              <a:buClr>
                <a:schemeClr val="accent1"/>
              </a:buClr>
              <a:buSzPts val="3600"/>
              <a:buFont typeface="Calistoga"/>
              <a:buNone/>
              <a:defRPr sz="3600">
                <a:solidFill>
                  <a:schemeClr val="accent1"/>
                </a:solidFill>
                <a:latin typeface="Calistoga"/>
                <a:ea typeface="Calistoga"/>
                <a:cs typeface="Calistoga"/>
                <a:sym typeface="Calistoga"/>
              </a:defRPr>
            </a:lvl8pPr>
            <a:lvl9pPr lvl="8">
              <a:spcBef>
                <a:spcPts val="0"/>
              </a:spcBef>
              <a:spcAft>
                <a:spcPts val="0"/>
              </a:spcAft>
              <a:buClr>
                <a:schemeClr val="accent1"/>
              </a:buClr>
              <a:buSzPts val="3600"/>
              <a:buFont typeface="Calistoga"/>
              <a:buNone/>
              <a:defRPr sz="3600">
                <a:solidFill>
                  <a:schemeClr val="accent1"/>
                </a:solidFill>
                <a:latin typeface="Calistoga"/>
                <a:ea typeface="Calistoga"/>
                <a:cs typeface="Calistoga"/>
                <a:sym typeface="Calistoga"/>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30200">
              <a:lnSpc>
                <a:spcPct val="100000"/>
              </a:lnSpc>
              <a:spcBef>
                <a:spcPts val="0"/>
              </a:spcBef>
              <a:spcAft>
                <a:spcPts val="0"/>
              </a:spcAft>
              <a:buClr>
                <a:schemeClr val="dk1"/>
              </a:buClr>
              <a:buSzPts val="1600"/>
              <a:buFont typeface="Voces"/>
              <a:buChar char="●"/>
              <a:defRPr sz="1600">
                <a:solidFill>
                  <a:schemeClr val="dk1"/>
                </a:solidFill>
                <a:latin typeface="Voces"/>
                <a:ea typeface="Voces"/>
                <a:cs typeface="Voces"/>
                <a:sym typeface="Voces"/>
              </a:defRPr>
            </a:lvl1pPr>
            <a:lvl2pPr marL="914400" lvl="1" indent="-330200">
              <a:lnSpc>
                <a:spcPct val="100000"/>
              </a:lnSpc>
              <a:spcBef>
                <a:spcPts val="0"/>
              </a:spcBef>
              <a:spcAft>
                <a:spcPts val="0"/>
              </a:spcAft>
              <a:buClr>
                <a:schemeClr val="dk1"/>
              </a:buClr>
              <a:buSzPts val="1600"/>
              <a:buFont typeface="Voces"/>
              <a:buChar char="○"/>
              <a:defRPr sz="1600">
                <a:solidFill>
                  <a:schemeClr val="dk1"/>
                </a:solidFill>
                <a:latin typeface="Voces"/>
                <a:ea typeface="Voces"/>
                <a:cs typeface="Voces"/>
                <a:sym typeface="Voces"/>
              </a:defRPr>
            </a:lvl2pPr>
            <a:lvl3pPr marL="1371600" lvl="2" indent="-330200">
              <a:lnSpc>
                <a:spcPct val="100000"/>
              </a:lnSpc>
              <a:spcBef>
                <a:spcPts val="0"/>
              </a:spcBef>
              <a:spcAft>
                <a:spcPts val="0"/>
              </a:spcAft>
              <a:buClr>
                <a:schemeClr val="dk1"/>
              </a:buClr>
              <a:buSzPts val="1600"/>
              <a:buFont typeface="Voces"/>
              <a:buChar char="■"/>
              <a:defRPr sz="1600">
                <a:solidFill>
                  <a:schemeClr val="dk1"/>
                </a:solidFill>
                <a:latin typeface="Voces"/>
                <a:ea typeface="Voces"/>
                <a:cs typeface="Voces"/>
                <a:sym typeface="Voces"/>
              </a:defRPr>
            </a:lvl3pPr>
            <a:lvl4pPr marL="1828800" lvl="3" indent="-330200">
              <a:lnSpc>
                <a:spcPct val="100000"/>
              </a:lnSpc>
              <a:spcBef>
                <a:spcPts val="0"/>
              </a:spcBef>
              <a:spcAft>
                <a:spcPts val="0"/>
              </a:spcAft>
              <a:buClr>
                <a:schemeClr val="dk1"/>
              </a:buClr>
              <a:buSzPts val="1600"/>
              <a:buFont typeface="Voces"/>
              <a:buChar char="●"/>
              <a:defRPr sz="1600">
                <a:solidFill>
                  <a:schemeClr val="dk1"/>
                </a:solidFill>
                <a:latin typeface="Voces"/>
                <a:ea typeface="Voces"/>
                <a:cs typeface="Voces"/>
                <a:sym typeface="Voces"/>
              </a:defRPr>
            </a:lvl4pPr>
            <a:lvl5pPr marL="2286000" lvl="4" indent="-330200">
              <a:lnSpc>
                <a:spcPct val="100000"/>
              </a:lnSpc>
              <a:spcBef>
                <a:spcPts val="0"/>
              </a:spcBef>
              <a:spcAft>
                <a:spcPts val="0"/>
              </a:spcAft>
              <a:buClr>
                <a:schemeClr val="dk1"/>
              </a:buClr>
              <a:buSzPts val="1600"/>
              <a:buFont typeface="Voces"/>
              <a:buChar char="○"/>
              <a:defRPr sz="1600">
                <a:solidFill>
                  <a:schemeClr val="dk1"/>
                </a:solidFill>
                <a:latin typeface="Voces"/>
                <a:ea typeface="Voces"/>
                <a:cs typeface="Voces"/>
                <a:sym typeface="Voces"/>
              </a:defRPr>
            </a:lvl5pPr>
            <a:lvl6pPr marL="2743200" lvl="5" indent="-330200">
              <a:lnSpc>
                <a:spcPct val="100000"/>
              </a:lnSpc>
              <a:spcBef>
                <a:spcPts val="0"/>
              </a:spcBef>
              <a:spcAft>
                <a:spcPts val="0"/>
              </a:spcAft>
              <a:buClr>
                <a:schemeClr val="dk1"/>
              </a:buClr>
              <a:buSzPts val="1600"/>
              <a:buFont typeface="Voces"/>
              <a:buChar char="■"/>
              <a:defRPr sz="1600">
                <a:solidFill>
                  <a:schemeClr val="dk1"/>
                </a:solidFill>
                <a:latin typeface="Voces"/>
                <a:ea typeface="Voces"/>
                <a:cs typeface="Voces"/>
                <a:sym typeface="Voces"/>
              </a:defRPr>
            </a:lvl6pPr>
            <a:lvl7pPr marL="3200400" lvl="6" indent="-330200">
              <a:lnSpc>
                <a:spcPct val="100000"/>
              </a:lnSpc>
              <a:spcBef>
                <a:spcPts val="0"/>
              </a:spcBef>
              <a:spcAft>
                <a:spcPts val="0"/>
              </a:spcAft>
              <a:buClr>
                <a:schemeClr val="dk1"/>
              </a:buClr>
              <a:buSzPts val="1600"/>
              <a:buFont typeface="Voces"/>
              <a:buChar char="●"/>
              <a:defRPr sz="1600">
                <a:solidFill>
                  <a:schemeClr val="dk1"/>
                </a:solidFill>
                <a:latin typeface="Voces"/>
                <a:ea typeface="Voces"/>
                <a:cs typeface="Voces"/>
                <a:sym typeface="Voces"/>
              </a:defRPr>
            </a:lvl7pPr>
            <a:lvl8pPr marL="3657600" lvl="7" indent="-330200">
              <a:lnSpc>
                <a:spcPct val="100000"/>
              </a:lnSpc>
              <a:spcBef>
                <a:spcPts val="0"/>
              </a:spcBef>
              <a:spcAft>
                <a:spcPts val="0"/>
              </a:spcAft>
              <a:buClr>
                <a:schemeClr val="dk1"/>
              </a:buClr>
              <a:buSzPts val="1600"/>
              <a:buFont typeface="Voces"/>
              <a:buChar char="○"/>
              <a:defRPr sz="1600">
                <a:solidFill>
                  <a:schemeClr val="dk1"/>
                </a:solidFill>
                <a:latin typeface="Voces"/>
                <a:ea typeface="Voces"/>
                <a:cs typeface="Voces"/>
                <a:sym typeface="Voces"/>
              </a:defRPr>
            </a:lvl8pPr>
            <a:lvl9pPr marL="4114800" lvl="8" indent="-330200">
              <a:lnSpc>
                <a:spcPct val="100000"/>
              </a:lnSpc>
              <a:spcBef>
                <a:spcPts val="0"/>
              </a:spcBef>
              <a:spcAft>
                <a:spcPts val="0"/>
              </a:spcAft>
              <a:buClr>
                <a:schemeClr val="dk1"/>
              </a:buClr>
              <a:buSzPts val="1600"/>
              <a:buFont typeface="Voces"/>
              <a:buChar char="■"/>
              <a:defRPr sz="1600">
                <a:solidFill>
                  <a:schemeClr val="dk1"/>
                </a:solidFill>
                <a:latin typeface="Voces"/>
                <a:ea typeface="Voces"/>
                <a:cs typeface="Voces"/>
                <a:sym typeface="Voce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4" r:id="rId5"/>
    <p:sldLayoutId id="2147483655" r:id="rId6"/>
    <p:sldLayoutId id="2147483658" r:id="rId7"/>
    <p:sldLayoutId id="2147483659" r:id="rId8"/>
    <p:sldLayoutId id="2147483660" r:id="rId9"/>
    <p:sldLayoutId id="2147483662" r:id="rId10"/>
    <p:sldLayoutId id="2147483663" r:id="rId11"/>
    <p:sldLayoutId id="2147483665" r:id="rId12"/>
    <p:sldLayoutId id="2147483667" r:id="rId13"/>
    <p:sldLayoutId id="2147483669" r:id="rId14"/>
    <p:sldLayoutId id="2147483673" r:id="rId15"/>
    <p:sldLayoutId id="2147483679" r:id="rId16"/>
    <p:sldLayoutId id="2147483682" r:id="rId17"/>
    <p:sldLayoutId id="2147483683" r:id="rId18"/>
    <p:sldLayoutId id="2147483684" r:id="rId19"/>
    <p:sldLayoutId id="2147483685" r:id="rId20"/>
    <p:sldLayoutId id="2147483688" r:id="rId21"/>
    <p:sldLayoutId id="2147483691" r:id="rId22"/>
    <p:sldLayoutId id="2147483693" r:id="rId23"/>
    <p:sldLayoutId id="2147483696" r:id="rId24"/>
    <p:sldLayoutId id="2147483697" r:id="rId25"/>
    <p:sldLayoutId id="2147483698" r:id="rId26"/>
    <p:sldLayoutId id="2147483700" r:id="rId27"/>
    <p:sldLayoutId id="2147483705" r:id="rId28"/>
    <p:sldLayoutId id="2147483706" r:id="rId29"/>
    <p:sldLayoutId id="2147483707" r:id="rId30"/>
    <p:sldLayoutId id="2147483716" r:id="rId31"/>
  </p:sldLayoutIdLst>
  <mc:AlternateContent xmlns:mc="http://schemas.openxmlformats.org/markup-compatibility/2006" xmlns:p14="http://schemas.microsoft.com/office/powerpoint/2010/main">
    <mc:Choice Requires="p14">
      <p:transition spd="slow">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3" Type="http://schemas.openxmlformats.org/officeDocument/2006/relationships/slide" Target="slide47.xml"/><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slide" Target="slide2.xml"/><Relationship Id="rId5" Type="http://schemas.openxmlformats.org/officeDocument/2006/relationships/slide" Target="slide60.xml"/><Relationship Id="rId4" Type="http://schemas.openxmlformats.org/officeDocument/2006/relationships/slide" Target="slide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3" Type="http://schemas.openxmlformats.org/officeDocument/2006/relationships/slide" Target="slide47.xml"/><Relationship Id="rId7" Type="http://schemas.openxmlformats.org/officeDocument/2006/relationships/slide" Target="slide93.xml"/><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slide" Target="slide2.xml"/><Relationship Id="rId5" Type="http://schemas.openxmlformats.org/officeDocument/2006/relationships/slide" Target="slide60.xml"/><Relationship Id="rId4" Type="http://schemas.openxmlformats.org/officeDocument/2006/relationships/slide" Target="slide1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9.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5.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0.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5.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5.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5.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5.xml"/></Relationships>
</file>

<file path=ppt/slides/_rels/slide8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31.xml"/></Relationships>
</file>

<file path=ppt/slides/_rels/slide8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7.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0.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8.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9.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2523"/>
        <p:cNvGrpSpPr/>
        <p:nvPr/>
      </p:nvGrpSpPr>
      <p:grpSpPr>
        <a:xfrm>
          <a:off x="0" y="0"/>
          <a:ext cx="0" cy="0"/>
          <a:chOff x="0" y="0"/>
          <a:chExt cx="0" cy="0"/>
        </a:xfrm>
      </p:grpSpPr>
      <p:sp>
        <p:nvSpPr>
          <p:cNvPr id="2524" name="Google Shape;2524;p69"/>
          <p:cNvSpPr txBox="1">
            <a:spLocks noGrp="1"/>
          </p:cNvSpPr>
          <p:nvPr>
            <p:ph type="ctrTitle"/>
          </p:nvPr>
        </p:nvSpPr>
        <p:spPr>
          <a:xfrm>
            <a:off x="1897050" y="1201948"/>
            <a:ext cx="5349900" cy="1923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Grievance Pool Training</a:t>
            </a:r>
            <a:endParaRPr dirty="0"/>
          </a:p>
        </p:txBody>
      </p:sp>
      <p:sp>
        <p:nvSpPr>
          <p:cNvPr id="2525" name="Google Shape;2525;p69"/>
          <p:cNvSpPr txBox="1">
            <a:spLocks noGrp="1"/>
          </p:cNvSpPr>
          <p:nvPr>
            <p:ph type="subTitle" idx="1"/>
          </p:nvPr>
        </p:nvSpPr>
        <p:spPr>
          <a:xfrm>
            <a:off x="2101800" y="3331550"/>
            <a:ext cx="4940400" cy="457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August 2023</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524"/>
                                        </p:tgtEl>
                                        <p:attrNameLst>
                                          <p:attrName>style.visibility</p:attrName>
                                        </p:attrNameLst>
                                      </p:cBhvr>
                                      <p:to>
                                        <p:strVal val="visible"/>
                                      </p:to>
                                    </p:set>
                                    <p:animEffect transition="in" filter="fade">
                                      <p:cBhvr>
                                        <p:cTn id="7" dur="1000"/>
                                        <p:tgtEl>
                                          <p:spTgt spid="2524"/>
                                        </p:tgtEl>
                                      </p:cBhvr>
                                    </p:animEffect>
                                  </p:childTnLst>
                                </p:cTn>
                              </p:par>
                              <p:par>
                                <p:cTn id="8" presetID="10" presetClass="entr" presetSubtype="0" fill="hold" nodeType="withEffect">
                                  <p:stCondLst>
                                    <p:cond delay="0"/>
                                  </p:stCondLst>
                                  <p:childTnLst>
                                    <p:set>
                                      <p:cBhvr>
                                        <p:cTn id="9" dur="1" fill="hold">
                                          <p:stCondLst>
                                            <p:cond delay="0"/>
                                          </p:stCondLst>
                                        </p:cTn>
                                        <p:tgtEl>
                                          <p:spTgt spid="2525"/>
                                        </p:tgtEl>
                                        <p:attrNameLst>
                                          <p:attrName>style.visibility</p:attrName>
                                        </p:attrNameLst>
                                      </p:cBhvr>
                                      <p:to>
                                        <p:strVal val="visible"/>
                                      </p:to>
                                    </p:set>
                                    <p:animEffect transition="in" filter="fade">
                                      <p:cBhvr>
                                        <p:cTn id="10" dur="1000"/>
                                        <p:tgtEl>
                                          <p:spTgt spid="25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3321"/>
        <p:cNvGrpSpPr/>
        <p:nvPr/>
      </p:nvGrpSpPr>
      <p:grpSpPr>
        <a:xfrm>
          <a:off x="0" y="0"/>
          <a:ext cx="0" cy="0"/>
          <a:chOff x="0" y="0"/>
          <a:chExt cx="0" cy="0"/>
        </a:xfrm>
      </p:grpSpPr>
      <p:sp>
        <p:nvSpPr>
          <p:cNvPr id="3322" name="Google Shape;3322;p102"/>
          <p:cNvSpPr/>
          <p:nvPr/>
        </p:nvSpPr>
        <p:spPr>
          <a:xfrm rot="-482408">
            <a:off x="6993806" y="3361497"/>
            <a:ext cx="680849" cy="488031"/>
          </a:xfrm>
          <a:custGeom>
            <a:avLst/>
            <a:gdLst/>
            <a:ahLst/>
            <a:cxnLst/>
            <a:rect l="l" t="t" r="r" b="b"/>
            <a:pathLst>
              <a:path w="20713" h="14848" extrusionOk="0">
                <a:moveTo>
                  <a:pt x="6709" y="1"/>
                </a:moveTo>
                <a:cubicBezTo>
                  <a:pt x="4656" y="3887"/>
                  <a:pt x="2420" y="7699"/>
                  <a:pt x="0" y="11365"/>
                </a:cubicBezTo>
                <a:cubicBezTo>
                  <a:pt x="5111" y="13675"/>
                  <a:pt x="10630" y="14847"/>
                  <a:pt x="16201" y="14847"/>
                </a:cubicBezTo>
                <a:cubicBezTo>
                  <a:pt x="17703" y="14847"/>
                  <a:pt x="19210" y="14762"/>
                  <a:pt x="20712" y="14591"/>
                </a:cubicBezTo>
                <a:lnTo>
                  <a:pt x="20712" y="6086"/>
                </a:lnTo>
                <a:cubicBezTo>
                  <a:pt x="17596" y="6013"/>
                  <a:pt x="14554" y="5206"/>
                  <a:pt x="11804" y="3777"/>
                </a:cubicBezTo>
                <a:cubicBezTo>
                  <a:pt x="9898" y="2824"/>
                  <a:pt x="8175" y="1541"/>
                  <a:pt x="67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3" name="Google Shape;3323;p102"/>
          <p:cNvSpPr/>
          <p:nvPr/>
        </p:nvSpPr>
        <p:spPr>
          <a:xfrm rot="9527799">
            <a:off x="4284449" y="2969039"/>
            <a:ext cx="680785" cy="488052"/>
          </a:xfrm>
          <a:custGeom>
            <a:avLst/>
            <a:gdLst/>
            <a:ahLst/>
            <a:cxnLst/>
            <a:rect l="l" t="t" r="r" b="b"/>
            <a:pathLst>
              <a:path w="20713" h="14848" extrusionOk="0">
                <a:moveTo>
                  <a:pt x="6709" y="1"/>
                </a:moveTo>
                <a:cubicBezTo>
                  <a:pt x="4656" y="3887"/>
                  <a:pt x="2420" y="7699"/>
                  <a:pt x="0" y="11365"/>
                </a:cubicBezTo>
                <a:cubicBezTo>
                  <a:pt x="5111" y="13675"/>
                  <a:pt x="10630" y="14847"/>
                  <a:pt x="16201" y="14847"/>
                </a:cubicBezTo>
                <a:cubicBezTo>
                  <a:pt x="17703" y="14847"/>
                  <a:pt x="19210" y="14762"/>
                  <a:pt x="20712" y="14591"/>
                </a:cubicBezTo>
                <a:lnTo>
                  <a:pt x="20712" y="6086"/>
                </a:lnTo>
                <a:cubicBezTo>
                  <a:pt x="17596" y="6013"/>
                  <a:pt x="14554" y="5206"/>
                  <a:pt x="11804" y="3777"/>
                </a:cubicBezTo>
                <a:cubicBezTo>
                  <a:pt x="9898" y="2824"/>
                  <a:pt x="8175" y="1541"/>
                  <a:pt x="67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4" name="Google Shape;3324;p102"/>
          <p:cNvSpPr/>
          <p:nvPr/>
        </p:nvSpPr>
        <p:spPr>
          <a:xfrm>
            <a:off x="1329025" y="3316280"/>
            <a:ext cx="680836" cy="488054"/>
          </a:xfrm>
          <a:custGeom>
            <a:avLst/>
            <a:gdLst/>
            <a:ahLst/>
            <a:cxnLst/>
            <a:rect l="l" t="t" r="r" b="b"/>
            <a:pathLst>
              <a:path w="20713" h="14848" extrusionOk="0">
                <a:moveTo>
                  <a:pt x="6709" y="1"/>
                </a:moveTo>
                <a:cubicBezTo>
                  <a:pt x="4656" y="3887"/>
                  <a:pt x="2420" y="7699"/>
                  <a:pt x="0" y="11365"/>
                </a:cubicBezTo>
                <a:cubicBezTo>
                  <a:pt x="5111" y="13675"/>
                  <a:pt x="10630" y="14847"/>
                  <a:pt x="16201" y="14847"/>
                </a:cubicBezTo>
                <a:cubicBezTo>
                  <a:pt x="17703" y="14847"/>
                  <a:pt x="19210" y="14762"/>
                  <a:pt x="20712" y="14591"/>
                </a:cubicBezTo>
                <a:lnTo>
                  <a:pt x="20712" y="6086"/>
                </a:lnTo>
                <a:cubicBezTo>
                  <a:pt x="17596" y="6013"/>
                  <a:pt x="14554" y="5206"/>
                  <a:pt x="11804" y="3777"/>
                </a:cubicBezTo>
                <a:cubicBezTo>
                  <a:pt x="9898" y="2824"/>
                  <a:pt x="8175" y="1541"/>
                  <a:pt x="67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5" name="Google Shape;3325;p102"/>
          <p:cNvSpPr/>
          <p:nvPr/>
        </p:nvSpPr>
        <p:spPr>
          <a:xfrm rot="-10317592" flipH="1">
            <a:off x="6917606" y="1181406"/>
            <a:ext cx="680849" cy="488031"/>
          </a:xfrm>
          <a:custGeom>
            <a:avLst/>
            <a:gdLst/>
            <a:ahLst/>
            <a:cxnLst/>
            <a:rect l="l" t="t" r="r" b="b"/>
            <a:pathLst>
              <a:path w="20713" h="14848" extrusionOk="0">
                <a:moveTo>
                  <a:pt x="6709" y="1"/>
                </a:moveTo>
                <a:cubicBezTo>
                  <a:pt x="4656" y="3887"/>
                  <a:pt x="2420" y="7699"/>
                  <a:pt x="0" y="11365"/>
                </a:cubicBezTo>
                <a:cubicBezTo>
                  <a:pt x="5111" y="13675"/>
                  <a:pt x="10630" y="14847"/>
                  <a:pt x="16201" y="14847"/>
                </a:cubicBezTo>
                <a:cubicBezTo>
                  <a:pt x="17703" y="14847"/>
                  <a:pt x="19210" y="14762"/>
                  <a:pt x="20712" y="14591"/>
                </a:cubicBezTo>
                <a:lnTo>
                  <a:pt x="20712" y="6086"/>
                </a:lnTo>
                <a:cubicBezTo>
                  <a:pt x="17596" y="6013"/>
                  <a:pt x="14554" y="5206"/>
                  <a:pt x="11804" y="3777"/>
                </a:cubicBezTo>
                <a:cubicBezTo>
                  <a:pt x="9898" y="2824"/>
                  <a:pt x="8175" y="1541"/>
                  <a:pt x="67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6" name="Google Shape;3326;p102"/>
          <p:cNvSpPr/>
          <p:nvPr/>
        </p:nvSpPr>
        <p:spPr>
          <a:xfrm rot="1734971" flipH="1">
            <a:off x="4208249" y="1573850"/>
            <a:ext cx="680788" cy="488052"/>
          </a:xfrm>
          <a:custGeom>
            <a:avLst/>
            <a:gdLst/>
            <a:ahLst/>
            <a:cxnLst/>
            <a:rect l="l" t="t" r="r" b="b"/>
            <a:pathLst>
              <a:path w="20713" h="14848" extrusionOk="0">
                <a:moveTo>
                  <a:pt x="6709" y="1"/>
                </a:moveTo>
                <a:cubicBezTo>
                  <a:pt x="4656" y="3887"/>
                  <a:pt x="2420" y="7699"/>
                  <a:pt x="0" y="11365"/>
                </a:cubicBezTo>
                <a:cubicBezTo>
                  <a:pt x="5111" y="13675"/>
                  <a:pt x="10630" y="14847"/>
                  <a:pt x="16201" y="14847"/>
                </a:cubicBezTo>
                <a:cubicBezTo>
                  <a:pt x="17703" y="14847"/>
                  <a:pt x="19210" y="14762"/>
                  <a:pt x="20712" y="14591"/>
                </a:cubicBezTo>
                <a:lnTo>
                  <a:pt x="20712" y="6086"/>
                </a:lnTo>
                <a:cubicBezTo>
                  <a:pt x="17596" y="6013"/>
                  <a:pt x="14554" y="5206"/>
                  <a:pt x="11804" y="3777"/>
                </a:cubicBezTo>
                <a:cubicBezTo>
                  <a:pt x="9898" y="2824"/>
                  <a:pt x="8175" y="1541"/>
                  <a:pt x="67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7" name="Google Shape;3327;p102"/>
          <p:cNvSpPr/>
          <p:nvPr/>
        </p:nvSpPr>
        <p:spPr>
          <a:xfrm rot="10800000" flipH="1">
            <a:off x="1252825" y="1226601"/>
            <a:ext cx="680836" cy="488054"/>
          </a:xfrm>
          <a:custGeom>
            <a:avLst/>
            <a:gdLst/>
            <a:ahLst/>
            <a:cxnLst/>
            <a:rect l="l" t="t" r="r" b="b"/>
            <a:pathLst>
              <a:path w="20713" h="14848" extrusionOk="0">
                <a:moveTo>
                  <a:pt x="6709" y="1"/>
                </a:moveTo>
                <a:cubicBezTo>
                  <a:pt x="4656" y="3887"/>
                  <a:pt x="2420" y="7699"/>
                  <a:pt x="0" y="11365"/>
                </a:cubicBezTo>
                <a:cubicBezTo>
                  <a:pt x="5111" y="13675"/>
                  <a:pt x="10630" y="14847"/>
                  <a:pt x="16201" y="14847"/>
                </a:cubicBezTo>
                <a:cubicBezTo>
                  <a:pt x="17703" y="14847"/>
                  <a:pt x="19210" y="14762"/>
                  <a:pt x="20712" y="14591"/>
                </a:cubicBezTo>
                <a:lnTo>
                  <a:pt x="20712" y="6086"/>
                </a:lnTo>
                <a:cubicBezTo>
                  <a:pt x="17596" y="6013"/>
                  <a:pt x="14554" y="5206"/>
                  <a:pt x="11804" y="3777"/>
                </a:cubicBezTo>
                <a:cubicBezTo>
                  <a:pt x="9898" y="2824"/>
                  <a:pt x="8175" y="1541"/>
                  <a:pt x="67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28" name="Google Shape;3328;p102"/>
          <p:cNvSpPr txBox="1">
            <a:spLocks noGrp="1"/>
          </p:cNvSpPr>
          <p:nvPr>
            <p:ph type="subTitle" idx="8"/>
          </p:nvPr>
        </p:nvSpPr>
        <p:spPr>
          <a:xfrm>
            <a:off x="710012" y="3707027"/>
            <a:ext cx="2099700" cy="402000"/>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None/>
            </a:pPr>
            <a:r>
              <a:rPr lang="en" sz="2000" dirty="0"/>
              <a:t>Advisors</a:t>
            </a:r>
            <a:endParaRPr sz="2000" dirty="0"/>
          </a:p>
        </p:txBody>
      </p:sp>
      <p:sp>
        <p:nvSpPr>
          <p:cNvPr id="3329" name="Google Shape;3329;p102"/>
          <p:cNvSpPr txBox="1">
            <a:spLocks noGrp="1"/>
          </p:cNvSpPr>
          <p:nvPr>
            <p:ph type="title"/>
          </p:nvPr>
        </p:nvSpPr>
        <p:spPr>
          <a:xfrm>
            <a:off x="714850" y="420952"/>
            <a:ext cx="77142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Who’s Who of the TIX Team?</a:t>
            </a:r>
            <a:endParaRPr b="0" dirty="0">
              <a:latin typeface="Calistoga"/>
              <a:ea typeface="Calistoga"/>
              <a:cs typeface="Calistoga"/>
              <a:sym typeface="Calistoga"/>
            </a:endParaRPr>
          </a:p>
        </p:txBody>
      </p:sp>
      <p:sp>
        <p:nvSpPr>
          <p:cNvPr id="3330" name="Google Shape;3330;p102"/>
          <p:cNvSpPr txBox="1">
            <a:spLocks noGrp="1"/>
          </p:cNvSpPr>
          <p:nvPr>
            <p:ph type="subTitle" idx="1"/>
          </p:nvPr>
        </p:nvSpPr>
        <p:spPr>
          <a:xfrm>
            <a:off x="659698" y="2256167"/>
            <a:ext cx="2103300" cy="58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Amy Pennington</a:t>
            </a:r>
            <a:endParaRPr dirty="0"/>
          </a:p>
          <a:p>
            <a:pPr marL="0" lvl="0" indent="0" algn="ctr" rtl="0">
              <a:spcBef>
                <a:spcPts val="0"/>
              </a:spcBef>
              <a:spcAft>
                <a:spcPts val="0"/>
              </a:spcAft>
              <a:buNone/>
            </a:pPr>
            <a:endParaRPr dirty="0"/>
          </a:p>
        </p:txBody>
      </p:sp>
      <p:sp>
        <p:nvSpPr>
          <p:cNvPr id="3331" name="Google Shape;3331;p102"/>
          <p:cNvSpPr txBox="1">
            <a:spLocks noGrp="1"/>
          </p:cNvSpPr>
          <p:nvPr>
            <p:ph type="subTitle" idx="2"/>
          </p:nvPr>
        </p:nvSpPr>
        <p:spPr>
          <a:xfrm>
            <a:off x="710012" y="1947629"/>
            <a:ext cx="2099700" cy="402000"/>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None/>
            </a:pPr>
            <a:r>
              <a:rPr lang="en" sz="2000" dirty="0"/>
              <a:t>TIX Coordinator</a:t>
            </a:r>
            <a:endParaRPr sz="2000" dirty="0"/>
          </a:p>
        </p:txBody>
      </p:sp>
      <p:sp>
        <p:nvSpPr>
          <p:cNvPr id="3332" name="Google Shape;3332;p102"/>
          <p:cNvSpPr txBox="1">
            <a:spLocks noGrp="1"/>
          </p:cNvSpPr>
          <p:nvPr>
            <p:ph type="subTitle" idx="3"/>
          </p:nvPr>
        </p:nvSpPr>
        <p:spPr>
          <a:xfrm>
            <a:off x="3520356" y="2242527"/>
            <a:ext cx="2103300" cy="58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Stacy Galbo, Ashlee Leavell, Mitzi </a:t>
            </a:r>
            <a:r>
              <a:rPr lang="en" dirty="0" err="1"/>
              <a:t>Reano</a:t>
            </a:r>
            <a:r>
              <a:rPr lang="en" dirty="0"/>
              <a:t>, Melissa Riffle</a:t>
            </a:r>
            <a:endParaRPr dirty="0"/>
          </a:p>
        </p:txBody>
      </p:sp>
      <p:sp>
        <p:nvSpPr>
          <p:cNvPr id="3333" name="Google Shape;3333;p102"/>
          <p:cNvSpPr txBox="1">
            <a:spLocks noGrp="1"/>
          </p:cNvSpPr>
          <p:nvPr>
            <p:ph type="subTitle" idx="4"/>
          </p:nvPr>
        </p:nvSpPr>
        <p:spPr>
          <a:xfrm>
            <a:off x="3255701" y="1956253"/>
            <a:ext cx="2585884" cy="402000"/>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None/>
            </a:pPr>
            <a:r>
              <a:rPr lang="en" sz="2000" dirty="0"/>
              <a:t>Deputy Coordinators</a:t>
            </a:r>
            <a:endParaRPr sz="2000" dirty="0"/>
          </a:p>
        </p:txBody>
      </p:sp>
      <p:sp>
        <p:nvSpPr>
          <p:cNvPr id="3334" name="Google Shape;3334;p102"/>
          <p:cNvSpPr txBox="1">
            <a:spLocks noGrp="1"/>
          </p:cNvSpPr>
          <p:nvPr>
            <p:ph type="subTitle" idx="5"/>
          </p:nvPr>
        </p:nvSpPr>
        <p:spPr>
          <a:xfrm>
            <a:off x="6240175" y="2264892"/>
            <a:ext cx="2372050" cy="58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William Titsworth (Lead) and Stacy Galbo</a:t>
            </a:r>
            <a:endParaRPr dirty="0"/>
          </a:p>
        </p:txBody>
      </p:sp>
      <p:sp>
        <p:nvSpPr>
          <p:cNvPr id="3335" name="Google Shape;3335;p102"/>
          <p:cNvSpPr txBox="1">
            <a:spLocks noGrp="1"/>
          </p:cNvSpPr>
          <p:nvPr>
            <p:ph type="subTitle" idx="6"/>
          </p:nvPr>
        </p:nvSpPr>
        <p:spPr>
          <a:xfrm>
            <a:off x="6334288" y="1946903"/>
            <a:ext cx="2099700" cy="402000"/>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None/>
            </a:pPr>
            <a:r>
              <a:rPr lang="en" sz="2000" dirty="0"/>
              <a:t>Investigators</a:t>
            </a:r>
            <a:endParaRPr sz="2000" dirty="0"/>
          </a:p>
        </p:txBody>
      </p:sp>
      <p:sp>
        <p:nvSpPr>
          <p:cNvPr id="3336" name="Google Shape;3336;p102"/>
          <p:cNvSpPr txBox="1">
            <a:spLocks noGrp="1"/>
          </p:cNvSpPr>
          <p:nvPr>
            <p:ph type="subTitle" idx="7"/>
          </p:nvPr>
        </p:nvSpPr>
        <p:spPr>
          <a:xfrm>
            <a:off x="708212" y="4034894"/>
            <a:ext cx="2103300" cy="584700"/>
          </a:xfrm>
          <a:prstGeom prst="rect">
            <a:avLst/>
          </a:prstGeom>
        </p:spPr>
        <p:txBody>
          <a:bodyPr spcFirstLastPara="1" wrap="square" lIns="91425" tIns="91425" rIns="91425" bIns="91425" anchor="t" anchorCtr="0">
            <a:noAutofit/>
          </a:bodyPr>
          <a:lstStyle/>
          <a:p>
            <a:pPr marL="0" indent="0"/>
            <a:r>
              <a:rPr lang="en-US" dirty="0"/>
              <a:t>“Advisor of Choice”</a:t>
            </a:r>
          </a:p>
          <a:p>
            <a:pPr marL="0" lvl="0" indent="0" algn="ctr" rtl="0">
              <a:spcBef>
                <a:spcPts val="0"/>
              </a:spcBef>
              <a:spcAft>
                <a:spcPts val="0"/>
              </a:spcAft>
              <a:buNone/>
            </a:pPr>
            <a:r>
              <a:rPr lang="en-US" dirty="0"/>
              <a:t>ATU-Trained Advisors</a:t>
            </a:r>
            <a:endParaRPr dirty="0"/>
          </a:p>
        </p:txBody>
      </p:sp>
      <p:sp>
        <p:nvSpPr>
          <p:cNvPr id="3337" name="Google Shape;3337;p102"/>
          <p:cNvSpPr txBox="1">
            <a:spLocks noGrp="1"/>
          </p:cNvSpPr>
          <p:nvPr>
            <p:ph type="subTitle" idx="9"/>
          </p:nvPr>
        </p:nvSpPr>
        <p:spPr>
          <a:xfrm>
            <a:off x="3520356" y="4057962"/>
            <a:ext cx="2103300" cy="584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Three-Person Panel</a:t>
            </a:r>
          </a:p>
          <a:p>
            <a:pPr marL="0" lvl="0" indent="0" algn="ctr" rtl="0">
              <a:spcBef>
                <a:spcPts val="0"/>
              </a:spcBef>
              <a:spcAft>
                <a:spcPts val="0"/>
              </a:spcAft>
              <a:buNone/>
            </a:pPr>
            <a:r>
              <a:rPr lang="en-US" dirty="0"/>
              <a:t>Chaired by Will Cooper</a:t>
            </a:r>
            <a:endParaRPr dirty="0"/>
          </a:p>
          <a:p>
            <a:pPr marL="0" lvl="0" indent="0" algn="ctr" rtl="0">
              <a:spcBef>
                <a:spcPts val="0"/>
              </a:spcBef>
              <a:spcAft>
                <a:spcPts val="0"/>
              </a:spcAft>
              <a:buNone/>
            </a:pPr>
            <a:endParaRPr dirty="0"/>
          </a:p>
        </p:txBody>
      </p:sp>
      <p:sp>
        <p:nvSpPr>
          <p:cNvPr id="3338" name="Google Shape;3338;p102"/>
          <p:cNvSpPr txBox="1">
            <a:spLocks noGrp="1"/>
          </p:cNvSpPr>
          <p:nvPr>
            <p:ph type="subTitle" idx="13"/>
          </p:nvPr>
        </p:nvSpPr>
        <p:spPr>
          <a:xfrm>
            <a:off x="3217639" y="3731858"/>
            <a:ext cx="2585884" cy="402000"/>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None/>
            </a:pPr>
            <a:r>
              <a:rPr lang="en" sz="2000" dirty="0"/>
              <a:t>Decision-Makers</a:t>
            </a:r>
            <a:endParaRPr sz="2000" dirty="0"/>
          </a:p>
        </p:txBody>
      </p:sp>
      <p:sp>
        <p:nvSpPr>
          <p:cNvPr id="3339" name="Google Shape;3339;p102"/>
          <p:cNvSpPr txBox="1">
            <a:spLocks noGrp="1"/>
          </p:cNvSpPr>
          <p:nvPr>
            <p:ph type="subTitle" idx="14"/>
          </p:nvPr>
        </p:nvSpPr>
        <p:spPr>
          <a:xfrm>
            <a:off x="6193060" y="4106467"/>
            <a:ext cx="2466279" cy="584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Employees: Division VP/AD</a:t>
            </a:r>
            <a:br>
              <a:rPr lang="en" dirty="0"/>
            </a:br>
            <a:r>
              <a:rPr lang="en" dirty="0"/>
              <a:t>Students: Dr. Nichols</a:t>
            </a:r>
            <a:endParaRPr dirty="0"/>
          </a:p>
        </p:txBody>
      </p:sp>
      <p:sp>
        <p:nvSpPr>
          <p:cNvPr id="3340" name="Google Shape;3340;p102"/>
          <p:cNvSpPr txBox="1">
            <a:spLocks noGrp="1"/>
          </p:cNvSpPr>
          <p:nvPr>
            <p:ph type="subTitle" idx="15"/>
          </p:nvPr>
        </p:nvSpPr>
        <p:spPr>
          <a:xfrm>
            <a:off x="6336088" y="3731858"/>
            <a:ext cx="2099700" cy="402000"/>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None/>
            </a:pPr>
            <a:r>
              <a:rPr lang="en" sz="2000" dirty="0"/>
              <a:t>Appeals Officers</a:t>
            </a:r>
            <a:endParaRPr sz="2000" dirty="0"/>
          </a:p>
        </p:txBody>
      </p:sp>
      <p:grpSp>
        <p:nvGrpSpPr>
          <p:cNvPr id="3341" name="Google Shape;3341;p102"/>
          <p:cNvGrpSpPr/>
          <p:nvPr/>
        </p:nvGrpSpPr>
        <p:grpSpPr>
          <a:xfrm>
            <a:off x="1446140" y="1344853"/>
            <a:ext cx="627300" cy="627300"/>
            <a:chOff x="1446140" y="1344853"/>
            <a:chExt cx="627300" cy="627300"/>
          </a:xfrm>
        </p:grpSpPr>
        <p:grpSp>
          <p:nvGrpSpPr>
            <p:cNvPr id="3343" name="Google Shape;3343;p102"/>
            <p:cNvGrpSpPr/>
            <p:nvPr/>
          </p:nvGrpSpPr>
          <p:grpSpPr>
            <a:xfrm>
              <a:off x="1533403" y="1581189"/>
              <a:ext cx="452918" cy="154771"/>
              <a:chOff x="913675" y="1387062"/>
              <a:chExt cx="452918" cy="154771"/>
            </a:xfrm>
          </p:grpSpPr>
          <p:sp>
            <p:nvSpPr>
              <p:cNvPr id="3344" name="Google Shape;3344;p102"/>
              <p:cNvSpPr/>
              <p:nvPr/>
            </p:nvSpPr>
            <p:spPr>
              <a:xfrm>
                <a:off x="961046" y="1415038"/>
                <a:ext cx="41533" cy="83547"/>
              </a:xfrm>
              <a:custGeom>
                <a:avLst/>
                <a:gdLst/>
                <a:ahLst/>
                <a:cxnLst/>
                <a:rect l="l" t="t" r="r" b="b"/>
                <a:pathLst>
                  <a:path w="1210" h="2434" extrusionOk="0">
                    <a:moveTo>
                      <a:pt x="606" y="1"/>
                    </a:moveTo>
                    <a:cubicBezTo>
                      <a:pt x="275" y="2"/>
                      <a:pt x="7" y="270"/>
                      <a:pt x="7" y="600"/>
                    </a:cubicBezTo>
                    <a:lnTo>
                      <a:pt x="7" y="1008"/>
                    </a:lnTo>
                    <a:cubicBezTo>
                      <a:pt x="3" y="1115"/>
                      <a:pt x="89" y="1205"/>
                      <a:pt x="197" y="1205"/>
                    </a:cubicBezTo>
                    <a:cubicBezTo>
                      <a:pt x="306" y="1205"/>
                      <a:pt x="391" y="1115"/>
                      <a:pt x="388" y="1008"/>
                    </a:cubicBezTo>
                    <a:lnTo>
                      <a:pt x="388" y="600"/>
                    </a:lnTo>
                    <a:cubicBezTo>
                      <a:pt x="385" y="478"/>
                      <a:pt x="483" y="377"/>
                      <a:pt x="606" y="377"/>
                    </a:cubicBezTo>
                    <a:cubicBezTo>
                      <a:pt x="728" y="377"/>
                      <a:pt x="826" y="478"/>
                      <a:pt x="823" y="600"/>
                    </a:cubicBezTo>
                    <a:lnTo>
                      <a:pt x="823" y="1824"/>
                    </a:lnTo>
                    <a:cubicBezTo>
                      <a:pt x="826" y="1947"/>
                      <a:pt x="728" y="2047"/>
                      <a:pt x="606" y="2047"/>
                    </a:cubicBezTo>
                    <a:cubicBezTo>
                      <a:pt x="483" y="2047"/>
                      <a:pt x="385" y="1947"/>
                      <a:pt x="388" y="1824"/>
                    </a:cubicBezTo>
                    <a:cubicBezTo>
                      <a:pt x="385" y="1721"/>
                      <a:pt x="300" y="1640"/>
                      <a:pt x="197" y="1640"/>
                    </a:cubicBezTo>
                    <a:cubicBezTo>
                      <a:pt x="93" y="1640"/>
                      <a:pt x="10" y="1721"/>
                      <a:pt x="7" y="1824"/>
                    </a:cubicBezTo>
                    <a:cubicBezTo>
                      <a:pt x="0" y="2159"/>
                      <a:pt x="271" y="2434"/>
                      <a:pt x="606" y="2434"/>
                    </a:cubicBezTo>
                    <a:cubicBezTo>
                      <a:pt x="940" y="2434"/>
                      <a:pt x="1210" y="2159"/>
                      <a:pt x="1204" y="1824"/>
                    </a:cubicBezTo>
                    <a:lnTo>
                      <a:pt x="1204" y="600"/>
                    </a:lnTo>
                    <a:cubicBezTo>
                      <a:pt x="1204" y="270"/>
                      <a:pt x="936" y="2"/>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5" name="Google Shape;3345;p102"/>
              <p:cNvSpPr/>
              <p:nvPr/>
            </p:nvSpPr>
            <p:spPr>
              <a:xfrm>
                <a:off x="913675" y="1387062"/>
                <a:ext cx="452918" cy="154771"/>
              </a:xfrm>
              <a:custGeom>
                <a:avLst/>
                <a:gdLst/>
                <a:ahLst/>
                <a:cxnLst/>
                <a:rect l="l" t="t" r="r" b="b"/>
                <a:pathLst>
                  <a:path w="13195" h="4509" extrusionOk="0">
                    <a:moveTo>
                      <a:pt x="12814" y="382"/>
                    </a:moveTo>
                    <a:lnTo>
                      <a:pt x="12812" y="947"/>
                    </a:lnTo>
                    <a:cubicBezTo>
                      <a:pt x="12812" y="1078"/>
                      <a:pt x="12771" y="1206"/>
                      <a:pt x="12692" y="1314"/>
                    </a:cubicBezTo>
                    <a:lnTo>
                      <a:pt x="12547" y="1515"/>
                    </a:lnTo>
                    <a:lnTo>
                      <a:pt x="12074" y="1321"/>
                    </a:lnTo>
                    <a:cubicBezTo>
                      <a:pt x="12051" y="1311"/>
                      <a:pt x="12026" y="1306"/>
                      <a:pt x="12001" y="1306"/>
                    </a:cubicBezTo>
                    <a:cubicBezTo>
                      <a:pt x="11941" y="1306"/>
                      <a:pt x="11884" y="1335"/>
                      <a:pt x="11847" y="1386"/>
                    </a:cubicBezTo>
                    <a:lnTo>
                      <a:pt x="11547" y="1801"/>
                    </a:lnTo>
                    <a:lnTo>
                      <a:pt x="11073" y="1607"/>
                    </a:lnTo>
                    <a:cubicBezTo>
                      <a:pt x="11049" y="1598"/>
                      <a:pt x="11025" y="1593"/>
                      <a:pt x="11001" y="1593"/>
                    </a:cubicBezTo>
                    <a:cubicBezTo>
                      <a:pt x="10941" y="1593"/>
                      <a:pt x="10882" y="1621"/>
                      <a:pt x="10845" y="1672"/>
                    </a:cubicBezTo>
                    <a:lnTo>
                      <a:pt x="10545" y="2085"/>
                    </a:lnTo>
                    <a:lnTo>
                      <a:pt x="10072" y="1893"/>
                    </a:lnTo>
                    <a:cubicBezTo>
                      <a:pt x="10048" y="1883"/>
                      <a:pt x="10024" y="1878"/>
                      <a:pt x="9999" y="1878"/>
                    </a:cubicBezTo>
                    <a:cubicBezTo>
                      <a:pt x="9939" y="1878"/>
                      <a:pt x="9881" y="1906"/>
                      <a:pt x="9845" y="1957"/>
                    </a:cubicBezTo>
                    <a:lnTo>
                      <a:pt x="9546" y="2371"/>
                    </a:lnTo>
                    <a:lnTo>
                      <a:pt x="9072" y="2179"/>
                    </a:lnTo>
                    <a:cubicBezTo>
                      <a:pt x="9048" y="2169"/>
                      <a:pt x="9024" y="2164"/>
                      <a:pt x="9000" y="2164"/>
                    </a:cubicBezTo>
                    <a:cubicBezTo>
                      <a:pt x="8940" y="2164"/>
                      <a:pt x="8882" y="2192"/>
                      <a:pt x="8846" y="2243"/>
                    </a:cubicBezTo>
                    <a:lnTo>
                      <a:pt x="8546" y="2657"/>
                    </a:lnTo>
                    <a:lnTo>
                      <a:pt x="8073" y="2463"/>
                    </a:lnTo>
                    <a:cubicBezTo>
                      <a:pt x="8049" y="2454"/>
                      <a:pt x="8025" y="2449"/>
                      <a:pt x="8001" y="2449"/>
                    </a:cubicBezTo>
                    <a:cubicBezTo>
                      <a:pt x="7941" y="2449"/>
                      <a:pt x="7882" y="2478"/>
                      <a:pt x="7845" y="2529"/>
                    </a:cubicBezTo>
                    <a:lnTo>
                      <a:pt x="7545" y="2942"/>
                    </a:lnTo>
                    <a:lnTo>
                      <a:pt x="7072" y="2749"/>
                    </a:lnTo>
                    <a:cubicBezTo>
                      <a:pt x="7049" y="2740"/>
                      <a:pt x="7024" y="2735"/>
                      <a:pt x="7000" y="2735"/>
                    </a:cubicBezTo>
                    <a:cubicBezTo>
                      <a:pt x="6940" y="2735"/>
                      <a:pt x="6882" y="2763"/>
                      <a:pt x="6846" y="2813"/>
                    </a:cubicBezTo>
                    <a:lnTo>
                      <a:pt x="6546" y="3228"/>
                    </a:lnTo>
                    <a:lnTo>
                      <a:pt x="6075" y="3035"/>
                    </a:lnTo>
                    <a:cubicBezTo>
                      <a:pt x="6051" y="3026"/>
                      <a:pt x="6026" y="3021"/>
                      <a:pt x="6002" y="3021"/>
                    </a:cubicBezTo>
                    <a:cubicBezTo>
                      <a:pt x="5942" y="3021"/>
                      <a:pt x="5884" y="3049"/>
                      <a:pt x="5847" y="3099"/>
                    </a:cubicBezTo>
                    <a:lnTo>
                      <a:pt x="5548" y="3514"/>
                    </a:lnTo>
                    <a:lnTo>
                      <a:pt x="5075" y="3321"/>
                    </a:lnTo>
                    <a:cubicBezTo>
                      <a:pt x="5051" y="3312"/>
                      <a:pt x="5027" y="3308"/>
                      <a:pt x="5003" y="3308"/>
                    </a:cubicBezTo>
                    <a:cubicBezTo>
                      <a:pt x="4943" y="3308"/>
                      <a:pt x="4884" y="3336"/>
                      <a:pt x="4847" y="3387"/>
                    </a:cubicBezTo>
                    <a:lnTo>
                      <a:pt x="4549" y="3800"/>
                    </a:lnTo>
                    <a:lnTo>
                      <a:pt x="4077" y="3607"/>
                    </a:lnTo>
                    <a:cubicBezTo>
                      <a:pt x="4053" y="3598"/>
                      <a:pt x="4028" y="3593"/>
                      <a:pt x="4004" y="3593"/>
                    </a:cubicBezTo>
                    <a:cubicBezTo>
                      <a:pt x="3944" y="3593"/>
                      <a:pt x="3886" y="3621"/>
                      <a:pt x="3850" y="3672"/>
                    </a:cubicBezTo>
                    <a:lnTo>
                      <a:pt x="3636" y="3967"/>
                    </a:lnTo>
                    <a:lnTo>
                      <a:pt x="3215" y="3231"/>
                    </a:lnTo>
                    <a:lnTo>
                      <a:pt x="3262" y="3087"/>
                    </a:lnTo>
                    <a:cubicBezTo>
                      <a:pt x="3312" y="2933"/>
                      <a:pt x="3456" y="2830"/>
                      <a:pt x="3618" y="2830"/>
                    </a:cubicBezTo>
                    <a:cubicBezTo>
                      <a:pt x="3949" y="2830"/>
                      <a:pt x="4216" y="2562"/>
                      <a:pt x="4218" y="2232"/>
                    </a:cubicBezTo>
                    <a:lnTo>
                      <a:pt x="4218" y="1415"/>
                    </a:lnTo>
                    <a:cubicBezTo>
                      <a:pt x="4208" y="1316"/>
                      <a:pt x="4124" y="1241"/>
                      <a:pt x="4027" y="1241"/>
                    </a:cubicBezTo>
                    <a:cubicBezTo>
                      <a:pt x="3928" y="1241"/>
                      <a:pt x="3844" y="1316"/>
                      <a:pt x="3836" y="1415"/>
                    </a:cubicBezTo>
                    <a:lnTo>
                      <a:pt x="3836" y="2232"/>
                    </a:lnTo>
                    <a:cubicBezTo>
                      <a:pt x="3836" y="2352"/>
                      <a:pt x="3738" y="2448"/>
                      <a:pt x="3618" y="2449"/>
                    </a:cubicBezTo>
                    <a:cubicBezTo>
                      <a:pt x="3617" y="2449"/>
                      <a:pt x="3616" y="2449"/>
                      <a:pt x="3615" y="2449"/>
                    </a:cubicBezTo>
                    <a:cubicBezTo>
                      <a:pt x="3291" y="2449"/>
                      <a:pt x="3002" y="2658"/>
                      <a:pt x="2901" y="2967"/>
                    </a:cubicBezTo>
                    <a:lnTo>
                      <a:pt x="2750" y="3416"/>
                    </a:lnTo>
                    <a:cubicBezTo>
                      <a:pt x="2698" y="3570"/>
                      <a:pt x="2556" y="3673"/>
                      <a:pt x="2394" y="3673"/>
                    </a:cubicBezTo>
                    <a:lnTo>
                      <a:pt x="952" y="3673"/>
                    </a:lnTo>
                    <a:lnTo>
                      <a:pt x="952" y="1175"/>
                    </a:lnTo>
                    <a:cubicBezTo>
                      <a:pt x="952" y="1016"/>
                      <a:pt x="889" y="864"/>
                      <a:pt x="776" y="753"/>
                    </a:cubicBezTo>
                    <a:lnTo>
                      <a:pt x="572" y="549"/>
                    </a:lnTo>
                    <a:cubicBezTo>
                      <a:pt x="511" y="486"/>
                      <a:pt x="555" y="382"/>
                      <a:pt x="642" y="382"/>
                    </a:cubicBezTo>
                    <a:lnTo>
                      <a:pt x="3836" y="382"/>
                    </a:lnTo>
                    <a:lnTo>
                      <a:pt x="3836" y="599"/>
                    </a:lnTo>
                    <a:cubicBezTo>
                      <a:pt x="3845" y="697"/>
                      <a:pt x="3928" y="772"/>
                      <a:pt x="4027" y="772"/>
                    </a:cubicBezTo>
                    <a:cubicBezTo>
                      <a:pt x="4126" y="772"/>
                      <a:pt x="4208" y="697"/>
                      <a:pt x="4218" y="599"/>
                    </a:cubicBezTo>
                    <a:lnTo>
                      <a:pt x="4218" y="382"/>
                    </a:lnTo>
                    <a:close/>
                    <a:moveTo>
                      <a:pt x="13006" y="1"/>
                    </a:moveTo>
                    <a:cubicBezTo>
                      <a:pt x="13005" y="1"/>
                      <a:pt x="13004" y="1"/>
                      <a:pt x="13004" y="1"/>
                    </a:cubicBezTo>
                    <a:lnTo>
                      <a:pt x="642" y="1"/>
                    </a:lnTo>
                    <a:cubicBezTo>
                      <a:pt x="214" y="1"/>
                      <a:pt x="0" y="517"/>
                      <a:pt x="303" y="818"/>
                    </a:cubicBezTo>
                    <a:lnTo>
                      <a:pt x="507" y="1022"/>
                    </a:lnTo>
                    <a:cubicBezTo>
                      <a:pt x="547" y="1064"/>
                      <a:pt x="571" y="1118"/>
                      <a:pt x="571" y="1175"/>
                    </a:cubicBezTo>
                    <a:lnTo>
                      <a:pt x="571" y="3673"/>
                    </a:lnTo>
                    <a:lnTo>
                      <a:pt x="557" y="3673"/>
                    </a:lnTo>
                    <a:cubicBezTo>
                      <a:pt x="555" y="3673"/>
                      <a:pt x="553" y="3673"/>
                      <a:pt x="552" y="3673"/>
                    </a:cubicBezTo>
                    <a:cubicBezTo>
                      <a:pt x="447" y="3673"/>
                      <a:pt x="360" y="3758"/>
                      <a:pt x="360" y="3864"/>
                    </a:cubicBezTo>
                    <a:cubicBezTo>
                      <a:pt x="360" y="3970"/>
                      <a:pt x="447" y="4055"/>
                      <a:pt x="552" y="4055"/>
                    </a:cubicBezTo>
                    <a:cubicBezTo>
                      <a:pt x="553" y="4055"/>
                      <a:pt x="555" y="4055"/>
                      <a:pt x="557" y="4055"/>
                    </a:cubicBezTo>
                    <a:lnTo>
                      <a:pt x="2393" y="4055"/>
                    </a:lnTo>
                    <a:cubicBezTo>
                      <a:pt x="2657" y="4055"/>
                      <a:pt x="2901" y="3918"/>
                      <a:pt x="3039" y="3694"/>
                    </a:cubicBezTo>
                    <a:lnTo>
                      <a:pt x="3451" y="4412"/>
                    </a:lnTo>
                    <a:cubicBezTo>
                      <a:pt x="3483" y="4468"/>
                      <a:pt x="3541" y="4504"/>
                      <a:pt x="3607" y="4509"/>
                    </a:cubicBezTo>
                    <a:lnTo>
                      <a:pt x="3617" y="4509"/>
                    </a:lnTo>
                    <a:cubicBezTo>
                      <a:pt x="3678" y="4509"/>
                      <a:pt x="3735" y="4479"/>
                      <a:pt x="3771" y="4429"/>
                    </a:cubicBezTo>
                    <a:lnTo>
                      <a:pt x="4070" y="4016"/>
                    </a:lnTo>
                    <a:lnTo>
                      <a:pt x="4543" y="4209"/>
                    </a:lnTo>
                    <a:cubicBezTo>
                      <a:pt x="4567" y="4218"/>
                      <a:pt x="4592" y="4223"/>
                      <a:pt x="4616" y="4223"/>
                    </a:cubicBezTo>
                    <a:cubicBezTo>
                      <a:pt x="4676" y="4223"/>
                      <a:pt x="4734" y="4195"/>
                      <a:pt x="4770" y="4144"/>
                    </a:cubicBezTo>
                    <a:lnTo>
                      <a:pt x="5069" y="3730"/>
                    </a:lnTo>
                    <a:lnTo>
                      <a:pt x="5541" y="3924"/>
                    </a:lnTo>
                    <a:cubicBezTo>
                      <a:pt x="5564" y="3933"/>
                      <a:pt x="5588" y="3938"/>
                      <a:pt x="5612" y="3938"/>
                    </a:cubicBezTo>
                    <a:cubicBezTo>
                      <a:pt x="5672" y="3938"/>
                      <a:pt x="5731" y="3909"/>
                      <a:pt x="5768" y="3858"/>
                    </a:cubicBezTo>
                    <a:lnTo>
                      <a:pt x="6068" y="3444"/>
                    </a:lnTo>
                    <a:lnTo>
                      <a:pt x="6541" y="3638"/>
                    </a:lnTo>
                    <a:cubicBezTo>
                      <a:pt x="6564" y="3648"/>
                      <a:pt x="6588" y="3652"/>
                      <a:pt x="6612" y="3652"/>
                    </a:cubicBezTo>
                    <a:cubicBezTo>
                      <a:pt x="6672" y="3652"/>
                      <a:pt x="6730" y="3623"/>
                      <a:pt x="6767" y="3572"/>
                    </a:cubicBezTo>
                    <a:lnTo>
                      <a:pt x="7067" y="3159"/>
                    </a:lnTo>
                    <a:lnTo>
                      <a:pt x="7540" y="3352"/>
                    </a:lnTo>
                    <a:cubicBezTo>
                      <a:pt x="7564" y="3362"/>
                      <a:pt x="7588" y="3366"/>
                      <a:pt x="7613" y="3366"/>
                    </a:cubicBezTo>
                    <a:cubicBezTo>
                      <a:pt x="7672" y="3366"/>
                      <a:pt x="7730" y="3338"/>
                      <a:pt x="7767" y="3288"/>
                    </a:cubicBezTo>
                    <a:lnTo>
                      <a:pt x="8067" y="2873"/>
                    </a:lnTo>
                    <a:lnTo>
                      <a:pt x="8540" y="3066"/>
                    </a:lnTo>
                    <a:cubicBezTo>
                      <a:pt x="8564" y="3076"/>
                      <a:pt x="8588" y="3080"/>
                      <a:pt x="8612" y="3080"/>
                    </a:cubicBezTo>
                    <a:cubicBezTo>
                      <a:pt x="8672" y="3080"/>
                      <a:pt x="8730" y="3052"/>
                      <a:pt x="8766" y="3002"/>
                    </a:cubicBezTo>
                    <a:lnTo>
                      <a:pt x="9068" y="2587"/>
                    </a:lnTo>
                    <a:lnTo>
                      <a:pt x="9541" y="2781"/>
                    </a:lnTo>
                    <a:cubicBezTo>
                      <a:pt x="9564" y="2791"/>
                      <a:pt x="9589" y="2796"/>
                      <a:pt x="9613" y="2796"/>
                    </a:cubicBezTo>
                    <a:cubicBezTo>
                      <a:pt x="9672" y="2796"/>
                      <a:pt x="9730" y="2768"/>
                      <a:pt x="9767" y="2717"/>
                    </a:cubicBezTo>
                    <a:lnTo>
                      <a:pt x="10067" y="2303"/>
                    </a:lnTo>
                    <a:lnTo>
                      <a:pt x="10540" y="2497"/>
                    </a:lnTo>
                    <a:cubicBezTo>
                      <a:pt x="10562" y="2506"/>
                      <a:pt x="10586" y="2510"/>
                      <a:pt x="10610" y="2510"/>
                    </a:cubicBezTo>
                    <a:cubicBezTo>
                      <a:pt x="10670" y="2510"/>
                      <a:pt x="10729" y="2482"/>
                      <a:pt x="10766" y="2431"/>
                    </a:cubicBezTo>
                    <a:lnTo>
                      <a:pt x="11066" y="2017"/>
                    </a:lnTo>
                    <a:lnTo>
                      <a:pt x="11540" y="2209"/>
                    </a:lnTo>
                    <a:cubicBezTo>
                      <a:pt x="11564" y="2219"/>
                      <a:pt x="11589" y="2224"/>
                      <a:pt x="11613" y="2224"/>
                    </a:cubicBezTo>
                    <a:cubicBezTo>
                      <a:pt x="11673" y="2224"/>
                      <a:pt x="11731" y="2196"/>
                      <a:pt x="11767" y="2145"/>
                    </a:cubicBezTo>
                    <a:lnTo>
                      <a:pt x="12067" y="1731"/>
                    </a:lnTo>
                    <a:lnTo>
                      <a:pt x="12543" y="1923"/>
                    </a:lnTo>
                    <a:cubicBezTo>
                      <a:pt x="12567" y="1933"/>
                      <a:pt x="12591" y="1938"/>
                      <a:pt x="12615" y="1938"/>
                    </a:cubicBezTo>
                    <a:cubicBezTo>
                      <a:pt x="12675" y="1938"/>
                      <a:pt x="12732" y="1910"/>
                      <a:pt x="12769" y="1859"/>
                    </a:cubicBezTo>
                    <a:lnTo>
                      <a:pt x="13002" y="1538"/>
                    </a:lnTo>
                    <a:cubicBezTo>
                      <a:pt x="13128" y="1367"/>
                      <a:pt x="13195" y="1159"/>
                      <a:pt x="13195" y="945"/>
                    </a:cubicBezTo>
                    <a:lnTo>
                      <a:pt x="13195" y="190"/>
                    </a:lnTo>
                    <a:cubicBezTo>
                      <a:pt x="13195" y="87"/>
                      <a:pt x="13111" y="1"/>
                      <a:pt x="130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6" name="Google Shape;3346;p102"/>
              <p:cNvSpPr/>
              <p:nvPr/>
            </p:nvSpPr>
            <p:spPr>
              <a:xfrm>
                <a:off x="1276197" y="1415038"/>
                <a:ext cx="27151" cy="13146"/>
              </a:xfrm>
              <a:custGeom>
                <a:avLst/>
                <a:gdLst/>
                <a:ahLst/>
                <a:cxnLst/>
                <a:rect l="l" t="t" r="r" b="b"/>
                <a:pathLst>
                  <a:path w="791" h="383" extrusionOk="0">
                    <a:moveTo>
                      <a:pt x="193" y="0"/>
                    </a:moveTo>
                    <a:cubicBezTo>
                      <a:pt x="87" y="0"/>
                      <a:pt x="1" y="86"/>
                      <a:pt x="1" y="192"/>
                    </a:cubicBezTo>
                    <a:cubicBezTo>
                      <a:pt x="1" y="299"/>
                      <a:pt x="87" y="383"/>
                      <a:pt x="192" y="383"/>
                    </a:cubicBezTo>
                    <a:cubicBezTo>
                      <a:pt x="194" y="383"/>
                      <a:pt x="196" y="383"/>
                      <a:pt x="198" y="383"/>
                    </a:cubicBezTo>
                    <a:lnTo>
                      <a:pt x="606" y="383"/>
                    </a:lnTo>
                    <a:cubicBezTo>
                      <a:pt x="708" y="380"/>
                      <a:pt x="791" y="295"/>
                      <a:pt x="791" y="192"/>
                    </a:cubicBezTo>
                    <a:cubicBezTo>
                      <a:pt x="791" y="88"/>
                      <a:pt x="708" y="5"/>
                      <a:pt x="606" y="1"/>
                    </a:cubicBezTo>
                    <a:lnTo>
                      <a:pt x="198" y="1"/>
                    </a:lnTo>
                    <a:cubicBezTo>
                      <a:pt x="196" y="0"/>
                      <a:pt x="194" y="0"/>
                      <a:pt x="1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7" name="Google Shape;3347;p102"/>
              <p:cNvSpPr/>
              <p:nvPr/>
            </p:nvSpPr>
            <p:spPr>
              <a:xfrm>
                <a:off x="1073087" y="1415038"/>
                <a:ext cx="188238" cy="13146"/>
              </a:xfrm>
              <a:custGeom>
                <a:avLst/>
                <a:gdLst/>
                <a:ahLst/>
                <a:cxnLst/>
                <a:rect l="l" t="t" r="r" b="b"/>
                <a:pathLst>
                  <a:path w="5484" h="383" extrusionOk="0">
                    <a:moveTo>
                      <a:pt x="192" y="0"/>
                    </a:moveTo>
                    <a:cubicBezTo>
                      <a:pt x="87" y="0"/>
                      <a:pt x="1" y="86"/>
                      <a:pt x="1" y="192"/>
                    </a:cubicBezTo>
                    <a:cubicBezTo>
                      <a:pt x="1" y="299"/>
                      <a:pt x="87" y="383"/>
                      <a:pt x="192" y="383"/>
                    </a:cubicBezTo>
                    <a:cubicBezTo>
                      <a:pt x="194" y="383"/>
                      <a:pt x="196" y="383"/>
                      <a:pt x="198" y="383"/>
                    </a:cubicBezTo>
                    <a:lnTo>
                      <a:pt x="5300" y="383"/>
                    </a:lnTo>
                    <a:cubicBezTo>
                      <a:pt x="5402" y="380"/>
                      <a:pt x="5484" y="295"/>
                      <a:pt x="5484" y="192"/>
                    </a:cubicBezTo>
                    <a:cubicBezTo>
                      <a:pt x="5484" y="88"/>
                      <a:pt x="5402" y="5"/>
                      <a:pt x="5300" y="1"/>
                    </a:cubicBezTo>
                    <a:lnTo>
                      <a:pt x="198" y="1"/>
                    </a:lnTo>
                    <a:cubicBezTo>
                      <a:pt x="196" y="0"/>
                      <a:pt x="194" y="0"/>
                      <a:pt x="1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42" name="Google Shape;3342;p102"/>
            <p:cNvSpPr/>
            <p:nvPr/>
          </p:nvSpPr>
          <p:spPr>
            <a:xfrm>
              <a:off x="1446140" y="1344853"/>
              <a:ext cx="627300" cy="6273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grpSp>
      <p:grpSp>
        <p:nvGrpSpPr>
          <p:cNvPr id="3348" name="Google Shape;3348;p102"/>
          <p:cNvGrpSpPr/>
          <p:nvPr/>
        </p:nvGrpSpPr>
        <p:grpSpPr>
          <a:xfrm>
            <a:off x="4258284" y="1344853"/>
            <a:ext cx="627300" cy="627300"/>
            <a:chOff x="4258284" y="1344853"/>
            <a:chExt cx="627300" cy="627300"/>
          </a:xfrm>
        </p:grpSpPr>
        <p:grpSp>
          <p:nvGrpSpPr>
            <p:cNvPr id="3350" name="Google Shape;3350;p102"/>
            <p:cNvGrpSpPr/>
            <p:nvPr/>
          </p:nvGrpSpPr>
          <p:grpSpPr>
            <a:xfrm>
              <a:off x="4409156" y="1505863"/>
              <a:ext cx="325700" cy="305425"/>
              <a:chOff x="3767900" y="1321925"/>
              <a:chExt cx="325700" cy="305425"/>
            </a:xfrm>
          </p:grpSpPr>
          <p:sp>
            <p:nvSpPr>
              <p:cNvPr id="3351" name="Google Shape;3351;p102"/>
              <p:cNvSpPr/>
              <p:nvPr/>
            </p:nvSpPr>
            <p:spPr>
              <a:xfrm>
                <a:off x="3767900" y="1321925"/>
                <a:ext cx="325700" cy="305425"/>
              </a:xfrm>
              <a:custGeom>
                <a:avLst/>
                <a:gdLst/>
                <a:ahLst/>
                <a:cxnLst/>
                <a:rect l="l" t="t" r="r" b="b"/>
                <a:pathLst>
                  <a:path w="13028" h="12217" extrusionOk="0">
                    <a:moveTo>
                      <a:pt x="2114" y="381"/>
                    </a:moveTo>
                    <a:lnTo>
                      <a:pt x="1287" y="2449"/>
                    </a:lnTo>
                    <a:lnTo>
                      <a:pt x="501" y="2449"/>
                    </a:lnTo>
                    <a:lnTo>
                      <a:pt x="1419" y="614"/>
                    </a:lnTo>
                    <a:cubicBezTo>
                      <a:pt x="1489" y="472"/>
                      <a:pt x="1635" y="381"/>
                      <a:pt x="1794" y="381"/>
                    </a:cubicBezTo>
                    <a:close/>
                    <a:moveTo>
                      <a:pt x="4123" y="381"/>
                    </a:moveTo>
                    <a:lnTo>
                      <a:pt x="3709" y="2449"/>
                    </a:lnTo>
                    <a:lnTo>
                      <a:pt x="2898" y="2449"/>
                    </a:lnTo>
                    <a:lnTo>
                      <a:pt x="3130" y="1674"/>
                    </a:lnTo>
                    <a:cubicBezTo>
                      <a:pt x="3160" y="1573"/>
                      <a:pt x="3103" y="1467"/>
                      <a:pt x="3001" y="1436"/>
                    </a:cubicBezTo>
                    <a:cubicBezTo>
                      <a:pt x="2983" y="1430"/>
                      <a:pt x="2964" y="1428"/>
                      <a:pt x="2946" y="1428"/>
                    </a:cubicBezTo>
                    <a:cubicBezTo>
                      <a:pt x="2865" y="1428"/>
                      <a:pt x="2789" y="1481"/>
                      <a:pt x="2764" y="1564"/>
                    </a:cubicBezTo>
                    <a:lnTo>
                      <a:pt x="2499" y="2449"/>
                    </a:lnTo>
                    <a:lnTo>
                      <a:pt x="1698" y="2449"/>
                    </a:lnTo>
                    <a:lnTo>
                      <a:pt x="2526" y="381"/>
                    </a:lnTo>
                    <a:lnTo>
                      <a:pt x="3120" y="381"/>
                    </a:lnTo>
                    <a:lnTo>
                      <a:pt x="3010" y="748"/>
                    </a:lnTo>
                    <a:cubicBezTo>
                      <a:pt x="2979" y="848"/>
                      <a:pt x="3036" y="956"/>
                      <a:pt x="3137" y="985"/>
                    </a:cubicBezTo>
                    <a:cubicBezTo>
                      <a:pt x="3155" y="991"/>
                      <a:pt x="3174" y="994"/>
                      <a:pt x="3192" y="994"/>
                    </a:cubicBezTo>
                    <a:cubicBezTo>
                      <a:pt x="3276" y="994"/>
                      <a:pt x="3350" y="938"/>
                      <a:pt x="3375" y="858"/>
                    </a:cubicBezTo>
                    <a:lnTo>
                      <a:pt x="3518" y="381"/>
                    </a:lnTo>
                    <a:close/>
                    <a:moveTo>
                      <a:pt x="5123" y="381"/>
                    </a:moveTo>
                    <a:lnTo>
                      <a:pt x="4917" y="2449"/>
                    </a:lnTo>
                    <a:lnTo>
                      <a:pt x="4098" y="2449"/>
                    </a:lnTo>
                    <a:lnTo>
                      <a:pt x="4511" y="381"/>
                    </a:lnTo>
                    <a:close/>
                    <a:moveTo>
                      <a:pt x="6121" y="381"/>
                    </a:moveTo>
                    <a:lnTo>
                      <a:pt x="6121" y="2449"/>
                    </a:lnTo>
                    <a:lnTo>
                      <a:pt x="5301" y="2449"/>
                    </a:lnTo>
                    <a:lnTo>
                      <a:pt x="5506" y="381"/>
                    </a:lnTo>
                    <a:close/>
                    <a:moveTo>
                      <a:pt x="7119" y="381"/>
                    </a:moveTo>
                    <a:lnTo>
                      <a:pt x="7326" y="2449"/>
                    </a:lnTo>
                    <a:lnTo>
                      <a:pt x="6503" y="2449"/>
                    </a:lnTo>
                    <a:lnTo>
                      <a:pt x="6503" y="381"/>
                    </a:lnTo>
                    <a:close/>
                    <a:moveTo>
                      <a:pt x="8116" y="381"/>
                    </a:moveTo>
                    <a:lnTo>
                      <a:pt x="8529" y="2449"/>
                    </a:lnTo>
                    <a:lnTo>
                      <a:pt x="7710" y="2449"/>
                    </a:lnTo>
                    <a:lnTo>
                      <a:pt x="7504" y="381"/>
                    </a:lnTo>
                    <a:close/>
                    <a:moveTo>
                      <a:pt x="9110" y="381"/>
                    </a:moveTo>
                    <a:lnTo>
                      <a:pt x="9730" y="2449"/>
                    </a:lnTo>
                    <a:lnTo>
                      <a:pt x="8918" y="2449"/>
                    </a:lnTo>
                    <a:lnTo>
                      <a:pt x="8505" y="381"/>
                    </a:lnTo>
                    <a:close/>
                    <a:moveTo>
                      <a:pt x="10833" y="381"/>
                    </a:moveTo>
                    <a:cubicBezTo>
                      <a:pt x="10992" y="381"/>
                      <a:pt x="11138" y="472"/>
                      <a:pt x="11209" y="614"/>
                    </a:cubicBezTo>
                    <a:lnTo>
                      <a:pt x="12126" y="2449"/>
                    </a:lnTo>
                    <a:lnTo>
                      <a:pt x="11339" y="2449"/>
                    </a:lnTo>
                    <a:lnTo>
                      <a:pt x="11225" y="2160"/>
                    </a:lnTo>
                    <a:cubicBezTo>
                      <a:pt x="11196" y="2083"/>
                      <a:pt x="11123" y="2036"/>
                      <a:pt x="11045" y="2036"/>
                    </a:cubicBezTo>
                    <a:cubicBezTo>
                      <a:pt x="11022" y="2036"/>
                      <a:pt x="10998" y="2041"/>
                      <a:pt x="10975" y="2050"/>
                    </a:cubicBezTo>
                    <a:cubicBezTo>
                      <a:pt x="10875" y="2090"/>
                      <a:pt x="10828" y="2203"/>
                      <a:pt x="10870" y="2302"/>
                    </a:cubicBezTo>
                    <a:lnTo>
                      <a:pt x="10929" y="2449"/>
                    </a:lnTo>
                    <a:lnTo>
                      <a:pt x="10128" y="2449"/>
                    </a:lnTo>
                    <a:lnTo>
                      <a:pt x="9509" y="381"/>
                    </a:lnTo>
                    <a:lnTo>
                      <a:pt x="10102" y="381"/>
                    </a:lnTo>
                    <a:lnTo>
                      <a:pt x="10544" y="1486"/>
                    </a:lnTo>
                    <a:cubicBezTo>
                      <a:pt x="10574" y="1562"/>
                      <a:pt x="10646" y="1607"/>
                      <a:pt x="10722" y="1607"/>
                    </a:cubicBezTo>
                    <a:cubicBezTo>
                      <a:pt x="10745" y="1607"/>
                      <a:pt x="10769" y="1603"/>
                      <a:pt x="10792" y="1593"/>
                    </a:cubicBezTo>
                    <a:cubicBezTo>
                      <a:pt x="10890" y="1554"/>
                      <a:pt x="10937" y="1443"/>
                      <a:pt x="10898" y="1345"/>
                    </a:cubicBezTo>
                    <a:lnTo>
                      <a:pt x="10513" y="381"/>
                    </a:lnTo>
                    <a:close/>
                    <a:moveTo>
                      <a:pt x="2450" y="2830"/>
                    </a:moveTo>
                    <a:lnTo>
                      <a:pt x="2450" y="3047"/>
                    </a:lnTo>
                    <a:cubicBezTo>
                      <a:pt x="2446" y="3276"/>
                      <a:pt x="2259" y="3460"/>
                      <a:pt x="2029" y="3460"/>
                    </a:cubicBezTo>
                    <a:cubicBezTo>
                      <a:pt x="1800" y="3460"/>
                      <a:pt x="1613" y="3276"/>
                      <a:pt x="1608" y="3047"/>
                    </a:cubicBezTo>
                    <a:lnTo>
                      <a:pt x="1608" y="2830"/>
                    </a:lnTo>
                    <a:close/>
                    <a:moveTo>
                      <a:pt x="3675" y="2830"/>
                    </a:moveTo>
                    <a:lnTo>
                      <a:pt x="3675" y="3047"/>
                    </a:lnTo>
                    <a:cubicBezTo>
                      <a:pt x="3670" y="3276"/>
                      <a:pt x="3483" y="3460"/>
                      <a:pt x="3254" y="3460"/>
                    </a:cubicBezTo>
                    <a:cubicBezTo>
                      <a:pt x="3024" y="3460"/>
                      <a:pt x="2837" y="3276"/>
                      <a:pt x="2833" y="3047"/>
                    </a:cubicBezTo>
                    <a:lnTo>
                      <a:pt x="2833" y="2830"/>
                    </a:lnTo>
                    <a:close/>
                    <a:moveTo>
                      <a:pt x="7346" y="2830"/>
                    </a:moveTo>
                    <a:lnTo>
                      <a:pt x="7346" y="3047"/>
                    </a:lnTo>
                    <a:cubicBezTo>
                      <a:pt x="7342" y="3276"/>
                      <a:pt x="7153" y="3460"/>
                      <a:pt x="6925" y="3460"/>
                    </a:cubicBezTo>
                    <a:cubicBezTo>
                      <a:pt x="6696" y="3460"/>
                      <a:pt x="6508" y="3276"/>
                      <a:pt x="6503" y="3047"/>
                    </a:cubicBezTo>
                    <a:lnTo>
                      <a:pt x="6503" y="2830"/>
                    </a:lnTo>
                    <a:close/>
                    <a:moveTo>
                      <a:pt x="11021" y="2830"/>
                    </a:moveTo>
                    <a:lnTo>
                      <a:pt x="11021" y="3047"/>
                    </a:lnTo>
                    <a:cubicBezTo>
                      <a:pt x="11015" y="3276"/>
                      <a:pt x="10828" y="3460"/>
                      <a:pt x="10600" y="3460"/>
                    </a:cubicBezTo>
                    <a:cubicBezTo>
                      <a:pt x="10369" y="3460"/>
                      <a:pt x="10182" y="3276"/>
                      <a:pt x="10178" y="3047"/>
                    </a:cubicBezTo>
                    <a:lnTo>
                      <a:pt x="10177" y="2830"/>
                    </a:lnTo>
                    <a:close/>
                    <a:moveTo>
                      <a:pt x="1227" y="2830"/>
                    </a:moveTo>
                    <a:lnTo>
                      <a:pt x="1227" y="3047"/>
                    </a:lnTo>
                    <a:cubicBezTo>
                      <a:pt x="1227" y="3280"/>
                      <a:pt x="1037" y="3469"/>
                      <a:pt x="805" y="3469"/>
                    </a:cubicBezTo>
                    <a:cubicBezTo>
                      <a:pt x="572" y="3469"/>
                      <a:pt x="384" y="3280"/>
                      <a:pt x="384" y="3047"/>
                    </a:cubicBezTo>
                    <a:lnTo>
                      <a:pt x="384" y="2830"/>
                    </a:lnTo>
                    <a:close/>
                    <a:moveTo>
                      <a:pt x="4899" y="2830"/>
                    </a:moveTo>
                    <a:lnTo>
                      <a:pt x="4899" y="3047"/>
                    </a:lnTo>
                    <a:cubicBezTo>
                      <a:pt x="4899" y="3280"/>
                      <a:pt x="4710" y="3469"/>
                      <a:pt x="4477" y="3469"/>
                    </a:cubicBezTo>
                    <a:cubicBezTo>
                      <a:pt x="4244" y="3469"/>
                      <a:pt x="4056" y="3280"/>
                      <a:pt x="4056" y="3047"/>
                    </a:cubicBezTo>
                    <a:lnTo>
                      <a:pt x="4056" y="2830"/>
                    </a:lnTo>
                    <a:close/>
                    <a:moveTo>
                      <a:pt x="6121" y="2830"/>
                    </a:moveTo>
                    <a:lnTo>
                      <a:pt x="6121" y="3047"/>
                    </a:lnTo>
                    <a:cubicBezTo>
                      <a:pt x="6121" y="3280"/>
                      <a:pt x="5933" y="3469"/>
                      <a:pt x="5701" y="3469"/>
                    </a:cubicBezTo>
                    <a:cubicBezTo>
                      <a:pt x="5468" y="3469"/>
                      <a:pt x="5280" y="3280"/>
                      <a:pt x="5280" y="3047"/>
                    </a:cubicBezTo>
                    <a:lnTo>
                      <a:pt x="5280" y="2830"/>
                    </a:lnTo>
                    <a:close/>
                    <a:moveTo>
                      <a:pt x="8571" y="2830"/>
                    </a:moveTo>
                    <a:lnTo>
                      <a:pt x="8571" y="3047"/>
                    </a:lnTo>
                    <a:cubicBezTo>
                      <a:pt x="8571" y="3280"/>
                      <a:pt x="8383" y="3469"/>
                      <a:pt x="8150" y="3469"/>
                    </a:cubicBezTo>
                    <a:cubicBezTo>
                      <a:pt x="7918" y="3469"/>
                      <a:pt x="7728" y="3280"/>
                      <a:pt x="7728" y="3047"/>
                    </a:cubicBezTo>
                    <a:lnTo>
                      <a:pt x="7728" y="2830"/>
                    </a:lnTo>
                    <a:close/>
                    <a:moveTo>
                      <a:pt x="9795" y="2830"/>
                    </a:moveTo>
                    <a:lnTo>
                      <a:pt x="9795" y="3047"/>
                    </a:lnTo>
                    <a:cubicBezTo>
                      <a:pt x="9795" y="3280"/>
                      <a:pt x="9606" y="3469"/>
                      <a:pt x="9375" y="3469"/>
                    </a:cubicBezTo>
                    <a:cubicBezTo>
                      <a:pt x="9142" y="3469"/>
                      <a:pt x="8953" y="3280"/>
                      <a:pt x="8953" y="3047"/>
                    </a:cubicBezTo>
                    <a:lnTo>
                      <a:pt x="8953" y="2830"/>
                    </a:lnTo>
                    <a:close/>
                    <a:moveTo>
                      <a:pt x="12243" y="2830"/>
                    </a:moveTo>
                    <a:lnTo>
                      <a:pt x="12243" y="3047"/>
                    </a:lnTo>
                    <a:cubicBezTo>
                      <a:pt x="12243" y="3280"/>
                      <a:pt x="12055" y="3469"/>
                      <a:pt x="11822" y="3469"/>
                    </a:cubicBezTo>
                    <a:cubicBezTo>
                      <a:pt x="11590" y="3469"/>
                      <a:pt x="11402" y="3280"/>
                      <a:pt x="11402" y="3047"/>
                    </a:cubicBezTo>
                    <a:lnTo>
                      <a:pt x="11402" y="2830"/>
                    </a:lnTo>
                    <a:close/>
                    <a:moveTo>
                      <a:pt x="8153" y="5686"/>
                    </a:moveTo>
                    <a:cubicBezTo>
                      <a:pt x="8206" y="5686"/>
                      <a:pt x="8260" y="5706"/>
                      <a:pt x="8305" y="5750"/>
                    </a:cubicBezTo>
                    <a:cubicBezTo>
                      <a:pt x="8441" y="5887"/>
                      <a:pt x="8344" y="6121"/>
                      <a:pt x="8151" y="6121"/>
                    </a:cubicBezTo>
                    <a:cubicBezTo>
                      <a:pt x="8031" y="6121"/>
                      <a:pt x="7933" y="6023"/>
                      <a:pt x="7933" y="5905"/>
                    </a:cubicBezTo>
                    <a:cubicBezTo>
                      <a:pt x="7933" y="5773"/>
                      <a:pt x="8041" y="5686"/>
                      <a:pt x="8153" y="5686"/>
                    </a:cubicBezTo>
                    <a:close/>
                    <a:moveTo>
                      <a:pt x="8969" y="5686"/>
                    </a:moveTo>
                    <a:cubicBezTo>
                      <a:pt x="9022" y="5686"/>
                      <a:pt x="9077" y="5706"/>
                      <a:pt x="9121" y="5750"/>
                    </a:cubicBezTo>
                    <a:cubicBezTo>
                      <a:pt x="9257" y="5887"/>
                      <a:pt x="9160" y="6121"/>
                      <a:pt x="8967" y="6121"/>
                    </a:cubicBezTo>
                    <a:cubicBezTo>
                      <a:pt x="8847" y="6121"/>
                      <a:pt x="8750" y="6023"/>
                      <a:pt x="8750" y="5905"/>
                    </a:cubicBezTo>
                    <a:cubicBezTo>
                      <a:pt x="8750" y="5773"/>
                      <a:pt x="8857" y="5686"/>
                      <a:pt x="8969" y="5686"/>
                    </a:cubicBezTo>
                    <a:close/>
                    <a:moveTo>
                      <a:pt x="9785" y="5686"/>
                    </a:moveTo>
                    <a:cubicBezTo>
                      <a:pt x="9838" y="5686"/>
                      <a:pt x="9893" y="5706"/>
                      <a:pt x="9937" y="5751"/>
                    </a:cubicBezTo>
                    <a:cubicBezTo>
                      <a:pt x="10073" y="5888"/>
                      <a:pt x="9977" y="6121"/>
                      <a:pt x="9784" y="6121"/>
                    </a:cubicBezTo>
                    <a:cubicBezTo>
                      <a:pt x="9783" y="6121"/>
                      <a:pt x="9783" y="6121"/>
                      <a:pt x="9782" y="6121"/>
                    </a:cubicBezTo>
                    <a:cubicBezTo>
                      <a:pt x="9662" y="6121"/>
                      <a:pt x="9564" y="6023"/>
                      <a:pt x="9564" y="5905"/>
                    </a:cubicBezTo>
                    <a:lnTo>
                      <a:pt x="9566" y="5905"/>
                    </a:lnTo>
                    <a:cubicBezTo>
                      <a:pt x="9566" y="5774"/>
                      <a:pt x="9673" y="5686"/>
                      <a:pt x="9785" y="5686"/>
                    </a:cubicBezTo>
                    <a:close/>
                    <a:moveTo>
                      <a:pt x="3470" y="5687"/>
                    </a:moveTo>
                    <a:lnTo>
                      <a:pt x="3470" y="6122"/>
                    </a:lnTo>
                    <a:lnTo>
                      <a:pt x="2629" y="6121"/>
                    </a:lnTo>
                    <a:lnTo>
                      <a:pt x="2629" y="5687"/>
                    </a:lnTo>
                    <a:close/>
                    <a:moveTo>
                      <a:pt x="5511" y="5687"/>
                    </a:moveTo>
                    <a:lnTo>
                      <a:pt x="5511" y="6122"/>
                    </a:lnTo>
                    <a:lnTo>
                      <a:pt x="5077" y="6121"/>
                    </a:lnTo>
                    <a:lnTo>
                      <a:pt x="5077" y="5687"/>
                    </a:lnTo>
                    <a:close/>
                    <a:moveTo>
                      <a:pt x="3879" y="6503"/>
                    </a:moveTo>
                    <a:lnTo>
                      <a:pt x="3879" y="6937"/>
                    </a:lnTo>
                    <a:lnTo>
                      <a:pt x="2220" y="6937"/>
                    </a:lnTo>
                    <a:lnTo>
                      <a:pt x="2220" y="6503"/>
                    </a:lnTo>
                    <a:close/>
                    <a:moveTo>
                      <a:pt x="5511" y="6503"/>
                    </a:moveTo>
                    <a:lnTo>
                      <a:pt x="5511" y="6937"/>
                    </a:lnTo>
                    <a:lnTo>
                      <a:pt x="5077" y="6937"/>
                    </a:lnTo>
                    <a:lnTo>
                      <a:pt x="5077" y="6503"/>
                    </a:lnTo>
                    <a:close/>
                    <a:moveTo>
                      <a:pt x="6328" y="6503"/>
                    </a:moveTo>
                    <a:lnTo>
                      <a:pt x="6328" y="6937"/>
                    </a:lnTo>
                    <a:lnTo>
                      <a:pt x="5894" y="6937"/>
                    </a:lnTo>
                    <a:lnTo>
                      <a:pt x="5894" y="6503"/>
                    </a:lnTo>
                    <a:close/>
                    <a:moveTo>
                      <a:pt x="11211" y="3566"/>
                    </a:moveTo>
                    <a:cubicBezTo>
                      <a:pt x="11320" y="3696"/>
                      <a:pt x="11467" y="3787"/>
                      <a:pt x="11632" y="3829"/>
                    </a:cubicBezTo>
                    <a:lnTo>
                      <a:pt x="11632" y="6937"/>
                    </a:lnTo>
                    <a:lnTo>
                      <a:pt x="10748" y="6937"/>
                    </a:lnTo>
                    <a:cubicBezTo>
                      <a:pt x="10880" y="6601"/>
                      <a:pt x="10685" y="6224"/>
                      <a:pt x="10333" y="6139"/>
                    </a:cubicBezTo>
                    <a:cubicBezTo>
                      <a:pt x="10443" y="5878"/>
                      <a:pt x="10358" y="5575"/>
                      <a:pt x="10127" y="5414"/>
                    </a:cubicBezTo>
                    <a:cubicBezTo>
                      <a:pt x="10023" y="5341"/>
                      <a:pt x="9903" y="5305"/>
                      <a:pt x="9783" y="5305"/>
                    </a:cubicBezTo>
                    <a:cubicBezTo>
                      <a:pt x="9635" y="5305"/>
                      <a:pt x="9488" y="5360"/>
                      <a:pt x="9373" y="5467"/>
                    </a:cubicBezTo>
                    <a:cubicBezTo>
                      <a:pt x="9259" y="5359"/>
                      <a:pt x="9112" y="5305"/>
                      <a:pt x="8966" y="5305"/>
                    </a:cubicBezTo>
                    <a:cubicBezTo>
                      <a:pt x="8819" y="5305"/>
                      <a:pt x="8673" y="5359"/>
                      <a:pt x="8558" y="5467"/>
                    </a:cubicBezTo>
                    <a:cubicBezTo>
                      <a:pt x="8444" y="5360"/>
                      <a:pt x="8297" y="5305"/>
                      <a:pt x="8150" y="5305"/>
                    </a:cubicBezTo>
                    <a:cubicBezTo>
                      <a:pt x="8030" y="5305"/>
                      <a:pt x="7910" y="5341"/>
                      <a:pt x="7806" y="5414"/>
                    </a:cubicBezTo>
                    <a:cubicBezTo>
                      <a:pt x="7575" y="5575"/>
                      <a:pt x="7488" y="5878"/>
                      <a:pt x="7599" y="6139"/>
                    </a:cubicBezTo>
                    <a:cubicBezTo>
                      <a:pt x="7247" y="6224"/>
                      <a:pt x="7052" y="6601"/>
                      <a:pt x="7184" y="6937"/>
                    </a:cubicBezTo>
                    <a:lnTo>
                      <a:pt x="6708" y="6937"/>
                    </a:lnTo>
                    <a:lnTo>
                      <a:pt x="6708" y="6312"/>
                    </a:lnTo>
                    <a:cubicBezTo>
                      <a:pt x="6708" y="6207"/>
                      <a:pt x="6623" y="6121"/>
                      <a:pt x="6517" y="6121"/>
                    </a:cubicBezTo>
                    <a:lnTo>
                      <a:pt x="5892" y="6121"/>
                    </a:lnTo>
                    <a:lnTo>
                      <a:pt x="5892" y="5496"/>
                    </a:lnTo>
                    <a:cubicBezTo>
                      <a:pt x="5892" y="5390"/>
                      <a:pt x="5806" y="5305"/>
                      <a:pt x="5701" y="5305"/>
                    </a:cubicBezTo>
                    <a:lnTo>
                      <a:pt x="4885" y="5305"/>
                    </a:lnTo>
                    <a:cubicBezTo>
                      <a:pt x="4780" y="5305"/>
                      <a:pt x="4695" y="5390"/>
                      <a:pt x="4694" y="5496"/>
                    </a:cubicBezTo>
                    <a:lnTo>
                      <a:pt x="4694" y="6937"/>
                    </a:lnTo>
                    <a:lnTo>
                      <a:pt x="4260" y="6937"/>
                    </a:lnTo>
                    <a:lnTo>
                      <a:pt x="4260" y="6312"/>
                    </a:lnTo>
                    <a:cubicBezTo>
                      <a:pt x="4260" y="6207"/>
                      <a:pt x="4173" y="6121"/>
                      <a:pt x="4069" y="6121"/>
                    </a:cubicBezTo>
                    <a:lnTo>
                      <a:pt x="3852" y="6121"/>
                    </a:lnTo>
                    <a:lnTo>
                      <a:pt x="3852" y="5496"/>
                    </a:lnTo>
                    <a:cubicBezTo>
                      <a:pt x="3852" y="5390"/>
                      <a:pt x="3766" y="5305"/>
                      <a:pt x="3661" y="5305"/>
                    </a:cubicBezTo>
                    <a:lnTo>
                      <a:pt x="2436" y="5305"/>
                    </a:lnTo>
                    <a:cubicBezTo>
                      <a:pt x="2330" y="5305"/>
                      <a:pt x="2245" y="5390"/>
                      <a:pt x="2245" y="5496"/>
                    </a:cubicBezTo>
                    <a:lnTo>
                      <a:pt x="2245" y="6121"/>
                    </a:lnTo>
                    <a:lnTo>
                      <a:pt x="2029" y="6121"/>
                    </a:lnTo>
                    <a:cubicBezTo>
                      <a:pt x="1923" y="6121"/>
                      <a:pt x="1836" y="6206"/>
                      <a:pt x="1836" y="6312"/>
                    </a:cubicBezTo>
                    <a:lnTo>
                      <a:pt x="1836" y="6937"/>
                    </a:lnTo>
                    <a:lnTo>
                      <a:pt x="994" y="6937"/>
                    </a:lnTo>
                    <a:lnTo>
                      <a:pt x="994" y="3827"/>
                    </a:lnTo>
                    <a:cubicBezTo>
                      <a:pt x="1158" y="3787"/>
                      <a:pt x="1306" y="3695"/>
                      <a:pt x="1415" y="3566"/>
                    </a:cubicBezTo>
                    <a:cubicBezTo>
                      <a:pt x="1575" y="3755"/>
                      <a:pt x="1801" y="3850"/>
                      <a:pt x="2027" y="3850"/>
                    </a:cubicBezTo>
                    <a:cubicBezTo>
                      <a:pt x="2254" y="3850"/>
                      <a:pt x="2480" y="3755"/>
                      <a:pt x="2640" y="3566"/>
                    </a:cubicBezTo>
                    <a:cubicBezTo>
                      <a:pt x="2800" y="3755"/>
                      <a:pt x="3025" y="3850"/>
                      <a:pt x="3251" y="3850"/>
                    </a:cubicBezTo>
                    <a:cubicBezTo>
                      <a:pt x="3477" y="3850"/>
                      <a:pt x="3703" y="3755"/>
                      <a:pt x="3864" y="3566"/>
                    </a:cubicBezTo>
                    <a:cubicBezTo>
                      <a:pt x="4024" y="3755"/>
                      <a:pt x="4250" y="3850"/>
                      <a:pt x="4476" y="3850"/>
                    </a:cubicBezTo>
                    <a:cubicBezTo>
                      <a:pt x="4702" y="3850"/>
                      <a:pt x="4927" y="3755"/>
                      <a:pt x="5087" y="3566"/>
                    </a:cubicBezTo>
                    <a:cubicBezTo>
                      <a:pt x="5241" y="3746"/>
                      <a:pt x="5464" y="3850"/>
                      <a:pt x="5700" y="3850"/>
                    </a:cubicBezTo>
                    <a:lnTo>
                      <a:pt x="5701" y="3851"/>
                    </a:lnTo>
                    <a:cubicBezTo>
                      <a:pt x="5937" y="3851"/>
                      <a:pt x="6161" y="3746"/>
                      <a:pt x="6314" y="3566"/>
                    </a:cubicBezTo>
                    <a:cubicBezTo>
                      <a:pt x="6473" y="3755"/>
                      <a:pt x="6699" y="3850"/>
                      <a:pt x="6925" y="3850"/>
                    </a:cubicBezTo>
                    <a:cubicBezTo>
                      <a:pt x="7151" y="3850"/>
                      <a:pt x="7377" y="3755"/>
                      <a:pt x="7537" y="3566"/>
                    </a:cubicBezTo>
                    <a:cubicBezTo>
                      <a:pt x="7698" y="3755"/>
                      <a:pt x="7924" y="3850"/>
                      <a:pt x="8150" y="3850"/>
                    </a:cubicBezTo>
                    <a:cubicBezTo>
                      <a:pt x="8376" y="3850"/>
                      <a:pt x="8602" y="3755"/>
                      <a:pt x="8762" y="3566"/>
                    </a:cubicBezTo>
                    <a:cubicBezTo>
                      <a:pt x="8922" y="3755"/>
                      <a:pt x="9148" y="3850"/>
                      <a:pt x="9374" y="3850"/>
                    </a:cubicBezTo>
                    <a:cubicBezTo>
                      <a:pt x="9600" y="3850"/>
                      <a:pt x="9826" y="3755"/>
                      <a:pt x="9986" y="3566"/>
                    </a:cubicBezTo>
                    <a:cubicBezTo>
                      <a:pt x="10146" y="3755"/>
                      <a:pt x="10372" y="3850"/>
                      <a:pt x="10598" y="3850"/>
                    </a:cubicBezTo>
                    <a:cubicBezTo>
                      <a:pt x="10824" y="3850"/>
                      <a:pt x="11050" y="3755"/>
                      <a:pt x="11211" y="3566"/>
                    </a:cubicBezTo>
                    <a:close/>
                    <a:moveTo>
                      <a:pt x="7742" y="6503"/>
                    </a:moveTo>
                    <a:cubicBezTo>
                      <a:pt x="7861" y="6503"/>
                      <a:pt x="7959" y="6601"/>
                      <a:pt x="7959" y="6719"/>
                    </a:cubicBezTo>
                    <a:lnTo>
                      <a:pt x="7960" y="6721"/>
                    </a:lnTo>
                    <a:cubicBezTo>
                      <a:pt x="7960" y="6851"/>
                      <a:pt x="7853" y="6938"/>
                      <a:pt x="7741" y="6938"/>
                    </a:cubicBezTo>
                    <a:cubicBezTo>
                      <a:pt x="7688" y="6938"/>
                      <a:pt x="7633" y="6918"/>
                      <a:pt x="7589" y="6874"/>
                    </a:cubicBezTo>
                    <a:cubicBezTo>
                      <a:pt x="7452" y="6738"/>
                      <a:pt x="7548" y="6505"/>
                      <a:pt x="7742" y="6503"/>
                    </a:cubicBezTo>
                    <a:close/>
                    <a:moveTo>
                      <a:pt x="8558" y="6503"/>
                    </a:moveTo>
                    <a:cubicBezTo>
                      <a:pt x="8752" y="6503"/>
                      <a:pt x="8850" y="6738"/>
                      <a:pt x="8712" y="6874"/>
                    </a:cubicBezTo>
                    <a:cubicBezTo>
                      <a:pt x="8668" y="6918"/>
                      <a:pt x="8614" y="6938"/>
                      <a:pt x="8560" y="6938"/>
                    </a:cubicBezTo>
                    <a:cubicBezTo>
                      <a:pt x="8449" y="6938"/>
                      <a:pt x="8341" y="6851"/>
                      <a:pt x="8342" y="6721"/>
                    </a:cubicBezTo>
                    <a:cubicBezTo>
                      <a:pt x="8342" y="6601"/>
                      <a:pt x="8438" y="6503"/>
                      <a:pt x="8558" y="6503"/>
                    </a:cubicBezTo>
                    <a:close/>
                    <a:moveTo>
                      <a:pt x="9375" y="6503"/>
                    </a:moveTo>
                    <a:cubicBezTo>
                      <a:pt x="9569" y="6503"/>
                      <a:pt x="9666" y="6738"/>
                      <a:pt x="9528" y="6874"/>
                    </a:cubicBezTo>
                    <a:cubicBezTo>
                      <a:pt x="9484" y="6918"/>
                      <a:pt x="9430" y="6938"/>
                      <a:pt x="9376" y="6938"/>
                    </a:cubicBezTo>
                    <a:cubicBezTo>
                      <a:pt x="9265" y="6938"/>
                      <a:pt x="9157" y="6851"/>
                      <a:pt x="9158" y="6721"/>
                    </a:cubicBezTo>
                    <a:cubicBezTo>
                      <a:pt x="9158" y="6601"/>
                      <a:pt x="9255" y="6503"/>
                      <a:pt x="9375" y="6503"/>
                    </a:cubicBezTo>
                    <a:close/>
                    <a:moveTo>
                      <a:pt x="10191" y="6503"/>
                    </a:moveTo>
                    <a:cubicBezTo>
                      <a:pt x="10385" y="6503"/>
                      <a:pt x="10482" y="6738"/>
                      <a:pt x="10344" y="6874"/>
                    </a:cubicBezTo>
                    <a:cubicBezTo>
                      <a:pt x="10300" y="6918"/>
                      <a:pt x="10246" y="6938"/>
                      <a:pt x="10193" y="6938"/>
                    </a:cubicBezTo>
                    <a:cubicBezTo>
                      <a:pt x="10081" y="6938"/>
                      <a:pt x="9974" y="6851"/>
                      <a:pt x="9975" y="6721"/>
                    </a:cubicBezTo>
                    <a:cubicBezTo>
                      <a:pt x="9975" y="6601"/>
                      <a:pt x="10071" y="6503"/>
                      <a:pt x="10191" y="6503"/>
                    </a:cubicBezTo>
                    <a:close/>
                    <a:moveTo>
                      <a:pt x="12027" y="7319"/>
                    </a:moveTo>
                    <a:cubicBezTo>
                      <a:pt x="12034" y="7319"/>
                      <a:pt x="12040" y="7325"/>
                      <a:pt x="12040" y="7332"/>
                    </a:cubicBezTo>
                    <a:lnTo>
                      <a:pt x="12040" y="7741"/>
                    </a:lnTo>
                    <a:cubicBezTo>
                      <a:pt x="12040" y="7748"/>
                      <a:pt x="12034" y="7753"/>
                      <a:pt x="12027" y="7753"/>
                    </a:cubicBezTo>
                    <a:lnTo>
                      <a:pt x="11211" y="7753"/>
                    </a:lnTo>
                    <a:cubicBezTo>
                      <a:pt x="11108" y="7756"/>
                      <a:pt x="11025" y="7841"/>
                      <a:pt x="11025" y="7944"/>
                    </a:cubicBezTo>
                    <a:cubicBezTo>
                      <a:pt x="11025" y="8048"/>
                      <a:pt x="11108" y="8133"/>
                      <a:pt x="11211" y="8136"/>
                    </a:cubicBezTo>
                    <a:lnTo>
                      <a:pt x="11632" y="8136"/>
                    </a:lnTo>
                    <a:lnTo>
                      <a:pt x="11632" y="10611"/>
                    </a:lnTo>
                    <a:lnTo>
                      <a:pt x="4858" y="10611"/>
                    </a:lnTo>
                    <a:cubicBezTo>
                      <a:pt x="4763" y="9909"/>
                      <a:pt x="4165" y="9386"/>
                      <a:pt x="3456" y="9386"/>
                    </a:cubicBezTo>
                    <a:cubicBezTo>
                      <a:pt x="2749" y="9386"/>
                      <a:pt x="2150" y="9909"/>
                      <a:pt x="2054" y="10611"/>
                    </a:cubicBezTo>
                    <a:lnTo>
                      <a:pt x="1416" y="10611"/>
                    </a:lnTo>
                    <a:cubicBezTo>
                      <a:pt x="1183" y="10609"/>
                      <a:pt x="995" y="10421"/>
                      <a:pt x="995" y="10189"/>
                    </a:cubicBezTo>
                    <a:lnTo>
                      <a:pt x="995" y="8136"/>
                    </a:lnTo>
                    <a:lnTo>
                      <a:pt x="10395" y="8136"/>
                    </a:lnTo>
                    <a:cubicBezTo>
                      <a:pt x="10396" y="8136"/>
                      <a:pt x="10398" y="8136"/>
                      <a:pt x="10400" y="8136"/>
                    </a:cubicBezTo>
                    <a:cubicBezTo>
                      <a:pt x="10505" y="8136"/>
                      <a:pt x="10591" y="8050"/>
                      <a:pt x="10591" y="7944"/>
                    </a:cubicBezTo>
                    <a:cubicBezTo>
                      <a:pt x="10591" y="7839"/>
                      <a:pt x="10505" y="7753"/>
                      <a:pt x="10400" y="7753"/>
                    </a:cubicBezTo>
                    <a:cubicBezTo>
                      <a:pt x="10398" y="7753"/>
                      <a:pt x="10396" y="7753"/>
                      <a:pt x="10395" y="7753"/>
                    </a:cubicBezTo>
                    <a:lnTo>
                      <a:pt x="600" y="7753"/>
                    </a:lnTo>
                    <a:cubicBezTo>
                      <a:pt x="593" y="7753"/>
                      <a:pt x="586" y="7748"/>
                      <a:pt x="586" y="7741"/>
                    </a:cubicBezTo>
                    <a:lnTo>
                      <a:pt x="586" y="7332"/>
                    </a:lnTo>
                    <a:cubicBezTo>
                      <a:pt x="586" y="7325"/>
                      <a:pt x="593" y="7319"/>
                      <a:pt x="600" y="7319"/>
                    </a:cubicBezTo>
                    <a:close/>
                    <a:moveTo>
                      <a:pt x="3457" y="9767"/>
                    </a:moveTo>
                    <a:cubicBezTo>
                      <a:pt x="3590" y="9767"/>
                      <a:pt x="3725" y="9793"/>
                      <a:pt x="3852" y="9846"/>
                    </a:cubicBezTo>
                    <a:cubicBezTo>
                      <a:pt x="4239" y="10007"/>
                      <a:pt x="4490" y="10383"/>
                      <a:pt x="4490" y="10800"/>
                    </a:cubicBezTo>
                    <a:cubicBezTo>
                      <a:pt x="4490" y="11371"/>
                      <a:pt x="4027" y="11834"/>
                      <a:pt x="3456" y="11834"/>
                    </a:cubicBezTo>
                    <a:cubicBezTo>
                      <a:pt x="3039" y="11834"/>
                      <a:pt x="2662" y="11583"/>
                      <a:pt x="2502" y="11197"/>
                    </a:cubicBezTo>
                    <a:cubicBezTo>
                      <a:pt x="2341" y="10810"/>
                      <a:pt x="2431" y="10365"/>
                      <a:pt x="2725" y="10071"/>
                    </a:cubicBezTo>
                    <a:cubicBezTo>
                      <a:pt x="2923" y="9873"/>
                      <a:pt x="3188" y="9767"/>
                      <a:pt x="3457" y="9767"/>
                    </a:cubicBezTo>
                    <a:close/>
                    <a:moveTo>
                      <a:pt x="1791" y="0"/>
                    </a:moveTo>
                    <a:cubicBezTo>
                      <a:pt x="1488" y="0"/>
                      <a:pt x="1211" y="171"/>
                      <a:pt x="1076" y="444"/>
                    </a:cubicBezTo>
                    <a:lnTo>
                      <a:pt x="21" y="2553"/>
                    </a:lnTo>
                    <a:cubicBezTo>
                      <a:pt x="7" y="2580"/>
                      <a:pt x="0" y="2609"/>
                      <a:pt x="2" y="2640"/>
                    </a:cubicBezTo>
                    <a:lnTo>
                      <a:pt x="2" y="3047"/>
                    </a:lnTo>
                    <a:cubicBezTo>
                      <a:pt x="2" y="3417"/>
                      <a:pt x="254" y="3739"/>
                      <a:pt x="613" y="3827"/>
                    </a:cubicBezTo>
                    <a:lnTo>
                      <a:pt x="613" y="6937"/>
                    </a:lnTo>
                    <a:lnTo>
                      <a:pt x="600" y="6937"/>
                    </a:lnTo>
                    <a:cubicBezTo>
                      <a:pt x="383" y="6937"/>
                      <a:pt x="205" y="7114"/>
                      <a:pt x="205" y="7332"/>
                    </a:cubicBezTo>
                    <a:lnTo>
                      <a:pt x="205" y="7741"/>
                    </a:lnTo>
                    <a:cubicBezTo>
                      <a:pt x="205" y="7958"/>
                      <a:pt x="383" y="8136"/>
                      <a:pt x="600" y="8136"/>
                    </a:cubicBezTo>
                    <a:lnTo>
                      <a:pt x="613" y="8136"/>
                    </a:lnTo>
                    <a:lnTo>
                      <a:pt x="613" y="10189"/>
                    </a:lnTo>
                    <a:cubicBezTo>
                      <a:pt x="614" y="10632"/>
                      <a:pt x="973" y="10990"/>
                      <a:pt x="1416" y="10992"/>
                    </a:cubicBezTo>
                    <a:lnTo>
                      <a:pt x="2054" y="10992"/>
                    </a:lnTo>
                    <a:cubicBezTo>
                      <a:pt x="2150" y="11692"/>
                      <a:pt x="2749" y="12215"/>
                      <a:pt x="3456" y="12215"/>
                    </a:cubicBezTo>
                    <a:cubicBezTo>
                      <a:pt x="4165" y="12215"/>
                      <a:pt x="4763" y="11692"/>
                      <a:pt x="4858" y="10992"/>
                    </a:cubicBezTo>
                    <a:lnTo>
                      <a:pt x="12243" y="10992"/>
                    </a:lnTo>
                    <a:lnTo>
                      <a:pt x="12243" y="12025"/>
                    </a:lnTo>
                    <a:cubicBezTo>
                      <a:pt x="12243" y="12130"/>
                      <a:pt x="12330" y="12217"/>
                      <a:pt x="12434" y="12217"/>
                    </a:cubicBezTo>
                    <a:cubicBezTo>
                      <a:pt x="12540" y="12217"/>
                      <a:pt x="12626" y="12130"/>
                      <a:pt x="12626" y="12025"/>
                    </a:cubicBezTo>
                    <a:lnTo>
                      <a:pt x="12626" y="10992"/>
                    </a:lnTo>
                    <a:lnTo>
                      <a:pt x="12843" y="10992"/>
                    </a:lnTo>
                    <a:cubicBezTo>
                      <a:pt x="12946" y="10989"/>
                      <a:pt x="13027" y="10904"/>
                      <a:pt x="13027" y="10800"/>
                    </a:cubicBezTo>
                    <a:cubicBezTo>
                      <a:pt x="13027" y="10697"/>
                      <a:pt x="12946" y="10614"/>
                      <a:pt x="12843" y="10611"/>
                    </a:cubicBezTo>
                    <a:lnTo>
                      <a:pt x="12013" y="10611"/>
                    </a:lnTo>
                    <a:lnTo>
                      <a:pt x="12013" y="8136"/>
                    </a:lnTo>
                    <a:lnTo>
                      <a:pt x="12027" y="8136"/>
                    </a:lnTo>
                    <a:cubicBezTo>
                      <a:pt x="12245" y="8136"/>
                      <a:pt x="12420" y="7958"/>
                      <a:pt x="12422" y="7741"/>
                    </a:cubicBezTo>
                    <a:lnTo>
                      <a:pt x="12422" y="7332"/>
                    </a:lnTo>
                    <a:cubicBezTo>
                      <a:pt x="12420" y="7114"/>
                      <a:pt x="12245" y="6937"/>
                      <a:pt x="12027" y="6937"/>
                    </a:cubicBezTo>
                    <a:lnTo>
                      <a:pt x="12013" y="6937"/>
                    </a:lnTo>
                    <a:lnTo>
                      <a:pt x="12013" y="3827"/>
                    </a:lnTo>
                    <a:cubicBezTo>
                      <a:pt x="12373" y="3739"/>
                      <a:pt x="12626" y="3417"/>
                      <a:pt x="12626" y="3047"/>
                    </a:cubicBezTo>
                    <a:lnTo>
                      <a:pt x="12626" y="2640"/>
                    </a:lnTo>
                    <a:cubicBezTo>
                      <a:pt x="12626" y="2609"/>
                      <a:pt x="12619" y="2580"/>
                      <a:pt x="12606" y="2553"/>
                    </a:cubicBezTo>
                    <a:lnTo>
                      <a:pt x="11550" y="444"/>
                    </a:lnTo>
                    <a:cubicBezTo>
                      <a:pt x="11415" y="171"/>
                      <a:pt x="11139" y="0"/>
                      <a:pt x="10836" y="0"/>
                    </a:cubicBezTo>
                    <a:cubicBezTo>
                      <a:pt x="10835" y="0"/>
                      <a:pt x="10834" y="0"/>
                      <a:pt x="10833" y="0"/>
                    </a:cubicBezTo>
                    <a:lnTo>
                      <a:pt x="1794" y="0"/>
                    </a:lnTo>
                    <a:cubicBezTo>
                      <a:pt x="1793" y="0"/>
                      <a:pt x="1792" y="0"/>
                      <a:pt x="17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2" name="Google Shape;3352;p102"/>
              <p:cNvSpPr/>
              <p:nvPr/>
            </p:nvSpPr>
            <p:spPr>
              <a:xfrm>
                <a:off x="3838150" y="1576950"/>
                <a:ext cx="31175" cy="30000"/>
              </a:xfrm>
              <a:custGeom>
                <a:avLst/>
                <a:gdLst/>
                <a:ahLst/>
                <a:cxnLst/>
                <a:rect l="l" t="t" r="r" b="b"/>
                <a:pathLst>
                  <a:path w="1247" h="1200" extrusionOk="0">
                    <a:moveTo>
                      <a:pt x="644" y="382"/>
                    </a:moveTo>
                    <a:cubicBezTo>
                      <a:pt x="756" y="382"/>
                      <a:pt x="864" y="469"/>
                      <a:pt x="864" y="599"/>
                    </a:cubicBezTo>
                    <a:cubicBezTo>
                      <a:pt x="864" y="719"/>
                      <a:pt x="766" y="817"/>
                      <a:pt x="646" y="817"/>
                    </a:cubicBezTo>
                    <a:cubicBezTo>
                      <a:pt x="452" y="817"/>
                      <a:pt x="356" y="583"/>
                      <a:pt x="493" y="446"/>
                    </a:cubicBezTo>
                    <a:cubicBezTo>
                      <a:pt x="537" y="402"/>
                      <a:pt x="591" y="382"/>
                      <a:pt x="644" y="382"/>
                    </a:cubicBezTo>
                    <a:close/>
                    <a:moveTo>
                      <a:pt x="646" y="1"/>
                    </a:moveTo>
                    <a:cubicBezTo>
                      <a:pt x="405" y="1"/>
                      <a:pt x="186" y="147"/>
                      <a:pt x="94" y="371"/>
                    </a:cubicBezTo>
                    <a:cubicBezTo>
                      <a:pt x="0" y="595"/>
                      <a:pt x="52" y="852"/>
                      <a:pt x="223" y="1024"/>
                    </a:cubicBezTo>
                    <a:cubicBezTo>
                      <a:pt x="338" y="1138"/>
                      <a:pt x="491" y="1199"/>
                      <a:pt x="647" y="1199"/>
                    </a:cubicBezTo>
                    <a:cubicBezTo>
                      <a:pt x="724" y="1199"/>
                      <a:pt x="802" y="1184"/>
                      <a:pt x="876" y="1153"/>
                    </a:cubicBezTo>
                    <a:cubicBezTo>
                      <a:pt x="1100" y="1061"/>
                      <a:pt x="1246" y="842"/>
                      <a:pt x="1246" y="599"/>
                    </a:cubicBezTo>
                    <a:cubicBezTo>
                      <a:pt x="1245" y="269"/>
                      <a:pt x="977" y="1"/>
                      <a:pt x="6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49" name="Google Shape;3349;p102"/>
            <p:cNvSpPr/>
            <p:nvPr/>
          </p:nvSpPr>
          <p:spPr>
            <a:xfrm>
              <a:off x="4258284" y="1344853"/>
              <a:ext cx="627300" cy="6273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53" name="Google Shape;3353;p102"/>
          <p:cNvGrpSpPr/>
          <p:nvPr/>
        </p:nvGrpSpPr>
        <p:grpSpPr>
          <a:xfrm>
            <a:off x="7070416" y="1344853"/>
            <a:ext cx="627300" cy="627300"/>
            <a:chOff x="7070416" y="1344853"/>
            <a:chExt cx="627300" cy="627300"/>
          </a:xfrm>
        </p:grpSpPr>
        <p:grpSp>
          <p:nvGrpSpPr>
            <p:cNvPr id="3355" name="Google Shape;3355;p102"/>
            <p:cNvGrpSpPr/>
            <p:nvPr/>
          </p:nvGrpSpPr>
          <p:grpSpPr>
            <a:xfrm>
              <a:off x="7293750" y="1495663"/>
              <a:ext cx="180775" cy="325825"/>
              <a:chOff x="6635638" y="1301525"/>
              <a:chExt cx="180775" cy="325825"/>
            </a:xfrm>
          </p:grpSpPr>
          <p:sp>
            <p:nvSpPr>
              <p:cNvPr id="3356" name="Google Shape;3356;p102"/>
              <p:cNvSpPr/>
              <p:nvPr/>
            </p:nvSpPr>
            <p:spPr>
              <a:xfrm>
                <a:off x="6692038" y="1364075"/>
                <a:ext cx="32500" cy="28650"/>
              </a:xfrm>
              <a:custGeom>
                <a:avLst/>
                <a:gdLst/>
                <a:ahLst/>
                <a:cxnLst/>
                <a:rect l="l" t="t" r="r" b="b"/>
                <a:pathLst>
                  <a:path w="1300" h="1146" extrusionOk="0">
                    <a:moveTo>
                      <a:pt x="496" y="0"/>
                    </a:moveTo>
                    <a:cubicBezTo>
                      <a:pt x="464" y="0"/>
                      <a:pt x="431" y="9"/>
                      <a:pt x="401" y="26"/>
                    </a:cubicBezTo>
                    <a:cubicBezTo>
                      <a:pt x="0" y="256"/>
                      <a:pt x="2" y="833"/>
                      <a:pt x="401" y="1064"/>
                    </a:cubicBezTo>
                    <a:cubicBezTo>
                      <a:pt x="497" y="1120"/>
                      <a:pt x="599" y="1145"/>
                      <a:pt x="699" y="1145"/>
                    </a:cubicBezTo>
                    <a:cubicBezTo>
                      <a:pt x="1012" y="1145"/>
                      <a:pt x="1299" y="894"/>
                      <a:pt x="1299" y="545"/>
                    </a:cubicBezTo>
                    <a:cubicBezTo>
                      <a:pt x="1298" y="439"/>
                      <a:pt x="1213" y="354"/>
                      <a:pt x="1108" y="354"/>
                    </a:cubicBezTo>
                    <a:lnTo>
                      <a:pt x="1110" y="355"/>
                    </a:lnTo>
                    <a:cubicBezTo>
                      <a:pt x="1109" y="355"/>
                      <a:pt x="1108" y="355"/>
                      <a:pt x="1107" y="355"/>
                    </a:cubicBezTo>
                    <a:cubicBezTo>
                      <a:pt x="1002" y="355"/>
                      <a:pt x="917" y="440"/>
                      <a:pt x="918" y="545"/>
                    </a:cubicBezTo>
                    <a:cubicBezTo>
                      <a:pt x="917" y="672"/>
                      <a:pt x="814" y="763"/>
                      <a:pt x="700" y="763"/>
                    </a:cubicBezTo>
                    <a:cubicBezTo>
                      <a:pt x="664" y="763"/>
                      <a:pt x="627" y="754"/>
                      <a:pt x="592" y="733"/>
                    </a:cubicBezTo>
                    <a:cubicBezTo>
                      <a:pt x="447" y="650"/>
                      <a:pt x="447" y="440"/>
                      <a:pt x="592" y="357"/>
                    </a:cubicBezTo>
                    <a:cubicBezTo>
                      <a:pt x="684" y="304"/>
                      <a:pt x="715" y="187"/>
                      <a:pt x="662" y="96"/>
                    </a:cubicBezTo>
                    <a:cubicBezTo>
                      <a:pt x="626" y="34"/>
                      <a:pt x="562" y="0"/>
                      <a:pt x="4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7" name="Google Shape;3357;p102"/>
              <p:cNvSpPr/>
              <p:nvPr/>
            </p:nvSpPr>
            <p:spPr>
              <a:xfrm>
                <a:off x="6635638" y="1301525"/>
                <a:ext cx="180775" cy="325825"/>
              </a:xfrm>
              <a:custGeom>
                <a:avLst/>
                <a:gdLst/>
                <a:ahLst/>
                <a:cxnLst/>
                <a:rect l="l" t="t" r="r" b="b"/>
                <a:pathLst>
                  <a:path w="7231" h="13033" extrusionOk="0">
                    <a:moveTo>
                      <a:pt x="2958" y="381"/>
                    </a:moveTo>
                    <a:lnTo>
                      <a:pt x="2958" y="382"/>
                    </a:lnTo>
                    <a:cubicBezTo>
                      <a:pt x="3112" y="382"/>
                      <a:pt x="3265" y="396"/>
                      <a:pt x="3417" y="423"/>
                    </a:cubicBezTo>
                    <a:lnTo>
                      <a:pt x="3113" y="1641"/>
                    </a:lnTo>
                    <a:cubicBezTo>
                      <a:pt x="3061" y="1634"/>
                      <a:pt x="3009" y="1631"/>
                      <a:pt x="2958" y="1631"/>
                    </a:cubicBezTo>
                    <a:cubicBezTo>
                      <a:pt x="2906" y="1631"/>
                      <a:pt x="2854" y="1634"/>
                      <a:pt x="2803" y="1641"/>
                    </a:cubicBezTo>
                    <a:lnTo>
                      <a:pt x="2499" y="423"/>
                    </a:lnTo>
                    <a:cubicBezTo>
                      <a:pt x="2651" y="396"/>
                      <a:pt x="2805" y="381"/>
                      <a:pt x="2958" y="381"/>
                    </a:cubicBezTo>
                    <a:close/>
                    <a:moveTo>
                      <a:pt x="2227" y="911"/>
                    </a:moveTo>
                    <a:lnTo>
                      <a:pt x="2432" y="1734"/>
                    </a:lnTo>
                    <a:cubicBezTo>
                      <a:pt x="2307" y="1784"/>
                      <a:pt x="2189" y="1853"/>
                      <a:pt x="2083" y="1937"/>
                    </a:cubicBezTo>
                    <a:lnTo>
                      <a:pt x="1474" y="1346"/>
                    </a:lnTo>
                    <a:cubicBezTo>
                      <a:pt x="1693" y="1154"/>
                      <a:pt x="1949" y="1006"/>
                      <a:pt x="2227" y="911"/>
                    </a:cubicBezTo>
                    <a:close/>
                    <a:moveTo>
                      <a:pt x="3688" y="911"/>
                    </a:moveTo>
                    <a:cubicBezTo>
                      <a:pt x="3966" y="1006"/>
                      <a:pt x="4221" y="1155"/>
                      <a:pt x="4441" y="1348"/>
                    </a:cubicBezTo>
                    <a:lnTo>
                      <a:pt x="3832" y="1937"/>
                    </a:lnTo>
                    <a:cubicBezTo>
                      <a:pt x="3726" y="1853"/>
                      <a:pt x="3608" y="1786"/>
                      <a:pt x="3483" y="1734"/>
                    </a:cubicBezTo>
                    <a:lnTo>
                      <a:pt x="3688" y="911"/>
                    </a:lnTo>
                    <a:close/>
                    <a:moveTo>
                      <a:pt x="916" y="1338"/>
                    </a:moveTo>
                    <a:lnTo>
                      <a:pt x="1817" y="2210"/>
                    </a:lnTo>
                    <a:cubicBezTo>
                      <a:pt x="1756" y="2294"/>
                      <a:pt x="1704" y="2383"/>
                      <a:pt x="1662" y="2478"/>
                    </a:cubicBezTo>
                    <a:lnTo>
                      <a:pt x="455" y="2133"/>
                    </a:lnTo>
                    <a:cubicBezTo>
                      <a:pt x="508" y="1988"/>
                      <a:pt x="572" y="1849"/>
                      <a:pt x="649" y="1715"/>
                    </a:cubicBezTo>
                    <a:cubicBezTo>
                      <a:pt x="726" y="1582"/>
                      <a:pt x="815" y="1455"/>
                      <a:pt x="916" y="1338"/>
                    </a:cubicBezTo>
                    <a:close/>
                    <a:moveTo>
                      <a:pt x="5001" y="1339"/>
                    </a:moveTo>
                    <a:cubicBezTo>
                      <a:pt x="5200" y="1575"/>
                      <a:pt x="5357" y="1844"/>
                      <a:pt x="5460" y="2135"/>
                    </a:cubicBezTo>
                    <a:lnTo>
                      <a:pt x="4253" y="2479"/>
                    </a:lnTo>
                    <a:cubicBezTo>
                      <a:pt x="4211" y="2386"/>
                      <a:pt x="4159" y="2295"/>
                      <a:pt x="4098" y="2211"/>
                    </a:cubicBezTo>
                    <a:lnTo>
                      <a:pt x="5001" y="1339"/>
                    </a:lnTo>
                    <a:close/>
                    <a:moveTo>
                      <a:pt x="741" y="2613"/>
                    </a:moveTo>
                    <a:lnTo>
                      <a:pt x="1557" y="2846"/>
                    </a:lnTo>
                    <a:cubicBezTo>
                      <a:pt x="1538" y="2980"/>
                      <a:pt x="1538" y="3116"/>
                      <a:pt x="1557" y="3249"/>
                    </a:cubicBezTo>
                    <a:lnTo>
                      <a:pt x="741" y="3482"/>
                    </a:lnTo>
                    <a:cubicBezTo>
                      <a:pt x="685" y="3195"/>
                      <a:pt x="685" y="2901"/>
                      <a:pt x="741" y="2613"/>
                    </a:cubicBezTo>
                    <a:close/>
                    <a:moveTo>
                      <a:pt x="5174" y="2613"/>
                    </a:moveTo>
                    <a:cubicBezTo>
                      <a:pt x="5230" y="2901"/>
                      <a:pt x="5230" y="3196"/>
                      <a:pt x="5174" y="3484"/>
                    </a:cubicBezTo>
                    <a:lnTo>
                      <a:pt x="4358" y="3251"/>
                    </a:lnTo>
                    <a:cubicBezTo>
                      <a:pt x="4377" y="3116"/>
                      <a:pt x="4377" y="2980"/>
                      <a:pt x="4358" y="2846"/>
                    </a:cubicBezTo>
                    <a:lnTo>
                      <a:pt x="5174" y="2613"/>
                    </a:lnTo>
                    <a:close/>
                    <a:moveTo>
                      <a:pt x="6835" y="2275"/>
                    </a:moveTo>
                    <a:cubicBezTo>
                      <a:pt x="6838" y="2275"/>
                      <a:pt x="6840" y="2276"/>
                      <a:pt x="6842" y="2278"/>
                    </a:cubicBezTo>
                    <a:cubicBezTo>
                      <a:pt x="6845" y="2281"/>
                      <a:pt x="6848" y="2284"/>
                      <a:pt x="6848" y="2288"/>
                    </a:cubicBezTo>
                    <a:lnTo>
                      <a:pt x="6848" y="3806"/>
                    </a:lnTo>
                    <a:cubicBezTo>
                      <a:pt x="6848" y="3810"/>
                      <a:pt x="6845" y="3815"/>
                      <a:pt x="6842" y="3817"/>
                    </a:cubicBezTo>
                    <a:cubicBezTo>
                      <a:pt x="6840" y="3820"/>
                      <a:pt x="6836" y="3820"/>
                      <a:pt x="6831" y="3820"/>
                    </a:cubicBezTo>
                    <a:lnTo>
                      <a:pt x="5557" y="3501"/>
                    </a:lnTo>
                    <a:cubicBezTo>
                      <a:pt x="5611" y="3201"/>
                      <a:pt x="5611" y="2894"/>
                      <a:pt x="5557" y="2594"/>
                    </a:cubicBezTo>
                    <a:lnTo>
                      <a:pt x="6831" y="2276"/>
                    </a:lnTo>
                    <a:cubicBezTo>
                      <a:pt x="6832" y="2275"/>
                      <a:pt x="6834" y="2275"/>
                      <a:pt x="6835" y="2275"/>
                    </a:cubicBezTo>
                    <a:close/>
                    <a:moveTo>
                      <a:pt x="2959" y="2014"/>
                    </a:moveTo>
                    <a:cubicBezTo>
                      <a:pt x="3092" y="2014"/>
                      <a:pt x="3226" y="2040"/>
                      <a:pt x="3353" y="2093"/>
                    </a:cubicBezTo>
                    <a:cubicBezTo>
                      <a:pt x="3740" y="2253"/>
                      <a:pt x="3992" y="2630"/>
                      <a:pt x="3992" y="3047"/>
                    </a:cubicBezTo>
                    <a:cubicBezTo>
                      <a:pt x="3991" y="3618"/>
                      <a:pt x="3529" y="4080"/>
                      <a:pt x="2958" y="4081"/>
                    </a:cubicBezTo>
                    <a:cubicBezTo>
                      <a:pt x="2540" y="4081"/>
                      <a:pt x="2163" y="3830"/>
                      <a:pt x="2004" y="3443"/>
                    </a:cubicBezTo>
                    <a:cubicBezTo>
                      <a:pt x="1843" y="3057"/>
                      <a:pt x="1931" y="2612"/>
                      <a:pt x="2227" y="2317"/>
                    </a:cubicBezTo>
                    <a:cubicBezTo>
                      <a:pt x="2425" y="2119"/>
                      <a:pt x="2690" y="2014"/>
                      <a:pt x="2959" y="2014"/>
                    </a:cubicBezTo>
                    <a:close/>
                    <a:moveTo>
                      <a:pt x="1662" y="3616"/>
                    </a:moveTo>
                    <a:cubicBezTo>
                      <a:pt x="1704" y="3711"/>
                      <a:pt x="1756" y="3801"/>
                      <a:pt x="1817" y="3884"/>
                    </a:cubicBezTo>
                    <a:lnTo>
                      <a:pt x="916" y="4758"/>
                    </a:lnTo>
                    <a:cubicBezTo>
                      <a:pt x="715" y="4522"/>
                      <a:pt x="558" y="4253"/>
                      <a:pt x="457" y="3962"/>
                    </a:cubicBezTo>
                    <a:lnTo>
                      <a:pt x="1662" y="3616"/>
                    </a:lnTo>
                    <a:close/>
                    <a:moveTo>
                      <a:pt x="4253" y="3618"/>
                    </a:moveTo>
                    <a:lnTo>
                      <a:pt x="5460" y="3962"/>
                    </a:lnTo>
                    <a:cubicBezTo>
                      <a:pt x="5407" y="4107"/>
                      <a:pt x="5343" y="4247"/>
                      <a:pt x="5266" y="4381"/>
                    </a:cubicBezTo>
                    <a:cubicBezTo>
                      <a:pt x="5189" y="4514"/>
                      <a:pt x="5100" y="4640"/>
                      <a:pt x="5001" y="4758"/>
                    </a:cubicBezTo>
                    <a:lnTo>
                      <a:pt x="4098" y="3886"/>
                    </a:lnTo>
                    <a:cubicBezTo>
                      <a:pt x="4159" y="3802"/>
                      <a:pt x="4211" y="3713"/>
                      <a:pt x="4253" y="3618"/>
                    </a:cubicBezTo>
                    <a:close/>
                    <a:moveTo>
                      <a:pt x="2083" y="4159"/>
                    </a:moveTo>
                    <a:cubicBezTo>
                      <a:pt x="2189" y="4243"/>
                      <a:pt x="2307" y="4311"/>
                      <a:pt x="2432" y="4361"/>
                    </a:cubicBezTo>
                    <a:lnTo>
                      <a:pt x="2227" y="5185"/>
                    </a:lnTo>
                    <a:cubicBezTo>
                      <a:pt x="1949" y="5090"/>
                      <a:pt x="1694" y="4942"/>
                      <a:pt x="1474" y="4748"/>
                    </a:cubicBezTo>
                    <a:lnTo>
                      <a:pt x="2083" y="4159"/>
                    </a:lnTo>
                    <a:close/>
                    <a:moveTo>
                      <a:pt x="3832" y="4159"/>
                    </a:moveTo>
                    <a:lnTo>
                      <a:pt x="4441" y="4749"/>
                    </a:lnTo>
                    <a:cubicBezTo>
                      <a:pt x="4221" y="4942"/>
                      <a:pt x="3966" y="5090"/>
                      <a:pt x="3688" y="5185"/>
                    </a:cubicBezTo>
                    <a:lnTo>
                      <a:pt x="3483" y="4361"/>
                    </a:lnTo>
                    <a:cubicBezTo>
                      <a:pt x="3608" y="4311"/>
                      <a:pt x="3726" y="4243"/>
                      <a:pt x="3832" y="4159"/>
                    </a:cubicBezTo>
                    <a:close/>
                    <a:moveTo>
                      <a:pt x="3113" y="4455"/>
                    </a:moveTo>
                    <a:lnTo>
                      <a:pt x="3417" y="5672"/>
                    </a:lnTo>
                    <a:cubicBezTo>
                      <a:pt x="3267" y="5699"/>
                      <a:pt x="3112" y="5713"/>
                      <a:pt x="2958" y="5713"/>
                    </a:cubicBezTo>
                    <a:cubicBezTo>
                      <a:pt x="2803" y="5713"/>
                      <a:pt x="2650" y="5699"/>
                      <a:pt x="2499" y="5672"/>
                    </a:cubicBezTo>
                    <a:lnTo>
                      <a:pt x="2803" y="4455"/>
                    </a:lnTo>
                    <a:cubicBezTo>
                      <a:pt x="2855" y="4460"/>
                      <a:pt x="2907" y="4463"/>
                      <a:pt x="2958" y="4463"/>
                    </a:cubicBezTo>
                    <a:cubicBezTo>
                      <a:pt x="3010" y="4463"/>
                      <a:pt x="3061" y="4460"/>
                      <a:pt x="3113" y="4455"/>
                    </a:cubicBezTo>
                    <a:close/>
                    <a:moveTo>
                      <a:pt x="2584" y="6071"/>
                    </a:moveTo>
                    <a:cubicBezTo>
                      <a:pt x="2646" y="6079"/>
                      <a:pt x="2707" y="6085"/>
                      <a:pt x="2767" y="6089"/>
                    </a:cubicBezTo>
                    <a:lnTo>
                      <a:pt x="2767" y="6937"/>
                    </a:lnTo>
                    <a:lnTo>
                      <a:pt x="2422" y="6937"/>
                    </a:lnTo>
                    <a:lnTo>
                      <a:pt x="2584" y="6071"/>
                    </a:lnTo>
                    <a:close/>
                    <a:moveTo>
                      <a:pt x="3331" y="6071"/>
                    </a:moveTo>
                    <a:lnTo>
                      <a:pt x="3494" y="6937"/>
                    </a:lnTo>
                    <a:lnTo>
                      <a:pt x="3149" y="6937"/>
                    </a:lnTo>
                    <a:lnTo>
                      <a:pt x="3149" y="6089"/>
                    </a:lnTo>
                    <a:cubicBezTo>
                      <a:pt x="3209" y="6085"/>
                      <a:pt x="3269" y="6079"/>
                      <a:pt x="3331" y="6071"/>
                    </a:cubicBezTo>
                    <a:close/>
                    <a:moveTo>
                      <a:pt x="3564" y="7319"/>
                    </a:moveTo>
                    <a:lnTo>
                      <a:pt x="3991" y="9591"/>
                    </a:lnTo>
                    <a:lnTo>
                      <a:pt x="3148" y="9591"/>
                    </a:lnTo>
                    <a:lnTo>
                      <a:pt x="3148" y="8353"/>
                    </a:lnTo>
                    <a:cubicBezTo>
                      <a:pt x="3152" y="8246"/>
                      <a:pt x="3066" y="8156"/>
                      <a:pt x="2957" y="8156"/>
                    </a:cubicBezTo>
                    <a:cubicBezTo>
                      <a:pt x="2849" y="8156"/>
                      <a:pt x="2763" y="8246"/>
                      <a:pt x="2767" y="8353"/>
                    </a:cubicBezTo>
                    <a:lnTo>
                      <a:pt x="2767" y="9591"/>
                    </a:lnTo>
                    <a:lnTo>
                      <a:pt x="1926" y="9591"/>
                    </a:lnTo>
                    <a:lnTo>
                      <a:pt x="2351" y="7319"/>
                    </a:lnTo>
                    <a:lnTo>
                      <a:pt x="2767" y="7319"/>
                    </a:lnTo>
                    <a:lnTo>
                      <a:pt x="2767" y="7537"/>
                    </a:lnTo>
                    <a:cubicBezTo>
                      <a:pt x="2770" y="7640"/>
                      <a:pt x="2854" y="7721"/>
                      <a:pt x="2957" y="7721"/>
                    </a:cubicBezTo>
                    <a:cubicBezTo>
                      <a:pt x="3060" y="7721"/>
                      <a:pt x="3145" y="7640"/>
                      <a:pt x="3148" y="7537"/>
                    </a:cubicBezTo>
                    <a:lnTo>
                      <a:pt x="3148" y="7319"/>
                    </a:lnTo>
                    <a:close/>
                    <a:moveTo>
                      <a:pt x="2767" y="9972"/>
                    </a:moveTo>
                    <a:lnTo>
                      <a:pt x="2767" y="12652"/>
                    </a:lnTo>
                    <a:lnTo>
                      <a:pt x="1351" y="12652"/>
                    </a:lnTo>
                    <a:lnTo>
                      <a:pt x="1855" y="9972"/>
                    </a:lnTo>
                    <a:close/>
                    <a:moveTo>
                      <a:pt x="4062" y="9972"/>
                    </a:moveTo>
                    <a:lnTo>
                      <a:pt x="4564" y="12652"/>
                    </a:lnTo>
                    <a:lnTo>
                      <a:pt x="3148" y="12652"/>
                    </a:lnTo>
                    <a:lnTo>
                      <a:pt x="3148" y="9972"/>
                    </a:lnTo>
                    <a:close/>
                    <a:moveTo>
                      <a:pt x="2957" y="0"/>
                    </a:moveTo>
                    <a:cubicBezTo>
                      <a:pt x="2709" y="0"/>
                      <a:pt x="2461" y="31"/>
                      <a:pt x="2219" y="93"/>
                    </a:cubicBezTo>
                    <a:cubicBezTo>
                      <a:pt x="2116" y="119"/>
                      <a:pt x="2053" y="223"/>
                      <a:pt x="2079" y="325"/>
                    </a:cubicBezTo>
                    <a:lnTo>
                      <a:pt x="2134" y="540"/>
                    </a:lnTo>
                    <a:cubicBezTo>
                      <a:pt x="1788" y="653"/>
                      <a:pt x="1468" y="837"/>
                      <a:pt x="1197" y="1080"/>
                    </a:cubicBezTo>
                    <a:lnTo>
                      <a:pt x="1038" y="926"/>
                    </a:lnTo>
                    <a:cubicBezTo>
                      <a:pt x="1001" y="890"/>
                      <a:pt x="953" y="872"/>
                      <a:pt x="905" y="872"/>
                    </a:cubicBezTo>
                    <a:cubicBezTo>
                      <a:pt x="855" y="872"/>
                      <a:pt x="806" y="892"/>
                      <a:pt x="768" y="931"/>
                    </a:cubicBezTo>
                    <a:cubicBezTo>
                      <a:pt x="418" y="1288"/>
                      <a:pt x="164" y="1727"/>
                      <a:pt x="30" y="2210"/>
                    </a:cubicBezTo>
                    <a:cubicBezTo>
                      <a:pt x="0" y="2310"/>
                      <a:pt x="59" y="2417"/>
                      <a:pt x="161" y="2446"/>
                    </a:cubicBezTo>
                    <a:lnTo>
                      <a:pt x="373" y="2507"/>
                    </a:lnTo>
                    <a:cubicBezTo>
                      <a:pt x="299" y="2863"/>
                      <a:pt x="299" y="3231"/>
                      <a:pt x="373" y="3588"/>
                    </a:cubicBezTo>
                    <a:lnTo>
                      <a:pt x="161" y="3650"/>
                    </a:lnTo>
                    <a:cubicBezTo>
                      <a:pt x="60" y="3679"/>
                      <a:pt x="2" y="3785"/>
                      <a:pt x="30" y="3886"/>
                    </a:cubicBezTo>
                    <a:cubicBezTo>
                      <a:pt x="98" y="4126"/>
                      <a:pt x="194" y="4356"/>
                      <a:pt x="318" y="4572"/>
                    </a:cubicBezTo>
                    <a:cubicBezTo>
                      <a:pt x="444" y="4787"/>
                      <a:pt x="595" y="4986"/>
                      <a:pt x="768" y="5165"/>
                    </a:cubicBezTo>
                    <a:cubicBezTo>
                      <a:pt x="804" y="5201"/>
                      <a:pt x="851" y="5222"/>
                      <a:pt x="903" y="5224"/>
                    </a:cubicBezTo>
                    <a:lnTo>
                      <a:pt x="906" y="5224"/>
                    </a:lnTo>
                    <a:cubicBezTo>
                      <a:pt x="955" y="5224"/>
                      <a:pt x="1004" y="5204"/>
                      <a:pt x="1038" y="5169"/>
                    </a:cubicBezTo>
                    <a:lnTo>
                      <a:pt x="1197" y="5016"/>
                    </a:lnTo>
                    <a:cubicBezTo>
                      <a:pt x="1470" y="5259"/>
                      <a:pt x="1788" y="5443"/>
                      <a:pt x="2134" y="5557"/>
                    </a:cubicBezTo>
                    <a:lnTo>
                      <a:pt x="2081" y="5771"/>
                    </a:lnTo>
                    <a:cubicBezTo>
                      <a:pt x="2056" y="5868"/>
                      <a:pt x="2113" y="5970"/>
                      <a:pt x="2210" y="5999"/>
                    </a:cubicBezTo>
                    <a:lnTo>
                      <a:pt x="2035" y="6937"/>
                    </a:lnTo>
                    <a:lnTo>
                      <a:pt x="1733" y="6937"/>
                    </a:lnTo>
                    <a:cubicBezTo>
                      <a:pt x="1728" y="6936"/>
                      <a:pt x="1722" y="6936"/>
                      <a:pt x="1716" y="6936"/>
                    </a:cubicBezTo>
                    <a:cubicBezTo>
                      <a:pt x="1612" y="6936"/>
                      <a:pt x="1524" y="7021"/>
                      <a:pt x="1524" y="7128"/>
                    </a:cubicBezTo>
                    <a:cubicBezTo>
                      <a:pt x="1524" y="7235"/>
                      <a:pt x="1611" y="7320"/>
                      <a:pt x="1714" y="7320"/>
                    </a:cubicBezTo>
                    <a:cubicBezTo>
                      <a:pt x="1721" y="7320"/>
                      <a:pt x="1727" y="7320"/>
                      <a:pt x="1733" y="7319"/>
                    </a:cubicBezTo>
                    <a:lnTo>
                      <a:pt x="1963" y="7319"/>
                    </a:lnTo>
                    <a:lnTo>
                      <a:pt x="963" y="12650"/>
                    </a:lnTo>
                    <a:lnTo>
                      <a:pt x="306" y="12650"/>
                    </a:lnTo>
                    <a:cubicBezTo>
                      <a:pt x="207" y="12660"/>
                      <a:pt x="132" y="12742"/>
                      <a:pt x="132" y="12841"/>
                    </a:cubicBezTo>
                    <a:cubicBezTo>
                      <a:pt x="132" y="12941"/>
                      <a:pt x="207" y="13023"/>
                      <a:pt x="306" y="13033"/>
                    </a:cubicBezTo>
                    <a:lnTo>
                      <a:pt x="5611" y="13033"/>
                    </a:lnTo>
                    <a:cubicBezTo>
                      <a:pt x="5710" y="13023"/>
                      <a:pt x="5784" y="12941"/>
                      <a:pt x="5784" y="12841"/>
                    </a:cubicBezTo>
                    <a:cubicBezTo>
                      <a:pt x="5784" y="12742"/>
                      <a:pt x="5710" y="12660"/>
                      <a:pt x="5611" y="12650"/>
                    </a:cubicBezTo>
                    <a:lnTo>
                      <a:pt x="4953" y="12650"/>
                    </a:lnTo>
                    <a:lnTo>
                      <a:pt x="3953" y="7319"/>
                    </a:lnTo>
                    <a:lnTo>
                      <a:pt x="4182" y="7319"/>
                    </a:lnTo>
                    <a:cubicBezTo>
                      <a:pt x="4281" y="7309"/>
                      <a:pt x="4356" y="7227"/>
                      <a:pt x="4356" y="7128"/>
                    </a:cubicBezTo>
                    <a:cubicBezTo>
                      <a:pt x="4356" y="7029"/>
                      <a:pt x="4281" y="6947"/>
                      <a:pt x="4182" y="6937"/>
                    </a:cubicBezTo>
                    <a:lnTo>
                      <a:pt x="3882" y="6937"/>
                    </a:lnTo>
                    <a:lnTo>
                      <a:pt x="3706" y="5998"/>
                    </a:lnTo>
                    <a:cubicBezTo>
                      <a:pt x="3804" y="5970"/>
                      <a:pt x="3861" y="5868"/>
                      <a:pt x="3836" y="5769"/>
                    </a:cubicBezTo>
                    <a:lnTo>
                      <a:pt x="3781" y="5556"/>
                    </a:lnTo>
                    <a:cubicBezTo>
                      <a:pt x="4127" y="5441"/>
                      <a:pt x="4447" y="5257"/>
                      <a:pt x="4718" y="5014"/>
                    </a:cubicBezTo>
                    <a:lnTo>
                      <a:pt x="4877" y="5169"/>
                    </a:lnTo>
                    <a:cubicBezTo>
                      <a:pt x="4913" y="5203"/>
                      <a:pt x="4960" y="5222"/>
                      <a:pt x="5009" y="5222"/>
                    </a:cubicBezTo>
                    <a:lnTo>
                      <a:pt x="5013" y="5222"/>
                    </a:lnTo>
                    <a:cubicBezTo>
                      <a:pt x="5064" y="5222"/>
                      <a:pt x="5112" y="5201"/>
                      <a:pt x="5147" y="5164"/>
                    </a:cubicBezTo>
                    <a:cubicBezTo>
                      <a:pt x="5320" y="4985"/>
                      <a:pt x="5472" y="4787"/>
                      <a:pt x="5598" y="4571"/>
                    </a:cubicBezTo>
                    <a:cubicBezTo>
                      <a:pt x="5707" y="4381"/>
                      <a:pt x="5795" y="4179"/>
                      <a:pt x="5860" y="3969"/>
                    </a:cubicBezTo>
                    <a:lnTo>
                      <a:pt x="6739" y="4190"/>
                    </a:lnTo>
                    <a:cubicBezTo>
                      <a:pt x="6771" y="4198"/>
                      <a:pt x="6803" y="4201"/>
                      <a:pt x="6836" y="4201"/>
                    </a:cubicBezTo>
                    <a:cubicBezTo>
                      <a:pt x="7053" y="4201"/>
                      <a:pt x="7229" y="4024"/>
                      <a:pt x="7229" y="3806"/>
                    </a:cubicBezTo>
                    <a:lnTo>
                      <a:pt x="7229" y="2290"/>
                    </a:lnTo>
                    <a:cubicBezTo>
                      <a:pt x="7230" y="2168"/>
                      <a:pt x="7173" y="2052"/>
                      <a:pt x="7077" y="1978"/>
                    </a:cubicBezTo>
                    <a:lnTo>
                      <a:pt x="7077" y="1977"/>
                    </a:lnTo>
                    <a:cubicBezTo>
                      <a:pt x="7008" y="1922"/>
                      <a:pt x="6923" y="1893"/>
                      <a:pt x="6837" y="1893"/>
                    </a:cubicBezTo>
                    <a:cubicBezTo>
                      <a:pt x="6804" y="1893"/>
                      <a:pt x="6771" y="1897"/>
                      <a:pt x="6739" y="1906"/>
                    </a:cubicBezTo>
                    <a:lnTo>
                      <a:pt x="5859" y="2125"/>
                    </a:lnTo>
                    <a:cubicBezTo>
                      <a:pt x="5793" y="1916"/>
                      <a:pt x="5705" y="1715"/>
                      <a:pt x="5597" y="1524"/>
                    </a:cubicBezTo>
                    <a:cubicBezTo>
                      <a:pt x="5471" y="1309"/>
                      <a:pt x="5320" y="1109"/>
                      <a:pt x="5146" y="931"/>
                    </a:cubicBezTo>
                    <a:cubicBezTo>
                      <a:pt x="5109" y="892"/>
                      <a:pt x="5059" y="872"/>
                      <a:pt x="5009" y="872"/>
                    </a:cubicBezTo>
                    <a:cubicBezTo>
                      <a:pt x="4961" y="872"/>
                      <a:pt x="4913" y="890"/>
                      <a:pt x="4877" y="926"/>
                    </a:cubicBezTo>
                    <a:lnTo>
                      <a:pt x="4718" y="1080"/>
                    </a:lnTo>
                    <a:cubicBezTo>
                      <a:pt x="4446" y="837"/>
                      <a:pt x="4127" y="653"/>
                      <a:pt x="3781" y="540"/>
                    </a:cubicBezTo>
                    <a:lnTo>
                      <a:pt x="3834" y="325"/>
                    </a:lnTo>
                    <a:cubicBezTo>
                      <a:pt x="3861" y="223"/>
                      <a:pt x="3798" y="119"/>
                      <a:pt x="3695" y="93"/>
                    </a:cubicBezTo>
                    <a:cubicBezTo>
                      <a:pt x="3453" y="31"/>
                      <a:pt x="3205" y="0"/>
                      <a:pt x="2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54" name="Google Shape;3354;p102"/>
            <p:cNvSpPr/>
            <p:nvPr/>
          </p:nvSpPr>
          <p:spPr>
            <a:xfrm>
              <a:off x="7070416" y="1344853"/>
              <a:ext cx="627300" cy="6273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58" name="Google Shape;3358;p102"/>
          <p:cNvGrpSpPr/>
          <p:nvPr/>
        </p:nvGrpSpPr>
        <p:grpSpPr>
          <a:xfrm>
            <a:off x="1446140" y="3104558"/>
            <a:ext cx="627300" cy="627300"/>
            <a:chOff x="1446140" y="3104558"/>
            <a:chExt cx="627300" cy="627300"/>
          </a:xfrm>
        </p:grpSpPr>
        <p:sp>
          <p:nvSpPr>
            <p:cNvPr id="3360" name="Google Shape;3360;p102"/>
            <p:cNvSpPr/>
            <p:nvPr/>
          </p:nvSpPr>
          <p:spPr>
            <a:xfrm>
              <a:off x="1596325" y="3265568"/>
              <a:ext cx="327075" cy="305425"/>
            </a:xfrm>
            <a:custGeom>
              <a:avLst/>
              <a:gdLst/>
              <a:ahLst/>
              <a:cxnLst/>
              <a:rect l="l" t="t" r="r" b="b"/>
              <a:pathLst>
                <a:path w="13083" h="12217" extrusionOk="0">
                  <a:moveTo>
                    <a:pt x="10388" y="381"/>
                  </a:moveTo>
                  <a:cubicBezTo>
                    <a:pt x="10471" y="381"/>
                    <a:pt x="10546" y="428"/>
                    <a:pt x="10582" y="501"/>
                  </a:cubicBezTo>
                  <a:lnTo>
                    <a:pt x="11351" y="2040"/>
                  </a:lnTo>
                  <a:lnTo>
                    <a:pt x="3090" y="2040"/>
                  </a:lnTo>
                  <a:cubicBezTo>
                    <a:pt x="2987" y="2043"/>
                    <a:pt x="2906" y="2128"/>
                    <a:pt x="2906" y="2231"/>
                  </a:cubicBezTo>
                  <a:cubicBezTo>
                    <a:pt x="2906" y="2334"/>
                    <a:pt x="2987" y="2419"/>
                    <a:pt x="3090" y="2422"/>
                  </a:cubicBezTo>
                  <a:lnTo>
                    <a:pt x="10041" y="2422"/>
                  </a:lnTo>
                  <a:lnTo>
                    <a:pt x="10041" y="3672"/>
                  </a:lnTo>
                  <a:lnTo>
                    <a:pt x="8994" y="3672"/>
                  </a:lnTo>
                  <a:lnTo>
                    <a:pt x="8994" y="3660"/>
                  </a:lnTo>
                  <a:cubicBezTo>
                    <a:pt x="8994" y="3441"/>
                    <a:pt x="8817" y="3265"/>
                    <a:pt x="8600" y="3265"/>
                  </a:cubicBezTo>
                  <a:lnTo>
                    <a:pt x="3295" y="3265"/>
                  </a:lnTo>
                  <a:cubicBezTo>
                    <a:pt x="3076" y="3265"/>
                    <a:pt x="2900" y="3441"/>
                    <a:pt x="2900" y="3660"/>
                  </a:cubicBezTo>
                  <a:lnTo>
                    <a:pt x="2900" y="3672"/>
                  </a:lnTo>
                  <a:lnTo>
                    <a:pt x="1854" y="3672"/>
                  </a:lnTo>
                  <a:lnTo>
                    <a:pt x="1854" y="2422"/>
                  </a:lnTo>
                  <a:lnTo>
                    <a:pt x="2274" y="2422"/>
                  </a:lnTo>
                  <a:cubicBezTo>
                    <a:pt x="2377" y="2419"/>
                    <a:pt x="2459" y="2334"/>
                    <a:pt x="2459" y="2231"/>
                  </a:cubicBezTo>
                  <a:cubicBezTo>
                    <a:pt x="2459" y="2128"/>
                    <a:pt x="2377" y="2043"/>
                    <a:pt x="2274" y="2040"/>
                  </a:cubicBezTo>
                  <a:lnTo>
                    <a:pt x="542" y="2040"/>
                  </a:lnTo>
                  <a:lnTo>
                    <a:pt x="1312" y="501"/>
                  </a:lnTo>
                  <a:cubicBezTo>
                    <a:pt x="1349" y="428"/>
                    <a:pt x="1424" y="381"/>
                    <a:pt x="1506" y="381"/>
                  </a:cubicBezTo>
                  <a:close/>
                  <a:moveTo>
                    <a:pt x="3293" y="3647"/>
                  </a:moveTo>
                  <a:cubicBezTo>
                    <a:pt x="3294" y="3647"/>
                    <a:pt x="3294" y="3647"/>
                    <a:pt x="3295" y="3647"/>
                  </a:cubicBezTo>
                  <a:lnTo>
                    <a:pt x="4736" y="3647"/>
                  </a:lnTo>
                  <a:lnTo>
                    <a:pt x="4736" y="4081"/>
                  </a:lnTo>
                  <a:lnTo>
                    <a:pt x="3295" y="4081"/>
                  </a:lnTo>
                  <a:cubicBezTo>
                    <a:pt x="3287" y="4081"/>
                    <a:pt x="3281" y="4076"/>
                    <a:pt x="3281" y="4067"/>
                  </a:cubicBezTo>
                  <a:lnTo>
                    <a:pt x="3281" y="3660"/>
                  </a:lnTo>
                  <a:cubicBezTo>
                    <a:pt x="3281" y="3653"/>
                    <a:pt x="3286" y="3647"/>
                    <a:pt x="3293" y="3647"/>
                  </a:cubicBezTo>
                  <a:close/>
                  <a:moveTo>
                    <a:pt x="5756" y="3647"/>
                  </a:moveTo>
                  <a:lnTo>
                    <a:pt x="5756" y="4081"/>
                  </a:lnTo>
                  <a:lnTo>
                    <a:pt x="5117" y="4081"/>
                  </a:lnTo>
                  <a:lnTo>
                    <a:pt x="5117" y="3647"/>
                  </a:lnTo>
                  <a:close/>
                  <a:moveTo>
                    <a:pt x="6776" y="3647"/>
                  </a:moveTo>
                  <a:lnTo>
                    <a:pt x="6776" y="4081"/>
                  </a:lnTo>
                  <a:lnTo>
                    <a:pt x="6138" y="4081"/>
                  </a:lnTo>
                  <a:lnTo>
                    <a:pt x="6138" y="3647"/>
                  </a:lnTo>
                  <a:close/>
                  <a:moveTo>
                    <a:pt x="8600" y="3647"/>
                  </a:moveTo>
                  <a:cubicBezTo>
                    <a:pt x="8607" y="3647"/>
                    <a:pt x="8612" y="3653"/>
                    <a:pt x="8613" y="3660"/>
                  </a:cubicBezTo>
                  <a:lnTo>
                    <a:pt x="8613" y="4069"/>
                  </a:lnTo>
                  <a:cubicBezTo>
                    <a:pt x="8612" y="4076"/>
                    <a:pt x="8607" y="4081"/>
                    <a:pt x="8600" y="4081"/>
                  </a:cubicBezTo>
                  <a:lnTo>
                    <a:pt x="7158" y="4080"/>
                  </a:lnTo>
                  <a:lnTo>
                    <a:pt x="7158" y="3647"/>
                  </a:lnTo>
                  <a:close/>
                  <a:moveTo>
                    <a:pt x="1471" y="2422"/>
                  </a:moveTo>
                  <a:lnTo>
                    <a:pt x="1471" y="11834"/>
                  </a:lnTo>
                  <a:lnTo>
                    <a:pt x="1036" y="11834"/>
                  </a:lnTo>
                  <a:lnTo>
                    <a:pt x="1036" y="2422"/>
                  </a:lnTo>
                  <a:close/>
                  <a:moveTo>
                    <a:pt x="2899" y="4055"/>
                  </a:moveTo>
                  <a:lnTo>
                    <a:pt x="2899" y="4067"/>
                  </a:lnTo>
                  <a:cubicBezTo>
                    <a:pt x="2900" y="4286"/>
                    <a:pt x="3076" y="4462"/>
                    <a:pt x="3295" y="4462"/>
                  </a:cubicBezTo>
                  <a:lnTo>
                    <a:pt x="6776" y="4462"/>
                  </a:lnTo>
                  <a:lnTo>
                    <a:pt x="6776" y="8162"/>
                  </a:lnTo>
                  <a:lnTo>
                    <a:pt x="3702" y="8162"/>
                  </a:lnTo>
                  <a:cubicBezTo>
                    <a:pt x="3485" y="8162"/>
                    <a:pt x="3308" y="8338"/>
                    <a:pt x="3308" y="8557"/>
                  </a:cubicBezTo>
                  <a:lnTo>
                    <a:pt x="3308" y="8964"/>
                  </a:lnTo>
                  <a:cubicBezTo>
                    <a:pt x="3308" y="9108"/>
                    <a:pt x="3386" y="9241"/>
                    <a:pt x="3511" y="9310"/>
                  </a:cubicBezTo>
                  <a:lnTo>
                    <a:pt x="3511" y="11834"/>
                  </a:lnTo>
                  <a:lnTo>
                    <a:pt x="1852" y="11834"/>
                  </a:lnTo>
                  <a:lnTo>
                    <a:pt x="1852" y="4055"/>
                  </a:lnTo>
                  <a:close/>
                  <a:moveTo>
                    <a:pt x="8191" y="8543"/>
                  </a:moveTo>
                  <a:cubicBezTo>
                    <a:pt x="8199" y="8543"/>
                    <a:pt x="8205" y="8550"/>
                    <a:pt x="8205" y="8557"/>
                  </a:cubicBezTo>
                  <a:lnTo>
                    <a:pt x="8205" y="8964"/>
                  </a:lnTo>
                  <a:cubicBezTo>
                    <a:pt x="8205" y="8971"/>
                    <a:pt x="8199" y="8977"/>
                    <a:pt x="8192" y="8977"/>
                  </a:cubicBezTo>
                  <a:lnTo>
                    <a:pt x="7580" y="8977"/>
                  </a:lnTo>
                  <a:cubicBezTo>
                    <a:pt x="7476" y="8980"/>
                    <a:pt x="7394" y="9065"/>
                    <a:pt x="7394" y="9168"/>
                  </a:cubicBezTo>
                  <a:cubicBezTo>
                    <a:pt x="7394" y="9271"/>
                    <a:pt x="7476" y="9356"/>
                    <a:pt x="7580" y="9359"/>
                  </a:cubicBezTo>
                  <a:lnTo>
                    <a:pt x="8001" y="9359"/>
                  </a:lnTo>
                  <a:lnTo>
                    <a:pt x="8001" y="11834"/>
                  </a:lnTo>
                  <a:lnTo>
                    <a:pt x="3893" y="11834"/>
                  </a:lnTo>
                  <a:lnTo>
                    <a:pt x="3893" y="9359"/>
                  </a:lnTo>
                  <a:lnTo>
                    <a:pt x="6763" y="9359"/>
                  </a:lnTo>
                  <a:cubicBezTo>
                    <a:pt x="6766" y="9359"/>
                    <a:pt x="6768" y="9359"/>
                    <a:pt x="6771" y="9359"/>
                  </a:cubicBezTo>
                  <a:cubicBezTo>
                    <a:pt x="6875" y="9359"/>
                    <a:pt x="6960" y="9274"/>
                    <a:pt x="6960" y="9168"/>
                  </a:cubicBezTo>
                  <a:cubicBezTo>
                    <a:pt x="6960" y="9063"/>
                    <a:pt x="6875" y="8978"/>
                    <a:pt x="6771" y="8978"/>
                  </a:cubicBezTo>
                  <a:cubicBezTo>
                    <a:pt x="6768" y="8978"/>
                    <a:pt x="6766" y="8978"/>
                    <a:pt x="6763" y="8978"/>
                  </a:cubicBezTo>
                  <a:lnTo>
                    <a:pt x="3702" y="8978"/>
                  </a:lnTo>
                  <a:cubicBezTo>
                    <a:pt x="3695" y="8978"/>
                    <a:pt x="3690" y="8971"/>
                    <a:pt x="3690" y="8964"/>
                  </a:cubicBezTo>
                  <a:lnTo>
                    <a:pt x="3690" y="8557"/>
                  </a:lnTo>
                  <a:cubicBezTo>
                    <a:pt x="3690" y="8550"/>
                    <a:pt x="3695" y="8543"/>
                    <a:pt x="3702" y="8543"/>
                  </a:cubicBezTo>
                  <a:close/>
                  <a:moveTo>
                    <a:pt x="10041" y="4055"/>
                  </a:moveTo>
                  <a:lnTo>
                    <a:pt x="10041" y="11834"/>
                  </a:lnTo>
                  <a:lnTo>
                    <a:pt x="8382" y="11834"/>
                  </a:lnTo>
                  <a:lnTo>
                    <a:pt x="8382" y="9310"/>
                  </a:lnTo>
                  <a:cubicBezTo>
                    <a:pt x="8507" y="9241"/>
                    <a:pt x="8586" y="9108"/>
                    <a:pt x="8587" y="8964"/>
                  </a:cubicBezTo>
                  <a:lnTo>
                    <a:pt x="8587" y="8557"/>
                  </a:lnTo>
                  <a:cubicBezTo>
                    <a:pt x="8586" y="8338"/>
                    <a:pt x="8410" y="8162"/>
                    <a:pt x="8192" y="8162"/>
                  </a:cubicBezTo>
                  <a:lnTo>
                    <a:pt x="7158" y="8162"/>
                  </a:lnTo>
                  <a:lnTo>
                    <a:pt x="7158" y="4462"/>
                  </a:lnTo>
                  <a:lnTo>
                    <a:pt x="8600" y="4462"/>
                  </a:lnTo>
                  <a:cubicBezTo>
                    <a:pt x="8817" y="4462"/>
                    <a:pt x="8994" y="4286"/>
                    <a:pt x="8994" y="4067"/>
                  </a:cubicBezTo>
                  <a:lnTo>
                    <a:pt x="8994" y="4055"/>
                  </a:lnTo>
                  <a:close/>
                  <a:moveTo>
                    <a:pt x="10857" y="2422"/>
                  </a:moveTo>
                  <a:lnTo>
                    <a:pt x="10857" y="11834"/>
                  </a:lnTo>
                  <a:lnTo>
                    <a:pt x="10423" y="11834"/>
                  </a:lnTo>
                  <a:lnTo>
                    <a:pt x="10423" y="2422"/>
                  </a:lnTo>
                  <a:close/>
                  <a:moveTo>
                    <a:pt x="1503" y="0"/>
                  </a:moveTo>
                  <a:cubicBezTo>
                    <a:pt x="1277" y="0"/>
                    <a:pt x="1070" y="128"/>
                    <a:pt x="971" y="331"/>
                  </a:cubicBezTo>
                  <a:lnTo>
                    <a:pt x="64" y="2146"/>
                  </a:lnTo>
                  <a:cubicBezTo>
                    <a:pt x="1" y="2273"/>
                    <a:pt x="93" y="2421"/>
                    <a:pt x="234" y="2422"/>
                  </a:cubicBezTo>
                  <a:lnTo>
                    <a:pt x="655" y="2422"/>
                  </a:lnTo>
                  <a:lnTo>
                    <a:pt x="655" y="3672"/>
                  </a:lnTo>
                  <a:lnTo>
                    <a:pt x="439" y="3672"/>
                  </a:lnTo>
                  <a:cubicBezTo>
                    <a:pt x="437" y="3672"/>
                    <a:pt x="436" y="3672"/>
                    <a:pt x="434" y="3672"/>
                  </a:cubicBezTo>
                  <a:cubicBezTo>
                    <a:pt x="327" y="3672"/>
                    <a:pt x="241" y="3758"/>
                    <a:pt x="241" y="3863"/>
                  </a:cubicBezTo>
                  <a:cubicBezTo>
                    <a:pt x="241" y="3969"/>
                    <a:pt x="327" y="4055"/>
                    <a:pt x="434" y="4055"/>
                  </a:cubicBezTo>
                  <a:cubicBezTo>
                    <a:pt x="436" y="4055"/>
                    <a:pt x="437" y="4055"/>
                    <a:pt x="439" y="4055"/>
                  </a:cubicBezTo>
                  <a:lnTo>
                    <a:pt x="655" y="4055"/>
                  </a:lnTo>
                  <a:lnTo>
                    <a:pt x="655" y="11834"/>
                  </a:lnTo>
                  <a:lnTo>
                    <a:pt x="234" y="11834"/>
                  </a:lnTo>
                  <a:cubicBezTo>
                    <a:pt x="232" y="11834"/>
                    <a:pt x="230" y="11834"/>
                    <a:pt x="229" y="11834"/>
                  </a:cubicBezTo>
                  <a:cubicBezTo>
                    <a:pt x="124" y="11834"/>
                    <a:pt x="37" y="11920"/>
                    <a:pt x="37" y="12025"/>
                  </a:cubicBezTo>
                  <a:cubicBezTo>
                    <a:pt x="37" y="12131"/>
                    <a:pt x="124" y="12217"/>
                    <a:pt x="229" y="12217"/>
                  </a:cubicBezTo>
                  <a:cubicBezTo>
                    <a:pt x="230" y="12217"/>
                    <a:pt x="232" y="12217"/>
                    <a:pt x="234" y="12217"/>
                  </a:cubicBezTo>
                  <a:lnTo>
                    <a:pt x="11661" y="12217"/>
                  </a:lnTo>
                  <a:cubicBezTo>
                    <a:pt x="11662" y="12217"/>
                    <a:pt x="11664" y="12217"/>
                    <a:pt x="11666" y="12217"/>
                  </a:cubicBezTo>
                  <a:cubicBezTo>
                    <a:pt x="11771" y="12217"/>
                    <a:pt x="11857" y="12131"/>
                    <a:pt x="11857" y="12025"/>
                  </a:cubicBezTo>
                  <a:cubicBezTo>
                    <a:pt x="11857" y="11920"/>
                    <a:pt x="11771" y="11834"/>
                    <a:pt x="11666" y="11834"/>
                  </a:cubicBezTo>
                  <a:cubicBezTo>
                    <a:pt x="11664" y="11834"/>
                    <a:pt x="11662" y="11834"/>
                    <a:pt x="11661" y="11834"/>
                  </a:cubicBezTo>
                  <a:lnTo>
                    <a:pt x="11239" y="11834"/>
                  </a:lnTo>
                  <a:lnTo>
                    <a:pt x="11239" y="4055"/>
                  </a:lnTo>
                  <a:lnTo>
                    <a:pt x="11864" y="4055"/>
                  </a:lnTo>
                  <a:cubicBezTo>
                    <a:pt x="11873" y="4055"/>
                    <a:pt x="11878" y="4060"/>
                    <a:pt x="11878" y="4067"/>
                  </a:cubicBezTo>
                  <a:lnTo>
                    <a:pt x="11878" y="4476"/>
                  </a:lnTo>
                  <a:cubicBezTo>
                    <a:pt x="11878" y="4694"/>
                    <a:pt x="12055" y="4871"/>
                    <a:pt x="12273" y="4871"/>
                  </a:cubicBezTo>
                  <a:lnTo>
                    <a:pt x="12886" y="4871"/>
                  </a:lnTo>
                  <a:cubicBezTo>
                    <a:pt x="12887" y="4871"/>
                    <a:pt x="12889" y="4871"/>
                    <a:pt x="12891" y="4871"/>
                  </a:cubicBezTo>
                  <a:cubicBezTo>
                    <a:pt x="12996" y="4871"/>
                    <a:pt x="13082" y="4785"/>
                    <a:pt x="13082" y="4680"/>
                  </a:cubicBezTo>
                  <a:cubicBezTo>
                    <a:pt x="13082" y="4574"/>
                    <a:pt x="12996" y="4488"/>
                    <a:pt x="12891" y="4488"/>
                  </a:cubicBezTo>
                  <a:cubicBezTo>
                    <a:pt x="12889" y="4488"/>
                    <a:pt x="12887" y="4488"/>
                    <a:pt x="12886" y="4489"/>
                  </a:cubicBezTo>
                  <a:lnTo>
                    <a:pt x="12272" y="4489"/>
                  </a:lnTo>
                  <a:cubicBezTo>
                    <a:pt x="12265" y="4489"/>
                    <a:pt x="12259" y="4483"/>
                    <a:pt x="12259" y="4476"/>
                  </a:cubicBezTo>
                  <a:lnTo>
                    <a:pt x="12259" y="4067"/>
                  </a:lnTo>
                  <a:cubicBezTo>
                    <a:pt x="12259" y="3850"/>
                    <a:pt x="12082" y="3672"/>
                    <a:pt x="11864" y="3672"/>
                  </a:cubicBezTo>
                  <a:lnTo>
                    <a:pt x="11239" y="3672"/>
                  </a:lnTo>
                  <a:lnTo>
                    <a:pt x="11239" y="2422"/>
                  </a:lnTo>
                  <a:lnTo>
                    <a:pt x="11661" y="2422"/>
                  </a:lnTo>
                  <a:cubicBezTo>
                    <a:pt x="11802" y="2422"/>
                    <a:pt x="11895" y="2273"/>
                    <a:pt x="11831" y="2146"/>
                  </a:cubicBezTo>
                  <a:lnTo>
                    <a:pt x="10924" y="331"/>
                  </a:lnTo>
                  <a:cubicBezTo>
                    <a:pt x="10824" y="128"/>
                    <a:pt x="10618" y="0"/>
                    <a:pt x="10392" y="0"/>
                  </a:cubicBezTo>
                  <a:cubicBezTo>
                    <a:pt x="10391" y="0"/>
                    <a:pt x="10389" y="0"/>
                    <a:pt x="10388" y="0"/>
                  </a:cubicBezTo>
                  <a:lnTo>
                    <a:pt x="1506" y="0"/>
                  </a:lnTo>
                  <a:cubicBezTo>
                    <a:pt x="1505" y="0"/>
                    <a:pt x="1504" y="0"/>
                    <a:pt x="15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9" name="Google Shape;3359;p102"/>
            <p:cNvSpPr/>
            <p:nvPr/>
          </p:nvSpPr>
          <p:spPr>
            <a:xfrm>
              <a:off x="1446140" y="3104558"/>
              <a:ext cx="627300" cy="6273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61" name="Google Shape;3361;p102"/>
          <p:cNvGrpSpPr/>
          <p:nvPr/>
        </p:nvGrpSpPr>
        <p:grpSpPr>
          <a:xfrm>
            <a:off x="4258284" y="3104558"/>
            <a:ext cx="627300" cy="627300"/>
            <a:chOff x="4258284" y="3104558"/>
            <a:chExt cx="627300" cy="627300"/>
          </a:xfrm>
        </p:grpSpPr>
        <p:grpSp>
          <p:nvGrpSpPr>
            <p:cNvPr id="3363" name="Google Shape;3363;p102"/>
            <p:cNvGrpSpPr/>
            <p:nvPr/>
          </p:nvGrpSpPr>
          <p:grpSpPr>
            <a:xfrm>
              <a:off x="4409294" y="3316555"/>
              <a:ext cx="325425" cy="203450"/>
              <a:chOff x="3770350" y="3224700"/>
              <a:chExt cx="325425" cy="203450"/>
            </a:xfrm>
          </p:grpSpPr>
          <p:sp>
            <p:nvSpPr>
              <p:cNvPr id="3364" name="Google Shape;3364;p102"/>
              <p:cNvSpPr/>
              <p:nvPr/>
            </p:nvSpPr>
            <p:spPr>
              <a:xfrm>
                <a:off x="3856925" y="3301300"/>
                <a:ext cx="59425" cy="53675"/>
              </a:xfrm>
              <a:custGeom>
                <a:avLst/>
                <a:gdLst/>
                <a:ahLst/>
                <a:cxnLst/>
                <a:rect l="l" t="t" r="r" b="b"/>
                <a:pathLst>
                  <a:path w="2377" h="2147" extrusionOk="0">
                    <a:moveTo>
                      <a:pt x="1873" y="0"/>
                    </a:moveTo>
                    <a:cubicBezTo>
                      <a:pt x="1838" y="0"/>
                      <a:pt x="1802" y="10"/>
                      <a:pt x="1770" y="30"/>
                    </a:cubicBezTo>
                    <a:cubicBezTo>
                      <a:pt x="1682" y="86"/>
                      <a:pt x="1656" y="203"/>
                      <a:pt x="1711" y="292"/>
                    </a:cubicBezTo>
                    <a:cubicBezTo>
                      <a:pt x="1957" y="680"/>
                      <a:pt x="1900" y="1234"/>
                      <a:pt x="1579" y="1555"/>
                    </a:cubicBezTo>
                    <a:cubicBezTo>
                      <a:pt x="1439" y="1695"/>
                      <a:pt x="1255" y="1765"/>
                      <a:pt x="1071" y="1765"/>
                    </a:cubicBezTo>
                    <a:cubicBezTo>
                      <a:pt x="887" y="1765"/>
                      <a:pt x="703" y="1695"/>
                      <a:pt x="562" y="1555"/>
                    </a:cubicBezTo>
                    <a:cubicBezTo>
                      <a:pt x="450" y="1438"/>
                      <a:pt x="400" y="1276"/>
                      <a:pt x="428" y="1117"/>
                    </a:cubicBezTo>
                    <a:cubicBezTo>
                      <a:pt x="443" y="1034"/>
                      <a:pt x="486" y="925"/>
                      <a:pt x="611" y="871"/>
                    </a:cubicBezTo>
                    <a:cubicBezTo>
                      <a:pt x="703" y="826"/>
                      <a:pt x="743" y="716"/>
                      <a:pt x="701" y="621"/>
                    </a:cubicBezTo>
                    <a:cubicBezTo>
                      <a:pt x="670" y="551"/>
                      <a:pt x="600" y="508"/>
                      <a:pt x="527" y="508"/>
                    </a:cubicBezTo>
                    <a:cubicBezTo>
                      <a:pt x="503" y="508"/>
                      <a:pt x="479" y="513"/>
                      <a:pt x="456" y="522"/>
                    </a:cubicBezTo>
                    <a:cubicBezTo>
                      <a:pt x="244" y="616"/>
                      <a:pt x="96" y="807"/>
                      <a:pt x="52" y="1047"/>
                    </a:cubicBezTo>
                    <a:cubicBezTo>
                      <a:pt x="1" y="1329"/>
                      <a:pt x="90" y="1619"/>
                      <a:pt x="291" y="1824"/>
                    </a:cubicBezTo>
                    <a:cubicBezTo>
                      <a:pt x="507" y="2039"/>
                      <a:pt x="788" y="2146"/>
                      <a:pt x="1070" y="2146"/>
                    </a:cubicBezTo>
                    <a:cubicBezTo>
                      <a:pt x="1352" y="2146"/>
                      <a:pt x="1634" y="2039"/>
                      <a:pt x="1849" y="1824"/>
                    </a:cubicBezTo>
                    <a:cubicBezTo>
                      <a:pt x="2297" y="1376"/>
                      <a:pt x="2377" y="628"/>
                      <a:pt x="2032" y="87"/>
                    </a:cubicBezTo>
                    <a:lnTo>
                      <a:pt x="2034" y="87"/>
                    </a:lnTo>
                    <a:cubicBezTo>
                      <a:pt x="1997" y="31"/>
                      <a:pt x="1936" y="0"/>
                      <a:pt x="18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5" name="Google Shape;3365;p102"/>
              <p:cNvSpPr/>
              <p:nvPr/>
            </p:nvSpPr>
            <p:spPr>
              <a:xfrm>
                <a:off x="4002000" y="3347275"/>
                <a:ext cx="40900" cy="34675"/>
              </a:xfrm>
              <a:custGeom>
                <a:avLst/>
                <a:gdLst/>
                <a:ahLst/>
                <a:cxnLst/>
                <a:rect l="l" t="t" r="r" b="b"/>
                <a:pathLst>
                  <a:path w="1636" h="1387" extrusionOk="0">
                    <a:moveTo>
                      <a:pt x="1314" y="0"/>
                    </a:moveTo>
                    <a:cubicBezTo>
                      <a:pt x="1290" y="0"/>
                      <a:pt x="1266" y="5"/>
                      <a:pt x="1242" y="14"/>
                    </a:cubicBezTo>
                    <a:cubicBezTo>
                      <a:pt x="1143" y="53"/>
                      <a:pt x="1096" y="168"/>
                      <a:pt x="1138" y="267"/>
                    </a:cubicBezTo>
                    <a:cubicBezTo>
                      <a:pt x="1224" y="480"/>
                      <a:pt x="1175" y="737"/>
                      <a:pt x="1020" y="892"/>
                    </a:cubicBezTo>
                    <a:cubicBezTo>
                      <a:pt x="946" y="967"/>
                      <a:pt x="848" y="1004"/>
                      <a:pt x="750" y="1004"/>
                    </a:cubicBezTo>
                    <a:cubicBezTo>
                      <a:pt x="651" y="1004"/>
                      <a:pt x="553" y="967"/>
                      <a:pt x="478" y="892"/>
                    </a:cubicBezTo>
                    <a:cubicBezTo>
                      <a:pt x="423" y="835"/>
                      <a:pt x="400" y="755"/>
                      <a:pt x="412" y="677"/>
                    </a:cubicBezTo>
                    <a:cubicBezTo>
                      <a:pt x="418" y="632"/>
                      <a:pt x="446" y="593"/>
                      <a:pt x="487" y="574"/>
                    </a:cubicBezTo>
                    <a:cubicBezTo>
                      <a:pt x="573" y="525"/>
                      <a:pt x="607" y="420"/>
                      <a:pt x="567" y="330"/>
                    </a:cubicBezTo>
                    <a:cubicBezTo>
                      <a:pt x="536" y="259"/>
                      <a:pt x="466" y="215"/>
                      <a:pt x="392" y="215"/>
                    </a:cubicBezTo>
                    <a:cubicBezTo>
                      <a:pt x="372" y="215"/>
                      <a:pt x="352" y="219"/>
                      <a:pt x="333" y="225"/>
                    </a:cubicBezTo>
                    <a:cubicBezTo>
                      <a:pt x="176" y="296"/>
                      <a:pt x="65" y="440"/>
                      <a:pt x="37" y="609"/>
                    </a:cubicBezTo>
                    <a:cubicBezTo>
                      <a:pt x="1" y="811"/>
                      <a:pt x="65" y="1017"/>
                      <a:pt x="208" y="1163"/>
                    </a:cubicBezTo>
                    <a:cubicBezTo>
                      <a:pt x="358" y="1312"/>
                      <a:pt x="553" y="1386"/>
                      <a:pt x="749" y="1386"/>
                    </a:cubicBezTo>
                    <a:cubicBezTo>
                      <a:pt x="945" y="1386"/>
                      <a:pt x="1141" y="1312"/>
                      <a:pt x="1291" y="1163"/>
                    </a:cubicBezTo>
                    <a:cubicBezTo>
                      <a:pt x="1555" y="899"/>
                      <a:pt x="1636" y="482"/>
                      <a:pt x="1492" y="125"/>
                    </a:cubicBezTo>
                    <a:lnTo>
                      <a:pt x="1492" y="123"/>
                    </a:lnTo>
                    <a:cubicBezTo>
                      <a:pt x="1463" y="47"/>
                      <a:pt x="1390" y="0"/>
                      <a:pt x="13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6" name="Google Shape;3366;p102"/>
              <p:cNvSpPr/>
              <p:nvPr/>
            </p:nvSpPr>
            <p:spPr>
              <a:xfrm>
                <a:off x="3770350" y="3224700"/>
                <a:ext cx="325425" cy="203450"/>
              </a:xfrm>
              <a:custGeom>
                <a:avLst/>
                <a:gdLst/>
                <a:ahLst/>
                <a:cxnLst/>
                <a:rect l="l" t="t" r="r" b="b"/>
                <a:pathLst>
                  <a:path w="13017" h="8138" extrusionOk="0">
                    <a:moveTo>
                      <a:pt x="10257" y="3258"/>
                    </a:moveTo>
                    <a:lnTo>
                      <a:pt x="10257" y="3258"/>
                    </a:lnTo>
                    <a:cubicBezTo>
                      <a:pt x="11366" y="3399"/>
                      <a:pt x="12227" y="4349"/>
                      <a:pt x="12227" y="5498"/>
                    </a:cubicBezTo>
                    <a:cubicBezTo>
                      <a:pt x="12227" y="6586"/>
                      <a:pt x="11449" y="7521"/>
                      <a:pt x="10378" y="7717"/>
                    </a:cubicBezTo>
                    <a:cubicBezTo>
                      <a:pt x="10241" y="7743"/>
                      <a:pt x="10104" y="7755"/>
                      <a:pt x="9969" y="7755"/>
                    </a:cubicBezTo>
                    <a:cubicBezTo>
                      <a:pt x="9047" y="7755"/>
                      <a:pt x="8198" y="7188"/>
                      <a:pt x="7859" y="6301"/>
                    </a:cubicBezTo>
                    <a:cubicBezTo>
                      <a:pt x="8297" y="5639"/>
                      <a:pt x="8528" y="4863"/>
                      <a:pt x="8528" y="4069"/>
                    </a:cubicBezTo>
                    <a:cubicBezTo>
                      <a:pt x="8528" y="3994"/>
                      <a:pt x="8526" y="3918"/>
                      <a:pt x="8521" y="3844"/>
                    </a:cubicBezTo>
                    <a:cubicBezTo>
                      <a:pt x="8836" y="3644"/>
                      <a:pt x="9204" y="3546"/>
                      <a:pt x="9574" y="3546"/>
                    </a:cubicBezTo>
                    <a:cubicBezTo>
                      <a:pt x="10104" y="3546"/>
                      <a:pt x="10637" y="3746"/>
                      <a:pt x="11023" y="4133"/>
                    </a:cubicBezTo>
                    <a:cubicBezTo>
                      <a:pt x="11640" y="4750"/>
                      <a:pt x="11648" y="5784"/>
                      <a:pt x="11041" y="6392"/>
                    </a:cubicBezTo>
                    <a:cubicBezTo>
                      <a:pt x="10812" y="6619"/>
                      <a:pt x="10486" y="6755"/>
                      <a:pt x="10144" y="6760"/>
                    </a:cubicBezTo>
                    <a:cubicBezTo>
                      <a:pt x="10137" y="6760"/>
                      <a:pt x="10129" y="6761"/>
                      <a:pt x="10122" y="6761"/>
                    </a:cubicBezTo>
                    <a:cubicBezTo>
                      <a:pt x="9787" y="6761"/>
                      <a:pt x="9471" y="6637"/>
                      <a:pt x="9253" y="6419"/>
                    </a:cubicBezTo>
                    <a:cubicBezTo>
                      <a:pt x="8880" y="6046"/>
                      <a:pt x="8869" y="5421"/>
                      <a:pt x="9227" y="5054"/>
                    </a:cubicBezTo>
                    <a:cubicBezTo>
                      <a:pt x="9381" y="4897"/>
                      <a:pt x="9591" y="4811"/>
                      <a:pt x="9807" y="4811"/>
                    </a:cubicBezTo>
                    <a:cubicBezTo>
                      <a:pt x="9850" y="4811"/>
                      <a:pt x="9893" y="4814"/>
                      <a:pt x="9936" y="4821"/>
                    </a:cubicBezTo>
                    <a:cubicBezTo>
                      <a:pt x="9945" y="4822"/>
                      <a:pt x="9954" y="4823"/>
                      <a:pt x="9963" y="4823"/>
                    </a:cubicBezTo>
                    <a:cubicBezTo>
                      <a:pt x="10055" y="4823"/>
                      <a:pt x="10136" y="4758"/>
                      <a:pt x="10152" y="4665"/>
                    </a:cubicBezTo>
                    <a:cubicBezTo>
                      <a:pt x="10169" y="4563"/>
                      <a:pt x="10104" y="4465"/>
                      <a:pt x="10002" y="4444"/>
                    </a:cubicBezTo>
                    <a:cubicBezTo>
                      <a:pt x="9936" y="4433"/>
                      <a:pt x="9871" y="4428"/>
                      <a:pt x="9805" y="4428"/>
                    </a:cubicBezTo>
                    <a:cubicBezTo>
                      <a:pt x="9488" y="4428"/>
                      <a:pt x="9180" y="4555"/>
                      <a:pt x="8954" y="4788"/>
                    </a:cubicBezTo>
                    <a:cubicBezTo>
                      <a:pt x="8453" y="5301"/>
                      <a:pt x="8466" y="6172"/>
                      <a:pt x="8983" y="6688"/>
                    </a:cubicBezTo>
                    <a:cubicBezTo>
                      <a:pt x="9272" y="6978"/>
                      <a:pt x="9685" y="7141"/>
                      <a:pt x="10120" y="7141"/>
                    </a:cubicBezTo>
                    <a:lnTo>
                      <a:pt x="10150" y="7141"/>
                    </a:lnTo>
                    <a:cubicBezTo>
                      <a:pt x="10591" y="7134"/>
                      <a:pt x="11013" y="6958"/>
                      <a:pt x="11310" y="6661"/>
                    </a:cubicBezTo>
                    <a:cubicBezTo>
                      <a:pt x="12064" y="5908"/>
                      <a:pt x="12057" y="4626"/>
                      <a:pt x="11294" y="3863"/>
                    </a:cubicBezTo>
                    <a:cubicBezTo>
                      <a:pt x="11005" y="3577"/>
                      <a:pt x="10648" y="3369"/>
                      <a:pt x="10257" y="3258"/>
                    </a:cubicBezTo>
                    <a:close/>
                    <a:moveTo>
                      <a:pt x="7598" y="6657"/>
                    </a:moveTo>
                    <a:cubicBezTo>
                      <a:pt x="7820" y="7112"/>
                      <a:pt x="8168" y="7493"/>
                      <a:pt x="8601" y="7755"/>
                    </a:cubicBezTo>
                    <a:lnTo>
                      <a:pt x="6180" y="7755"/>
                    </a:lnTo>
                    <a:cubicBezTo>
                      <a:pt x="6727" y="7498"/>
                      <a:pt x="7211" y="7123"/>
                      <a:pt x="7598" y="6657"/>
                    </a:cubicBezTo>
                    <a:close/>
                    <a:moveTo>
                      <a:pt x="4460" y="384"/>
                    </a:moveTo>
                    <a:cubicBezTo>
                      <a:pt x="6493" y="384"/>
                      <a:pt x="8146" y="2039"/>
                      <a:pt x="8146" y="4070"/>
                    </a:cubicBezTo>
                    <a:cubicBezTo>
                      <a:pt x="8146" y="6103"/>
                      <a:pt x="6493" y="7757"/>
                      <a:pt x="4460" y="7757"/>
                    </a:cubicBezTo>
                    <a:cubicBezTo>
                      <a:pt x="2429" y="7757"/>
                      <a:pt x="774" y="6102"/>
                      <a:pt x="774" y="4069"/>
                    </a:cubicBezTo>
                    <a:cubicBezTo>
                      <a:pt x="774" y="3268"/>
                      <a:pt x="1035" y="2490"/>
                      <a:pt x="1519" y="1851"/>
                    </a:cubicBezTo>
                    <a:cubicBezTo>
                      <a:pt x="2084" y="1235"/>
                      <a:pt x="2881" y="885"/>
                      <a:pt x="3762" y="866"/>
                    </a:cubicBezTo>
                    <a:cubicBezTo>
                      <a:pt x="3787" y="865"/>
                      <a:pt x="3811" y="865"/>
                      <a:pt x="3835" y="865"/>
                    </a:cubicBezTo>
                    <a:cubicBezTo>
                      <a:pt x="4730" y="865"/>
                      <a:pt x="5592" y="1214"/>
                      <a:pt x="6208" y="1831"/>
                    </a:cubicBezTo>
                    <a:cubicBezTo>
                      <a:pt x="7227" y="2850"/>
                      <a:pt x="7241" y="4560"/>
                      <a:pt x="6236" y="5563"/>
                    </a:cubicBezTo>
                    <a:cubicBezTo>
                      <a:pt x="5824" y="5975"/>
                      <a:pt x="5259" y="6182"/>
                      <a:pt x="4701" y="6182"/>
                    </a:cubicBezTo>
                    <a:cubicBezTo>
                      <a:pt x="4163" y="6182"/>
                      <a:pt x="3632" y="5991"/>
                      <a:pt x="3248" y="5607"/>
                    </a:cubicBezTo>
                    <a:cubicBezTo>
                      <a:pt x="2949" y="5308"/>
                      <a:pt x="2773" y="4885"/>
                      <a:pt x="2763" y="4449"/>
                    </a:cubicBezTo>
                    <a:cubicBezTo>
                      <a:pt x="2755" y="4002"/>
                      <a:pt x="2913" y="3590"/>
                      <a:pt x="3206" y="3290"/>
                    </a:cubicBezTo>
                    <a:cubicBezTo>
                      <a:pt x="3473" y="3017"/>
                      <a:pt x="3837" y="2867"/>
                      <a:pt x="4201" y="2867"/>
                    </a:cubicBezTo>
                    <a:cubicBezTo>
                      <a:pt x="4338" y="2867"/>
                      <a:pt x="4475" y="2888"/>
                      <a:pt x="4607" y="2932"/>
                    </a:cubicBezTo>
                    <a:cubicBezTo>
                      <a:pt x="4628" y="2940"/>
                      <a:pt x="4650" y="2944"/>
                      <a:pt x="4672" y="2944"/>
                    </a:cubicBezTo>
                    <a:cubicBezTo>
                      <a:pt x="4752" y="2944"/>
                      <a:pt x="4826" y="2893"/>
                      <a:pt x="4852" y="2813"/>
                    </a:cubicBezTo>
                    <a:cubicBezTo>
                      <a:pt x="4886" y="2710"/>
                      <a:pt x="4828" y="2601"/>
                      <a:pt x="4725" y="2571"/>
                    </a:cubicBezTo>
                    <a:cubicBezTo>
                      <a:pt x="4554" y="2514"/>
                      <a:pt x="4377" y="2487"/>
                      <a:pt x="4201" y="2487"/>
                    </a:cubicBezTo>
                    <a:cubicBezTo>
                      <a:pt x="3736" y="2487"/>
                      <a:pt x="3272" y="2676"/>
                      <a:pt x="2934" y="3024"/>
                    </a:cubicBezTo>
                    <a:cubicBezTo>
                      <a:pt x="2180" y="3794"/>
                      <a:pt x="2201" y="5100"/>
                      <a:pt x="2977" y="5876"/>
                    </a:cubicBezTo>
                    <a:cubicBezTo>
                      <a:pt x="3415" y="6314"/>
                      <a:pt x="4040" y="6562"/>
                      <a:pt x="4699" y="6562"/>
                    </a:cubicBezTo>
                    <a:lnTo>
                      <a:pt x="4745" y="6562"/>
                    </a:lnTo>
                    <a:cubicBezTo>
                      <a:pt x="5413" y="6551"/>
                      <a:pt x="6055" y="6286"/>
                      <a:pt x="6505" y="5835"/>
                    </a:cubicBezTo>
                    <a:cubicBezTo>
                      <a:pt x="7656" y="4684"/>
                      <a:pt x="7644" y="2727"/>
                      <a:pt x="6477" y="1562"/>
                    </a:cubicBezTo>
                    <a:cubicBezTo>
                      <a:pt x="5791" y="875"/>
                      <a:pt x="4832" y="485"/>
                      <a:pt x="3837" y="485"/>
                    </a:cubicBezTo>
                    <a:cubicBezTo>
                      <a:pt x="3809" y="485"/>
                      <a:pt x="3782" y="486"/>
                      <a:pt x="3754" y="486"/>
                    </a:cubicBezTo>
                    <a:cubicBezTo>
                      <a:pt x="3691" y="488"/>
                      <a:pt x="3627" y="490"/>
                      <a:pt x="3564" y="496"/>
                    </a:cubicBezTo>
                    <a:cubicBezTo>
                      <a:pt x="3857" y="422"/>
                      <a:pt x="4159" y="384"/>
                      <a:pt x="4460" y="384"/>
                    </a:cubicBezTo>
                    <a:close/>
                    <a:moveTo>
                      <a:pt x="4460" y="1"/>
                    </a:moveTo>
                    <a:cubicBezTo>
                      <a:pt x="2217" y="1"/>
                      <a:pt x="392" y="1826"/>
                      <a:pt x="392" y="4069"/>
                    </a:cubicBezTo>
                    <a:cubicBezTo>
                      <a:pt x="392" y="5697"/>
                      <a:pt x="1354" y="7106"/>
                      <a:pt x="2740" y="7755"/>
                    </a:cubicBezTo>
                    <a:lnTo>
                      <a:pt x="174" y="7755"/>
                    </a:lnTo>
                    <a:cubicBezTo>
                      <a:pt x="76" y="7765"/>
                      <a:pt x="1" y="7847"/>
                      <a:pt x="1" y="7946"/>
                    </a:cubicBezTo>
                    <a:cubicBezTo>
                      <a:pt x="1" y="8045"/>
                      <a:pt x="76" y="8128"/>
                      <a:pt x="174" y="8137"/>
                    </a:cubicBezTo>
                    <a:lnTo>
                      <a:pt x="12826" y="8137"/>
                    </a:lnTo>
                    <a:cubicBezTo>
                      <a:pt x="12930" y="8137"/>
                      <a:pt x="13017" y="8051"/>
                      <a:pt x="13017" y="7946"/>
                    </a:cubicBezTo>
                    <a:cubicBezTo>
                      <a:pt x="13017" y="7840"/>
                      <a:pt x="12930" y="7755"/>
                      <a:pt x="12826" y="7755"/>
                    </a:cubicBezTo>
                    <a:lnTo>
                      <a:pt x="11336" y="7755"/>
                    </a:lnTo>
                    <a:cubicBezTo>
                      <a:pt x="12125" y="7277"/>
                      <a:pt x="12608" y="6421"/>
                      <a:pt x="12608" y="5498"/>
                    </a:cubicBezTo>
                    <a:cubicBezTo>
                      <a:pt x="12608" y="4043"/>
                      <a:pt x="11424" y="2858"/>
                      <a:pt x="9968" y="2858"/>
                    </a:cubicBezTo>
                    <a:cubicBezTo>
                      <a:pt x="9430" y="2858"/>
                      <a:pt x="8902" y="3024"/>
                      <a:pt x="8460" y="3332"/>
                    </a:cubicBezTo>
                    <a:cubicBezTo>
                      <a:pt x="8113" y="1440"/>
                      <a:pt x="6451" y="1"/>
                      <a:pt x="44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62" name="Google Shape;3362;p102"/>
            <p:cNvSpPr/>
            <p:nvPr/>
          </p:nvSpPr>
          <p:spPr>
            <a:xfrm>
              <a:off x="4258284" y="3104558"/>
              <a:ext cx="627300" cy="6273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67" name="Google Shape;3367;p102"/>
          <p:cNvGrpSpPr/>
          <p:nvPr/>
        </p:nvGrpSpPr>
        <p:grpSpPr>
          <a:xfrm>
            <a:off x="7070416" y="3104558"/>
            <a:ext cx="627300" cy="627300"/>
            <a:chOff x="7070416" y="3104558"/>
            <a:chExt cx="627300" cy="627300"/>
          </a:xfrm>
        </p:grpSpPr>
        <p:grpSp>
          <p:nvGrpSpPr>
            <p:cNvPr id="3369" name="Google Shape;3369;p102"/>
            <p:cNvGrpSpPr/>
            <p:nvPr/>
          </p:nvGrpSpPr>
          <p:grpSpPr>
            <a:xfrm>
              <a:off x="7220550" y="3272093"/>
              <a:ext cx="327175" cy="292375"/>
              <a:chOff x="6519625" y="3173838"/>
              <a:chExt cx="327175" cy="292375"/>
            </a:xfrm>
          </p:grpSpPr>
          <p:sp>
            <p:nvSpPr>
              <p:cNvPr id="3370" name="Google Shape;3370;p102"/>
              <p:cNvSpPr/>
              <p:nvPr/>
            </p:nvSpPr>
            <p:spPr>
              <a:xfrm>
                <a:off x="6519625" y="3173838"/>
                <a:ext cx="327175" cy="292375"/>
              </a:xfrm>
              <a:custGeom>
                <a:avLst/>
                <a:gdLst/>
                <a:ahLst/>
                <a:cxnLst/>
                <a:rect l="l" t="t" r="r" b="b"/>
                <a:pathLst>
                  <a:path w="13087" h="11695" extrusionOk="0">
                    <a:moveTo>
                      <a:pt x="9335" y="6581"/>
                    </a:moveTo>
                    <a:lnTo>
                      <a:pt x="9335" y="7053"/>
                    </a:lnTo>
                    <a:lnTo>
                      <a:pt x="3752" y="7053"/>
                    </a:lnTo>
                    <a:lnTo>
                      <a:pt x="3752" y="6581"/>
                    </a:lnTo>
                    <a:close/>
                    <a:moveTo>
                      <a:pt x="4178" y="7650"/>
                    </a:moveTo>
                    <a:lnTo>
                      <a:pt x="6246" y="9373"/>
                    </a:lnTo>
                    <a:lnTo>
                      <a:pt x="4178" y="11096"/>
                    </a:lnTo>
                    <a:lnTo>
                      <a:pt x="4178" y="7650"/>
                    </a:lnTo>
                    <a:close/>
                    <a:moveTo>
                      <a:pt x="8573" y="7434"/>
                    </a:moveTo>
                    <a:lnTo>
                      <a:pt x="8125" y="7808"/>
                    </a:lnTo>
                    <a:cubicBezTo>
                      <a:pt x="8048" y="7876"/>
                      <a:pt x="8039" y="7993"/>
                      <a:pt x="8104" y="8073"/>
                    </a:cubicBezTo>
                    <a:cubicBezTo>
                      <a:pt x="8142" y="8118"/>
                      <a:pt x="8197" y="8142"/>
                      <a:pt x="8252" y="8142"/>
                    </a:cubicBezTo>
                    <a:cubicBezTo>
                      <a:pt x="8293" y="8142"/>
                      <a:pt x="8334" y="8128"/>
                      <a:pt x="8369" y="8101"/>
                    </a:cubicBezTo>
                    <a:lnTo>
                      <a:pt x="8909" y="7651"/>
                    </a:lnTo>
                    <a:lnTo>
                      <a:pt x="8909" y="11096"/>
                    </a:lnTo>
                    <a:lnTo>
                      <a:pt x="6841" y="9373"/>
                    </a:lnTo>
                    <a:lnTo>
                      <a:pt x="7688" y="8668"/>
                    </a:lnTo>
                    <a:cubicBezTo>
                      <a:pt x="7765" y="8600"/>
                      <a:pt x="7773" y="8483"/>
                      <a:pt x="7708" y="8405"/>
                    </a:cubicBezTo>
                    <a:cubicBezTo>
                      <a:pt x="7670" y="8359"/>
                      <a:pt x="7616" y="8336"/>
                      <a:pt x="7561" y="8336"/>
                    </a:cubicBezTo>
                    <a:cubicBezTo>
                      <a:pt x="7520" y="8336"/>
                      <a:pt x="7479" y="8349"/>
                      <a:pt x="7444" y="8375"/>
                    </a:cubicBezTo>
                    <a:lnTo>
                      <a:pt x="6544" y="9125"/>
                    </a:lnTo>
                    <a:lnTo>
                      <a:pt x="4516" y="7434"/>
                    </a:lnTo>
                    <a:close/>
                    <a:moveTo>
                      <a:pt x="6544" y="9623"/>
                    </a:moveTo>
                    <a:lnTo>
                      <a:pt x="8573" y="11312"/>
                    </a:lnTo>
                    <a:lnTo>
                      <a:pt x="4516" y="11312"/>
                    </a:lnTo>
                    <a:lnTo>
                      <a:pt x="6544" y="9623"/>
                    </a:lnTo>
                    <a:close/>
                    <a:moveTo>
                      <a:pt x="6543" y="393"/>
                    </a:moveTo>
                    <a:lnTo>
                      <a:pt x="10532" y="1723"/>
                    </a:lnTo>
                    <a:lnTo>
                      <a:pt x="12605" y="5041"/>
                    </a:lnTo>
                    <a:lnTo>
                      <a:pt x="12207" y="5289"/>
                    </a:lnTo>
                    <a:lnTo>
                      <a:pt x="10260" y="2172"/>
                    </a:lnTo>
                    <a:cubicBezTo>
                      <a:pt x="10236" y="2135"/>
                      <a:pt x="10200" y="2107"/>
                      <a:pt x="10158" y="2093"/>
                    </a:cubicBezTo>
                    <a:lnTo>
                      <a:pt x="6604" y="908"/>
                    </a:lnTo>
                    <a:cubicBezTo>
                      <a:pt x="6585" y="902"/>
                      <a:pt x="6564" y="899"/>
                      <a:pt x="6544" y="899"/>
                    </a:cubicBezTo>
                    <a:cubicBezTo>
                      <a:pt x="6523" y="899"/>
                      <a:pt x="6502" y="902"/>
                      <a:pt x="6483" y="908"/>
                    </a:cubicBezTo>
                    <a:lnTo>
                      <a:pt x="4140" y="1690"/>
                    </a:lnTo>
                    <a:cubicBezTo>
                      <a:pt x="4030" y="1715"/>
                      <a:pt x="3966" y="1829"/>
                      <a:pt x="4002" y="1937"/>
                    </a:cubicBezTo>
                    <a:cubicBezTo>
                      <a:pt x="4029" y="2018"/>
                      <a:pt x="4104" y="2068"/>
                      <a:pt x="4185" y="2068"/>
                    </a:cubicBezTo>
                    <a:cubicBezTo>
                      <a:pt x="4210" y="2068"/>
                      <a:pt x="4236" y="2063"/>
                      <a:pt x="4262" y="2052"/>
                    </a:cubicBezTo>
                    <a:lnTo>
                      <a:pt x="6544" y="1291"/>
                    </a:lnTo>
                    <a:lnTo>
                      <a:pt x="9972" y="2433"/>
                    </a:lnTo>
                    <a:lnTo>
                      <a:pt x="11891" y="5503"/>
                    </a:lnTo>
                    <a:lnTo>
                      <a:pt x="11891" y="11312"/>
                    </a:lnTo>
                    <a:lnTo>
                      <a:pt x="9290" y="11312"/>
                    </a:lnTo>
                    <a:lnTo>
                      <a:pt x="9290" y="7435"/>
                    </a:lnTo>
                    <a:lnTo>
                      <a:pt x="9524" y="7435"/>
                    </a:lnTo>
                    <a:cubicBezTo>
                      <a:pt x="9630" y="7435"/>
                      <a:pt x="9716" y="7349"/>
                      <a:pt x="9716" y="7244"/>
                    </a:cubicBezTo>
                    <a:lnTo>
                      <a:pt x="9716" y="6391"/>
                    </a:lnTo>
                    <a:cubicBezTo>
                      <a:pt x="9716" y="6285"/>
                      <a:pt x="9630" y="6200"/>
                      <a:pt x="9524" y="6200"/>
                    </a:cubicBezTo>
                    <a:lnTo>
                      <a:pt x="3560" y="6200"/>
                    </a:lnTo>
                    <a:cubicBezTo>
                      <a:pt x="3455" y="6200"/>
                      <a:pt x="3370" y="6285"/>
                      <a:pt x="3370" y="6391"/>
                    </a:cubicBezTo>
                    <a:lnTo>
                      <a:pt x="3370" y="7244"/>
                    </a:lnTo>
                    <a:cubicBezTo>
                      <a:pt x="3370" y="7349"/>
                      <a:pt x="3455" y="7435"/>
                      <a:pt x="3560" y="7435"/>
                    </a:cubicBezTo>
                    <a:lnTo>
                      <a:pt x="3797" y="7435"/>
                    </a:lnTo>
                    <a:lnTo>
                      <a:pt x="3797" y="11312"/>
                    </a:lnTo>
                    <a:lnTo>
                      <a:pt x="1196" y="11312"/>
                    </a:lnTo>
                    <a:lnTo>
                      <a:pt x="1196" y="5504"/>
                    </a:lnTo>
                    <a:lnTo>
                      <a:pt x="3115" y="2435"/>
                    </a:lnTo>
                    <a:lnTo>
                      <a:pt x="3478" y="2313"/>
                    </a:lnTo>
                    <a:cubicBezTo>
                      <a:pt x="3568" y="2273"/>
                      <a:pt x="3613" y="2171"/>
                      <a:pt x="3582" y="2077"/>
                    </a:cubicBezTo>
                    <a:cubicBezTo>
                      <a:pt x="3555" y="1997"/>
                      <a:pt x="3480" y="1945"/>
                      <a:pt x="3400" y="1945"/>
                    </a:cubicBezTo>
                    <a:cubicBezTo>
                      <a:pt x="3385" y="1945"/>
                      <a:pt x="3371" y="1947"/>
                      <a:pt x="3356" y="1950"/>
                    </a:cubicBezTo>
                    <a:lnTo>
                      <a:pt x="2928" y="2093"/>
                    </a:lnTo>
                    <a:cubicBezTo>
                      <a:pt x="2886" y="2108"/>
                      <a:pt x="2851" y="2136"/>
                      <a:pt x="2827" y="2174"/>
                    </a:cubicBezTo>
                    <a:lnTo>
                      <a:pt x="880" y="5289"/>
                    </a:lnTo>
                    <a:lnTo>
                      <a:pt x="481" y="5041"/>
                    </a:lnTo>
                    <a:lnTo>
                      <a:pt x="2554" y="1723"/>
                    </a:lnTo>
                    <a:lnTo>
                      <a:pt x="6543" y="393"/>
                    </a:lnTo>
                    <a:close/>
                    <a:moveTo>
                      <a:pt x="6544" y="0"/>
                    </a:moveTo>
                    <a:cubicBezTo>
                      <a:pt x="6523" y="0"/>
                      <a:pt x="6502" y="3"/>
                      <a:pt x="6483" y="10"/>
                    </a:cubicBezTo>
                    <a:lnTo>
                      <a:pt x="2370" y="1381"/>
                    </a:lnTo>
                    <a:cubicBezTo>
                      <a:pt x="2327" y="1395"/>
                      <a:pt x="2292" y="1424"/>
                      <a:pt x="2268" y="1462"/>
                    </a:cubicBezTo>
                    <a:lnTo>
                      <a:pt x="57" y="4999"/>
                    </a:lnTo>
                    <a:cubicBezTo>
                      <a:pt x="1" y="5088"/>
                      <a:pt x="27" y="5207"/>
                      <a:pt x="117" y="5263"/>
                    </a:cubicBezTo>
                    <a:lnTo>
                      <a:pt x="814" y="5698"/>
                    </a:lnTo>
                    <a:lnTo>
                      <a:pt x="814" y="11312"/>
                    </a:lnTo>
                    <a:lnTo>
                      <a:pt x="580" y="11312"/>
                    </a:lnTo>
                    <a:cubicBezTo>
                      <a:pt x="477" y="11317"/>
                      <a:pt x="394" y="11400"/>
                      <a:pt x="394" y="11503"/>
                    </a:cubicBezTo>
                    <a:cubicBezTo>
                      <a:pt x="394" y="11607"/>
                      <a:pt x="477" y="11692"/>
                      <a:pt x="580" y="11695"/>
                    </a:cubicBezTo>
                    <a:lnTo>
                      <a:pt x="12509" y="11695"/>
                    </a:lnTo>
                    <a:cubicBezTo>
                      <a:pt x="12510" y="11695"/>
                      <a:pt x="12512" y="11695"/>
                      <a:pt x="12514" y="11695"/>
                    </a:cubicBezTo>
                    <a:cubicBezTo>
                      <a:pt x="12619" y="11695"/>
                      <a:pt x="12706" y="11609"/>
                      <a:pt x="12706" y="11503"/>
                    </a:cubicBezTo>
                    <a:cubicBezTo>
                      <a:pt x="12706" y="11398"/>
                      <a:pt x="12619" y="11312"/>
                      <a:pt x="12514" y="11312"/>
                    </a:cubicBezTo>
                    <a:cubicBezTo>
                      <a:pt x="12512" y="11312"/>
                      <a:pt x="12510" y="11312"/>
                      <a:pt x="12509" y="11312"/>
                    </a:cubicBezTo>
                    <a:lnTo>
                      <a:pt x="12273" y="11312"/>
                    </a:lnTo>
                    <a:lnTo>
                      <a:pt x="12273" y="5698"/>
                    </a:lnTo>
                    <a:lnTo>
                      <a:pt x="12971" y="5263"/>
                    </a:lnTo>
                    <a:cubicBezTo>
                      <a:pt x="13059" y="5207"/>
                      <a:pt x="13086" y="5090"/>
                      <a:pt x="13031" y="4999"/>
                    </a:cubicBezTo>
                    <a:lnTo>
                      <a:pt x="10819" y="1462"/>
                    </a:lnTo>
                    <a:cubicBezTo>
                      <a:pt x="10797" y="1424"/>
                      <a:pt x="10761" y="1395"/>
                      <a:pt x="10719" y="1381"/>
                    </a:cubicBezTo>
                    <a:lnTo>
                      <a:pt x="6604" y="10"/>
                    </a:lnTo>
                    <a:cubicBezTo>
                      <a:pt x="6585" y="3"/>
                      <a:pt x="6564" y="0"/>
                      <a:pt x="65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1" name="Google Shape;3371;p102"/>
              <p:cNvSpPr/>
              <p:nvPr/>
            </p:nvSpPr>
            <p:spPr>
              <a:xfrm>
                <a:off x="6641125" y="3238313"/>
                <a:ext cx="84150" cy="73500"/>
              </a:xfrm>
              <a:custGeom>
                <a:avLst/>
                <a:gdLst/>
                <a:ahLst/>
                <a:cxnLst/>
                <a:rect l="l" t="t" r="r" b="b"/>
                <a:pathLst>
                  <a:path w="3366" h="2940" extrusionOk="0">
                    <a:moveTo>
                      <a:pt x="2985" y="383"/>
                    </a:moveTo>
                    <a:lnTo>
                      <a:pt x="2983" y="2557"/>
                    </a:lnTo>
                    <a:lnTo>
                      <a:pt x="1874" y="2557"/>
                    </a:lnTo>
                    <a:lnTo>
                      <a:pt x="1874" y="1043"/>
                    </a:lnTo>
                    <a:cubicBezTo>
                      <a:pt x="1877" y="936"/>
                      <a:pt x="1790" y="846"/>
                      <a:pt x="1683" y="846"/>
                    </a:cubicBezTo>
                    <a:cubicBezTo>
                      <a:pt x="1574" y="846"/>
                      <a:pt x="1489" y="936"/>
                      <a:pt x="1492" y="1043"/>
                    </a:cubicBezTo>
                    <a:lnTo>
                      <a:pt x="1492" y="2555"/>
                    </a:lnTo>
                    <a:lnTo>
                      <a:pt x="384" y="2555"/>
                    </a:lnTo>
                    <a:lnTo>
                      <a:pt x="384" y="383"/>
                    </a:lnTo>
                    <a:close/>
                    <a:moveTo>
                      <a:pt x="193" y="1"/>
                    </a:moveTo>
                    <a:cubicBezTo>
                      <a:pt x="87" y="1"/>
                      <a:pt x="0" y="86"/>
                      <a:pt x="0" y="192"/>
                    </a:cubicBezTo>
                    <a:lnTo>
                      <a:pt x="0" y="2748"/>
                    </a:lnTo>
                    <a:cubicBezTo>
                      <a:pt x="0" y="2854"/>
                      <a:pt x="87" y="2939"/>
                      <a:pt x="193" y="2939"/>
                    </a:cubicBezTo>
                    <a:lnTo>
                      <a:pt x="3174" y="2939"/>
                    </a:lnTo>
                    <a:cubicBezTo>
                      <a:pt x="3280" y="2939"/>
                      <a:pt x="3366" y="2853"/>
                      <a:pt x="3366" y="2748"/>
                    </a:cubicBezTo>
                    <a:lnTo>
                      <a:pt x="3366" y="192"/>
                    </a:lnTo>
                    <a:cubicBezTo>
                      <a:pt x="3366" y="86"/>
                      <a:pt x="3279" y="1"/>
                      <a:pt x="31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68" name="Google Shape;3368;p102"/>
            <p:cNvSpPr/>
            <p:nvPr/>
          </p:nvSpPr>
          <p:spPr>
            <a:xfrm>
              <a:off x="7070416" y="3104558"/>
              <a:ext cx="627300" cy="6273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341"/>
                                        </p:tgtEl>
                                        <p:attrNameLst>
                                          <p:attrName>style.visibility</p:attrName>
                                        </p:attrNameLst>
                                      </p:cBhvr>
                                      <p:to>
                                        <p:strVal val="visible"/>
                                      </p:to>
                                    </p:set>
                                    <p:animEffect transition="in" filter="fade">
                                      <p:cBhvr>
                                        <p:cTn id="7" dur="1000"/>
                                        <p:tgtEl>
                                          <p:spTgt spid="3341"/>
                                        </p:tgtEl>
                                      </p:cBhvr>
                                    </p:animEffect>
                                  </p:childTnLst>
                                </p:cTn>
                              </p:par>
                              <p:par>
                                <p:cTn id="8" presetID="10" presetClass="entr" presetSubtype="0" fill="hold" nodeType="withEffect">
                                  <p:stCondLst>
                                    <p:cond delay="0"/>
                                  </p:stCondLst>
                                  <p:childTnLst>
                                    <p:set>
                                      <p:cBhvr>
                                        <p:cTn id="9" dur="1" fill="hold">
                                          <p:stCondLst>
                                            <p:cond delay="0"/>
                                          </p:stCondLst>
                                        </p:cTn>
                                        <p:tgtEl>
                                          <p:spTgt spid="3348"/>
                                        </p:tgtEl>
                                        <p:attrNameLst>
                                          <p:attrName>style.visibility</p:attrName>
                                        </p:attrNameLst>
                                      </p:cBhvr>
                                      <p:to>
                                        <p:strVal val="visible"/>
                                      </p:to>
                                    </p:set>
                                    <p:animEffect transition="in" filter="fade">
                                      <p:cBhvr>
                                        <p:cTn id="10" dur="1000"/>
                                        <p:tgtEl>
                                          <p:spTgt spid="3348"/>
                                        </p:tgtEl>
                                      </p:cBhvr>
                                    </p:animEffect>
                                  </p:childTnLst>
                                </p:cTn>
                              </p:par>
                              <p:par>
                                <p:cTn id="11" presetID="10" presetClass="entr" presetSubtype="0" fill="hold" nodeType="withEffect">
                                  <p:stCondLst>
                                    <p:cond delay="0"/>
                                  </p:stCondLst>
                                  <p:childTnLst>
                                    <p:set>
                                      <p:cBhvr>
                                        <p:cTn id="12" dur="1" fill="hold">
                                          <p:stCondLst>
                                            <p:cond delay="0"/>
                                          </p:stCondLst>
                                        </p:cTn>
                                        <p:tgtEl>
                                          <p:spTgt spid="3353"/>
                                        </p:tgtEl>
                                        <p:attrNameLst>
                                          <p:attrName>style.visibility</p:attrName>
                                        </p:attrNameLst>
                                      </p:cBhvr>
                                      <p:to>
                                        <p:strVal val="visible"/>
                                      </p:to>
                                    </p:set>
                                    <p:animEffect transition="in" filter="fade">
                                      <p:cBhvr>
                                        <p:cTn id="13" dur="1000"/>
                                        <p:tgtEl>
                                          <p:spTgt spid="3353"/>
                                        </p:tgtEl>
                                      </p:cBhvr>
                                    </p:animEffect>
                                  </p:childTnLst>
                                </p:cTn>
                              </p:par>
                              <p:par>
                                <p:cTn id="14" presetID="10" presetClass="entr" presetSubtype="0" fill="hold" nodeType="withEffect">
                                  <p:stCondLst>
                                    <p:cond delay="0"/>
                                  </p:stCondLst>
                                  <p:childTnLst>
                                    <p:set>
                                      <p:cBhvr>
                                        <p:cTn id="15" dur="1" fill="hold">
                                          <p:stCondLst>
                                            <p:cond delay="0"/>
                                          </p:stCondLst>
                                        </p:cTn>
                                        <p:tgtEl>
                                          <p:spTgt spid="3358"/>
                                        </p:tgtEl>
                                        <p:attrNameLst>
                                          <p:attrName>style.visibility</p:attrName>
                                        </p:attrNameLst>
                                      </p:cBhvr>
                                      <p:to>
                                        <p:strVal val="visible"/>
                                      </p:to>
                                    </p:set>
                                    <p:animEffect transition="in" filter="fade">
                                      <p:cBhvr>
                                        <p:cTn id="16" dur="1000"/>
                                        <p:tgtEl>
                                          <p:spTgt spid="3358"/>
                                        </p:tgtEl>
                                      </p:cBhvr>
                                    </p:animEffect>
                                  </p:childTnLst>
                                </p:cTn>
                              </p:par>
                              <p:par>
                                <p:cTn id="17" presetID="10" presetClass="entr" presetSubtype="0" fill="hold" nodeType="withEffect">
                                  <p:stCondLst>
                                    <p:cond delay="0"/>
                                  </p:stCondLst>
                                  <p:childTnLst>
                                    <p:set>
                                      <p:cBhvr>
                                        <p:cTn id="18" dur="1" fill="hold">
                                          <p:stCondLst>
                                            <p:cond delay="0"/>
                                          </p:stCondLst>
                                        </p:cTn>
                                        <p:tgtEl>
                                          <p:spTgt spid="3361"/>
                                        </p:tgtEl>
                                        <p:attrNameLst>
                                          <p:attrName>style.visibility</p:attrName>
                                        </p:attrNameLst>
                                      </p:cBhvr>
                                      <p:to>
                                        <p:strVal val="visible"/>
                                      </p:to>
                                    </p:set>
                                    <p:animEffect transition="in" filter="fade">
                                      <p:cBhvr>
                                        <p:cTn id="19" dur="1000"/>
                                        <p:tgtEl>
                                          <p:spTgt spid="3361"/>
                                        </p:tgtEl>
                                      </p:cBhvr>
                                    </p:animEffect>
                                  </p:childTnLst>
                                </p:cTn>
                              </p:par>
                              <p:par>
                                <p:cTn id="20" presetID="10" presetClass="entr" presetSubtype="0" fill="hold" nodeType="withEffect">
                                  <p:stCondLst>
                                    <p:cond delay="0"/>
                                  </p:stCondLst>
                                  <p:childTnLst>
                                    <p:set>
                                      <p:cBhvr>
                                        <p:cTn id="21" dur="1" fill="hold">
                                          <p:stCondLst>
                                            <p:cond delay="0"/>
                                          </p:stCondLst>
                                        </p:cTn>
                                        <p:tgtEl>
                                          <p:spTgt spid="3367"/>
                                        </p:tgtEl>
                                        <p:attrNameLst>
                                          <p:attrName>style.visibility</p:attrName>
                                        </p:attrNameLst>
                                      </p:cBhvr>
                                      <p:to>
                                        <p:strVal val="visible"/>
                                      </p:to>
                                    </p:set>
                                    <p:animEffect transition="in" filter="fade">
                                      <p:cBhvr>
                                        <p:cTn id="22" dur="1000"/>
                                        <p:tgtEl>
                                          <p:spTgt spid="33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3264"/>
        <p:cNvGrpSpPr/>
        <p:nvPr/>
      </p:nvGrpSpPr>
      <p:grpSpPr>
        <a:xfrm>
          <a:off x="0" y="0"/>
          <a:ext cx="0" cy="0"/>
          <a:chOff x="0" y="0"/>
          <a:chExt cx="0" cy="0"/>
        </a:xfrm>
      </p:grpSpPr>
      <p:grpSp>
        <p:nvGrpSpPr>
          <p:cNvPr id="3293" name="Google Shape;3293;p101"/>
          <p:cNvGrpSpPr/>
          <p:nvPr/>
        </p:nvGrpSpPr>
        <p:grpSpPr>
          <a:xfrm>
            <a:off x="3569701" y="2056224"/>
            <a:ext cx="379625" cy="362650"/>
            <a:chOff x="2488025" y="3563250"/>
            <a:chExt cx="379625" cy="362650"/>
          </a:xfrm>
        </p:grpSpPr>
        <p:sp>
          <p:nvSpPr>
            <p:cNvPr id="3294" name="Google Shape;3294;p101"/>
            <p:cNvSpPr/>
            <p:nvPr/>
          </p:nvSpPr>
          <p:spPr>
            <a:xfrm>
              <a:off x="2767325" y="3563625"/>
              <a:ext cx="32425" cy="28950"/>
            </a:xfrm>
            <a:custGeom>
              <a:avLst/>
              <a:gdLst/>
              <a:ahLst/>
              <a:cxnLst/>
              <a:rect l="l" t="t" r="r" b="b"/>
              <a:pathLst>
                <a:path w="1297" h="1158" extrusionOk="0">
                  <a:moveTo>
                    <a:pt x="648" y="1"/>
                  </a:moveTo>
                  <a:cubicBezTo>
                    <a:pt x="540" y="1"/>
                    <a:pt x="432" y="70"/>
                    <a:pt x="432" y="209"/>
                  </a:cubicBezTo>
                  <a:lnTo>
                    <a:pt x="432" y="394"/>
                  </a:lnTo>
                  <a:lnTo>
                    <a:pt x="278" y="394"/>
                  </a:lnTo>
                  <a:cubicBezTo>
                    <a:pt x="0" y="394"/>
                    <a:pt x="0" y="795"/>
                    <a:pt x="278" y="795"/>
                  </a:cubicBezTo>
                  <a:lnTo>
                    <a:pt x="432" y="795"/>
                  </a:lnTo>
                  <a:lnTo>
                    <a:pt x="432" y="950"/>
                  </a:lnTo>
                  <a:cubicBezTo>
                    <a:pt x="432" y="1088"/>
                    <a:pt x="540" y="1158"/>
                    <a:pt x="648" y="1158"/>
                  </a:cubicBezTo>
                  <a:cubicBezTo>
                    <a:pt x="756" y="1158"/>
                    <a:pt x="864" y="1088"/>
                    <a:pt x="864" y="950"/>
                  </a:cubicBezTo>
                  <a:lnTo>
                    <a:pt x="864" y="795"/>
                  </a:lnTo>
                  <a:lnTo>
                    <a:pt x="1019" y="795"/>
                  </a:lnTo>
                  <a:cubicBezTo>
                    <a:pt x="1296" y="795"/>
                    <a:pt x="1296" y="363"/>
                    <a:pt x="1019" y="363"/>
                  </a:cubicBezTo>
                  <a:lnTo>
                    <a:pt x="864" y="363"/>
                  </a:lnTo>
                  <a:lnTo>
                    <a:pt x="864" y="209"/>
                  </a:lnTo>
                  <a:cubicBezTo>
                    <a:pt x="864" y="70"/>
                    <a:pt x="756" y="1"/>
                    <a:pt x="6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5" name="Google Shape;3295;p101"/>
            <p:cNvSpPr/>
            <p:nvPr/>
          </p:nvSpPr>
          <p:spPr>
            <a:xfrm>
              <a:off x="2758050" y="3712525"/>
              <a:ext cx="33200" cy="28975"/>
            </a:xfrm>
            <a:custGeom>
              <a:avLst/>
              <a:gdLst/>
              <a:ahLst/>
              <a:cxnLst/>
              <a:rect l="l" t="t" r="r" b="b"/>
              <a:pathLst>
                <a:path w="1328" h="1159" extrusionOk="0">
                  <a:moveTo>
                    <a:pt x="653" y="1"/>
                  </a:moveTo>
                  <a:cubicBezTo>
                    <a:pt x="549" y="1"/>
                    <a:pt x="448" y="70"/>
                    <a:pt x="464" y="209"/>
                  </a:cubicBezTo>
                  <a:lnTo>
                    <a:pt x="464" y="364"/>
                  </a:lnTo>
                  <a:lnTo>
                    <a:pt x="278" y="364"/>
                  </a:lnTo>
                  <a:cubicBezTo>
                    <a:pt x="1" y="364"/>
                    <a:pt x="1" y="796"/>
                    <a:pt x="278" y="796"/>
                  </a:cubicBezTo>
                  <a:lnTo>
                    <a:pt x="464" y="796"/>
                  </a:lnTo>
                  <a:lnTo>
                    <a:pt x="464" y="950"/>
                  </a:lnTo>
                  <a:cubicBezTo>
                    <a:pt x="464" y="1089"/>
                    <a:pt x="564" y="1158"/>
                    <a:pt x="664" y="1158"/>
                  </a:cubicBezTo>
                  <a:cubicBezTo>
                    <a:pt x="765" y="1158"/>
                    <a:pt x="865" y="1089"/>
                    <a:pt x="865" y="950"/>
                  </a:cubicBezTo>
                  <a:lnTo>
                    <a:pt x="865" y="796"/>
                  </a:lnTo>
                  <a:lnTo>
                    <a:pt x="1050" y="796"/>
                  </a:lnTo>
                  <a:cubicBezTo>
                    <a:pt x="1328" y="796"/>
                    <a:pt x="1328" y="364"/>
                    <a:pt x="1050" y="364"/>
                  </a:cubicBezTo>
                  <a:lnTo>
                    <a:pt x="865" y="364"/>
                  </a:lnTo>
                  <a:lnTo>
                    <a:pt x="865" y="209"/>
                  </a:lnTo>
                  <a:cubicBezTo>
                    <a:pt x="865" y="70"/>
                    <a:pt x="757" y="1"/>
                    <a:pt x="6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6" name="Google Shape;3296;p101"/>
            <p:cNvSpPr/>
            <p:nvPr/>
          </p:nvSpPr>
          <p:spPr>
            <a:xfrm>
              <a:off x="2561300" y="3686100"/>
              <a:ext cx="32450" cy="28575"/>
            </a:xfrm>
            <a:custGeom>
              <a:avLst/>
              <a:gdLst/>
              <a:ahLst/>
              <a:cxnLst/>
              <a:rect l="l" t="t" r="r" b="b"/>
              <a:pathLst>
                <a:path w="1298" h="1143" extrusionOk="0">
                  <a:moveTo>
                    <a:pt x="649" y="1"/>
                  </a:moveTo>
                  <a:cubicBezTo>
                    <a:pt x="549" y="1"/>
                    <a:pt x="448" y="63"/>
                    <a:pt x="433" y="186"/>
                  </a:cubicBezTo>
                  <a:lnTo>
                    <a:pt x="433" y="371"/>
                  </a:lnTo>
                  <a:lnTo>
                    <a:pt x="279" y="371"/>
                  </a:lnTo>
                  <a:cubicBezTo>
                    <a:pt x="1" y="371"/>
                    <a:pt x="1" y="772"/>
                    <a:pt x="279" y="772"/>
                  </a:cubicBezTo>
                  <a:lnTo>
                    <a:pt x="433" y="772"/>
                  </a:lnTo>
                  <a:lnTo>
                    <a:pt x="433" y="958"/>
                  </a:lnTo>
                  <a:cubicBezTo>
                    <a:pt x="448" y="1081"/>
                    <a:pt x="549" y="1143"/>
                    <a:pt x="649" y="1143"/>
                  </a:cubicBezTo>
                  <a:cubicBezTo>
                    <a:pt x="749" y="1143"/>
                    <a:pt x="850" y="1081"/>
                    <a:pt x="865" y="958"/>
                  </a:cubicBezTo>
                  <a:lnTo>
                    <a:pt x="865" y="772"/>
                  </a:lnTo>
                  <a:lnTo>
                    <a:pt x="1019" y="772"/>
                  </a:lnTo>
                  <a:cubicBezTo>
                    <a:pt x="1297" y="772"/>
                    <a:pt x="1297" y="371"/>
                    <a:pt x="1019" y="371"/>
                  </a:cubicBezTo>
                  <a:lnTo>
                    <a:pt x="865" y="371"/>
                  </a:lnTo>
                  <a:lnTo>
                    <a:pt x="865" y="186"/>
                  </a:lnTo>
                  <a:cubicBezTo>
                    <a:pt x="850" y="63"/>
                    <a:pt x="749" y="1"/>
                    <a:pt x="6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7" name="Google Shape;3297;p101"/>
            <p:cNvSpPr/>
            <p:nvPr/>
          </p:nvSpPr>
          <p:spPr>
            <a:xfrm>
              <a:off x="2497275" y="3821325"/>
              <a:ext cx="33200" cy="29525"/>
            </a:xfrm>
            <a:custGeom>
              <a:avLst/>
              <a:gdLst/>
              <a:ahLst/>
              <a:cxnLst/>
              <a:rect l="l" t="t" r="r" b="b"/>
              <a:pathLst>
                <a:path w="1328" h="1181" extrusionOk="0">
                  <a:moveTo>
                    <a:pt x="679" y="0"/>
                  </a:moveTo>
                  <a:cubicBezTo>
                    <a:pt x="571" y="0"/>
                    <a:pt x="463" y="70"/>
                    <a:pt x="463" y="209"/>
                  </a:cubicBezTo>
                  <a:lnTo>
                    <a:pt x="463" y="394"/>
                  </a:lnTo>
                  <a:lnTo>
                    <a:pt x="278" y="394"/>
                  </a:lnTo>
                  <a:cubicBezTo>
                    <a:pt x="0" y="394"/>
                    <a:pt x="0" y="795"/>
                    <a:pt x="278" y="795"/>
                  </a:cubicBezTo>
                  <a:lnTo>
                    <a:pt x="432" y="795"/>
                  </a:lnTo>
                  <a:lnTo>
                    <a:pt x="432" y="949"/>
                  </a:lnTo>
                  <a:cubicBezTo>
                    <a:pt x="432" y="1104"/>
                    <a:pt x="541" y="1181"/>
                    <a:pt x="649" y="1181"/>
                  </a:cubicBezTo>
                  <a:cubicBezTo>
                    <a:pt x="757" y="1181"/>
                    <a:pt x="865" y="1104"/>
                    <a:pt x="865" y="949"/>
                  </a:cubicBezTo>
                  <a:lnTo>
                    <a:pt x="865" y="795"/>
                  </a:lnTo>
                  <a:lnTo>
                    <a:pt x="1050" y="795"/>
                  </a:lnTo>
                  <a:cubicBezTo>
                    <a:pt x="1327" y="795"/>
                    <a:pt x="1327" y="394"/>
                    <a:pt x="1050" y="394"/>
                  </a:cubicBezTo>
                  <a:lnTo>
                    <a:pt x="895" y="394"/>
                  </a:lnTo>
                  <a:lnTo>
                    <a:pt x="895" y="209"/>
                  </a:lnTo>
                  <a:cubicBezTo>
                    <a:pt x="895" y="70"/>
                    <a:pt x="787" y="0"/>
                    <a:pt x="6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8" name="Google Shape;3298;p101"/>
            <p:cNvSpPr/>
            <p:nvPr/>
          </p:nvSpPr>
          <p:spPr>
            <a:xfrm>
              <a:off x="2831350" y="3821325"/>
              <a:ext cx="29350" cy="29725"/>
            </a:xfrm>
            <a:custGeom>
              <a:avLst/>
              <a:gdLst/>
              <a:ahLst/>
              <a:cxnLst/>
              <a:rect l="l" t="t" r="r" b="b"/>
              <a:pathLst>
                <a:path w="1174" h="1189" extrusionOk="0">
                  <a:moveTo>
                    <a:pt x="587" y="0"/>
                  </a:moveTo>
                  <a:cubicBezTo>
                    <a:pt x="479" y="0"/>
                    <a:pt x="371" y="70"/>
                    <a:pt x="371" y="209"/>
                  </a:cubicBezTo>
                  <a:lnTo>
                    <a:pt x="371" y="394"/>
                  </a:lnTo>
                  <a:lnTo>
                    <a:pt x="217" y="394"/>
                  </a:lnTo>
                  <a:cubicBezTo>
                    <a:pt x="93" y="394"/>
                    <a:pt x="1" y="487"/>
                    <a:pt x="1" y="579"/>
                  </a:cubicBezTo>
                  <a:cubicBezTo>
                    <a:pt x="1" y="703"/>
                    <a:pt x="93" y="795"/>
                    <a:pt x="217" y="795"/>
                  </a:cubicBezTo>
                  <a:lnTo>
                    <a:pt x="371" y="795"/>
                  </a:lnTo>
                  <a:lnTo>
                    <a:pt x="371" y="980"/>
                  </a:lnTo>
                  <a:cubicBezTo>
                    <a:pt x="371" y="1119"/>
                    <a:pt x="479" y="1189"/>
                    <a:pt x="587" y="1189"/>
                  </a:cubicBezTo>
                  <a:cubicBezTo>
                    <a:pt x="695" y="1189"/>
                    <a:pt x="803" y="1119"/>
                    <a:pt x="803" y="980"/>
                  </a:cubicBezTo>
                  <a:lnTo>
                    <a:pt x="803" y="795"/>
                  </a:lnTo>
                  <a:lnTo>
                    <a:pt x="957" y="795"/>
                  </a:lnTo>
                  <a:cubicBezTo>
                    <a:pt x="1081" y="795"/>
                    <a:pt x="1173" y="703"/>
                    <a:pt x="1173" y="579"/>
                  </a:cubicBezTo>
                  <a:cubicBezTo>
                    <a:pt x="1173" y="487"/>
                    <a:pt x="1081" y="394"/>
                    <a:pt x="957" y="394"/>
                  </a:cubicBezTo>
                  <a:lnTo>
                    <a:pt x="803" y="394"/>
                  </a:lnTo>
                  <a:lnTo>
                    <a:pt x="803" y="209"/>
                  </a:lnTo>
                  <a:cubicBezTo>
                    <a:pt x="803" y="70"/>
                    <a:pt x="695" y="0"/>
                    <a:pt x="5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9" name="Google Shape;3299;p101"/>
            <p:cNvSpPr/>
            <p:nvPr/>
          </p:nvSpPr>
          <p:spPr>
            <a:xfrm>
              <a:off x="2794325" y="3895975"/>
              <a:ext cx="32425" cy="29350"/>
            </a:xfrm>
            <a:custGeom>
              <a:avLst/>
              <a:gdLst/>
              <a:ahLst/>
              <a:cxnLst/>
              <a:rect l="l" t="t" r="r" b="b"/>
              <a:pathLst>
                <a:path w="1297" h="1174" extrusionOk="0">
                  <a:moveTo>
                    <a:pt x="648" y="0"/>
                  </a:moveTo>
                  <a:cubicBezTo>
                    <a:pt x="525" y="0"/>
                    <a:pt x="432" y="93"/>
                    <a:pt x="432" y="216"/>
                  </a:cubicBezTo>
                  <a:lnTo>
                    <a:pt x="432" y="371"/>
                  </a:lnTo>
                  <a:lnTo>
                    <a:pt x="278" y="371"/>
                  </a:lnTo>
                  <a:cubicBezTo>
                    <a:pt x="0" y="371"/>
                    <a:pt x="0" y="803"/>
                    <a:pt x="278" y="803"/>
                  </a:cubicBezTo>
                  <a:lnTo>
                    <a:pt x="432" y="803"/>
                  </a:lnTo>
                  <a:lnTo>
                    <a:pt x="432" y="988"/>
                  </a:lnTo>
                  <a:cubicBezTo>
                    <a:pt x="432" y="1080"/>
                    <a:pt x="525" y="1173"/>
                    <a:pt x="648" y="1173"/>
                  </a:cubicBezTo>
                  <a:cubicBezTo>
                    <a:pt x="772" y="1173"/>
                    <a:pt x="864" y="1080"/>
                    <a:pt x="864" y="988"/>
                  </a:cubicBezTo>
                  <a:lnTo>
                    <a:pt x="864" y="803"/>
                  </a:lnTo>
                  <a:lnTo>
                    <a:pt x="1019" y="803"/>
                  </a:lnTo>
                  <a:cubicBezTo>
                    <a:pt x="1296" y="803"/>
                    <a:pt x="1296" y="402"/>
                    <a:pt x="1019" y="402"/>
                  </a:cubicBezTo>
                  <a:lnTo>
                    <a:pt x="1019" y="371"/>
                  </a:lnTo>
                  <a:lnTo>
                    <a:pt x="864" y="371"/>
                  </a:lnTo>
                  <a:lnTo>
                    <a:pt x="864" y="216"/>
                  </a:lnTo>
                  <a:cubicBezTo>
                    <a:pt x="864" y="93"/>
                    <a:pt x="772" y="0"/>
                    <a:pt x="6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0" name="Google Shape;3300;p101"/>
            <p:cNvSpPr/>
            <p:nvPr/>
          </p:nvSpPr>
          <p:spPr>
            <a:xfrm>
              <a:off x="2532775" y="3895575"/>
              <a:ext cx="33175" cy="30325"/>
            </a:xfrm>
            <a:custGeom>
              <a:avLst/>
              <a:gdLst/>
              <a:ahLst/>
              <a:cxnLst/>
              <a:rect l="l" t="t" r="r" b="b"/>
              <a:pathLst>
                <a:path w="1327" h="1213" extrusionOk="0">
                  <a:moveTo>
                    <a:pt x="679" y="1"/>
                  </a:moveTo>
                  <a:cubicBezTo>
                    <a:pt x="571" y="1"/>
                    <a:pt x="463" y="78"/>
                    <a:pt x="463" y="232"/>
                  </a:cubicBezTo>
                  <a:lnTo>
                    <a:pt x="463" y="387"/>
                  </a:lnTo>
                  <a:lnTo>
                    <a:pt x="309" y="387"/>
                  </a:lnTo>
                  <a:cubicBezTo>
                    <a:pt x="0" y="387"/>
                    <a:pt x="0" y="819"/>
                    <a:pt x="309" y="819"/>
                  </a:cubicBezTo>
                  <a:lnTo>
                    <a:pt x="463" y="819"/>
                  </a:lnTo>
                  <a:lnTo>
                    <a:pt x="463" y="1004"/>
                  </a:lnTo>
                  <a:cubicBezTo>
                    <a:pt x="463" y="1143"/>
                    <a:pt x="571" y="1212"/>
                    <a:pt x="679" y="1212"/>
                  </a:cubicBezTo>
                  <a:cubicBezTo>
                    <a:pt x="787" y="1212"/>
                    <a:pt x="895" y="1143"/>
                    <a:pt x="895" y="1004"/>
                  </a:cubicBezTo>
                  <a:lnTo>
                    <a:pt x="895" y="819"/>
                  </a:lnTo>
                  <a:lnTo>
                    <a:pt x="1049" y="819"/>
                  </a:lnTo>
                  <a:cubicBezTo>
                    <a:pt x="1318" y="819"/>
                    <a:pt x="1327" y="416"/>
                    <a:pt x="1077" y="416"/>
                  </a:cubicBezTo>
                  <a:cubicBezTo>
                    <a:pt x="1068" y="416"/>
                    <a:pt x="1059" y="416"/>
                    <a:pt x="1049" y="418"/>
                  </a:cubicBezTo>
                  <a:lnTo>
                    <a:pt x="1049" y="387"/>
                  </a:lnTo>
                  <a:lnTo>
                    <a:pt x="895" y="387"/>
                  </a:lnTo>
                  <a:lnTo>
                    <a:pt x="895" y="232"/>
                  </a:lnTo>
                  <a:cubicBezTo>
                    <a:pt x="895" y="78"/>
                    <a:pt x="787" y="1"/>
                    <a:pt x="6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1" name="Google Shape;3301;p101"/>
            <p:cNvSpPr/>
            <p:nvPr/>
          </p:nvSpPr>
          <p:spPr>
            <a:xfrm>
              <a:off x="2488025" y="3563250"/>
              <a:ext cx="379625" cy="362075"/>
            </a:xfrm>
            <a:custGeom>
              <a:avLst/>
              <a:gdLst/>
              <a:ahLst/>
              <a:cxnLst/>
              <a:rect l="l" t="t" r="r" b="b"/>
              <a:pathLst>
                <a:path w="15185" h="14483" extrusionOk="0">
                  <a:moveTo>
                    <a:pt x="1768" y="2562"/>
                  </a:moveTo>
                  <a:cubicBezTo>
                    <a:pt x="2048" y="2562"/>
                    <a:pt x="2337" y="2811"/>
                    <a:pt x="2222" y="3156"/>
                  </a:cubicBezTo>
                  <a:cubicBezTo>
                    <a:pt x="2130" y="3403"/>
                    <a:pt x="2037" y="3680"/>
                    <a:pt x="1975" y="3927"/>
                  </a:cubicBezTo>
                  <a:lnTo>
                    <a:pt x="1111" y="3680"/>
                  </a:lnTo>
                  <a:cubicBezTo>
                    <a:pt x="1173" y="3403"/>
                    <a:pt x="1265" y="3156"/>
                    <a:pt x="1358" y="2878"/>
                  </a:cubicBezTo>
                  <a:cubicBezTo>
                    <a:pt x="1428" y="2655"/>
                    <a:pt x="1597" y="2562"/>
                    <a:pt x="1768" y="2562"/>
                  </a:cubicBezTo>
                  <a:close/>
                  <a:moveTo>
                    <a:pt x="13603" y="2562"/>
                  </a:moveTo>
                  <a:cubicBezTo>
                    <a:pt x="13773" y="2562"/>
                    <a:pt x="13941" y="2655"/>
                    <a:pt x="14011" y="2878"/>
                  </a:cubicBezTo>
                  <a:cubicBezTo>
                    <a:pt x="14135" y="3156"/>
                    <a:pt x="14197" y="3434"/>
                    <a:pt x="14258" y="3680"/>
                  </a:cubicBezTo>
                  <a:lnTo>
                    <a:pt x="13394" y="3927"/>
                  </a:lnTo>
                  <a:cubicBezTo>
                    <a:pt x="13332" y="3680"/>
                    <a:pt x="13271" y="3434"/>
                    <a:pt x="13178" y="3156"/>
                  </a:cubicBezTo>
                  <a:cubicBezTo>
                    <a:pt x="13044" y="2811"/>
                    <a:pt x="13326" y="2562"/>
                    <a:pt x="13603" y="2562"/>
                  </a:cubicBezTo>
                  <a:close/>
                  <a:moveTo>
                    <a:pt x="9660" y="3341"/>
                  </a:moveTo>
                  <a:cubicBezTo>
                    <a:pt x="9166" y="4020"/>
                    <a:pt x="8148" y="4329"/>
                    <a:pt x="7345" y="4452"/>
                  </a:cubicBezTo>
                  <a:cubicBezTo>
                    <a:pt x="6728" y="4514"/>
                    <a:pt x="6111" y="4545"/>
                    <a:pt x="5524" y="4545"/>
                  </a:cubicBezTo>
                  <a:lnTo>
                    <a:pt x="5524" y="3341"/>
                  </a:lnTo>
                  <a:close/>
                  <a:moveTo>
                    <a:pt x="8271" y="8063"/>
                  </a:moveTo>
                  <a:lnTo>
                    <a:pt x="8271" y="9112"/>
                  </a:lnTo>
                  <a:cubicBezTo>
                    <a:pt x="8271" y="9452"/>
                    <a:pt x="8024" y="9729"/>
                    <a:pt x="7685" y="9729"/>
                  </a:cubicBezTo>
                  <a:cubicBezTo>
                    <a:pt x="7345" y="9729"/>
                    <a:pt x="7067" y="9452"/>
                    <a:pt x="7067" y="9112"/>
                  </a:cubicBezTo>
                  <a:lnTo>
                    <a:pt x="7067" y="8063"/>
                  </a:lnTo>
                  <a:cubicBezTo>
                    <a:pt x="7191" y="8094"/>
                    <a:pt x="7345" y="8094"/>
                    <a:pt x="7469" y="8094"/>
                  </a:cubicBezTo>
                  <a:lnTo>
                    <a:pt x="7870" y="8094"/>
                  </a:lnTo>
                  <a:cubicBezTo>
                    <a:pt x="7993" y="8094"/>
                    <a:pt x="8148" y="8094"/>
                    <a:pt x="8271" y="8063"/>
                  </a:cubicBezTo>
                  <a:close/>
                  <a:moveTo>
                    <a:pt x="7685" y="0"/>
                  </a:moveTo>
                  <a:cubicBezTo>
                    <a:pt x="7631" y="0"/>
                    <a:pt x="7577" y="23"/>
                    <a:pt x="7530" y="70"/>
                  </a:cubicBezTo>
                  <a:lnTo>
                    <a:pt x="6512" y="1088"/>
                  </a:lnTo>
                  <a:lnTo>
                    <a:pt x="6049" y="656"/>
                  </a:lnTo>
                  <a:lnTo>
                    <a:pt x="5463" y="70"/>
                  </a:lnTo>
                  <a:cubicBezTo>
                    <a:pt x="5424" y="31"/>
                    <a:pt x="5376" y="13"/>
                    <a:pt x="5329" y="13"/>
                  </a:cubicBezTo>
                  <a:cubicBezTo>
                    <a:pt x="5225" y="13"/>
                    <a:pt x="5123" y="97"/>
                    <a:pt x="5123" y="224"/>
                  </a:cubicBezTo>
                  <a:lnTo>
                    <a:pt x="5123" y="1551"/>
                  </a:lnTo>
                  <a:cubicBezTo>
                    <a:pt x="5123" y="1690"/>
                    <a:pt x="5223" y="1759"/>
                    <a:pt x="5324" y="1759"/>
                  </a:cubicBezTo>
                  <a:cubicBezTo>
                    <a:pt x="5424" y="1759"/>
                    <a:pt x="5524" y="1690"/>
                    <a:pt x="5524" y="1551"/>
                  </a:cubicBezTo>
                  <a:lnTo>
                    <a:pt x="5524" y="718"/>
                  </a:lnTo>
                  <a:lnTo>
                    <a:pt x="5740" y="934"/>
                  </a:lnTo>
                  <a:lnTo>
                    <a:pt x="6296" y="1489"/>
                  </a:lnTo>
                  <a:cubicBezTo>
                    <a:pt x="6342" y="1551"/>
                    <a:pt x="6412" y="1582"/>
                    <a:pt x="6481" y="1582"/>
                  </a:cubicBezTo>
                  <a:cubicBezTo>
                    <a:pt x="6551" y="1582"/>
                    <a:pt x="6620" y="1551"/>
                    <a:pt x="6666" y="1489"/>
                  </a:cubicBezTo>
                  <a:lnTo>
                    <a:pt x="7654" y="502"/>
                  </a:lnTo>
                  <a:lnTo>
                    <a:pt x="8672" y="1520"/>
                  </a:lnTo>
                  <a:cubicBezTo>
                    <a:pt x="8719" y="1566"/>
                    <a:pt x="8773" y="1590"/>
                    <a:pt x="8827" y="1590"/>
                  </a:cubicBezTo>
                  <a:cubicBezTo>
                    <a:pt x="8881" y="1590"/>
                    <a:pt x="8935" y="1566"/>
                    <a:pt x="8981" y="1520"/>
                  </a:cubicBezTo>
                  <a:lnTo>
                    <a:pt x="9567" y="934"/>
                  </a:lnTo>
                  <a:lnTo>
                    <a:pt x="9814" y="718"/>
                  </a:lnTo>
                  <a:lnTo>
                    <a:pt x="9814" y="2909"/>
                  </a:lnTo>
                  <a:lnTo>
                    <a:pt x="5524" y="2909"/>
                  </a:lnTo>
                  <a:lnTo>
                    <a:pt x="5524" y="2600"/>
                  </a:lnTo>
                  <a:cubicBezTo>
                    <a:pt x="5524" y="2461"/>
                    <a:pt x="5416" y="2392"/>
                    <a:pt x="5308" y="2392"/>
                  </a:cubicBezTo>
                  <a:cubicBezTo>
                    <a:pt x="5200" y="2392"/>
                    <a:pt x="5092" y="2461"/>
                    <a:pt x="5092" y="2600"/>
                  </a:cubicBezTo>
                  <a:lnTo>
                    <a:pt x="5092" y="5717"/>
                  </a:lnTo>
                  <a:cubicBezTo>
                    <a:pt x="5092" y="6705"/>
                    <a:pt x="5710" y="7569"/>
                    <a:pt x="6635" y="7939"/>
                  </a:cubicBezTo>
                  <a:lnTo>
                    <a:pt x="6635" y="8618"/>
                  </a:lnTo>
                  <a:lnTo>
                    <a:pt x="5463" y="8618"/>
                  </a:lnTo>
                  <a:cubicBezTo>
                    <a:pt x="4382" y="8618"/>
                    <a:pt x="3395" y="8094"/>
                    <a:pt x="2778" y="7230"/>
                  </a:cubicBezTo>
                  <a:cubicBezTo>
                    <a:pt x="2099" y="6273"/>
                    <a:pt x="2068" y="4915"/>
                    <a:pt x="2623" y="3279"/>
                  </a:cubicBezTo>
                  <a:cubicBezTo>
                    <a:pt x="2857" y="2618"/>
                    <a:pt x="2281" y="2141"/>
                    <a:pt x="1731" y="2141"/>
                  </a:cubicBezTo>
                  <a:cubicBezTo>
                    <a:pt x="1408" y="2141"/>
                    <a:pt x="1094" y="2305"/>
                    <a:pt x="957" y="2693"/>
                  </a:cubicBezTo>
                  <a:cubicBezTo>
                    <a:pt x="0" y="5440"/>
                    <a:pt x="648" y="7199"/>
                    <a:pt x="1327" y="8217"/>
                  </a:cubicBezTo>
                  <a:cubicBezTo>
                    <a:pt x="2037" y="9236"/>
                    <a:pt x="3117" y="9945"/>
                    <a:pt x="4321" y="10223"/>
                  </a:cubicBezTo>
                  <a:lnTo>
                    <a:pt x="4321" y="14297"/>
                  </a:lnTo>
                  <a:cubicBezTo>
                    <a:pt x="4321" y="14389"/>
                    <a:pt x="4413" y="14482"/>
                    <a:pt x="4537" y="14482"/>
                  </a:cubicBezTo>
                  <a:lnTo>
                    <a:pt x="5185" y="14482"/>
                  </a:lnTo>
                  <a:cubicBezTo>
                    <a:pt x="5463" y="14482"/>
                    <a:pt x="5463" y="14081"/>
                    <a:pt x="5185" y="14081"/>
                  </a:cubicBezTo>
                  <a:lnTo>
                    <a:pt x="4753" y="14081"/>
                  </a:lnTo>
                  <a:lnTo>
                    <a:pt x="4753" y="10069"/>
                  </a:lnTo>
                  <a:cubicBezTo>
                    <a:pt x="4753" y="9976"/>
                    <a:pt x="4660" y="9884"/>
                    <a:pt x="4568" y="9853"/>
                  </a:cubicBezTo>
                  <a:cubicBezTo>
                    <a:pt x="3395" y="9637"/>
                    <a:pt x="2346" y="8958"/>
                    <a:pt x="1667" y="8001"/>
                  </a:cubicBezTo>
                  <a:cubicBezTo>
                    <a:pt x="1142" y="7230"/>
                    <a:pt x="679" y="5964"/>
                    <a:pt x="1019" y="4082"/>
                  </a:cubicBezTo>
                  <a:lnTo>
                    <a:pt x="1019" y="4082"/>
                  </a:lnTo>
                  <a:lnTo>
                    <a:pt x="1914" y="4329"/>
                  </a:lnTo>
                  <a:cubicBezTo>
                    <a:pt x="1636" y="5409"/>
                    <a:pt x="1821" y="6551"/>
                    <a:pt x="2407" y="7476"/>
                  </a:cubicBezTo>
                  <a:cubicBezTo>
                    <a:pt x="3117" y="8464"/>
                    <a:pt x="4259" y="9050"/>
                    <a:pt x="5463" y="9081"/>
                  </a:cubicBezTo>
                  <a:lnTo>
                    <a:pt x="6635" y="9081"/>
                  </a:lnTo>
                  <a:lnTo>
                    <a:pt x="6635" y="9112"/>
                  </a:lnTo>
                  <a:cubicBezTo>
                    <a:pt x="6666" y="9760"/>
                    <a:pt x="7160" y="10084"/>
                    <a:pt x="7658" y="10084"/>
                  </a:cubicBezTo>
                  <a:cubicBezTo>
                    <a:pt x="8155" y="10084"/>
                    <a:pt x="8657" y="9760"/>
                    <a:pt x="8703" y="9112"/>
                  </a:cubicBezTo>
                  <a:lnTo>
                    <a:pt x="8703" y="9081"/>
                  </a:lnTo>
                  <a:lnTo>
                    <a:pt x="9907" y="9081"/>
                  </a:lnTo>
                  <a:cubicBezTo>
                    <a:pt x="11110" y="9050"/>
                    <a:pt x="12252" y="8464"/>
                    <a:pt x="12962" y="7476"/>
                  </a:cubicBezTo>
                  <a:cubicBezTo>
                    <a:pt x="13548" y="6551"/>
                    <a:pt x="13734" y="5409"/>
                    <a:pt x="13487" y="4329"/>
                  </a:cubicBezTo>
                  <a:lnTo>
                    <a:pt x="14351" y="4113"/>
                  </a:lnTo>
                  <a:lnTo>
                    <a:pt x="14351" y="4113"/>
                  </a:lnTo>
                  <a:cubicBezTo>
                    <a:pt x="14721" y="5964"/>
                    <a:pt x="14227" y="7230"/>
                    <a:pt x="13703" y="8001"/>
                  </a:cubicBezTo>
                  <a:cubicBezTo>
                    <a:pt x="12993" y="8989"/>
                    <a:pt x="11944" y="9668"/>
                    <a:pt x="10740" y="9884"/>
                  </a:cubicBezTo>
                  <a:cubicBezTo>
                    <a:pt x="10647" y="9884"/>
                    <a:pt x="10586" y="9976"/>
                    <a:pt x="10586" y="10100"/>
                  </a:cubicBezTo>
                  <a:lnTo>
                    <a:pt x="10586" y="14050"/>
                  </a:lnTo>
                  <a:lnTo>
                    <a:pt x="6265" y="14050"/>
                  </a:lnTo>
                  <a:cubicBezTo>
                    <a:pt x="5987" y="14050"/>
                    <a:pt x="5987" y="14482"/>
                    <a:pt x="6265" y="14482"/>
                  </a:cubicBezTo>
                  <a:lnTo>
                    <a:pt x="10802" y="14482"/>
                  </a:lnTo>
                  <a:cubicBezTo>
                    <a:pt x="10925" y="14482"/>
                    <a:pt x="11018" y="14389"/>
                    <a:pt x="11018" y="14266"/>
                  </a:cubicBezTo>
                  <a:lnTo>
                    <a:pt x="11018" y="10254"/>
                  </a:lnTo>
                  <a:cubicBezTo>
                    <a:pt x="12221" y="9945"/>
                    <a:pt x="13302" y="9236"/>
                    <a:pt x="14073" y="8217"/>
                  </a:cubicBezTo>
                  <a:cubicBezTo>
                    <a:pt x="15184" y="6581"/>
                    <a:pt x="15030" y="4514"/>
                    <a:pt x="14413" y="2724"/>
                  </a:cubicBezTo>
                  <a:cubicBezTo>
                    <a:pt x="14274" y="2321"/>
                    <a:pt x="13960" y="2150"/>
                    <a:pt x="13640" y="2150"/>
                  </a:cubicBezTo>
                  <a:cubicBezTo>
                    <a:pt x="13101" y="2150"/>
                    <a:pt x="12545" y="2633"/>
                    <a:pt x="12777" y="3310"/>
                  </a:cubicBezTo>
                  <a:cubicBezTo>
                    <a:pt x="13209" y="4545"/>
                    <a:pt x="13394" y="6088"/>
                    <a:pt x="12623" y="7230"/>
                  </a:cubicBezTo>
                  <a:cubicBezTo>
                    <a:pt x="11974" y="8094"/>
                    <a:pt x="10987" y="8618"/>
                    <a:pt x="9907" y="8649"/>
                  </a:cubicBezTo>
                  <a:lnTo>
                    <a:pt x="8703" y="8649"/>
                  </a:lnTo>
                  <a:lnTo>
                    <a:pt x="8703" y="7939"/>
                  </a:lnTo>
                  <a:cubicBezTo>
                    <a:pt x="8857" y="7878"/>
                    <a:pt x="9012" y="7816"/>
                    <a:pt x="9135" y="7723"/>
                  </a:cubicBezTo>
                  <a:cubicBezTo>
                    <a:pt x="9341" y="7595"/>
                    <a:pt x="9204" y="7316"/>
                    <a:pt x="9027" y="7316"/>
                  </a:cubicBezTo>
                  <a:cubicBezTo>
                    <a:pt x="8992" y="7316"/>
                    <a:pt x="8955" y="7327"/>
                    <a:pt x="8919" y="7353"/>
                  </a:cubicBezTo>
                  <a:cubicBezTo>
                    <a:pt x="8580" y="7569"/>
                    <a:pt x="8240" y="7662"/>
                    <a:pt x="7870" y="7662"/>
                  </a:cubicBezTo>
                  <a:lnTo>
                    <a:pt x="7469" y="7662"/>
                  </a:lnTo>
                  <a:cubicBezTo>
                    <a:pt x="6419" y="7662"/>
                    <a:pt x="5555" y="6797"/>
                    <a:pt x="5555" y="5748"/>
                  </a:cubicBezTo>
                  <a:lnTo>
                    <a:pt x="5555" y="4977"/>
                  </a:lnTo>
                  <a:lnTo>
                    <a:pt x="5926" y="4977"/>
                  </a:lnTo>
                  <a:cubicBezTo>
                    <a:pt x="6419" y="4977"/>
                    <a:pt x="6913" y="4946"/>
                    <a:pt x="7407" y="4884"/>
                  </a:cubicBezTo>
                  <a:cubicBezTo>
                    <a:pt x="7993" y="4791"/>
                    <a:pt x="8549" y="4637"/>
                    <a:pt x="9043" y="4390"/>
                  </a:cubicBezTo>
                  <a:cubicBezTo>
                    <a:pt x="9351" y="4236"/>
                    <a:pt x="9598" y="4051"/>
                    <a:pt x="9814" y="3835"/>
                  </a:cubicBezTo>
                  <a:lnTo>
                    <a:pt x="9814" y="5748"/>
                  </a:lnTo>
                  <a:cubicBezTo>
                    <a:pt x="9814" y="6088"/>
                    <a:pt x="9722" y="6427"/>
                    <a:pt x="9567" y="6736"/>
                  </a:cubicBezTo>
                  <a:cubicBezTo>
                    <a:pt x="9461" y="6906"/>
                    <a:pt x="9603" y="7061"/>
                    <a:pt x="9752" y="7061"/>
                  </a:cubicBezTo>
                  <a:cubicBezTo>
                    <a:pt x="9820" y="7061"/>
                    <a:pt x="9889" y="7029"/>
                    <a:pt x="9938" y="6952"/>
                  </a:cubicBezTo>
                  <a:cubicBezTo>
                    <a:pt x="10154" y="6581"/>
                    <a:pt x="10277" y="6149"/>
                    <a:pt x="10277" y="5748"/>
                  </a:cubicBezTo>
                  <a:lnTo>
                    <a:pt x="10277" y="224"/>
                  </a:lnTo>
                  <a:cubicBezTo>
                    <a:pt x="10277" y="97"/>
                    <a:pt x="10161" y="13"/>
                    <a:pt x="10048" y="13"/>
                  </a:cubicBezTo>
                  <a:cubicBezTo>
                    <a:pt x="9996" y="13"/>
                    <a:pt x="9945" y="31"/>
                    <a:pt x="9907" y="70"/>
                  </a:cubicBezTo>
                  <a:lnTo>
                    <a:pt x="9320" y="656"/>
                  </a:lnTo>
                  <a:lnTo>
                    <a:pt x="8857" y="1119"/>
                  </a:lnTo>
                  <a:lnTo>
                    <a:pt x="7839" y="70"/>
                  </a:lnTo>
                  <a:cubicBezTo>
                    <a:pt x="7793" y="23"/>
                    <a:pt x="7739" y="0"/>
                    <a:pt x="76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65" name="Google Shape;3265;p101"/>
          <p:cNvSpPr/>
          <p:nvPr/>
        </p:nvSpPr>
        <p:spPr>
          <a:xfrm rot="3627850" flipH="1">
            <a:off x="3099652" y="3552794"/>
            <a:ext cx="931201" cy="667526"/>
          </a:xfrm>
          <a:custGeom>
            <a:avLst/>
            <a:gdLst/>
            <a:ahLst/>
            <a:cxnLst/>
            <a:rect l="l" t="t" r="r" b="b"/>
            <a:pathLst>
              <a:path w="20713" h="14848" extrusionOk="0">
                <a:moveTo>
                  <a:pt x="6709" y="1"/>
                </a:moveTo>
                <a:cubicBezTo>
                  <a:pt x="4656" y="3887"/>
                  <a:pt x="2420" y="7699"/>
                  <a:pt x="0" y="11365"/>
                </a:cubicBezTo>
                <a:cubicBezTo>
                  <a:pt x="5111" y="13675"/>
                  <a:pt x="10630" y="14847"/>
                  <a:pt x="16201" y="14847"/>
                </a:cubicBezTo>
                <a:cubicBezTo>
                  <a:pt x="17703" y="14847"/>
                  <a:pt x="19210" y="14762"/>
                  <a:pt x="20712" y="14591"/>
                </a:cubicBezTo>
                <a:lnTo>
                  <a:pt x="20712" y="6086"/>
                </a:lnTo>
                <a:cubicBezTo>
                  <a:pt x="17596" y="6013"/>
                  <a:pt x="14554" y="5206"/>
                  <a:pt x="11804" y="3777"/>
                </a:cubicBezTo>
                <a:cubicBezTo>
                  <a:pt x="9898" y="2824"/>
                  <a:pt x="8175" y="1541"/>
                  <a:pt x="67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6" name="Google Shape;3266;p101"/>
          <p:cNvSpPr/>
          <p:nvPr/>
        </p:nvSpPr>
        <p:spPr>
          <a:xfrm rot="-4369831" flipH="1">
            <a:off x="5261168" y="3239340"/>
            <a:ext cx="931281" cy="667583"/>
          </a:xfrm>
          <a:custGeom>
            <a:avLst/>
            <a:gdLst/>
            <a:ahLst/>
            <a:cxnLst/>
            <a:rect l="l" t="t" r="r" b="b"/>
            <a:pathLst>
              <a:path w="20713" h="14848" extrusionOk="0">
                <a:moveTo>
                  <a:pt x="6709" y="1"/>
                </a:moveTo>
                <a:cubicBezTo>
                  <a:pt x="4656" y="3887"/>
                  <a:pt x="2420" y="7699"/>
                  <a:pt x="0" y="11365"/>
                </a:cubicBezTo>
                <a:cubicBezTo>
                  <a:pt x="5111" y="13675"/>
                  <a:pt x="10630" y="14847"/>
                  <a:pt x="16201" y="14847"/>
                </a:cubicBezTo>
                <a:cubicBezTo>
                  <a:pt x="17703" y="14847"/>
                  <a:pt x="19210" y="14762"/>
                  <a:pt x="20712" y="14591"/>
                </a:cubicBezTo>
                <a:lnTo>
                  <a:pt x="20712" y="6086"/>
                </a:lnTo>
                <a:cubicBezTo>
                  <a:pt x="17596" y="6013"/>
                  <a:pt x="14554" y="5206"/>
                  <a:pt x="11804" y="3777"/>
                </a:cubicBezTo>
                <a:cubicBezTo>
                  <a:pt x="9898" y="2824"/>
                  <a:pt x="8175" y="1541"/>
                  <a:pt x="67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7" name="Google Shape;3267;p101"/>
          <p:cNvSpPr/>
          <p:nvPr/>
        </p:nvSpPr>
        <p:spPr>
          <a:xfrm rot="-8475306" flipH="1">
            <a:off x="4974509" y="1555916"/>
            <a:ext cx="931227" cy="667545"/>
          </a:xfrm>
          <a:custGeom>
            <a:avLst/>
            <a:gdLst/>
            <a:ahLst/>
            <a:cxnLst/>
            <a:rect l="l" t="t" r="r" b="b"/>
            <a:pathLst>
              <a:path w="20713" h="14848" extrusionOk="0">
                <a:moveTo>
                  <a:pt x="6709" y="1"/>
                </a:moveTo>
                <a:cubicBezTo>
                  <a:pt x="4656" y="3887"/>
                  <a:pt x="2420" y="7699"/>
                  <a:pt x="0" y="11365"/>
                </a:cubicBezTo>
                <a:cubicBezTo>
                  <a:pt x="5111" y="13675"/>
                  <a:pt x="10630" y="14847"/>
                  <a:pt x="16201" y="14847"/>
                </a:cubicBezTo>
                <a:cubicBezTo>
                  <a:pt x="17703" y="14847"/>
                  <a:pt x="19210" y="14762"/>
                  <a:pt x="20712" y="14591"/>
                </a:cubicBezTo>
                <a:lnTo>
                  <a:pt x="20712" y="6086"/>
                </a:lnTo>
                <a:cubicBezTo>
                  <a:pt x="17596" y="6013"/>
                  <a:pt x="14554" y="5206"/>
                  <a:pt x="11804" y="3777"/>
                </a:cubicBezTo>
                <a:cubicBezTo>
                  <a:pt x="9898" y="2824"/>
                  <a:pt x="8175" y="1541"/>
                  <a:pt x="67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8" name="Google Shape;3268;p101"/>
          <p:cNvSpPr/>
          <p:nvPr/>
        </p:nvSpPr>
        <p:spPr>
          <a:xfrm rot="9321276" flipH="1">
            <a:off x="3057197" y="1709373"/>
            <a:ext cx="931213" cy="667535"/>
          </a:xfrm>
          <a:custGeom>
            <a:avLst/>
            <a:gdLst/>
            <a:ahLst/>
            <a:cxnLst/>
            <a:rect l="l" t="t" r="r" b="b"/>
            <a:pathLst>
              <a:path w="20713" h="14848" extrusionOk="0">
                <a:moveTo>
                  <a:pt x="6709" y="1"/>
                </a:moveTo>
                <a:cubicBezTo>
                  <a:pt x="4656" y="3887"/>
                  <a:pt x="2420" y="7699"/>
                  <a:pt x="0" y="11365"/>
                </a:cubicBezTo>
                <a:cubicBezTo>
                  <a:pt x="5111" y="13675"/>
                  <a:pt x="10630" y="14847"/>
                  <a:pt x="16201" y="14847"/>
                </a:cubicBezTo>
                <a:cubicBezTo>
                  <a:pt x="17703" y="14847"/>
                  <a:pt x="19210" y="14762"/>
                  <a:pt x="20712" y="14591"/>
                </a:cubicBezTo>
                <a:lnTo>
                  <a:pt x="20712" y="6086"/>
                </a:lnTo>
                <a:cubicBezTo>
                  <a:pt x="17596" y="6013"/>
                  <a:pt x="14554" y="5206"/>
                  <a:pt x="11804" y="3777"/>
                </a:cubicBezTo>
                <a:cubicBezTo>
                  <a:pt x="9898" y="2824"/>
                  <a:pt x="8175" y="1541"/>
                  <a:pt x="67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9" name="Google Shape;3269;p101"/>
          <p:cNvSpPr txBox="1">
            <a:spLocks noGrp="1"/>
          </p:cNvSpPr>
          <p:nvPr>
            <p:ph type="ctrTitle"/>
          </p:nvPr>
        </p:nvSpPr>
        <p:spPr>
          <a:xfrm>
            <a:off x="713250" y="420624"/>
            <a:ext cx="7717500" cy="576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Reporting Overlap</a:t>
            </a:r>
            <a:endParaRPr dirty="0"/>
          </a:p>
        </p:txBody>
      </p:sp>
      <p:sp>
        <p:nvSpPr>
          <p:cNvPr id="3270" name="Google Shape;3270;p101"/>
          <p:cNvSpPr txBox="1"/>
          <p:nvPr/>
        </p:nvSpPr>
        <p:spPr>
          <a:xfrm>
            <a:off x="713429" y="2036630"/>
            <a:ext cx="2247000" cy="568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1600"/>
              </a:spcAft>
              <a:buNone/>
            </a:pPr>
            <a:r>
              <a:rPr lang="en" dirty="0">
                <a:solidFill>
                  <a:schemeClr val="dk1"/>
                </a:solidFill>
                <a:latin typeface="Voces"/>
                <a:ea typeface="Voces"/>
                <a:cs typeface="Voces"/>
                <a:sym typeface="Voces"/>
              </a:rPr>
              <a:t>“Officials with Authority” to take corrective action; actual notice (TIX Team)</a:t>
            </a:r>
            <a:endParaRPr dirty="0">
              <a:solidFill>
                <a:schemeClr val="dk1"/>
              </a:solidFill>
              <a:latin typeface="Voces"/>
              <a:ea typeface="Voces"/>
              <a:cs typeface="Voces"/>
              <a:sym typeface="Voces"/>
            </a:endParaRPr>
          </a:p>
        </p:txBody>
      </p:sp>
      <p:sp>
        <p:nvSpPr>
          <p:cNvPr id="3271" name="Google Shape;3271;p101"/>
          <p:cNvSpPr txBox="1"/>
          <p:nvPr/>
        </p:nvSpPr>
        <p:spPr>
          <a:xfrm>
            <a:off x="736570" y="3655500"/>
            <a:ext cx="2247000" cy="568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600"/>
              </a:spcAft>
              <a:buNone/>
            </a:pPr>
            <a:endParaRPr dirty="0">
              <a:solidFill>
                <a:schemeClr val="dk1"/>
              </a:solidFill>
              <a:latin typeface="Voces"/>
              <a:ea typeface="Voces"/>
              <a:cs typeface="Voces"/>
              <a:sym typeface="Voces"/>
            </a:endParaRPr>
          </a:p>
        </p:txBody>
      </p:sp>
      <p:sp>
        <p:nvSpPr>
          <p:cNvPr id="3272" name="Google Shape;3272;p101"/>
          <p:cNvSpPr txBox="1"/>
          <p:nvPr/>
        </p:nvSpPr>
        <p:spPr>
          <a:xfrm>
            <a:off x="6028343" y="2019680"/>
            <a:ext cx="2412576" cy="5682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1600"/>
              </a:spcAft>
              <a:buNone/>
            </a:pPr>
            <a:r>
              <a:rPr lang="en" dirty="0">
                <a:solidFill>
                  <a:schemeClr val="dk1"/>
                </a:solidFill>
                <a:latin typeface="Voces"/>
                <a:ea typeface="Voces"/>
                <a:cs typeface="Voces"/>
                <a:sym typeface="Voces"/>
              </a:rPr>
              <a:t>Campus Safety Authorities report certain crimes to DPS for </a:t>
            </a:r>
            <a:r>
              <a:rPr lang="en" dirty="0" err="1">
                <a:solidFill>
                  <a:schemeClr val="dk1"/>
                </a:solidFill>
                <a:latin typeface="Voces"/>
                <a:ea typeface="Voces"/>
                <a:cs typeface="Voces"/>
                <a:sym typeface="Voces"/>
              </a:rPr>
              <a:t>Clery</a:t>
            </a:r>
            <a:r>
              <a:rPr lang="en" dirty="0">
                <a:solidFill>
                  <a:schemeClr val="dk1"/>
                </a:solidFill>
                <a:latin typeface="Voces"/>
                <a:ea typeface="Voces"/>
                <a:cs typeface="Voces"/>
                <a:sym typeface="Voces"/>
              </a:rPr>
              <a:t>/timely warning purposes</a:t>
            </a:r>
            <a:endParaRPr dirty="0">
              <a:solidFill>
                <a:schemeClr val="dk1"/>
              </a:solidFill>
              <a:latin typeface="Voces"/>
              <a:ea typeface="Voces"/>
              <a:cs typeface="Voces"/>
              <a:sym typeface="Voces"/>
            </a:endParaRPr>
          </a:p>
        </p:txBody>
      </p:sp>
      <p:sp>
        <p:nvSpPr>
          <p:cNvPr id="3273" name="Google Shape;3273;p101"/>
          <p:cNvSpPr/>
          <p:nvPr/>
        </p:nvSpPr>
        <p:spPr>
          <a:xfrm>
            <a:off x="564925" y="5240650"/>
            <a:ext cx="23850" cy="19250"/>
          </a:xfrm>
          <a:custGeom>
            <a:avLst/>
            <a:gdLst/>
            <a:ahLst/>
            <a:cxnLst/>
            <a:rect l="l" t="t" r="r" b="b"/>
            <a:pathLst>
              <a:path w="954" h="770" extrusionOk="0">
                <a:moveTo>
                  <a:pt x="477" y="0"/>
                </a:moveTo>
                <a:cubicBezTo>
                  <a:pt x="0" y="37"/>
                  <a:pt x="0" y="733"/>
                  <a:pt x="477" y="770"/>
                </a:cubicBezTo>
                <a:cubicBezTo>
                  <a:pt x="953" y="733"/>
                  <a:pt x="953" y="37"/>
                  <a:pt x="4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4" name="Google Shape;3274;p101"/>
          <p:cNvSpPr txBox="1"/>
          <p:nvPr/>
        </p:nvSpPr>
        <p:spPr>
          <a:xfrm>
            <a:off x="6193318" y="3655500"/>
            <a:ext cx="2247600" cy="5682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1600"/>
              </a:spcAft>
              <a:buNone/>
            </a:pPr>
            <a:r>
              <a:rPr lang="en" dirty="0">
                <a:solidFill>
                  <a:schemeClr val="dk1"/>
                </a:solidFill>
                <a:latin typeface="Voces"/>
                <a:ea typeface="Voces"/>
                <a:cs typeface="Voces"/>
                <a:sym typeface="Voces"/>
              </a:rPr>
              <a:t>Reporting abuse and neglect of minors</a:t>
            </a:r>
            <a:endParaRPr dirty="0">
              <a:solidFill>
                <a:schemeClr val="dk1"/>
              </a:solidFill>
              <a:latin typeface="Voces"/>
              <a:ea typeface="Voces"/>
              <a:cs typeface="Voces"/>
              <a:sym typeface="Voces"/>
            </a:endParaRPr>
          </a:p>
        </p:txBody>
      </p:sp>
      <p:sp>
        <p:nvSpPr>
          <p:cNvPr id="3275" name="Google Shape;3275;p101"/>
          <p:cNvSpPr txBox="1">
            <a:spLocks noGrp="1"/>
          </p:cNvSpPr>
          <p:nvPr>
            <p:ph type="subTitle" idx="4294967295"/>
          </p:nvPr>
        </p:nvSpPr>
        <p:spPr>
          <a:xfrm>
            <a:off x="723054" y="2873842"/>
            <a:ext cx="2247000" cy="4686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sz="2400" dirty="0">
                <a:solidFill>
                  <a:schemeClr val="accent1"/>
                </a:solidFill>
                <a:latin typeface="Calistoga"/>
                <a:ea typeface="Calistoga"/>
                <a:cs typeface="Calistoga"/>
                <a:sym typeface="Calistoga"/>
              </a:rPr>
              <a:t>Responsible Employees</a:t>
            </a:r>
            <a:endParaRPr sz="2400" dirty="0">
              <a:solidFill>
                <a:schemeClr val="accent1"/>
              </a:solidFill>
              <a:latin typeface="Calistoga"/>
              <a:ea typeface="Calistoga"/>
              <a:cs typeface="Calistoga"/>
              <a:sym typeface="Calistoga"/>
            </a:endParaRPr>
          </a:p>
        </p:txBody>
      </p:sp>
      <p:sp>
        <p:nvSpPr>
          <p:cNvPr id="3276" name="Google Shape;3276;p101"/>
          <p:cNvSpPr txBox="1">
            <a:spLocks noGrp="1"/>
          </p:cNvSpPr>
          <p:nvPr>
            <p:ph type="subTitle" idx="4294967295"/>
          </p:nvPr>
        </p:nvSpPr>
        <p:spPr>
          <a:xfrm>
            <a:off x="723117" y="1719850"/>
            <a:ext cx="2247000" cy="4686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sz="2400" dirty="0">
                <a:solidFill>
                  <a:schemeClr val="accent1"/>
                </a:solidFill>
                <a:latin typeface="Calistoga"/>
                <a:ea typeface="Calistoga"/>
                <a:cs typeface="Calistoga"/>
                <a:sym typeface="Calistoga"/>
              </a:rPr>
              <a:t>OWAs</a:t>
            </a:r>
            <a:endParaRPr sz="2400" dirty="0">
              <a:solidFill>
                <a:schemeClr val="accent1"/>
              </a:solidFill>
              <a:latin typeface="Calistoga"/>
              <a:ea typeface="Calistoga"/>
              <a:cs typeface="Calistoga"/>
              <a:sym typeface="Calistoga"/>
            </a:endParaRPr>
          </a:p>
        </p:txBody>
      </p:sp>
      <p:sp>
        <p:nvSpPr>
          <p:cNvPr id="3277" name="Google Shape;3277;p101"/>
          <p:cNvSpPr txBox="1">
            <a:spLocks noGrp="1"/>
          </p:cNvSpPr>
          <p:nvPr>
            <p:ph type="subTitle" idx="4294967295"/>
          </p:nvPr>
        </p:nvSpPr>
        <p:spPr>
          <a:xfrm>
            <a:off x="6156136" y="2878001"/>
            <a:ext cx="2247000" cy="468600"/>
          </a:xfrm>
          <a:prstGeom prst="rect">
            <a:avLst/>
          </a:prstGeom>
        </p:spPr>
        <p:txBody>
          <a:bodyPr spcFirstLastPara="1" wrap="square" lIns="91425" tIns="91425" rIns="91425" bIns="91425" anchor="t" anchorCtr="0">
            <a:noAutofit/>
          </a:bodyPr>
          <a:lstStyle/>
          <a:p>
            <a:pPr marL="0" lvl="0" indent="0" algn="r" rtl="0">
              <a:spcBef>
                <a:spcPts val="0"/>
              </a:spcBef>
              <a:spcAft>
                <a:spcPts val="1200"/>
              </a:spcAft>
              <a:buNone/>
            </a:pPr>
            <a:r>
              <a:rPr lang="en" sz="2400" dirty="0">
                <a:solidFill>
                  <a:schemeClr val="accent1"/>
                </a:solidFill>
                <a:latin typeface="Calistoga"/>
                <a:ea typeface="Calistoga"/>
                <a:cs typeface="Calistoga"/>
                <a:sym typeface="Calistoga"/>
              </a:rPr>
              <a:t>Mandated Reporters</a:t>
            </a:r>
            <a:endParaRPr sz="2400" dirty="0">
              <a:solidFill>
                <a:schemeClr val="accent1"/>
              </a:solidFill>
              <a:latin typeface="Calistoga"/>
              <a:ea typeface="Calistoga"/>
              <a:cs typeface="Calistoga"/>
              <a:sym typeface="Calistoga"/>
            </a:endParaRPr>
          </a:p>
        </p:txBody>
      </p:sp>
      <p:sp>
        <p:nvSpPr>
          <p:cNvPr id="3278" name="Google Shape;3278;p101"/>
          <p:cNvSpPr txBox="1">
            <a:spLocks noGrp="1"/>
          </p:cNvSpPr>
          <p:nvPr>
            <p:ph type="subTitle" idx="4294967295"/>
          </p:nvPr>
        </p:nvSpPr>
        <p:spPr>
          <a:xfrm>
            <a:off x="6183450" y="1719850"/>
            <a:ext cx="2247000" cy="468600"/>
          </a:xfrm>
          <a:prstGeom prst="rect">
            <a:avLst/>
          </a:prstGeom>
        </p:spPr>
        <p:txBody>
          <a:bodyPr spcFirstLastPara="1" wrap="square" lIns="91425" tIns="91425" rIns="91425" bIns="91425" anchor="t" anchorCtr="0">
            <a:noAutofit/>
          </a:bodyPr>
          <a:lstStyle/>
          <a:p>
            <a:pPr marL="0" lvl="0" indent="0" algn="r" rtl="0">
              <a:spcBef>
                <a:spcPts val="0"/>
              </a:spcBef>
              <a:spcAft>
                <a:spcPts val="1200"/>
              </a:spcAft>
              <a:buNone/>
            </a:pPr>
            <a:r>
              <a:rPr lang="en" sz="2400" dirty="0">
                <a:solidFill>
                  <a:schemeClr val="accent1"/>
                </a:solidFill>
                <a:latin typeface="Calistoga"/>
                <a:ea typeface="Calistoga"/>
                <a:cs typeface="Calistoga"/>
                <a:sym typeface="Calistoga"/>
              </a:rPr>
              <a:t>CSAs </a:t>
            </a:r>
            <a:endParaRPr sz="2400" dirty="0">
              <a:solidFill>
                <a:schemeClr val="accent1"/>
              </a:solidFill>
              <a:latin typeface="Calistoga"/>
              <a:ea typeface="Calistoga"/>
              <a:cs typeface="Calistoga"/>
              <a:sym typeface="Calistoga"/>
            </a:endParaRPr>
          </a:p>
        </p:txBody>
      </p:sp>
      <p:sp>
        <p:nvSpPr>
          <p:cNvPr id="3279" name="Google Shape;3279;p101"/>
          <p:cNvSpPr/>
          <p:nvPr/>
        </p:nvSpPr>
        <p:spPr>
          <a:xfrm>
            <a:off x="3487050" y="1769700"/>
            <a:ext cx="2169900" cy="21699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80" name="Google Shape;3280;p101"/>
          <p:cNvGrpSpPr/>
          <p:nvPr/>
        </p:nvGrpSpPr>
        <p:grpSpPr>
          <a:xfrm>
            <a:off x="4916638" y="1769695"/>
            <a:ext cx="935700" cy="935700"/>
            <a:chOff x="5078294" y="1922095"/>
            <a:chExt cx="935700" cy="935700"/>
          </a:xfrm>
        </p:grpSpPr>
        <p:grpSp>
          <p:nvGrpSpPr>
            <p:cNvPr id="3282" name="Google Shape;3282;p101"/>
            <p:cNvGrpSpPr/>
            <p:nvPr/>
          </p:nvGrpSpPr>
          <p:grpSpPr>
            <a:xfrm>
              <a:off x="5349356" y="2209205"/>
              <a:ext cx="393525" cy="361475"/>
              <a:chOff x="1714150" y="3014050"/>
              <a:chExt cx="393525" cy="361475"/>
            </a:xfrm>
          </p:grpSpPr>
          <p:sp>
            <p:nvSpPr>
              <p:cNvPr id="3283" name="Google Shape;3283;p101"/>
              <p:cNvSpPr/>
              <p:nvPr/>
            </p:nvSpPr>
            <p:spPr>
              <a:xfrm>
                <a:off x="1778200" y="3048625"/>
                <a:ext cx="84875" cy="80750"/>
              </a:xfrm>
              <a:custGeom>
                <a:avLst/>
                <a:gdLst/>
                <a:ahLst/>
                <a:cxnLst/>
                <a:rect l="l" t="t" r="r" b="b"/>
                <a:pathLst>
                  <a:path w="3395" h="3230" extrusionOk="0">
                    <a:moveTo>
                      <a:pt x="1698" y="594"/>
                    </a:moveTo>
                    <a:lnTo>
                      <a:pt x="1944" y="1150"/>
                    </a:lnTo>
                    <a:cubicBezTo>
                      <a:pt x="2006" y="1212"/>
                      <a:pt x="2068" y="1273"/>
                      <a:pt x="2160" y="1304"/>
                    </a:cubicBezTo>
                    <a:lnTo>
                      <a:pt x="2778" y="1397"/>
                    </a:lnTo>
                    <a:lnTo>
                      <a:pt x="2346" y="1829"/>
                    </a:lnTo>
                    <a:cubicBezTo>
                      <a:pt x="2284" y="1891"/>
                      <a:pt x="2253" y="1983"/>
                      <a:pt x="2253" y="2076"/>
                    </a:cubicBezTo>
                    <a:lnTo>
                      <a:pt x="2377" y="2693"/>
                    </a:lnTo>
                    <a:lnTo>
                      <a:pt x="2377" y="2693"/>
                    </a:lnTo>
                    <a:lnTo>
                      <a:pt x="1821" y="2384"/>
                    </a:lnTo>
                    <a:cubicBezTo>
                      <a:pt x="1790" y="2384"/>
                      <a:pt x="1728" y="2354"/>
                      <a:pt x="1698" y="2354"/>
                    </a:cubicBezTo>
                    <a:cubicBezTo>
                      <a:pt x="1636" y="2354"/>
                      <a:pt x="1605" y="2384"/>
                      <a:pt x="1543" y="2384"/>
                    </a:cubicBezTo>
                    <a:lnTo>
                      <a:pt x="988" y="2693"/>
                    </a:lnTo>
                    <a:lnTo>
                      <a:pt x="988" y="2693"/>
                    </a:lnTo>
                    <a:lnTo>
                      <a:pt x="1111" y="2076"/>
                    </a:lnTo>
                    <a:cubicBezTo>
                      <a:pt x="1142" y="1983"/>
                      <a:pt x="1080" y="1891"/>
                      <a:pt x="1019" y="1829"/>
                    </a:cubicBezTo>
                    <a:lnTo>
                      <a:pt x="587" y="1397"/>
                    </a:lnTo>
                    <a:lnTo>
                      <a:pt x="1204" y="1304"/>
                    </a:lnTo>
                    <a:cubicBezTo>
                      <a:pt x="1296" y="1273"/>
                      <a:pt x="1389" y="1243"/>
                      <a:pt x="1420" y="1150"/>
                    </a:cubicBezTo>
                    <a:lnTo>
                      <a:pt x="1698" y="594"/>
                    </a:lnTo>
                    <a:close/>
                    <a:moveTo>
                      <a:pt x="1694" y="0"/>
                    </a:moveTo>
                    <a:cubicBezTo>
                      <a:pt x="1590" y="0"/>
                      <a:pt x="1482" y="54"/>
                      <a:pt x="1420" y="162"/>
                    </a:cubicBezTo>
                    <a:lnTo>
                      <a:pt x="1080" y="872"/>
                    </a:lnTo>
                    <a:lnTo>
                      <a:pt x="247" y="996"/>
                    </a:lnTo>
                    <a:cubicBezTo>
                      <a:pt x="154" y="1027"/>
                      <a:pt x="62" y="1088"/>
                      <a:pt x="31" y="1212"/>
                    </a:cubicBezTo>
                    <a:cubicBezTo>
                      <a:pt x="0" y="1304"/>
                      <a:pt x="0" y="1428"/>
                      <a:pt x="93" y="1489"/>
                    </a:cubicBezTo>
                    <a:lnTo>
                      <a:pt x="679" y="2076"/>
                    </a:lnTo>
                    <a:lnTo>
                      <a:pt x="556" y="2878"/>
                    </a:lnTo>
                    <a:cubicBezTo>
                      <a:pt x="525" y="3002"/>
                      <a:pt x="556" y="3094"/>
                      <a:pt x="648" y="3156"/>
                    </a:cubicBezTo>
                    <a:cubicBezTo>
                      <a:pt x="699" y="3207"/>
                      <a:pt x="760" y="3230"/>
                      <a:pt x="819" y="3230"/>
                    </a:cubicBezTo>
                    <a:cubicBezTo>
                      <a:pt x="867" y="3230"/>
                      <a:pt x="915" y="3215"/>
                      <a:pt x="957" y="3187"/>
                    </a:cubicBezTo>
                    <a:lnTo>
                      <a:pt x="1698" y="2816"/>
                    </a:lnTo>
                    <a:lnTo>
                      <a:pt x="2407" y="3187"/>
                    </a:lnTo>
                    <a:cubicBezTo>
                      <a:pt x="2449" y="3215"/>
                      <a:pt x="2497" y="3230"/>
                      <a:pt x="2545" y="3230"/>
                    </a:cubicBezTo>
                    <a:cubicBezTo>
                      <a:pt x="2605" y="3230"/>
                      <a:pt x="2665" y="3207"/>
                      <a:pt x="2716" y="3156"/>
                    </a:cubicBezTo>
                    <a:cubicBezTo>
                      <a:pt x="2809" y="3094"/>
                      <a:pt x="2839" y="3002"/>
                      <a:pt x="2839" y="2878"/>
                    </a:cubicBezTo>
                    <a:lnTo>
                      <a:pt x="2685" y="2076"/>
                    </a:lnTo>
                    <a:lnTo>
                      <a:pt x="3272" y="1489"/>
                    </a:lnTo>
                    <a:cubicBezTo>
                      <a:pt x="3364" y="1428"/>
                      <a:pt x="3395" y="1304"/>
                      <a:pt x="3364" y="1212"/>
                    </a:cubicBezTo>
                    <a:cubicBezTo>
                      <a:pt x="3333" y="1088"/>
                      <a:pt x="3241" y="1027"/>
                      <a:pt x="3117" y="1027"/>
                    </a:cubicBezTo>
                    <a:lnTo>
                      <a:pt x="2315" y="903"/>
                    </a:lnTo>
                    <a:lnTo>
                      <a:pt x="1944" y="162"/>
                    </a:lnTo>
                    <a:cubicBezTo>
                      <a:pt x="1898" y="54"/>
                      <a:pt x="1798" y="0"/>
                      <a:pt x="16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4" name="Google Shape;3284;p101"/>
              <p:cNvSpPr/>
              <p:nvPr/>
            </p:nvSpPr>
            <p:spPr>
              <a:xfrm>
                <a:off x="1879275" y="3048050"/>
                <a:ext cx="84875" cy="81325"/>
              </a:xfrm>
              <a:custGeom>
                <a:avLst/>
                <a:gdLst/>
                <a:ahLst/>
                <a:cxnLst/>
                <a:rect l="l" t="t" r="r" b="b"/>
                <a:pathLst>
                  <a:path w="3395" h="3253" extrusionOk="0">
                    <a:moveTo>
                      <a:pt x="1728" y="617"/>
                    </a:moveTo>
                    <a:lnTo>
                      <a:pt x="1975" y="1173"/>
                    </a:lnTo>
                    <a:cubicBezTo>
                      <a:pt x="2037" y="1235"/>
                      <a:pt x="2099" y="1296"/>
                      <a:pt x="2191" y="1327"/>
                    </a:cubicBezTo>
                    <a:lnTo>
                      <a:pt x="2809" y="1420"/>
                    </a:lnTo>
                    <a:lnTo>
                      <a:pt x="2376" y="1852"/>
                    </a:lnTo>
                    <a:cubicBezTo>
                      <a:pt x="2284" y="1914"/>
                      <a:pt x="2253" y="2006"/>
                      <a:pt x="2284" y="2099"/>
                    </a:cubicBezTo>
                    <a:lnTo>
                      <a:pt x="2376" y="2716"/>
                    </a:lnTo>
                    <a:lnTo>
                      <a:pt x="1852" y="2407"/>
                    </a:lnTo>
                    <a:cubicBezTo>
                      <a:pt x="1805" y="2392"/>
                      <a:pt x="1759" y="2384"/>
                      <a:pt x="1713" y="2384"/>
                    </a:cubicBezTo>
                    <a:cubicBezTo>
                      <a:pt x="1667" y="2384"/>
                      <a:pt x="1620" y="2392"/>
                      <a:pt x="1574" y="2407"/>
                    </a:cubicBezTo>
                    <a:lnTo>
                      <a:pt x="1049" y="2716"/>
                    </a:lnTo>
                    <a:lnTo>
                      <a:pt x="1142" y="2099"/>
                    </a:lnTo>
                    <a:cubicBezTo>
                      <a:pt x="1173" y="2006"/>
                      <a:pt x="1111" y="1914"/>
                      <a:pt x="1049" y="1852"/>
                    </a:cubicBezTo>
                    <a:lnTo>
                      <a:pt x="617" y="1420"/>
                    </a:lnTo>
                    <a:lnTo>
                      <a:pt x="1235" y="1327"/>
                    </a:lnTo>
                    <a:cubicBezTo>
                      <a:pt x="1327" y="1296"/>
                      <a:pt x="1389" y="1235"/>
                      <a:pt x="1451" y="1173"/>
                    </a:cubicBezTo>
                    <a:lnTo>
                      <a:pt x="1728" y="617"/>
                    </a:lnTo>
                    <a:close/>
                    <a:moveTo>
                      <a:pt x="1697" y="0"/>
                    </a:moveTo>
                    <a:cubicBezTo>
                      <a:pt x="1605" y="0"/>
                      <a:pt x="1481" y="62"/>
                      <a:pt x="1451" y="185"/>
                    </a:cubicBezTo>
                    <a:lnTo>
                      <a:pt x="1080" y="926"/>
                    </a:lnTo>
                    <a:lnTo>
                      <a:pt x="278" y="1019"/>
                    </a:lnTo>
                    <a:cubicBezTo>
                      <a:pt x="154" y="1050"/>
                      <a:pt x="62" y="1111"/>
                      <a:pt x="31" y="1235"/>
                    </a:cubicBezTo>
                    <a:cubicBezTo>
                      <a:pt x="0" y="1327"/>
                      <a:pt x="31" y="1451"/>
                      <a:pt x="124" y="1512"/>
                    </a:cubicBezTo>
                    <a:lnTo>
                      <a:pt x="710" y="2099"/>
                    </a:lnTo>
                    <a:lnTo>
                      <a:pt x="556" y="2901"/>
                    </a:lnTo>
                    <a:cubicBezTo>
                      <a:pt x="525" y="3025"/>
                      <a:pt x="586" y="3117"/>
                      <a:pt x="679" y="3179"/>
                    </a:cubicBezTo>
                    <a:cubicBezTo>
                      <a:pt x="730" y="3230"/>
                      <a:pt x="781" y="3253"/>
                      <a:pt x="837" y="3253"/>
                    </a:cubicBezTo>
                    <a:cubicBezTo>
                      <a:pt x="883" y="3253"/>
                      <a:pt x="932" y="3238"/>
                      <a:pt x="988" y="3210"/>
                    </a:cubicBezTo>
                    <a:lnTo>
                      <a:pt x="1697" y="2839"/>
                    </a:lnTo>
                    <a:lnTo>
                      <a:pt x="2438" y="3210"/>
                    </a:lnTo>
                    <a:cubicBezTo>
                      <a:pt x="2486" y="3237"/>
                      <a:pt x="2534" y="3249"/>
                      <a:pt x="2581" y="3249"/>
                    </a:cubicBezTo>
                    <a:cubicBezTo>
                      <a:pt x="2748" y="3249"/>
                      <a:pt x="2888" y="3094"/>
                      <a:pt x="2839" y="2901"/>
                    </a:cubicBezTo>
                    <a:lnTo>
                      <a:pt x="2716" y="2099"/>
                    </a:lnTo>
                    <a:lnTo>
                      <a:pt x="3302" y="1512"/>
                    </a:lnTo>
                    <a:cubicBezTo>
                      <a:pt x="3364" y="1451"/>
                      <a:pt x="3395" y="1327"/>
                      <a:pt x="3364" y="1235"/>
                    </a:cubicBezTo>
                    <a:cubicBezTo>
                      <a:pt x="3333" y="1111"/>
                      <a:pt x="3241" y="1050"/>
                      <a:pt x="3148" y="1019"/>
                    </a:cubicBezTo>
                    <a:lnTo>
                      <a:pt x="2315" y="895"/>
                    </a:lnTo>
                    <a:lnTo>
                      <a:pt x="1975" y="185"/>
                    </a:lnTo>
                    <a:cubicBezTo>
                      <a:pt x="1914" y="62"/>
                      <a:pt x="1821" y="0"/>
                      <a:pt x="16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5" name="Google Shape;3285;p101"/>
              <p:cNvSpPr/>
              <p:nvPr/>
            </p:nvSpPr>
            <p:spPr>
              <a:xfrm>
                <a:off x="1980325" y="3048625"/>
                <a:ext cx="85675" cy="80350"/>
              </a:xfrm>
              <a:custGeom>
                <a:avLst/>
                <a:gdLst/>
                <a:ahLst/>
                <a:cxnLst/>
                <a:rect l="l" t="t" r="r" b="b"/>
                <a:pathLst>
                  <a:path w="3427" h="3214" extrusionOk="0">
                    <a:moveTo>
                      <a:pt x="1729" y="594"/>
                    </a:moveTo>
                    <a:lnTo>
                      <a:pt x="1976" y="1150"/>
                    </a:lnTo>
                    <a:cubicBezTo>
                      <a:pt x="2038" y="1212"/>
                      <a:pt x="2100" y="1273"/>
                      <a:pt x="2192" y="1304"/>
                    </a:cubicBezTo>
                    <a:lnTo>
                      <a:pt x="2809" y="1397"/>
                    </a:lnTo>
                    <a:lnTo>
                      <a:pt x="2377" y="1829"/>
                    </a:lnTo>
                    <a:cubicBezTo>
                      <a:pt x="2316" y="1891"/>
                      <a:pt x="2285" y="1983"/>
                      <a:pt x="2285" y="2076"/>
                    </a:cubicBezTo>
                    <a:lnTo>
                      <a:pt x="2408" y="2693"/>
                    </a:lnTo>
                    <a:lnTo>
                      <a:pt x="2408" y="2693"/>
                    </a:lnTo>
                    <a:lnTo>
                      <a:pt x="1853" y="2384"/>
                    </a:lnTo>
                    <a:cubicBezTo>
                      <a:pt x="1806" y="2369"/>
                      <a:pt x="1760" y="2361"/>
                      <a:pt x="1714" y="2361"/>
                    </a:cubicBezTo>
                    <a:cubicBezTo>
                      <a:pt x="1668" y="2361"/>
                      <a:pt x="1621" y="2369"/>
                      <a:pt x="1575" y="2384"/>
                    </a:cubicBezTo>
                    <a:lnTo>
                      <a:pt x="1050" y="2693"/>
                    </a:lnTo>
                    <a:lnTo>
                      <a:pt x="1143" y="2076"/>
                    </a:lnTo>
                    <a:cubicBezTo>
                      <a:pt x="1143" y="1983"/>
                      <a:pt x="1112" y="1891"/>
                      <a:pt x="1050" y="1829"/>
                    </a:cubicBezTo>
                    <a:lnTo>
                      <a:pt x="618" y="1397"/>
                    </a:lnTo>
                    <a:lnTo>
                      <a:pt x="1235" y="1304"/>
                    </a:lnTo>
                    <a:cubicBezTo>
                      <a:pt x="1328" y="1273"/>
                      <a:pt x="1390" y="1212"/>
                      <a:pt x="1451" y="1150"/>
                    </a:cubicBezTo>
                    <a:lnTo>
                      <a:pt x="1729" y="594"/>
                    </a:lnTo>
                    <a:close/>
                    <a:moveTo>
                      <a:pt x="1714" y="0"/>
                    </a:moveTo>
                    <a:cubicBezTo>
                      <a:pt x="1614" y="0"/>
                      <a:pt x="1513" y="54"/>
                      <a:pt x="1451" y="162"/>
                    </a:cubicBezTo>
                    <a:lnTo>
                      <a:pt x="1081" y="872"/>
                    </a:lnTo>
                    <a:lnTo>
                      <a:pt x="279" y="996"/>
                    </a:lnTo>
                    <a:cubicBezTo>
                      <a:pt x="186" y="1027"/>
                      <a:pt x="94" y="1088"/>
                      <a:pt x="63" y="1212"/>
                    </a:cubicBezTo>
                    <a:cubicBezTo>
                      <a:pt x="1" y="1304"/>
                      <a:pt x="32" y="1428"/>
                      <a:pt x="124" y="1489"/>
                    </a:cubicBezTo>
                    <a:lnTo>
                      <a:pt x="711" y="2076"/>
                    </a:lnTo>
                    <a:lnTo>
                      <a:pt x="587" y="2878"/>
                    </a:lnTo>
                    <a:cubicBezTo>
                      <a:pt x="538" y="3076"/>
                      <a:pt x="686" y="3214"/>
                      <a:pt x="858" y="3214"/>
                    </a:cubicBezTo>
                    <a:cubicBezTo>
                      <a:pt x="901" y="3214"/>
                      <a:pt x="945" y="3205"/>
                      <a:pt x="989" y="3187"/>
                    </a:cubicBezTo>
                    <a:lnTo>
                      <a:pt x="1729" y="2786"/>
                    </a:lnTo>
                    <a:lnTo>
                      <a:pt x="2439" y="3187"/>
                    </a:lnTo>
                    <a:cubicBezTo>
                      <a:pt x="2477" y="3200"/>
                      <a:pt x="2521" y="3207"/>
                      <a:pt x="2566" y="3207"/>
                    </a:cubicBezTo>
                    <a:cubicBezTo>
                      <a:pt x="2629" y="3207"/>
                      <a:pt x="2693" y="3192"/>
                      <a:pt x="2748" y="3156"/>
                    </a:cubicBezTo>
                    <a:cubicBezTo>
                      <a:pt x="2840" y="3094"/>
                      <a:pt x="2871" y="2971"/>
                      <a:pt x="2871" y="2878"/>
                    </a:cubicBezTo>
                    <a:lnTo>
                      <a:pt x="2717" y="2076"/>
                    </a:lnTo>
                    <a:lnTo>
                      <a:pt x="3303" y="1489"/>
                    </a:lnTo>
                    <a:cubicBezTo>
                      <a:pt x="3396" y="1428"/>
                      <a:pt x="3427" y="1304"/>
                      <a:pt x="3396" y="1212"/>
                    </a:cubicBezTo>
                    <a:cubicBezTo>
                      <a:pt x="3365" y="1088"/>
                      <a:pt x="3272" y="1027"/>
                      <a:pt x="3149" y="996"/>
                    </a:cubicBezTo>
                    <a:lnTo>
                      <a:pt x="2346" y="872"/>
                    </a:lnTo>
                    <a:lnTo>
                      <a:pt x="1976" y="162"/>
                    </a:lnTo>
                    <a:cubicBezTo>
                      <a:pt x="1914" y="54"/>
                      <a:pt x="1814" y="0"/>
                      <a:pt x="17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6" name="Google Shape;3286;p101"/>
              <p:cNvSpPr/>
              <p:nvPr/>
            </p:nvSpPr>
            <p:spPr>
              <a:xfrm>
                <a:off x="1741150" y="3014050"/>
                <a:ext cx="361900" cy="184475"/>
              </a:xfrm>
              <a:custGeom>
                <a:avLst/>
                <a:gdLst/>
                <a:ahLst/>
                <a:cxnLst/>
                <a:rect l="l" t="t" r="r" b="b"/>
                <a:pathLst>
                  <a:path w="14476" h="7379" extrusionOk="0">
                    <a:moveTo>
                      <a:pt x="2652" y="1"/>
                    </a:moveTo>
                    <a:cubicBezTo>
                      <a:pt x="2643" y="1"/>
                      <a:pt x="2634" y="1"/>
                      <a:pt x="2624" y="2"/>
                    </a:cubicBezTo>
                    <a:lnTo>
                      <a:pt x="1297" y="2"/>
                    </a:lnTo>
                    <a:cubicBezTo>
                      <a:pt x="587" y="2"/>
                      <a:pt x="1" y="589"/>
                      <a:pt x="1" y="1298"/>
                    </a:cubicBezTo>
                    <a:lnTo>
                      <a:pt x="1" y="4693"/>
                    </a:lnTo>
                    <a:cubicBezTo>
                      <a:pt x="1" y="5403"/>
                      <a:pt x="587" y="5989"/>
                      <a:pt x="1297" y="5989"/>
                    </a:cubicBezTo>
                    <a:lnTo>
                      <a:pt x="2038" y="5989"/>
                    </a:lnTo>
                    <a:lnTo>
                      <a:pt x="3025" y="7286"/>
                    </a:lnTo>
                    <a:cubicBezTo>
                      <a:pt x="3056" y="7347"/>
                      <a:pt x="3118" y="7378"/>
                      <a:pt x="3183" y="7378"/>
                    </a:cubicBezTo>
                    <a:cubicBezTo>
                      <a:pt x="3249" y="7378"/>
                      <a:pt x="3318" y="7347"/>
                      <a:pt x="3365" y="7286"/>
                    </a:cubicBezTo>
                    <a:lnTo>
                      <a:pt x="4321" y="5989"/>
                    </a:lnTo>
                    <a:lnTo>
                      <a:pt x="13179" y="5989"/>
                    </a:lnTo>
                    <a:cubicBezTo>
                      <a:pt x="13889" y="5989"/>
                      <a:pt x="14475" y="5403"/>
                      <a:pt x="14475" y="4693"/>
                    </a:cubicBezTo>
                    <a:lnTo>
                      <a:pt x="14475" y="1298"/>
                    </a:lnTo>
                    <a:cubicBezTo>
                      <a:pt x="14475" y="606"/>
                      <a:pt x="13917" y="1"/>
                      <a:pt x="13230" y="1"/>
                    </a:cubicBezTo>
                    <a:cubicBezTo>
                      <a:pt x="13213" y="1"/>
                      <a:pt x="13196" y="2"/>
                      <a:pt x="13179" y="2"/>
                    </a:cubicBezTo>
                    <a:lnTo>
                      <a:pt x="3673" y="2"/>
                    </a:lnTo>
                    <a:cubicBezTo>
                      <a:pt x="3426" y="33"/>
                      <a:pt x="3426" y="373"/>
                      <a:pt x="3673" y="403"/>
                    </a:cubicBezTo>
                    <a:lnTo>
                      <a:pt x="13179" y="403"/>
                    </a:lnTo>
                    <a:cubicBezTo>
                      <a:pt x="13642" y="403"/>
                      <a:pt x="14043" y="805"/>
                      <a:pt x="14043" y="1298"/>
                    </a:cubicBezTo>
                    <a:lnTo>
                      <a:pt x="14043" y="4662"/>
                    </a:lnTo>
                    <a:cubicBezTo>
                      <a:pt x="14043" y="5156"/>
                      <a:pt x="13642" y="5557"/>
                      <a:pt x="13179" y="5557"/>
                    </a:cubicBezTo>
                    <a:lnTo>
                      <a:pt x="4229" y="5557"/>
                    </a:lnTo>
                    <a:cubicBezTo>
                      <a:pt x="4167" y="5557"/>
                      <a:pt x="4105" y="5588"/>
                      <a:pt x="4075" y="5650"/>
                    </a:cubicBezTo>
                    <a:lnTo>
                      <a:pt x="3180" y="6792"/>
                    </a:lnTo>
                    <a:lnTo>
                      <a:pt x="2315" y="5650"/>
                    </a:lnTo>
                    <a:cubicBezTo>
                      <a:pt x="2254" y="5588"/>
                      <a:pt x="2192" y="5557"/>
                      <a:pt x="2130" y="5557"/>
                    </a:cubicBezTo>
                    <a:lnTo>
                      <a:pt x="1297" y="5557"/>
                    </a:lnTo>
                    <a:cubicBezTo>
                      <a:pt x="834" y="5557"/>
                      <a:pt x="433" y="5156"/>
                      <a:pt x="433" y="4693"/>
                    </a:cubicBezTo>
                    <a:lnTo>
                      <a:pt x="433" y="1298"/>
                    </a:lnTo>
                    <a:cubicBezTo>
                      <a:pt x="433" y="805"/>
                      <a:pt x="834" y="403"/>
                      <a:pt x="1328" y="403"/>
                    </a:cubicBezTo>
                    <a:lnTo>
                      <a:pt x="2624" y="403"/>
                    </a:lnTo>
                    <a:cubicBezTo>
                      <a:pt x="2892" y="403"/>
                      <a:pt x="2901" y="1"/>
                      <a:pt x="265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7" name="Google Shape;3287;p101"/>
              <p:cNvSpPr/>
              <p:nvPr/>
            </p:nvSpPr>
            <p:spPr>
              <a:xfrm>
                <a:off x="1714150" y="3216250"/>
                <a:ext cx="196775" cy="159275"/>
              </a:xfrm>
              <a:custGeom>
                <a:avLst/>
                <a:gdLst/>
                <a:ahLst/>
                <a:cxnLst/>
                <a:rect l="l" t="t" r="r" b="b"/>
                <a:pathLst>
                  <a:path w="7871" h="6371" extrusionOk="0">
                    <a:moveTo>
                      <a:pt x="4259" y="1669"/>
                    </a:moveTo>
                    <a:cubicBezTo>
                      <a:pt x="4467" y="1669"/>
                      <a:pt x="4677" y="1745"/>
                      <a:pt x="4846" y="1914"/>
                    </a:cubicBezTo>
                    <a:cubicBezTo>
                      <a:pt x="5401" y="2469"/>
                      <a:pt x="5031" y="3395"/>
                      <a:pt x="4260" y="3395"/>
                    </a:cubicBezTo>
                    <a:cubicBezTo>
                      <a:pt x="3766" y="3395"/>
                      <a:pt x="3395" y="2994"/>
                      <a:pt x="3395" y="2531"/>
                    </a:cubicBezTo>
                    <a:cubicBezTo>
                      <a:pt x="3395" y="2007"/>
                      <a:pt x="3821" y="1669"/>
                      <a:pt x="4259" y="1669"/>
                    </a:cubicBezTo>
                    <a:close/>
                    <a:moveTo>
                      <a:pt x="4260" y="463"/>
                    </a:moveTo>
                    <a:cubicBezTo>
                      <a:pt x="6605" y="463"/>
                      <a:pt x="7870" y="3241"/>
                      <a:pt x="6327" y="5031"/>
                    </a:cubicBezTo>
                    <a:cubicBezTo>
                      <a:pt x="6235" y="4629"/>
                      <a:pt x="6019" y="4259"/>
                      <a:pt x="5710" y="4012"/>
                    </a:cubicBezTo>
                    <a:cubicBezTo>
                      <a:pt x="5525" y="3827"/>
                      <a:pt x="5278" y="3673"/>
                      <a:pt x="5031" y="3580"/>
                    </a:cubicBezTo>
                    <a:cubicBezTo>
                      <a:pt x="6019" y="2808"/>
                      <a:pt x="5463" y="1265"/>
                      <a:pt x="4260" y="1265"/>
                    </a:cubicBezTo>
                    <a:cubicBezTo>
                      <a:pt x="3025" y="1265"/>
                      <a:pt x="2500" y="2808"/>
                      <a:pt x="3457" y="3580"/>
                    </a:cubicBezTo>
                    <a:cubicBezTo>
                      <a:pt x="2809" y="3827"/>
                      <a:pt x="2346" y="4352"/>
                      <a:pt x="2161" y="5031"/>
                    </a:cubicBezTo>
                    <a:cubicBezTo>
                      <a:pt x="618" y="3241"/>
                      <a:pt x="1883" y="463"/>
                      <a:pt x="4260" y="463"/>
                    </a:cubicBezTo>
                    <a:close/>
                    <a:moveTo>
                      <a:pt x="4248" y="3812"/>
                    </a:moveTo>
                    <a:cubicBezTo>
                      <a:pt x="5047" y="3812"/>
                      <a:pt x="5849" y="4321"/>
                      <a:pt x="5988" y="5339"/>
                    </a:cubicBezTo>
                    <a:cubicBezTo>
                      <a:pt x="5479" y="5740"/>
                      <a:pt x="4861" y="5941"/>
                      <a:pt x="4248" y="5941"/>
                    </a:cubicBezTo>
                    <a:cubicBezTo>
                      <a:pt x="3635" y="5941"/>
                      <a:pt x="3025" y="5740"/>
                      <a:pt x="2531" y="5339"/>
                    </a:cubicBezTo>
                    <a:cubicBezTo>
                      <a:pt x="2655" y="4321"/>
                      <a:pt x="3449" y="3812"/>
                      <a:pt x="4248" y="3812"/>
                    </a:cubicBezTo>
                    <a:close/>
                    <a:moveTo>
                      <a:pt x="4260" y="0"/>
                    </a:moveTo>
                    <a:cubicBezTo>
                      <a:pt x="1420" y="0"/>
                      <a:pt x="1" y="3426"/>
                      <a:pt x="2007" y="5432"/>
                    </a:cubicBezTo>
                    <a:cubicBezTo>
                      <a:pt x="2655" y="6081"/>
                      <a:pt x="3453" y="6371"/>
                      <a:pt x="4235" y="6371"/>
                    </a:cubicBezTo>
                    <a:cubicBezTo>
                      <a:pt x="5870" y="6371"/>
                      <a:pt x="7438" y="5100"/>
                      <a:pt x="7438" y="3179"/>
                    </a:cubicBezTo>
                    <a:cubicBezTo>
                      <a:pt x="7438" y="1420"/>
                      <a:pt x="6019" y="0"/>
                      <a:pt x="42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8" name="Google Shape;3288;p101"/>
              <p:cNvSpPr/>
              <p:nvPr/>
            </p:nvSpPr>
            <p:spPr>
              <a:xfrm>
                <a:off x="1916300" y="3223950"/>
                <a:ext cx="190600" cy="37075"/>
              </a:xfrm>
              <a:custGeom>
                <a:avLst/>
                <a:gdLst/>
                <a:ahLst/>
                <a:cxnLst/>
                <a:rect l="l" t="t" r="r" b="b"/>
                <a:pathLst>
                  <a:path w="7624" h="1483" extrusionOk="0">
                    <a:moveTo>
                      <a:pt x="6728" y="433"/>
                    </a:moveTo>
                    <a:cubicBezTo>
                      <a:pt x="7099" y="464"/>
                      <a:pt x="7099" y="1019"/>
                      <a:pt x="6728" y="1050"/>
                    </a:cubicBezTo>
                    <a:lnTo>
                      <a:pt x="895" y="1050"/>
                    </a:lnTo>
                    <a:cubicBezTo>
                      <a:pt x="525" y="1019"/>
                      <a:pt x="525" y="464"/>
                      <a:pt x="895" y="433"/>
                    </a:cubicBezTo>
                    <a:close/>
                    <a:moveTo>
                      <a:pt x="895" y="1"/>
                    </a:moveTo>
                    <a:cubicBezTo>
                      <a:pt x="0" y="62"/>
                      <a:pt x="0" y="1420"/>
                      <a:pt x="895" y="1482"/>
                    </a:cubicBezTo>
                    <a:lnTo>
                      <a:pt x="6728" y="1482"/>
                    </a:lnTo>
                    <a:cubicBezTo>
                      <a:pt x="7623" y="1420"/>
                      <a:pt x="7623" y="62"/>
                      <a:pt x="67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9" name="Google Shape;3289;p101"/>
              <p:cNvSpPr/>
              <p:nvPr/>
            </p:nvSpPr>
            <p:spPr>
              <a:xfrm>
                <a:off x="1916300" y="3277975"/>
                <a:ext cx="191375" cy="36275"/>
              </a:xfrm>
              <a:custGeom>
                <a:avLst/>
                <a:gdLst/>
                <a:ahLst/>
                <a:cxnLst/>
                <a:rect l="l" t="t" r="r" b="b"/>
                <a:pathLst>
                  <a:path w="7655" h="1451" extrusionOk="0">
                    <a:moveTo>
                      <a:pt x="926" y="0"/>
                    </a:moveTo>
                    <a:cubicBezTo>
                      <a:pt x="0" y="62"/>
                      <a:pt x="0" y="1389"/>
                      <a:pt x="926" y="1451"/>
                    </a:cubicBezTo>
                    <a:lnTo>
                      <a:pt x="6728" y="1451"/>
                    </a:lnTo>
                    <a:cubicBezTo>
                      <a:pt x="7654" y="1389"/>
                      <a:pt x="7654" y="62"/>
                      <a:pt x="6728" y="0"/>
                    </a:cubicBezTo>
                    <a:lnTo>
                      <a:pt x="6389" y="0"/>
                    </a:lnTo>
                    <a:cubicBezTo>
                      <a:pt x="6111" y="0"/>
                      <a:pt x="6111" y="401"/>
                      <a:pt x="6389" y="401"/>
                    </a:cubicBezTo>
                    <a:lnTo>
                      <a:pt x="6728" y="401"/>
                    </a:lnTo>
                    <a:cubicBezTo>
                      <a:pt x="7099" y="463"/>
                      <a:pt x="7099" y="988"/>
                      <a:pt x="6728" y="1049"/>
                    </a:cubicBezTo>
                    <a:lnTo>
                      <a:pt x="926" y="1049"/>
                    </a:lnTo>
                    <a:cubicBezTo>
                      <a:pt x="556" y="988"/>
                      <a:pt x="556" y="463"/>
                      <a:pt x="926" y="401"/>
                    </a:cubicBezTo>
                    <a:lnTo>
                      <a:pt x="5309" y="401"/>
                    </a:lnTo>
                    <a:cubicBezTo>
                      <a:pt x="5586" y="401"/>
                      <a:pt x="5586" y="0"/>
                      <a:pt x="53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0" name="Google Shape;3290;p101"/>
              <p:cNvSpPr/>
              <p:nvPr/>
            </p:nvSpPr>
            <p:spPr>
              <a:xfrm>
                <a:off x="1916300" y="3331975"/>
                <a:ext cx="191375" cy="37050"/>
              </a:xfrm>
              <a:custGeom>
                <a:avLst/>
                <a:gdLst/>
                <a:ahLst/>
                <a:cxnLst/>
                <a:rect l="l" t="t" r="r" b="b"/>
                <a:pathLst>
                  <a:path w="7655" h="1482" extrusionOk="0">
                    <a:moveTo>
                      <a:pt x="926" y="0"/>
                    </a:moveTo>
                    <a:cubicBezTo>
                      <a:pt x="0" y="62"/>
                      <a:pt x="0" y="1389"/>
                      <a:pt x="926" y="1482"/>
                    </a:cubicBezTo>
                    <a:lnTo>
                      <a:pt x="1636" y="1482"/>
                    </a:lnTo>
                    <a:cubicBezTo>
                      <a:pt x="1914" y="1482"/>
                      <a:pt x="1914" y="1050"/>
                      <a:pt x="1636" y="1050"/>
                    </a:cubicBezTo>
                    <a:lnTo>
                      <a:pt x="926" y="1050"/>
                    </a:lnTo>
                    <a:cubicBezTo>
                      <a:pt x="556" y="1019"/>
                      <a:pt x="556" y="463"/>
                      <a:pt x="926" y="432"/>
                    </a:cubicBezTo>
                    <a:lnTo>
                      <a:pt x="6759" y="432"/>
                    </a:lnTo>
                    <a:cubicBezTo>
                      <a:pt x="7130" y="463"/>
                      <a:pt x="7130" y="1019"/>
                      <a:pt x="6759" y="1050"/>
                    </a:cubicBezTo>
                    <a:lnTo>
                      <a:pt x="2685" y="1050"/>
                    </a:lnTo>
                    <a:cubicBezTo>
                      <a:pt x="2408" y="1050"/>
                      <a:pt x="2408" y="1482"/>
                      <a:pt x="2685" y="1482"/>
                    </a:cubicBezTo>
                    <a:lnTo>
                      <a:pt x="6759" y="1482"/>
                    </a:lnTo>
                    <a:cubicBezTo>
                      <a:pt x="7654" y="1389"/>
                      <a:pt x="7654" y="62"/>
                      <a:pt x="675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81" name="Google Shape;3281;p101"/>
            <p:cNvSpPr/>
            <p:nvPr/>
          </p:nvSpPr>
          <p:spPr>
            <a:xfrm>
              <a:off x="5078294" y="1922095"/>
              <a:ext cx="935700" cy="935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92" name="Google Shape;3292;p101"/>
          <p:cNvSpPr/>
          <p:nvPr/>
        </p:nvSpPr>
        <p:spPr>
          <a:xfrm>
            <a:off x="3291669" y="1769695"/>
            <a:ext cx="935700" cy="935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3309" name="Google Shape;3309;p101"/>
          <p:cNvGrpSpPr/>
          <p:nvPr/>
        </p:nvGrpSpPr>
        <p:grpSpPr>
          <a:xfrm>
            <a:off x="4916624" y="3130795"/>
            <a:ext cx="935700" cy="935700"/>
            <a:chOff x="5078279" y="3283195"/>
            <a:chExt cx="935700" cy="935700"/>
          </a:xfrm>
        </p:grpSpPr>
        <p:grpSp>
          <p:nvGrpSpPr>
            <p:cNvPr id="3311" name="Google Shape;3311;p101"/>
            <p:cNvGrpSpPr/>
            <p:nvPr/>
          </p:nvGrpSpPr>
          <p:grpSpPr>
            <a:xfrm>
              <a:off x="5364413" y="3675278"/>
              <a:ext cx="363400" cy="237175"/>
              <a:chOff x="3997175" y="1988000"/>
              <a:chExt cx="363400" cy="237175"/>
            </a:xfrm>
          </p:grpSpPr>
          <p:sp>
            <p:nvSpPr>
              <p:cNvPr id="3312" name="Google Shape;3312;p101"/>
              <p:cNvSpPr/>
              <p:nvPr/>
            </p:nvSpPr>
            <p:spPr>
              <a:xfrm>
                <a:off x="4254100" y="1988100"/>
                <a:ext cx="17000" cy="14425"/>
              </a:xfrm>
              <a:custGeom>
                <a:avLst/>
                <a:gdLst/>
                <a:ahLst/>
                <a:cxnLst/>
                <a:rect l="l" t="t" r="r" b="b"/>
                <a:pathLst>
                  <a:path w="680" h="577" extrusionOk="0">
                    <a:moveTo>
                      <a:pt x="401" y="1"/>
                    </a:moveTo>
                    <a:cubicBezTo>
                      <a:pt x="124" y="1"/>
                      <a:pt x="0" y="309"/>
                      <a:pt x="185" y="494"/>
                    </a:cubicBezTo>
                    <a:cubicBezTo>
                      <a:pt x="242" y="551"/>
                      <a:pt x="311" y="576"/>
                      <a:pt x="378" y="576"/>
                    </a:cubicBezTo>
                    <a:cubicBezTo>
                      <a:pt x="531" y="576"/>
                      <a:pt x="679" y="450"/>
                      <a:pt x="679" y="278"/>
                    </a:cubicBezTo>
                    <a:cubicBezTo>
                      <a:pt x="679" y="124"/>
                      <a:pt x="556" y="1"/>
                      <a:pt x="4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3" name="Google Shape;3313;p101"/>
              <p:cNvSpPr/>
              <p:nvPr/>
            </p:nvSpPr>
            <p:spPr>
              <a:xfrm>
                <a:off x="3997175" y="1988000"/>
                <a:ext cx="363400" cy="237175"/>
              </a:xfrm>
              <a:custGeom>
                <a:avLst/>
                <a:gdLst/>
                <a:ahLst/>
                <a:cxnLst/>
                <a:rect l="l" t="t" r="r" b="b"/>
                <a:pathLst>
                  <a:path w="14536" h="9487" extrusionOk="0">
                    <a:moveTo>
                      <a:pt x="6635" y="560"/>
                    </a:moveTo>
                    <a:lnTo>
                      <a:pt x="4475" y="2690"/>
                    </a:lnTo>
                    <a:cubicBezTo>
                      <a:pt x="4444" y="2751"/>
                      <a:pt x="4413" y="2813"/>
                      <a:pt x="4413" y="2906"/>
                    </a:cubicBezTo>
                    <a:cubicBezTo>
                      <a:pt x="4382" y="2967"/>
                      <a:pt x="4413" y="3060"/>
                      <a:pt x="4475" y="3091"/>
                    </a:cubicBezTo>
                    <a:lnTo>
                      <a:pt x="4784" y="3399"/>
                    </a:lnTo>
                    <a:cubicBezTo>
                      <a:pt x="5092" y="3708"/>
                      <a:pt x="5493" y="3862"/>
                      <a:pt x="5895" y="3862"/>
                    </a:cubicBezTo>
                    <a:cubicBezTo>
                      <a:pt x="6296" y="3862"/>
                      <a:pt x="6697" y="3708"/>
                      <a:pt x="7006" y="3399"/>
                    </a:cubicBezTo>
                    <a:lnTo>
                      <a:pt x="7901" y="2504"/>
                    </a:lnTo>
                    <a:cubicBezTo>
                      <a:pt x="8009" y="2396"/>
                      <a:pt x="8155" y="2342"/>
                      <a:pt x="8302" y="2342"/>
                    </a:cubicBezTo>
                    <a:cubicBezTo>
                      <a:pt x="8449" y="2342"/>
                      <a:pt x="8595" y="2396"/>
                      <a:pt x="8703" y="2504"/>
                    </a:cubicBezTo>
                    <a:lnTo>
                      <a:pt x="12314" y="6115"/>
                    </a:lnTo>
                    <a:cubicBezTo>
                      <a:pt x="12530" y="6331"/>
                      <a:pt x="12530" y="6702"/>
                      <a:pt x="12314" y="6918"/>
                    </a:cubicBezTo>
                    <a:lnTo>
                      <a:pt x="12283" y="6949"/>
                    </a:lnTo>
                    <a:cubicBezTo>
                      <a:pt x="12175" y="7057"/>
                      <a:pt x="12028" y="7111"/>
                      <a:pt x="11882" y="7111"/>
                    </a:cubicBezTo>
                    <a:cubicBezTo>
                      <a:pt x="11735" y="7111"/>
                      <a:pt x="11589" y="7057"/>
                      <a:pt x="11481" y="6949"/>
                    </a:cubicBezTo>
                    <a:lnTo>
                      <a:pt x="8765" y="4233"/>
                    </a:lnTo>
                    <a:cubicBezTo>
                      <a:pt x="8727" y="4177"/>
                      <a:pt x="8679" y="4153"/>
                      <a:pt x="8627" y="4153"/>
                    </a:cubicBezTo>
                    <a:cubicBezTo>
                      <a:pt x="8423" y="4153"/>
                      <a:pt x="8173" y="4517"/>
                      <a:pt x="8394" y="4665"/>
                    </a:cubicBezTo>
                    <a:lnTo>
                      <a:pt x="10493" y="6733"/>
                    </a:lnTo>
                    <a:cubicBezTo>
                      <a:pt x="10897" y="7137"/>
                      <a:pt x="10514" y="7706"/>
                      <a:pt x="10062" y="7706"/>
                    </a:cubicBezTo>
                    <a:cubicBezTo>
                      <a:pt x="9928" y="7706"/>
                      <a:pt x="9787" y="7655"/>
                      <a:pt x="9660" y="7535"/>
                    </a:cubicBezTo>
                    <a:lnTo>
                      <a:pt x="7561" y="5436"/>
                    </a:lnTo>
                    <a:cubicBezTo>
                      <a:pt x="7512" y="5405"/>
                      <a:pt x="7461" y="5392"/>
                      <a:pt x="7413" y="5392"/>
                    </a:cubicBezTo>
                    <a:cubicBezTo>
                      <a:pt x="7221" y="5392"/>
                      <a:pt x="7067" y="5609"/>
                      <a:pt x="7191" y="5807"/>
                    </a:cubicBezTo>
                    <a:lnTo>
                      <a:pt x="8672" y="7319"/>
                    </a:lnTo>
                    <a:cubicBezTo>
                      <a:pt x="9100" y="7723"/>
                      <a:pt x="8722" y="8292"/>
                      <a:pt x="8272" y="8292"/>
                    </a:cubicBezTo>
                    <a:cubicBezTo>
                      <a:pt x="8138" y="8292"/>
                      <a:pt x="7997" y="8242"/>
                      <a:pt x="7870" y="8121"/>
                    </a:cubicBezTo>
                    <a:lnTo>
                      <a:pt x="6388" y="6609"/>
                    </a:lnTo>
                    <a:cubicBezTo>
                      <a:pt x="6341" y="6588"/>
                      <a:pt x="6295" y="6579"/>
                      <a:pt x="6252" y="6579"/>
                    </a:cubicBezTo>
                    <a:cubicBezTo>
                      <a:pt x="6038" y="6579"/>
                      <a:pt x="5885" y="6805"/>
                      <a:pt x="5987" y="7010"/>
                    </a:cubicBezTo>
                    <a:lnTo>
                      <a:pt x="6882" y="7905"/>
                    </a:lnTo>
                    <a:cubicBezTo>
                      <a:pt x="7098" y="8121"/>
                      <a:pt x="7098" y="8492"/>
                      <a:pt x="6882" y="8708"/>
                    </a:cubicBezTo>
                    <a:cubicBezTo>
                      <a:pt x="6774" y="8816"/>
                      <a:pt x="6628" y="8870"/>
                      <a:pt x="6481" y="8870"/>
                    </a:cubicBezTo>
                    <a:cubicBezTo>
                      <a:pt x="6334" y="8870"/>
                      <a:pt x="6188" y="8816"/>
                      <a:pt x="6080" y="8708"/>
                    </a:cubicBezTo>
                    <a:lnTo>
                      <a:pt x="5185" y="7813"/>
                    </a:lnTo>
                    <a:cubicBezTo>
                      <a:pt x="4475" y="7103"/>
                      <a:pt x="3889" y="6300"/>
                      <a:pt x="3426" y="5405"/>
                    </a:cubicBezTo>
                    <a:lnTo>
                      <a:pt x="2438" y="3523"/>
                    </a:lnTo>
                    <a:cubicBezTo>
                      <a:pt x="2376" y="3430"/>
                      <a:pt x="2284" y="3369"/>
                      <a:pt x="2191" y="3369"/>
                    </a:cubicBezTo>
                    <a:lnTo>
                      <a:pt x="586" y="3369"/>
                    </a:lnTo>
                    <a:lnTo>
                      <a:pt x="586" y="560"/>
                    </a:lnTo>
                    <a:close/>
                    <a:moveTo>
                      <a:pt x="9436" y="1"/>
                    </a:moveTo>
                    <a:cubicBezTo>
                      <a:pt x="9419" y="1"/>
                      <a:pt x="9401" y="2"/>
                      <a:pt x="9382" y="5"/>
                    </a:cubicBezTo>
                    <a:lnTo>
                      <a:pt x="278" y="5"/>
                    </a:lnTo>
                    <a:cubicBezTo>
                      <a:pt x="124" y="5"/>
                      <a:pt x="0" y="128"/>
                      <a:pt x="0" y="282"/>
                    </a:cubicBezTo>
                    <a:lnTo>
                      <a:pt x="0" y="3677"/>
                    </a:lnTo>
                    <a:cubicBezTo>
                      <a:pt x="0" y="3832"/>
                      <a:pt x="124" y="3955"/>
                      <a:pt x="278" y="3955"/>
                    </a:cubicBezTo>
                    <a:lnTo>
                      <a:pt x="1975" y="3955"/>
                    </a:lnTo>
                    <a:lnTo>
                      <a:pt x="2901" y="5714"/>
                    </a:lnTo>
                    <a:cubicBezTo>
                      <a:pt x="3395" y="6640"/>
                      <a:pt x="4012" y="7473"/>
                      <a:pt x="4753" y="8214"/>
                    </a:cubicBezTo>
                    <a:lnTo>
                      <a:pt x="5679" y="9140"/>
                    </a:lnTo>
                    <a:cubicBezTo>
                      <a:pt x="5905" y="9378"/>
                      <a:pt x="6194" y="9487"/>
                      <a:pt x="6480" y="9487"/>
                    </a:cubicBezTo>
                    <a:cubicBezTo>
                      <a:pt x="6972" y="9487"/>
                      <a:pt x="7455" y="9162"/>
                      <a:pt x="7592" y="8615"/>
                    </a:cubicBezTo>
                    <a:cubicBezTo>
                      <a:pt x="7796" y="8789"/>
                      <a:pt x="8038" y="8868"/>
                      <a:pt x="8277" y="8868"/>
                    </a:cubicBezTo>
                    <a:cubicBezTo>
                      <a:pt x="8761" y="8868"/>
                      <a:pt x="9238" y="8545"/>
                      <a:pt x="9382" y="8029"/>
                    </a:cubicBezTo>
                    <a:cubicBezTo>
                      <a:pt x="9595" y="8191"/>
                      <a:pt x="9841" y="8267"/>
                      <a:pt x="10083" y="8267"/>
                    </a:cubicBezTo>
                    <a:cubicBezTo>
                      <a:pt x="10579" y="8267"/>
                      <a:pt x="11058" y="7950"/>
                      <a:pt x="11203" y="7412"/>
                    </a:cubicBezTo>
                    <a:cubicBezTo>
                      <a:pt x="11434" y="7597"/>
                      <a:pt x="11676" y="7677"/>
                      <a:pt x="11907" y="7677"/>
                    </a:cubicBezTo>
                    <a:cubicBezTo>
                      <a:pt x="12788" y="7677"/>
                      <a:pt x="13498" y="6521"/>
                      <a:pt x="12715" y="5714"/>
                    </a:cubicBezTo>
                    <a:lnTo>
                      <a:pt x="12160" y="5189"/>
                    </a:lnTo>
                    <a:lnTo>
                      <a:pt x="12561" y="3955"/>
                    </a:lnTo>
                    <a:lnTo>
                      <a:pt x="14227" y="3955"/>
                    </a:lnTo>
                    <a:cubicBezTo>
                      <a:pt x="14382" y="3955"/>
                      <a:pt x="14536" y="3832"/>
                      <a:pt x="14536" y="3677"/>
                    </a:cubicBezTo>
                    <a:lnTo>
                      <a:pt x="14536" y="282"/>
                    </a:lnTo>
                    <a:cubicBezTo>
                      <a:pt x="14536" y="128"/>
                      <a:pt x="14382" y="5"/>
                      <a:pt x="14227" y="5"/>
                    </a:cubicBezTo>
                    <a:lnTo>
                      <a:pt x="11913" y="5"/>
                    </a:lnTo>
                    <a:cubicBezTo>
                      <a:pt x="11573" y="36"/>
                      <a:pt x="11573" y="529"/>
                      <a:pt x="11913" y="560"/>
                    </a:cubicBezTo>
                    <a:lnTo>
                      <a:pt x="13950" y="560"/>
                    </a:lnTo>
                    <a:lnTo>
                      <a:pt x="13950" y="3399"/>
                    </a:lnTo>
                    <a:lnTo>
                      <a:pt x="12345" y="3399"/>
                    </a:lnTo>
                    <a:cubicBezTo>
                      <a:pt x="12221" y="3399"/>
                      <a:pt x="12129" y="3492"/>
                      <a:pt x="12098" y="3616"/>
                    </a:cubicBezTo>
                    <a:lnTo>
                      <a:pt x="11697" y="4757"/>
                    </a:lnTo>
                    <a:lnTo>
                      <a:pt x="10030" y="3091"/>
                    </a:lnTo>
                    <a:cubicBezTo>
                      <a:pt x="10586" y="3091"/>
                      <a:pt x="11079" y="2906"/>
                      <a:pt x="11481" y="2504"/>
                    </a:cubicBezTo>
                    <a:cubicBezTo>
                      <a:pt x="11573" y="2412"/>
                      <a:pt x="11573" y="2227"/>
                      <a:pt x="11481" y="2134"/>
                    </a:cubicBezTo>
                    <a:cubicBezTo>
                      <a:pt x="11419" y="2072"/>
                      <a:pt x="11350" y="2042"/>
                      <a:pt x="11280" y="2042"/>
                    </a:cubicBezTo>
                    <a:cubicBezTo>
                      <a:pt x="11211" y="2042"/>
                      <a:pt x="11141" y="2072"/>
                      <a:pt x="11079" y="2134"/>
                    </a:cubicBezTo>
                    <a:cubicBezTo>
                      <a:pt x="10802" y="2412"/>
                      <a:pt x="10439" y="2551"/>
                      <a:pt x="10076" y="2551"/>
                    </a:cubicBezTo>
                    <a:cubicBezTo>
                      <a:pt x="9714" y="2551"/>
                      <a:pt x="9351" y="2412"/>
                      <a:pt x="9073" y="2134"/>
                    </a:cubicBezTo>
                    <a:cubicBezTo>
                      <a:pt x="8857" y="1903"/>
                      <a:pt x="8564" y="1787"/>
                      <a:pt x="8271" y="1787"/>
                    </a:cubicBezTo>
                    <a:cubicBezTo>
                      <a:pt x="7978" y="1787"/>
                      <a:pt x="7685" y="1903"/>
                      <a:pt x="7469" y="2134"/>
                    </a:cubicBezTo>
                    <a:lnTo>
                      <a:pt x="6574" y="3029"/>
                    </a:lnTo>
                    <a:cubicBezTo>
                      <a:pt x="6373" y="3214"/>
                      <a:pt x="6118" y="3307"/>
                      <a:pt x="5864" y="3307"/>
                    </a:cubicBezTo>
                    <a:cubicBezTo>
                      <a:pt x="5609" y="3307"/>
                      <a:pt x="5355" y="3214"/>
                      <a:pt x="5154" y="3029"/>
                    </a:cubicBezTo>
                    <a:lnTo>
                      <a:pt x="5061" y="2937"/>
                    </a:lnTo>
                    <a:lnTo>
                      <a:pt x="7407" y="560"/>
                    </a:lnTo>
                    <a:lnTo>
                      <a:pt x="9382" y="560"/>
                    </a:lnTo>
                    <a:cubicBezTo>
                      <a:pt x="9401" y="563"/>
                      <a:pt x="9419" y="564"/>
                      <a:pt x="9436" y="564"/>
                    </a:cubicBezTo>
                    <a:cubicBezTo>
                      <a:pt x="9796" y="564"/>
                      <a:pt x="9796" y="1"/>
                      <a:pt x="94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10" name="Google Shape;3310;p101"/>
            <p:cNvSpPr/>
            <p:nvPr/>
          </p:nvSpPr>
          <p:spPr>
            <a:xfrm>
              <a:off x="5078279" y="3283195"/>
              <a:ext cx="935700" cy="935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Google Shape;3270;p101">
            <a:extLst>
              <a:ext uri="{FF2B5EF4-FFF2-40B4-BE49-F238E27FC236}">
                <a16:creationId xmlns:a16="http://schemas.microsoft.com/office/drawing/2014/main" id="{A7CC22B4-5731-7F01-A592-B3289FA1C03F}"/>
              </a:ext>
            </a:extLst>
          </p:cNvPr>
          <p:cNvSpPr txBox="1"/>
          <p:nvPr/>
        </p:nvSpPr>
        <p:spPr>
          <a:xfrm>
            <a:off x="723047" y="3641465"/>
            <a:ext cx="2247000" cy="568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1600"/>
              </a:spcAft>
              <a:buNone/>
            </a:pPr>
            <a:r>
              <a:rPr lang="en" dirty="0">
                <a:solidFill>
                  <a:schemeClr val="dk1"/>
                </a:solidFill>
                <a:latin typeface="Voces"/>
                <a:ea typeface="Voces"/>
                <a:cs typeface="Voces"/>
                <a:sym typeface="Voces"/>
              </a:rPr>
              <a:t>Must report TIX-related issues, including student disclosures</a:t>
            </a:r>
            <a:endParaRPr dirty="0">
              <a:solidFill>
                <a:schemeClr val="dk1"/>
              </a:solidFill>
              <a:latin typeface="Voces"/>
              <a:ea typeface="Voces"/>
              <a:cs typeface="Voces"/>
              <a:sym typeface="Voces"/>
            </a:endParaRPr>
          </a:p>
        </p:txBody>
      </p:sp>
      <p:grpSp>
        <p:nvGrpSpPr>
          <p:cNvPr id="3302" name="Google Shape;3302;p101"/>
          <p:cNvGrpSpPr/>
          <p:nvPr/>
        </p:nvGrpSpPr>
        <p:grpSpPr>
          <a:xfrm>
            <a:off x="3291662" y="3130795"/>
            <a:ext cx="935700" cy="935700"/>
            <a:chOff x="3453318" y="3283195"/>
            <a:chExt cx="935700" cy="935700"/>
          </a:xfrm>
        </p:grpSpPr>
        <p:grpSp>
          <p:nvGrpSpPr>
            <p:cNvPr id="3304" name="Google Shape;3304;p101"/>
            <p:cNvGrpSpPr/>
            <p:nvPr/>
          </p:nvGrpSpPr>
          <p:grpSpPr>
            <a:xfrm>
              <a:off x="3739451" y="3569886"/>
              <a:ext cx="363400" cy="362350"/>
              <a:chOff x="2499600" y="1904400"/>
              <a:chExt cx="363400" cy="362350"/>
            </a:xfrm>
          </p:grpSpPr>
          <p:sp>
            <p:nvSpPr>
              <p:cNvPr id="3305" name="Google Shape;3305;p101"/>
              <p:cNvSpPr/>
              <p:nvPr/>
            </p:nvSpPr>
            <p:spPr>
              <a:xfrm>
                <a:off x="2499600" y="1904400"/>
                <a:ext cx="316350" cy="362350"/>
              </a:xfrm>
              <a:custGeom>
                <a:avLst/>
                <a:gdLst/>
                <a:ahLst/>
                <a:cxnLst/>
                <a:rect l="l" t="t" r="r" b="b"/>
                <a:pathLst>
                  <a:path w="12654" h="14494" extrusionOk="0">
                    <a:moveTo>
                      <a:pt x="11110" y="4546"/>
                    </a:moveTo>
                    <a:cubicBezTo>
                      <a:pt x="12067" y="4546"/>
                      <a:pt x="12067" y="5996"/>
                      <a:pt x="11110" y="5996"/>
                    </a:cubicBezTo>
                    <a:lnTo>
                      <a:pt x="11079" y="5996"/>
                    </a:lnTo>
                    <a:lnTo>
                      <a:pt x="11079" y="4546"/>
                    </a:lnTo>
                    <a:close/>
                    <a:moveTo>
                      <a:pt x="1212" y="3371"/>
                    </a:moveTo>
                    <a:cubicBezTo>
                      <a:pt x="1229" y="3371"/>
                      <a:pt x="1247" y="3372"/>
                      <a:pt x="1265" y="3373"/>
                    </a:cubicBezTo>
                    <a:lnTo>
                      <a:pt x="1265" y="7107"/>
                    </a:lnTo>
                    <a:cubicBezTo>
                      <a:pt x="741" y="7015"/>
                      <a:pt x="401" y="6737"/>
                      <a:pt x="401" y="6336"/>
                    </a:cubicBezTo>
                    <a:lnTo>
                      <a:pt x="401" y="6305"/>
                    </a:lnTo>
                    <a:lnTo>
                      <a:pt x="401" y="4175"/>
                    </a:lnTo>
                    <a:cubicBezTo>
                      <a:pt x="431" y="3730"/>
                      <a:pt x="774" y="3371"/>
                      <a:pt x="1212" y="3371"/>
                    </a:cubicBezTo>
                    <a:close/>
                    <a:moveTo>
                      <a:pt x="2222" y="3373"/>
                    </a:moveTo>
                    <a:lnTo>
                      <a:pt x="2222" y="7107"/>
                    </a:lnTo>
                    <a:lnTo>
                      <a:pt x="1697" y="7107"/>
                    </a:lnTo>
                    <a:lnTo>
                      <a:pt x="1697" y="3373"/>
                    </a:lnTo>
                    <a:close/>
                    <a:moveTo>
                      <a:pt x="4043" y="3373"/>
                    </a:moveTo>
                    <a:lnTo>
                      <a:pt x="4043" y="7107"/>
                    </a:lnTo>
                    <a:lnTo>
                      <a:pt x="2623" y="7107"/>
                    </a:lnTo>
                    <a:lnTo>
                      <a:pt x="2623" y="3373"/>
                    </a:lnTo>
                    <a:close/>
                    <a:moveTo>
                      <a:pt x="8857" y="1182"/>
                    </a:moveTo>
                    <a:lnTo>
                      <a:pt x="8857" y="9360"/>
                    </a:lnTo>
                    <a:lnTo>
                      <a:pt x="4475" y="7169"/>
                    </a:lnTo>
                    <a:lnTo>
                      <a:pt x="4475" y="3342"/>
                    </a:lnTo>
                    <a:lnTo>
                      <a:pt x="8857" y="1182"/>
                    </a:lnTo>
                    <a:close/>
                    <a:moveTo>
                      <a:pt x="10444" y="1"/>
                    </a:moveTo>
                    <a:cubicBezTo>
                      <a:pt x="10348" y="1"/>
                      <a:pt x="10249" y="23"/>
                      <a:pt x="10154" y="71"/>
                    </a:cubicBezTo>
                    <a:lnTo>
                      <a:pt x="4321" y="2941"/>
                    </a:lnTo>
                    <a:lnTo>
                      <a:pt x="1234" y="2941"/>
                    </a:lnTo>
                    <a:cubicBezTo>
                      <a:pt x="556" y="2941"/>
                      <a:pt x="0" y="3496"/>
                      <a:pt x="0" y="4175"/>
                    </a:cubicBezTo>
                    <a:lnTo>
                      <a:pt x="0" y="6305"/>
                    </a:lnTo>
                    <a:cubicBezTo>
                      <a:pt x="0" y="6644"/>
                      <a:pt x="154" y="6984"/>
                      <a:pt x="432" y="7200"/>
                    </a:cubicBezTo>
                    <a:cubicBezTo>
                      <a:pt x="710" y="7416"/>
                      <a:pt x="1080" y="7539"/>
                      <a:pt x="1481" y="7539"/>
                    </a:cubicBezTo>
                    <a:lnTo>
                      <a:pt x="2222" y="7539"/>
                    </a:lnTo>
                    <a:lnTo>
                      <a:pt x="1420" y="9916"/>
                    </a:lnTo>
                    <a:cubicBezTo>
                      <a:pt x="1420" y="10058"/>
                      <a:pt x="1540" y="10147"/>
                      <a:pt x="1649" y="10147"/>
                    </a:cubicBezTo>
                    <a:cubicBezTo>
                      <a:pt x="1705" y="10147"/>
                      <a:pt x="1758" y="10123"/>
                      <a:pt x="1790" y="10070"/>
                    </a:cubicBezTo>
                    <a:lnTo>
                      <a:pt x="2654" y="7539"/>
                    </a:lnTo>
                    <a:lnTo>
                      <a:pt x="4043" y="7539"/>
                    </a:lnTo>
                    <a:lnTo>
                      <a:pt x="4043" y="13187"/>
                    </a:lnTo>
                    <a:cubicBezTo>
                      <a:pt x="4043" y="13717"/>
                      <a:pt x="3606" y="14073"/>
                      <a:pt x="3152" y="14073"/>
                    </a:cubicBezTo>
                    <a:cubicBezTo>
                      <a:pt x="2945" y="14073"/>
                      <a:pt x="2735" y="13999"/>
                      <a:pt x="2562" y="13835"/>
                    </a:cubicBezTo>
                    <a:lnTo>
                      <a:pt x="1451" y="12817"/>
                    </a:lnTo>
                    <a:cubicBezTo>
                      <a:pt x="1204" y="12601"/>
                      <a:pt x="1111" y="12261"/>
                      <a:pt x="1173" y="11953"/>
                    </a:cubicBezTo>
                    <a:lnTo>
                      <a:pt x="1420" y="11243"/>
                    </a:lnTo>
                    <a:cubicBezTo>
                      <a:pt x="1420" y="11107"/>
                      <a:pt x="1310" y="11020"/>
                      <a:pt x="1198" y="11020"/>
                    </a:cubicBezTo>
                    <a:cubicBezTo>
                      <a:pt x="1132" y="11020"/>
                      <a:pt x="1064" y="11050"/>
                      <a:pt x="1018" y="11119"/>
                    </a:cubicBezTo>
                    <a:lnTo>
                      <a:pt x="802" y="11829"/>
                    </a:lnTo>
                    <a:cubicBezTo>
                      <a:pt x="648" y="12292"/>
                      <a:pt x="802" y="12786"/>
                      <a:pt x="1173" y="13125"/>
                    </a:cubicBezTo>
                    <a:lnTo>
                      <a:pt x="2315" y="14144"/>
                    </a:lnTo>
                    <a:cubicBezTo>
                      <a:pt x="2576" y="14385"/>
                      <a:pt x="2885" y="14494"/>
                      <a:pt x="3187" y="14494"/>
                    </a:cubicBezTo>
                    <a:cubicBezTo>
                      <a:pt x="3852" y="14494"/>
                      <a:pt x="4485" y="13971"/>
                      <a:pt x="4506" y="13187"/>
                    </a:cubicBezTo>
                    <a:lnTo>
                      <a:pt x="4506" y="7663"/>
                    </a:lnTo>
                    <a:lnTo>
                      <a:pt x="10154" y="10440"/>
                    </a:lnTo>
                    <a:cubicBezTo>
                      <a:pt x="10250" y="10489"/>
                      <a:pt x="10350" y="10511"/>
                      <a:pt x="10446" y="10511"/>
                    </a:cubicBezTo>
                    <a:cubicBezTo>
                      <a:pt x="10782" y="10511"/>
                      <a:pt x="11079" y="10244"/>
                      <a:pt x="11079" y="9885"/>
                    </a:cubicBezTo>
                    <a:lnTo>
                      <a:pt x="11079" y="6397"/>
                    </a:lnTo>
                    <a:lnTo>
                      <a:pt x="11110" y="6397"/>
                    </a:lnTo>
                    <a:cubicBezTo>
                      <a:pt x="12653" y="6397"/>
                      <a:pt x="12653" y="4083"/>
                      <a:pt x="11110" y="4083"/>
                    </a:cubicBezTo>
                    <a:lnTo>
                      <a:pt x="11110" y="4114"/>
                    </a:lnTo>
                    <a:lnTo>
                      <a:pt x="11079" y="4114"/>
                    </a:lnTo>
                    <a:lnTo>
                      <a:pt x="11079" y="2571"/>
                    </a:lnTo>
                    <a:cubicBezTo>
                      <a:pt x="11079" y="2432"/>
                      <a:pt x="10971" y="2362"/>
                      <a:pt x="10863" y="2362"/>
                    </a:cubicBezTo>
                    <a:cubicBezTo>
                      <a:pt x="10755" y="2362"/>
                      <a:pt x="10647" y="2432"/>
                      <a:pt x="10647" y="2571"/>
                    </a:cubicBezTo>
                    <a:lnTo>
                      <a:pt x="10647" y="9885"/>
                    </a:lnTo>
                    <a:cubicBezTo>
                      <a:pt x="10647" y="10002"/>
                      <a:pt x="10558" y="10102"/>
                      <a:pt x="10447" y="10102"/>
                    </a:cubicBezTo>
                    <a:cubicBezTo>
                      <a:pt x="10412" y="10102"/>
                      <a:pt x="10376" y="10092"/>
                      <a:pt x="10339" y="10070"/>
                    </a:cubicBezTo>
                    <a:lnTo>
                      <a:pt x="9289" y="9576"/>
                    </a:lnTo>
                    <a:lnTo>
                      <a:pt x="9289" y="966"/>
                    </a:lnTo>
                    <a:lnTo>
                      <a:pt x="10339" y="441"/>
                    </a:lnTo>
                    <a:cubicBezTo>
                      <a:pt x="10371" y="428"/>
                      <a:pt x="10403" y="422"/>
                      <a:pt x="10434" y="422"/>
                    </a:cubicBezTo>
                    <a:cubicBezTo>
                      <a:pt x="10551" y="422"/>
                      <a:pt x="10647" y="511"/>
                      <a:pt x="10647" y="657"/>
                    </a:cubicBezTo>
                    <a:lnTo>
                      <a:pt x="10647" y="1336"/>
                    </a:lnTo>
                    <a:cubicBezTo>
                      <a:pt x="10647" y="1475"/>
                      <a:pt x="10755" y="1544"/>
                      <a:pt x="10863" y="1544"/>
                    </a:cubicBezTo>
                    <a:cubicBezTo>
                      <a:pt x="10971" y="1544"/>
                      <a:pt x="11079" y="1475"/>
                      <a:pt x="11079" y="1336"/>
                    </a:cubicBezTo>
                    <a:lnTo>
                      <a:pt x="11079" y="657"/>
                    </a:lnTo>
                    <a:cubicBezTo>
                      <a:pt x="11079" y="273"/>
                      <a:pt x="10780" y="1"/>
                      <a:pt x="104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6" name="Google Shape;3306;p101"/>
              <p:cNvSpPr/>
              <p:nvPr/>
            </p:nvSpPr>
            <p:spPr>
              <a:xfrm>
                <a:off x="2819000" y="2030375"/>
                <a:ext cx="44000" cy="10825"/>
              </a:xfrm>
              <a:custGeom>
                <a:avLst/>
                <a:gdLst/>
                <a:ahLst/>
                <a:cxnLst/>
                <a:rect l="l" t="t" r="r" b="b"/>
                <a:pathLst>
                  <a:path w="1760" h="433" extrusionOk="0">
                    <a:moveTo>
                      <a:pt x="309" y="0"/>
                    </a:moveTo>
                    <a:cubicBezTo>
                      <a:pt x="1" y="0"/>
                      <a:pt x="1" y="433"/>
                      <a:pt x="309" y="433"/>
                    </a:cubicBezTo>
                    <a:lnTo>
                      <a:pt x="1482" y="433"/>
                    </a:lnTo>
                    <a:cubicBezTo>
                      <a:pt x="1760" y="433"/>
                      <a:pt x="1760" y="0"/>
                      <a:pt x="14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7" name="Google Shape;3307;p101"/>
              <p:cNvSpPr/>
              <p:nvPr/>
            </p:nvSpPr>
            <p:spPr>
              <a:xfrm>
                <a:off x="2802275" y="1973275"/>
                <a:ext cx="39875" cy="32500"/>
              </a:xfrm>
              <a:custGeom>
                <a:avLst/>
                <a:gdLst/>
                <a:ahLst/>
                <a:cxnLst/>
                <a:rect l="l" t="t" r="r" b="b"/>
                <a:pathLst>
                  <a:path w="1595" h="1300" extrusionOk="0">
                    <a:moveTo>
                      <a:pt x="1276" y="1"/>
                    </a:moveTo>
                    <a:cubicBezTo>
                      <a:pt x="1239" y="1"/>
                      <a:pt x="1201" y="10"/>
                      <a:pt x="1164" y="32"/>
                    </a:cubicBezTo>
                    <a:lnTo>
                      <a:pt x="176" y="927"/>
                    </a:lnTo>
                    <a:cubicBezTo>
                      <a:pt x="0" y="1044"/>
                      <a:pt x="75" y="1299"/>
                      <a:pt x="267" y="1299"/>
                    </a:cubicBezTo>
                    <a:cubicBezTo>
                      <a:pt x="277" y="1299"/>
                      <a:pt x="288" y="1299"/>
                      <a:pt x="299" y="1297"/>
                    </a:cubicBezTo>
                    <a:cubicBezTo>
                      <a:pt x="361" y="1297"/>
                      <a:pt x="423" y="1266"/>
                      <a:pt x="454" y="1235"/>
                    </a:cubicBezTo>
                    <a:lnTo>
                      <a:pt x="1441" y="371"/>
                    </a:lnTo>
                    <a:cubicBezTo>
                      <a:pt x="1595" y="218"/>
                      <a:pt x="1452" y="1"/>
                      <a:pt x="12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8" name="Google Shape;3308;p101"/>
              <p:cNvSpPr/>
              <p:nvPr/>
            </p:nvSpPr>
            <p:spPr>
              <a:xfrm>
                <a:off x="2802900" y="2066575"/>
                <a:ext cx="39650" cy="32375"/>
              </a:xfrm>
              <a:custGeom>
                <a:avLst/>
                <a:gdLst/>
                <a:ahLst/>
                <a:cxnLst/>
                <a:rect l="l" t="t" r="r" b="b"/>
                <a:pathLst>
                  <a:path w="1586" h="1295" extrusionOk="0">
                    <a:moveTo>
                      <a:pt x="308" y="1"/>
                    </a:moveTo>
                    <a:cubicBezTo>
                      <a:pt x="136" y="1"/>
                      <a:pt x="0" y="197"/>
                      <a:pt x="151" y="373"/>
                    </a:cubicBezTo>
                    <a:lnTo>
                      <a:pt x="1139" y="1237"/>
                    </a:lnTo>
                    <a:cubicBezTo>
                      <a:pt x="1185" y="1278"/>
                      <a:pt x="1235" y="1295"/>
                      <a:pt x="1282" y="1295"/>
                    </a:cubicBezTo>
                    <a:cubicBezTo>
                      <a:pt x="1452" y="1295"/>
                      <a:pt x="1586" y="1074"/>
                      <a:pt x="1416" y="929"/>
                    </a:cubicBezTo>
                    <a:lnTo>
                      <a:pt x="429" y="34"/>
                    </a:lnTo>
                    <a:cubicBezTo>
                      <a:pt x="389" y="11"/>
                      <a:pt x="348" y="1"/>
                      <a:pt x="3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03" name="Google Shape;3303;p101"/>
            <p:cNvSpPr/>
            <p:nvPr/>
          </p:nvSpPr>
          <p:spPr>
            <a:xfrm>
              <a:off x="3453318" y="3283195"/>
              <a:ext cx="935700" cy="935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3375"/>
        <p:cNvGrpSpPr/>
        <p:nvPr/>
      </p:nvGrpSpPr>
      <p:grpSpPr>
        <a:xfrm>
          <a:off x="0" y="0"/>
          <a:ext cx="0" cy="0"/>
          <a:chOff x="0" y="0"/>
          <a:chExt cx="0" cy="0"/>
        </a:xfrm>
      </p:grpSpPr>
      <p:sp>
        <p:nvSpPr>
          <p:cNvPr id="3377" name="Google Shape;3377;p103"/>
          <p:cNvSpPr/>
          <p:nvPr/>
        </p:nvSpPr>
        <p:spPr>
          <a:xfrm rot="1917246" flipH="1">
            <a:off x="5114945" y="2104099"/>
            <a:ext cx="680793" cy="488054"/>
          </a:xfrm>
          <a:custGeom>
            <a:avLst/>
            <a:gdLst/>
            <a:ahLst/>
            <a:cxnLst/>
            <a:rect l="l" t="t" r="r" b="b"/>
            <a:pathLst>
              <a:path w="20713" h="14848" extrusionOk="0">
                <a:moveTo>
                  <a:pt x="6709" y="1"/>
                </a:moveTo>
                <a:cubicBezTo>
                  <a:pt x="4656" y="3887"/>
                  <a:pt x="2420" y="7699"/>
                  <a:pt x="0" y="11365"/>
                </a:cubicBezTo>
                <a:cubicBezTo>
                  <a:pt x="5111" y="13675"/>
                  <a:pt x="10630" y="14847"/>
                  <a:pt x="16201" y="14847"/>
                </a:cubicBezTo>
                <a:cubicBezTo>
                  <a:pt x="17703" y="14847"/>
                  <a:pt x="19210" y="14762"/>
                  <a:pt x="20712" y="14591"/>
                </a:cubicBezTo>
                <a:lnTo>
                  <a:pt x="20712" y="6086"/>
                </a:lnTo>
                <a:cubicBezTo>
                  <a:pt x="17596" y="6013"/>
                  <a:pt x="14554" y="5206"/>
                  <a:pt x="11804" y="3777"/>
                </a:cubicBezTo>
                <a:cubicBezTo>
                  <a:pt x="9898" y="2824"/>
                  <a:pt x="8175" y="1541"/>
                  <a:pt x="67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12" name="Google Shape;3412;p103"/>
          <p:cNvGrpSpPr/>
          <p:nvPr/>
        </p:nvGrpSpPr>
        <p:grpSpPr>
          <a:xfrm>
            <a:off x="1464102" y="2039813"/>
            <a:ext cx="331100" cy="273200"/>
            <a:chOff x="2526050" y="2024625"/>
            <a:chExt cx="331100" cy="273200"/>
          </a:xfrm>
        </p:grpSpPr>
        <p:sp>
          <p:nvSpPr>
            <p:cNvPr id="3413" name="Google Shape;3413;p103"/>
            <p:cNvSpPr/>
            <p:nvPr/>
          </p:nvSpPr>
          <p:spPr>
            <a:xfrm>
              <a:off x="2526050" y="2024625"/>
              <a:ext cx="331100" cy="273200"/>
            </a:xfrm>
            <a:custGeom>
              <a:avLst/>
              <a:gdLst/>
              <a:ahLst/>
              <a:cxnLst/>
              <a:rect l="l" t="t" r="r" b="b"/>
              <a:pathLst>
                <a:path w="13244" h="10928" extrusionOk="0">
                  <a:moveTo>
                    <a:pt x="9969" y="2409"/>
                  </a:moveTo>
                  <a:cubicBezTo>
                    <a:pt x="9987" y="2409"/>
                    <a:pt x="10005" y="2417"/>
                    <a:pt x="10017" y="2431"/>
                  </a:cubicBezTo>
                  <a:cubicBezTo>
                    <a:pt x="10030" y="2445"/>
                    <a:pt x="10037" y="2466"/>
                    <a:pt x="10032" y="2485"/>
                  </a:cubicBezTo>
                  <a:cubicBezTo>
                    <a:pt x="10010" y="2606"/>
                    <a:pt x="9978" y="2725"/>
                    <a:pt x="9934" y="2840"/>
                  </a:cubicBezTo>
                  <a:cubicBezTo>
                    <a:pt x="9886" y="2839"/>
                    <a:pt x="9838" y="2838"/>
                    <a:pt x="9790" y="2838"/>
                  </a:cubicBezTo>
                  <a:cubicBezTo>
                    <a:pt x="9565" y="2838"/>
                    <a:pt x="9340" y="2854"/>
                    <a:pt x="9117" y="2888"/>
                  </a:cubicBezTo>
                  <a:cubicBezTo>
                    <a:pt x="9125" y="2784"/>
                    <a:pt x="9129" y="2679"/>
                    <a:pt x="9125" y="2575"/>
                  </a:cubicBezTo>
                  <a:cubicBezTo>
                    <a:pt x="9397" y="2490"/>
                    <a:pt x="9678" y="2433"/>
                    <a:pt x="9961" y="2410"/>
                  </a:cubicBezTo>
                  <a:cubicBezTo>
                    <a:pt x="9964" y="2409"/>
                    <a:pt x="9966" y="2409"/>
                    <a:pt x="9969" y="2409"/>
                  </a:cubicBezTo>
                  <a:close/>
                  <a:moveTo>
                    <a:pt x="3275" y="2409"/>
                  </a:moveTo>
                  <a:cubicBezTo>
                    <a:pt x="3278" y="2409"/>
                    <a:pt x="3280" y="2409"/>
                    <a:pt x="3283" y="2410"/>
                  </a:cubicBezTo>
                  <a:cubicBezTo>
                    <a:pt x="3688" y="2445"/>
                    <a:pt x="4088" y="2543"/>
                    <a:pt x="4464" y="2700"/>
                  </a:cubicBezTo>
                  <a:cubicBezTo>
                    <a:pt x="4455" y="2781"/>
                    <a:pt x="4450" y="2863"/>
                    <a:pt x="4447" y="2944"/>
                  </a:cubicBezTo>
                  <a:cubicBezTo>
                    <a:pt x="4125" y="2873"/>
                    <a:pt x="3797" y="2836"/>
                    <a:pt x="3468" y="2836"/>
                  </a:cubicBezTo>
                  <a:cubicBezTo>
                    <a:pt x="3415" y="2836"/>
                    <a:pt x="3362" y="2837"/>
                    <a:pt x="3308" y="2839"/>
                  </a:cubicBezTo>
                  <a:cubicBezTo>
                    <a:pt x="3265" y="2724"/>
                    <a:pt x="3233" y="2606"/>
                    <a:pt x="3212" y="2485"/>
                  </a:cubicBezTo>
                  <a:cubicBezTo>
                    <a:pt x="3207" y="2466"/>
                    <a:pt x="3213" y="2445"/>
                    <a:pt x="3227" y="2431"/>
                  </a:cubicBezTo>
                  <a:cubicBezTo>
                    <a:pt x="3239" y="2417"/>
                    <a:pt x="3257" y="2409"/>
                    <a:pt x="3275" y="2409"/>
                  </a:cubicBezTo>
                  <a:close/>
                  <a:moveTo>
                    <a:pt x="7686" y="992"/>
                  </a:moveTo>
                  <a:cubicBezTo>
                    <a:pt x="7724" y="992"/>
                    <a:pt x="7762" y="996"/>
                    <a:pt x="7799" y="1002"/>
                  </a:cubicBezTo>
                  <a:cubicBezTo>
                    <a:pt x="8462" y="1115"/>
                    <a:pt x="8836" y="2157"/>
                    <a:pt x="8717" y="2965"/>
                  </a:cubicBezTo>
                  <a:cubicBezTo>
                    <a:pt x="8386" y="3044"/>
                    <a:pt x="8064" y="3156"/>
                    <a:pt x="7756" y="3299"/>
                  </a:cubicBezTo>
                  <a:cubicBezTo>
                    <a:pt x="7742" y="3137"/>
                    <a:pt x="7710" y="2979"/>
                    <a:pt x="7661" y="2823"/>
                  </a:cubicBezTo>
                  <a:cubicBezTo>
                    <a:pt x="7512" y="2348"/>
                    <a:pt x="7186" y="1874"/>
                    <a:pt x="6790" y="1557"/>
                  </a:cubicBezTo>
                  <a:lnTo>
                    <a:pt x="6762" y="1535"/>
                  </a:lnTo>
                  <a:cubicBezTo>
                    <a:pt x="7043" y="1190"/>
                    <a:pt x="7380" y="992"/>
                    <a:pt x="7686" y="992"/>
                  </a:cubicBezTo>
                  <a:close/>
                  <a:moveTo>
                    <a:pt x="1553" y="3278"/>
                  </a:moveTo>
                  <a:cubicBezTo>
                    <a:pt x="1775" y="3278"/>
                    <a:pt x="2009" y="3297"/>
                    <a:pt x="2252" y="3334"/>
                  </a:cubicBezTo>
                  <a:cubicBezTo>
                    <a:pt x="2247" y="3415"/>
                    <a:pt x="2264" y="3496"/>
                    <a:pt x="2300" y="3569"/>
                  </a:cubicBezTo>
                  <a:cubicBezTo>
                    <a:pt x="2384" y="3738"/>
                    <a:pt x="2488" y="3896"/>
                    <a:pt x="2609" y="4039"/>
                  </a:cubicBezTo>
                  <a:cubicBezTo>
                    <a:pt x="2294" y="4045"/>
                    <a:pt x="1982" y="4076"/>
                    <a:pt x="1672" y="4130"/>
                  </a:cubicBezTo>
                  <a:cubicBezTo>
                    <a:pt x="1481" y="3902"/>
                    <a:pt x="1317" y="3651"/>
                    <a:pt x="1182" y="3384"/>
                  </a:cubicBezTo>
                  <a:lnTo>
                    <a:pt x="1184" y="3384"/>
                  </a:lnTo>
                  <a:cubicBezTo>
                    <a:pt x="1174" y="3366"/>
                    <a:pt x="1174" y="3344"/>
                    <a:pt x="1185" y="3325"/>
                  </a:cubicBezTo>
                  <a:cubicBezTo>
                    <a:pt x="1195" y="3306"/>
                    <a:pt x="1215" y="3293"/>
                    <a:pt x="1237" y="3292"/>
                  </a:cubicBezTo>
                  <a:cubicBezTo>
                    <a:pt x="1340" y="3283"/>
                    <a:pt x="1445" y="3278"/>
                    <a:pt x="1553" y="3278"/>
                  </a:cubicBezTo>
                  <a:close/>
                  <a:moveTo>
                    <a:pt x="11691" y="3279"/>
                  </a:moveTo>
                  <a:cubicBezTo>
                    <a:pt x="11798" y="3279"/>
                    <a:pt x="11903" y="3283"/>
                    <a:pt x="12006" y="3292"/>
                  </a:cubicBezTo>
                  <a:cubicBezTo>
                    <a:pt x="12028" y="3293"/>
                    <a:pt x="12048" y="3306"/>
                    <a:pt x="12059" y="3325"/>
                  </a:cubicBezTo>
                  <a:cubicBezTo>
                    <a:pt x="12069" y="3344"/>
                    <a:pt x="12070" y="3366"/>
                    <a:pt x="12060" y="3384"/>
                  </a:cubicBezTo>
                  <a:cubicBezTo>
                    <a:pt x="11926" y="3652"/>
                    <a:pt x="11762" y="3902"/>
                    <a:pt x="11571" y="4132"/>
                  </a:cubicBezTo>
                  <a:cubicBezTo>
                    <a:pt x="11261" y="4077"/>
                    <a:pt x="10948" y="4046"/>
                    <a:pt x="10634" y="4041"/>
                  </a:cubicBezTo>
                  <a:cubicBezTo>
                    <a:pt x="10755" y="3896"/>
                    <a:pt x="10858" y="3738"/>
                    <a:pt x="10943" y="3569"/>
                  </a:cubicBezTo>
                  <a:cubicBezTo>
                    <a:pt x="10979" y="3498"/>
                    <a:pt x="10996" y="3417"/>
                    <a:pt x="10990" y="3335"/>
                  </a:cubicBezTo>
                  <a:cubicBezTo>
                    <a:pt x="11234" y="3297"/>
                    <a:pt x="11468" y="3279"/>
                    <a:pt x="11691" y="3279"/>
                  </a:cubicBezTo>
                  <a:close/>
                  <a:moveTo>
                    <a:pt x="5777" y="1541"/>
                  </a:moveTo>
                  <a:cubicBezTo>
                    <a:pt x="6017" y="1541"/>
                    <a:pt x="6288" y="1651"/>
                    <a:pt x="6548" y="1859"/>
                  </a:cubicBezTo>
                  <a:cubicBezTo>
                    <a:pt x="6887" y="2131"/>
                    <a:pt x="7165" y="2534"/>
                    <a:pt x="7292" y="2940"/>
                  </a:cubicBezTo>
                  <a:cubicBezTo>
                    <a:pt x="7348" y="3118"/>
                    <a:pt x="7376" y="3304"/>
                    <a:pt x="7376" y="3492"/>
                  </a:cubicBezTo>
                  <a:cubicBezTo>
                    <a:pt x="7111" y="3639"/>
                    <a:pt x="6859" y="3808"/>
                    <a:pt x="6622" y="3997"/>
                  </a:cubicBezTo>
                  <a:cubicBezTo>
                    <a:pt x="6447" y="3857"/>
                    <a:pt x="6262" y="3726"/>
                    <a:pt x="6069" y="3610"/>
                  </a:cubicBezTo>
                  <a:cubicBezTo>
                    <a:pt x="6037" y="3589"/>
                    <a:pt x="6001" y="3580"/>
                    <a:pt x="5966" y="3580"/>
                  </a:cubicBezTo>
                  <a:cubicBezTo>
                    <a:pt x="5901" y="3580"/>
                    <a:pt x="5837" y="3613"/>
                    <a:pt x="5800" y="3672"/>
                  </a:cubicBezTo>
                  <a:cubicBezTo>
                    <a:pt x="5744" y="3764"/>
                    <a:pt x="5774" y="3885"/>
                    <a:pt x="5866" y="3941"/>
                  </a:cubicBezTo>
                  <a:cubicBezTo>
                    <a:pt x="6259" y="4181"/>
                    <a:pt x="6489" y="4393"/>
                    <a:pt x="6490" y="4394"/>
                  </a:cubicBezTo>
                  <a:cubicBezTo>
                    <a:pt x="6527" y="4429"/>
                    <a:pt x="6575" y="4447"/>
                    <a:pt x="6623" y="4447"/>
                  </a:cubicBezTo>
                  <a:cubicBezTo>
                    <a:pt x="6670" y="4447"/>
                    <a:pt x="6718" y="4429"/>
                    <a:pt x="6755" y="4394"/>
                  </a:cubicBezTo>
                  <a:cubicBezTo>
                    <a:pt x="6769" y="4380"/>
                    <a:pt x="8033" y="3225"/>
                    <a:pt x="9780" y="3225"/>
                  </a:cubicBezTo>
                  <a:cubicBezTo>
                    <a:pt x="10028" y="3225"/>
                    <a:pt x="10286" y="3248"/>
                    <a:pt x="10551" y="3302"/>
                  </a:cubicBezTo>
                  <a:cubicBezTo>
                    <a:pt x="10572" y="3304"/>
                    <a:pt x="10589" y="3318"/>
                    <a:pt x="10598" y="3338"/>
                  </a:cubicBezTo>
                  <a:cubicBezTo>
                    <a:pt x="10607" y="3355"/>
                    <a:pt x="10607" y="3376"/>
                    <a:pt x="10598" y="3394"/>
                  </a:cubicBezTo>
                  <a:cubicBezTo>
                    <a:pt x="10497" y="3593"/>
                    <a:pt x="10281" y="3947"/>
                    <a:pt x="9967" y="4073"/>
                  </a:cubicBezTo>
                  <a:cubicBezTo>
                    <a:pt x="9877" y="4108"/>
                    <a:pt x="9828" y="4205"/>
                    <a:pt x="9852" y="4299"/>
                  </a:cubicBezTo>
                  <a:cubicBezTo>
                    <a:pt x="9872" y="4386"/>
                    <a:pt x="9952" y="4447"/>
                    <a:pt x="10041" y="4447"/>
                  </a:cubicBezTo>
                  <a:cubicBezTo>
                    <a:pt x="10047" y="4447"/>
                    <a:pt x="10054" y="4447"/>
                    <a:pt x="10061" y="4446"/>
                  </a:cubicBezTo>
                  <a:cubicBezTo>
                    <a:pt x="10065" y="4445"/>
                    <a:pt x="10235" y="4428"/>
                    <a:pt x="10500" y="4428"/>
                  </a:cubicBezTo>
                  <a:cubicBezTo>
                    <a:pt x="10937" y="4428"/>
                    <a:pt x="11632" y="4475"/>
                    <a:pt x="12266" y="4722"/>
                  </a:cubicBezTo>
                  <a:cubicBezTo>
                    <a:pt x="12286" y="4731"/>
                    <a:pt x="12303" y="4747"/>
                    <a:pt x="12307" y="4770"/>
                  </a:cubicBezTo>
                  <a:cubicBezTo>
                    <a:pt x="12313" y="4789"/>
                    <a:pt x="12307" y="4812"/>
                    <a:pt x="12292" y="4827"/>
                  </a:cubicBezTo>
                  <a:cubicBezTo>
                    <a:pt x="12241" y="4883"/>
                    <a:pt x="12185" y="4939"/>
                    <a:pt x="12126" y="4996"/>
                  </a:cubicBezTo>
                  <a:lnTo>
                    <a:pt x="1119" y="4996"/>
                  </a:lnTo>
                  <a:cubicBezTo>
                    <a:pt x="1060" y="4939"/>
                    <a:pt x="1004" y="4883"/>
                    <a:pt x="952" y="4827"/>
                  </a:cubicBezTo>
                  <a:cubicBezTo>
                    <a:pt x="938" y="4812"/>
                    <a:pt x="933" y="4789"/>
                    <a:pt x="938" y="4770"/>
                  </a:cubicBezTo>
                  <a:cubicBezTo>
                    <a:pt x="943" y="4747"/>
                    <a:pt x="958" y="4731"/>
                    <a:pt x="979" y="4722"/>
                  </a:cubicBezTo>
                  <a:cubicBezTo>
                    <a:pt x="1614" y="4475"/>
                    <a:pt x="2308" y="4428"/>
                    <a:pt x="2745" y="4428"/>
                  </a:cubicBezTo>
                  <a:cubicBezTo>
                    <a:pt x="3010" y="4428"/>
                    <a:pt x="3180" y="4445"/>
                    <a:pt x="3185" y="4446"/>
                  </a:cubicBezTo>
                  <a:cubicBezTo>
                    <a:pt x="3191" y="4447"/>
                    <a:pt x="3198" y="4447"/>
                    <a:pt x="3204" y="4447"/>
                  </a:cubicBezTo>
                  <a:cubicBezTo>
                    <a:pt x="3292" y="4447"/>
                    <a:pt x="3372" y="4386"/>
                    <a:pt x="3394" y="4299"/>
                  </a:cubicBezTo>
                  <a:cubicBezTo>
                    <a:pt x="3416" y="4205"/>
                    <a:pt x="3367" y="4108"/>
                    <a:pt x="3277" y="4073"/>
                  </a:cubicBezTo>
                  <a:cubicBezTo>
                    <a:pt x="2965" y="3947"/>
                    <a:pt x="2747" y="3593"/>
                    <a:pt x="2646" y="3394"/>
                  </a:cubicBezTo>
                  <a:cubicBezTo>
                    <a:pt x="2638" y="3376"/>
                    <a:pt x="2638" y="3355"/>
                    <a:pt x="2646" y="3338"/>
                  </a:cubicBezTo>
                  <a:cubicBezTo>
                    <a:pt x="2655" y="3318"/>
                    <a:pt x="2673" y="3304"/>
                    <a:pt x="2694" y="3302"/>
                  </a:cubicBezTo>
                  <a:cubicBezTo>
                    <a:pt x="2952" y="3250"/>
                    <a:pt x="3212" y="3224"/>
                    <a:pt x="3472" y="3224"/>
                  </a:cubicBezTo>
                  <a:cubicBezTo>
                    <a:pt x="4026" y="3224"/>
                    <a:pt x="4585" y="3340"/>
                    <a:pt x="5143" y="3571"/>
                  </a:cubicBezTo>
                  <a:cubicBezTo>
                    <a:pt x="5166" y="3580"/>
                    <a:pt x="5191" y="3585"/>
                    <a:pt x="5215" y="3585"/>
                  </a:cubicBezTo>
                  <a:cubicBezTo>
                    <a:pt x="5291" y="3585"/>
                    <a:pt x="5363" y="3540"/>
                    <a:pt x="5394" y="3466"/>
                  </a:cubicBezTo>
                  <a:cubicBezTo>
                    <a:pt x="5434" y="3367"/>
                    <a:pt x="5388" y="3254"/>
                    <a:pt x="5291" y="3212"/>
                  </a:cubicBezTo>
                  <a:cubicBezTo>
                    <a:pt x="5138" y="3150"/>
                    <a:pt x="4987" y="3094"/>
                    <a:pt x="4835" y="3048"/>
                  </a:cubicBezTo>
                  <a:cubicBezTo>
                    <a:pt x="4828" y="2426"/>
                    <a:pt x="5072" y="1728"/>
                    <a:pt x="5566" y="1572"/>
                  </a:cubicBezTo>
                  <a:cubicBezTo>
                    <a:pt x="5633" y="1551"/>
                    <a:pt x="5703" y="1541"/>
                    <a:pt x="5777" y="1541"/>
                  </a:cubicBezTo>
                  <a:close/>
                  <a:moveTo>
                    <a:pt x="966" y="6175"/>
                  </a:moveTo>
                  <a:lnTo>
                    <a:pt x="966" y="6589"/>
                  </a:lnTo>
                  <a:lnTo>
                    <a:pt x="389" y="6589"/>
                  </a:lnTo>
                  <a:lnTo>
                    <a:pt x="389" y="6175"/>
                  </a:lnTo>
                  <a:close/>
                  <a:moveTo>
                    <a:pt x="12855" y="6176"/>
                  </a:moveTo>
                  <a:lnTo>
                    <a:pt x="12855" y="6589"/>
                  </a:lnTo>
                  <a:lnTo>
                    <a:pt x="12278" y="6589"/>
                  </a:lnTo>
                  <a:lnTo>
                    <a:pt x="12278" y="6176"/>
                  </a:lnTo>
                  <a:close/>
                  <a:moveTo>
                    <a:pt x="12740" y="5384"/>
                  </a:moveTo>
                  <a:cubicBezTo>
                    <a:pt x="12803" y="5384"/>
                    <a:pt x="12855" y="5436"/>
                    <a:pt x="12855" y="5499"/>
                  </a:cubicBezTo>
                  <a:lnTo>
                    <a:pt x="12855" y="5788"/>
                  </a:lnTo>
                  <a:lnTo>
                    <a:pt x="12238" y="5788"/>
                  </a:lnTo>
                  <a:cubicBezTo>
                    <a:pt x="12045" y="5788"/>
                    <a:pt x="11889" y="5944"/>
                    <a:pt x="11889" y="6136"/>
                  </a:cubicBezTo>
                  <a:lnTo>
                    <a:pt x="11889" y="6628"/>
                  </a:lnTo>
                  <a:cubicBezTo>
                    <a:pt x="11889" y="6820"/>
                    <a:pt x="12045" y="6976"/>
                    <a:pt x="12238" y="6977"/>
                  </a:cubicBezTo>
                  <a:lnTo>
                    <a:pt x="12855" y="6977"/>
                  </a:lnTo>
                  <a:lnTo>
                    <a:pt x="12855" y="7265"/>
                  </a:lnTo>
                  <a:cubicBezTo>
                    <a:pt x="12855" y="7328"/>
                    <a:pt x="12803" y="7379"/>
                    <a:pt x="12740" y="7379"/>
                  </a:cubicBezTo>
                  <a:lnTo>
                    <a:pt x="504" y="7379"/>
                  </a:lnTo>
                  <a:cubicBezTo>
                    <a:pt x="439" y="7379"/>
                    <a:pt x="389" y="7328"/>
                    <a:pt x="389" y="7265"/>
                  </a:cubicBezTo>
                  <a:lnTo>
                    <a:pt x="389" y="6978"/>
                  </a:lnTo>
                  <a:lnTo>
                    <a:pt x="1006" y="6978"/>
                  </a:lnTo>
                  <a:cubicBezTo>
                    <a:pt x="1198" y="6977"/>
                    <a:pt x="1353" y="6821"/>
                    <a:pt x="1355" y="6629"/>
                  </a:cubicBezTo>
                  <a:lnTo>
                    <a:pt x="1355" y="6137"/>
                  </a:lnTo>
                  <a:cubicBezTo>
                    <a:pt x="1353" y="5944"/>
                    <a:pt x="1198" y="5788"/>
                    <a:pt x="1006" y="5788"/>
                  </a:cubicBezTo>
                  <a:lnTo>
                    <a:pt x="389" y="5788"/>
                  </a:lnTo>
                  <a:lnTo>
                    <a:pt x="389" y="5499"/>
                  </a:lnTo>
                  <a:cubicBezTo>
                    <a:pt x="389" y="5436"/>
                    <a:pt x="439" y="5384"/>
                    <a:pt x="504" y="5384"/>
                  </a:cubicBezTo>
                  <a:close/>
                  <a:moveTo>
                    <a:pt x="12468" y="7768"/>
                  </a:moveTo>
                  <a:lnTo>
                    <a:pt x="12468" y="8156"/>
                  </a:lnTo>
                  <a:lnTo>
                    <a:pt x="776" y="8156"/>
                  </a:lnTo>
                  <a:lnTo>
                    <a:pt x="776" y="7768"/>
                  </a:lnTo>
                  <a:close/>
                  <a:moveTo>
                    <a:pt x="966" y="9334"/>
                  </a:moveTo>
                  <a:lnTo>
                    <a:pt x="966" y="9748"/>
                  </a:lnTo>
                  <a:lnTo>
                    <a:pt x="389" y="9748"/>
                  </a:lnTo>
                  <a:lnTo>
                    <a:pt x="389" y="9336"/>
                  </a:lnTo>
                  <a:lnTo>
                    <a:pt x="966" y="9334"/>
                  </a:lnTo>
                  <a:close/>
                  <a:moveTo>
                    <a:pt x="12855" y="9336"/>
                  </a:moveTo>
                  <a:lnTo>
                    <a:pt x="12855" y="9748"/>
                  </a:lnTo>
                  <a:lnTo>
                    <a:pt x="12278" y="9748"/>
                  </a:lnTo>
                  <a:lnTo>
                    <a:pt x="12278" y="9336"/>
                  </a:lnTo>
                  <a:close/>
                  <a:moveTo>
                    <a:pt x="5400" y="1"/>
                  </a:moveTo>
                  <a:cubicBezTo>
                    <a:pt x="4961" y="1"/>
                    <a:pt x="4515" y="268"/>
                    <a:pt x="4158" y="748"/>
                  </a:cubicBezTo>
                  <a:cubicBezTo>
                    <a:pt x="4098" y="833"/>
                    <a:pt x="4117" y="953"/>
                    <a:pt x="4202" y="1016"/>
                  </a:cubicBezTo>
                  <a:cubicBezTo>
                    <a:pt x="4237" y="1041"/>
                    <a:pt x="4277" y="1053"/>
                    <a:pt x="4317" y="1053"/>
                  </a:cubicBezTo>
                  <a:cubicBezTo>
                    <a:pt x="4376" y="1053"/>
                    <a:pt x="4433" y="1028"/>
                    <a:pt x="4471" y="978"/>
                  </a:cubicBezTo>
                  <a:cubicBezTo>
                    <a:pt x="4748" y="603"/>
                    <a:pt x="5091" y="388"/>
                    <a:pt x="5405" y="388"/>
                  </a:cubicBezTo>
                  <a:cubicBezTo>
                    <a:pt x="5432" y="388"/>
                    <a:pt x="5458" y="390"/>
                    <a:pt x="5485" y="393"/>
                  </a:cubicBezTo>
                  <a:cubicBezTo>
                    <a:pt x="5840" y="438"/>
                    <a:pt x="6170" y="782"/>
                    <a:pt x="6357" y="1286"/>
                  </a:cubicBezTo>
                  <a:cubicBezTo>
                    <a:pt x="6163" y="1197"/>
                    <a:pt x="5969" y="1152"/>
                    <a:pt x="5781" y="1152"/>
                  </a:cubicBezTo>
                  <a:cubicBezTo>
                    <a:pt x="5668" y="1152"/>
                    <a:pt x="5557" y="1169"/>
                    <a:pt x="5450" y="1202"/>
                  </a:cubicBezTo>
                  <a:cubicBezTo>
                    <a:pt x="5110" y="1309"/>
                    <a:pt x="4837" y="1578"/>
                    <a:pt x="4656" y="1979"/>
                  </a:cubicBezTo>
                  <a:cubicBezTo>
                    <a:pt x="4608" y="2087"/>
                    <a:pt x="4569" y="2198"/>
                    <a:pt x="4538" y="2313"/>
                  </a:cubicBezTo>
                  <a:cubicBezTo>
                    <a:pt x="4370" y="2246"/>
                    <a:pt x="4199" y="2191"/>
                    <a:pt x="4025" y="2145"/>
                  </a:cubicBezTo>
                  <a:cubicBezTo>
                    <a:pt x="4028" y="2114"/>
                    <a:pt x="4030" y="2082"/>
                    <a:pt x="4035" y="2051"/>
                  </a:cubicBezTo>
                  <a:cubicBezTo>
                    <a:pt x="4050" y="1923"/>
                    <a:pt x="4078" y="1797"/>
                    <a:pt x="4117" y="1675"/>
                  </a:cubicBezTo>
                  <a:cubicBezTo>
                    <a:pt x="4152" y="1571"/>
                    <a:pt x="4095" y="1460"/>
                    <a:pt x="3991" y="1427"/>
                  </a:cubicBezTo>
                  <a:cubicBezTo>
                    <a:pt x="3972" y="1421"/>
                    <a:pt x="3952" y="1418"/>
                    <a:pt x="3933" y="1418"/>
                  </a:cubicBezTo>
                  <a:cubicBezTo>
                    <a:pt x="3850" y="1418"/>
                    <a:pt x="3772" y="1473"/>
                    <a:pt x="3747" y="1557"/>
                  </a:cubicBezTo>
                  <a:cubicBezTo>
                    <a:pt x="3701" y="1703"/>
                    <a:pt x="3667" y="1852"/>
                    <a:pt x="3649" y="2003"/>
                  </a:cubicBezTo>
                  <a:cubicBezTo>
                    <a:pt x="3646" y="2023"/>
                    <a:pt x="3643" y="2044"/>
                    <a:pt x="3642" y="2065"/>
                  </a:cubicBezTo>
                  <a:cubicBezTo>
                    <a:pt x="3534" y="2046"/>
                    <a:pt x="3426" y="2032"/>
                    <a:pt x="3317" y="2023"/>
                  </a:cubicBezTo>
                  <a:cubicBezTo>
                    <a:pt x="3303" y="2021"/>
                    <a:pt x="3289" y="2021"/>
                    <a:pt x="3275" y="2021"/>
                  </a:cubicBezTo>
                  <a:cubicBezTo>
                    <a:pt x="2996" y="2021"/>
                    <a:pt x="2778" y="2276"/>
                    <a:pt x="2830" y="2557"/>
                  </a:cubicBezTo>
                  <a:cubicBezTo>
                    <a:pt x="2850" y="2663"/>
                    <a:pt x="2876" y="2770"/>
                    <a:pt x="2910" y="2874"/>
                  </a:cubicBezTo>
                  <a:cubicBezTo>
                    <a:pt x="2812" y="2886"/>
                    <a:pt x="2715" y="2902"/>
                    <a:pt x="2617" y="2922"/>
                  </a:cubicBezTo>
                  <a:cubicBezTo>
                    <a:pt x="2566" y="2931"/>
                    <a:pt x="2516" y="2951"/>
                    <a:pt x="2471" y="2978"/>
                  </a:cubicBezTo>
                  <a:cubicBezTo>
                    <a:pt x="2153" y="2920"/>
                    <a:pt x="1846" y="2891"/>
                    <a:pt x="1556" y="2891"/>
                  </a:cubicBezTo>
                  <a:cubicBezTo>
                    <a:pt x="1436" y="2891"/>
                    <a:pt x="1319" y="2896"/>
                    <a:pt x="1205" y="2906"/>
                  </a:cubicBezTo>
                  <a:cubicBezTo>
                    <a:pt x="886" y="2933"/>
                    <a:pt x="696" y="3269"/>
                    <a:pt x="835" y="3557"/>
                  </a:cubicBezTo>
                  <a:cubicBezTo>
                    <a:pt x="952" y="3792"/>
                    <a:pt x="1093" y="4017"/>
                    <a:pt x="1252" y="4226"/>
                  </a:cubicBezTo>
                  <a:cubicBezTo>
                    <a:pt x="1112" y="4264"/>
                    <a:pt x="973" y="4310"/>
                    <a:pt x="839" y="4362"/>
                  </a:cubicBezTo>
                  <a:cubicBezTo>
                    <a:pt x="585" y="4460"/>
                    <a:pt x="473" y="4757"/>
                    <a:pt x="600" y="4997"/>
                  </a:cubicBezTo>
                  <a:lnTo>
                    <a:pt x="504" y="4997"/>
                  </a:lnTo>
                  <a:cubicBezTo>
                    <a:pt x="226" y="4997"/>
                    <a:pt x="0" y="5223"/>
                    <a:pt x="0" y="5500"/>
                  </a:cubicBezTo>
                  <a:lnTo>
                    <a:pt x="0" y="7266"/>
                  </a:lnTo>
                  <a:cubicBezTo>
                    <a:pt x="0" y="7499"/>
                    <a:pt x="160" y="7701"/>
                    <a:pt x="387" y="7754"/>
                  </a:cubicBezTo>
                  <a:lnTo>
                    <a:pt x="387" y="8170"/>
                  </a:lnTo>
                  <a:cubicBezTo>
                    <a:pt x="160" y="8224"/>
                    <a:pt x="0" y="8426"/>
                    <a:pt x="0" y="8658"/>
                  </a:cubicBezTo>
                  <a:lnTo>
                    <a:pt x="0" y="10424"/>
                  </a:lnTo>
                  <a:cubicBezTo>
                    <a:pt x="0" y="10702"/>
                    <a:pt x="225" y="10927"/>
                    <a:pt x="504" y="10927"/>
                  </a:cubicBezTo>
                  <a:lnTo>
                    <a:pt x="3338" y="10927"/>
                  </a:lnTo>
                  <a:cubicBezTo>
                    <a:pt x="3444" y="10927"/>
                    <a:pt x="3531" y="10840"/>
                    <a:pt x="3531" y="10734"/>
                  </a:cubicBezTo>
                  <a:cubicBezTo>
                    <a:pt x="3531" y="10626"/>
                    <a:pt x="3444" y="10539"/>
                    <a:pt x="3338" y="10539"/>
                  </a:cubicBezTo>
                  <a:lnTo>
                    <a:pt x="504" y="10539"/>
                  </a:lnTo>
                  <a:cubicBezTo>
                    <a:pt x="439" y="10539"/>
                    <a:pt x="389" y="10488"/>
                    <a:pt x="389" y="10424"/>
                  </a:cubicBezTo>
                  <a:lnTo>
                    <a:pt x="389" y="10136"/>
                  </a:lnTo>
                  <a:lnTo>
                    <a:pt x="1006" y="10136"/>
                  </a:lnTo>
                  <a:cubicBezTo>
                    <a:pt x="1198" y="10136"/>
                    <a:pt x="1353" y="9981"/>
                    <a:pt x="1355" y="9789"/>
                  </a:cubicBezTo>
                  <a:lnTo>
                    <a:pt x="1355" y="9296"/>
                  </a:lnTo>
                  <a:cubicBezTo>
                    <a:pt x="1353" y="9103"/>
                    <a:pt x="1198" y="8947"/>
                    <a:pt x="1006" y="8947"/>
                  </a:cubicBezTo>
                  <a:lnTo>
                    <a:pt x="389" y="8947"/>
                  </a:lnTo>
                  <a:lnTo>
                    <a:pt x="389" y="8658"/>
                  </a:lnTo>
                  <a:cubicBezTo>
                    <a:pt x="389" y="8595"/>
                    <a:pt x="439" y="8545"/>
                    <a:pt x="504" y="8545"/>
                  </a:cubicBezTo>
                  <a:lnTo>
                    <a:pt x="12740" y="8545"/>
                  </a:lnTo>
                  <a:cubicBezTo>
                    <a:pt x="12741" y="8545"/>
                    <a:pt x="12742" y="8545"/>
                    <a:pt x="12743" y="8545"/>
                  </a:cubicBezTo>
                  <a:cubicBezTo>
                    <a:pt x="12805" y="8545"/>
                    <a:pt x="12855" y="8596"/>
                    <a:pt x="12855" y="8658"/>
                  </a:cubicBezTo>
                  <a:lnTo>
                    <a:pt x="12855" y="8947"/>
                  </a:lnTo>
                  <a:lnTo>
                    <a:pt x="12238" y="8947"/>
                  </a:lnTo>
                  <a:cubicBezTo>
                    <a:pt x="12045" y="8947"/>
                    <a:pt x="11889" y="9103"/>
                    <a:pt x="11889" y="9296"/>
                  </a:cubicBezTo>
                  <a:lnTo>
                    <a:pt x="11889" y="9789"/>
                  </a:lnTo>
                  <a:cubicBezTo>
                    <a:pt x="11889" y="9981"/>
                    <a:pt x="12045" y="10136"/>
                    <a:pt x="12238" y="10136"/>
                  </a:cubicBezTo>
                  <a:lnTo>
                    <a:pt x="12855" y="10136"/>
                  </a:lnTo>
                  <a:lnTo>
                    <a:pt x="12855" y="10425"/>
                  </a:lnTo>
                  <a:cubicBezTo>
                    <a:pt x="12855" y="10488"/>
                    <a:pt x="12803" y="10540"/>
                    <a:pt x="12740" y="10540"/>
                  </a:cubicBezTo>
                  <a:lnTo>
                    <a:pt x="4182" y="10540"/>
                  </a:lnTo>
                  <a:cubicBezTo>
                    <a:pt x="4075" y="10540"/>
                    <a:pt x="3988" y="10627"/>
                    <a:pt x="3988" y="10734"/>
                  </a:cubicBezTo>
                  <a:cubicBezTo>
                    <a:pt x="3988" y="10840"/>
                    <a:pt x="4075" y="10927"/>
                    <a:pt x="4182" y="10927"/>
                  </a:cubicBezTo>
                  <a:lnTo>
                    <a:pt x="12740" y="10927"/>
                  </a:lnTo>
                  <a:cubicBezTo>
                    <a:pt x="13018" y="10927"/>
                    <a:pt x="13242" y="10703"/>
                    <a:pt x="13242" y="10425"/>
                  </a:cubicBezTo>
                  <a:lnTo>
                    <a:pt x="13242" y="8660"/>
                  </a:lnTo>
                  <a:cubicBezTo>
                    <a:pt x="13242" y="8426"/>
                    <a:pt x="13083" y="8224"/>
                    <a:pt x="12855" y="8170"/>
                  </a:cubicBezTo>
                  <a:lnTo>
                    <a:pt x="12855" y="7754"/>
                  </a:lnTo>
                  <a:cubicBezTo>
                    <a:pt x="13083" y="7701"/>
                    <a:pt x="13242" y="7499"/>
                    <a:pt x="13242" y="7266"/>
                  </a:cubicBezTo>
                  <a:lnTo>
                    <a:pt x="13244" y="7266"/>
                  </a:lnTo>
                  <a:lnTo>
                    <a:pt x="13244" y="5499"/>
                  </a:lnTo>
                  <a:cubicBezTo>
                    <a:pt x="13242" y="5221"/>
                    <a:pt x="13018" y="4997"/>
                    <a:pt x="12740" y="4997"/>
                  </a:cubicBezTo>
                  <a:lnTo>
                    <a:pt x="12642" y="4997"/>
                  </a:lnTo>
                  <a:cubicBezTo>
                    <a:pt x="12770" y="4756"/>
                    <a:pt x="12659" y="4460"/>
                    <a:pt x="12405" y="4362"/>
                  </a:cubicBezTo>
                  <a:cubicBezTo>
                    <a:pt x="12269" y="4308"/>
                    <a:pt x="12132" y="4264"/>
                    <a:pt x="11990" y="4226"/>
                  </a:cubicBezTo>
                  <a:cubicBezTo>
                    <a:pt x="12151" y="4017"/>
                    <a:pt x="12290" y="3792"/>
                    <a:pt x="12408" y="3555"/>
                  </a:cubicBezTo>
                  <a:cubicBezTo>
                    <a:pt x="12548" y="3269"/>
                    <a:pt x="12358" y="2931"/>
                    <a:pt x="12039" y="2905"/>
                  </a:cubicBezTo>
                  <a:cubicBezTo>
                    <a:pt x="11927" y="2895"/>
                    <a:pt x="11812" y="2890"/>
                    <a:pt x="11694" y="2890"/>
                  </a:cubicBezTo>
                  <a:cubicBezTo>
                    <a:pt x="11402" y="2890"/>
                    <a:pt x="11093" y="2920"/>
                    <a:pt x="10771" y="2978"/>
                  </a:cubicBezTo>
                  <a:cubicBezTo>
                    <a:pt x="10727" y="2951"/>
                    <a:pt x="10678" y="2931"/>
                    <a:pt x="10627" y="2922"/>
                  </a:cubicBezTo>
                  <a:cubicBezTo>
                    <a:pt x="10529" y="2902"/>
                    <a:pt x="10432" y="2886"/>
                    <a:pt x="10334" y="2874"/>
                  </a:cubicBezTo>
                  <a:cubicBezTo>
                    <a:pt x="10366" y="2769"/>
                    <a:pt x="10393" y="2663"/>
                    <a:pt x="10414" y="2557"/>
                  </a:cubicBezTo>
                  <a:cubicBezTo>
                    <a:pt x="10465" y="2275"/>
                    <a:pt x="10248" y="2021"/>
                    <a:pt x="9969" y="2021"/>
                  </a:cubicBezTo>
                  <a:cubicBezTo>
                    <a:pt x="9955" y="2021"/>
                    <a:pt x="9941" y="2021"/>
                    <a:pt x="9927" y="2023"/>
                  </a:cubicBezTo>
                  <a:cubicBezTo>
                    <a:pt x="9643" y="2048"/>
                    <a:pt x="9361" y="2101"/>
                    <a:pt x="9086" y="2181"/>
                  </a:cubicBezTo>
                  <a:cubicBezTo>
                    <a:pt x="9049" y="1962"/>
                    <a:pt x="8985" y="1749"/>
                    <a:pt x="8895" y="1546"/>
                  </a:cubicBezTo>
                  <a:cubicBezTo>
                    <a:pt x="8660" y="1021"/>
                    <a:pt x="8294" y="692"/>
                    <a:pt x="7863" y="619"/>
                  </a:cubicBezTo>
                  <a:cubicBezTo>
                    <a:pt x="7803" y="609"/>
                    <a:pt x="7743" y="604"/>
                    <a:pt x="7682" y="604"/>
                  </a:cubicBezTo>
                  <a:cubicBezTo>
                    <a:pt x="7342" y="604"/>
                    <a:pt x="6992" y="762"/>
                    <a:pt x="6682" y="1052"/>
                  </a:cubicBezTo>
                  <a:cubicBezTo>
                    <a:pt x="6437" y="459"/>
                    <a:pt x="6012" y="68"/>
                    <a:pt x="5532" y="9"/>
                  </a:cubicBezTo>
                  <a:cubicBezTo>
                    <a:pt x="5488" y="3"/>
                    <a:pt x="5444" y="1"/>
                    <a:pt x="54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4" name="Google Shape;3414;p103"/>
            <p:cNvSpPr/>
            <p:nvPr/>
          </p:nvSpPr>
          <p:spPr>
            <a:xfrm>
              <a:off x="2725088" y="2126025"/>
              <a:ext cx="10950" cy="13725"/>
            </a:xfrm>
            <a:custGeom>
              <a:avLst/>
              <a:gdLst/>
              <a:ahLst/>
              <a:cxnLst/>
              <a:rect l="l" t="t" r="r" b="b"/>
              <a:pathLst>
                <a:path w="438" h="549" extrusionOk="0">
                  <a:moveTo>
                    <a:pt x="230" y="1"/>
                  </a:moveTo>
                  <a:cubicBezTo>
                    <a:pt x="136" y="1"/>
                    <a:pt x="54" y="70"/>
                    <a:pt x="39" y="167"/>
                  </a:cubicBezTo>
                  <a:lnTo>
                    <a:pt x="16" y="325"/>
                  </a:lnTo>
                  <a:cubicBezTo>
                    <a:pt x="0" y="432"/>
                    <a:pt x="73" y="530"/>
                    <a:pt x="180" y="545"/>
                  </a:cubicBezTo>
                  <a:cubicBezTo>
                    <a:pt x="190" y="547"/>
                    <a:pt x="198" y="548"/>
                    <a:pt x="208" y="548"/>
                  </a:cubicBezTo>
                  <a:cubicBezTo>
                    <a:pt x="305" y="548"/>
                    <a:pt x="386" y="477"/>
                    <a:pt x="400" y="381"/>
                  </a:cubicBezTo>
                  <a:lnTo>
                    <a:pt x="422" y="222"/>
                  </a:lnTo>
                  <a:cubicBezTo>
                    <a:pt x="438" y="116"/>
                    <a:pt x="365" y="18"/>
                    <a:pt x="258" y="3"/>
                  </a:cubicBezTo>
                  <a:cubicBezTo>
                    <a:pt x="249" y="1"/>
                    <a:pt x="239" y="1"/>
                    <a:pt x="2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5" name="Google Shape;3415;p103"/>
            <p:cNvSpPr/>
            <p:nvPr/>
          </p:nvSpPr>
          <p:spPr>
            <a:xfrm>
              <a:off x="2739913" y="2125900"/>
              <a:ext cx="11025" cy="13850"/>
            </a:xfrm>
            <a:custGeom>
              <a:avLst/>
              <a:gdLst/>
              <a:ahLst/>
              <a:cxnLst/>
              <a:rect l="l" t="t" r="r" b="b"/>
              <a:pathLst>
                <a:path w="441" h="554" extrusionOk="0">
                  <a:moveTo>
                    <a:pt x="210" y="0"/>
                  </a:moveTo>
                  <a:cubicBezTo>
                    <a:pt x="200" y="0"/>
                    <a:pt x="191" y="1"/>
                    <a:pt x="181" y="2"/>
                  </a:cubicBezTo>
                  <a:cubicBezTo>
                    <a:pt x="73" y="18"/>
                    <a:pt x="0" y="120"/>
                    <a:pt x="19" y="228"/>
                  </a:cubicBezTo>
                  <a:lnTo>
                    <a:pt x="42" y="386"/>
                  </a:lnTo>
                  <a:cubicBezTo>
                    <a:pt x="55" y="482"/>
                    <a:pt x="138" y="553"/>
                    <a:pt x="233" y="553"/>
                  </a:cubicBezTo>
                  <a:cubicBezTo>
                    <a:pt x="243" y="553"/>
                    <a:pt x="253" y="552"/>
                    <a:pt x="263" y="550"/>
                  </a:cubicBezTo>
                  <a:cubicBezTo>
                    <a:pt x="368" y="535"/>
                    <a:pt x="441" y="437"/>
                    <a:pt x="425" y="330"/>
                  </a:cubicBezTo>
                  <a:lnTo>
                    <a:pt x="403" y="172"/>
                  </a:lnTo>
                  <a:cubicBezTo>
                    <a:pt x="391" y="72"/>
                    <a:pt x="307" y="0"/>
                    <a:pt x="2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6" name="Google Shape;3416;p103"/>
            <p:cNvSpPr/>
            <p:nvPr/>
          </p:nvSpPr>
          <p:spPr>
            <a:xfrm>
              <a:off x="2621963" y="2117475"/>
              <a:ext cx="10975" cy="13725"/>
            </a:xfrm>
            <a:custGeom>
              <a:avLst/>
              <a:gdLst/>
              <a:ahLst/>
              <a:cxnLst/>
              <a:rect l="l" t="t" r="r" b="b"/>
              <a:pathLst>
                <a:path w="439" h="549" extrusionOk="0">
                  <a:moveTo>
                    <a:pt x="229" y="0"/>
                  </a:moveTo>
                  <a:cubicBezTo>
                    <a:pt x="134" y="0"/>
                    <a:pt x="53" y="70"/>
                    <a:pt x="39" y="167"/>
                  </a:cubicBezTo>
                  <a:lnTo>
                    <a:pt x="16" y="325"/>
                  </a:lnTo>
                  <a:cubicBezTo>
                    <a:pt x="1" y="432"/>
                    <a:pt x="74" y="530"/>
                    <a:pt x="180" y="545"/>
                  </a:cubicBezTo>
                  <a:cubicBezTo>
                    <a:pt x="189" y="547"/>
                    <a:pt x="199" y="548"/>
                    <a:pt x="208" y="548"/>
                  </a:cubicBezTo>
                  <a:cubicBezTo>
                    <a:pt x="304" y="547"/>
                    <a:pt x="387" y="477"/>
                    <a:pt x="399" y="381"/>
                  </a:cubicBezTo>
                  <a:lnTo>
                    <a:pt x="423" y="221"/>
                  </a:lnTo>
                  <a:cubicBezTo>
                    <a:pt x="438" y="116"/>
                    <a:pt x="366" y="17"/>
                    <a:pt x="259" y="3"/>
                  </a:cubicBezTo>
                  <a:cubicBezTo>
                    <a:pt x="249" y="1"/>
                    <a:pt x="239" y="0"/>
                    <a:pt x="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7" name="Google Shape;3417;p103"/>
            <p:cNvSpPr/>
            <p:nvPr/>
          </p:nvSpPr>
          <p:spPr>
            <a:xfrm>
              <a:off x="2636763" y="2117325"/>
              <a:ext cx="11075" cy="13875"/>
            </a:xfrm>
            <a:custGeom>
              <a:avLst/>
              <a:gdLst/>
              <a:ahLst/>
              <a:cxnLst/>
              <a:rect l="l" t="t" r="r" b="b"/>
              <a:pathLst>
                <a:path w="443" h="555" extrusionOk="0">
                  <a:moveTo>
                    <a:pt x="213" y="1"/>
                  </a:moveTo>
                  <a:cubicBezTo>
                    <a:pt x="203" y="1"/>
                    <a:pt x="193" y="1"/>
                    <a:pt x="183" y="3"/>
                  </a:cubicBezTo>
                  <a:cubicBezTo>
                    <a:pt x="75" y="18"/>
                    <a:pt x="1" y="121"/>
                    <a:pt x="20" y="227"/>
                  </a:cubicBezTo>
                  <a:lnTo>
                    <a:pt x="43" y="387"/>
                  </a:lnTo>
                  <a:cubicBezTo>
                    <a:pt x="57" y="483"/>
                    <a:pt x="138" y="553"/>
                    <a:pt x="235" y="554"/>
                  </a:cubicBezTo>
                  <a:cubicBezTo>
                    <a:pt x="245" y="554"/>
                    <a:pt x="253" y="553"/>
                    <a:pt x="263" y="551"/>
                  </a:cubicBezTo>
                  <a:cubicBezTo>
                    <a:pt x="370" y="536"/>
                    <a:pt x="442" y="438"/>
                    <a:pt x="427" y="331"/>
                  </a:cubicBezTo>
                  <a:lnTo>
                    <a:pt x="405" y="173"/>
                  </a:lnTo>
                  <a:cubicBezTo>
                    <a:pt x="392" y="73"/>
                    <a:pt x="309" y="1"/>
                    <a:pt x="2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76" name="Google Shape;3376;p103"/>
          <p:cNvSpPr/>
          <p:nvPr/>
        </p:nvSpPr>
        <p:spPr>
          <a:xfrm rot="-10317592" flipH="1">
            <a:off x="5068168" y="3043631"/>
            <a:ext cx="680849" cy="488031"/>
          </a:xfrm>
          <a:custGeom>
            <a:avLst/>
            <a:gdLst/>
            <a:ahLst/>
            <a:cxnLst/>
            <a:rect l="l" t="t" r="r" b="b"/>
            <a:pathLst>
              <a:path w="20713" h="14848" extrusionOk="0">
                <a:moveTo>
                  <a:pt x="6709" y="1"/>
                </a:moveTo>
                <a:cubicBezTo>
                  <a:pt x="4656" y="3887"/>
                  <a:pt x="2420" y="7699"/>
                  <a:pt x="0" y="11365"/>
                </a:cubicBezTo>
                <a:cubicBezTo>
                  <a:pt x="5111" y="13675"/>
                  <a:pt x="10630" y="14847"/>
                  <a:pt x="16201" y="14847"/>
                </a:cubicBezTo>
                <a:cubicBezTo>
                  <a:pt x="17703" y="14847"/>
                  <a:pt x="19210" y="14762"/>
                  <a:pt x="20712" y="14591"/>
                </a:cubicBezTo>
                <a:lnTo>
                  <a:pt x="20712" y="6086"/>
                </a:lnTo>
                <a:cubicBezTo>
                  <a:pt x="17596" y="6013"/>
                  <a:pt x="14554" y="5206"/>
                  <a:pt x="11804" y="3777"/>
                </a:cubicBezTo>
                <a:cubicBezTo>
                  <a:pt x="9898" y="2824"/>
                  <a:pt x="8175" y="1541"/>
                  <a:pt x="67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8" name="Google Shape;3378;p103"/>
          <p:cNvSpPr/>
          <p:nvPr/>
        </p:nvSpPr>
        <p:spPr>
          <a:xfrm rot="9914322" flipH="1">
            <a:off x="1151881" y="1788357"/>
            <a:ext cx="680833" cy="488051"/>
          </a:xfrm>
          <a:custGeom>
            <a:avLst/>
            <a:gdLst/>
            <a:ahLst/>
            <a:cxnLst/>
            <a:rect l="l" t="t" r="r" b="b"/>
            <a:pathLst>
              <a:path w="20713" h="14848" extrusionOk="0">
                <a:moveTo>
                  <a:pt x="6709" y="1"/>
                </a:moveTo>
                <a:cubicBezTo>
                  <a:pt x="4656" y="3887"/>
                  <a:pt x="2420" y="7699"/>
                  <a:pt x="0" y="11365"/>
                </a:cubicBezTo>
                <a:cubicBezTo>
                  <a:pt x="5111" y="13675"/>
                  <a:pt x="10630" y="14847"/>
                  <a:pt x="16201" y="14847"/>
                </a:cubicBezTo>
                <a:cubicBezTo>
                  <a:pt x="17703" y="14847"/>
                  <a:pt x="19210" y="14762"/>
                  <a:pt x="20712" y="14591"/>
                </a:cubicBezTo>
                <a:lnTo>
                  <a:pt x="20712" y="6086"/>
                </a:lnTo>
                <a:cubicBezTo>
                  <a:pt x="17596" y="6013"/>
                  <a:pt x="14554" y="5206"/>
                  <a:pt x="11804" y="3777"/>
                </a:cubicBezTo>
                <a:cubicBezTo>
                  <a:pt x="9898" y="2824"/>
                  <a:pt x="8175" y="1541"/>
                  <a:pt x="67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9" name="Google Shape;3379;p103"/>
          <p:cNvSpPr/>
          <p:nvPr/>
        </p:nvSpPr>
        <p:spPr>
          <a:xfrm rot="1272201" flipH="1">
            <a:off x="1311526" y="3462893"/>
            <a:ext cx="680785" cy="488052"/>
          </a:xfrm>
          <a:custGeom>
            <a:avLst/>
            <a:gdLst/>
            <a:ahLst/>
            <a:cxnLst/>
            <a:rect l="l" t="t" r="r" b="b"/>
            <a:pathLst>
              <a:path w="20713" h="14848" extrusionOk="0">
                <a:moveTo>
                  <a:pt x="6709" y="1"/>
                </a:moveTo>
                <a:cubicBezTo>
                  <a:pt x="4656" y="3887"/>
                  <a:pt x="2420" y="7699"/>
                  <a:pt x="0" y="11365"/>
                </a:cubicBezTo>
                <a:cubicBezTo>
                  <a:pt x="5111" y="13675"/>
                  <a:pt x="10630" y="14847"/>
                  <a:pt x="16201" y="14847"/>
                </a:cubicBezTo>
                <a:cubicBezTo>
                  <a:pt x="17703" y="14847"/>
                  <a:pt x="19210" y="14762"/>
                  <a:pt x="20712" y="14591"/>
                </a:cubicBezTo>
                <a:lnTo>
                  <a:pt x="20712" y="6086"/>
                </a:lnTo>
                <a:cubicBezTo>
                  <a:pt x="17596" y="6013"/>
                  <a:pt x="14554" y="5206"/>
                  <a:pt x="11804" y="3777"/>
                </a:cubicBezTo>
                <a:cubicBezTo>
                  <a:pt x="9898" y="2824"/>
                  <a:pt x="8175" y="1541"/>
                  <a:pt x="67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0" name="Google Shape;3380;p103"/>
          <p:cNvSpPr txBox="1">
            <a:spLocks noGrp="1"/>
          </p:cNvSpPr>
          <p:nvPr>
            <p:ph type="title"/>
          </p:nvPr>
        </p:nvSpPr>
        <p:spPr>
          <a:xfrm>
            <a:off x="714850" y="420952"/>
            <a:ext cx="77142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Confidential Resources</a:t>
            </a:r>
            <a:endParaRPr b="0" dirty="0">
              <a:latin typeface="Calistoga"/>
              <a:ea typeface="Calistoga"/>
              <a:cs typeface="Calistoga"/>
              <a:sym typeface="Calistoga"/>
            </a:endParaRPr>
          </a:p>
        </p:txBody>
      </p:sp>
      <p:sp>
        <p:nvSpPr>
          <p:cNvPr id="3381" name="Google Shape;3381;p103"/>
          <p:cNvSpPr txBox="1">
            <a:spLocks noGrp="1"/>
          </p:cNvSpPr>
          <p:nvPr>
            <p:ph type="subTitle" idx="1"/>
          </p:nvPr>
        </p:nvSpPr>
        <p:spPr>
          <a:xfrm>
            <a:off x="2105831" y="2055895"/>
            <a:ext cx="2096100" cy="58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HWC can see students and refer employees to off-campus counselors</a:t>
            </a:r>
            <a:endParaRPr dirty="0"/>
          </a:p>
          <a:p>
            <a:pPr marL="0" lvl="0" indent="0" algn="l" rtl="0">
              <a:spcBef>
                <a:spcPts val="0"/>
              </a:spcBef>
              <a:spcAft>
                <a:spcPts val="0"/>
              </a:spcAft>
              <a:buNone/>
            </a:pPr>
            <a:endParaRPr dirty="0"/>
          </a:p>
        </p:txBody>
      </p:sp>
      <p:sp>
        <p:nvSpPr>
          <p:cNvPr id="3382" name="Google Shape;3382;p103"/>
          <p:cNvSpPr txBox="1">
            <a:spLocks noGrp="1"/>
          </p:cNvSpPr>
          <p:nvPr>
            <p:ph type="subTitle" idx="2"/>
          </p:nvPr>
        </p:nvSpPr>
        <p:spPr>
          <a:xfrm>
            <a:off x="2107625" y="1658500"/>
            <a:ext cx="2092500" cy="4020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dirty="0"/>
              <a:t>Counselors</a:t>
            </a:r>
            <a:endParaRPr dirty="0"/>
          </a:p>
        </p:txBody>
      </p:sp>
      <p:sp>
        <p:nvSpPr>
          <p:cNvPr id="3383" name="Google Shape;3383;p103"/>
          <p:cNvSpPr txBox="1">
            <a:spLocks noGrp="1"/>
          </p:cNvSpPr>
          <p:nvPr>
            <p:ph type="subTitle" idx="3"/>
          </p:nvPr>
        </p:nvSpPr>
        <p:spPr>
          <a:xfrm>
            <a:off x="2105825" y="3358101"/>
            <a:ext cx="2096100" cy="58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STI/pregnancy screening, anxiety/ depression medication</a:t>
            </a:r>
            <a:endParaRPr dirty="0"/>
          </a:p>
        </p:txBody>
      </p:sp>
      <p:sp>
        <p:nvSpPr>
          <p:cNvPr id="3384" name="Google Shape;3384;p103"/>
          <p:cNvSpPr txBox="1">
            <a:spLocks noGrp="1"/>
          </p:cNvSpPr>
          <p:nvPr>
            <p:ph type="subTitle" idx="4"/>
          </p:nvPr>
        </p:nvSpPr>
        <p:spPr>
          <a:xfrm>
            <a:off x="2107619" y="2960524"/>
            <a:ext cx="2092500" cy="4020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dirty="0"/>
              <a:t>Medical Staff</a:t>
            </a:r>
            <a:endParaRPr dirty="0"/>
          </a:p>
        </p:txBody>
      </p:sp>
      <p:sp>
        <p:nvSpPr>
          <p:cNvPr id="3385" name="Google Shape;3385;p103"/>
          <p:cNvSpPr txBox="1">
            <a:spLocks noGrp="1"/>
          </p:cNvSpPr>
          <p:nvPr>
            <p:ph type="subTitle" idx="5"/>
          </p:nvPr>
        </p:nvSpPr>
        <p:spPr>
          <a:xfrm>
            <a:off x="5946925" y="2056075"/>
            <a:ext cx="2092500" cy="58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24/7 hotline, hospital accompaniment, ongoing case management</a:t>
            </a:r>
            <a:endParaRPr dirty="0"/>
          </a:p>
        </p:txBody>
      </p:sp>
      <p:sp>
        <p:nvSpPr>
          <p:cNvPr id="3386" name="Google Shape;3386;p103"/>
          <p:cNvSpPr txBox="1">
            <a:spLocks noGrp="1"/>
          </p:cNvSpPr>
          <p:nvPr>
            <p:ph type="subTitle" idx="6"/>
          </p:nvPr>
        </p:nvSpPr>
        <p:spPr>
          <a:xfrm>
            <a:off x="5948726" y="1658500"/>
            <a:ext cx="2092500" cy="4020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dirty="0"/>
              <a:t>ORCC</a:t>
            </a:r>
            <a:endParaRPr dirty="0"/>
          </a:p>
        </p:txBody>
      </p:sp>
      <p:sp>
        <p:nvSpPr>
          <p:cNvPr id="3387" name="Google Shape;3387;p103"/>
          <p:cNvSpPr txBox="1">
            <a:spLocks noGrp="1"/>
          </p:cNvSpPr>
          <p:nvPr>
            <p:ph type="subTitle" idx="7"/>
          </p:nvPr>
        </p:nvSpPr>
        <p:spPr>
          <a:xfrm>
            <a:off x="5946951" y="3356300"/>
            <a:ext cx="2096100" cy="584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24/7 hotline, emergency shelter, ongoing case management and safety planning</a:t>
            </a:r>
            <a:endParaRPr dirty="0"/>
          </a:p>
          <a:p>
            <a:pPr marL="0" lvl="0" indent="0" algn="l" rtl="0">
              <a:spcBef>
                <a:spcPts val="0"/>
              </a:spcBef>
              <a:spcAft>
                <a:spcPts val="0"/>
              </a:spcAft>
              <a:buNone/>
            </a:pPr>
            <a:endParaRPr dirty="0"/>
          </a:p>
        </p:txBody>
      </p:sp>
      <p:sp>
        <p:nvSpPr>
          <p:cNvPr id="3388" name="Google Shape;3388;p103"/>
          <p:cNvSpPr txBox="1">
            <a:spLocks noGrp="1"/>
          </p:cNvSpPr>
          <p:nvPr>
            <p:ph type="subTitle" idx="8"/>
          </p:nvPr>
        </p:nvSpPr>
        <p:spPr>
          <a:xfrm>
            <a:off x="5948745" y="2960545"/>
            <a:ext cx="2092500" cy="4020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dirty="0"/>
              <a:t>RV Outreach</a:t>
            </a:r>
            <a:endParaRPr dirty="0"/>
          </a:p>
        </p:txBody>
      </p:sp>
      <p:grpSp>
        <p:nvGrpSpPr>
          <p:cNvPr id="3389" name="Google Shape;3389;p103"/>
          <p:cNvGrpSpPr/>
          <p:nvPr/>
        </p:nvGrpSpPr>
        <p:grpSpPr>
          <a:xfrm>
            <a:off x="1310453" y="3169330"/>
            <a:ext cx="627300" cy="627300"/>
            <a:chOff x="1084026" y="2598267"/>
            <a:chExt cx="627300" cy="627300"/>
          </a:xfrm>
        </p:grpSpPr>
        <p:grpSp>
          <p:nvGrpSpPr>
            <p:cNvPr id="3391" name="Google Shape;3391;p103"/>
            <p:cNvGrpSpPr/>
            <p:nvPr/>
          </p:nvGrpSpPr>
          <p:grpSpPr>
            <a:xfrm>
              <a:off x="1300000" y="2746300"/>
              <a:ext cx="195325" cy="331250"/>
              <a:chOff x="1097338" y="3117100"/>
              <a:chExt cx="195325" cy="331250"/>
            </a:xfrm>
          </p:grpSpPr>
          <p:sp>
            <p:nvSpPr>
              <p:cNvPr id="3392" name="Google Shape;3392;p103"/>
              <p:cNvSpPr/>
              <p:nvPr/>
            </p:nvSpPr>
            <p:spPr>
              <a:xfrm>
                <a:off x="1097338" y="3117100"/>
                <a:ext cx="195325" cy="331250"/>
              </a:xfrm>
              <a:custGeom>
                <a:avLst/>
                <a:gdLst/>
                <a:ahLst/>
                <a:cxnLst/>
                <a:rect l="l" t="t" r="r" b="b"/>
                <a:pathLst>
                  <a:path w="7813" h="13250" extrusionOk="0">
                    <a:moveTo>
                      <a:pt x="2427" y="587"/>
                    </a:moveTo>
                    <a:cubicBezTo>
                      <a:pt x="2607" y="587"/>
                      <a:pt x="2753" y="733"/>
                      <a:pt x="2753" y="912"/>
                    </a:cubicBezTo>
                    <a:lnTo>
                      <a:pt x="2753" y="936"/>
                    </a:lnTo>
                    <a:lnTo>
                      <a:pt x="2104" y="936"/>
                    </a:lnTo>
                    <a:lnTo>
                      <a:pt x="2104" y="912"/>
                    </a:lnTo>
                    <a:cubicBezTo>
                      <a:pt x="2104" y="733"/>
                      <a:pt x="2248" y="587"/>
                      <a:pt x="2427" y="587"/>
                    </a:cubicBezTo>
                    <a:close/>
                    <a:moveTo>
                      <a:pt x="2104" y="1323"/>
                    </a:moveTo>
                    <a:lnTo>
                      <a:pt x="4844" y="1325"/>
                    </a:lnTo>
                    <a:cubicBezTo>
                      <a:pt x="5325" y="1325"/>
                      <a:pt x="5715" y="1714"/>
                      <a:pt x="5716" y="2195"/>
                    </a:cubicBezTo>
                    <a:lnTo>
                      <a:pt x="5716" y="2294"/>
                    </a:lnTo>
                    <a:lnTo>
                      <a:pt x="2104" y="2294"/>
                    </a:lnTo>
                    <a:lnTo>
                      <a:pt x="2104" y="1323"/>
                    </a:lnTo>
                    <a:close/>
                    <a:moveTo>
                      <a:pt x="1715" y="1325"/>
                    </a:moveTo>
                    <a:lnTo>
                      <a:pt x="1715" y="2295"/>
                    </a:lnTo>
                    <a:lnTo>
                      <a:pt x="595" y="2295"/>
                    </a:lnTo>
                    <a:lnTo>
                      <a:pt x="595" y="2197"/>
                    </a:lnTo>
                    <a:cubicBezTo>
                      <a:pt x="595" y="1714"/>
                      <a:pt x="986" y="1325"/>
                      <a:pt x="1467" y="1325"/>
                    </a:cubicBezTo>
                    <a:close/>
                    <a:moveTo>
                      <a:pt x="6120" y="1085"/>
                    </a:moveTo>
                    <a:cubicBezTo>
                      <a:pt x="6369" y="1085"/>
                      <a:pt x="6573" y="1288"/>
                      <a:pt x="6574" y="1539"/>
                    </a:cubicBezTo>
                    <a:lnTo>
                      <a:pt x="6573" y="2295"/>
                    </a:lnTo>
                    <a:lnTo>
                      <a:pt x="6104" y="2295"/>
                    </a:lnTo>
                    <a:lnTo>
                      <a:pt x="6104" y="2197"/>
                    </a:lnTo>
                    <a:cubicBezTo>
                      <a:pt x="6104" y="1731"/>
                      <a:pt x="5848" y="1304"/>
                      <a:pt x="5437" y="1085"/>
                    </a:cubicBezTo>
                    <a:close/>
                    <a:moveTo>
                      <a:pt x="6120" y="389"/>
                    </a:moveTo>
                    <a:cubicBezTo>
                      <a:pt x="6754" y="391"/>
                      <a:pt x="7268" y="905"/>
                      <a:pt x="7270" y="1539"/>
                    </a:cubicBezTo>
                    <a:lnTo>
                      <a:pt x="7270" y="2295"/>
                    </a:lnTo>
                    <a:lnTo>
                      <a:pt x="6961" y="2295"/>
                    </a:lnTo>
                    <a:lnTo>
                      <a:pt x="6961" y="1539"/>
                    </a:lnTo>
                    <a:cubicBezTo>
                      <a:pt x="6961" y="1074"/>
                      <a:pt x="6584" y="696"/>
                      <a:pt x="6120" y="696"/>
                    </a:cubicBezTo>
                    <a:lnTo>
                      <a:pt x="5370" y="696"/>
                    </a:lnTo>
                    <a:cubicBezTo>
                      <a:pt x="5151" y="696"/>
                      <a:pt x="4939" y="782"/>
                      <a:pt x="4783" y="936"/>
                    </a:cubicBezTo>
                    <a:lnTo>
                      <a:pt x="4391" y="936"/>
                    </a:lnTo>
                    <a:cubicBezTo>
                      <a:pt x="4601" y="595"/>
                      <a:pt x="4971" y="389"/>
                      <a:pt x="5370" y="389"/>
                    </a:cubicBezTo>
                    <a:close/>
                    <a:moveTo>
                      <a:pt x="6573" y="2683"/>
                    </a:moveTo>
                    <a:lnTo>
                      <a:pt x="6573" y="3721"/>
                    </a:lnTo>
                    <a:lnTo>
                      <a:pt x="6104" y="3721"/>
                    </a:lnTo>
                    <a:lnTo>
                      <a:pt x="6104" y="2683"/>
                    </a:lnTo>
                    <a:close/>
                    <a:moveTo>
                      <a:pt x="7270" y="2683"/>
                    </a:moveTo>
                    <a:lnTo>
                      <a:pt x="7270" y="3721"/>
                    </a:lnTo>
                    <a:lnTo>
                      <a:pt x="6961" y="3721"/>
                    </a:lnTo>
                    <a:lnTo>
                      <a:pt x="6961" y="2683"/>
                    </a:lnTo>
                    <a:close/>
                    <a:moveTo>
                      <a:pt x="7270" y="4110"/>
                    </a:moveTo>
                    <a:lnTo>
                      <a:pt x="7270" y="5147"/>
                    </a:lnTo>
                    <a:lnTo>
                      <a:pt x="6961" y="5147"/>
                    </a:lnTo>
                    <a:lnTo>
                      <a:pt x="6961" y="4110"/>
                    </a:lnTo>
                    <a:close/>
                    <a:moveTo>
                      <a:pt x="6573" y="4110"/>
                    </a:moveTo>
                    <a:lnTo>
                      <a:pt x="6573" y="5149"/>
                    </a:lnTo>
                    <a:lnTo>
                      <a:pt x="6104" y="5149"/>
                    </a:lnTo>
                    <a:lnTo>
                      <a:pt x="6104" y="4110"/>
                    </a:lnTo>
                    <a:close/>
                    <a:moveTo>
                      <a:pt x="5716" y="2683"/>
                    </a:moveTo>
                    <a:lnTo>
                      <a:pt x="5716" y="6367"/>
                    </a:lnTo>
                    <a:lnTo>
                      <a:pt x="2104" y="6367"/>
                    </a:lnTo>
                    <a:lnTo>
                      <a:pt x="2104" y="2683"/>
                    </a:lnTo>
                    <a:close/>
                    <a:moveTo>
                      <a:pt x="5716" y="6754"/>
                    </a:moveTo>
                    <a:lnTo>
                      <a:pt x="5716" y="8145"/>
                    </a:lnTo>
                    <a:lnTo>
                      <a:pt x="595" y="8145"/>
                    </a:lnTo>
                    <a:lnTo>
                      <a:pt x="595" y="6754"/>
                    </a:lnTo>
                    <a:close/>
                    <a:moveTo>
                      <a:pt x="6574" y="5536"/>
                    </a:moveTo>
                    <a:lnTo>
                      <a:pt x="6574" y="8147"/>
                    </a:lnTo>
                    <a:lnTo>
                      <a:pt x="6104" y="8145"/>
                    </a:lnTo>
                    <a:lnTo>
                      <a:pt x="6104" y="6752"/>
                    </a:lnTo>
                    <a:cubicBezTo>
                      <a:pt x="6196" y="6732"/>
                      <a:pt x="6260" y="6653"/>
                      <a:pt x="6260" y="6561"/>
                    </a:cubicBezTo>
                    <a:cubicBezTo>
                      <a:pt x="6260" y="6468"/>
                      <a:pt x="6196" y="6390"/>
                      <a:pt x="6104" y="6370"/>
                    </a:cubicBezTo>
                    <a:lnTo>
                      <a:pt x="6104" y="5536"/>
                    </a:lnTo>
                    <a:close/>
                    <a:moveTo>
                      <a:pt x="5030" y="9458"/>
                    </a:moveTo>
                    <a:lnTo>
                      <a:pt x="4539" y="10177"/>
                    </a:lnTo>
                    <a:lnTo>
                      <a:pt x="4297" y="9458"/>
                    </a:lnTo>
                    <a:close/>
                    <a:moveTo>
                      <a:pt x="2015" y="9458"/>
                    </a:moveTo>
                    <a:lnTo>
                      <a:pt x="1773" y="10179"/>
                    </a:lnTo>
                    <a:lnTo>
                      <a:pt x="1282" y="9458"/>
                    </a:lnTo>
                    <a:close/>
                    <a:moveTo>
                      <a:pt x="5716" y="8534"/>
                    </a:moveTo>
                    <a:lnTo>
                      <a:pt x="5716" y="8569"/>
                    </a:lnTo>
                    <a:cubicBezTo>
                      <a:pt x="5716" y="8845"/>
                      <a:pt x="5492" y="9070"/>
                      <a:pt x="5214" y="9070"/>
                    </a:cubicBezTo>
                    <a:lnTo>
                      <a:pt x="3607" y="9070"/>
                    </a:lnTo>
                    <a:cubicBezTo>
                      <a:pt x="3605" y="9070"/>
                      <a:pt x="3603" y="9070"/>
                      <a:pt x="3602" y="9070"/>
                    </a:cubicBezTo>
                    <a:cubicBezTo>
                      <a:pt x="3495" y="9070"/>
                      <a:pt x="3406" y="9155"/>
                      <a:pt x="3406" y="9263"/>
                    </a:cubicBezTo>
                    <a:cubicBezTo>
                      <a:pt x="3406" y="9371"/>
                      <a:pt x="3495" y="9458"/>
                      <a:pt x="3602" y="9458"/>
                    </a:cubicBezTo>
                    <a:cubicBezTo>
                      <a:pt x="3603" y="9458"/>
                      <a:pt x="3605" y="9458"/>
                      <a:pt x="3607" y="9458"/>
                    </a:cubicBezTo>
                    <a:lnTo>
                      <a:pt x="3887" y="9458"/>
                    </a:lnTo>
                    <a:lnTo>
                      <a:pt x="4266" y="10580"/>
                    </a:lnTo>
                    <a:lnTo>
                      <a:pt x="3924" y="11082"/>
                    </a:lnTo>
                    <a:lnTo>
                      <a:pt x="2388" y="11082"/>
                    </a:lnTo>
                    <a:lnTo>
                      <a:pt x="2046" y="10580"/>
                    </a:lnTo>
                    <a:lnTo>
                      <a:pt x="2425" y="9458"/>
                    </a:lnTo>
                    <a:lnTo>
                      <a:pt x="2763" y="9458"/>
                    </a:lnTo>
                    <a:cubicBezTo>
                      <a:pt x="2764" y="9458"/>
                      <a:pt x="2766" y="9458"/>
                      <a:pt x="2768" y="9458"/>
                    </a:cubicBezTo>
                    <a:cubicBezTo>
                      <a:pt x="2875" y="9458"/>
                      <a:pt x="2962" y="9371"/>
                      <a:pt x="2962" y="9263"/>
                    </a:cubicBezTo>
                    <a:cubicBezTo>
                      <a:pt x="2962" y="9155"/>
                      <a:pt x="2875" y="9070"/>
                      <a:pt x="2768" y="9070"/>
                    </a:cubicBezTo>
                    <a:cubicBezTo>
                      <a:pt x="2766" y="9070"/>
                      <a:pt x="2764" y="9070"/>
                      <a:pt x="2763" y="9070"/>
                    </a:cubicBezTo>
                    <a:lnTo>
                      <a:pt x="1097" y="9070"/>
                    </a:lnTo>
                    <a:cubicBezTo>
                      <a:pt x="819" y="9070"/>
                      <a:pt x="595" y="8845"/>
                      <a:pt x="595" y="8569"/>
                    </a:cubicBezTo>
                    <a:lnTo>
                      <a:pt x="595" y="8534"/>
                    </a:lnTo>
                    <a:close/>
                    <a:moveTo>
                      <a:pt x="3659" y="11469"/>
                    </a:moveTo>
                    <a:lnTo>
                      <a:pt x="3417" y="11824"/>
                    </a:lnTo>
                    <a:cubicBezTo>
                      <a:pt x="3401" y="11848"/>
                      <a:pt x="3375" y="11862"/>
                      <a:pt x="3347" y="11862"/>
                    </a:cubicBezTo>
                    <a:lnTo>
                      <a:pt x="2965" y="11862"/>
                    </a:lnTo>
                    <a:cubicBezTo>
                      <a:pt x="2936" y="11862"/>
                      <a:pt x="2910" y="11848"/>
                      <a:pt x="2894" y="11824"/>
                    </a:cubicBezTo>
                    <a:lnTo>
                      <a:pt x="2652" y="11469"/>
                    </a:lnTo>
                    <a:close/>
                    <a:moveTo>
                      <a:pt x="595" y="9302"/>
                    </a:moveTo>
                    <a:cubicBezTo>
                      <a:pt x="649" y="9340"/>
                      <a:pt x="708" y="9371"/>
                      <a:pt x="770" y="9395"/>
                    </a:cubicBezTo>
                    <a:lnTo>
                      <a:pt x="1617" y="10640"/>
                    </a:lnTo>
                    <a:lnTo>
                      <a:pt x="888" y="12798"/>
                    </a:lnTo>
                    <a:cubicBezTo>
                      <a:pt x="876" y="12832"/>
                      <a:pt x="844" y="12856"/>
                      <a:pt x="808" y="12856"/>
                    </a:cubicBezTo>
                    <a:lnTo>
                      <a:pt x="679" y="12856"/>
                    </a:lnTo>
                    <a:cubicBezTo>
                      <a:pt x="632" y="12856"/>
                      <a:pt x="595" y="12818"/>
                      <a:pt x="595" y="12772"/>
                    </a:cubicBezTo>
                    <a:lnTo>
                      <a:pt x="595" y="9302"/>
                    </a:lnTo>
                    <a:close/>
                    <a:moveTo>
                      <a:pt x="5717" y="9301"/>
                    </a:moveTo>
                    <a:lnTo>
                      <a:pt x="5717" y="12772"/>
                    </a:lnTo>
                    <a:cubicBezTo>
                      <a:pt x="5717" y="12818"/>
                      <a:pt x="5679" y="12856"/>
                      <a:pt x="5633" y="12856"/>
                    </a:cubicBezTo>
                    <a:lnTo>
                      <a:pt x="5503" y="12856"/>
                    </a:lnTo>
                    <a:cubicBezTo>
                      <a:pt x="5466" y="12856"/>
                      <a:pt x="5435" y="12832"/>
                      <a:pt x="5423" y="12798"/>
                    </a:cubicBezTo>
                    <a:lnTo>
                      <a:pt x="4695" y="10639"/>
                    </a:lnTo>
                    <a:lnTo>
                      <a:pt x="5542" y="9394"/>
                    </a:lnTo>
                    <a:cubicBezTo>
                      <a:pt x="5604" y="9370"/>
                      <a:pt x="5663" y="9339"/>
                      <a:pt x="5717" y="9301"/>
                    </a:cubicBezTo>
                    <a:close/>
                    <a:moveTo>
                      <a:pt x="5370" y="1"/>
                    </a:moveTo>
                    <a:cubicBezTo>
                      <a:pt x="4754" y="1"/>
                      <a:pt x="4197" y="368"/>
                      <a:pt x="3956" y="936"/>
                    </a:cubicBezTo>
                    <a:lnTo>
                      <a:pt x="3141" y="936"/>
                    </a:lnTo>
                    <a:lnTo>
                      <a:pt x="3141" y="911"/>
                    </a:lnTo>
                    <a:cubicBezTo>
                      <a:pt x="3141" y="518"/>
                      <a:pt x="2821" y="198"/>
                      <a:pt x="2429" y="198"/>
                    </a:cubicBezTo>
                    <a:cubicBezTo>
                      <a:pt x="2035" y="198"/>
                      <a:pt x="1715" y="518"/>
                      <a:pt x="1715" y="911"/>
                    </a:cubicBezTo>
                    <a:lnTo>
                      <a:pt x="1715" y="936"/>
                    </a:lnTo>
                    <a:lnTo>
                      <a:pt x="1467" y="936"/>
                    </a:lnTo>
                    <a:cubicBezTo>
                      <a:pt x="771" y="936"/>
                      <a:pt x="208" y="1500"/>
                      <a:pt x="206" y="2195"/>
                    </a:cubicBezTo>
                    <a:lnTo>
                      <a:pt x="206" y="4058"/>
                    </a:lnTo>
                    <a:cubicBezTo>
                      <a:pt x="206" y="4164"/>
                      <a:pt x="293" y="4251"/>
                      <a:pt x="401" y="4251"/>
                    </a:cubicBezTo>
                    <a:cubicBezTo>
                      <a:pt x="508" y="4251"/>
                      <a:pt x="595" y="4164"/>
                      <a:pt x="595" y="4058"/>
                    </a:cubicBezTo>
                    <a:lnTo>
                      <a:pt x="595" y="2682"/>
                    </a:lnTo>
                    <a:lnTo>
                      <a:pt x="1715" y="2682"/>
                    </a:lnTo>
                    <a:lnTo>
                      <a:pt x="1715" y="6367"/>
                    </a:lnTo>
                    <a:lnTo>
                      <a:pt x="595" y="6367"/>
                    </a:lnTo>
                    <a:lnTo>
                      <a:pt x="595" y="4902"/>
                    </a:lnTo>
                    <a:cubicBezTo>
                      <a:pt x="595" y="4795"/>
                      <a:pt x="508" y="4708"/>
                      <a:pt x="401" y="4708"/>
                    </a:cubicBezTo>
                    <a:cubicBezTo>
                      <a:pt x="293" y="4708"/>
                      <a:pt x="206" y="4795"/>
                      <a:pt x="206" y="4902"/>
                    </a:cubicBezTo>
                    <a:lnTo>
                      <a:pt x="206" y="6370"/>
                    </a:lnTo>
                    <a:cubicBezTo>
                      <a:pt x="0" y="6412"/>
                      <a:pt x="0" y="6708"/>
                      <a:pt x="206" y="6750"/>
                    </a:cubicBezTo>
                    <a:lnTo>
                      <a:pt x="206" y="8150"/>
                    </a:lnTo>
                    <a:cubicBezTo>
                      <a:pt x="0" y="8192"/>
                      <a:pt x="0" y="8488"/>
                      <a:pt x="206" y="8530"/>
                    </a:cubicBezTo>
                    <a:lnTo>
                      <a:pt x="206" y="12772"/>
                    </a:lnTo>
                    <a:cubicBezTo>
                      <a:pt x="208" y="13033"/>
                      <a:pt x="418" y="13243"/>
                      <a:pt x="679" y="13244"/>
                    </a:cubicBezTo>
                    <a:lnTo>
                      <a:pt x="808" y="13244"/>
                    </a:lnTo>
                    <a:cubicBezTo>
                      <a:pt x="1011" y="13244"/>
                      <a:pt x="1191" y="13115"/>
                      <a:pt x="1255" y="12923"/>
                    </a:cubicBezTo>
                    <a:lnTo>
                      <a:pt x="1890" y="11041"/>
                    </a:lnTo>
                    <a:lnTo>
                      <a:pt x="2573" y="12044"/>
                    </a:lnTo>
                    <a:cubicBezTo>
                      <a:pt x="2660" y="12173"/>
                      <a:pt x="2807" y="12250"/>
                      <a:pt x="2965" y="12250"/>
                    </a:cubicBezTo>
                    <a:lnTo>
                      <a:pt x="3347" y="12250"/>
                    </a:lnTo>
                    <a:cubicBezTo>
                      <a:pt x="3504" y="12250"/>
                      <a:pt x="3650" y="12173"/>
                      <a:pt x="3739" y="12043"/>
                    </a:cubicBezTo>
                    <a:lnTo>
                      <a:pt x="4420" y="11041"/>
                    </a:lnTo>
                    <a:lnTo>
                      <a:pt x="5055" y="12923"/>
                    </a:lnTo>
                    <a:cubicBezTo>
                      <a:pt x="5120" y="13115"/>
                      <a:pt x="5301" y="13244"/>
                      <a:pt x="5503" y="13244"/>
                    </a:cubicBezTo>
                    <a:lnTo>
                      <a:pt x="5632" y="13244"/>
                    </a:lnTo>
                    <a:cubicBezTo>
                      <a:pt x="5893" y="13243"/>
                      <a:pt x="6104" y="13033"/>
                      <a:pt x="6104" y="12772"/>
                    </a:cubicBezTo>
                    <a:lnTo>
                      <a:pt x="6104" y="8534"/>
                    </a:lnTo>
                    <a:lnTo>
                      <a:pt x="6574" y="8534"/>
                    </a:lnTo>
                    <a:lnTo>
                      <a:pt x="6574" y="13049"/>
                    </a:lnTo>
                    <a:cubicBezTo>
                      <a:pt x="6574" y="13157"/>
                      <a:pt x="6661" y="13244"/>
                      <a:pt x="6768" y="13244"/>
                    </a:cubicBezTo>
                    <a:cubicBezTo>
                      <a:pt x="6874" y="13244"/>
                      <a:pt x="6961" y="13157"/>
                      <a:pt x="6961" y="13049"/>
                    </a:cubicBezTo>
                    <a:lnTo>
                      <a:pt x="6961" y="8534"/>
                    </a:lnTo>
                    <a:lnTo>
                      <a:pt x="7270" y="8534"/>
                    </a:lnTo>
                    <a:lnTo>
                      <a:pt x="7270" y="13049"/>
                    </a:lnTo>
                    <a:cubicBezTo>
                      <a:pt x="7265" y="13160"/>
                      <a:pt x="7354" y="13250"/>
                      <a:pt x="7463" y="13250"/>
                    </a:cubicBezTo>
                    <a:cubicBezTo>
                      <a:pt x="7573" y="13250"/>
                      <a:pt x="7660" y="13160"/>
                      <a:pt x="7657" y="13049"/>
                    </a:cubicBezTo>
                    <a:lnTo>
                      <a:pt x="7657" y="8530"/>
                    </a:lnTo>
                    <a:cubicBezTo>
                      <a:pt x="7748" y="8511"/>
                      <a:pt x="7812" y="8433"/>
                      <a:pt x="7812" y="8340"/>
                    </a:cubicBezTo>
                    <a:cubicBezTo>
                      <a:pt x="7812" y="8248"/>
                      <a:pt x="7748" y="8168"/>
                      <a:pt x="7657" y="8150"/>
                    </a:cubicBezTo>
                    <a:lnTo>
                      <a:pt x="7657" y="7127"/>
                    </a:lnTo>
                    <a:cubicBezTo>
                      <a:pt x="7660" y="7018"/>
                      <a:pt x="7573" y="6927"/>
                      <a:pt x="7463" y="6927"/>
                    </a:cubicBezTo>
                    <a:cubicBezTo>
                      <a:pt x="7354" y="6927"/>
                      <a:pt x="7265" y="7018"/>
                      <a:pt x="7270" y="7127"/>
                    </a:cubicBezTo>
                    <a:lnTo>
                      <a:pt x="7270" y="8145"/>
                    </a:lnTo>
                    <a:lnTo>
                      <a:pt x="6961" y="8145"/>
                    </a:lnTo>
                    <a:lnTo>
                      <a:pt x="6961" y="5536"/>
                    </a:lnTo>
                    <a:lnTo>
                      <a:pt x="7270" y="5536"/>
                    </a:lnTo>
                    <a:lnTo>
                      <a:pt x="7270" y="6282"/>
                    </a:lnTo>
                    <a:cubicBezTo>
                      <a:pt x="7272" y="6387"/>
                      <a:pt x="7358" y="6471"/>
                      <a:pt x="7463" y="6471"/>
                    </a:cubicBezTo>
                    <a:cubicBezTo>
                      <a:pt x="7568" y="6471"/>
                      <a:pt x="7654" y="6387"/>
                      <a:pt x="7657" y="6282"/>
                    </a:cubicBezTo>
                    <a:lnTo>
                      <a:pt x="7657" y="5532"/>
                    </a:lnTo>
                    <a:cubicBezTo>
                      <a:pt x="7748" y="5513"/>
                      <a:pt x="7812" y="5435"/>
                      <a:pt x="7812" y="5342"/>
                    </a:cubicBezTo>
                    <a:cubicBezTo>
                      <a:pt x="7812" y="5250"/>
                      <a:pt x="7748" y="5170"/>
                      <a:pt x="7657" y="5152"/>
                    </a:cubicBezTo>
                    <a:lnTo>
                      <a:pt x="7657" y="4105"/>
                    </a:lnTo>
                    <a:cubicBezTo>
                      <a:pt x="7748" y="4087"/>
                      <a:pt x="7812" y="4007"/>
                      <a:pt x="7812" y="3915"/>
                    </a:cubicBezTo>
                    <a:cubicBezTo>
                      <a:pt x="7812" y="3822"/>
                      <a:pt x="7748" y="3744"/>
                      <a:pt x="7657" y="3725"/>
                    </a:cubicBezTo>
                    <a:lnTo>
                      <a:pt x="7657" y="2678"/>
                    </a:lnTo>
                    <a:cubicBezTo>
                      <a:pt x="7748" y="2660"/>
                      <a:pt x="7812" y="2580"/>
                      <a:pt x="7812" y="2488"/>
                    </a:cubicBezTo>
                    <a:cubicBezTo>
                      <a:pt x="7812" y="2396"/>
                      <a:pt x="7748" y="2316"/>
                      <a:pt x="7657" y="2298"/>
                    </a:cubicBezTo>
                    <a:lnTo>
                      <a:pt x="7657" y="1539"/>
                    </a:lnTo>
                    <a:cubicBezTo>
                      <a:pt x="7655" y="689"/>
                      <a:pt x="6968" y="2"/>
                      <a:pt x="61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3" name="Google Shape;3393;p103"/>
              <p:cNvSpPr/>
              <p:nvPr/>
            </p:nvSpPr>
            <p:spPr>
              <a:xfrm>
                <a:off x="1198713" y="3235575"/>
                <a:ext cx="31925" cy="30700"/>
              </a:xfrm>
              <a:custGeom>
                <a:avLst/>
                <a:gdLst/>
                <a:ahLst/>
                <a:cxnLst/>
                <a:rect l="l" t="t" r="r" b="b"/>
                <a:pathLst>
                  <a:path w="1277" h="1228" extrusionOk="0">
                    <a:moveTo>
                      <a:pt x="662" y="388"/>
                    </a:moveTo>
                    <a:cubicBezTo>
                      <a:pt x="777" y="388"/>
                      <a:pt x="888" y="478"/>
                      <a:pt x="888" y="613"/>
                    </a:cubicBezTo>
                    <a:cubicBezTo>
                      <a:pt x="887" y="736"/>
                      <a:pt x="787" y="837"/>
                      <a:pt x="662" y="837"/>
                    </a:cubicBezTo>
                    <a:cubicBezTo>
                      <a:pt x="462" y="837"/>
                      <a:pt x="362" y="596"/>
                      <a:pt x="504" y="455"/>
                    </a:cubicBezTo>
                    <a:cubicBezTo>
                      <a:pt x="550" y="409"/>
                      <a:pt x="606" y="388"/>
                      <a:pt x="662" y="388"/>
                    </a:cubicBezTo>
                    <a:close/>
                    <a:moveTo>
                      <a:pt x="662" y="0"/>
                    </a:moveTo>
                    <a:cubicBezTo>
                      <a:pt x="414" y="0"/>
                      <a:pt x="191" y="150"/>
                      <a:pt x="96" y="379"/>
                    </a:cubicBezTo>
                    <a:cubicBezTo>
                      <a:pt x="1" y="609"/>
                      <a:pt x="54" y="872"/>
                      <a:pt x="229" y="1048"/>
                    </a:cubicBezTo>
                    <a:cubicBezTo>
                      <a:pt x="346" y="1165"/>
                      <a:pt x="503" y="1227"/>
                      <a:pt x="663" y="1227"/>
                    </a:cubicBezTo>
                    <a:cubicBezTo>
                      <a:pt x="742" y="1227"/>
                      <a:pt x="822" y="1212"/>
                      <a:pt x="898" y="1181"/>
                    </a:cubicBezTo>
                    <a:cubicBezTo>
                      <a:pt x="1127" y="1086"/>
                      <a:pt x="1277" y="861"/>
                      <a:pt x="1277" y="614"/>
                    </a:cubicBezTo>
                    <a:cubicBezTo>
                      <a:pt x="1277" y="275"/>
                      <a:pt x="1002" y="0"/>
                      <a:pt x="6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90" name="Google Shape;3390;p103"/>
            <p:cNvSpPr/>
            <p:nvPr/>
          </p:nvSpPr>
          <p:spPr>
            <a:xfrm>
              <a:off x="1084026" y="2598267"/>
              <a:ext cx="627300" cy="6273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grpSp>
      <p:sp>
        <p:nvSpPr>
          <p:cNvPr id="3411" name="Google Shape;3411;p103"/>
          <p:cNvSpPr/>
          <p:nvPr/>
        </p:nvSpPr>
        <p:spPr>
          <a:xfrm>
            <a:off x="1310453" y="1862755"/>
            <a:ext cx="627300" cy="6273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3419" name="Google Shape;3419;p103"/>
          <p:cNvSpPr/>
          <p:nvPr/>
        </p:nvSpPr>
        <p:spPr>
          <a:xfrm>
            <a:off x="5152526" y="3169330"/>
            <a:ext cx="627300" cy="6273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3422" name="Google Shape;3422;p103"/>
          <p:cNvSpPr/>
          <p:nvPr/>
        </p:nvSpPr>
        <p:spPr>
          <a:xfrm>
            <a:off x="5461313" y="3394276"/>
            <a:ext cx="9700" cy="9775"/>
          </a:xfrm>
          <a:custGeom>
            <a:avLst/>
            <a:gdLst/>
            <a:ahLst/>
            <a:cxnLst/>
            <a:rect l="l" t="t" r="r" b="b"/>
            <a:pathLst>
              <a:path w="388" h="391" extrusionOk="0">
                <a:moveTo>
                  <a:pt x="194" y="0"/>
                </a:moveTo>
                <a:cubicBezTo>
                  <a:pt x="87" y="0"/>
                  <a:pt x="0" y="86"/>
                  <a:pt x="0" y="194"/>
                </a:cubicBezTo>
                <a:lnTo>
                  <a:pt x="0" y="197"/>
                </a:lnTo>
                <a:cubicBezTo>
                  <a:pt x="0" y="303"/>
                  <a:pt x="87" y="390"/>
                  <a:pt x="194" y="390"/>
                </a:cubicBezTo>
                <a:cubicBezTo>
                  <a:pt x="300" y="390"/>
                  <a:pt x="387" y="303"/>
                  <a:pt x="387" y="197"/>
                </a:cubicBezTo>
                <a:lnTo>
                  <a:pt x="387" y="194"/>
                </a:lnTo>
                <a:cubicBezTo>
                  <a:pt x="387" y="86"/>
                  <a:pt x="300" y="0"/>
                  <a:pt x="1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5" name="Google Shape;3395;p103"/>
          <p:cNvSpPr/>
          <p:nvPr/>
        </p:nvSpPr>
        <p:spPr>
          <a:xfrm>
            <a:off x="5152526" y="1862755"/>
            <a:ext cx="627300" cy="6273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dirty="0"/>
              <a:t> </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389"/>
                                        </p:tgtEl>
                                        <p:attrNameLst>
                                          <p:attrName>style.visibility</p:attrName>
                                        </p:attrNameLst>
                                      </p:cBhvr>
                                      <p:to>
                                        <p:strVal val="visible"/>
                                      </p:to>
                                    </p:set>
                                    <p:animEffect transition="in" filter="fade">
                                      <p:cBhvr>
                                        <p:cTn id="7" dur="1000"/>
                                        <p:tgtEl>
                                          <p:spTgt spid="33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F7A34-9501-4CBE-1F25-8DB33064C098}"/>
              </a:ext>
            </a:extLst>
          </p:cNvPr>
          <p:cNvSpPr>
            <a:spLocks noGrp="1"/>
          </p:cNvSpPr>
          <p:nvPr>
            <p:ph type="title"/>
          </p:nvPr>
        </p:nvSpPr>
        <p:spPr/>
        <p:txBody>
          <a:bodyPr/>
          <a:lstStyle/>
          <a:p>
            <a:r>
              <a:rPr lang="en-US" dirty="0"/>
              <a:t>Title IX and Criminal Complaints</a:t>
            </a:r>
          </a:p>
        </p:txBody>
      </p:sp>
      <p:sp>
        <p:nvSpPr>
          <p:cNvPr id="3" name="Subtitle 2">
            <a:extLst>
              <a:ext uri="{FF2B5EF4-FFF2-40B4-BE49-F238E27FC236}">
                <a16:creationId xmlns:a16="http://schemas.microsoft.com/office/drawing/2014/main" id="{CD8EBFD4-5E66-09EC-79D6-3B9AE0D2B39E}"/>
              </a:ext>
            </a:extLst>
          </p:cNvPr>
          <p:cNvSpPr>
            <a:spLocks noGrp="1"/>
          </p:cNvSpPr>
          <p:nvPr>
            <p:ph type="subTitle" idx="1"/>
          </p:nvPr>
        </p:nvSpPr>
        <p:spPr/>
        <p:txBody>
          <a:bodyPr/>
          <a:lstStyle/>
          <a:p>
            <a:r>
              <a:rPr lang="en-US" dirty="0"/>
              <a:t>A complainant has the ability to pursue a Title IX complaint through ATU, a criminal complaint through the appropriate law enforcement agency, neither, or both.</a:t>
            </a:r>
          </a:p>
          <a:p>
            <a:r>
              <a:rPr lang="en-US" dirty="0"/>
              <a:t>A criminal investigation is conducted by police or law enforcement with subpoena power, while Title IX investigations are conducted by university employees.</a:t>
            </a:r>
          </a:p>
          <a:p>
            <a:r>
              <a:rPr lang="en-US" dirty="0"/>
              <a:t>A standard of evidence known as “beyond a reasonable doubt” is applied to criminal cases, while “preponderance of the evidence” applies to Title IX cases.</a:t>
            </a:r>
          </a:p>
          <a:p>
            <a:r>
              <a:rPr lang="en-US" dirty="0"/>
              <a:t>The two cases may run parallel. </a:t>
            </a:r>
          </a:p>
          <a:p>
            <a:r>
              <a:rPr lang="en-US" dirty="0"/>
              <a:t>Sanctions, such as expulsion or suspension, apply to Title IX, while criminal penalties can include prison and sex offender registration.</a:t>
            </a:r>
          </a:p>
        </p:txBody>
      </p:sp>
      <p:cxnSp>
        <p:nvCxnSpPr>
          <p:cNvPr id="4" name="Straight Connector 3">
            <a:extLst>
              <a:ext uri="{FF2B5EF4-FFF2-40B4-BE49-F238E27FC236}">
                <a16:creationId xmlns:a16="http://schemas.microsoft.com/office/drawing/2014/main" id="{A8ED8587-6906-ECF1-E612-E5392D8B5688}"/>
              </a:ext>
            </a:extLst>
          </p:cNvPr>
          <p:cNvCxnSpPr/>
          <p:nvPr/>
        </p:nvCxnSpPr>
        <p:spPr>
          <a:xfrm>
            <a:off x="1039091" y="3167095"/>
            <a:ext cx="7065818" cy="0"/>
          </a:xfrm>
          <a:prstGeom prst="line">
            <a:avLst/>
          </a:prstGeom>
        </p:spPr>
        <p:style>
          <a:lnRef idx="2">
            <a:schemeClr val="accent5"/>
          </a:lnRef>
          <a:fillRef idx="0">
            <a:schemeClr val="accent5"/>
          </a:fillRef>
          <a:effectRef idx="1">
            <a:schemeClr val="accent5"/>
          </a:effectRef>
          <a:fontRef idx="minor">
            <a:schemeClr val="tx1"/>
          </a:fontRef>
        </p:style>
      </p:cxnSp>
      <p:cxnSp>
        <p:nvCxnSpPr>
          <p:cNvPr id="5" name="Straight Arrow Connector 4">
            <a:extLst>
              <a:ext uri="{FF2B5EF4-FFF2-40B4-BE49-F238E27FC236}">
                <a16:creationId xmlns:a16="http://schemas.microsoft.com/office/drawing/2014/main" id="{B32EE0B7-4F90-EA7E-775F-BCAE48284C65}"/>
              </a:ext>
            </a:extLst>
          </p:cNvPr>
          <p:cNvCxnSpPr>
            <a:cxnSpLocks/>
          </p:cNvCxnSpPr>
          <p:nvPr/>
        </p:nvCxnSpPr>
        <p:spPr>
          <a:xfrm flipV="1">
            <a:off x="1067736" y="3239457"/>
            <a:ext cx="0" cy="505082"/>
          </a:xfrm>
          <a:prstGeom prst="straightConnector1">
            <a:avLst/>
          </a:prstGeom>
          <a:ln w="9525" cap="flat" cmpd="sng" algn="ctr">
            <a:solidFill>
              <a:schemeClr val="accent5"/>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6" name="Straight Arrow Connector 5">
            <a:extLst>
              <a:ext uri="{FF2B5EF4-FFF2-40B4-BE49-F238E27FC236}">
                <a16:creationId xmlns:a16="http://schemas.microsoft.com/office/drawing/2014/main" id="{461C7DEA-5539-69B0-503D-39F5707A2441}"/>
              </a:ext>
            </a:extLst>
          </p:cNvPr>
          <p:cNvCxnSpPr>
            <a:cxnSpLocks/>
          </p:cNvCxnSpPr>
          <p:nvPr/>
        </p:nvCxnSpPr>
        <p:spPr>
          <a:xfrm flipV="1">
            <a:off x="6741641" y="3239457"/>
            <a:ext cx="0" cy="505082"/>
          </a:xfrm>
          <a:prstGeom prst="straightConnector1">
            <a:avLst/>
          </a:prstGeom>
          <a:ln w="9525" cap="flat" cmpd="sng" algn="ctr">
            <a:solidFill>
              <a:schemeClr val="accent5"/>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7" name="Straight Arrow Connector 6">
            <a:extLst>
              <a:ext uri="{FF2B5EF4-FFF2-40B4-BE49-F238E27FC236}">
                <a16:creationId xmlns:a16="http://schemas.microsoft.com/office/drawing/2014/main" id="{F2ADC4F0-1B13-9D19-6E3C-C568FC62E04E}"/>
              </a:ext>
            </a:extLst>
          </p:cNvPr>
          <p:cNvCxnSpPr>
            <a:cxnSpLocks/>
          </p:cNvCxnSpPr>
          <p:nvPr/>
        </p:nvCxnSpPr>
        <p:spPr>
          <a:xfrm flipV="1">
            <a:off x="2680387" y="3239457"/>
            <a:ext cx="0" cy="505082"/>
          </a:xfrm>
          <a:prstGeom prst="straightConnector1">
            <a:avLst/>
          </a:prstGeom>
          <a:ln w="9525" cap="flat" cmpd="sng" algn="ctr">
            <a:solidFill>
              <a:schemeClr val="accent5"/>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8" name="Straight Arrow Connector 7">
            <a:extLst>
              <a:ext uri="{FF2B5EF4-FFF2-40B4-BE49-F238E27FC236}">
                <a16:creationId xmlns:a16="http://schemas.microsoft.com/office/drawing/2014/main" id="{53254813-7667-C41B-D25A-7DCD2A8E4685}"/>
              </a:ext>
            </a:extLst>
          </p:cNvPr>
          <p:cNvCxnSpPr>
            <a:cxnSpLocks/>
          </p:cNvCxnSpPr>
          <p:nvPr/>
        </p:nvCxnSpPr>
        <p:spPr>
          <a:xfrm flipV="1">
            <a:off x="4793580" y="3239457"/>
            <a:ext cx="0" cy="505082"/>
          </a:xfrm>
          <a:prstGeom prst="straightConnector1">
            <a:avLst/>
          </a:prstGeom>
          <a:ln w="9525" cap="flat" cmpd="sng" algn="ctr">
            <a:solidFill>
              <a:schemeClr val="accent5"/>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9" name="Straight Arrow Connector 8">
            <a:extLst>
              <a:ext uri="{FF2B5EF4-FFF2-40B4-BE49-F238E27FC236}">
                <a16:creationId xmlns:a16="http://schemas.microsoft.com/office/drawing/2014/main" id="{D712F6B7-44D4-CF50-2ACC-25E74B677180}"/>
              </a:ext>
            </a:extLst>
          </p:cNvPr>
          <p:cNvCxnSpPr>
            <a:cxnSpLocks/>
          </p:cNvCxnSpPr>
          <p:nvPr/>
        </p:nvCxnSpPr>
        <p:spPr>
          <a:xfrm flipV="1">
            <a:off x="8104909" y="3239457"/>
            <a:ext cx="0" cy="505082"/>
          </a:xfrm>
          <a:prstGeom prst="straightConnector1">
            <a:avLst/>
          </a:prstGeom>
          <a:ln w="9525" cap="flat" cmpd="sng" algn="ctr">
            <a:solidFill>
              <a:schemeClr val="accent5"/>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0" name="Straight Arrow Connector 9">
            <a:extLst>
              <a:ext uri="{FF2B5EF4-FFF2-40B4-BE49-F238E27FC236}">
                <a16:creationId xmlns:a16="http://schemas.microsoft.com/office/drawing/2014/main" id="{EC25AC9D-BAEC-1C93-07F6-CF25D5A0390C}"/>
              </a:ext>
            </a:extLst>
          </p:cNvPr>
          <p:cNvCxnSpPr>
            <a:cxnSpLocks/>
          </p:cNvCxnSpPr>
          <p:nvPr/>
        </p:nvCxnSpPr>
        <p:spPr>
          <a:xfrm flipV="1">
            <a:off x="4707082" y="3239457"/>
            <a:ext cx="0" cy="505082"/>
          </a:xfrm>
          <a:prstGeom prst="straightConnector1">
            <a:avLst/>
          </a:prstGeom>
          <a:ln w="9525" cap="flat" cmpd="sng" algn="ctr">
            <a:solidFill>
              <a:schemeClr val="accent5"/>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1" name="Google Shape;2850;p83">
            <a:extLst>
              <a:ext uri="{FF2B5EF4-FFF2-40B4-BE49-F238E27FC236}">
                <a16:creationId xmlns:a16="http://schemas.microsoft.com/office/drawing/2014/main" id="{ADAEBD42-90BE-0E15-DCCB-CCB6FBC4F7E5}"/>
              </a:ext>
            </a:extLst>
          </p:cNvPr>
          <p:cNvSpPr txBox="1">
            <a:spLocks/>
          </p:cNvSpPr>
          <p:nvPr/>
        </p:nvSpPr>
        <p:spPr>
          <a:xfrm>
            <a:off x="1985287" y="3816900"/>
            <a:ext cx="1390200" cy="791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dk1"/>
              </a:buClr>
              <a:buSzPts val="1600"/>
              <a:buFont typeface="Voces"/>
              <a:buChar char="●"/>
              <a:defRPr sz="1600" b="0" i="0" u="none" strike="noStrike" cap="none">
                <a:solidFill>
                  <a:schemeClr val="dk1"/>
                </a:solidFill>
                <a:latin typeface="Voces"/>
                <a:ea typeface="Voces"/>
                <a:cs typeface="Voces"/>
                <a:sym typeface="Voces"/>
              </a:defRPr>
            </a:lvl1pPr>
            <a:lvl2pPr marL="914400" marR="0" lvl="1" indent="-330200" algn="l" rtl="0">
              <a:lnSpc>
                <a:spcPct val="100000"/>
              </a:lnSpc>
              <a:spcBef>
                <a:spcPts val="0"/>
              </a:spcBef>
              <a:spcAft>
                <a:spcPts val="0"/>
              </a:spcAft>
              <a:buClr>
                <a:schemeClr val="dk1"/>
              </a:buClr>
              <a:buSzPts val="1600"/>
              <a:buFont typeface="Voces"/>
              <a:buChar char="○"/>
              <a:defRPr sz="1600" b="0" i="0" u="none" strike="noStrike" cap="none">
                <a:solidFill>
                  <a:schemeClr val="dk1"/>
                </a:solidFill>
                <a:latin typeface="Voces"/>
                <a:ea typeface="Voces"/>
                <a:cs typeface="Voces"/>
                <a:sym typeface="Voces"/>
              </a:defRPr>
            </a:lvl2pPr>
            <a:lvl3pPr marL="1371600" marR="0" lvl="2" indent="-330200" algn="l" rtl="0">
              <a:lnSpc>
                <a:spcPct val="100000"/>
              </a:lnSpc>
              <a:spcBef>
                <a:spcPts val="0"/>
              </a:spcBef>
              <a:spcAft>
                <a:spcPts val="0"/>
              </a:spcAft>
              <a:buClr>
                <a:schemeClr val="dk1"/>
              </a:buClr>
              <a:buSzPts val="1600"/>
              <a:buFont typeface="Voces"/>
              <a:buChar char="■"/>
              <a:defRPr sz="1600" b="0" i="0" u="none" strike="noStrike" cap="none">
                <a:solidFill>
                  <a:schemeClr val="dk1"/>
                </a:solidFill>
                <a:latin typeface="Voces"/>
                <a:ea typeface="Voces"/>
                <a:cs typeface="Voces"/>
                <a:sym typeface="Voces"/>
              </a:defRPr>
            </a:lvl3pPr>
            <a:lvl4pPr marL="1828800" marR="0" lvl="3" indent="-330200" algn="l" rtl="0">
              <a:lnSpc>
                <a:spcPct val="100000"/>
              </a:lnSpc>
              <a:spcBef>
                <a:spcPts val="0"/>
              </a:spcBef>
              <a:spcAft>
                <a:spcPts val="0"/>
              </a:spcAft>
              <a:buClr>
                <a:schemeClr val="dk1"/>
              </a:buClr>
              <a:buSzPts val="1600"/>
              <a:buFont typeface="Voces"/>
              <a:buChar char="●"/>
              <a:defRPr sz="1600" b="0" i="0" u="none" strike="noStrike" cap="none">
                <a:solidFill>
                  <a:schemeClr val="dk1"/>
                </a:solidFill>
                <a:latin typeface="Voces"/>
                <a:ea typeface="Voces"/>
                <a:cs typeface="Voces"/>
                <a:sym typeface="Voces"/>
              </a:defRPr>
            </a:lvl4pPr>
            <a:lvl5pPr marL="2286000" marR="0" lvl="4" indent="-330200" algn="l" rtl="0">
              <a:lnSpc>
                <a:spcPct val="100000"/>
              </a:lnSpc>
              <a:spcBef>
                <a:spcPts val="0"/>
              </a:spcBef>
              <a:spcAft>
                <a:spcPts val="0"/>
              </a:spcAft>
              <a:buClr>
                <a:schemeClr val="dk1"/>
              </a:buClr>
              <a:buSzPts val="1600"/>
              <a:buFont typeface="Voces"/>
              <a:buChar char="○"/>
              <a:defRPr sz="1600" b="0" i="0" u="none" strike="noStrike" cap="none">
                <a:solidFill>
                  <a:schemeClr val="dk1"/>
                </a:solidFill>
                <a:latin typeface="Voces"/>
                <a:ea typeface="Voces"/>
                <a:cs typeface="Voces"/>
                <a:sym typeface="Voces"/>
              </a:defRPr>
            </a:lvl5pPr>
            <a:lvl6pPr marL="2743200" marR="0" lvl="5" indent="-330200" algn="l" rtl="0">
              <a:lnSpc>
                <a:spcPct val="100000"/>
              </a:lnSpc>
              <a:spcBef>
                <a:spcPts val="0"/>
              </a:spcBef>
              <a:spcAft>
                <a:spcPts val="0"/>
              </a:spcAft>
              <a:buClr>
                <a:schemeClr val="dk1"/>
              </a:buClr>
              <a:buSzPts val="1600"/>
              <a:buFont typeface="Voces"/>
              <a:buChar char="■"/>
              <a:defRPr sz="1600" b="0" i="0" u="none" strike="noStrike" cap="none">
                <a:solidFill>
                  <a:schemeClr val="dk1"/>
                </a:solidFill>
                <a:latin typeface="Voces"/>
                <a:ea typeface="Voces"/>
                <a:cs typeface="Voces"/>
                <a:sym typeface="Voces"/>
              </a:defRPr>
            </a:lvl6pPr>
            <a:lvl7pPr marL="3200400" marR="0" lvl="6" indent="-330200" algn="l" rtl="0">
              <a:lnSpc>
                <a:spcPct val="100000"/>
              </a:lnSpc>
              <a:spcBef>
                <a:spcPts val="0"/>
              </a:spcBef>
              <a:spcAft>
                <a:spcPts val="0"/>
              </a:spcAft>
              <a:buClr>
                <a:schemeClr val="dk1"/>
              </a:buClr>
              <a:buSzPts val="1600"/>
              <a:buFont typeface="Voces"/>
              <a:buChar char="●"/>
              <a:defRPr sz="1600" b="0" i="0" u="none" strike="noStrike" cap="none">
                <a:solidFill>
                  <a:schemeClr val="dk1"/>
                </a:solidFill>
                <a:latin typeface="Voces"/>
                <a:ea typeface="Voces"/>
                <a:cs typeface="Voces"/>
                <a:sym typeface="Voces"/>
              </a:defRPr>
            </a:lvl7pPr>
            <a:lvl8pPr marL="3657600" marR="0" lvl="7" indent="-330200" algn="l" rtl="0">
              <a:lnSpc>
                <a:spcPct val="100000"/>
              </a:lnSpc>
              <a:spcBef>
                <a:spcPts val="0"/>
              </a:spcBef>
              <a:spcAft>
                <a:spcPts val="0"/>
              </a:spcAft>
              <a:buClr>
                <a:schemeClr val="dk1"/>
              </a:buClr>
              <a:buSzPts val="1600"/>
              <a:buFont typeface="Voces"/>
              <a:buChar char="○"/>
              <a:defRPr sz="1600" b="0" i="0" u="none" strike="noStrike" cap="none">
                <a:solidFill>
                  <a:schemeClr val="dk1"/>
                </a:solidFill>
                <a:latin typeface="Voces"/>
                <a:ea typeface="Voces"/>
                <a:cs typeface="Voces"/>
                <a:sym typeface="Voces"/>
              </a:defRPr>
            </a:lvl8pPr>
            <a:lvl9pPr marL="4114800" marR="0" lvl="8" indent="-330200" algn="l" rtl="0">
              <a:lnSpc>
                <a:spcPct val="100000"/>
              </a:lnSpc>
              <a:spcBef>
                <a:spcPts val="0"/>
              </a:spcBef>
              <a:spcAft>
                <a:spcPts val="0"/>
              </a:spcAft>
              <a:buClr>
                <a:schemeClr val="dk1"/>
              </a:buClr>
              <a:buSzPts val="1600"/>
              <a:buFont typeface="Voces"/>
              <a:buChar char="■"/>
              <a:defRPr sz="1600" b="0" i="0" u="none" strike="noStrike" cap="none">
                <a:solidFill>
                  <a:schemeClr val="dk1"/>
                </a:solidFill>
                <a:latin typeface="Voces"/>
                <a:ea typeface="Voces"/>
                <a:cs typeface="Voces"/>
                <a:sym typeface="Voces"/>
              </a:defRPr>
            </a:lvl9pPr>
          </a:lstStyle>
          <a:p>
            <a:pPr marL="0" indent="0" algn="ctr">
              <a:spcAft>
                <a:spcPts val="1200"/>
              </a:spcAft>
              <a:buFont typeface="Voces"/>
              <a:buNone/>
            </a:pPr>
            <a:r>
              <a:rPr lang="en" sz="1400" dirty="0"/>
              <a:t>Insufficient Evidence</a:t>
            </a:r>
          </a:p>
        </p:txBody>
      </p:sp>
      <p:sp>
        <p:nvSpPr>
          <p:cNvPr id="12" name="Google Shape;2850;p83">
            <a:extLst>
              <a:ext uri="{FF2B5EF4-FFF2-40B4-BE49-F238E27FC236}">
                <a16:creationId xmlns:a16="http://schemas.microsoft.com/office/drawing/2014/main" id="{A8F3EB18-B33F-957E-766B-9ED4ED55B7BB}"/>
              </a:ext>
            </a:extLst>
          </p:cNvPr>
          <p:cNvSpPr txBox="1">
            <a:spLocks/>
          </p:cNvSpPr>
          <p:nvPr/>
        </p:nvSpPr>
        <p:spPr>
          <a:xfrm>
            <a:off x="3712726" y="3816900"/>
            <a:ext cx="1390200" cy="791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dk1"/>
              </a:buClr>
              <a:buSzPts val="1600"/>
              <a:buFont typeface="Voces"/>
              <a:buChar char="●"/>
              <a:defRPr sz="1600" b="0" i="0" u="none" strike="noStrike" cap="none">
                <a:solidFill>
                  <a:schemeClr val="dk1"/>
                </a:solidFill>
                <a:latin typeface="Voces"/>
                <a:ea typeface="Voces"/>
                <a:cs typeface="Voces"/>
                <a:sym typeface="Voces"/>
              </a:defRPr>
            </a:lvl1pPr>
            <a:lvl2pPr marL="914400" marR="0" lvl="1" indent="-330200" algn="l" rtl="0">
              <a:lnSpc>
                <a:spcPct val="100000"/>
              </a:lnSpc>
              <a:spcBef>
                <a:spcPts val="0"/>
              </a:spcBef>
              <a:spcAft>
                <a:spcPts val="0"/>
              </a:spcAft>
              <a:buClr>
                <a:schemeClr val="dk1"/>
              </a:buClr>
              <a:buSzPts val="1600"/>
              <a:buFont typeface="Voces"/>
              <a:buChar char="○"/>
              <a:defRPr sz="1600" b="0" i="0" u="none" strike="noStrike" cap="none">
                <a:solidFill>
                  <a:schemeClr val="dk1"/>
                </a:solidFill>
                <a:latin typeface="Voces"/>
                <a:ea typeface="Voces"/>
                <a:cs typeface="Voces"/>
                <a:sym typeface="Voces"/>
              </a:defRPr>
            </a:lvl2pPr>
            <a:lvl3pPr marL="1371600" marR="0" lvl="2" indent="-330200" algn="l" rtl="0">
              <a:lnSpc>
                <a:spcPct val="100000"/>
              </a:lnSpc>
              <a:spcBef>
                <a:spcPts val="0"/>
              </a:spcBef>
              <a:spcAft>
                <a:spcPts val="0"/>
              </a:spcAft>
              <a:buClr>
                <a:schemeClr val="dk1"/>
              </a:buClr>
              <a:buSzPts val="1600"/>
              <a:buFont typeface="Voces"/>
              <a:buChar char="■"/>
              <a:defRPr sz="1600" b="0" i="0" u="none" strike="noStrike" cap="none">
                <a:solidFill>
                  <a:schemeClr val="dk1"/>
                </a:solidFill>
                <a:latin typeface="Voces"/>
                <a:ea typeface="Voces"/>
                <a:cs typeface="Voces"/>
                <a:sym typeface="Voces"/>
              </a:defRPr>
            </a:lvl3pPr>
            <a:lvl4pPr marL="1828800" marR="0" lvl="3" indent="-330200" algn="l" rtl="0">
              <a:lnSpc>
                <a:spcPct val="100000"/>
              </a:lnSpc>
              <a:spcBef>
                <a:spcPts val="0"/>
              </a:spcBef>
              <a:spcAft>
                <a:spcPts val="0"/>
              </a:spcAft>
              <a:buClr>
                <a:schemeClr val="dk1"/>
              </a:buClr>
              <a:buSzPts val="1600"/>
              <a:buFont typeface="Voces"/>
              <a:buChar char="●"/>
              <a:defRPr sz="1600" b="0" i="0" u="none" strike="noStrike" cap="none">
                <a:solidFill>
                  <a:schemeClr val="dk1"/>
                </a:solidFill>
                <a:latin typeface="Voces"/>
                <a:ea typeface="Voces"/>
                <a:cs typeface="Voces"/>
                <a:sym typeface="Voces"/>
              </a:defRPr>
            </a:lvl4pPr>
            <a:lvl5pPr marL="2286000" marR="0" lvl="4" indent="-330200" algn="l" rtl="0">
              <a:lnSpc>
                <a:spcPct val="100000"/>
              </a:lnSpc>
              <a:spcBef>
                <a:spcPts val="0"/>
              </a:spcBef>
              <a:spcAft>
                <a:spcPts val="0"/>
              </a:spcAft>
              <a:buClr>
                <a:schemeClr val="dk1"/>
              </a:buClr>
              <a:buSzPts val="1600"/>
              <a:buFont typeface="Voces"/>
              <a:buChar char="○"/>
              <a:defRPr sz="1600" b="0" i="0" u="none" strike="noStrike" cap="none">
                <a:solidFill>
                  <a:schemeClr val="dk1"/>
                </a:solidFill>
                <a:latin typeface="Voces"/>
                <a:ea typeface="Voces"/>
                <a:cs typeface="Voces"/>
                <a:sym typeface="Voces"/>
              </a:defRPr>
            </a:lvl5pPr>
            <a:lvl6pPr marL="2743200" marR="0" lvl="5" indent="-330200" algn="l" rtl="0">
              <a:lnSpc>
                <a:spcPct val="100000"/>
              </a:lnSpc>
              <a:spcBef>
                <a:spcPts val="0"/>
              </a:spcBef>
              <a:spcAft>
                <a:spcPts val="0"/>
              </a:spcAft>
              <a:buClr>
                <a:schemeClr val="dk1"/>
              </a:buClr>
              <a:buSzPts val="1600"/>
              <a:buFont typeface="Voces"/>
              <a:buChar char="■"/>
              <a:defRPr sz="1600" b="0" i="0" u="none" strike="noStrike" cap="none">
                <a:solidFill>
                  <a:schemeClr val="dk1"/>
                </a:solidFill>
                <a:latin typeface="Voces"/>
                <a:ea typeface="Voces"/>
                <a:cs typeface="Voces"/>
                <a:sym typeface="Voces"/>
              </a:defRPr>
            </a:lvl6pPr>
            <a:lvl7pPr marL="3200400" marR="0" lvl="6" indent="-330200" algn="l" rtl="0">
              <a:lnSpc>
                <a:spcPct val="100000"/>
              </a:lnSpc>
              <a:spcBef>
                <a:spcPts val="0"/>
              </a:spcBef>
              <a:spcAft>
                <a:spcPts val="0"/>
              </a:spcAft>
              <a:buClr>
                <a:schemeClr val="dk1"/>
              </a:buClr>
              <a:buSzPts val="1600"/>
              <a:buFont typeface="Voces"/>
              <a:buChar char="●"/>
              <a:defRPr sz="1600" b="0" i="0" u="none" strike="noStrike" cap="none">
                <a:solidFill>
                  <a:schemeClr val="dk1"/>
                </a:solidFill>
                <a:latin typeface="Voces"/>
                <a:ea typeface="Voces"/>
                <a:cs typeface="Voces"/>
                <a:sym typeface="Voces"/>
              </a:defRPr>
            </a:lvl7pPr>
            <a:lvl8pPr marL="3657600" marR="0" lvl="7" indent="-330200" algn="l" rtl="0">
              <a:lnSpc>
                <a:spcPct val="100000"/>
              </a:lnSpc>
              <a:spcBef>
                <a:spcPts val="0"/>
              </a:spcBef>
              <a:spcAft>
                <a:spcPts val="0"/>
              </a:spcAft>
              <a:buClr>
                <a:schemeClr val="dk1"/>
              </a:buClr>
              <a:buSzPts val="1600"/>
              <a:buFont typeface="Voces"/>
              <a:buChar char="○"/>
              <a:defRPr sz="1600" b="0" i="0" u="none" strike="noStrike" cap="none">
                <a:solidFill>
                  <a:schemeClr val="dk1"/>
                </a:solidFill>
                <a:latin typeface="Voces"/>
                <a:ea typeface="Voces"/>
                <a:cs typeface="Voces"/>
                <a:sym typeface="Voces"/>
              </a:defRPr>
            </a:lvl8pPr>
            <a:lvl9pPr marL="4114800" marR="0" lvl="8" indent="-330200" algn="l" rtl="0">
              <a:lnSpc>
                <a:spcPct val="100000"/>
              </a:lnSpc>
              <a:spcBef>
                <a:spcPts val="0"/>
              </a:spcBef>
              <a:spcAft>
                <a:spcPts val="0"/>
              </a:spcAft>
              <a:buClr>
                <a:schemeClr val="dk1"/>
              </a:buClr>
              <a:buSzPts val="1600"/>
              <a:buFont typeface="Voces"/>
              <a:buChar char="■"/>
              <a:defRPr sz="1600" b="0" i="0" u="none" strike="noStrike" cap="none">
                <a:solidFill>
                  <a:schemeClr val="dk1"/>
                </a:solidFill>
                <a:latin typeface="Voces"/>
                <a:ea typeface="Voces"/>
                <a:cs typeface="Voces"/>
                <a:sym typeface="Voces"/>
              </a:defRPr>
            </a:lvl9pPr>
          </a:lstStyle>
          <a:p>
            <a:pPr marL="0" indent="0" algn="ctr">
              <a:spcAft>
                <a:spcPts val="1200"/>
              </a:spcAft>
              <a:buFont typeface="Voces"/>
              <a:buNone/>
            </a:pPr>
            <a:r>
              <a:rPr lang="en" sz="1400" dirty="0"/>
              <a:t>50/50</a:t>
            </a:r>
          </a:p>
        </p:txBody>
      </p:sp>
      <p:sp>
        <p:nvSpPr>
          <p:cNvPr id="13" name="Google Shape;2850;p83">
            <a:extLst>
              <a:ext uri="{FF2B5EF4-FFF2-40B4-BE49-F238E27FC236}">
                <a16:creationId xmlns:a16="http://schemas.microsoft.com/office/drawing/2014/main" id="{353817AC-7989-C56F-F94C-176D56C00670}"/>
              </a:ext>
            </a:extLst>
          </p:cNvPr>
          <p:cNvSpPr txBox="1">
            <a:spLocks/>
          </p:cNvSpPr>
          <p:nvPr/>
        </p:nvSpPr>
        <p:spPr>
          <a:xfrm>
            <a:off x="6038677" y="3816900"/>
            <a:ext cx="1390200" cy="791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dk1"/>
              </a:buClr>
              <a:buSzPts val="1600"/>
              <a:buFont typeface="Voces"/>
              <a:buChar char="●"/>
              <a:defRPr sz="1600" b="0" i="0" u="none" strike="noStrike" cap="none">
                <a:solidFill>
                  <a:schemeClr val="dk1"/>
                </a:solidFill>
                <a:latin typeface="Voces"/>
                <a:ea typeface="Voces"/>
                <a:cs typeface="Voces"/>
                <a:sym typeface="Voces"/>
              </a:defRPr>
            </a:lvl1pPr>
            <a:lvl2pPr marL="914400" marR="0" lvl="1" indent="-330200" algn="l" rtl="0">
              <a:lnSpc>
                <a:spcPct val="100000"/>
              </a:lnSpc>
              <a:spcBef>
                <a:spcPts val="0"/>
              </a:spcBef>
              <a:spcAft>
                <a:spcPts val="0"/>
              </a:spcAft>
              <a:buClr>
                <a:schemeClr val="dk1"/>
              </a:buClr>
              <a:buSzPts val="1600"/>
              <a:buFont typeface="Voces"/>
              <a:buChar char="○"/>
              <a:defRPr sz="1600" b="0" i="0" u="none" strike="noStrike" cap="none">
                <a:solidFill>
                  <a:schemeClr val="dk1"/>
                </a:solidFill>
                <a:latin typeface="Voces"/>
                <a:ea typeface="Voces"/>
                <a:cs typeface="Voces"/>
                <a:sym typeface="Voces"/>
              </a:defRPr>
            </a:lvl2pPr>
            <a:lvl3pPr marL="1371600" marR="0" lvl="2" indent="-330200" algn="l" rtl="0">
              <a:lnSpc>
                <a:spcPct val="100000"/>
              </a:lnSpc>
              <a:spcBef>
                <a:spcPts val="0"/>
              </a:spcBef>
              <a:spcAft>
                <a:spcPts val="0"/>
              </a:spcAft>
              <a:buClr>
                <a:schemeClr val="dk1"/>
              </a:buClr>
              <a:buSzPts val="1600"/>
              <a:buFont typeface="Voces"/>
              <a:buChar char="■"/>
              <a:defRPr sz="1600" b="0" i="0" u="none" strike="noStrike" cap="none">
                <a:solidFill>
                  <a:schemeClr val="dk1"/>
                </a:solidFill>
                <a:latin typeface="Voces"/>
                <a:ea typeface="Voces"/>
                <a:cs typeface="Voces"/>
                <a:sym typeface="Voces"/>
              </a:defRPr>
            </a:lvl3pPr>
            <a:lvl4pPr marL="1828800" marR="0" lvl="3" indent="-330200" algn="l" rtl="0">
              <a:lnSpc>
                <a:spcPct val="100000"/>
              </a:lnSpc>
              <a:spcBef>
                <a:spcPts val="0"/>
              </a:spcBef>
              <a:spcAft>
                <a:spcPts val="0"/>
              </a:spcAft>
              <a:buClr>
                <a:schemeClr val="dk1"/>
              </a:buClr>
              <a:buSzPts val="1600"/>
              <a:buFont typeface="Voces"/>
              <a:buChar char="●"/>
              <a:defRPr sz="1600" b="0" i="0" u="none" strike="noStrike" cap="none">
                <a:solidFill>
                  <a:schemeClr val="dk1"/>
                </a:solidFill>
                <a:latin typeface="Voces"/>
                <a:ea typeface="Voces"/>
                <a:cs typeface="Voces"/>
                <a:sym typeface="Voces"/>
              </a:defRPr>
            </a:lvl4pPr>
            <a:lvl5pPr marL="2286000" marR="0" lvl="4" indent="-330200" algn="l" rtl="0">
              <a:lnSpc>
                <a:spcPct val="100000"/>
              </a:lnSpc>
              <a:spcBef>
                <a:spcPts val="0"/>
              </a:spcBef>
              <a:spcAft>
                <a:spcPts val="0"/>
              </a:spcAft>
              <a:buClr>
                <a:schemeClr val="dk1"/>
              </a:buClr>
              <a:buSzPts val="1600"/>
              <a:buFont typeface="Voces"/>
              <a:buChar char="○"/>
              <a:defRPr sz="1600" b="0" i="0" u="none" strike="noStrike" cap="none">
                <a:solidFill>
                  <a:schemeClr val="dk1"/>
                </a:solidFill>
                <a:latin typeface="Voces"/>
                <a:ea typeface="Voces"/>
                <a:cs typeface="Voces"/>
                <a:sym typeface="Voces"/>
              </a:defRPr>
            </a:lvl5pPr>
            <a:lvl6pPr marL="2743200" marR="0" lvl="5" indent="-330200" algn="l" rtl="0">
              <a:lnSpc>
                <a:spcPct val="100000"/>
              </a:lnSpc>
              <a:spcBef>
                <a:spcPts val="0"/>
              </a:spcBef>
              <a:spcAft>
                <a:spcPts val="0"/>
              </a:spcAft>
              <a:buClr>
                <a:schemeClr val="dk1"/>
              </a:buClr>
              <a:buSzPts val="1600"/>
              <a:buFont typeface="Voces"/>
              <a:buChar char="■"/>
              <a:defRPr sz="1600" b="0" i="0" u="none" strike="noStrike" cap="none">
                <a:solidFill>
                  <a:schemeClr val="dk1"/>
                </a:solidFill>
                <a:latin typeface="Voces"/>
                <a:ea typeface="Voces"/>
                <a:cs typeface="Voces"/>
                <a:sym typeface="Voces"/>
              </a:defRPr>
            </a:lvl6pPr>
            <a:lvl7pPr marL="3200400" marR="0" lvl="6" indent="-330200" algn="l" rtl="0">
              <a:lnSpc>
                <a:spcPct val="100000"/>
              </a:lnSpc>
              <a:spcBef>
                <a:spcPts val="0"/>
              </a:spcBef>
              <a:spcAft>
                <a:spcPts val="0"/>
              </a:spcAft>
              <a:buClr>
                <a:schemeClr val="dk1"/>
              </a:buClr>
              <a:buSzPts val="1600"/>
              <a:buFont typeface="Voces"/>
              <a:buChar char="●"/>
              <a:defRPr sz="1600" b="0" i="0" u="none" strike="noStrike" cap="none">
                <a:solidFill>
                  <a:schemeClr val="dk1"/>
                </a:solidFill>
                <a:latin typeface="Voces"/>
                <a:ea typeface="Voces"/>
                <a:cs typeface="Voces"/>
                <a:sym typeface="Voces"/>
              </a:defRPr>
            </a:lvl7pPr>
            <a:lvl8pPr marL="3657600" marR="0" lvl="7" indent="-330200" algn="l" rtl="0">
              <a:lnSpc>
                <a:spcPct val="100000"/>
              </a:lnSpc>
              <a:spcBef>
                <a:spcPts val="0"/>
              </a:spcBef>
              <a:spcAft>
                <a:spcPts val="0"/>
              </a:spcAft>
              <a:buClr>
                <a:schemeClr val="dk1"/>
              </a:buClr>
              <a:buSzPts val="1600"/>
              <a:buFont typeface="Voces"/>
              <a:buChar char="○"/>
              <a:defRPr sz="1600" b="0" i="0" u="none" strike="noStrike" cap="none">
                <a:solidFill>
                  <a:schemeClr val="dk1"/>
                </a:solidFill>
                <a:latin typeface="Voces"/>
                <a:ea typeface="Voces"/>
                <a:cs typeface="Voces"/>
                <a:sym typeface="Voces"/>
              </a:defRPr>
            </a:lvl8pPr>
            <a:lvl9pPr marL="4114800" marR="0" lvl="8" indent="-330200" algn="l" rtl="0">
              <a:lnSpc>
                <a:spcPct val="100000"/>
              </a:lnSpc>
              <a:spcBef>
                <a:spcPts val="0"/>
              </a:spcBef>
              <a:spcAft>
                <a:spcPts val="0"/>
              </a:spcAft>
              <a:buClr>
                <a:schemeClr val="dk1"/>
              </a:buClr>
              <a:buSzPts val="1600"/>
              <a:buFont typeface="Voces"/>
              <a:buChar char="■"/>
              <a:defRPr sz="1600" b="0" i="0" u="none" strike="noStrike" cap="none">
                <a:solidFill>
                  <a:schemeClr val="dk1"/>
                </a:solidFill>
                <a:latin typeface="Voces"/>
                <a:ea typeface="Voces"/>
                <a:cs typeface="Voces"/>
                <a:sym typeface="Voces"/>
              </a:defRPr>
            </a:lvl9pPr>
          </a:lstStyle>
          <a:p>
            <a:pPr marL="0" indent="0" algn="ctr">
              <a:spcAft>
                <a:spcPts val="1200"/>
              </a:spcAft>
              <a:buFont typeface="Voces"/>
              <a:buNone/>
            </a:pPr>
            <a:r>
              <a:rPr lang="en" sz="1400" dirty="0"/>
              <a:t>Clear and Convincing</a:t>
            </a:r>
          </a:p>
        </p:txBody>
      </p:sp>
      <p:sp>
        <p:nvSpPr>
          <p:cNvPr id="14" name="Google Shape;2850;p83">
            <a:extLst>
              <a:ext uri="{FF2B5EF4-FFF2-40B4-BE49-F238E27FC236}">
                <a16:creationId xmlns:a16="http://schemas.microsoft.com/office/drawing/2014/main" id="{762BC6AD-C823-1879-0401-E511F202B2D3}"/>
              </a:ext>
            </a:extLst>
          </p:cNvPr>
          <p:cNvSpPr txBox="1">
            <a:spLocks/>
          </p:cNvSpPr>
          <p:nvPr/>
        </p:nvSpPr>
        <p:spPr>
          <a:xfrm>
            <a:off x="372636" y="3816901"/>
            <a:ext cx="1390200" cy="791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dk1"/>
              </a:buClr>
              <a:buSzPts val="1600"/>
              <a:buFont typeface="Voces"/>
              <a:buChar char="●"/>
              <a:defRPr sz="1600" b="0" i="0" u="none" strike="noStrike" cap="none">
                <a:solidFill>
                  <a:schemeClr val="dk1"/>
                </a:solidFill>
                <a:latin typeface="Voces"/>
                <a:ea typeface="Voces"/>
                <a:cs typeface="Voces"/>
                <a:sym typeface="Voces"/>
              </a:defRPr>
            </a:lvl1pPr>
            <a:lvl2pPr marL="914400" marR="0" lvl="1" indent="-330200" algn="l" rtl="0">
              <a:lnSpc>
                <a:spcPct val="100000"/>
              </a:lnSpc>
              <a:spcBef>
                <a:spcPts val="0"/>
              </a:spcBef>
              <a:spcAft>
                <a:spcPts val="0"/>
              </a:spcAft>
              <a:buClr>
                <a:schemeClr val="dk1"/>
              </a:buClr>
              <a:buSzPts val="1600"/>
              <a:buFont typeface="Voces"/>
              <a:buChar char="○"/>
              <a:defRPr sz="1600" b="0" i="0" u="none" strike="noStrike" cap="none">
                <a:solidFill>
                  <a:schemeClr val="dk1"/>
                </a:solidFill>
                <a:latin typeface="Voces"/>
                <a:ea typeface="Voces"/>
                <a:cs typeface="Voces"/>
                <a:sym typeface="Voces"/>
              </a:defRPr>
            </a:lvl2pPr>
            <a:lvl3pPr marL="1371600" marR="0" lvl="2" indent="-330200" algn="l" rtl="0">
              <a:lnSpc>
                <a:spcPct val="100000"/>
              </a:lnSpc>
              <a:spcBef>
                <a:spcPts val="0"/>
              </a:spcBef>
              <a:spcAft>
                <a:spcPts val="0"/>
              </a:spcAft>
              <a:buClr>
                <a:schemeClr val="dk1"/>
              </a:buClr>
              <a:buSzPts val="1600"/>
              <a:buFont typeface="Voces"/>
              <a:buChar char="■"/>
              <a:defRPr sz="1600" b="0" i="0" u="none" strike="noStrike" cap="none">
                <a:solidFill>
                  <a:schemeClr val="dk1"/>
                </a:solidFill>
                <a:latin typeface="Voces"/>
                <a:ea typeface="Voces"/>
                <a:cs typeface="Voces"/>
                <a:sym typeface="Voces"/>
              </a:defRPr>
            </a:lvl3pPr>
            <a:lvl4pPr marL="1828800" marR="0" lvl="3" indent="-330200" algn="l" rtl="0">
              <a:lnSpc>
                <a:spcPct val="100000"/>
              </a:lnSpc>
              <a:spcBef>
                <a:spcPts val="0"/>
              </a:spcBef>
              <a:spcAft>
                <a:spcPts val="0"/>
              </a:spcAft>
              <a:buClr>
                <a:schemeClr val="dk1"/>
              </a:buClr>
              <a:buSzPts val="1600"/>
              <a:buFont typeface="Voces"/>
              <a:buChar char="●"/>
              <a:defRPr sz="1600" b="0" i="0" u="none" strike="noStrike" cap="none">
                <a:solidFill>
                  <a:schemeClr val="dk1"/>
                </a:solidFill>
                <a:latin typeface="Voces"/>
                <a:ea typeface="Voces"/>
                <a:cs typeface="Voces"/>
                <a:sym typeface="Voces"/>
              </a:defRPr>
            </a:lvl4pPr>
            <a:lvl5pPr marL="2286000" marR="0" lvl="4" indent="-330200" algn="l" rtl="0">
              <a:lnSpc>
                <a:spcPct val="100000"/>
              </a:lnSpc>
              <a:spcBef>
                <a:spcPts val="0"/>
              </a:spcBef>
              <a:spcAft>
                <a:spcPts val="0"/>
              </a:spcAft>
              <a:buClr>
                <a:schemeClr val="dk1"/>
              </a:buClr>
              <a:buSzPts val="1600"/>
              <a:buFont typeface="Voces"/>
              <a:buChar char="○"/>
              <a:defRPr sz="1600" b="0" i="0" u="none" strike="noStrike" cap="none">
                <a:solidFill>
                  <a:schemeClr val="dk1"/>
                </a:solidFill>
                <a:latin typeface="Voces"/>
                <a:ea typeface="Voces"/>
                <a:cs typeface="Voces"/>
                <a:sym typeface="Voces"/>
              </a:defRPr>
            </a:lvl5pPr>
            <a:lvl6pPr marL="2743200" marR="0" lvl="5" indent="-330200" algn="l" rtl="0">
              <a:lnSpc>
                <a:spcPct val="100000"/>
              </a:lnSpc>
              <a:spcBef>
                <a:spcPts val="0"/>
              </a:spcBef>
              <a:spcAft>
                <a:spcPts val="0"/>
              </a:spcAft>
              <a:buClr>
                <a:schemeClr val="dk1"/>
              </a:buClr>
              <a:buSzPts val="1600"/>
              <a:buFont typeface="Voces"/>
              <a:buChar char="■"/>
              <a:defRPr sz="1600" b="0" i="0" u="none" strike="noStrike" cap="none">
                <a:solidFill>
                  <a:schemeClr val="dk1"/>
                </a:solidFill>
                <a:latin typeface="Voces"/>
                <a:ea typeface="Voces"/>
                <a:cs typeface="Voces"/>
                <a:sym typeface="Voces"/>
              </a:defRPr>
            </a:lvl6pPr>
            <a:lvl7pPr marL="3200400" marR="0" lvl="6" indent="-330200" algn="l" rtl="0">
              <a:lnSpc>
                <a:spcPct val="100000"/>
              </a:lnSpc>
              <a:spcBef>
                <a:spcPts val="0"/>
              </a:spcBef>
              <a:spcAft>
                <a:spcPts val="0"/>
              </a:spcAft>
              <a:buClr>
                <a:schemeClr val="dk1"/>
              </a:buClr>
              <a:buSzPts val="1600"/>
              <a:buFont typeface="Voces"/>
              <a:buChar char="●"/>
              <a:defRPr sz="1600" b="0" i="0" u="none" strike="noStrike" cap="none">
                <a:solidFill>
                  <a:schemeClr val="dk1"/>
                </a:solidFill>
                <a:latin typeface="Voces"/>
                <a:ea typeface="Voces"/>
                <a:cs typeface="Voces"/>
                <a:sym typeface="Voces"/>
              </a:defRPr>
            </a:lvl7pPr>
            <a:lvl8pPr marL="3657600" marR="0" lvl="7" indent="-330200" algn="l" rtl="0">
              <a:lnSpc>
                <a:spcPct val="100000"/>
              </a:lnSpc>
              <a:spcBef>
                <a:spcPts val="0"/>
              </a:spcBef>
              <a:spcAft>
                <a:spcPts val="0"/>
              </a:spcAft>
              <a:buClr>
                <a:schemeClr val="dk1"/>
              </a:buClr>
              <a:buSzPts val="1600"/>
              <a:buFont typeface="Voces"/>
              <a:buChar char="○"/>
              <a:defRPr sz="1600" b="0" i="0" u="none" strike="noStrike" cap="none">
                <a:solidFill>
                  <a:schemeClr val="dk1"/>
                </a:solidFill>
                <a:latin typeface="Voces"/>
                <a:ea typeface="Voces"/>
                <a:cs typeface="Voces"/>
                <a:sym typeface="Voces"/>
              </a:defRPr>
            </a:lvl8pPr>
            <a:lvl9pPr marL="4114800" marR="0" lvl="8" indent="-330200" algn="l" rtl="0">
              <a:lnSpc>
                <a:spcPct val="100000"/>
              </a:lnSpc>
              <a:spcBef>
                <a:spcPts val="0"/>
              </a:spcBef>
              <a:spcAft>
                <a:spcPts val="0"/>
              </a:spcAft>
              <a:buClr>
                <a:schemeClr val="dk1"/>
              </a:buClr>
              <a:buSzPts val="1600"/>
              <a:buFont typeface="Voces"/>
              <a:buChar char="■"/>
              <a:defRPr sz="1600" b="0" i="0" u="none" strike="noStrike" cap="none">
                <a:solidFill>
                  <a:schemeClr val="dk1"/>
                </a:solidFill>
                <a:latin typeface="Voces"/>
                <a:ea typeface="Voces"/>
                <a:cs typeface="Voces"/>
                <a:sym typeface="Voces"/>
              </a:defRPr>
            </a:lvl9pPr>
          </a:lstStyle>
          <a:p>
            <a:pPr marL="0" indent="0" algn="ctr">
              <a:spcAft>
                <a:spcPts val="1200"/>
              </a:spcAft>
              <a:buFont typeface="Voces"/>
              <a:buNone/>
            </a:pPr>
            <a:r>
              <a:rPr lang="en" sz="1400" dirty="0"/>
              <a:t>No Evidence</a:t>
            </a:r>
          </a:p>
        </p:txBody>
      </p:sp>
      <p:sp>
        <p:nvSpPr>
          <p:cNvPr id="15" name="Google Shape;2850;p83">
            <a:extLst>
              <a:ext uri="{FF2B5EF4-FFF2-40B4-BE49-F238E27FC236}">
                <a16:creationId xmlns:a16="http://schemas.microsoft.com/office/drawing/2014/main" id="{7EAF08EE-2510-537A-A6B7-F5FD0EC5EE2D}"/>
              </a:ext>
            </a:extLst>
          </p:cNvPr>
          <p:cNvSpPr txBox="1">
            <a:spLocks/>
          </p:cNvSpPr>
          <p:nvPr/>
        </p:nvSpPr>
        <p:spPr>
          <a:xfrm>
            <a:off x="4684209" y="3816900"/>
            <a:ext cx="1499572" cy="121942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dk1"/>
              </a:buClr>
              <a:buSzPts val="1600"/>
              <a:buFont typeface="Voces"/>
              <a:buChar char="●"/>
              <a:defRPr sz="1600" b="0" i="0" u="none" strike="noStrike" cap="none">
                <a:solidFill>
                  <a:schemeClr val="dk1"/>
                </a:solidFill>
                <a:latin typeface="Voces"/>
                <a:ea typeface="Voces"/>
                <a:cs typeface="Voces"/>
                <a:sym typeface="Voces"/>
              </a:defRPr>
            </a:lvl1pPr>
            <a:lvl2pPr marL="914400" marR="0" lvl="1" indent="-330200" algn="l" rtl="0">
              <a:lnSpc>
                <a:spcPct val="100000"/>
              </a:lnSpc>
              <a:spcBef>
                <a:spcPts val="0"/>
              </a:spcBef>
              <a:spcAft>
                <a:spcPts val="0"/>
              </a:spcAft>
              <a:buClr>
                <a:schemeClr val="dk1"/>
              </a:buClr>
              <a:buSzPts val="1600"/>
              <a:buFont typeface="Voces"/>
              <a:buChar char="○"/>
              <a:defRPr sz="1600" b="0" i="0" u="none" strike="noStrike" cap="none">
                <a:solidFill>
                  <a:schemeClr val="dk1"/>
                </a:solidFill>
                <a:latin typeface="Voces"/>
                <a:ea typeface="Voces"/>
                <a:cs typeface="Voces"/>
                <a:sym typeface="Voces"/>
              </a:defRPr>
            </a:lvl2pPr>
            <a:lvl3pPr marL="1371600" marR="0" lvl="2" indent="-330200" algn="l" rtl="0">
              <a:lnSpc>
                <a:spcPct val="100000"/>
              </a:lnSpc>
              <a:spcBef>
                <a:spcPts val="0"/>
              </a:spcBef>
              <a:spcAft>
                <a:spcPts val="0"/>
              </a:spcAft>
              <a:buClr>
                <a:schemeClr val="dk1"/>
              </a:buClr>
              <a:buSzPts val="1600"/>
              <a:buFont typeface="Voces"/>
              <a:buChar char="■"/>
              <a:defRPr sz="1600" b="0" i="0" u="none" strike="noStrike" cap="none">
                <a:solidFill>
                  <a:schemeClr val="dk1"/>
                </a:solidFill>
                <a:latin typeface="Voces"/>
                <a:ea typeface="Voces"/>
                <a:cs typeface="Voces"/>
                <a:sym typeface="Voces"/>
              </a:defRPr>
            </a:lvl3pPr>
            <a:lvl4pPr marL="1828800" marR="0" lvl="3" indent="-330200" algn="l" rtl="0">
              <a:lnSpc>
                <a:spcPct val="100000"/>
              </a:lnSpc>
              <a:spcBef>
                <a:spcPts val="0"/>
              </a:spcBef>
              <a:spcAft>
                <a:spcPts val="0"/>
              </a:spcAft>
              <a:buClr>
                <a:schemeClr val="dk1"/>
              </a:buClr>
              <a:buSzPts val="1600"/>
              <a:buFont typeface="Voces"/>
              <a:buChar char="●"/>
              <a:defRPr sz="1600" b="0" i="0" u="none" strike="noStrike" cap="none">
                <a:solidFill>
                  <a:schemeClr val="dk1"/>
                </a:solidFill>
                <a:latin typeface="Voces"/>
                <a:ea typeface="Voces"/>
                <a:cs typeface="Voces"/>
                <a:sym typeface="Voces"/>
              </a:defRPr>
            </a:lvl4pPr>
            <a:lvl5pPr marL="2286000" marR="0" lvl="4" indent="-330200" algn="l" rtl="0">
              <a:lnSpc>
                <a:spcPct val="100000"/>
              </a:lnSpc>
              <a:spcBef>
                <a:spcPts val="0"/>
              </a:spcBef>
              <a:spcAft>
                <a:spcPts val="0"/>
              </a:spcAft>
              <a:buClr>
                <a:schemeClr val="dk1"/>
              </a:buClr>
              <a:buSzPts val="1600"/>
              <a:buFont typeface="Voces"/>
              <a:buChar char="○"/>
              <a:defRPr sz="1600" b="0" i="0" u="none" strike="noStrike" cap="none">
                <a:solidFill>
                  <a:schemeClr val="dk1"/>
                </a:solidFill>
                <a:latin typeface="Voces"/>
                <a:ea typeface="Voces"/>
                <a:cs typeface="Voces"/>
                <a:sym typeface="Voces"/>
              </a:defRPr>
            </a:lvl5pPr>
            <a:lvl6pPr marL="2743200" marR="0" lvl="5" indent="-330200" algn="l" rtl="0">
              <a:lnSpc>
                <a:spcPct val="100000"/>
              </a:lnSpc>
              <a:spcBef>
                <a:spcPts val="0"/>
              </a:spcBef>
              <a:spcAft>
                <a:spcPts val="0"/>
              </a:spcAft>
              <a:buClr>
                <a:schemeClr val="dk1"/>
              </a:buClr>
              <a:buSzPts val="1600"/>
              <a:buFont typeface="Voces"/>
              <a:buChar char="■"/>
              <a:defRPr sz="1600" b="0" i="0" u="none" strike="noStrike" cap="none">
                <a:solidFill>
                  <a:schemeClr val="dk1"/>
                </a:solidFill>
                <a:latin typeface="Voces"/>
                <a:ea typeface="Voces"/>
                <a:cs typeface="Voces"/>
                <a:sym typeface="Voces"/>
              </a:defRPr>
            </a:lvl6pPr>
            <a:lvl7pPr marL="3200400" marR="0" lvl="6" indent="-330200" algn="l" rtl="0">
              <a:lnSpc>
                <a:spcPct val="100000"/>
              </a:lnSpc>
              <a:spcBef>
                <a:spcPts val="0"/>
              </a:spcBef>
              <a:spcAft>
                <a:spcPts val="0"/>
              </a:spcAft>
              <a:buClr>
                <a:schemeClr val="dk1"/>
              </a:buClr>
              <a:buSzPts val="1600"/>
              <a:buFont typeface="Voces"/>
              <a:buChar char="●"/>
              <a:defRPr sz="1600" b="0" i="0" u="none" strike="noStrike" cap="none">
                <a:solidFill>
                  <a:schemeClr val="dk1"/>
                </a:solidFill>
                <a:latin typeface="Voces"/>
                <a:ea typeface="Voces"/>
                <a:cs typeface="Voces"/>
                <a:sym typeface="Voces"/>
              </a:defRPr>
            </a:lvl7pPr>
            <a:lvl8pPr marL="3657600" marR="0" lvl="7" indent="-330200" algn="l" rtl="0">
              <a:lnSpc>
                <a:spcPct val="100000"/>
              </a:lnSpc>
              <a:spcBef>
                <a:spcPts val="0"/>
              </a:spcBef>
              <a:spcAft>
                <a:spcPts val="0"/>
              </a:spcAft>
              <a:buClr>
                <a:schemeClr val="dk1"/>
              </a:buClr>
              <a:buSzPts val="1600"/>
              <a:buFont typeface="Voces"/>
              <a:buChar char="○"/>
              <a:defRPr sz="1600" b="0" i="0" u="none" strike="noStrike" cap="none">
                <a:solidFill>
                  <a:schemeClr val="dk1"/>
                </a:solidFill>
                <a:latin typeface="Voces"/>
                <a:ea typeface="Voces"/>
                <a:cs typeface="Voces"/>
                <a:sym typeface="Voces"/>
              </a:defRPr>
            </a:lvl8pPr>
            <a:lvl9pPr marL="4114800" marR="0" lvl="8" indent="-330200" algn="l" rtl="0">
              <a:lnSpc>
                <a:spcPct val="100000"/>
              </a:lnSpc>
              <a:spcBef>
                <a:spcPts val="0"/>
              </a:spcBef>
              <a:spcAft>
                <a:spcPts val="0"/>
              </a:spcAft>
              <a:buClr>
                <a:schemeClr val="dk1"/>
              </a:buClr>
              <a:buSzPts val="1600"/>
              <a:buFont typeface="Voces"/>
              <a:buChar char="■"/>
              <a:defRPr sz="1600" b="0" i="0" u="none" strike="noStrike" cap="none">
                <a:solidFill>
                  <a:schemeClr val="dk1"/>
                </a:solidFill>
                <a:latin typeface="Voces"/>
                <a:ea typeface="Voces"/>
                <a:cs typeface="Voces"/>
                <a:sym typeface="Voces"/>
              </a:defRPr>
            </a:lvl9pPr>
          </a:lstStyle>
          <a:p>
            <a:pPr marL="0" indent="0">
              <a:spcAft>
                <a:spcPts val="1200"/>
              </a:spcAft>
              <a:buFont typeface="Voces"/>
              <a:buNone/>
            </a:pPr>
            <a:r>
              <a:rPr lang="en" sz="1400" dirty="0"/>
              <a:t>Preponderance of the Evidence/More Likely than Not</a:t>
            </a:r>
          </a:p>
        </p:txBody>
      </p:sp>
      <p:sp>
        <p:nvSpPr>
          <p:cNvPr id="16" name="Google Shape;2850;p83">
            <a:extLst>
              <a:ext uri="{FF2B5EF4-FFF2-40B4-BE49-F238E27FC236}">
                <a16:creationId xmlns:a16="http://schemas.microsoft.com/office/drawing/2014/main" id="{F483857C-544B-CAFB-BAE5-2246F6A34E4B}"/>
              </a:ext>
            </a:extLst>
          </p:cNvPr>
          <p:cNvSpPr txBox="1">
            <a:spLocks/>
          </p:cNvSpPr>
          <p:nvPr/>
        </p:nvSpPr>
        <p:spPr>
          <a:xfrm>
            <a:off x="7349821" y="3780719"/>
            <a:ext cx="1390200" cy="791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dk1"/>
              </a:buClr>
              <a:buSzPts val="1600"/>
              <a:buFont typeface="Voces"/>
              <a:buChar char="●"/>
              <a:defRPr sz="1600" b="0" i="0" u="none" strike="noStrike" cap="none">
                <a:solidFill>
                  <a:schemeClr val="dk1"/>
                </a:solidFill>
                <a:latin typeface="Voces"/>
                <a:ea typeface="Voces"/>
                <a:cs typeface="Voces"/>
                <a:sym typeface="Voces"/>
              </a:defRPr>
            </a:lvl1pPr>
            <a:lvl2pPr marL="914400" marR="0" lvl="1" indent="-330200" algn="l" rtl="0">
              <a:lnSpc>
                <a:spcPct val="100000"/>
              </a:lnSpc>
              <a:spcBef>
                <a:spcPts val="0"/>
              </a:spcBef>
              <a:spcAft>
                <a:spcPts val="0"/>
              </a:spcAft>
              <a:buClr>
                <a:schemeClr val="dk1"/>
              </a:buClr>
              <a:buSzPts val="1600"/>
              <a:buFont typeface="Voces"/>
              <a:buChar char="○"/>
              <a:defRPr sz="1600" b="0" i="0" u="none" strike="noStrike" cap="none">
                <a:solidFill>
                  <a:schemeClr val="dk1"/>
                </a:solidFill>
                <a:latin typeface="Voces"/>
                <a:ea typeface="Voces"/>
                <a:cs typeface="Voces"/>
                <a:sym typeface="Voces"/>
              </a:defRPr>
            </a:lvl2pPr>
            <a:lvl3pPr marL="1371600" marR="0" lvl="2" indent="-330200" algn="l" rtl="0">
              <a:lnSpc>
                <a:spcPct val="100000"/>
              </a:lnSpc>
              <a:spcBef>
                <a:spcPts val="0"/>
              </a:spcBef>
              <a:spcAft>
                <a:spcPts val="0"/>
              </a:spcAft>
              <a:buClr>
                <a:schemeClr val="dk1"/>
              </a:buClr>
              <a:buSzPts val="1600"/>
              <a:buFont typeface="Voces"/>
              <a:buChar char="■"/>
              <a:defRPr sz="1600" b="0" i="0" u="none" strike="noStrike" cap="none">
                <a:solidFill>
                  <a:schemeClr val="dk1"/>
                </a:solidFill>
                <a:latin typeface="Voces"/>
                <a:ea typeface="Voces"/>
                <a:cs typeface="Voces"/>
                <a:sym typeface="Voces"/>
              </a:defRPr>
            </a:lvl3pPr>
            <a:lvl4pPr marL="1828800" marR="0" lvl="3" indent="-330200" algn="l" rtl="0">
              <a:lnSpc>
                <a:spcPct val="100000"/>
              </a:lnSpc>
              <a:spcBef>
                <a:spcPts val="0"/>
              </a:spcBef>
              <a:spcAft>
                <a:spcPts val="0"/>
              </a:spcAft>
              <a:buClr>
                <a:schemeClr val="dk1"/>
              </a:buClr>
              <a:buSzPts val="1600"/>
              <a:buFont typeface="Voces"/>
              <a:buChar char="●"/>
              <a:defRPr sz="1600" b="0" i="0" u="none" strike="noStrike" cap="none">
                <a:solidFill>
                  <a:schemeClr val="dk1"/>
                </a:solidFill>
                <a:latin typeface="Voces"/>
                <a:ea typeface="Voces"/>
                <a:cs typeface="Voces"/>
                <a:sym typeface="Voces"/>
              </a:defRPr>
            </a:lvl4pPr>
            <a:lvl5pPr marL="2286000" marR="0" lvl="4" indent="-330200" algn="l" rtl="0">
              <a:lnSpc>
                <a:spcPct val="100000"/>
              </a:lnSpc>
              <a:spcBef>
                <a:spcPts val="0"/>
              </a:spcBef>
              <a:spcAft>
                <a:spcPts val="0"/>
              </a:spcAft>
              <a:buClr>
                <a:schemeClr val="dk1"/>
              </a:buClr>
              <a:buSzPts val="1600"/>
              <a:buFont typeface="Voces"/>
              <a:buChar char="○"/>
              <a:defRPr sz="1600" b="0" i="0" u="none" strike="noStrike" cap="none">
                <a:solidFill>
                  <a:schemeClr val="dk1"/>
                </a:solidFill>
                <a:latin typeface="Voces"/>
                <a:ea typeface="Voces"/>
                <a:cs typeface="Voces"/>
                <a:sym typeface="Voces"/>
              </a:defRPr>
            </a:lvl5pPr>
            <a:lvl6pPr marL="2743200" marR="0" lvl="5" indent="-330200" algn="l" rtl="0">
              <a:lnSpc>
                <a:spcPct val="100000"/>
              </a:lnSpc>
              <a:spcBef>
                <a:spcPts val="0"/>
              </a:spcBef>
              <a:spcAft>
                <a:spcPts val="0"/>
              </a:spcAft>
              <a:buClr>
                <a:schemeClr val="dk1"/>
              </a:buClr>
              <a:buSzPts val="1600"/>
              <a:buFont typeface="Voces"/>
              <a:buChar char="■"/>
              <a:defRPr sz="1600" b="0" i="0" u="none" strike="noStrike" cap="none">
                <a:solidFill>
                  <a:schemeClr val="dk1"/>
                </a:solidFill>
                <a:latin typeface="Voces"/>
                <a:ea typeface="Voces"/>
                <a:cs typeface="Voces"/>
                <a:sym typeface="Voces"/>
              </a:defRPr>
            </a:lvl6pPr>
            <a:lvl7pPr marL="3200400" marR="0" lvl="6" indent="-330200" algn="l" rtl="0">
              <a:lnSpc>
                <a:spcPct val="100000"/>
              </a:lnSpc>
              <a:spcBef>
                <a:spcPts val="0"/>
              </a:spcBef>
              <a:spcAft>
                <a:spcPts val="0"/>
              </a:spcAft>
              <a:buClr>
                <a:schemeClr val="dk1"/>
              </a:buClr>
              <a:buSzPts val="1600"/>
              <a:buFont typeface="Voces"/>
              <a:buChar char="●"/>
              <a:defRPr sz="1600" b="0" i="0" u="none" strike="noStrike" cap="none">
                <a:solidFill>
                  <a:schemeClr val="dk1"/>
                </a:solidFill>
                <a:latin typeface="Voces"/>
                <a:ea typeface="Voces"/>
                <a:cs typeface="Voces"/>
                <a:sym typeface="Voces"/>
              </a:defRPr>
            </a:lvl7pPr>
            <a:lvl8pPr marL="3657600" marR="0" lvl="7" indent="-330200" algn="l" rtl="0">
              <a:lnSpc>
                <a:spcPct val="100000"/>
              </a:lnSpc>
              <a:spcBef>
                <a:spcPts val="0"/>
              </a:spcBef>
              <a:spcAft>
                <a:spcPts val="0"/>
              </a:spcAft>
              <a:buClr>
                <a:schemeClr val="dk1"/>
              </a:buClr>
              <a:buSzPts val="1600"/>
              <a:buFont typeface="Voces"/>
              <a:buChar char="○"/>
              <a:defRPr sz="1600" b="0" i="0" u="none" strike="noStrike" cap="none">
                <a:solidFill>
                  <a:schemeClr val="dk1"/>
                </a:solidFill>
                <a:latin typeface="Voces"/>
                <a:ea typeface="Voces"/>
                <a:cs typeface="Voces"/>
                <a:sym typeface="Voces"/>
              </a:defRPr>
            </a:lvl8pPr>
            <a:lvl9pPr marL="4114800" marR="0" lvl="8" indent="-330200" algn="l" rtl="0">
              <a:lnSpc>
                <a:spcPct val="100000"/>
              </a:lnSpc>
              <a:spcBef>
                <a:spcPts val="0"/>
              </a:spcBef>
              <a:spcAft>
                <a:spcPts val="0"/>
              </a:spcAft>
              <a:buClr>
                <a:schemeClr val="dk1"/>
              </a:buClr>
              <a:buSzPts val="1600"/>
              <a:buFont typeface="Voces"/>
              <a:buChar char="■"/>
              <a:defRPr sz="1600" b="0" i="0" u="none" strike="noStrike" cap="none">
                <a:solidFill>
                  <a:schemeClr val="dk1"/>
                </a:solidFill>
                <a:latin typeface="Voces"/>
                <a:ea typeface="Voces"/>
                <a:cs typeface="Voces"/>
                <a:sym typeface="Voces"/>
              </a:defRPr>
            </a:lvl9pPr>
          </a:lstStyle>
          <a:p>
            <a:pPr marL="0" indent="0" algn="ctr">
              <a:spcAft>
                <a:spcPts val="1200"/>
              </a:spcAft>
              <a:buFont typeface="Voces"/>
              <a:buNone/>
            </a:pPr>
            <a:r>
              <a:rPr lang="en" sz="1400" dirty="0"/>
              <a:t>Beyond a Reasonable Doubt</a:t>
            </a:r>
          </a:p>
        </p:txBody>
      </p:sp>
    </p:spTree>
    <p:extLst>
      <p:ext uri="{BB962C8B-B14F-4D97-AF65-F5344CB8AC3E}">
        <p14:creationId xmlns:p14="http://schemas.microsoft.com/office/powerpoint/2010/main" val="38534376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2816"/>
        <p:cNvGrpSpPr/>
        <p:nvPr/>
      </p:nvGrpSpPr>
      <p:grpSpPr>
        <a:xfrm>
          <a:off x="0" y="0"/>
          <a:ext cx="0" cy="0"/>
          <a:chOff x="0" y="0"/>
          <a:chExt cx="0" cy="0"/>
        </a:xfrm>
      </p:grpSpPr>
      <p:sp>
        <p:nvSpPr>
          <p:cNvPr id="2818" name="Google Shape;2818;p82"/>
          <p:cNvSpPr/>
          <p:nvPr/>
        </p:nvSpPr>
        <p:spPr>
          <a:xfrm rot="-7597426">
            <a:off x="3419854" y="3666976"/>
            <a:ext cx="1007672" cy="721248"/>
          </a:xfrm>
          <a:custGeom>
            <a:avLst/>
            <a:gdLst/>
            <a:ahLst/>
            <a:cxnLst/>
            <a:rect l="l" t="t" r="r" b="b"/>
            <a:pathLst>
              <a:path w="52789" h="31344" extrusionOk="0">
                <a:moveTo>
                  <a:pt x="1" y="1"/>
                </a:moveTo>
                <a:lnTo>
                  <a:pt x="1" y="18587"/>
                </a:lnTo>
                <a:cubicBezTo>
                  <a:pt x="5866" y="19393"/>
                  <a:pt x="11621" y="21043"/>
                  <a:pt x="16680" y="24122"/>
                </a:cubicBezTo>
                <a:cubicBezTo>
                  <a:pt x="19759" y="25991"/>
                  <a:pt x="22509" y="28448"/>
                  <a:pt x="24671" y="31344"/>
                </a:cubicBezTo>
                <a:lnTo>
                  <a:pt x="52788" y="31344"/>
                </a:lnTo>
                <a:cubicBezTo>
                  <a:pt x="47546" y="20786"/>
                  <a:pt x="36915" y="13418"/>
                  <a:pt x="26138" y="8249"/>
                </a:cubicBezTo>
                <a:cubicBezTo>
                  <a:pt x="23498" y="6966"/>
                  <a:pt x="20786" y="5830"/>
                  <a:pt x="18073" y="4767"/>
                </a:cubicBezTo>
                <a:cubicBezTo>
                  <a:pt x="13234" y="2897"/>
                  <a:pt x="8249" y="1467"/>
                  <a:pt x="3153" y="588"/>
                </a:cubicBezTo>
                <a:cubicBezTo>
                  <a:pt x="2163" y="404"/>
                  <a:pt x="1100" y="184"/>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4" name="Google Shape;2834;p82"/>
          <p:cNvSpPr/>
          <p:nvPr/>
        </p:nvSpPr>
        <p:spPr>
          <a:xfrm>
            <a:off x="3905255" y="3533745"/>
            <a:ext cx="935700" cy="935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7" name="Google Shape;2817;p82"/>
          <p:cNvSpPr/>
          <p:nvPr/>
        </p:nvSpPr>
        <p:spPr>
          <a:xfrm rot="-5400000" flipH="1">
            <a:off x="2786348" y="2668002"/>
            <a:ext cx="3095055" cy="365851"/>
          </a:xfrm>
          <a:custGeom>
            <a:avLst/>
            <a:gdLst/>
            <a:ahLst/>
            <a:cxnLst/>
            <a:rect l="l" t="t" r="r" b="b"/>
            <a:pathLst>
              <a:path w="93882" h="13858" fill="none" extrusionOk="0">
                <a:moveTo>
                  <a:pt x="0" y="1"/>
                </a:moveTo>
                <a:cubicBezTo>
                  <a:pt x="6195" y="3667"/>
                  <a:pt x="11217" y="9678"/>
                  <a:pt x="18219" y="11401"/>
                </a:cubicBezTo>
                <a:cubicBezTo>
                  <a:pt x="27970" y="13857"/>
                  <a:pt x="37501" y="7186"/>
                  <a:pt x="47362" y="5243"/>
                </a:cubicBezTo>
                <a:cubicBezTo>
                  <a:pt x="54291" y="3886"/>
                  <a:pt x="61439" y="4876"/>
                  <a:pt x="67781" y="7992"/>
                </a:cubicBezTo>
                <a:cubicBezTo>
                  <a:pt x="71044" y="9642"/>
                  <a:pt x="74233" y="11878"/>
                  <a:pt x="77862" y="12061"/>
                </a:cubicBezTo>
                <a:cubicBezTo>
                  <a:pt x="83911" y="12318"/>
                  <a:pt x="88529" y="6892"/>
                  <a:pt x="93882" y="4106"/>
                </a:cubicBezTo>
              </a:path>
            </a:pathLst>
          </a:custGeom>
          <a:noFill/>
          <a:ln w="11925" cap="flat" cmpd="sng">
            <a:solidFill>
              <a:schemeClr val="accent2"/>
            </a:solidFill>
            <a:prstDash val="solid"/>
            <a:miter lim="3665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9" name="Google Shape;2819;p82"/>
          <p:cNvSpPr txBox="1">
            <a:spLocks noGrp="1"/>
          </p:cNvSpPr>
          <p:nvPr>
            <p:ph type="ctrTitle"/>
          </p:nvPr>
        </p:nvSpPr>
        <p:spPr>
          <a:xfrm>
            <a:off x="713250" y="420624"/>
            <a:ext cx="7717500" cy="576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The IX Commandments</a:t>
            </a:r>
            <a:endParaRPr dirty="0"/>
          </a:p>
        </p:txBody>
      </p:sp>
      <p:sp>
        <p:nvSpPr>
          <p:cNvPr id="2820" name="Google Shape;2820;p82"/>
          <p:cNvSpPr txBox="1"/>
          <p:nvPr/>
        </p:nvSpPr>
        <p:spPr>
          <a:xfrm>
            <a:off x="5082880" y="3582368"/>
            <a:ext cx="2896319" cy="892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r>
              <a:rPr lang="en" dirty="0">
                <a:solidFill>
                  <a:schemeClr val="dk1"/>
                </a:solidFill>
                <a:latin typeface="Voces"/>
                <a:ea typeface="Voces"/>
                <a:cs typeface="Voces"/>
                <a:sym typeface="Voces"/>
              </a:rPr>
              <a:t>Stop Discrimination/Harassment</a:t>
            </a:r>
          </a:p>
          <a:p>
            <a:pPr marL="0" lvl="0" indent="0" algn="l" rtl="0">
              <a:lnSpc>
                <a:spcPct val="100000"/>
              </a:lnSpc>
              <a:spcBef>
                <a:spcPts val="0"/>
              </a:spcBef>
              <a:spcAft>
                <a:spcPts val="0"/>
              </a:spcAft>
              <a:buNone/>
            </a:pPr>
            <a:r>
              <a:rPr lang="en" dirty="0">
                <a:solidFill>
                  <a:schemeClr val="dk1"/>
                </a:solidFill>
                <a:latin typeface="Voces"/>
                <a:ea typeface="Voces"/>
                <a:cs typeface="Voces"/>
                <a:sym typeface="Voces"/>
              </a:rPr>
              <a:t>Prevent Recurrence</a:t>
            </a:r>
          </a:p>
          <a:p>
            <a:pPr marL="0" lvl="0" indent="0" algn="l" rtl="0">
              <a:lnSpc>
                <a:spcPct val="100000"/>
              </a:lnSpc>
              <a:spcBef>
                <a:spcPts val="0"/>
              </a:spcBef>
              <a:spcAft>
                <a:spcPts val="0"/>
              </a:spcAft>
              <a:buNone/>
            </a:pPr>
            <a:r>
              <a:rPr lang="en" dirty="0">
                <a:solidFill>
                  <a:schemeClr val="dk1"/>
                </a:solidFill>
                <a:latin typeface="Voces"/>
                <a:ea typeface="Voces"/>
                <a:cs typeface="Voces"/>
                <a:sym typeface="Voces"/>
              </a:rPr>
              <a:t>Remedy Effects</a:t>
            </a:r>
            <a:endParaRPr dirty="0">
              <a:solidFill>
                <a:schemeClr val="dk1"/>
              </a:solidFill>
              <a:latin typeface="Voces"/>
              <a:ea typeface="Voces"/>
              <a:cs typeface="Voces"/>
              <a:sym typeface="Voces"/>
            </a:endParaRPr>
          </a:p>
        </p:txBody>
      </p:sp>
      <p:sp>
        <p:nvSpPr>
          <p:cNvPr id="2821" name="Google Shape;2821;p82"/>
          <p:cNvSpPr txBox="1"/>
          <p:nvPr/>
        </p:nvSpPr>
        <p:spPr>
          <a:xfrm>
            <a:off x="2272319" y="2517766"/>
            <a:ext cx="1308781" cy="615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00" dirty="0">
                <a:solidFill>
                  <a:schemeClr val="lt1"/>
                </a:solidFill>
                <a:latin typeface="Calistoga"/>
                <a:ea typeface="Calistoga"/>
                <a:cs typeface="Calistoga"/>
                <a:sym typeface="Calistoga"/>
              </a:rPr>
              <a:t>Process</a:t>
            </a:r>
            <a:endParaRPr sz="2400" dirty="0">
              <a:solidFill>
                <a:schemeClr val="lt1"/>
              </a:solidFill>
              <a:latin typeface="Calistoga"/>
              <a:ea typeface="Calistoga"/>
              <a:cs typeface="Calistoga"/>
              <a:sym typeface="Calistoga"/>
            </a:endParaRPr>
          </a:p>
        </p:txBody>
      </p:sp>
      <p:sp>
        <p:nvSpPr>
          <p:cNvPr id="2822" name="Google Shape;2822;p82"/>
          <p:cNvSpPr txBox="1"/>
          <p:nvPr/>
        </p:nvSpPr>
        <p:spPr>
          <a:xfrm>
            <a:off x="5059904" y="1186421"/>
            <a:ext cx="3370845" cy="9285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r>
              <a:rPr lang="en" dirty="0">
                <a:solidFill>
                  <a:schemeClr val="dk1"/>
                </a:solidFill>
                <a:latin typeface="Voces"/>
                <a:ea typeface="Voces"/>
                <a:cs typeface="Voces"/>
                <a:sym typeface="Voces"/>
              </a:rPr>
              <a:t>Thorough</a:t>
            </a:r>
            <a:br>
              <a:rPr lang="en" dirty="0">
                <a:solidFill>
                  <a:schemeClr val="dk1"/>
                </a:solidFill>
                <a:latin typeface="Voces"/>
                <a:ea typeface="Voces"/>
                <a:cs typeface="Voces"/>
                <a:sym typeface="Voces"/>
              </a:rPr>
            </a:br>
            <a:r>
              <a:rPr lang="en" dirty="0">
                <a:solidFill>
                  <a:schemeClr val="dk1"/>
                </a:solidFill>
                <a:latin typeface="Voces"/>
                <a:ea typeface="Voces"/>
                <a:cs typeface="Voces"/>
                <a:sym typeface="Voces"/>
              </a:rPr>
              <a:t>Reliable</a:t>
            </a:r>
            <a:br>
              <a:rPr lang="en" dirty="0">
                <a:solidFill>
                  <a:schemeClr val="dk1"/>
                </a:solidFill>
                <a:latin typeface="Voces"/>
                <a:ea typeface="Voces"/>
                <a:cs typeface="Voces"/>
                <a:sym typeface="Voces"/>
              </a:rPr>
            </a:br>
            <a:r>
              <a:rPr lang="en" dirty="0">
                <a:solidFill>
                  <a:schemeClr val="dk1"/>
                </a:solidFill>
                <a:latin typeface="Voces"/>
                <a:ea typeface="Voces"/>
                <a:cs typeface="Voces"/>
                <a:sym typeface="Voces"/>
              </a:rPr>
              <a:t>Impartial</a:t>
            </a:r>
            <a:br>
              <a:rPr lang="en" dirty="0">
                <a:solidFill>
                  <a:schemeClr val="dk1"/>
                </a:solidFill>
                <a:latin typeface="Voces"/>
                <a:ea typeface="Voces"/>
                <a:cs typeface="Voces"/>
                <a:sym typeface="Voces"/>
              </a:rPr>
            </a:br>
            <a:r>
              <a:rPr lang="en" dirty="0">
                <a:solidFill>
                  <a:schemeClr val="dk1"/>
                </a:solidFill>
                <a:latin typeface="Voces"/>
                <a:ea typeface="Voces"/>
                <a:cs typeface="Voces"/>
                <a:sym typeface="Voces"/>
              </a:rPr>
              <a:t>(Prompt &amp; Fair per VAWA Sec. 304)</a:t>
            </a:r>
            <a:endParaRPr dirty="0">
              <a:solidFill>
                <a:schemeClr val="dk1"/>
              </a:solidFill>
              <a:latin typeface="Voces"/>
              <a:ea typeface="Voces"/>
              <a:cs typeface="Voces"/>
              <a:sym typeface="Voces"/>
            </a:endParaRPr>
          </a:p>
        </p:txBody>
      </p:sp>
      <p:sp>
        <p:nvSpPr>
          <p:cNvPr id="2823" name="Google Shape;2823;p82"/>
          <p:cNvSpPr txBox="1"/>
          <p:nvPr/>
        </p:nvSpPr>
        <p:spPr>
          <a:xfrm>
            <a:off x="5086649" y="2383266"/>
            <a:ext cx="2162100" cy="935700"/>
          </a:xfrm>
          <a:prstGeom prst="rect">
            <a:avLst/>
          </a:prstGeom>
          <a:noFill/>
          <a:ln>
            <a:noFill/>
          </a:ln>
        </p:spPr>
        <p:txBody>
          <a:bodyPr spcFirstLastPara="1" wrap="square" lIns="91425" tIns="91425" rIns="91425" bIns="91425" anchor="ctr" anchorCtr="0">
            <a:noAutofit/>
          </a:bodyPr>
          <a:lstStyle/>
          <a:p>
            <a:pPr marL="0" lvl="0" indent="0" rtl="0">
              <a:lnSpc>
                <a:spcPct val="100000"/>
              </a:lnSpc>
              <a:spcBef>
                <a:spcPts val="0"/>
              </a:spcBef>
              <a:spcAft>
                <a:spcPts val="0"/>
              </a:spcAft>
              <a:buNone/>
            </a:pPr>
            <a:r>
              <a:rPr lang="en" dirty="0">
                <a:solidFill>
                  <a:schemeClr val="dk1"/>
                </a:solidFill>
                <a:latin typeface="Voces"/>
                <a:ea typeface="Voces"/>
                <a:cs typeface="Voces"/>
                <a:sym typeface="Voces"/>
              </a:rPr>
              <a:t>Prompt</a:t>
            </a:r>
            <a:br>
              <a:rPr lang="en" dirty="0">
                <a:solidFill>
                  <a:schemeClr val="dk1"/>
                </a:solidFill>
                <a:latin typeface="Voces"/>
                <a:ea typeface="Voces"/>
                <a:cs typeface="Voces"/>
                <a:sym typeface="Voces"/>
              </a:rPr>
            </a:br>
            <a:r>
              <a:rPr lang="en" dirty="0">
                <a:solidFill>
                  <a:schemeClr val="dk1"/>
                </a:solidFill>
                <a:latin typeface="Voces"/>
                <a:ea typeface="Voces"/>
                <a:cs typeface="Voces"/>
                <a:sym typeface="Voces"/>
              </a:rPr>
              <a:t>Effective</a:t>
            </a:r>
            <a:br>
              <a:rPr lang="en" dirty="0">
                <a:solidFill>
                  <a:schemeClr val="dk1"/>
                </a:solidFill>
                <a:latin typeface="Voces"/>
                <a:ea typeface="Voces"/>
                <a:cs typeface="Voces"/>
                <a:sym typeface="Voces"/>
              </a:rPr>
            </a:br>
            <a:r>
              <a:rPr lang="en" dirty="0">
                <a:solidFill>
                  <a:schemeClr val="dk1"/>
                </a:solidFill>
                <a:latin typeface="Voces"/>
                <a:ea typeface="Voces"/>
                <a:cs typeface="Voces"/>
                <a:sym typeface="Voces"/>
              </a:rPr>
              <a:t>Equitable</a:t>
            </a:r>
            <a:endParaRPr dirty="0">
              <a:solidFill>
                <a:schemeClr val="dk1"/>
              </a:solidFill>
              <a:latin typeface="Voces"/>
              <a:ea typeface="Voces"/>
              <a:cs typeface="Voces"/>
              <a:sym typeface="Voces"/>
            </a:endParaRPr>
          </a:p>
        </p:txBody>
      </p:sp>
      <p:sp>
        <p:nvSpPr>
          <p:cNvPr id="2824" name="Google Shape;2824;p82"/>
          <p:cNvSpPr/>
          <p:nvPr/>
        </p:nvSpPr>
        <p:spPr>
          <a:xfrm rot="-7690268">
            <a:off x="3376435" y="1396481"/>
            <a:ext cx="1007712" cy="598339"/>
          </a:xfrm>
          <a:custGeom>
            <a:avLst/>
            <a:gdLst/>
            <a:ahLst/>
            <a:cxnLst/>
            <a:rect l="l" t="t" r="r" b="b"/>
            <a:pathLst>
              <a:path w="52789" h="31344" extrusionOk="0">
                <a:moveTo>
                  <a:pt x="1" y="1"/>
                </a:moveTo>
                <a:lnTo>
                  <a:pt x="1" y="18587"/>
                </a:lnTo>
                <a:cubicBezTo>
                  <a:pt x="5866" y="19393"/>
                  <a:pt x="11621" y="21043"/>
                  <a:pt x="16680" y="24122"/>
                </a:cubicBezTo>
                <a:cubicBezTo>
                  <a:pt x="19759" y="25991"/>
                  <a:pt x="22509" y="28448"/>
                  <a:pt x="24671" y="31344"/>
                </a:cubicBezTo>
                <a:lnTo>
                  <a:pt x="52788" y="31344"/>
                </a:lnTo>
                <a:cubicBezTo>
                  <a:pt x="47546" y="20786"/>
                  <a:pt x="36915" y="13418"/>
                  <a:pt x="26138" y="8249"/>
                </a:cubicBezTo>
                <a:cubicBezTo>
                  <a:pt x="23498" y="6966"/>
                  <a:pt x="20786" y="5830"/>
                  <a:pt x="18073" y="4767"/>
                </a:cubicBezTo>
                <a:cubicBezTo>
                  <a:pt x="13234" y="2897"/>
                  <a:pt x="8249" y="1467"/>
                  <a:pt x="3153" y="588"/>
                </a:cubicBezTo>
                <a:cubicBezTo>
                  <a:pt x="2163" y="404"/>
                  <a:pt x="1100" y="184"/>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5" name="Google Shape;2825;p82"/>
          <p:cNvSpPr/>
          <p:nvPr/>
        </p:nvSpPr>
        <p:spPr>
          <a:xfrm rot="2945999">
            <a:off x="4389628" y="2549502"/>
            <a:ext cx="1007621" cy="598285"/>
          </a:xfrm>
          <a:custGeom>
            <a:avLst/>
            <a:gdLst/>
            <a:ahLst/>
            <a:cxnLst/>
            <a:rect l="l" t="t" r="r" b="b"/>
            <a:pathLst>
              <a:path w="52789" h="31344" extrusionOk="0">
                <a:moveTo>
                  <a:pt x="1" y="1"/>
                </a:moveTo>
                <a:lnTo>
                  <a:pt x="1" y="18587"/>
                </a:lnTo>
                <a:cubicBezTo>
                  <a:pt x="5866" y="19393"/>
                  <a:pt x="11621" y="21043"/>
                  <a:pt x="16680" y="24122"/>
                </a:cubicBezTo>
                <a:cubicBezTo>
                  <a:pt x="19759" y="25991"/>
                  <a:pt x="22509" y="28448"/>
                  <a:pt x="24671" y="31344"/>
                </a:cubicBezTo>
                <a:lnTo>
                  <a:pt x="52788" y="31344"/>
                </a:lnTo>
                <a:cubicBezTo>
                  <a:pt x="47546" y="20786"/>
                  <a:pt x="36915" y="13418"/>
                  <a:pt x="26138" y="8249"/>
                </a:cubicBezTo>
                <a:cubicBezTo>
                  <a:pt x="23498" y="6966"/>
                  <a:pt x="20786" y="5830"/>
                  <a:pt x="18073" y="4767"/>
                </a:cubicBezTo>
                <a:cubicBezTo>
                  <a:pt x="13234" y="2897"/>
                  <a:pt x="8249" y="1467"/>
                  <a:pt x="3153" y="588"/>
                </a:cubicBezTo>
                <a:cubicBezTo>
                  <a:pt x="2163" y="404"/>
                  <a:pt x="1100" y="184"/>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6" name="Google Shape;2826;p82"/>
          <p:cNvSpPr/>
          <p:nvPr/>
        </p:nvSpPr>
        <p:spPr>
          <a:xfrm>
            <a:off x="564925" y="5240650"/>
            <a:ext cx="23850" cy="19250"/>
          </a:xfrm>
          <a:custGeom>
            <a:avLst/>
            <a:gdLst/>
            <a:ahLst/>
            <a:cxnLst/>
            <a:rect l="l" t="t" r="r" b="b"/>
            <a:pathLst>
              <a:path w="954" h="770" extrusionOk="0">
                <a:moveTo>
                  <a:pt x="477" y="0"/>
                </a:moveTo>
                <a:cubicBezTo>
                  <a:pt x="0" y="37"/>
                  <a:pt x="0" y="733"/>
                  <a:pt x="477" y="770"/>
                </a:cubicBezTo>
                <a:cubicBezTo>
                  <a:pt x="953" y="733"/>
                  <a:pt x="953" y="37"/>
                  <a:pt x="4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7" name="Google Shape;2827;p82"/>
          <p:cNvSpPr/>
          <p:nvPr/>
        </p:nvSpPr>
        <p:spPr>
          <a:xfrm>
            <a:off x="520925" y="5163650"/>
            <a:ext cx="30275" cy="24775"/>
          </a:xfrm>
          <a:custGeom>
            <a:avLst/>
            <a:gdLst/>
            <a:ahLst/>
            <a:cxnLst/>
            <a:rect l="l" t="t" r="r" b="b"/>
            <a:pathLst>
              <a:path w="1211" h="991" extrusionOk="0">
                <a:moveTo>
                  <a:pt x="624" y="1"/>
                </a:moveTo>
                <a:cubicBezTo>
                  <a:pt x="1" y="74"/>
                  <a:pt x="1" y="917"/>
                  <a:pt x="624" y="991"/>
                </a:cubicBezTo>
                <a:cubicBezTo>
                  <a:pt x="1210" y="917"/>
                  <a:pt x="1210" y="74"/>
                  <a:pt x="6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8" name="Google Shape;2828;p82"/>
          <p:cNvSpPr txBox="1"/>
          <p:nvPr/>
        </p:nvSpPr>
        <p:spPr>
          <a:xfrm>
            <a:off x="1152850" y="1387700"/>
            <a:ext cx="2451900" cy="6159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2400" dirty="0">
                <a:solidFill>
                  <a:schemeClr val="lt1"/>
                </a:solidFill>
                <a:latin typeface="Calistoga"/>
                <a:ea typeface="Calistoga"/>
                <a:cs typeface="Calistoga"/>
                <a:sym typeface="Calistoga"/>
              </a:rPr>
              <a:t>Investigation</a:t>
            </a:r>
            <a:endParaRPr sz="2400" dirty="0">
              <a:solidFill>
                <a:schemeClr val="lt1"/>
              </a:solidFill>
              <a:latin typeface="Calistoga"/>
              <a:ea typeface="Calistoga"/>
              <a:cs typeface="Calistoga"/>
              <a:sym typeface="Calistoga"/>
            </a:endParaRPr>
          </a:p>
        </p:txBody>
      </p:sp>
      <p:sp>
        <p:nvSpPr>
          <p:cNvPr id="2829" name="Google Shape;2829;p82"/>
          <p:cNvSpPr txBox="1"/>
          <p:nvPr/>
        </p:nvSpPr>
        <p:spPr>
          <a:xfrm>
            <a:off x="1828800" y="3693675"/>
            <a:ext cx="1749184" cy="6159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2400" dirty="0">
                <a:solidFill>
                  <a:schemeClr val="lt1"/>
                </a:solidFill>
                <a:latin typeface="Calistoga"/>
                <a:ea typeface="Calistoga"/>
                <a:cs typeface="Calistoga"/>
                <a:sym typeface="Calistoga"/>
              </a:rPr>
              <a:t>Remedies</a:t>
            </a:r>
            <a:endParaRPr sz="2400" dirty="0">
              <a:solidFill>
                <a:schemeClr val="lt1"/>
              </a:solidFill>
              <a:latin typeface="Calistoga"/>
              <a:ea typeface="Calistoga"/>
              <a:cs typeface="Calistoga"/>
              <a:sym typeface="Calistoga"/>
            </a:endParaRPr>
          </a:p>
        </p:txBody>
      </p:sp>
      <p:sp>
        <p:nvSpPr>
          <p:cNvPr id="2831" name="Google Shape;2831;p82"/>
          <p:cNvSpPr/>
          <p:nvPr/>
        </p:nvSpPr>
        <p:spPr>
          <a:xfrm>
            <a:off x="3905255" y="2383267"/>
            <a:ext cx="935700" cy="935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39" name="Google Shape;2839;p82"/>
          <p:cNvGrpSpPr/>
          <p:nvPr/>
        </p:nvGrpSpPr>
        <p:grpSpPr>
          <a:xfrm>
            <a:off x="2987105" y="1227770"/>
            <a:ext cx="1853850" cy="4226348"/>
            <a:chOff x="2987105" y="1227770"/>
            <a:chExt cx="1853850" cy="4226348"/>
          </a:xfrm>
        </p:grpSpPr>
        <p:sp>
          <p:nvSpPr>
            <p:cNvPr id="2840" name="Google Shape;2840;p82"/>
            <p:cNvSpPr/>
            <p:nvPr/>
          </p:nvSpPr>
          <p:spPr>
            <a:xfrm>
              <a:off x="3905255" y="1227770"/>
              <a:ext cx="935700" cy="935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1" name="Google Shape;2841;p82"/>
            <p:cNvSpPr/>
            <p:nvPr/>
          </p:nvSpPr>
          <p:spPr>
            <a:xfrm>
              <a:off x="2987105" y="5259900"/>
              <a:ext cx="365856" cy="194218"/>
            </a:xfrm>
            <a:custGeom>
              <a:avLst/>
              <a:gdLst/>
              <a:ahLst/>
              <a:cxnLst/>
              <a:rect l="l" t="t" r="r" b="b"/>
              <a:pathLst>
                <a:path w="13043" h="6924" extrusionOk="0">
                  <a:moveTo>
                    <a:pt x="12217" y="383"/>
                  </a:moveTo>
                  <a:lnTo>
                    <a:pt x="11829" y="817"/>
                  </a:lnTo>
                  <a:lnTo>
                    <a:pt x="11011" y="817"/>
                  </a:lnTo>
                  <a:cubicBezTo>
                    <a:pt x="11010" y="817"/>
                    <a:pt x="11008" y="817"/>
                    <a:pt x="11006" y="817"/>
                  </a:cubicBezTo>
                  <a:cubicBezTo>
                    <a:pt x="10900" y="817"/>
                    <a:pt x="10815" y="903"/>
                    <a:pt x="10815" y="1008"/>
                  </a:cubicBezTo>
                  <a:cubicBezTo>
                    <a:pt x="10815" y="1114"/>
                    <a:pt x="10900" y="1199"/>
                    <a:pt x="11006" y="1199"/>
                  </a:cubicBezTo>
                  <a:cubicBezTo>
                    <a:pt x="11008" y="1199"/>
                    <a:pt x="11010" y="1199"/>
                    <a:pt x="11011" y="1199"/>
                  </a:cubicBezTo>
                  <a:lnTo>
                    <a:pt x="11487" y="1199"/>
                  </a:lnTo>
                  <a:lnTo>
                    <a:pt x="9422" y="3513"/>
                  </a:lnTo>
                  <a:cubicBezTo>
                    <a:pt x="9221" y="3738"/>
                    <a:pt x="8938" y="3858"/>
                    <a:pt x="8650" y="3858"/>
                  </a:cubicBezTo>
                  <a:cubicBezTo>
                    <a:pt x="8491" y="3858"/>
                    <a:pt x="8331" y="3822"/>
                    <a:pt x="8182" y="3746"/>
                  </a:cubicBezTo>
                  <a:lnTo>
                    <a:pt x="4494" y="1865"/>
                  </a:lnTo>
                  <a:cubicBezTo>
                    <a:pt x="4352" y="1792"/>
                    <a:pt x="4264" y="1647"/>
                    <a:pt x="4264" y="1490"/>
                  </a:cubicBezTo>
                  <a:lnTo>
                    <a:pt x="4264" y="1199"/>
                  </a:lnTo>
                  <a:lnTo>
                    <a:pt x="10195" y="1199"/>
                  </a:lnTo>
                  <a:cubicBezTo>
                    <a:pt x="10197" y="1199"/>
                    <a:pt x="10199" y="1199"/>
                    <a:pt x="10200" y="1199"/>
                  </a:cubicBezTo>
                  <a:cubicBezTo>
                    <a:pt x="10305" y="1199"/>
                    <a:pt x="10392" y="1114"/>
                    <a:pt x="10392" y="1008"/>
                  </a:cubicBezTo>
                  <a:cubicBezTo>
                    <a:pt x="10392" y="903"/>
                    <a:pt x="10305" y="817"/>
                    <a:pt x="10200" y="817"/>
                  </a:cubicBezTo>
                  <a:cubicBezTo>
                    <a:pt x="10199" y="817"/>
                    <a:pt x="10197" y="817"/>
                    <a:pt x="10195" y="817"/>
                  </a:cubicBezTo>
                  <a:lnTo>
                    <a:pt x="4264" y="817"/>
                  </a:lnTo>
                  <a:lnTo>
                    <a:pt x="4264" y="601"/>
                  </a:lnTo>
                  <a:cubicBezTo>
                    <a:pt x="4264" y="481"/>
                    <a:pt x="4362" y="383"/>
                    <a:pt x="4482" y="383"/>
                  </a:cubicBezTo>
                  <a:close/>
                  <a:moveTo>
                    <a:pt x="10803" y="4059"/>
                  </a:moveTo>
                  <a:cubicBezTo>
                    <a:pt x="11022" y="4059"/>
                    <a:pt x="11244" y="4118"/>
                    <a:pt x="11444" y="4240"/>
                  </a:cubicBezTo>
                  <a:cubicBezTo>
                    <a:pt x="11994" y="4576"/>
                    <a:pt x="12192" y="5276"/>
                    <a:pt x="11900" y="5851"/>
                  </a:cubicBezTo>
                  <a:cubicBezTo>
                    <a:pt x="11684" y="6277"/>
                    <a:pt x="11251" y="6526"/>
                    <a:pt x="10800" y="6526"/>
                  </a:cubicBezTo>
                  <a:cubicBezTo>
                    <a:pt x="10643" y="6526"/>
                    <a:pt x="10484" y="6496"/>
                    <a:pt x="10331" y="6433"/>
                  </a:cubicBezTo>
                  <a:cubicBezTo>
                    <a:pt x="9736" y="6186"/>
                    <a:pt x="9431" y="5523"/>
                    <a:pt x="9630" y="4912"/>
                  </a:cubicBezTo>
                  <a:lnTo>
                    <a:pt x="9630" y="4912"/>
                  </a:lnTo>
                  <a:lnTo>
                    <a:pt x="10025" y="5113"/>
                  </a:lnTo>
                  <a:cubicBezTo>
                    <a:pt x="9922" y="5578"/>
                    <a:pt x="10244" y="6030"/>
                    <a:pt x="10717" y="6083"/>
                  </a:cubicBezTo>
                  <a:cubicBezTo>
                    <a:pt x="10748" y="6086"/>
                    <a:pt x="10779" y="6088"/>
                    <a:pt x="10810" y="6088"/>
                  </a:cubicBezTo>
                  <a:cubicBezTo>
                    <a:pt x="11243" y="6088"/>
                    <a:pt x="11606" y="5737"/>
                    <a:pt x="11610" y="5293"/>
                  </a:cubicBezTo>
                  <a:cubicBezTo>
                    <a:pt x="11600" y="5195"/>
                    <a:pt x="11518" y="5120"/>
                    <a:pt x="11419" y="5120"/>
                  </a:cubicBezTo>
                  <a:cubicBezTo>
                    <a:pt x="11320" y="5120"/>
                    <a:pt x="11237" y="5195"/>
                    <a:pt x="11228" y="5293"/>
                  </a:cubicBezTo>
                  <a:cubicBezTo>
                    <a:pt x="11229" y="5526"/>
                    <a:pt x="11042" y="5716"/>
                    <a:pt x="10809" y="5716"/>
                  </a:cubicBezTo>
                  <a:cubicBezTo>
                    <a:pt x="10808" y="5716"/>
                    <a:pt x="10807" y="5716"/>
                    <a:pt x="10807" y="5716"/>
                  </a:cubicBezTo>
                  <a:cubicBezTo>
                    <a:pt x="10575" y="5716"/>
                    <a:pt x="10386" y="5528"/>
                    <a:pt x="10386" y="5297"/>
                  </a:cubicBezTo>
                  <a:lnTo>
                    <a:pt x="10386" y="5297"/>
                  </a:lnTo>
                  <a:lnTo>
                    <a:pt x="10713" y="5463"/>
                  </a:lnTo>
                  <a:cubicBezTo>
                    <a:pt x="10740" y="5476"/>
                    <a:pt x="10768" y="5483"/>
                    <a:pt x="10797" y="5483"/>
                  </a:cubicBezTo>
                  <a:cubicBezTo>
                    <a:pt x="10866" y="5483"/>
                    <a:pt x="10933" y="5445"/>
                    <a:pt x="10967" y="5378"/>
                  </a:cubicBezTo>
                  <a:cubicBezTo>
                    <a:pt x="11013" y="5286"/>
                    <a:pt x="10978" y="5172"/>
                    <a:pt x="10886" y="5123"/>
                  </a:cubicBezTo>
                  <a:lnTo>
                    <a:pt x="10557" y="4955"/>
                  </a:lnTo>
                  <a:cubicBezTo>
                    <a:pt x="10629" y="4901"/>
                    <a:pt x="10717" y="4872"/>
                    <a:pt x="10808" y="4872"/>
                  </a:cubicBezTo>
                  <a:cubicBezTo>
                    <a:pt x="10810" y="4872"/>
                    <a:pt x="10813" y="4872"/>
                    <a:pt x="10815" y="4872"/>
                  </a:cubicBezTo>
                  <a:cubicBezTo>
                    <a:pt x="10919" y="4872"/>
                    <a:pt x="11004" y="4787"/>
                    <a:pt x="11004" y="4680"/>
                  </a:cubicBezTo>
                  <a:cubicBezTo>
                    <a:pt x="11004" y="4576"/>
                    <a:pt x="10919" y="4491"/>
                    <a:pt x="10815" y="4491"/>
                  </a:cubicBezTo>
                  <a:cubicBezTo>
                    <a:pt x="10813" y="4491"/>
                    <a:pt x="10810" y="4491"/>
                    <a:pt x="10808" y="4491"/>
                  </a:cubicBezTo>
                  <a:cubicBezTo>
                    <a:pt x="10572" y="4491"/>
                    <a:pt x="10349" y="4593"/>
                    <a:pt x="10197" y="4771"/>
                  </a:cubicBezTo>
                  <a:lnTo>
                    <a:pt x="9803" y="4572"/>
                  </a:lnTo>
                  <a:cubicBezTo>
                    <a:pt x="10043" y="4239"/>
                    <a:pt x="10419" y="4059"/>
                    <a:pt x="10803" y="4059"/>
                  </a:cubicBezTo>
                  <a:close/>
                  <a:moveTo>
                    <a:pt x="5693" y="2904"/>
                  </a:moveTo>
                  <a:lnTo>
                    <a:pt x="7302" y="3723"/>
                  </a:lnTo>
                  <a:lnTo>
                    <a:pt x="6051" y="6405"/>
                  </a:lnTo>
                  <a:cubicBezTo>
                    <a:pt x="6015" y="6482"/>
                    <a:pt x="5938" y="6530"/>
                    <a:pt x="5855" y="6530"/>
                  </a:cubicBezTo>
                  <a:lnTo>
                    <a:pt x="5705" y="6530"/>
                  </a:lnTo>
                  <a:cubicBezTo>
                    <a:pt x="5698" y="6530"/>
                    <a:pt x="5693" y="6525"/>
                    <a:pt x="5693" y="6518"/>
                  </a:cubicBezTo>
                  <a:lnTo>
                    <a:pt x="5693" y="2904"/>
                  </a:lnTo>
                  <a:close/>
                  <a:moveTo>
                    <a:pt x="4482" y="1"/>
                  </a:moveTo>
                  <a:cubicBezTo>
                    <a:pt x="4151" y="1"/>
                    <a:pt x="3883" y="269"/>
                    <a:pt x="3882" y="601"/>
                  </a:cubicBezTo>
                  <a:lnTo>
                    <a:pt x="3882" y="1490"/>
                  </a:lnTo>
                  <a:cubicBezTo>
                    <a:pt x="3882" y="1512"/>
                    <a:pt x="3883" y="1533"/>
                    <a:pt x="3886" y="1555"/>
                  </a:cubicBezTo>
                  <a:lnTo>
                    <a:pt x="1454" y="315"/>
                  </a:lnTo>
                  <a:cubicBezTo>
                    <a:pt x="1313" y="244"/>
                    <a:pt x="1156" y="206"/>
                    <a:pt x="998" y="206"/>
                  </a:cubicBezTo>
                  <a:lnTo>
                    <a:pt x="197" y="206"/>
                  </a:lnTo>
                  <a:cubicBezTo>
                    <a:pt x="195" y="206"/>
                    <a:pt x="192" y="206"/>
                    <a:pt x="190" y="206"/>
                  </a:cubicBezTo>
                  <a:cubicBezTo>
                    <a:pt x="84" y="206"/>
                    <a:pt x="0" y="291"/>
                    <a:pt x="0" y="396"/>
                  </a:cubicBezTo>
                  <a:cubicBezTo>
                    <a:pt x="0" y="502"/>
                    <a:pt x="84" y="587"/>
                    <a:pt x="190" y="587"/>
                  </a:cubicBezTo>
                  <a:cubicBezTo>
                    <a:pt x="192" y="587"/>
                    <a:pt x="195" y="587"/>
                    <a:pt x="197" y="587"/>
                  </a:cubicBezTo>
                  <a:lnTo>
                    <a:pt x="998" y="587"/>
                  </a:lnTo>
                  <a:cubicBezTo>
                    <a:pt x="1096" y="587"/>
                    <a:pt x="1193" y="611"/>
                    <a:pt x="1281" y="655"/>
                  </a:cubicBezTo>
                  <a:lnTo>
                    <a:pt x="5311" y="2710"/>
                  </a:lnTo>
                  <a:lnTo>
                    <a:pt x="5311" y="6518"/>
                  </a:lnTo>
                  <a:cubicBezTo>
                    <a:pt x="5311" y="6736"/>
                    <a:pt x="5486" y="6911"/>
                    <a:pt x="5705" y="6913"/>
                  </a:cubicBezTo>
                  <a:lnTo>
                    <a:pt x="5853" y="6913"/>
                  </a:lnTo>
                  <a:cubicBezTo>
                    <a:pt x="6086" y="6911"/>
                    <a:pt x="6297" y="6777"/>
                    <a:pt x="6396" y="6567"/>
                  </a:cubicBezTo>
                  <a:lnTo>
                    <a:pt x="7642" y="3898"/>
                  </a:lnTo>
                  <a:lnTo>
                    <a:pt x="9286" y="4736"/>
                  </a:lnTo>
                  <a:cubicBezTo>
                    <a:pt x="8988" y="5544"/>
                    <a:pt x="9371" y="6443"/>
                    <a:pt x="10159" y="6787"/>
                  </a:cubicBezTo>
                  <a:cubicBezTo>
                    <a:pt x="10370" y="6880"/>
                    <a:pt x="10591" y="6924"/>
                    <a:pt x="10808" y="6924"/>
                  </a:cubicBezTo>
                  <a:cubicBezTo>
                    <a:pt x="11401" y="6924"/>
                    <a:pt x="11970" y="6597"/>
                    <a:pt x="12256" y="6035"/>
                  </a:cubicBezTo>
                  <a:cubicBezTo>
                    <a:pt x="12647" y="5269"/>
                    <a:pt x="12373" y="4332"/>
                    <a:pt x="11631" y="3898"/>
                  </a:cubicBezTo>
                  <a:cubicBezTo>
                    <a:pt x="11373" y="3747"/>
                    <a:pt x="11090" y="3674"/>
                    <a:pt x="10810" y="3674"/>
                  </a:cubicBezTo>
                  <a:cubicBezTo>
                    <a:pt x="10285" y="3674"/>
                    <a:pt x="9771" y="3930"/>
                    <a:pt x="9459" y="4396"/>
                  </a:cubicBezTo>
                  <a:lnTo>
                    <a:pt x="9043" y="4184"/>
                  </a:lnTo>
                  <a:cubicBezTo>
                    <a:pt x="9298" y="4111"/>
                    <a:pt x="9528" y="3966"/>
                    <a:pt x="9707" y="3768"/>
                  </a:cubicBezTo>
                  <a:lnTo>
                    <a:pt x="12728" y="385"/>
                  </a:lnTo>
                  <a:lnTo>
                    <a:pt x="12846" y="385"/>
                  </a:lnTo>
                  <a:cubicBezTo>
                    <a:pt x="12848" y="385"/>
                    <a:pt x="12850" y="385"/>
                    <a:pt x="12851" y="385"/>
                  </a:cubicBezTo>
                  <a:cubicBezTo>
                    <a:pt x="12958" y="385"/>
                    <a:pt x="13043" y="299"/>
                    <a:pt x="13043" y="193"/>
                  </a:cubicBezTo>
                  <a:cubicBezTo>
                    <a:pt x="13043" y="86"/>
                    <a:pt x="12958" y="2"/>
                    <a:pt x="12851" y="2"/>
                  </a:cubicBezTo>
                  <a:cubicBezTo>
                    <a:pt x="12850" y="2"/>
                    <a:pt x="12848" y="2"/>
                    <a:pt x="12846" y="2"/>
                  </a:cubicBezTo>
                  <a:lnTo>
                    <a:pt x="1284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839"/>
                                        </p:tgtEl>
                                        <p:attrNameLst>
                                          <p:attrName>style.visibility</p:attrName>
                                        </p:attrNameLst>
                                      </p:cBhvr>
                                      <p:to>
                                        <p:strVal val="visible"/>
                                      </p:to>
                                    </p:set>
                                    <p:animEffect transition="in" filter="fade">
                                      <p:cBhvr>
                                        <p:cTn id="7" dur="1000"/>
                                        <p:tgtEl>
                                          <p:spTgt spid="28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29"/>
        <p:cNvGrpSpPr/>
        <p:nvPr/>
      </p:nvGrpSpPr>
      <p:grpSpPr>
        <a:xfrm>
          <a:off x="0" y="0"/>
          <a:ext cx="0" cy="0"/>
          <a:chOff x="0" y="0"/>
          <a:chExt cx="0" cy="0"/>
        </a:xfrm>
      </p:grpSpPr>
      <p:sp>
        <p:nvSpPr>
          <p:cNvPr id="2530" name="Google Shape;2530;p70"/>
          <p:cNvSpPr txBox="1">
            <a:spLocks noGrp="1"/>
          </p:cNvSpPr>
          <p:nvPr>
            <p:ph type="title"/>
          </p:nvPr>
        </p:nvSpPr>
        <p:spPr>
          <a:xfrm>
            <a:off x="712350" y="421109"/>
            <a:ext cx="77193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Due Process</a:t>
            </a:r>
            <a:endParaRPr dirty="0"/>
          </a:p>
        </p:txBody>
      </p:sp>
      <p:sp>
        <p:nvSpPr>
          <p:cNvPr id="2531" name="Google Shape;2531;p70"/>
          <p:cNvSpPr txBox="1">
            <a:spLocks noGrp="1"/>
          </p:cNvSpPr>
          <p:nvPr>
            <p:ph type="subTitle" idx="1"/>
          </p:nvPr>
        </p:nvSpPr>
        <p:spPr>
          <a:xfrm>
            <a:off x="612742" y="993809"/>
            <a:ext cx="7816433" cy="3614791"/>
          </a:xfrm>
          <a:prstGeom prst="rect">
            <a:avLst/>
          </a:prstGeom>
        </p:spPr>
        <p:txBody>
          <a:bodyPr spcFirstLastPara="1" wrap="square" lIns="91425" tIns="91425" rIns="91425" bIns="91425" anchor="t" anchorCtr="0">
            <a:noAutofit/>
          </a:bodyPr>
          <a:lstStyle/>
          <a:p>
            <a:pPr marL="438150" indent="-285750">
              <a:lnSpc>
                <a:spcPct val="96000"/>
              </a:lnSpc>
              <a:buFont typeface="Arial" panose="020B0604020202020204" pitchFamily="34" charset="0"/>
              <a:buChar char="•"/>
            </a:pPr>
            <a:r>
              <a:rPr lang="en-US" sz="1400" dirty="0"/>
              <a:t>Federal and state constitutional and legal protections ensuring no public entity deprives someone of education or employment without substantive and procedural fairness</a:t>
            </a:r>
          </a:p>
          <a:p>
            <a:pPr marL="438150" indent="-285750">
              <a:lnSpc>
                <a:spcPct val="96000"/>
              </a:lnSpc>
              <a:buFont typeface="Arial" panose="020B0604020202020204" pitchFamily="34" charset="0"/>
              <a:buChar char="•"/>
            </a:pPr>
            <a:r>
              <a:rPr lang="en-US" sz="1400" dirty="0"/>
              <a:t>The set of rights-based protections that accompany disciplinary action by a school, college, or university</a:t>
            </a:r>
          </a:p>
          <a:p>
            <a:pPr marL="438150" indent="-285750">
              <a:lnSpc>
                <a:spcPct val="96000"/>
              </a:lnSpc>
              <a:buFont typeface="Arial" panose="020B0604020202020204" pitchFamily="34" charset="0"/>
              <a:buChar char="•"/>
            </a:pPr>
            <a:r>
              <a:rPr lang="en-US" sz="1400" dirty="0"/>
              <a:t>Informed by law, history, public policy, culture, etc.</a:t>
            </a:r>
          </a:p>
          <a:p>
            <a:pPr marL="438150" indent="-285750">
              <a:lnSpc>
                <a:spcPct val="96000"/>
              </a:lnSpc>
              <a:buFont typeface="Arial" panose="020B0604020202020204" pitchFamily="34" charset="0"/>
              <a:buChar char="•"/>
            </a:pPr>
            <a:r>
              <a:rPr lang="en-US" sz="1400" dirty="0"/>
              <a:t>Historically focused on the rights of the Respondent</a:t>
            </a:r>
          </a:p>
          <a:p>
            <a:pPr marL="438150" indent="-285750">
              <a:lnSpc>
                <a:spcPct val="96000"/>
              </a:lnSpc>
              <a:buFont typeface="Arial" panose="020B0604020202020204" pitchFamily="34" charset="0"/>
              <a:buChar char="•"/>
            </a:pPr>
            <a:r>
              <a:rPr lang="en-US" sz="1400" dirty="0"/>
              <a:t>Perceptions of “due process” can be connected to perceptions of legitimacy of a process’s outcome.</a:t>
            </a:r>
          </a:p>
          <a:p>
            <a:pPr marL="438150" indent="-285750">
              <a:lnSpc>
                <a:spcPct val="96000"/>
              </a:lnSpc>
              <a:buFont typeface="Arial" panose="020B0604020202020204" pitchFamily="34" charset="0"/>
              <a:buChar char="•"/>
            </a:pPr>
            <a:r>
              <a:rPr lang="en-US" sz="1400" dirty="0"/>
              <a:t>Act 470 and state-level changes</a:t>
            </a:r>
          </a:p>
          <a:p>
            <a:pPr marL="438150" indent="-285750">
              <a:lnSpc>
                <a:spcPct val="96000"/>
              </a:lnSpc>
              <a:buFont typeface="Arial" panose="020B0604020202020204" pitchFamily="34" charset="0"/>
              <a:buChar char="•"/>
            </a:pPr>
            <a:r>
              <a:rPr lang="en-US" sz="1400" dirty="0"/>
              <a:t>Disparate </a:t>
            </a:r>
            <a:r>
              <a:rPr lang="en-US" sz="1400" b="1" dirty="0"/>
              <a:t>treatment</a:t>
            </a:r>
            <a:r>
              <a:rPr lang="en-US" sz="1400" dirty="0"/>
              <a:t> refers to policies, practices, rules, or other systems that are intentionally discriminatory.</a:t>
            </a:r>
          </a:p>
          <a:p>
            <a:pPr marL="438150" indent="-285750">
              <a:lnSpc>
                <a:spcPct val="96000"/>
              </a:lnSpc>
              <a:buFont typeface="Arial" panose="020B0604020202020204" pitchFamily="34" charset="0"/>
              <a:buChar char="•"/>
            </a:pPr>
            <a:r>
              <a:rPr lang="en-US" sz="1400" dirty="0"/>
              <a:t>Disparate </a:t>
            </a:r>
            <a:r>
              <a:rPr lang="en-US" sz="1400" b="1" dirty="0"/>
              <a:t>impact</a:t>
            </a:r>
            <a:r>
              <a:rPr lang="en-US" sz="1400" dirty="0"/>
              <a:t> refers to policies, practices, rules, or other systems that appear to be neutral, but result in a disproportionate impact on protected groups.</a:t>
            </a:r>
            <a:endParaRPr lang="en" sz="1400" b="1" dirty="0"/>
          </a:p>
        </p:txBody>
      </p:sp>
    </p:spTree>
    <p:extLst>
      <p:ext uri="{BB962C8B-B14F-4D97-AF65-F5344CB8AC3E}">
        <p14:creationId xmlns:p14="http://schemas.microsoft.com/office/powerpoint/2010/main" val="8233594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29"/>
        <p:cNvGrpSpPr/>
        <p:nvPr/>
      </p:nvGrpSpPr>
      <p:grpSpPr>
        <a:xfrm>
          <a:off x="0" y="0"/>
          <a:ext cx="0" cy="0"/>
          <a:chOff x="0" y="0"/>
          <a:chExt cx="0" cy="0"/>
        </a:xfrm>
      </p:grpSpPr>
      <p:sp>
        <p:nvSpPr>
          <p:cNvPr id="2530" name="Google Shape;2530;p70"/>
          <p:cNvSpPr txBox="1">
            <a:spLocks noGrp="1"/>
          </p:cNvSpPr>
          <p:nvPr>
            <p:ph type="title"/>
          </p:nvPr>
        </p:nvSpPr>
        <p:spPr>
          <a:xfrm>
            <a:off x="712350" y="421109"/>
            <a:ext cx="77193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Due Process</a:t>
            </a:r>
            <a:endParaRPr dirty="0"/>
          </a:p>
        </p:txBody>
      </p:sp>
      <p:sp>
        <p:nvSpPr>
          <p:cNvPr id="2531" name="Google Shape;2531;p70"/>
          <p:cNvSpPr txBox="1">
            <a:spLocks noGrp="1"/>
          </p:cNvSpPr>
          <p:nvPr>
            <p:ph type="subTitle" idx="1"/>
          </p:nvPr>
        </p:nvSpPr>
        <p:spPr>
          <a:xfrm>
            <a:off x="615217" y="928495"/>
            <a:ext cx="7816433" cy="4149691"/>
          </a:xfrm>
          <a:prstGeom prst="rect">
            <a:avLst/>
          </a:prstGeom>
        </p:spPr>
        <p:txBody>
          <a:bodyPr spcFirstLastPara="1" wrap="square" lIns="91425" tIns="91425" rIns="91425" bIns="91425" anchor="t" anchorCtr="0">
            <a:noAutofit/>
          </a:bodyPr>
          <a:lstStyle/>
          <a:p>
            <a:pPr marL="285750" indent="-285750">
              <a:buFont typeface="Arial" panose="020B0604020202020204" pitchFamily="34" charset="0"/>
              <a:buChar char="•"/>
            </a:pPr>
            <a:r>
              <a:rPr lang="en-US" sz="1400" b="1" dirty="0"/>
              <a:t>Procedural:</a:t>
            </a:r>
          </a:p>
          <a:p>
            <a:pPr marL="742950" lvl="1" indent="-285750">
              <a:buFont typeface="Arial" panose="020B0604020202020204" pitchFamily="34" charset="0"/>
              <a:buChar char="•"/>
            </a:pPr>
            <a:r>
              <a:rPr lang="en-US" sz="1400" dirty="0"/>
              <a:t>Detailed and specific Notice of Allegation and/or Investigation</a:t>
            </a:r>
          </a:p>
          <a:p>
            <a:pPr marL="742950" lvl="1" indent="-285750">
              <a:buFont typeface="Arial" panose="020B0604020202020204" pitchFamily="34" charset="0"/>
              <a:buChar char="•"/>
            </a:pPr>
            <a:r>
              <a:rPr lang="en-US" sz="1400" dirty="0"/>
              <a:t>Notice of Hearing</a:t>
            </a:r>
          </a:p>
          <a:p>
            <a:pPr marL="742950" lvl="1" indent="-285750">
              <a:buFont typeface="Arial" panose="020B0604020202020204" pitchFamily="34" charset="0"/>
              <a:buChar char="•"/>
            </a:pPr>
            <a:r>
              <a:rPr lang="en-US" sz="1400" dirty="0"/>
              <a:t>Right to present witnesses</a:t>
            </a:r>
          </a:p>
          <a:p>
            <a:pPr marL="742950" lvl="1" indent="-285750">
              <a:buFont typeface="Arial" panose="020B0604020202020204" pitchFamily="34" charset="0"/>
              <a:buChar char="•"/>
            </a:pPr>
            <a:r>
              <a:rPr lang="en-US" sz="1400" dirty="0"/>
              <a:t>Right to present evidence</a:t>
            </a:r>
          </a:p>
          <a:p>
            <a:pPr marL="742950" lvl="1" indent="-285750">
              <a:buFont typeface="Arial" panose="020B0604020202020204" pitchFamily="34" charset="0"/>
              <a:buChar char="•"/>
            </a:pPr>
            <a:r>
              <a:rPr lang="en-US" sz="1400" dirty="0"/>
              <a:t>Right to an advisor of their choice </a:t>
            </a:r>
          </a:p>
          <a:p>
            <a:pPr marL="742950" lvl="1" indent="-285750">
              <a:buFont typeface="Arial" panose="020B0604020202020204" pitchFamily="34" charset="0"/>
              <a:buChar char="•"/>
            </a:pPr>
            <a:r>
              <a:rPr lang="en-US" sz="1400" dirty="0"/>
              <a:t>Opportunity to be heard and address the allegations and evidence</a:t>
            </a:r>
          </a:p>
          <a:p>
            <a:pPr marL="742950" lvl="1" indent="-285750">
              <a:buFont typeface="Arial" panose="020B0604020202020204" pitchFamily="34" charset="0"/>
              <a:buChar char="•"/>
            </a:pPr>
            <a:r>
              <a:rPr lang="en-US" sz="1400" dirty="0"/>
              <a:t>Right to cross-examination </a:t>
            </a:r>
          </a:p>
          <a:p>
            <a:pPr marL="742950" lvl="1" indent="-285750">
              <a:buFont typeface="Arial" panose="020B0604020202020204" pitchFamily="34" charset="0"/>
              <a:buChar char="•"/>
            </a:pPr>
            <a:r>
              <a:rPr lang="en-US" sz="1400" dirty="0"/>
              <a:t>Right to review all relevant evidence AND the investigation report prior to a decision</a:t>
            </a:r>
          </a:p>
          <a:p>
            <a:pPr marL="742950" lvl="1" indent="-285750">
              <a:buFont typeface="Arial" panose="020B0604020202020204" pitchFamily="34" charset="0"/>
              <a:buChar char="•"/>
            </a:pPr>
            <a:r>
              <a:rPr lang="en-US" sz="1400" dirty="0"/>
              <a:t>Right to appeal</a:t>
            </a:r>
          </a:p>
          <a:p>
            <a:pPr marL="742950" lvl="1" indent="-285750">
              <a:buFont typeface="Arial" panose="020B0604020202020204" pitchFamily="34" charset="0"/>
              <a:buChar char="•"/>
            </a:pPr>
            <a:endParaRPr lang="en" sz="1400" b="1" dirty="0"/>
          </a:p>
          <a:p>
            <a:pPr marL="285750" indent="-285750">
              <a:buFont typeface="Arial" panose="020B0604020202020204" pitchFamily="34" charset="0"/>
              <a:buChar char="•"/>
            </a:pPr>
            <a:r>
              <a:rPr lang="en" sz="1400" b="1" dirty="0"/>
              <a:t>A decision must:</a:t>
            </a:r>
          </a:p>
          <a:p>
            <a:pPr marL="742950" lvl="1" indent="-285750">
              <a:buFont typeface="Arial" panose="020B0604020202020204" pitchFamily="34" charset="0"/>
              <a:buChar char="•"/>
            </a:pPr>
            <a:r>
              <a:rPr lang="en-US" sz="1400" dirty="0"/>
              <a:t>Be appropriately impartial and fair (both finding and sanction).</a:t>
            </a:r>
          </a:p>
          <a:p>
            <a:pPr marL="742950" lvl="1" indent="-285750">
              <a:buFont typeface="Arial" panose="020B0604020202020204" pitchFamily="34" charset="0"/>
              <a:buChar char="•"/>
            </a:pPr>
            <a:r>
              <a:rPr lang="en-US" sz="1400" dirty="0"/>
              <a:t>Be neither arbitrary nor capricious.</a:t>
            </a:r>
          </a:p>
          <a:p>
            <a:pPr marL="742950" lvl="1" indent="-285750">
              <a:buFont typeface="Arial" panose="020B0604020202020204" pitchFamily="34" charset="0"/>
              <a:buChar char="•"/>
            </a:pPr>
            <a:r>
              <a:rPr lang="en-US" sz="1400" dirty="0"/>
              <a:t>Be based on a fundamentally fair rule or policy.</a:t>
            </a:r>
          </a:p>
          <a:p>
            <a:pPr marL="742950" lvl="1" indent="-285750">
              <a:buFont typeface="Arial" panose="020B0604020202020204" pitchFamily="34" charset="0"/>
              <a:buChar char="•"/>
            </a:pPr>
            <a:r>
              <a:rPr lang="en-US" sz="1400" dirty="0"/>
              <a:t>Be made on good faith (i.e. without malice, ill-will, conflict, or bias).</a:t>
            </a:r>
          </a:p>
          <a:p>
            <a:pPr marL="742950" lvl="1" indent="-285750">
              <a:buFont typeface="Arial" panose="020B0604020202020204" pitchFamily="34" charset="0"/>
              <a:buChar char="•"/>
            </a:pPr>
            <a:r>
              <a:rPr lang="en-US" sz="1400" dirty="0"/>
              <a:t>Have a rational relationship to (be substantially based upon, and a reasonable conclusion from) the evidence.</a:t>
            </a:r>
          </a:p>
        </p:txBody>
      </p:sp>
    </p:spTree>
    <p:extLst>
      <p:ext uri="{BB962C8B-B14F-4D97-AF65-F5344CB8AC3E}">
        <p14:creationId xmlns:p14="http://schemas.microsoft.com/office/powerpoint/2010/main" val="37701498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2845"/>
        <p:cNvGrpSpPr/>
        <p:nvPr/>
      </p:nvGrpSpPr>
      <p:grpSpPr>
        <a:xfrm>
          <a:off x="0" y="0"/>
          <a:ext cx="0" cy="0"/>
          <a:chOff x="0" y="0"/>
          <a:chExt cx="0" cy="0"/>
        </a:xfrm>
      </p:grpSpPr>
      <p:sp>
        <p:nvSpPr>
          <p:cNvPr id="2849" name="Google Shape;2849;p83"/>
          <p:cNvSpPr txBox="1">
            <a:spLocks noGrp="1"/>
          </p:cNvSpPr>
          <p:nvPr>
            <p:ph type="title" idx="4294967295"/>
          </p:nvPr>
        </p:nvSpPr>
        <p:spPr>
          <a:xfrm>
            <a:off x="268603" y="1228440"/>
            <a:ext cx="1389063" cy="334963"/>
          </a:xfrm>
          <a:prstGeom prst="rect">
            <a:avLst/>
          </a:prstGeom>
        </p:spPr>
        <p:txBody>
          <a:bodyPr spcFirstLastPara="1" wrap="square" lIns="91425" tIns="0" rIns="91425" bIns="91425" anchor="t" anchorCtr="0">
            <a:noAutofit/>
          </a:bodyPr>
          <a:lstStyle/>
          <a:p>
            <a:pPr marL="0" lvl="0" indent="0" algn="ctr" rtl="0">
              <a:spcBef>
                <a:spcPts val="0"/>
              </a:spcBef>
              <a:spcAft>
                <a:spcPts val="0"/>
              </a:spcAft>
              <a:buNone/>
            </a:pPr>
            <a:r>
              <a:rPr lang="en" sz="2400" dirty="0">
                <a:solidFill>
                  <a:schemeClr val="lt1"/>
                </a:solidFill>
              </a:rPr>
              <a:t>Intakes</a:t>
            </a:r>
            <a:endParaRPr sz="2400" dirty="0">
              <a:solidFill>
                <a:schemeClr val="lt1"/>
              </a:solidFill>
            </a:endParaRPr>
          </a:p>
        </p:txBody>
      </p:sp>
      <p:sp>
        <p:nvSpPr>
          <p:cNvPr id="2852" name="Google Shape;2852;p83"/>
          <p:cNvSpPr txBox="1">
            <a:spLocks noGrp="1"/>
          </p:cNvSpPr>
          <p:nvPr>
            <p:ph type="title" idx="4294967295"/>
          </p:nvPr>
        </p:nvSpPr>
        <p:spPr>
          <a:xfrm>
            <a:off x="1627426" y="2607670"/>
            <a:ext cx="2046288" cy="333375"/>
          </a:xfrm>
          <a:prstGeom prst="rect">
            <a:avLst/>
          </a:prstGeom>
        </p:spPr>
        <p:txBody>
          <a:bodyPr spcFirstLastPara="1" wrap="square" lIns="91425" tIns="0" rIns="91425" bIns="91425" anchor="t" anchorCtr="0">
            <a:noAutofit/>
          </a:bodyPr>
          <a:lstStyle/>
          <a:p>
            <a:pPr marL="0" lvl="0" indent="0" algn="ctr" rtl="0">
              <a:spcBef>
                <a:spcPts val="0"/>
              </a:spcBef>
              <a:spcAft>
                <a:spcPts val="0"/>
              </a:spcAft>
              <a:buNone/>
            </a:pPr>
            <a:r>
              <a:rPr lang="en" sz="2400" dirty="0">
                <a:solidFill>
                  <a:schemeClr val="lt1"/>
                </a:solidFill>
              </a:rPr>
              <a:t>Investigation</a:t>
            </a:r>
            <a:endParaRPr sz="2400" dirty="0">
              <a:solidFill>
                <a:schemeClr val="lt1"/>
              </a:solidFill>
            </a:endParaRPr>
          </a:p>
        </p:txBody>
      </p:sp>
      <p:sp>
        <p:nvSpPr>
          <p:cNvPr id="2855" name="Google Shape;2855;p83"/>
          <p:cNvSpPr txBox="1">
            <a:spLocks noGrp="1"/>
          </p:cNvSpPr>
          <p:nvPr>
            <p:ph type="title" idx="4294967295"/>
          </p:nvPr>
        </p:nvSpPr>
        <p:spPr>
          <a:xfrm>
            <a:off x="3311905" y="1206502"/>
            <a:ext cx="2045849" cy="334200"/>
          </a:xfrm>
          <a:prstGeom prst="rect">
            <a:avLst/>
          </a:prstGeom>
        </p:spPr>
        <p:txBody>
          <a:bodyPr spcFirstLastPara="1" wrap="square" lIns="91425" tIns="0" rIns="91425" bIns="91425" anchor="t" anchorCtr="0">
            <a:noAutofit/>
          </a:bodyPr>
          <a:lstStyle/>
          <a:p>
            <a:pPr marL="0" lvl="0" indent="0" algn="ctr" rtl="0">
              <a:spcBef>
                <a:spcPts val="0"/>
              </a:spcBef>
              <a:spcAft>
                <a:spcPts val="0"/>
              </a:spcAft>
              <a:buNone/>
            </a:pPr>
            <a:r>
              <a:rPr lang="en" sz="2400" dirty="0">
                <a:solidFill>
                  <a:schemeClr val="lt1"/>
                </a:solidFill>
              </a:rPr>
              <a:t>Pre-Hearing</a:t>
            </a:r>
            <a:endParaRPr sz="2400" dirty="0">
              <a:solidFill>
                <a:schemeClr val="lt1"/>
              </a:solidFill>
            </a:endParaRPr>
          </a:p>
        </p:txBody>
      </p:sp>
      <p:sp>
        <p:nvSpPr>
          <p:cNvPr id="2846" name="Google Shape;2846;p83"/>
          <p:cNvSpPr txBox="1">
            <a:spLocks noGrp="1"/>
          </p:cNvSpPr>
          <p:nvPr>
            <p:ph type="ctrTitle"/>
          </p:nvPr>
        </p:nvSpPr>
        <p:spPr>
          <a:xfrm>
            <a:off x="713250" y="420624"/>
            <a:ext cx="7717500" cy="576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Title IX Process</a:t>
            </a:r>
            <a:endParaRPr dirty="0"/>
          </a:p>
        </p:txBody>
      </p:sp>
      <p:sp>
        <p:nvSpPr>
          <p:cNvPr id="2858" name="Google Shape;2858;p83"/>
          <p:cNvSpPr txBox="1">
            <a:spLocks noGrp="1"/>
          </p:cNvSpPr>
          <p:nvPr>
            <p:ph type="title" idx="4294967295"/>
          </p:nvPr>
        </p:nvSpPr>
        <p:spPr>
          <a:xfrm>
            <a:off x="5470287" y="2571750"/>
            <a:ext cx="1390200" cy="334200"/>
          </a:xfrm>
          <a:prstGeom prst="rect">
            <a:avLst/>
          </a:prstGeom>
        </p:spPr>
        <p:txBody>
          <a:bodyPr spcFirstLastPara="1" wrap="square" lIns="91425" tIns="0" rIns="91425" bIns="91425" anchor="t" anchorCtr="0">
            <a:noAutofit/>
          </a:bodyPr>
          <a:lstStyle/>
          <a:p>
            <a:pPr marL="0" lvl="0" indent="0" algn="ctr" rtl="0">
              <a:spcBef>
                <a:spcPts val="0"/>
              </a:spcBef>
              <a:spcAft>
                <a:spcPts val="0"/>
              </a:spcAft>
              <a:buNone/>
            </a:pPr>
            <a:r>
              <a:rPr lang="en" sz="2400" dirty="0">
                <a:solidFill>
                  <a:schemeClr val="lt1"/>
                </a:solidFill>
              </a:rPr>
              <a:t>Hearing</a:t>
            </a:r>
            <a:endParaRPr sz="2400" dirty="0">
              <a:solidFill>
                <a:schemeClr val="lt1"/>
              </a:solidFill>
            </a:endParaRPr>
          </a:p>
        </p:txBody>
      </p:sp>
      <p:sp>
        <p:nvSpPr>
          <p:cNvPr id="2861" name="Google Shape;2861;p83"/>
          <p:cNvSpPr txBox="1">
            <a:spLocks noGrp="1"/>
          </p:cNvSpPr>
          <p:nvPr>
            <p:ph type="title" idx="4294967295"/>
          </p:nvPr>
        </p:nvSpPr>
        <p:spPr>
          <a:xfrm>
            <a:off x="7088014" y="1337169"/>
            <a:ext cx="2100021" cy="334200"/>
          </a:xfrm>
          <a:prstGeom prst="rect">
            <a:avLst/>
          </a:prstGeom>
        </p:spPr>
        <p:txBody>
          <a:bodyPr spcFirstLastPara="1" wrap="square" lIns="91425" tIns="0" rIns="91425" bIns="91425" anchor="t" anchorCtr="0">
            <a:noAutofit/>
          </a:bodyPr>
          <a:lstStyle/>
          <a:p>
            <a:pPr marL="0" lvl="0" indent="0" algn="ctr" rtl="0">
              <a:spcBef>
                <a:spcPts val="0"/>
              </a:spcBef>
              <a:spcAft>
                <a:spcPts val="0"/>
              </a:spcAft>
              <a:buNone/>
            </a:pPr>
            <a:r>
              <a:rPr lang="en" sz="2400" dirty="0">
                <a:solidFill>
                  <a:schemeClr val="lt1"/>
                </a:solidFill>
              </a:rPr>
              <a:t>Post-Hearing</a:t>
            </a:r>
            <a:endParaRPr sz="2400" dirty="0">
              <a:solidFill>
                <a:schemeClr val="lt1"/>
              </a:solidFill>
            </a:endParaRPr>
          </a:p>
        </p:txBody>
      </p:sp>
      <p:grpSp>
        <p:nvGrpSpPr>
          <p:cNvPr id="2862" name="Google Shape;2862;p83"/>
          <p:cNvGrpSpPr/>
          <p:nvPr/>
        </p:nvGrpSpPr>
        <p:grpSpPr>
          <a:xfrm>
            <a:off x="1498863" y="1545440"/>
            <a:ext cx="5722069" cy="1062230"/>
            <a:chOff x="1888650" y="1583825"/>
            <a:chExt cx="5366712" cy="1062230"/>
          </a:xfrm>
        </p:grpSpPr>
        <p:sp>
          <p:nvSpPr>
            <p:cNvPr id="2863" name="Google Shape;2863;p83"/>
            <p:cNvSpPr/>
            <p:nvPr/>
          </p:nvSpPr>
          <p:spPr>
            <a:xfrm>
              <a:off x="3390275" y="1583825"/>
              <a:ext cx="663837" cy="1062230"/>
            </a:xfrm>
            <a:custGeom>
              <a:avLst/>
              <a:gdLst/>
              <a:ahLst/>
              <a:cxnLst/>
              <a:rect l="l" t="t" r="r" b="b"/>
              <a:pathLst>
                <a:path w="25067" h="31567" extrusionOk="0">
                  <a:moveTo>
                    <a:pt x="0" y="31567"/>
                  </a:moveTo>
                  <a:cubicBezTo>
                    <a:pt x="5780" y="27234"/>
                    <a:pt x="4307" y="17743"/>
                    <a:pt x="7242" y="11142"/>
                  </a:cubicBezTo>
                  <a:cubicBezTo>
                    <a:pt x="10089" y="4739"/>
                    <a:pt x="18060" y="0"/>
                    <a:pt x="25067" y="0"/>
                  </a:cubicBezTo>
                </a:path>
              </a:pathLst>
            </a:custGeom>
            <a:noFill/>
            <a:ln w="9525" cap="flat" cmpd="sng">
              <a:solidFill>
                <a:schemeClr val="accent1"/>
              </a:solidFill>
              <a:prstDash val="solid"/>
              <a:round/>
              <a:headEnd type="none" w="med" len="med"/>
              <a:tailEnd type="none" w="med" len="med"/>
            </a:ln>
          </p:spPr>
        </p:sp>
        <p:sp>
          <p:nvSpPr>
            <p:cNvPr id="2864" name="Google Shape;2864;p83"/>
            <p:cNvSpPr/>
            <p:nvPr/>
          </p:nvSpPr>
          <p:spPr>
            <a:xfrm flipH="1">
              <a:off x="5045025" y="1583825"/>
              <a:ext cx="663837" cy="1062230"/>
            </a:xfrm>
            <a:custGeom>
              <a:avLst/>
              <a:gdLst/>
              <a:ahLst/>
              <a:cxnLst/>
              <a:rect l="l" t="t" r="r" b="b"/>
              <a:pathLst>
                <a:path w="25067" h="31567" extrusionOk="0">
                  <a:moveTo>
                    <a:pt x="0" y="31567"/>
                  </a:moveTo>
                  <a:cubicBezTo>
                    <a:pt x="5780" y="27234"/>
                    <a:pt x="4307" y="17743"/>
                    <a:pt x="7242" y="11142"/>
                  </a:cubicBezTo>
                  <a:cubicBezTo>
                    <a:pt x="10089" y="4739"/>
                    <a:pt x="18060" y="0"/>
                    <a:pt x="25067" y="0"/>
                  </a:cubicBezTo>
                </a:path>
              </a:pathLst>
            </a:custGeom>
            <a:noFill/>
            <a:ln w="9525" cap="flat" cmpd="sng">
              <a:solidFill>
                <a:schemeClr val="accent1"/>
              </a:solidFill>
              <a:prstDash val="solid"/>
              <a:round/>
              <a:headEnd type="none" w="med" len="med"/>
              <a:tailEnd type="none" w="med" len="med"/>
            </a:ln>
          </p:spPr>
        </p:sp>
        <p:sp>
          <p:nvSpPr>
            <p:cNvPr id="2865" name="Google Shape;2865;p83"/>
            <p:cNvSpPr/>
            <p:nvPr/>
          </p:nvSpPr>
          <p:spPr>
            <a:xfrm>
              <a:off x="6591525" y="1583825"/>
              <a:ext cx="663837" cy="1062230"/>
            </a:xfrm>
            <a:custGeom>
              <a:avLst/>
              <a:gdLst/>
              <a:ahLst/>
              <a:cxnLst/>
              <a:rect l="l" t="t" r="r" b="b"/>
              <a:pathLst>
                <a:path w="25067" h="31567" extrusionOk="0">
                  <a:moveTo>
                    <a:pt x="0" y="31567"/>
                  </a:moveTo>
                  <a:cubicBezTo>
                    <a:pt x="5780" y="27234"/>
                    <a:pt x="4307" y="17743"/>
                    <a:pt x="7242" y="11142"/>
                  </a:cubicBezTo>
                  <a:cubicBezTo>
                    <a:pt x="10089" y="4739"/>
                    <a:pt x="18060" y="0"/>
                    <a:pt x="25067" y="0"/>
                  </a:cubicBezTo>
                </a:path>
              </a:pathLst>
            </a:custGeom>
            <a:noFill/>
            <a:ln w="9525" cap="flat" cmpd="sng">
              <a:solidFill>
                <a:schemeClr val="accent1"/>
              </a:solidFill>
              <a:prstDash val="solid"/>
              <a:round/>
              <a:headEnd type="none" w="med" len="med"/>
              <a:tailEnd type="none" w="med" len="med"/>
            </a:ln>
          </p:spPr>
        </p:sp>
        <p:sp>
          <p:nvSpPr>
            <p:cNvPr id="2866" name="Google Shape;2866;p83"/>
            <p:cNvSpPr/>
            <p:nvPr/>
          </p:nvSpPr>
          <p:spPr>
            <a:xfrm flipH="1">
              <a:off x="1888650" y="1583825"/>
              <a:ext cx="663837" cy="1062230"/>
            </a:xfrm>
            <a:custGeom>
              <a:avLst/>
              <a:gdLst/>
              <a:ahLst/>
              <a:cxnLst/>
              <a:rect l="l" t="t" r="r" b="b"/>
              <a:pathLst>
                <a:path w="25067" h="31567" extrusionOk="0">
                  <a:moveTo>
                    <a:pt x="0" y="31567"/>
                  </a:moveTo>
                  <a:cubicBezTo>
                    <a:pt x="5780" y="27234"/>
                    <a:pt x="4307" y="17743"/>
                    <a:pt x="7242" y="11142"/>
                  </a:cubicBezTo>
                  <a:cubicBezTo>
                    <a:pt x="10089" y="4739"/>
                    <a:pt x="18060" y="0"/>
                    <a:pt x="25067" y="0"/>
                  </a:cubicBezTo>
                </a:path>
              </a:pathLst>
            </a:custGeom>
            <a:noFill/>
            <a:ln w="9525" cap="flat" cmpd="sng">
              <a:solidFill>
                <a:schemeClr val="accent1"/>
              </a:solidFill>
              <a:prstDash val="solid"/>
              <a:round/>
              <a:headEnd type="none" w="med" len="med"/>
              <a:tailEnd type="none" w="med" len="med"/>
            </a:ln>
          </p:spPr>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849"/>
                                        </p:tgtEl>
                                        <p:attrNameLst>
                                          <p:attrName>style.visibility</p:attrName>
                                        </p:attrNameLst>
                                      </p:cBhvr>
                                      <p:to>
                                        <p:strVal val="visible"/>
                                      </p:to>
                                    </p:set>
                                    <p:animEffect transition="in" filter="fade">
                                      <p:cBhvr>
                                        <p:cTn id="7" dur="1000"/>
                                        <p:tgtEl>
                                          <p:spTgt spid="2849"/>
                                        </p:tgtEl>
                                      </p:cBhvr>
                                    </p:animEffect>
                                  </p:childTnLst>
                                </p:cTn>
                              </p:par>
                              <p:par>
                                <p:cTn id="8" presetID="10" presetClass="entr" presetSubtype="0" fill="hold" nodeType="withEffect">
                                  <p:stCondLst>
                                    <p:cond delay="0"/>
                                  </p:stCondLst>
                                  <p:childTnLst>
                                    <p:set>
                                      <p:cBhvr>
                                        <p:cTn id="9" dur="1" fill="hold">
                                          <p:stCondLst>
                                            <p:cond delay="0"/>
                                          </p:stCondLst>
                                        </p:cTn>
                                        <p:tgtEl>
                                          <p:spTgt spid="2852"/>
                                        </p:tgtEl>
                                        <p:attrNameLst>
                                          <p:attrName>style.visibility</p:attrName>
                                        </p:attrNameLst>
                                      </p:cBhvr>
                                      <p:to>
                                        <p:strVal val="visible"/>
                                      </p:to>
                                    </p:set>
                                    <p:animEffect transition="in" filter="fade">
                                      <p:cBhvr>
                                        <p:cTn id="10" dur="1000"/>
                                        <p:tgtEl>
                                          <p:spTgt spid="2852"/>
                                        </p:tgtEl>
                                      </p:cBhvr>
                                    </p:animEffect>
                                  </p:childTnLst>
                                </p:cTn>
                              </p:par>
                              <p:par>
                                <p:cTn id="11" presetID="10" presetClass="entr" presetSubtype="0" fill="hold" nodeType="withEffect">
                                  <p:stCondLst>
                                    <p:cond delay="0"/>
                                  </p:stCondLst>
                                  <p:childTnLst>
                                    <p:set>
                                      <p:cBhvr>
                                        <p:cTn id="12" dur="1" fill="hold">
                                          <p:stCondLst>
                                            <p:cond delay="0"/>
                                          </p:stCondLst>
                                        </p:cTn>
                                        <p:tgtEl>
                                          <p:spTgt spid="2855"/>
                                        </p:tgtEl>
                                        <p:attrNameLst>
                                          <p:attrName>style.visibility</p:attrName>
                                        </p:attrNameLst>
                                      </p:cBhvr>
                                      <p:to>
                                        <p:strVal val="visible"/>
                                      </p:to>
                                    </p:set>
                                    <p:animEffect transition="in" filter="fade">
                                      <p:cBhvr>
                                        <p:cTn id="13" dur="1000"/>
                                        <p:tgtEl>
                                          <p:spTgt spid="2855"/>
                                        </p:tgtEl>
                                      </p:cBhvr>
                                    </p:animEffect>
                                  </p:childTnLst>
                                </p:cTn>
                              </p:par>
                              <p:par>
                                <p:cTn id="14" presetID="10" presetClass="entr" presetSubtype="0" fill="hold" nodeType="withEffect">
                                  <p:stCondLst>
                                    <p:cond delay="0"/>
                                  </p:stCondLst>
                                  <p:childTnLst>
                                    <p:set>
                                      <p:cBhvr>
                                        <p:cTn id="15" dur="1" fill="hold">
                                          <p:stCondLst>
                                            <p:cond delay="0"/>
                                          </p:stCondLst>
                                        </p:cTn>
                                        <p:tgtEl>
                                          <p:spTgt spid="2858"/>
                                        </p:tgtEl>
                                        <p:attrNameLst>
                                          <p:attrName>style.visibility</p:attrName>
                                        </p:attrNameLst>
                                      </p:cBhvr>
                                      <p:to>
                                        <p:strVal val="visible"/>
                                      </p:to>
                                    </p:set>
                                    <p:animEffect transition="in" filter="fade">
                                      <p:cBhvr>
                                        <p:cTn id="16" dur="1000"/>
                                        <p:tgtEl>
                                          <p:spTgt spid="2858"/>
                                        </p:tgtEl>
                                      </p:cBhvr>
                                    </p:animEffect>
                                  </p:childTnLst>
                                </p:cTn>
                              </p:par>
                              <p:par>
                                <p:cTn id="17" presetID="10" presetClass="entr" presetSubtype="0" fill="hold" nodeType="withEffect">
                                  <p:stCondLst>
                                    <p:cond delay="0"/>
                                  </p:stCondLst>
                                  <p:childTnLst>
                                    <p:set>
                                      <p:cBhvr>
                                        <p:cTn id="18" dur="1" fill="hold">
                                          <p:stCondLst>
                                            <p:cond delay="0"/>
                                          </p:stCondLst>
                                        </p:cTn>
                                        <p:tgtEl>
                                          <p:spTgt spid="2861"/>
                                        </p:tgtEl>
                                        <p:attrNameLst>
                                          <p:attrName>style.visibility</p:attrName>
                                        </p:attrNameLst>
                                      </p:cBhvr>
                                      <p:to>
                                        <p:strVal val="visible"/>
                                      </p:to>
                                    </p:set>
                                    <p:animEffect transition="in" filter="fade">
                                      <p:cBhvr>
                                        <p:cTn id="19" dur="1000"/>
                                        <p:tgtEl>
                                          <p:spTgt spid="28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2809"/>
        <p:cNvGrpSpPr/>
        <p:nvPr/>
      </p:nvGrpSpPr>
      <p:grpSpPr>
        <a:xfrm>
          <a:off x="0" y="0"/>
          <a:ext cx="0" cy="0"/>
          <a:chOff x="0" y="0"/>
          <a:chExt cx="0" cy="0"/>
        </a:xfrm>
      </p:grpSpPr>
      <p:sp>
        <p:nvSpPr>
          <p:cNvPr id="2810" name="Google Shape;2810;p81"/>
          <p:cNvSpPr txBox="1">
            <a:spLocks noGrp="1"/>
          </p:cNvSpPr>
          <p:nvPr>
            <p:ph type="title"/>
          </p:nvPr>
        </p:nvSpPr>
        <p:spPr>
          <a:xfrm>
            <a:off x="4009650" y="1895550"/>
            <a:ext cx="2888700" cy="560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Intakes</a:t>
            </a:r>
            <a:endParaRPr dirty="0"/>
          </a:p>
        </p:txBody>
      </p:sp>
      <p:sp>
        <p:nvSpPr>
          <p:cNvPr id="2811" name="Google Shape;2811;p81"/>
          <p:cNvSpPr txBox="1">
            <a:spLocks noGrp="1"/>
          </p:cNvSpPr>
          <p:nvPr>
            <p:ph type="title" idx="2"/>
          </p:nvPr>
        </p:nvSpPr>
        <p:spPr>
          <a:xfrm>
            <a:off x="2245650" y="1895550"/>
            <a:ext cx="1668000" cy="1352400"/>
          </a:xfrm>
          <a:prstGeom prst="rect">
            <a:avLst/>
          </a:prstGeom>
        </p:spPr>
        <p:txBody>
          <a:bodyPr spcFirstLastPara="1" wrap="square" lIns="91425" tIns="0" rIns="91425" bIns="91425" anchor="t" anchorCtr="0">
            <a:noAutofit/>
          </a:bodyPr>
          <a:lstStyle/>
          <a:p>
            <a:pPr marL="0" lvl="0" indent="0" algn="r" rtl="0">
              <a:spcBef>
                <a:spcPts val="0"/>
              </a:spcBef>
              <a:spcAft>
                <a:spcPts val="0"/>
              </a:spcAft>
              <a:buNone/>
            </a:pPr>
            <a:r>
              <a:rPr lang="en"/>
              <a:t>02</a:t>
            </a:r>
            <a:endParaRPr/>
          </a:p>
        </p:txBody>
      </p:sp>
      <p:sp>
        <p:nvSpPr>
          <p:cNvPr id="2812" name="Google Shape;2812;p81"/>
          <p:cNvSpPr txBox="1">
            <a:spLocks noGrp="1"/>
          </p:cNvSpPr>
          <p:nvPr>
            <p:ph type="subTitle" idx="1"/>
          </p:nvPr>
        </p:nvSpPr>
        <p:spPr>
          <a:xfrm>
            <a:off x="4009649" y="2563050"/>
            <a:ext cx="4391402" cy="6849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dirty="0"/>
              <a:t>Stacy Galbo</a:t>
            </a:r>
          </a:p>
          <a:p>
            <a:pPr marL="0" lvl="0" indent="0" algn="l" rtl="0">
              <a:spcBef>
                <a:spcPts val="0"/>
              </a:spcBef>
              <a:spcAft>
                <a:spcPts val="1200"/>
              </a:spcAft>
              <a:buNone/>
            </a:pPr>
            <a:r>
              <a:rPr lang="en" dirty="0"/>
              <a:t>Assistant Dean for Student Conduct/</a:t>
            </a:r>
            <a:br>
              <a:rPr lang="en" dirty="0"/>
            </a:br>
            <a:r>
              <a:rPr lang="en" dirty="0"/>
              <a:t>Deputy Title IX Coordinator/Investigator</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811"/>
                                        </p:tgtEl>
                                        <p:attrNameLst>
                                          <p:attrName>style.visibility</p:attrName>
                                        </p:attrNameLst>
                                      </p:cBhvr>
                                      <p:to>
                                        <p:strVal val="visible"/>
                                      </p:to>
                                    </p:set>
                                    <p:animEffect transition="in" filter="fade">
                                      <p:cBhvr>
                                        <p:cTn id="7" dur="1000"/>
                                        <p:tgtEl>
                                          <p:spTgt spid="2811"/>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810"/>
                                        </p:tgtEl>
                                        <p:attrNameLst>
                                          <p:attrName>style.visibility</p:attrName>
                                        </p:attrNameLst>
                                      </p:cBhvr>
                                      <p:to>
                                        <p:strVal val="visible"/>
                                      </p:to>
                                    </p:set>
                                    <p:animEffect transition="in" filter="fade">
                                      <p:cBhvr>
                                        <p:cTn id="11" dur="1000"/>
                                        <p:tgtEl>
                                          <p:spTgt spid="2810"/>
                                        </p:tgtEl>
                                      </p:cBhvr>
                                    </p:animEffect>
                                  </p:childTnLst>
                                </p:cTn>
                              </p:par>
                              <p:par>
                                <p:cTn id="12" presetID="10" presetClass="entr" presetSubtype="0" fill="hold" nodeType="withEffect">
                                  <p:stCondLst>
                                    <p:cond delay="0"/>
                                  </p:stCondLst>
                                  <p:childTnLst>
                                    <p:set>
                                      <p:cBhvr>
                                        <p:cTn id="13" dur="1" fill="hold">
                                          <p:stCondLst>
                                            <p:cond delay="0"/>
                                          </p:stCondLst>
                                        </p:cTn>
                                        <p:tgtEl>
                                          <p:spTgt spid="2812"/>
                                        </p:tgtEl>
                                        <p:attrNameLst>
                                          <p:attrName>style.visibility</p:attrName>
                                        </p:attrNameLst>
                                      </p:cBhvr>
                                      <p:to>
                                        <p:strVal val="visible"/>
                                      </p:to>
                                    </p:set>
                                    <p:animEffect transition="in" filter="fade">
                                      <p:cBhvr>
                                        <p:cTn id="14" dur="1000"/>
                                        <p:tgtEl>
                                          <p:spTgt spid="28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2845"/>
        <p:cNvGrpSpPr/>
        <p:nvPr/>
      </p:nvGrpSpPr>
      <p:grpSpPr>
        <a:xfrm>
          <a:off x="0" y="0"/>
          <a:ext cx="0" cy="0"/>
          <a:chOff x="0" y="0"/>
          <a:chExt cx="0" cy="0"/>
        </a:xfrm>
      </p:grpSpPr>
      <p:sp>
        <p:nvSpPr>
          <p:cNvPr id="2848" name="Google Shape;2848;p83"/>
          <p:cNvSpPr txBox="1">
            <a:spLocks noGrp="1"/>
          </p:cNvSpPr>
          <p:nvPr>
            <p:ph type="subTitle" idx="4294967295"/>
          </p:nvPr>
        </p:nvSpPr>
        <p:spPr>
          <a:xfrm>
            <a:off x="230426" y="1642617"/>
            <a:ext cx="1462088" cy="876300"/>
          </a:xfrm>
          <a:prstGeom prst="rect">
            <a:avLst/>
          </a:prstGeom>
        </p:spPr>
        <p:txBody>
          <a:bodyPr spcFirstLastPara="1" wrap="square" lIns="91425" tIns="0" rIns="91425" bIns="91425" anchor="t" anchorCtr="0">
            <a:noAutofit/>
          </a:bodyPr>
          <a:lstStyle/>
          <a:p>
            <a:pPr marL="0" lvl="0" indent="0" algn="ctr" rtl="0">
              <a:spcBef>
                <a:spcPts val="0"/>
              </a:spcBef>
              <a:spcAft>
                <a:spcPts val="1200"/>
              </a:spcAft>
              <a:buNone/>
            </a:pPr>
            <a:r>
              <a:rPr lang="en" sz="2400" dirty="0">
                <a:solidFill>
                  <a:schemeClr val="accent1"/>
                </a:solidFill>
                <a:latin typeface="Calistoga"/>
                <a:ea typeface="Calistoga"/>
                <a:cs typeface="Calistoga"/>
                <a:sym typeface="Calistoga"/>
              </a:rPr>
              <a:t>Incident Reported</a:t>
            </a:r>
            <a:endParaRPr sz="2400" dirty="0">
              <a:solidFill>
                <a:schemeClr val="accent1"/>
              </a:solidFill>
              <a:latin typeface="Calistoga"/>
              <a:ea typeface="Calistoga"/>
              <a:cs typeface="Calistoga"/>
              <a:sym typeface="Calistoga"/>
            </a:endParaRPr>
          </a:p>
        </p:txBody>
      </p:sp>
      <p:sp>
        <p:nvSpPr>
          <p:cNvPr id="2849" name="Google Shape;2849;p83"/>
          <p:cNvSpPr txBox="1">
            <a:spLocks noGrp="1"/>
          </p:cNvSpPr>
          <p:nvPr>
            <p:ph type="title" idx="4294967295"/>
          </p:nvPr>
        </p:nvSpPr>
        <p:spPr>
          <a:xfrm>
            <a:off x="268603" y="1228440"/>
            <a:ext cx="1389063" cy="334963"/>
          </a:xfrm>
          <a:prstGeom prst="rect">
            <a:avLst/>
          </a:prstGeom>
        </p:spPr>
        <p:txBody>
          <a:bodyPr spcFirstLastPara="1" wrap="square" lIns="91425" tIns="0" rIns="91425" bIns="91425" anchor="t" anchorCtr="0">
            <a:noAutofit/>
          </a:bodyPr>
          <a:lstStyle/>
          <a:p>
            <a:pPr marL="0" lvl="0" indent="0" algn="ctr" rtl="0">
              <a:spcBef>
                <a:spcPts val="0"/>
              </a:spcBef>
              <a:spcAft>
                <a:spcPts val="0"/>
              </a:spcAft>
              <a:buNone/>
            </a:pPr>
            <a:r>
              <a:rPr lang="en" sz="2400" dirty="0">
                <a:solidFill>
                  <a:schemeClr val="lt1"/>
                </a:solidFill>
              </a:rPr>
              <a:t>Intakes</a:t>
            </a:r>
            <a:endParaRPr sz="2400" dirty="0">
              <a:solidFill>
                <a:schemeClr val="lt1"/>
              </a:solidFill>
            </a:endParaRPr>
          </a:p>
        </p:txBody>
      </p:sp>
      <p:sp>
        <p:nvSpPr>
          <p:cNvPr id="2852" name="Google Shape;2852;p83"/>
          <p:cNvSpPr txBox="1">
            <a:spLocks noGrp="1"/>
          </p:cNvSpPr>
          <p:nvPr>
            <p:ph type="title" idx="4294967295"/>
          </p:nvPr>
        </p:nvSpPr>
        <p:spPr>
          <a:xfrm>
            <a:off x="1627426" y="2607670"/>
            <a:ext cx="2046288" cy="333375"/>
          </a:xfrm>
          <a:prstGeom prst="rect">
            <a:avLst/>
          </a:prstGeom>
        </p:spPr>
        <p:txBody>
          <a:bodyPr spcFirstLastPara="1" wrap="square" lIns="91425" tIns="0" rIns="91425" bIns="91425" anchor="t" anchorCtr="0">
            <a:noAutofit/>
          </a:bodyPr>
          <a:lstStyle/>
          <a:p>
            <a:pPr marL="0" lvl="0" indent="0" algn="ctr" rtl="0">
              <a:spcBef>
                <a:spcPts val="0"/>
              </a:spcBef>
              <a:spcAft>
                <a:spcPts val="0"/>
              </a:spcAft>
              <a:buNone/>
            </a:pPr>
            <a:r>
              <a:rPr lang="en" sz="2400" dirty="0">
                <a:solidFill>
                  <a:schemeClr val="lt1"/>
                </a:solidFill>
              </a:rPr>
              <a:t>Investigation</a:t>
            </a:r>
            <a:endParaRPr sz="2400" dirty="0">
              <a:solidFill>
                <a:schemeClr val="lt1"/>
              </a:solidFill>
            </a:endParaRPr>
          </a:p>
        </p:txBody>
      </p:sp>
      <p:sp>
        <p:nvSpPr>
          <p:cNvPr id="2855" name="Google Shape;2855;p83"/>
          <p:cNvSpPr txBox="1">
            <a:spLocks noGrp="1"/>
          </p:cNvSpPr>
          <p:nvPr>
            <p:ph type="title" idx="4294967295"/>
          </p:nvPr>
        </p:nvSpPr>
        <p:spPr>
          <a:xfrm>
            <a:off x="3311905" y="1206502"/>
            <a:ext cx="2045849" cy="334200"/>
          </a:xfrm>
          <a:prstGeom prst="rect">
            <a:avLst/>
          </a:prstGeom>
        </p:spPr>
        <p:txBody>
          <a:bodyPr spcFirstLastPara="1" wrap="square" lIns="91425" tIns="0" rIns="91425" bIns="91425" anchor="t" anchorCtr="0">
            <a:noAutofit/>
          </a:bodyPr>
          <a:lstStyle/>
          <a:p>
            <a:pPr marL="0" lvl="0" indent="0" algn="ctr" rtl="0">
              <a:spcBef>
                <a:spcPts val="0"/>
              </a:spcBef>
              <a:spcAft>
                <a:spcPts val="0"/>
              </a:spcAft>
              <a:buNone/>
            </a:pPr>
            <a:r>
              <a:rPr lang="en" sz="2400" dirty="0">
                <a:solidFill>
                  <a:schemeClr val="lt1"/>
                </a:solidFill>
              </a:rPr>
              <a:t>Pre-Hearing</a:t>
            </a:r>
            <a:endParaRPr sz="2400" dirty="0">
              <a:solidFill>
                <a:schemeClr val="lt1"/>
              </a:solidFill>
            </a:endParaRPr>
          </a:p>
        </p:txBody>
      </p:sp>
      <p:sp>
        <p:nvSpPr>
          <p:cNvPr id="2846" name="Google Shape;2846;p83"/>
          <p:cNvSpPr txBox="1">
            <a:spLocks noGrp="1"/>
          </p:cNvSpPr>
          <p:nvPr>
            <p:ph type="ctrTitle"/>
          </p:nvPr>
        </p:nvSpPr>
        <p:spPr>
          <a:xfrm>
            <a:off x="713250" y="420624"/>
            <a:ext cx="7717500" cy="576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Title IX Process</a:t>
            </a:r>
            <a:endParaRPr dirty="0"/>
          </a:p>
        </p:txBody>
      </p:sp>
      <p:sp>
        <p:nvSpPr>
          <p:cNvPr id="2858" name="Google Shape;2858;p83"/>
          <p:cNvSpPr txBox="1">
            <a:spLocks noGrp="1"/>
          </p:cNvSpPr>
          <p:nvPr>
            <p:ph type="title" idx="4294967295"/>
          </p:nvPr>
        </p:nvSpPr>
        <p:spPr>
          <a:xfrm>
            <a:off x="5470287" y="2571750"/>
            <a:ext cx="1390200" cy="334200"/>
          </a:xfrm>
          <a:prstGeom prst="rect">
            <a:avLst/>
          </a:prstGeom>
        </p:spPr>
        <p:txBody>
          <a:bodyPr spcFirstLastPara="1" wrap="square" lIns="91425" tIns="0" rIns="91425" bIns="91425" anchor="t" anchorCtr="0">
            <a:noAutofit/>
          </a:bodyPr>
          <a:lstStyle/>
          <a:p>
            <a:pPr marL="0" lvl="0" indent="0" algn="ctr" rtl="0">
              <a:spcBef>
                <a:spcPts val="0"/>
              </a:spcBef>
              <a:spcAft>
                <a:spcPts val="0"/>
              </a:spcAft>
              <a:buNone/>
            </a:pPr>
            <a:r>
              <a:rPr lang="en" sz="2400" dirty="0">
                <a:solidFill>
                  <a:schemeClr val="lt1"/>
                </a:solidFill>
              </a:rPr>
              <a:t>Hearing</a:t>
            </a:r>
            <a:endParaRPr sz="2400" dirty="0">
              <a:solidFill>
                <a:schemeClr val="lt1"/>
              </a:solidFill>
            </a:endParaRPr>
          </a:p>
        </p:txBody>
      </p:sp>
      <p:sp>
        <p:nvSpPr>
          <p:cNvPr id="2861" name="Google Shape;2861;p83"/>
          <p:cNvSpPr txBox="1">
            <a:spLocks noGrp="1"/>
          </p:cNvSpPr>
          <p:nvPr>
            <p:ph type="title" idx="4294967295"/>
          </p:nvPr>
        </p:nvSpPr>
        <p:spPr>
          <a:xfrm>
            <a:off x="7088014" y="1337169"/>
            <a:ext cx="2100021" cy="334200"/>
          </a:xfrm>
          <a:prstGeom prst="rect">
            <a:avLst/>
          </a:prstGeom>
        </p:spPr>
        <p:txBody>
          <a:bodyPr spcFirstLastPara="1" wrap="square" lIns="91425" tIns="0" rIns="91425" bIns="91425" anchor="t" anchorCtr="0">
            <a:noAutofit/>
          </a:bodyPr>
          <a:lstStyle/>
          <a:p>
            <a:pPr marL="0" lvl="0" indent="0" algn="ctr" rtl="0">
              <a:spcBef>
                <a:spcPts val="0"/>
              </a:spcBef>
              <a:spcAft>
                <a:spcPts val="0"/>
              </a:spcAft>
              <a:buNone/>
            </a:pPr>
            <a:r>
              <a:rPr lang="en" sz="2400" dirty="0">
                <a:solidFill>
                  <a:schemeClr val="lt1"/>
                </a:solidFill>
              </a:rPr>
              <a:t>Post-Hearing</a:t>
            </a:r>
            <a:endParaRPr sz="2400" dirty="0">
              <a:solidFill>
                <a:schemeClr val="lt1"/>
              </a:solidFill>
            </a:endParaRPr>
          </a:p>
        </p:txBody>
      </p:sp>
      <p:grpSp>
        <p:nvGrpSpPr>
          <p:cNvPr id="2862" name="Google Shape;2862;p83"/>
          <p:cNvGrpSpPr/>
          <p:nvPr/>
        </p:nvGrpSpPr>
        <p:grpSpPr>
          <a:xfrm>
            <a:off x="1498863" y="1545440"/>
            <a:ext cx="5722069" cy="1062230"/>
            <a:chOff x="1888650" y="1583825"/>
            <a:chExt cx="5366712" cy="1062230"/>
          </a:xfrm>
        </p:grpSpPr>
        <p:sp>
          <p:nvSpPr>
            <p:cNvPr id="2863" name="Google Shape;2863;p83"/>
            <p:cNvSpPr/>
            <p:nvPr/>
          </p:nvSpPr>
          <p:spPr>
            <a:xfrm>
              <a:off x="3390275" y="1583825"/>
              <a:ext cx="663837" cy="1062230"/>
            </a:xfrm>
            <a:custGeom>
              <a:avLst/>
              <a:gdLst/>
              <a:ahLst/>
              <a:cxnLst/>
              <a:rect l="l" t="t" r="r" b="b"/>
              <a:pathLst>
                <a:path w="25067" h="31567" extrusionOk="0">
                  <a:moveTo>
                    <a:pt x="0" y="31567"/>
                  </a:moveTo>
                  <a:cubicBezTo>
                    <a:pt x="5780" y="27234"/>
                    <a:pt x="4307" y="17743"/>
                    <a:pt x="7242" y="11142"/>
                  </a:cubicBezTo>
                  <a:cubicBezTo>
                    <a:pt x="10089" y="4739"/>
                    <a:pt x="18060" y="0"/>
                    <a:pt x="25067" y="0"/>
                  </a:cubicBezTo>
                </a:path>
              </a:pathLst>
            </a:custGeom>
            <a:noFill/>
            <a:ln w="9525" cap="flat" cmpd="sng">
              <a:solidFill>
                <a:schemeClr val="accent1"/>
              </a:solidFill>
              <a:prstDash val="solid"/>
              <a:round/>
              <a:headEnd type="none" w="med" len="med"/>
              <a:tailEnd type="none" w="med" len="med"/>
            </a:ln>
          </p:spPr>
        </p:sp>
        <p:sp>
          <p:nvSpPr>
            <p:cNvPr id="2864" name="Google Shape;2864;p83"/>
            <p:cNvSpPr/>
            <p:nvPr/>
          </p:nvSpPr>
          <p:spPr>
            <a:xfrm flipH="1">
              <a:off x="5045025" y="1583825"/>
              <a:ext cx="663837" cy="1062230"/>
            </a:xfrm>
            <a:custGeom>
              <a:avLst/>
              <a:gdLst/>
              <a:ahLst/>
              <a:cxnLst/>
              <a:rect l="l" t="t" r="r" b="b"/>
              <a:pathLst>
                <a:path w="25067" h="31567" extrusionOk="0">
                  <a:moveTo>
                    <a:pt x="0" y="31567"/>
                  </a:moveTo>
                  <a:cubicBezTo>
                    <a:pt x="5780" y="27234"/>
                    <a:pt x="4307" y="17743"/>
                    <a:pt x="7242" y="11142"/>
                  </a:cubicBezTo>
                  <a:cubicBezTo>
                    <a:pt x="10089" y="4739"/>
                    <a:pt x="18060" y="0"/>
                    <a:pt x="25067" y="0"/>
                  </a:cubicBezTo>
                </a:path>
              </a:pathLst>
            </a:custGeom>
            <a:noFill/>
            <a:ln w="9525" cap="flat" cmpd="sng">
              <a:solidFill>
                <a:schemeClr val="accent1"/>
              </a:solidFill>
              <a:prstDash val="solid"/>
              <a:round/>
              <a:headEnd type="none" w="med" len="med"/>
              <a:tailEnd type="none" w="med" len="med"/>
            </a:ln>
          </p:spPr>
        </p:sp>
        <p:sp>
          <p:nvSpPr>
            <p:cNvPr id="2865" name="Google Shape;2865;p83"/>
            <p:cNvSpPr/>
            <p:nvPr/>
          </p:nvSpPr>
          <p:spPr>
            <a:xfrm>
              <a:off x="6591525" y="1583825"/>
              <a:ext cx="663837" cy="1062230"/>
            </a:xfrm>
            <a:custGeom>
              <a:avLst/>
              <a:gdLst/>
              <a:ahLst/>
              <a:cxnLst/>
              <a:rect l="l" t="t" r="r" b="b"/>
              <a:pathLst>
                <a:path w="25067" h="31567" extrusionOk="0">
                  <a:moveTo>
                    <a:pt x="0" y="31567"/>
                  </a:moveTo>
                  <a:cubicBezTo>
                    <a:pt x="5780" y="27234"/>
                    <a:pt x="4307" y="17743"/>
                    <a:pt x="7242" y="11142"/>
                  </a:cubicBezTo>
                  <a:cubicBezTo>
                    <a:pt x="10089" y="4739"/>
                    <a:pt x="18060" y="0"/>
                    <a:pt x="25067" y="0"/>
                  </a:cubicBezTo>
                </a:path>
              </a:pathLst>
            </a:custGeom>
            <a:noFill/>
            <a:ln w="9525" cap="flat" cmpd="sng">
              <a:solidFill>
                <a:schemeClr val="accent1"/>
              </a:solidFill>
              <a:prstDash val="solid"/>
              <a:round/>
              <a:headEnd type="none" w="med" len="med"/>
              <a:tailEnd type="none" w="med" len="med"/>
            </a:ln>
          </p:spPr>
        </p:sp>
        <p:sp>
          <p:nvSpPr>
            <p:cNvPr id="2866" name="Google Shape;2866;p83"/>
            <p:cNvSpPr/>
            <p:nvPr/>
          </p:nvSpPr>
          <p:spPr>
            <a:xfrm flipH="1">
              <a:off x="1888650" y="1583825"/>
              <a:ext cx="663837" cy="1062230"/>
            </a:xfrm>
            <a:custGeom>
              <a:avLst/>
              <a:gdLst/>
              <a:ahLst/>
              <a:cxnLst/>
              <a:rect l="l" t="t" r="r" b="b"/>
              <a:pathLst>
                <a:path w="25067" h="31567" extrusionOk="0">
                  <a:moveTo>
                    <a:pt x="0" y="31567"/>
                  </a:moveTo>
                  <a:cubicBezTo>
                    <a:pt x="5780" y="27234"/>
                    <a:pt x="4307" y="17743"/>
                    <a:pt x="7242" y="11142"/>
                  </a:cubicBezTo>
                  <a:cubicBezTo>
                    <a:pt x="10089" y="4739"/>
                    <a:pt x="18060" y="0"/>
                    <a:pt x="25067" y="0"/>
                  </a:cubicBezTo>
                </a:path>
              </a:pathLst>
            </a:custGeom>
            <a:noFill/>
            <a:ln w="9525" cap="flat" cmpd="sng">
              <a:solidFill>
                <a:schemeClr val="accent1"/>
              </a:solidFill>
              <a:prstDash val="solid"/>
              <a:round/>
              <a:headEnd type="none" w="med" len="med"/>
              <a:tailEnd type="none" w="med" len="med"/>
            </a:ln>
          </p:spPr>
        </p:sp>
      </p:grpSp>
    </p:spTree>
    <p:extLst>
      <p:ext uri="{BB962C8B-B14F-4D97-AF65-F5344CB8AC3E}">
        <p14:creationId xmlns:p14="http://schemas.microsoft.com/office/powerpoint/2010/main" val="792357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849"/>
                                        </p:tgtEl>
                                        <p:attrNameLst>
                                          <p:attrName>style.visibility</p:attrName>
                                        </p:attrNameLst>
                                      </p:cBhvr>
                                      <p:to>
                                        <p:strVal val="visible"/>
                                      </p:to>
                                    </p:set>
                                    <p:animEffect transition="in" filter="fade">
                                      <p:cBhvr>
                                        <p:cTn id="7" dur="1000"/>
                                        <p:tgtEl>
                                          <p:spTgt spid="2849"/>
                                        </p:tgtEl>
                                      </p:cBhvr>
                                    </p:animEffect>
                                  </p:childTnLst>
                                </p:cTn>
                              </p:par>
                              <p:par>
                                <p:cTn id="8" presetID="10" presetClass="entr" presetSubtype="0" fill="hold" nodeType="withEffect">
                                  <p:stCondLst>
                                    <p:cond delay="0"/>
                                  </p:stCondLst>
                                  <p:childTnLst>
                                    <p:set>
                                      <p:cBhvr>
                                        <p:cTn id="9" dur="1" fill="hold">
                                          <p:stCondLst>
                                            <p:cond delay="0"/>
                                          </p:stCondLst>
                                        </p:cTn>
                                        <p:tgtEl>
                                          <p:spTgt spid="2852"/>
                                        </p:tgtEl>
                                        <p:attrNameLst>
                                          <p:attrName>style.visibility</p:attrName>
                                        </p:attrNameLst>
                                      </p:cBhvr>
                                      <p:to>
                                        <p:strVal val="visible"/>
                                      </p:to>
                                    </p:set>
                                    <p:animEffect transition="in" filter="fade">
                                      <p:cBhvr>
                                        <p:cTn id="10" dur="1000"/>
                                        <p:tgtEl>
                                          <p:spTgt spid="2852"/>
                                        </p:tgtEl>
                                      </p:cBhvr>
                                    </p:animEffect>
                                  </p:childTnLst>
                                </p:cTn>
                              </p:par>
                              <p:par>
                                <p:cTn id="11" presetID="10" presetClass="entr" presetSubtype="0" fill="hold" nodeType="withEffect">
                                  <p:stCondLst>
                                    <p:cond delay="0"/>
                                  </p:stCondLst>
                                  <p:childTnLst>
                                    <p:set>
                                      <p:cBhvr>
                                        <p:cTn id="12" dur="1" fill="hold">
                                          <p:stCondLst>
                                            <p:cond delay="0"/>
                                          </p:stCondLst>
                                        </p:cTn>
                                        <p:tgtEl>
                                          <p:spTgt spid="2855"/>
                                        </p:tgtEl>
                                        <p:attrNameLst>
                                          <p:attrName>style.visibility</p:attrName>
                                        </p:attrNameLst>
                                      </p:cBhvr>
                                      <p:to>
                                        <p:strVal val="visible"/>
                                      </p:to>
                                    </p:set>
                                    <p:animEffect transition="in" filter="fade">
                                      <p:cBhvr>
                                        <p:cTn id="13" dur="1000"/>
                                        <p:tgtEl>
                                          <p:spTgt spid="2855"/>
                                        </p:tgtEl>
                                      </p:cBhvr>
                                    </p:animEffect>
                                  </p:childTnLst>
                                </p:cTn>
                              </p:par>
                              <p:par>
                                <p:cTn id="14" presetID="10" presetClass="entr" presetSubtype="0" fill="hold" nodeType="withEffect">
                                  <p:stCondLst>
                                    <p:cond delay="0"/>
                                  </p:stCondLst>
                                  <p:childTnLst>
                                    <p:set>
                                      <p:cBhvr>
                                        <p:cTn id="15" dur="1" fill="hold">
                                          <p:stCondLst>
                                            <p:cond delay="0"/>
                                          </p:stCondLst>
                                        </p:cTn>
                                        <p:tgtEl>
                                          <p:spTgt spid="2858"/>
                                        </p:tgtEl>
                                        <p:attrNameLst>
                                          <p:attrName>style.visibility</p:attrName>
                                        </p:attrNameLst>
                                      </p:cBhvr>
                                      <p:to>
                                        <p:strVal val="visible"/>
                                      </p:to>
                                    </p:set>
                                    <p:animEffect transition="in" filter="fade">
                                      <p:cBhvr>
                                        <p:cTn id="16" dur="1000"/>
                                        <p:tgtEl>
                                          <p:spTgt spid="2858"/>
                                        </p:tgtEl>
                                      </p:cBhvr>
                                    </p:animEffect>
                                  </p:childTnLst>
                                </p:cTn>
                              </p:par>
                              <p:par>
                                <p:cTn id="17" presetID="10" presetClass="entr" presetSubtype="0" fill="hold" nodeType="withEffect">
                                  <p:stCondLst>
                                    <p:cond delay="0"/>
                                  </p:stCondLst>
                                  <p:childTnLst>
                                    <p:set>
                                      <p:cBhvr>
                                        <p:cTn id="18" dur="1" fill="hold">
                                          <p:stCondLst>
                                            <p:cond delay="0"/>
                                          </p:stCondLst>
                                        </p:cTn>
                                        <p:tgtEl>
                                          <p:spTgt spid="2861"/>
                                        </p:tgtEl>
                                        <p:attrNameLst>
                                          <p:attrName>style.visibility</p:attrName>
                                        </p:attrNameLst>
                                      </p:cBhvr>
                                      <p:to>
                                        <p:strVal val="visible"/>
                                      </p:to>
                                    </p:set>
                                    <p:animEffect transition="in" filter="fade">
                                      <p:cBhvr>
                                        <p:cTn id="19" dur="1000"/>
                                        <p:tgtEl>
                                          <p:spTgt spid="28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2584"/>
        <p:cNvGrpSpPr/>
        <p:nvPr/>
      </p:nvGrpSpPr>
      <p:grpSpPr>
        <a:xfrm>
          <a:off x="0" y="0"/>
          <a:ext cx="0" cy="0"/>
          <a:chOff x="0" y="0"/>
          <a:chExt cx="0" cy="0"/>
        </a:xfrm>
      </p:grpSpPr>
      <p:sp>
        <p:nvSpPr>
          <p:cNvPr id="2585" name="Google Shape;2585;p73"/>
          <p:cNvSpPr txBox="1">
            <a:spLocks noGrp="1"/>
          </p:cNvSpPr>
          <p:nvPr>
            <p:ph type="title"/>
          </p:nvPr>
        </p:nvSpPr>
        <p:spPr>
          <a:xfrm>
            <a:off x="2757150" y="2486300"/>
            <a:ext cx="3629700" cy="841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Welcome</a:t>
            </a:r>
            <a:endParaRPr dirty="0"/>
          </a:p>
        </p:txBody>
      </p:sp>
      <p:sp>
        <p:nvSpPr>
          <p:cNvPr id="2587" name="Google Shape;2587;p73"/>
          <p:cNvSpPr txBox="1">
            <a:spLocks noGrp="1"/>
          </p:cNvSpPr>
          <p:nvPr>
            <p:ph type="subTitle" idx="1"/>
          </p:nvPr>
        </p:nvSpPr>
        <p:spPr>
          <a:xfrm>
            <a:off x="2757150" y="3222250"/>
            <a:ext cx="3629700" cy="1599132"/>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None/>
            </a:pPr>
            <a:r>
              <a:rPr lang="en" dirty="0"/>
              <a:t>Amy Pennington</a:t>
            </a:r>
          </a:p>
          <a:p>
            <a:pPr marL="0" lvl="0" indent="0" algn="ctr" rtl="0">
              <a:spcBef>
                <a:spcPts val="0"/>
              </a:spcBef>
              <a:spcAft>
                <a:spcPts val="1200"/>
              </a:spcAft>
              <a:buNone/>
            </a:pPr>
            <a:r>
              <a:rPr lang="en" dirty="0"/>
              <a:t>Associate Vice President of Student Affairs/Dean of Students and</a:t>
            </a:r>
            <a:br>
              <a:rPr lang="en" dirty="0"/>
            </a:br>
            <a:r>
              <a:rPr lang="en" dirty="0"/>
              <a:t>Title IX Coordinator</a:t>
            </a:r>
            <a:endParaRPr dirty="0"/>
          </a:p>
        </p:txBody>
      </p:sp>
      <p:grpSp>
        <p:nvGrpSpPr>
          <p:cNvPr id="2588" name="Google Shape;2588;p73"/>
          <p:cNvGrpSpPr/>
          <p:nvPr/>
        </p:nvGrpSpPr>
        <p:grpSpPr>
          <a:xfrm rot="1521179">
            <a:off x="6808541" y="1513230"/>
            <a:ext cx="696301" cy="1016200"/>
            <a:chOff x="8379850" y="2829899"/>
            <a:chExt cx="696291" cy="1016185"/>
          </a:xfrm>
        </p:grpSpPr>
        <p:sp>
          <p:nvSpPr>
            <p:cNvPr id="2589" name="Google Shape;2589;p73"/>
            <p:cNvSpPr/>
            <p:nvPr/>
          </p:nvSpPr>
          <p:spPr>
            <a:xfrm rot="1098150">
              <a:off x="8979542" y="2837624"/>
              <a:ext cx="56577" cy="45770"/>
            </a:xfrm>
            <a:custGeom>
              <a:avLst/>
              <a:gdLst/>
              <a:ahLst/>
              <a:cxnLst/>
              <a:rect l="l" t="t" r="r" b="b"/>
              <a:pathLst>
                <a:path w="1356" h="1097" extrusionOk="0">
                  <a:moveTo>
                    <a:pt x="277" y="334"/>
                  </a:moveTo>
                  <a:cubicBezTo>
                    <a:pt x="261" y="384"/>
                    <a:pt x="248" y="411"/>
                    <a:pt x="243" y="411"/>
                  </a:cubicBezTo>
                  <a:cubicBezTo>
                    <a:pt x="240" y="411"/>
                    <a:pt x="243" y="390"/>
                    <a:pt x="257" y="347"/>
                  </a:cubicBezTo>
                  <a:lnTo>
                    <a:pt x="277" y="334"/>
                  </a:lnTo>
                  <a:close/>
                  <a:moveTo>
                    <a:pt x="243" y="686"/>
                  </a:moveTo>
                  <a:lnTo>
                    <a:pt x="243" y="686"/>
                  </a:lnTo>
                  <a:cubicBezTo>
                    <a:pt x="248" y="686"/>
                    <a:pt x="261" y="713"/>
                    <a:pt x="277" y="764"/>
                  </a:cubicBezTo>
                  <a:lnTo>
                    <a:pt x="277" y="764"/>
                  </a:lnTo>
                  <a:lnTo>
                    <a:pt x="257" y="750"/>
                  </a:lnTo>
                  <a:cubicBezTo>
                    <a:pt x="243" y="707"/>
                    <a:pt x="240" y="686"/>
                    <a:pt x="243" y="686"/>
                  </a:cubicBezTo>
                  <a:close/>
                  <a:moveTo>
                    <a:pt x="846" y="1"/>
                  </a:moveTo>
                  <a:cubicBezTo>
                    <a:pt x="811" y="1"/>
                    <a:pt x="774" y="6"/>
                    <a:pt x="734" y="17"/>
                  </a:cubicBezTo>
                  <a:cubicBezTo>
                    <a:pt x="660" y="17"/>
                    <a:pt x="550" y="54"/>
                    <a:pt x="477" y="90"/>
                  </a:cubicBezTo>
                  <a:cubicBezTo>
                    <a:pt x="418" y="120"/>
                    <a:pt x="360" y="172"/>
                    <a:pt x="320" y="230"/>
                  </a:cubicBezTo>
                  <a:lnTo>
                    <a:pt x="320" y="230"/>
                  </a:lnTo>
                  <a:cubicBezTo>
                    <a:pt x="299" y="234"/>
                    <a:pt x="278" y="237"/>
                    <a:pt x="257" y="237"/>
                  </a:cubicBezTo>
                  <a:cubicBezTo>
                    <a:pt x="110" y="274"/>
                    <a:pt x="0" y="384"/>
                    <a:pt x="0" y="530"/>
                  </a:cubicBezTo>
                  <a:cubicBezTo>
                    <a:pt x="0" y="714"/>
                    <a:pt x="110" y="824"/>
                    <a:pt x="257" y="860"/>
                  </a:cubicBezTo>
                  <a:cubicBezTo>
                    <a:pt x="284" y="860"/>
                    <a:pt x="311" y="865"/>
                    <a:pt x="337" y="871"/>
                  </a:cubicBezTo>
                  <a:lnTo>
                    <a:pt x="337" y="871"/>
                  </a:lnTo>
                  <a:cubicBezTo>
                    <a:pt x="385" y="927"/>
                    <a:pt x="420" y="978"/>
                    <a:pt x="477" y="1007"/>
                  </a:cubicBezTo>
                  <a:cubicBezTo>
                    <a:pt x="550" y="1044"/>
                    <a:pt x="660" y="1080"/>
                    <a:pt x="734" y="1080"/>
                  </a:cubicBezTo>
                  <a:cubicBezTo>
                    <a:pt x="774" y="1091"/>
                    <a:pt x="811" y="1096"/>
                    <a:pt x="846" y="1096"/>
                  </a:cubicBezTo>
                  <a:cubicBezTo>
                    <a:pt x="1356" y="1096"/>
                    <a:pt x="1356" y="1"/>
                    <a:pt x="8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73"/>
            <p:cNvSpPr/>
            <p:nvPr/>
          </p:nvSpPr>
          <p:spPr>
            <a:xfrm rot="1098150">
              <a:off x="9012001" y="3084611"/>
              <a:ext cx="58162" cy="47439"/>
            </a:xfrm>
            <a:custGeom>
              <a:avLst/>
              <a:gdLst/>
              <a:ahLst/>
              <a:cxnLst/>
              <a:rect l="l" t="t" r="r" b="b"/>
              <a:pathLst>
                <a:path w="1394" h="1137" extrusionOk="0">
                  <a:moveTo>
                    <a:pt x="697" y="0"/>
                  </a:moveTo>
                  <a:cubicBezTo>
                    <a:pt x="0" y="73"/>
                    <a:pt x="0" y="1063"/>
                    <a:pt x="697" y="1137"/>
                  </a:cubicBezTo>
                  <a:cubicBezTo>
                    <a:pt x="1393" y="1063"/>
                    <a:pt x="1393" y="73"/>
                    <a:pt x="6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73"/>
            <p:cNvSpPr/>
            <p:nvPr/>
          </p:nvSpPr>
          <p:spPr>
            <a:xfrm rot="1098150">
              <a:off x="8763840" y="2928263"/>
              <a:ext cx="84156" cy="62752"/>
            </a:xfrm>
            <a:custGeom>
              <a:avLst/>
              <a:gdLst/>
              <a:ahLst/>
              <a:cxnLst/>
              <a:rect l="l" t="t" r="r" b="b"/>
              <a:pathLst>
                <a:path w="2017" h="1504" extrusionOk="0">
                  <a:moveTo>
                    <a:pt x="1027" y="1"/>
                  </a:moveTo>
                  <a:cubicBezTo>
                    <a:pt x="0" y="1"/>
                    <a:pt x="0" y="1504"/>
                    <a:pt x="1027" y="1504"/>
                  </a:cubicBezTo>
                  <a:cubicBezTo>
                    <a:pt x="2017" y="1504"/>
                    <a:pt x="2017" y="1"/>
                    <a:pt x="10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73"/>
            <p:cNvSpPr/>
            <p:nvPr/>
          </p:nvSpPr>
          <p:spPr>
            <a:xfrm rot="1098150">
              <a:off x="8801407" y="3201905"/>
              <a:ext cx="67341" cy="55116"/>
            </a:xfrm>
            <a:custGeom>
              <a:avLst/>
              <a:gdLst/>
              <a:ahLst/>
              <a:cxnLst/>
              <a:rect l="l" t="t" r="r" b="b"/>
              <a:pathLst>
                <a:path w="1614" h="1321" extrusionOk="0">
                  <a:moveTo>
                    <a:pt x="807" y="1"/>
                  </a:moveTo>
                  <a:cubicBezTo>
                    <a:pt x="0" y="38"/>
                    <a:pt x="0" y="1247"/>
                    <a:pt x="807" y="1321"/>
                  </a:cubicBezTo>
                  <a:cubicBezTo>
                    <a:pt x="1613" y="1247"/>
                    <a:pt x="1613" y="38"/>
                    <a:pt x="8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73"/>
            <p:cNvSpPr/>
            <p:nvPr/>
          </p:nvSpPr>
          <p:spPr>
            <a:xfrm rot="1098150">
              <a:off x="8620318" y="3212924"/>
              <a:ext cx="67300" cy="56660"/>
            </a:xfrm>
            <a:custGeom>
              <a:avLst/>
              <a:gdLst/>
              <a:ahLst/>
              <a:cxnLst/>
              <a:rect l="l" t="t" r="r" b="b"/>
              <a:pathLst>
                <a:path w="1613" h="1358" extrusionOk="0">
                  <a:moveTo>
                    <a:pt x="806" y="1"/>
                  </a:moveTo>
                  <a:cubicBezTo>
                    <a:pt x="0" y="74"/>
                    <a:pt x="0" y="1284"/>
                    <a:pt x="806" y="1357"/>
                  </a:cubicBezTo>
                  <a:cubicBezTo>
                    <a:pt x="1613" y="1284"/>
                    <a:pt x="1613" y="74"/>
                    <a:pt x="8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73"/>
            <p:cNvSpPr/>
            <p:nvPr/>
          </p:nvSpPr>
          <p:spPr>
            <a:xfrm rot="1098150">
              <a:off x="8658451" y="3359891"/>
              <a:ext cx="62752" cy="47439"/>
            </a:xfrm>
            <a:custGeom>
              <a:avLst/>
              <a:gdLst/>
              <a:ahLst/>
              <a:cxnLst/>
              <a:rect l="l" t="t" r="r" b="b"/>
              <a:pathLst>
                <a:path w="1504" h="1137" extrusionOk="0">
                  <a:moveTo>
                    <a:pt x="734" y="0"/>
                  </a:moveTo>
                  <a:cubicBezTo>
                    <a:pt x="1" y="0"/>
                    <a:pt x="1" y="1136"/>
                    <a:pt x="734" y="1136"/>
                  </a:cubicBezTo>
                  <a:cubicBezTo>
                    <a:pt x="1504" y="1136"/>
                    <a:pt x="1504" y="0"/>
                    <a:pt x="7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73"/>
            <p:cNvSpPr/>
            <p:nvPr/>
          </p:nvSpPr>
          <p:spPr>
            <a:xfrm rot="1098150">
              <a:off x="8543867" y="3485047"/>
              <a:ext cx="64254" cy="52029"/>
            </a:xfrm>
            <a:custGeom>
              <a:avLst/>
              <a:gdLst/>
              <a:ahLst/>
              <a:cxnLst/>
              <a:rect l="l" t="t" r="r" b="b"/>
              <a:pathLst>
                <a:path w="1540" h="1247" extrusionOk="0">
                  <a:moveTo>
                    <a:pt x="770" y="1"/>
                  </a:moveTo>
                  <a:cubicBezTo>
                    <a:pt x="0" y="74"/>
                    <a:pt x="0" y="1210"/>
                    <a:pt x="770" y="1247"/>
                  </a:cubicBezTo>
                  <a:cubicBezTo>
                    <a:pt x="1540" y="1210"/>
                    <a:pt x="1540" y="74"/>
                    <a:pt x="7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73"/>
            <p:cNvSpPr/>
            <p:nvPr/>
          </p:nvSpPr>
          <p:spPr>
            <a:xfrm rot="1098150">
              <a:off x="8447139" y="3632337"/>
              <a:ext cx="67341" cy="50527"/>
            </a:xfrm>
            <a:custGeom>
              <a:avLst/>
              <a:gdLst/>
              <a:ahLst/>
              <a:cxnLst/>
              <a:rect l="l" t="t" r="r" b="b"/>
              <a:pathLst>
                <a:path w="1614" h="1211" extrusionOk="0">
                  <a:moveTo>
                    <a:pt x="807" y="1"/>
                  </a:moveTo>
                  <a:cubicBezTo>
                    <a:pt x="1" y="1"/>
                    <a:pt x="1" y="1210"/>
                    <a:pt x="807" y="1210"/>
                  </a:cubicBezTo>
                  <a:cubicBezTo>
                    <a:pt x="1613" y="1210"/>
                    <a:pt x="1613" y="1"/>
                    <a:pt x="8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73"/>
            <p:cNvSpPr/>
            <p:nvPr/>
          </p:nvSpPr>
          <p:spPr>
            <a:xfrm rot="1098150">
              <a:off x="8385711" y="3789991"/>
              <a:ext cx="62752" cy="47439"/>
            </a:xfrm>
            <a:custGeom>
              <a:avLst/>
              <a:gdLst/>
              <a:ahLst/>
              <a:cxnLst/>
              <a:rect l="l" t="t" r="r" b="b"/>
              <a:pathLst>
                <a:path w="1504" h="1137" extrusionOk="0">
                  <a:moveTo>
                    <a:pt x="770" y="1"/>
                  </a:moveTo>
                  <a:cubicBezTo>
                    <a:pt x="1" y="1"/>
                    <a:pt x="1" y="1137"/>
                    <a:pt x="770" y="1137"/>
                  </a:cubicBezTo>
                  <a:cubicBezTo>
                    <a:pt x="1504" y="1137"/>
                    <a:pt x="1504" y="1"/>
                    <a:pt x="7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585"/>
                                        </p:tgtEl>
                                        <p:attrNameLst>
                                          <p:attrName>style.visibility</p:attrName>
                                        </p:attrNameLst>
                                      </p:cBhvr>
                                      <p:to>
                                        <p:strVal val="visible"/>
                                      </p:to>
                                    </p:set>
                                    <p:animEffect transition="in" filter="fade">
                                      <p:cBhvr>
                                        <p:cTn id="7" dur="1000"/>
                                        <p:tgtEl>
                                          <p:spTgt spid="2585"/>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587"/>
                                        </p:tgtEl>
                                        <p:attrNameLst>
                                          <p:attrName>style.visibility</p:attrName>
                                        </p:attrNameLst>
                                      </p:cBhvr>
                                      <p:to>
                                        <p:strVal val="visible"/>
                                      </p:to>
                                    </p:set>
                                    <p:animEffect transition="in" filter="fade">
                                      <p:cBhvr>
                                        <p:cTn id="11" dur="1000"/>
                                        <p:tgtEl>
                                          <p:spTgt spid="25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44"/>
        <p:cNvGrpSpPr/>
        <p:nvPr/>
      </p:nvGrpSpPr>
      <p:grpSpPr>
        <a:xfrm>
          <a:off x="0" y="0"/>
          <a:ext cx="0" cy="0"/>
          <a:chOff x="0" y="0"/>
          <a:chExt cx="0" cy="0"/>
        </a:xfrm>
      </p:grpSpPr>
      <p:sp>
        <p:nvSpPr>
          <p:cNvPr id="2955" name="Google Shape;2955;p88"/>
          <p:cNvSpPr txBox="1">
            <a:spLocks noGrp="1"/>
          </p:cNvSpPr>
          <p:nvPr>
            <p:ph type="ctrTitle"/>
          </p:nvPr>
        </p:nvSpPr>
        <p:spPr>
          <a:xfrm>
            <a:off x="713250" y="420624"/>
            <a:ext cx="7717500" cy="576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Title IX Referrals</a:t>
            </a:r>
            <a:endParaRPr dirty="0"/>
          </a:p>
        </p:txBody>
      </p:sp>
      <p:sp>
        <p:nvSpPr>
          <p:cNvPr id="2957" name="Google Shape;2957;p88"/>
          <p:cNvSpPr txBox="1">
            <a:spLocks noGrp="1"/>
          </p:cNvSpPr>
          <p:nvPr>
            <p:ph type="ctrTitle" idx="4294967295"/>
          </p:nvPr>
        </p:nvSpPr>
        <p:spPr>
          <a:xfrm>
            <a:off x="4572000" y="1109820"/>
            <a:ext cx="3842887" cy="46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b="0" dirty="0">
                <a:latin typeface="Calistoga"/>
                <a:ea typeface="Calistoga"/>
                <a:cs typeface="Calistoga"/>
                <a:sym typeface="Calistoga"/>
              </a:rPr>
              <a:t>Responding to Disclosures</a:t>
            </a:r>
            <a:endParaRPr sz="2400" b="0" dirty="0">
              <a:latin typeface="Calistoga"/>
              <a:ea typeface="Calistoga"/>
              <a:cs typeface="Calistoga"/>
              <a:sym typeface="Calistoga"/>
            </a:endParaRPr>
          </a:p>
        </p:txBody>
      </p:sp>
      <p:sp>
        <p:nvSpPr>
          <p:cNvPr id="2956" name="Google Shape;2956;p88"/>
          <p:cNvSpPr txBox="1">
            <a:spLocks noGrp="1"/>
          </p:cNvSpPr>
          <p:nvPr>
            <p:ph type="ctrTitle" idx="4294967295"/>
          </p:nvPr>
        </p:nvSpPr>
        <p:spPr>
          <a:xfrm>
            <a:off x="728299" y="1109820"/>
            <a:ext cx="3346500" cy="46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dirty="0"/>
              <a:t>When to Refer to TIX</a:t>
            </a:r>
            <a:endParaRPr sz="2400" b="0" dirty="0">
              <a:latin typeface="Calistoga"/>
              <a:ea typeface="Calistoga"/>
              <a:cs typeface="Calistoga"/>
              <a:sym typeface="Calistoga"/>
            </a:endParaRPr>
          </a:p>
        </p:txBody>
      </p:sp>
      <p:sp>
        <p:nvSpPr>
          <p:cNvPr id="2958" name="Google Shape;2958;p88"/>
          <p:cNvSpPr txBox="1">
            <a:spLocks noGrp="1"/>
          </p:cNvSpPr>
          <p:nvPr>
            <p:ph type="body" idx="4294967295"/>
          </p:nvPr>
        </p:nvSpPr>
        <p:spPr>
          <a:xfrm>
            <a:off x="743374" y="1687116"/>
            <a:ext cx="3331425" cy="1408800"/>
          </a:xfrm>
          <a:prstGeom prst="rect">
            <a:avLst/>
          </a:prstGeom>
        </p:spPr>
        <p:txBody>
          <a:bodyPr spcFirstLastPara="1" wrap="square" lIns="91425" tIns="91425" rIns="91425" bIns="91425" anchor="t" anchorCtr="0">
            <a:noAutofit/>
          </a:bodyPr>
          <a:lstStyle/>
          <a:p>
            <a:pPr marL="241300" lvl="0" indent="-215900" algn="l" rtl="0">
              <a:spcBef>
                <a:spcPts val="0"/>
              </a:spcBef>
              <a:spcAft>
                <a:spcPts val="0"/>
              </a:spcAft>
              <a:buClr>
                <a:schemeClr val="lt1"/>
              </a:buClr>
              <a:buSzPts val="1400"/>
              <a:buFont typeface="Voces"/>
              <a:buChar char="●"/>
            </a:pPr>
            <a:r>
              <a:rPr lang="en-US" sz="1400" dirty="0"/>
              <a:t>You witness the behavior</a:t>
            </a:r>
          </a:p>
          <a:p>
            <a:pPr marL="241300" lvl="0" indent="-215900" algn="l" rtl="0">
              <a:spcBef>
                <a:spcPts val="0"/>
              </a:spcBef>
              <a:spcAft>
                <a:spcPts val="0"/>
              </a:spcAft>
              <a:buClr>
                <a:schemeClr val="lt1"/>
              </a:buClr>
              <a:buSzPts val="1400"/>
              <a:buFont typeface="Voces"/>
              <a:buChar char="●"/>
            </a:pPr>
            <a:r>
              <a:rPr lang="en-US" sz="1400" dirty="0">
                <a:latin typeface="Voces"/>
                <a:ea typeface="Voces"/>
                <a:cs typeface="Voces"/>
                <a:sym typeface="Voces"/>
              </a:rPr>
              <a:t>The behavior is widespread, open</a:t>
            </a:r>
            <a:r>
              <a:rPr lang="en-US" sz="1400" dirty="0"/>
              <a:t>ly visible, or well-known to students, faculty, and staff</a:t>
            </a:r>
          </a:p>
          <a:p>
            <a:pPr marL="241300" indent="-215900">
              <a:buClr>
                <a:schemeClr val="lt1"/>
              </a:buClr>
              <a:buSzPts val="1400"/>
            </a:pPr>
            <a:r>
              <a:rPr lang="en-US" sz="1400" dirty="0">
                <a:latin typeface="Voces"/>
                <a:ea typeface="Voces"/>
                <a:cs typeface="Voces"/>
                <a:sym typeface="Voces"/>
              </a:rPr>
              <a:t>An individual discloses to you</a:t>
            </a:r>
          </a:p>
          <a:p>
            <a:pPr marL="698500" lvl="1" indent="-215900">
              <a:buClr>
                <a:schemeClr val="lt1"/>
              </a:buClr>
              <a:buSzPts val="1400"/>
              <a:buFont typeface="Voces"/>
              <a:buChar char="●"/>
            </a:pPr>
            <a:r>
              <a:rPr lang="en-US" sz="1400" dirty="0"/>
              <a:t>Third party reports</a:t>
            </a:r>
          </a:p>
          <a:p>
            <a:pPr marL="698500" lvl="1" indent="-215900">
              <a:buClr>
                <a:schemeClr val="lt1"/>
              </a:buClr>
              <a:buSzPts val="1400"/>
              <a:buFont typeface="Voces"/>
              <a:buChar char="●"/>
            </a:pPr>
            <a:r>
              <a:rPr lang="en-US" sz="1400" dirty="0">
                <a:latin typeface="Voces"/>
                <a:ea typeface="Voces"/>
                <a:cs typeface="Voces"/>
                <a:sym typeface="Voces"/>
              </a:rPr>
              <a:t>Descriptive vs. labels</a:t>
            </a:r>
          </a:p>
          <a:p>
            <a:pPr marL="698500" lvl="1" indent="-215900">
              <a:buClr>
                <a:schemeClr val="lt1"/>
              </a:buClr>
              <a:buSzPts val="1400"/>
              <a:buFont typeface="Voces"/>
              <a:buChar char="●"/>
            </a:pPr>
            <a:r>
              <a:rPr lang="en-US" sz="1400" dirty="0">
                <a:latin typeface="Voces"/>
                <a:ea typeface="Voces"/>
                <a:cs typeface="Voces"/>
                <a:sym typeface="Voces"/>
              </a:rPr>
              <a:t>Unrelated (or related) policy violation</a:t>
            </a:r>
          </a:p>
          <a:p>
            <a:pPr marL="698500" lvl="1" indent="-215900">
              <a:buClr>
                <a:schemeClr val="lt1"/>
              </a:buClr>
              <a:buSzPts val="1400"/>
              <a:buFont typeface="Voces"/>
              <a:buChar char="●"/>
            </a:pPr>
            <a:r>
              <a:rPr lang="en-US" sz="1400" dirty="0"/>
              <a:t>“They didn’t disclose, but…”</a:t>
            </a:r>
            <a:endParaRPr lang="en-US" sz="1400" dirty="0">
              <a:latin typeface="Voces"/>
              <a:ea typeface="Voces"/>
              <a:cs typeface="Voces"/>
              <a:sym typeface="Voces"/>
            </a:endParaRPr>
          </a:p>
          <a:p>
            <a:pPr marL="698500" lvl="1" indent="-215900">
              <a:buClr>
                <a:schemeClr val="lt1"/>
              </a:buClr>
              <a:buSzPts val="1400"/>
              <a:buFont typeface="Voces"/>
              <a:buChar char="●"/>
            </a:pPr>
            <a:endParaRPr lang="en-US" sz="1400" dirty="0"/>
          </a:p>
        </p:txBody>
      </p:sp>
      <p:sp>
        <p:nvSpPr>
          <p:cNvPr id="2959" name="Google Shape;2959;p88"/>
          <p:cNvSpPr txBox="1">
            <a:spLocks noGrp="1"/>
          </p:cNvSpPr>
          <p:nvPr>
            <p:ph type="body" idx="4294967295"/>
          </p:nvPr>
        </p:nvSpPr>
        <p:spPr>
          <a:xfrm>
            <a:off x="4572000" y="1687116"/>
            <a:ext cx="3828626" cy="2106300"/>
          </a:xfrm>
          <a:prstGeom prst="rect">
            <a:avLst/>
          </a:prstGeom>
        </p:spPr>
        <p:txBody>
          <a:bodyPr spcFirstLastPara="1" wrap="square" lIns="91425" tIns="91425" rIns="91425" bIns="91425" anchor="t" anchorCtr="0">
            <a:noAutofit/>
          </a:bodyPr>
          <a:lstStyle/>
          <a:p>
            <a:pPr marL="241300" lvl="0" indent="-215900" algn="l" rtl="0">
              <a:spcBef>
                <a:spcPts val="0"/>
              </a:spcBef>
              <a:spcAft>
                <a:spcPts val="0"/>
              </a:spcAft>
              <a:buClr>
                <a:schemeClr val="lt1"/>
              </a:buClr>
              <a:buSzPts val="1400"/>
              <a:buFont typeface="Voces"/>
              <a:buChar char="●"/>
            </a:pPr>
            <a:r>
              <a:rPr lang="en-US" sz="1400" dirty="0">
                <a:latin typeface="Voces"/>
                <a:ea typeface="Voces"/>
                <a:cs typeface="Voces"/>
                <a:sym typeface="Voces"/>
              </a:rPr>
              <a:t>Be transparent about your reporting obligations</a:t>
            </a:r>
          </a:p>
          <a:p>
            <a:pPr marL="241300" lvl="0" indent="-215900" algn="l" rtl="0">
              <a:spcBef>
                <a:spcPts val="0"/>
              </a:spcBef>
              <a:spcAft>
                <a:spcPts val="0"/>
              </a:spcAft>
              <a:buClr>
                <a:schemeClr val="lt1"/>
              </a:buClr>
              <a:buSzPts val="1400"/>
              <a:buFont typeface="Voces"/>
              <a:buChar char="●"/>
            </a:pPr>
            <a:r>
              <a:rPr lang="en-US" sz="1400" dirty="0"/>
              <a:t>Be open and empathetic</a:t>
            </a:r>
          </a:p>
          <a:p>
            <a:pPr marL="241300" lvl="0" indent="-215900" algn="l" rtl="0">
              <a:spcBef>
                <a:spcPts val="0"/>
              </a:spcBef>
              <a:spcAft>
                <a:spcPts val="0"/>
              </a:spcAft>
              <a:buClr>
                <a:schemeClr val="lt1"/>
              </a:buClr>
              <a:buSzPts val="1400"/>
              <a:buFont typeface="Voces"/>
              <a:buChar char="●"/>
            </a:pPr>
            <a:r>
              <a:rPr lang="en-US" sz="1400" b="1" dirty="0">
                <a:latin typeface="Voces"/>
                <a:ea typeface="Voces"/>
                <a:cs typeface="Voces"/>
                <a:sym typeface="Voces"/>
              </a:rPr>
              <a:t>Listen</a:t>
            </a:r>
            <a:r>
              <a:rPr lang="en-US" sz="1400" dirty="0">
                <a:latin typeface="Voces"/>
                <a:ea typeface="Voces"/>
                <a:cs typeface="Voces"/>
                <a:sym typeface="Voces"/>
              </a:rPr>
              <a:t> and thank them for their courage</a:t>
            </a:r>
          </a:p>
          <a:p>
            <a:pPr marL="241300" lvl="0" indent="-215900" algn="l" rtl="0">
              <a:spcBef>
                <a:spcPts val="0"/>
              </a:spcBef>
              <a:spcAft>
                <a:spcPts val="0"/>
              </a:spcAft>
              <a:buClr>
                <a:schemeClr val="lt1"/>
              </a:buClr>
              <a:buSzPts val="1400"/>
              <a:buFont typeface="Voces"/>
              <a:buChar char="●"/>
            </a:pPr>
            <a:r>
              <a:rPr lang="en-US" sz="1400" dirty="0"/>
              <a:t>Make referrals to resources</a:t>
            </a:r>
            <a:endParaRPr lang="en-US" sz="1400" dirty="0">
              <a:latin typeface="Voces"/>
              <a:ea typeface="Voces"/>
              <a:cs typeface="Voces"/>
              <a:sym typeface="Voces"/>
            </a:endParaRPr>
          </a:p>
          <a:p>
            <a:pPr marL="241300" lvl="0" indent="-215900" algn="l" rtl="0">
              <a:spcBef>
                <a:spcPts val="0"/>
              </a:spcBef>
              <a:spcAft>
                <a:spcPts val="0"/>
              </a:spcAft>
              <a:buClr>
                <a:schemeClr val="lt1"/>
              </a:buClr>
              <a:buSzPts val="1400"/>
              <a:buFont typeface="Voces"/>
              <a:buChar char="●"/>
            </a:pPr>
            <a:r>
              <a:rPr lang="en-US" sz="1400" dirty="0"/>
              <a:t>Report all information to TIX staff</a:t>
            </a:r>
          </a:p>
          <a:p>
            <a:pPr marL="241300" indent="-215900">
              <a:buClr>
                <a:schemeClr val="lt1"/>
              </a:buClr>
              <a:buSzPts val="1400"/>
            </a:pPr>
            <a:r>
              <a:rPr lang="en-US" sz="1400" dirty="0"/>
              <a:t>Online form</a:t>
            </a:r>
          </a:p>
          <a:p>
            <a:pPr marL="698500" lvl="1" indent="-215900">
              <a:buClr>
                <a:schemeClr val="lt1"/>
              </a:buClr>
              <a:buSzPts val="1400"/>
            </a:pPr>
            <a:r>
              <a:rPr lang="en-US" sz="1400" dirty="0"/>
              <a:t>Anonymous reports</a:t>
            </a:r>
          </a:p>
          <a:p>
            <a:pPr marL="241300" lvl="0" indent="-215900" algn="l" rtl="0">
              <a:spcBef>
                <a:spcPts val="0"/>
              </a:spcBef>
              <a:spcAft>
                <a:spcPts val="0"/>
              </a:spcAft>
              <a:buClr>
                <a:schemeClr val="lt1"/>
              </a:buClr>
              <a:buSzPts val="1400"/>
              <a:buFont typeface="Voces"/>
              <a:buChar char="●"/>
            </a:pPr>
            <a:endParaRPr sz="1400" dirty="0">
              <a:latin typeface="Voces"/>
              <a:ea typeface="Voces"/>
              <a:cs typeface="Voces"/>
              <a:sym typeface="Voce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44"/>
        <p:cNvGrpSpPr/>
        <p:nvPr/>
      </p:nvGrpSpPr>
      <p:grpSpPr>
        <a:xfrm>
          <a:off x="0" y="0"/>
          <a:ext cx="0" cy="0"/>
          <a:chOff x="0" y="0"/>
          <a:chExt cx="0" cy="0"/>
        </a:xfrm>
      </p:grpSpPr>
      <p:sp>
        <p:nvSpPr>
          <p:cNvPr id="2955" name="Google Shape;2955;p88"/>
          <p:cNvSpPr txBox="1">
            <a:spLocks noGrp="1"/>
          </p:cNvSpPr>
          <p:nvPr>
            <p:ph type="ctrTitle"/>
          </p:nvPr>
        </p:nvSpPr>
        <p:spPr>
          <a:xfrm>
            <a:off x="713250" y="420624"/>
            <a:ext cx="7717500" cy="576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Reluctant Complainants</a:t>
            </a:r>
            <a:endParaRPr dirty="0"/>
          </a:p>
        </p:txBody>
      </p:sp>
      <p:sp>
        <p:nvSpPr>
          <p:cNvPr id="2956" name="Google Shape;2956;p88"/>
          <p:cNvSpPr txBox="1">
            <a:spLocks noGrp="1"/>
          </p:cNvSpPr>
          <p:nvPr>
            <p:ph type="ctrTitle" idx="4294967295"/>
          </p:nvPr>
        </p:nvSpPr>
        <p:spPr>
          <a:xfrm>
            <a:off x="728298" y="1438804"/>
            <a:ext cx="6586902" cy="46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dirty="0"/>
              <a:t>Might say they’re afraid to report because…</a:t>
            </a:r>
            <a:endParaRPr sz="2400" b="0" dirty="0">
              <a:latin typeface="Calistoga"/>
              <a:ea typeface="Calistoga"/>
              <a:cs typeface="Calistoga"/>
              <a:sym typeface="Calistoga"/>
            </a:endParaRPr>
          </a:p>
        </p:txBody>
      </p:sp>
      <p:sp>
        <p:nvSpPr>
          <p:cNvPr id="2958" name="Google Shape;2958;p88"/>
          <p:cNvSpPr txBox="1">
            <a:spLocks noGrp="1"/>
          </p:cNvSpPr>
          <p:nvPr>
            <p:ph type="body" idx="4294967295"/>
          </p:nvPr>
        </p:nvSpPr>
        <p:spPr>
          <a:xfrm>
            <a:off x="728298" y="1943970"/>
            <a:ext cx="7717500" cy="2895158"/>
          </a:xfrm>
          <a:prstGeom prst="rect">
            <a:avLst/>
          </a:prstGeom>
        </p:spPr>
        <p:txBody>
          <a:bodyPr spcFirstLastPara="1" wrap="square" lIns="91425" tIns="91425" rIns="91425" bIns="91425" anchor="t" anchorCtr="0">
            <a:noAutofit/>
          </a:bodyPr>
          <a:lstStyle/>
          <a:p>
            <a:pPr marL="241300" indent="-215900">
              <a:buClr>
                <a:schemeClr val="lt1"/>
              </a:buClr>
              <a:buSzPts val="1400"/>
            </a:pPr>
            <a:r>
              <a:rPr lang="en-US" sz="1400" dirty="0"/>
              <a:t>They don’t really remember what happened…</a:t>
            </a:r>
          </a:p>
          <a:p>
            <a:pPr marL="241300" indent="-215900">
              <a:buClr>
                <a:schemeClr val="lt1"/>
              </a:buClr>
              <a:buSzPts val="1400"/>
            </a:pPr>
            <a:r>
              <a:rPr lang="en-US" sz="1400" dirty="0"/>
              <a:t>They were drinking/smoking/engaged in another policy violation…</a:t>
            </a:r>
          </a:p>
          <a:p>
            <a:pPr marL="241300" indent="-215900">
              <a:buClr>
                <a:schemeClr val="lt1"/>
              </a:buClr>
              <a:buSzPts val="1400"/>
            </a:pPr>
            <a:r>
              <a:rPr lang="en-US" sz="1400" dirty="0"/>
              <a:t>They don’t want the Respondent to find out they told someone…</a:t>
            </a:r>
          </a:p>
          <a:p>
            <a:pPr marL="241300" indent="-215900">
              <a:buClr>
                <a:schemeClr val="lt1"/>
              </a:buClr>
              <a:buSzPts val="1400"/>
            </a:pPr>
            <a:r>
              <a:rPr lang="en-US" sz="1400" dirty="0"/>
              <a:t>It would out them if word got out…</a:t>
            </a:r>
          </a:p>
          <a:p>
            <a:pPr marL="241300" indent="-215900">
              <a:buClr>
                <a:schemeClr val="lt1"/>
              </a:buClr>
              <a:buSzPts val="1400"/>
            </a:pPr>
            <a:r>
              <a:rPr lang="en-US" sz="1400" dirty="0"/>
              <a:t>Distrust of first responders, systems, administrators, Title IX offices, conduct officials…</a:t>
            </a:r>
          </a:p>
          <a:p>
            <a:pPr marL="241300" indent="-215900">
              <a:buClr>
                <a:schemeClr val="lt1"/>
              </a:buClr>
              <a:buSzPts val="1400"/>
            </a:pPr>
            <a:r>
              <a:rPr lang="en-US" sz="1400" dirty="0"/>
              <a:t>Immigration status…</a:t>
            </a:r>
          </a:p>
          <a:p>
            <a:pPr marL="241300" indent="-215900">
              <a:buClr>
                <a:schemeClr val="lt1"/>
              </a:buClr>
              <a:buSzPts val="1400"/>
            </a:pPr>
            <a:r>
              <a:rPr lang="en-US" sz="1400" dirty="0"/>
              <a:t>Sexist stereotypes and heightened stigma for male survivors…</a:t>
            </a:r>
          </a:p>
          <a:p>
            <a:pPr marL="241300" indent="-215900">
              <a:buClr>
                <a:schemeClr val="lt1"/>
              </a:buClr>
              <a:buSzPts val="1400"/>
            </a:pPr>
            <a:r>
              <a:rPr lang="en-US" sz="1400" dirty="0"/>
              <a:t>They don’t have any evidence…</a:t>
            </a:r>
          </a:p>
        </p:txBody>
      </p:sp>
    </p:spTree>
    <p:extLst>
      <p:ext uri="{BB962C8B-B14F-4D97-AF65-F5344CB8AC3E}">
        <p14:creationId xmlns:p14="http://schemas.microsoft.com/office/powerpoint/2010/main" val="29296235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2984"/>
        <p:cNvGrpSpPr/>
        <p:nvPr/>
      </p:nvGrpSpPr>
      <p:grpSpPr>
        <a:xfrm>
          <a:off x="0" y="0"/>
          <a:ext cx="0" cy="0"/>
          <a:chOff x="0" y="0"/>
          <a:chExt cx="0" cy="0"/>
        </a:xfrm>
      </p:grpSpPr>
      <p:sp>
        <p:nvSpPr>
          <p:cNvPr id="2985" name="Google Shape;2985;p89"/>
          <p:cNvSpPr txBox="1">
            <a:spLocks noGrp="1"/>
          </p:cNvSpPr>
          <p:nvPr>
            <p:ph type="title"/>
          </p:nvPr>
        </p:nvSpPr>
        <p:spPr>
          <a:xfrm>
            <a:off x="714900" y="418505"/>
            <a:ext cx="77142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Intake Timeline</a:t>
            </a:r>
            <a:endParaRPr dirty="0"/>
          </a:p>
        </p:txBody>
      </p:sp>
      <p:sp>
        <p:nvSpPr>
          <p:cNvPr id="2986" name="Google Shape;2986;p89"/>
          <p:cNvSpPr txBox="1">
            <a:spLocks noGrp="1"/>
          </p:cNvSpPr>
          <p:nvPr>
            <p:ph type="subTitle" idx="1"/>
          </p:nvPr>
        </p:nvSpPr>
        <p:spPr>
          <a:xfrm>
            <a:off x="724945" y="3498506"/>
            <a:ext cx="1828800" cy="987300"/>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None/>
            </a:pPr>
            <a:r>
              <a:rPr lang="en" dirty="0"/>
              <a:t>TIX staff will email and/or call the impacted party to schedule a meeting</a:t>
            </a:r>
            <a:endParaRPr dirty="0"/>
          </a:p>
        </p:txBody>
      </p:sp>
      <p:sp>
        <p:nvSpPr>
          <p:cNvPr id="2987" name="Google Shape;2987;p89"/>
          <p:cNvSpPr txBox="1">
            <a:spLocks noGrp="1"/>
          </p:cNvSpPr>
          <p:nvPr>
            <p:ph type="subTitle" idx="2"/>
          </p:nvPr>
        </p:nvSpPr>
        <p:spPr>
          <a:xfrm>
            <a:off x="2679826" y="3498510"/>
            <a:ext cx="1828800" cy="987300"/>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None/>
            </a:pPr>
            <a:r>
              <a:rPr lang="en" dirty="0"/>
              <a:t>TIX staff reviews options, supportive measures, and safety concerns</a:t>
            </a:r>
            <a:endParaRPr dirty="0"/>
          </a:p>
        </p:txBody>
      </p:sp>
      <p:sp>
        <p:nvSpPr>
          <p:cNvPr id="2988" name="Google Shape;2988;p89"/>
          <p:cNvSpPr txBox="1">
            <a:spLocks noGrp="1"/>
          </p:cNvSpPr>
          <p:nvPr>
            <p:ph type="subTitle" idx="3"/>
          </p:nvPr>
        </p:nvSpPr>
        <p:spPr>
          <a:xfrm>
            <a:off x="4635420" y="3498510"/>
            <a:ext cx="1828800" cy="987300"/>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None/>
            </a:pPr>
            <a:r>
              <a:rPr lang="en" dirty="0"/>
              <a:t>Conduct initial assessment: if everything reported is true…</a:t>
            </a:r>
            <a:endParaRPr dirty="0"/>
          </a:p>
        </p:txBody>
      </p:sp>
      <p:sp>
        <p:nvSpPr>
          <p:cNvPr id="2989" name="Google Shape;2989;p89"/>
          <p:cNvSpPr txBox="1">
            <a:spLocks noGrp="1"/>
          </p:cNvSpPr>
          <p:nvPr>
            <p:ph type="subTitle" idx="4"/>
          </p:nvPr>
        </p:nvSpPr>
        <p:spPr>
          <a:xfrm>
            <a:off x="724945" y="2996984"/>
            <a:ext cx="18288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None/>
            </a:pPr>
            <a:r>
              <a:rPr lang="en" dirty="0"/>
              <a:t>Outreach</a:t>
            </a:r>
            <a:endParaRPr dirty="0"/>
          </a:p>
        </p:txBody>
      </p:sp>
      <p:sp>
        <p:nvSpPr>
          <p:cNvPr id="2990" name="Google Shape;2990;p89"/>
          <p:cNvSpPr txBox="1">
            <a:spLocks noGrp="1"/>
          </p:cNvSpPr>
          <p:nvPr>
            <p:ph type="subTitle" idx="5"/>
          </p:nvPr>
        </p:nvSpPr>
        <p:spPr>
          <a:xfrm>
            <a:off x="2679826" y="2996984"/>
            <a:ext cx="18288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None/>
            </a:pPr>
            <a:r>
              <a:rPr lang="en" dirty="0"/>
              <a:t>Meet</a:t>
            </a:r>
            <a:endParaRPr dirty="0"/>
          </a:p>
        </p:txBody>
      </p:sp>
      <p:sp>
        <p:nvSpPr>
          <p:cNvPr id="2991" name="Google Shape;2991;p89"/>
          <p:cNvSpPr txBox="1">
            <a:spLocks noGrp="1"/>
          </p:cNvSpPr>
          <p:nvPr>
            <p:ph type="subTitle" idx="6"/>
          </p:nvPr>
        </p:nvSpPr>
        <p:spPr>
          <a:xfrm>
            <a:off x="4635420" y="2996984"/>
            <a:ext cx="18288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None/>
            </a:pPr>
            <a:r>
              <a:rPr lang="en" dirty="0"/>
              <a:t>Assess</a:t>
            </a:r>
            <a:endParaRPr dirty="0"/>
          </a:p>
        </p:txBody>
      </p:sp>
      <p:sp>
        <p:nvSpPr>
          <p:cNvPr id="2992" name="Google Shape;2992;p89"/>
          <p:cNvSpPr txBox="1">
            <a:spLocks noGrp="1"/>
          </p:cNvSpPr>
          <p:nvPr>
            <p:ph type="subTitle" idx="7"/>
          </p:nvPr>
        </p:nvSpPr>
        <p:spPr>
          <a:xfrm>
            <a:off x="6590255" y="3438885"/>
            <a:ext cx="1828800" cy="987300"/>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None/>
            </a:pPr>
            <a:r>
              <a:rPr lang="en" dirty="0"/>
              <a:t>Supportive measures only vs. informal vs. formal resolution</a:t>
            </a:r>
            <a:endParaRPr dirty="0"/>
          </a:p>
        </p:txBody>
      </p:sp>
      <p:sp>
        <p:nvSpPr>
          <p:cNvPr id="2993" name="Google Shape;2993;p89"/>
          <p:cNvSpPr txBox="1">
            <a:spLocks noGrp="1"/>
          </p:cNvSpPr>
          <p:nvPr>
            <p:ph type="subTitle" idx="8"/>
          </p:nvPr>
        </p:nvSpPr>
        <p:spPr>
          <a:xfrm>
            <a:off x="6591006" y="2996984"/>
            <a:ext cx="18288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None/>
            </a:pPr>
            <a:r>
              <a:rPr lang="en" dirty="0"/>
              <a:t>Proceed</a:t>
            </a:r>
            <a:endParaRPr dirty="0"/>
          </a:p>
        </p:txBody>
      </p:sp>
      <p:sp>
        <p:nvSpPr>
          <p:cNvPr id="2994" name="Google Shape;2994;p89"/>
          <p:cNvSpPr/>
          <p:nvPr/>
        </p:nvSpPr>
        <p:spPr>
          <a:xfrm rot="-5180140">
            <a:off x="6665273" y="1754353"/>
            <a:ext cx="1007691" cy="721210"/>
          </a:xfrm>
          <a:custGeom>
            <a:avLst/>
            <a:gdLst/>
            <a:ahLst/>
            <a:cxnLst/>
            <a:rect l="l" t="t" r="r" b="b"/>
            <a:pathLst>
              <a:path w="52789" h="31344" extrusionOk="0">
                <a:moveTo>
                  <a:pt x="1" y="1"/>
                </a:moveTo>
                <a:lnTo>
                  <a:pt x="1" y="18587"/>
                </a:lnTo>
                <a:cubicBezTo>
                  <a:pt x="5866" y="19393"/>
                  <a:pt x="11621" y="21043"/>
                  <a:pt x="16680" y="24122"/>
                </a:cubicBezTo>
                <a:cubicBezTo>
                  <a:pt x="19759" y="25991"/>
                  <a:pt x="22509" y="28448"/>
                  <a:pt x="24671" y="31344"/>
                </a:cubicBezTo>
                <a:lnTo>
                  <a:pt x="52788" y="31344"/>
                </a:lnTo>
                <a:cubicBezTo>
                  <a:pt x="47546" y="20786"/>
                  <a:pt x="36915" y="13418"/>
                  <a:pt x="26138" y="8249"/>
                </a:cubicBezTo>
                <a:cubicBezTo>
                  <a:pt x="23498" y="6966"/>
                  <a:pt x="20786" y="5830"/>
                  <a:pt x="18073" y="4767"/>
                </a:cubicBezTo>
                <a:cubicBezTo>
                  <a:pt x="13234" y="2897"/>
                  <a:pt x="8249" y="1467"/>
                  <a:pt x="3153" y="588"/>
                </a:cubicBezTo>
                <a:cubicBezTo>
                  <a:pt x="2163" y="404"/>
                  <a:pt x="1100" y="184"/>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5" name="Google Shape;2995;p89"/>
          <p:cNvSpPr/>
          <p:nvPr/>
        </p:nvSpPr>
        <p:spPr>
          <a:xfrm rot="-3476623">
            <a:off x="2953594" y="1644011"/>
            <a:ext cx="1007786" cy="598383"/>
          </a:xfrm>
          <a:custGeom>
            <a:avLst/>
            <a:gdLst/>
            <a:ahLst/>
            <a:cxnLst/>
            <a:rect l="l" t="t" r="r" b="b"/>
            <a:pathLst>
              <a:path w="52789" h="31344" extrusionOk="0">
                <a:moveTo>
                  <a:pt x="1" y="1"/>
                </a:moveTo>
                <a:lnTo>
                  <a:pt x="1" y="18587"/>
                </a:lnTo>
                <a:cubicBezTo>
                  <a:pt x="5866" y="19393"/>
                  <a:pt x="11621" y="21043"/>
                  <a:pt x="16680" y="24122"/>
                </a:cubicBezTo>
                <a:cubicBezTo>
                  <a:pt x="19759" y="25991"/>
                  <a:pt x="22509" y="28448"/>
                  <a:pt x="24671" y="31344"/>
                </a:cubicBezTo>
                <a:lnTo>
                  <a:pt x="52788" y="31344"/>
                </a:lnTo>
                <a:cubicBezTo>
                  <a:pt x="47546" y="20786"/>
                  <a:pt x="36915" y="13418"/>
                  <a:pt x="26138" y="8249"/>
                </a:cubicBezTo>
                <a:cubicBezTo>
                  <a:pt x="23498" y="6966"/>
                  <a:pt x="20786" y="5830"/>
                  <a:pt x="18073" y="4767"/>
                </a:cubicBezTo>
                <a:cubicBezTo>
                  <a:pt x="13234" y="2897"/>
                  <a:pt x="8249" y="1467"/>
                  <a:pt x="3153" y="588"/>
                </a:cubicBezTo>
                <a:cubicBezTo>
                  <a:pt x="2163" y="404"/>
                  <a:pt x="1100" y="184"/>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6" name="Google Shape;2996;p89"/>
          <p:cNvSpPr/>
          <p:nvPr/>
        </p:nvSpPr>
        <p:spPr>
          <a:xfrm rot="170260">
            <a:off x="5311514" y="1756278"/>
            <a:ext cx="1007658" cy="598307"/>
          </a:xfrm>
          <a:custGeom>
            <a:avLst/>
            <a:gdLst/>
            <a:ahLst/>
            <a:cxnLst/>
            <a:rect l="l" t="t" r="r" b="b"/>
            <a:pathLst>
              <a:path w="52789" h="31344" extrusionOk="0">
                <a:moveTo>
                  <a:pt x="1" y="1"/>
                </a:moveTo>
                <a:lnTo>
                  <a:pt x="1" y="18587"/>
                </a:lnTo>
                <a:cubicBezTo>
                  <a:pt x="5866" y="19393"/>
                  <a:pt x="11621" y="21043"/>
                  <a:pt x="16680" y="24122"/>
                </a:cubicBezTo>
                <a:cubicBezTo>
                  <a:pt x="19759" y="25991"/>
                  <a:pt x="22509" y="28448"/>
                  <a:pt x="24671" y="31344"/>
                </a:cubicBezTo>
                <a:lnTo>
                  <a:pt x="52788" y="31344"/>
                </a:lnTo>
                <a:cubicBezTo>
                  <a:pt x="47546" y="20786"/>
                  <a:pt x="36915" y="13418"/>
                  <a:pt x="26138" y="8249"/>
                </a:cubicBezTo>
                <a:cubicBezTo>
                  <a:pt x="23498" y="6966"/>
                  <a:pt x="20786" y="5830"/>
                  <a:pt x="18073" y="4767"/>
                </a:cubicBezTo>
                <a:cubicBezTo>
                  <a:pt x="13234" y="2897"/>
                  <a:pt x="8249" y="1467"/>
                  <a:pt x="3153" y="588"/>
                </a:cubicBezTo>
                <a:cubicBezTo>
                  <a:pt x="2163" y="404"/>
                  <a:pt x="1100" y="184"/>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7" name="Google Shape;2997;p89"/>
          <p:cNvSpPr/>
          <p:nvPr/>
        </p:nvSpPr>
        <p:spPr>
          <a:xfrm rot="-6648803">
            <a:off x="668533" y="1881978"/>
            <a:ext cx="1007644" cy="721316"/>
          </a:xfrm>
          <a:custGeom>
            <a:avLst/>
            <a:gdLst/>
            <a:ahLst/>
            <a:cxnLst/>
            <a:rect l="l" t="t" r="r" b="b"/>
            <a:pathLst>
              <a:path w="52789" h="31344" extrusionOk="0">
                <a:moveTo>
                  <a:pt x="1" y="1"/>
                </a:moveTo>
                <a:lnTo>
                  <a:pt x="1" y="18587"/>
                </a:lnTo>
                <a:cubicBezTo>
                  <a:pt x="5866" y="19393"/>
                  <a:pt x="11621" y="21043"/>
                  <a:pt x="16680" y="24122"/>
                </a:cubicBezTo>
                <a:cubicBezTo>
                  <a:pt x="19759" y="25991"/>
                  <a:pt x="22509" y="28448"/>
                  <a:pt x="24671" y="31344"/>
                </a:cubicBezTo>
                <a:lnTo>
                  <a:pt x="52788" y="31344"/>
                </a:lnTo>
                <a:cubicBezTo>
                  <a:pt x="47546" y="20786"/>
                  <a:pt x="36915" y="13418"/>
                  <a:pt x="26138" y="8249"/>
                </a:cubicBezTo>
                <a:cubicBezTo>
                  <a:pt x="23498" y="6966"/>
                  <a:pt x="20786" y="5830"/>
                  <a:pt x="18073" y="4767"/>
                </a:cubicBezTo>
                <a:cubicBezTo>
                  <a:pt x="13234" y="2897"/>
                  <a:pt x="8249" y="1467"/>
                  <a:pt x="3153" y="588"/>
                </a:cubicBezTo>
                <a:cubicBezTo>
                  <a:pt x="2163" y="404"/>
                  <a:pt x="1100" y="184"/>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01" name="Google Shape;3001;p89"/>
          <p:cNvGrpSpPr/>
          <p:nvPr/>
        </p:nvGrpSpPr>
        <p:grpSpPr>
          <a:xfrm>
            <a:off x="3126337" y="1961895"/>
            <a:ext cx="935700" cy="935700"/>
            <a:chOff x="3126337" y="1961895"/>
            <a:chExt cx="935700" cy="935700"/>
          </a:xfrm>
        </p:grpSpPr>
        <p:grpSp>
          <p:nvGrpSpPr>
            <p:cNvPr id="3003" name="Google Shape;3003;p89"/>
            <p:cNvGrpSpPr/>
            <p:nvPr/>
          </p:nvGrpSpPr>
          <p:grpSpPr>
            <a:xfrm>
              <a:off x="3422169" y="2251502"/>
              <a:ext cx="344832" cy="356544"/>
              <a:chOff x="3422169" y="2251502"/>
              <a:chExt cx="344832" cy="356544"/>
            </a:xfrm>
          </p:grpSpPr>
          <p:sp>
            <p:nvSpPr>
              <p:cNvPr id="3004" name="Google Shape;3004;p89"/>
              <p:cNvSpPr/>
              <p:nvPr/>
            </p:nvSpPr>
            <p:spPr>
              <a:xfrm>
                <a:off x="3652281" y="2456238"/>
                <a:ext cx="19840" cy="16576"/>
              </a:xfrm>
              <a:custGeom>
                <a:avLst/>
                <a:gdLst/>
                <a:ahLst/>
                <a:cxnLst/>
                <a:rect l="l" t="t" r="r" b="b"/>
                <a:pathLst>
                  <a:path w="620" h="518" extrusionOk="0">
                    <a:moveTo>
                      <a:pt x="166" y="0"/>
                    </a:moveTo>
                    <a:cubicBezTo>
                      <a:pt x="115" y="0"/>
                      <a:pt x="65" y="22"/>
                      <a:pt x="37" y="65"/>
                    </a:cubicBezTo>
                    <a:cubicBezTo>
                      <a:pt x="1" y="148"/>
                      <a:pt x="13" y="243"/>
                      <a:pt x="84" y="291"/>
                    </a:cubicBezTo>
                    <a:lnTo>
                      <a:pt x="358" y="481"/>
                    </a:lnTo>
                    <a:cubicBezTo>
                      <a:pt x="382" y="505"/>
                      <a:pt x="418" y="517"/>
                      <a:pt x="441" y="517"/>
                    </a:cubicBezTo>
                    <a:cubicBezTo>
                      <a:pt x="489" y="517"/>
                      <a:pt x="549" y="481"/>
                      <a:pt x="572" y="446"/>
                    </a:cubicBezTo>
                    <a:cubicBezTo>
                      <a:pt x="620" y="362"/>
                      <a:pt x="596" y="267"/>
                      <a:pt x="537" y="220"/>
                    </a:cubicBezTo>
                    <a:lnTo>
                      <a:pt x="263" y="29"/>
                    </a:lnTo>
                    <a:cubicBezTo>
                      <a:pt x="234" y="10"/>
                      <a:pt x="200" y="0"/>
                      <a:pt x="1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5" name="Google Shape;3005;p89"/>
              <p:cNvSpPr/>
              <p:nvPr/>
            </p:nvSpPr>
            <p:spPr>
              <a:xfrm>
                <a:off x="3555897" y="2322830"/>
                <a:ext cx="14496" cy="18144"/>
              </a:xfrm>
              <a:custGeom>
                <a:avLst/>
                <a:gdLst/>
                <a:ahLst/>
                <a:cxnLst/>
                <a:rect l="l" t="t" r="r" b="b"/>
                <a:pathLst>
                  <a:path w="453" h="567" extrusionOk="0">
                    <a:moveTo>
                      <a:pt x="180" y="1"/>
                    </a:moveTo>
                    <a:cubicBezTo>
                      <a:pt x="164" y="1"/>
                      <a:pt x="148" y="3"/>
                      <a:pt x="132" y="7"/>
                    </a:cubicBezTo>
                    <a:cubicBezTo>
                      <a:pt x="48" y="43"/>
                      <a:pt x="1" y="126"/>
                      <a:pt x="36" y="221"/>
                    </a:cubicBezTo>
                    <a:lnTo>
                      <a:pt x="108" y="459"/>
                    </a:lnTo>
                    <a:cubicBezTo>
                      <a:pt x="132" y="531"/>
                      <a:pt x="191" y="567"/>
                      <a:pt x="251" y="567"/>
                    </a:cubicBezTo>
                    <a:cubicBezTo>
                      <a:pt x="274" y="567"/>
                      <a:pt x="286" y="567"/>
                      <a:pt x="310" y="543"/>
                    </a:cubicBezTo>
                    <a:cubicBezTo>
                      <a:pt x="405" y="531"/>
                      <a:pt x="453" y="436"/>
                      <a:pt x="417" y="352"/>
                    </a:cubicBezTo>
                    <a:lnTo>
                      <a:pt x="346" y="114"/>
                    </a:lnTo>
                    <a:cubicBezTo>
                      <a:pt x="316" y="45"/>
                      <a:pt x="254" y="1"/>
                      <a:pt x="1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6" name="Google Shape;3006;p89"/>
              <p:cNvSpPr/>
              <p:nvPr/>
            </p:nvSpPr>
            <p:spPr>
              <a:xfrm>
                <a:off x="3422169" y="2251502"/>
                <a:ext cx="344832" cy="356544"/>
              </a:xfrm>
              <a:custGeom>
                <a:avLst/>
                <a:gdLst/>
                <a:ahLst/>
                <a:cxnLst/>
                <a:rect l="l" t="t" r="r" b="b"/>
                <a:pathLst>
                  <a:path w="10776" h="11142" extrusionOk="0">
                    <a:moveTo>
                      <a:pt x="2870" y="2819"/>
                    </a:moveTo>
                    <a:cubicBezTo>
                      <a:pt x="2941" y="2819"/>
                      <a:pt x="3013" y="2867"/>
                      <a:pt x="3048" y="2950"/>
                    </a:cubicBezTo>
                    <a:cubicBezTo>
                      <a:pt x="3084" y="2998"/>
                      <a:pt x="3060" y="3046"/>
                      <a:pt x="3048" y="3093"/>
                    </a:cubicBezTo>
                    <a:cubicBezTo>
                      <a:pt x="3025" y="3129"/>
                      <a:pt x="2989" y="3165"/>
                      <a:pt x="2941" y="3189"/>
                    </a:cubicBezTo>
                    <a:cubicBezTo>
                      <a:pt x="2925" y="3199"/>
                      <a:pt x="2904" y="3205"/>
                      <a:pt x="2882" y="3205"/>
                    </a:cubicBezTo>
                    <a:cubicBezTo>
                      <a:pt x="2854" y="3205"/>
                      <a:pt x="2825" y="3196"/>
                      <a:pt x="2798" y="3177"/>
                    </a:cubicBezTo>
                    <a:cubicBezTo>
                      <a:pt x="2751" y="3153"/>
                      <a:pt x="2727" y="3117"/>
                      <a:pt x="2691" y="3069"/>
                    </a:cubicBezTo>
                    <a:cubicBezTo>
                      <a:pt x="2656" y="2974"/>
                      <a:pt x="2703" y="2867"/>
                      <a:pt x="2810" y="2831"/>
                    </a:cubicBezTo>
                    <a:cubicBezTo>
                      <a:pt x="2822" y="2831"/>
                      <a:pt x="2858" y="2819"/>
                      <a:pt x="2870" y="2819"/>
                    </a:cubicBezTo>
                    <a:close/>
                    <a:moveTo>
                      <a:pt x="2310" y="3367"/>
                    </a:moveTo>
                    <a:cubicBezTo>
                      <a:pt x="2382" y="3367"/>
                      <a:pt x="2453" y="3415"/>
                      <a:pt x="2489" y="3498"/>
                    </a:cubicBezTo>
                    <a:cubicBezTo>
                      <a:pt x="2501" y="3546"/>
                      <a:pt x="2501" y="3605"/>
                      <a:pt x="2465" y="3653"/>
                    </a:cubicBezTo>
                    <a:cubicBezTo>
                      <a:pt x="2441" y="3701"/>
                      <a:pt x="2406" y="3724"/>
                      <a:pt x="2370" y="3760"/>
                    </a:cubicBezTo>
                    <a:cubicBezTo>
                      <a:pt x="2352" y="3764"/>
                      <a:pt x="2333" y="3767"/>
                      <a:pt x="2314" y="3767"/>
                    </a:cubicBezTo>
                    <a:cubicBezTo>
                      <a:pt x="2280" y="3767"/>
                      <a:pt x="2245" y="3759"/>
                      <a:pt x="2215" y="3736"/>
                    </a:cubicBezTo>
                    <a:cubicBezTo>
                      <a:pt x="2167" y="3712"/>
                      <a:pt x="2144" y="3677"/>
                      <a:pt x="2108" y="3641"/>
                    </a:cubicBezTo>
                    <a:cubicBezTo>
                      <a:pt x="2108" y="3593"/>
                      <a:pt x="2108" y="3534"/>
                      <a:pt x="2144" y="3486"/>
                    </a:cubicBezTo>
                    <a:cubicBezTo>
                      <a:pt x="2167" y="3450"/>
                      <a:pt x="2203" y="3415"/>
                      <a:pt x="2251" y="3379"/>
                    </a:cubicBezTo>
                    <a:cubicBezTo>
                      <a:pt x="2263" y="3379"/>
                      <a:pt x="2286" y="3367"/>
                      <a:pt x="2310" y="3367"/>
                    </a:cubicBezTo>
                    <a:close/>
                    <a:moveTo>
                      <a:pt x="3060" y="3546"/>
                    </a:moveTo>
                    <a:cubicBezTo>
                      <a:pt x="3096" y="3546"/>
                      <a:pt x="3120" y="3546"/>
                      <a:pt x="3156" y="3570"/>
                    </a:cubicBezTo>
                    <a:cubicBezTo>
                      <a:pt x="3191" y="3593"/>
                      <a:pt x="3227" y="3629"/>
                      <a:pt x="3263" y="3665"/>
                    </a:cubicBezTo>
                    <a:cubicBezTo>
                      <a:pt x="3275" y="3724"/>
                      <a:pt x="3263" y="3772"/>
                      <a:pt x="3239" y="3831"/>
                    </a:cubicBezTo>
                    <a:cubicBezTo>
                      <a:pt x="3215" y="3879"/>
                      <a:pt x="3179" y="3903"/>
                      <a:pt x="3144" y="3939"/>
                    </a:cubicBezTo>
                    <a:cubicBezTo>
                      <a:pt x="3124" y="3944"/>
                      <a:pt x="3102" y="3946"/>
                      <a:pt x="3080" y="3946"/>
                    </a:cubicBezTo>
                    <a:cubicBezTo>
                      <a:pt x="3049" y="3946"/>
                      <a:pt x="3017" y="3941"/>
                      <a:pt x="2989" y="3927"/>
                    </a:cubicBezTo>
                    <a:cubicBezTo>
                      <a:pt x="2941" y="3891"/>
                      <a:pt x="2917" y="3867"/>
                      <a:pt x="2882" y="3820"/>
                    </a:cubicBezTo>
                    <a:cubicBezTo>
                      <a:pt x="2870" y="3772"/>
                      <a:pt x="2870" y="3712"/>
                      <a:pt x="2894" y="3665"/>
                    </a:cubicBezTo>
                    <a:cubicBezTo>
                      <a:pt x="2929" y="3629"/>
                      <a:pt x="2953" y="3593"/>
                      <a:pt x="3001" y="3570"/>
                    </a:cubicBezTo>
                    <a:cubicBezTo>
                      <a:pt x="3025" y="3570"/>
                      <a:pt x="3048" y="3546"/>
                      <a:pt x="3060" y="3546"/>
                    </a:cubicBezTo>
                    <a:close/>
                    <a:moveTo>
                      <a:pt x="3584" y="3843"/>
                    </a:moveTo>
                    <a:lnTo>
                      <a:pt x="4191" y="4343"/>
                    </a:lnTo>
                    <a:lnTo>
                      <a:pt x="3501" y="4046"/>
                    </a:lnTo>
                    <a:cubicBezTo>
                      <a:pt x="3513" y="4022"/>
                      <a:pt x="3525" y="3998"/>
                      <a:pt x="3537" y="3962"/>
                    </a:cubicBezTo>
                    <a:cubicBezTo>
                      <a:pt x="3560" y="3939"/>
                      <a:pt x="3572" y="3891"/>
                      <a:pt x="3584" y="3843"/>
                    </a:cubicBezTo>
                    <a:close/>
                    <a:moveTo>
                      <a:pt x="9478" y="3974"/>
                    </a:moveTo>
                    <a:cubicBezTo>
                      <a:pt x="9835" y="4141"/>
                      <a:pt x="10145" y="4391"/>
                      <a:pt x="10418" y="4713"/>
                    </a:cubicBezTo>
                    <a:cubicBezTo>
                      <a:pt x="10228" y="4998"/>
                      <a:pt x="9966" y="5260"/>
                      <a:pt x="9704" y="5451"/>
                    </a:cubicBezTo>
                    <a:cubicBezTo>
                      <a:pt x="9597" y="5332"/>
                      <a:pt x="9478" y="5248"/>
                      <a:pt x="9347" y="5153"/>
                    </a:cubicBezTo>
                    <a:cubicBezTo>
                      <a:pt x="9228" y="5094"/>
                      <a:pt x="9097" y="5022"/>
                      <a:pt x="8918" y="4963"/>
                    </a:cubicBezTo>
                    <a:lnTo>
                      <a:pt x="9406" y="4939"/>
                    </a:lnTo>
                    <a:cubicBezTo>
                      <a:pt x="9490" y="4939"/>
                      <a:pt x="9573" y="4844"/>
                      <a:pt x="9549" y="4760"/>
                    </a:cubicBezTo>
                    <a:cubicBezTo>
                      <a:pt x="9549" y="4672"/>
                      <a:pt x="9478" y="4604"/>
                      <a:pt x="9391" y="4604"/>
                    </a:cubicBezTo>
                    <a:cubicBezTo>
                      <a:pt x="9385" y="4604"/>
                      <a:pt x="9378" y="4605"/>
                      <a:pt x="9371" y="4605"/>
                    </a:cubicBezTo>
                    <a:lnTo>
                      <a:pt x="8656" y="4665"/>
                    </a:lnTo>
                    <a:cubicBezTo>
                      <a:pt x="8871" y="4546"/>
                      <a:pt x="9061" y="4427"/>
                      <a:pt x="9192" y="4308"/>
                    </a:cubicBezTo>
                    <a:cubicBezTo>
                      <a:pt x="9299" y="4201"/>
                      <a:pt x="9394" y="4105"/>
                      <a:pt x="9478" y="3974"/>
                    </a:cubicBezTo>
                    <a:close/>
                    <a:moveTo>
                      <a:pt x="4245" y="304"/>
                    </a:moveTo>
                    <a:cubicBezTo>
                      <a:pt x="4475" y="304"/>
                      <a:pt x="4701" y="348"/>
                      <a:pt x="4906" y="438"/>
                    </a:cubicBezTo>
                    <a:cubicBezTo>
                      <a:pt x="5299" y="605"/>
                      <a:pt x="5561" y="903"/>
                      <a:pt x="5704" y="1260"/>
                    </a:cubicBezTo>
                    <a:cubicBezTo>
                      <a:pt x="5787" y="1522"/>
                      <a:pt x="5835" y="1867"/>
                      <a:pt x="5799" y="2284"/>
                    </a:cubicBezTo>
                    <a:cubicBezTo>
                      <a:pt x="5537" y="2819"/>
                      <a:pt x="5370" y="3367"/>
                      <a:pt x="5287" y="3665"/>
                    </a:cubicBezTo>
                    <a:cubicBezTo>
                      <a:pt x="5251" y="3760"/>
                      <a:pt x="5311" y="3843"/>
                      <a:pt x="5406" y="3879"/>
                    </a:cubicBezTo>
                    <a:cubicBezTo>
                      <a:pt x="5418" y="3883"/>
                      <a:pt x="5431" y="3884"/>
                      <a:pt x="5444" y="3884"/>
                    </a:cubicBezTo>
                    <a:cubicBezTo>
                      <a:pt x="5516" y="3884"/>
                      <a:pt x="5588" y="3831"/>
                      <a:pt x="5608" y="3760"/>
                    </a:cubicBezTo>
                    <a:cubicBezTo>
                      <a:pt x="5894" y="2748"/>
                      <a:pt x="6311" y="1926"/>
                      <a:pt x="6727" y="1534"/>
                    </a:cubicBezTo>
                    <a:cubicBezTo>
                      <a:pt x="6972" y="1309"/>
                      <a:pt x="7286" y="1190"/>
                      <a:pt x="7633" y="1190"/>
                    </a:cubicBezTo>
                    <a:cubicBezTo>
                      <a:pt x="7691" y="1190"/>
                      <a:pt x="7751" y="1193"/>
                      <a:pt x="7811" y="1200"/>
                    </a:cubicBezTo>
                    <a:cubicBezTo>
                      <a:pt x="8228" y="1236"/>
                      <a:pt x="8632" y="1450"/>
                      <a:pt x="8930" y="1772"/>
                    </a:cubicBezTo>
                    <a:cubicBezTo>
                      <a:pt x="9228" y="2105"/>
                      <a:pt x="9394" y="2522"/>
                      <a:pt x="9394" y="2939"/>
                    </a:cubicBezTo>
                    <a:cubicBezTo>
                      <a:pt x="9394" y="3355"/>
                      <a:pt x="9228" y="3724"/>
                      <a:pt x="8942" y="3974"/>
                    </a:cubicBezTo>
                    <a:cubicBezTo>
                      <a:pt x="8656" y="4236"/>
                      <a:pt x="8180" y="4474"/>
                      <a:pt x="7561" y="4653"/>
                    </a:cubicBezTo>
                    <a:lnTo>
                      <a:pt x="7549" y="4653"/>
                    </a:lnTo>
                    <a:cubicBezTo>
                      <a:pt x="7430" y="4641"/>
                      <a:pt x="7299" y="4635"/>
                      <a:pt x="7161" y="4635"/>
                    </a:cubicBezTo>
                    <a:cubicBezTo>
                      <a:pt x="7022" y="4635"/>
                      <a:pt x="6876" y="4641"/>
                      <a:pt x="6727" y="4653"/>
                    </a:cubicBezTo>
                    <a:cubicBezTo>
                      <a:pt x="6632" y="4653"/>
                      <a:pt x="6561" y="4724"/>
                      <a:pt x="6561" y="4808"/>
                    </a:cubicBezTo>
                    <a:cubicBezTo>
                      <a:pt x="6561" y="4903"/>
                      <a:pt x="6632" y="4974"/>
                      <a:pt x="6727" y="4974"/>
                    </a:cubicBezTo>
                    <a:cubicBezTo>
                      <a:pt x="6825" y="4971"/>
                      <a:pt x="6935" y="4968"/>
                      <a:pt x="7055" y="4968"/>
                    </a:cubicBezTo>
                    <a:cubicBezTo>
                      <a:pt x="7682" y="4968"/>
                      <a:pt x="8561" y="5039"/>
                      <a:pt x="9121" y="5379"/>
                    </a:cubicBezTo>
                    <a:cubicBezTo>
                      <a:pt x="9871" y="5856"/>
                      <a:pt x="10061" y="6844"/>
                      <a:pt x="9597" y="7630"/>
                    </a:cubicBezTo>
                    <a:cubicBezTo>
                      <a:pt x="9275" y="8174"/>
                      <a:pt x="8718" y="8485"/>
                      <a:pt x="8177" y="8485"/>
                    </a:cubicBezTo>
                    <a:cubicBezTo>
                      <a:pt x="7937" y="8485"/>
                      <a:pt x="7701" y="8424"/>
                      <a:pt x="7489" y="8296"/>
                    </a:cubicBezTo>
                    <a:cubicBezTo>
                      <a:pt x="6870" y="7939"/>
                      <a:pt x="6156" y="6975"/>
                      <a:pt x="5954" y="6487"/>
                    </a:cubicBezTo>
                    <a:cubicBezTo>
                      <a:pt x="5954" y="6463"/>
                      <a:pt x="5942" y="6463"/>
                      <a:pt x="5942" y="6451"/>
                    </a:cubicBezTo>
                    <a:cubicBezTo>
                      <a:pt x="5918" y="6356"/>
                      <a:pt x="5906" y="6284"/>
                      <a:pt x="5894" y="6213"/>
                    </a:cubicBezTo>
                    <a:cubicBezTo>
                      <a:pt x="5884" y="6132"/>
                      <a:pt x="5813" y="6077"/>
                      <a:pt x="5741" y="6077"/>
                    </a:cubicBezTo>
                    <a:cubicBezTo>
                      <a:pt x="5729" y="6077"/>
                      <a:pt x="5716" y="6078"/>
                      <a:pt x="5704" y="6082"/>
                    </a:cubicBezTo>
                    <a:cubicBezTo>
                      <a:pt x="5608" y="6094"/>
                      <a:pt x="5549" y="6189"/>
                      <a:pt x="5561" y="6272"/>
                    </a:cubicBezTo>
                    <a:cubicBezTo>
                      <a:pt x="5823" y="7463"/>
                      <a:pt x="5739" y="8475"/>
                      <a:pt x="5549" y="8951"/>
                    </a:cubicBezTo>
                    <a:cubicBezTo>
                      <a:pt x="5323" y="9499"/>
                      <a:pt x="4763" y="9844"/>
                      <a:pt x="4132" y="9844"/>
                    </a:cubicBezTo>
                    <a:cubicBezTo>
                      <a:pt x="3918" y="9844"/>
                      <a:pt x="3691" y="9797"/>
                      <a:pt x="3465" y="9713"/>
                    </a:cubicBezTo>
                    <a:cubicBezTo>
                      <a:pt x="2620" y="9368"/>
                      <a:pt x="2167" y="8487"/>
                      <a:pt x="2465" y="7737"/>
                    </a:cubicBezTo>
                    <a:cubicBezTo>
                      <a:pt x="2620" y="7356"/>
                      <a:pt x="2965" y="6927"/>
                      <a:pt x="3465" y="6463"/>
                    </a:cubicBezTo>
                    <a:cubicBezTo>
                      <a:pt x="3691" y="6379"/>
                      <a:pt x="3894" y="6272"/>
                      <a:pt x="4072" y="6165"/>
                    </a:cubicBezTo>
                    <a:cubicBezTo>
                      <a:pt x="4156" y="6129"/>
                      <a:pt x="4180" y="6034"/>
                      <a:pt x="4156" y="5951"/>
                    </a:cubicBezTo>
                    <a:cubicBezTo>
                      <a:pt x="4120" y="5888"/>
                      <a:pt x="4056" y="5859"/>
                      <a:pt x="3991" y="5859"/>
                    </a:cubicBezTo>
                    <a:cubicBezTo>
                      <a:pt x="3971" y="5859"/>
                      <a:pt x="3950" y="5862"/>
                      <a:pt x="3930" y="5867"/>
                    </a:cubicBezTo>
                    <a:cubicBezTo>
                      <a:pt x="3136" y="6291"/>
                      <a:pt x="2413" y="6517"/>
                      <a:pt x="1867" y="6517"/>
                    </a:cubicBezTo>
                    <a:cubicBezTo>
                      <a:pt x="1815" y="6517"/>
                      <a:pt x="1764" y="6515"/>
                      <a:pt x="1715" y="6510"/>
                    </a:cubicBezTo>
                    <a:cubicBezTo>
                      <a:pt x="1322" y="6475"/>
                      <a:pt x="965" y="6284"/>
                      <a:pt x="715" y="5963"/>
                    </a:cubicBezTo>
                    <a:cubicBezTo>
                      <a:pt x="465" y="5629"/>
                      <a:pt x="322" y="5201"/>
                      <a:pt x="370" y="4748"/>
                    </a:cubicBezTo>
                    <a:cubicBezTo>
                      <a:pt x="439" y="3885"/>
                      <a:pt x="1086" y="3222"/>
                      <a:pt x="1839" y="3222"/>
                    </a:cubicBezTo>
                    <a:cubicBezTo>
                      <a:pt x="1865" y="3222"/>
                      <a:pt x="1891" y="3223"/>
                      <a:pt x="1917" y="3224"/>
                    </a:cubicBezTo>
                    <a:cubicBezTo>
                      <a:pt x="1894" y="3248"/>
                      <a:pt x="1858" y="3296"/>
                      <a:pt x="1846" y="3343"/>
                    </a:cubicBezTo>
                    <a:cubicBezTo>
                      <a:pt x="1786" y="3462"/>
                      <a:pt x="1774" y="3605"/>
                      <a:pt x="1810" y="3736"/>
                    </a:cubicBezTo>
                    <a:cubicBezTo>
                      <a:pt x="1858" y="3879"/>
                      <a:pt x="1953" y="3974"/>
                      <a:pt x="2084" y="4034"/>
                    </a:cubicBezTo>
                    <a:cubicBezTo>
                      <a:pt x="2155" y="4070"/>
                      <a:pt x="2227" y="4093"/>
                      <a:pt x="2310" y="4093"/>
                    </a:cubicBezTo>
                    <a:cubicBezTo>
                      <a:pt x="2370" y="4093"/>
                      <a:pt x="2429" y="4082"/>
                      <a:pt x="2465" y="4070"/>
                    </a:cubicBezTo>
                    <a:cubicBezTo>
                      <a:pt x="2513" y="4058"/>
                      <a:pt x="2560" y="4022"/>
                      <a:pt x="2608" y="3998"/>
                    </a:cubicBezTo>
                    <a:cubicBezTo>
                      <a:pt x="2644" y="4082"/>
                      <a:pt x="2739" y="4153"/>
                      <a:pt x="2822" y="4201"/>
                    </a:cubicBezTo>
                    <a:cubicBezTo>
                      <a:pt x="2906" y="4236"/>
                      <a:pt x="2977" y="4260"/>
                      <a:pt x="3048" y="4260"/>
                    </a:cubicBezTo>
                    <a:cubicBezTo>
                      <a:pt x="3084" y="4260"/>
                      <a:pt x="3120" y="4260"/>
                      <a:pt x="3156" y="4248"/>
                    </a:cubicBezTo>
                    <a:lnTo>
                      <a:pt x="4692" y="4951"/>
                    </a:lnTo>
                    <a:lnTo>
                      <a:pt x="2406" y="4974"/>
                    </a:lnTo>
                    <a:cubicBezTo>
                      <a:pt x="2322" y="4974"/>
                      <a:pt x="2251" y="5046"/>
                      <a:pt x="2251" y="5141"/>
                    </a:cubicBezTo>
                    <a:cubicBezTo>
                      <a:pt x="2251" y="5225"/>
                      <a:pt x="2322" y="5308"/>
                      <a:pt x="2406" y="5308"/>
                    </a:cubicBezTo>
                    <a:lnTo>
                      <a:pt x="5049" y="5260"/>
                    </a:lnTo>
                    <a:lnTo>
                      <a:pt x="4275" y="7772"/>
                    </a:lnTo>
                    <a:lnTo>
                      <a:pt x="4275" y="7820"/>
                    </a:lnTo>
                    <a:cubicBezTo>
                      <a:pt x="4275" y="7892"/>
                      <a:pt x="4311" y="7951"/>
                      <a:pt x="4394" y="7963"/>
                    </a:cubicBezTo>
                    <a:lnTo>
                      <a:pt x="4430" y="7963"/>
                    </a:lnTo>
                    <a:cubicBezTo>
                      <a:pt x="4513" y="7963"/>
                      <a:pt x="4572" y="7927"/>
                      <a:pt x="4584" y="7844"/>
                    </a:cubicBezTo>
                    <a:lnTo>
                      <a:pt x="5358" y="5332"/>
                    </a:lnTo>
                    <a:lnTo>
                      <a:pt x="6668" y="6260"/>
                    </a:lnTo>
                    <a:cubicBezTo>
                      <a:pt x="6692" y="6272"/>
                      <a:pt x="6727" y="6284"/>
                      <a:pt x="6751" y="6284"/>
                    </a:cubicBezTo>
                    <a:cubicBezTo>
                      <a:pt x="6799" y="6284"/>
                      <a:pt x="6858" y="6260"/>
                      <a:pt x="6894" y="6213"/>
                    </a:cubicBezTo>
                    <a:cubicBezTo>
                      <a:pt x="6930" y="6141"/>
                      <a:pt x="6918" y="6034"/>
                      <a:pt x="6847" y="5987"/>
                    </a:cubicBezTo>
                    <a:lnTo>
                      <a:pt x="5537" y="5070"/>
                    </a:lnTo>
                    <a:lnTo>
                      <a:pt x="7644" y="3486"/>
                    </a:lnTo>
                    <a:cubicBezTo>
                      <a:pt x="7692" y="3462"/>
                      <a:pt x="7704" y="3415"/>
                      <a:pt x="7704" y="3355"/>
                    </a:cubicBezTo>
                    <a:cubicBezTo>
                      <a:pt x="7704" y="3331"/>
                      <a:pt x="7692" y="3284"/>
                      <a:pt x="7680" y="3248"/>
                    </a:cubicBezTo>
                    <a:cubicBezTo>
                      <a:pt x="7646" y="3208"/>
                      <a:pt x="7597" y="3186"/>
                      <a:pt x="7550" y="3186"/>
                    </a:cubicBezTo>
                    <a:cubicBezTo>
                      <a:pt x="7514" y="3186"/>
                      <a:pt x="7479" y="3199"/>
                      <a:pt x="7454" y="3224"/>
                    </a:cubicBezTo>
                    <a:lnTo>
                      <a:pt x="5346" y="4796"/>
                    </a:lnTo>
                    <a:lnTo>
                      <a:pt x="4775" y="3141"/>
                    </a:lnTo>
                    <a:cubicBezTo>
                      <a:pt x="4756" y="3077"/>
                      <a:pt x="4696" y="3034"/>
                      <a:pt x="4631" y="3034"/>
                    </a:cubicBezTo>
                    <a:cubicBezTo>
                      <a:pt x="4611" y="3034"/>
                      <a:pt x="4592" y="3037"/>
                      <a:pt x="4572" y="3046"/>
                    </a:cubicBezTo>
                    <a:cubicBezTo>
                      <a:pt x="4477" y="3069"/>
                      <a:pt x="4430" y="3165"/>
                      <a:pt x="4465" y="3248"/>
                    </a:cubicBezTo>
                    <a:lnTo>
                      <a:pt x="4882" y="4486"/>
                    </a:lnTo>
                    <a:lnTo>
                      <a:pt x="3298" y="3189"/>
                    </a:lnTo>
                    <a:cubicBezTo>
                      <a:pt x="3358" y="3069"/>
                      <a:pt x="3382" y="2927"/>
                      <a:pt x="3334" y="2784"/>
                    </a:cubicBezTo>
                    <a:cubicBezTo>
                      <a:pt x="3258" y="2575"/>
                      <a:pt x="3053" y="2434"/>
                      <a:pt x="2841" y="2434"/>
                    </a:cubicBezTo>
                    <a:cubicBezTo>
                      <a:pt x="2787" y="2434"/>
                      <a:pt x="2732" y="2443"/>
                      <a:pt x="2679" y="2462"/>
                    </a:cubicBezTo>
                    <a:cubicBezTo>
                      <a:pt x="2667" y="2462"/>
                      <a:pt x="2644" y="2474"/>
                      <a:pt x="2632" y="2474"/>
                    </a:cubicBezTo>
                    <a:cubicBezTo>
                      <a:pt x="2608" y="2415"/>
                      <a:pt x="2584" y="2367"/>
                      <a:pt x="2572" y="2331"/>
                    </a:cubicBezTo>
                    <a:cubicBezTo>
                      <a:pt x="2453" y="1950"/>
                      <a:pt x="2489" y="1557"/>
                      <a:pt x="2691" y="1200"/>
                    </a:cubicBezTo>
                    <a:cubicBezTo>
                      <a:pt x="2906" y="819"/>
                      <a:pt x="3239" y="545"/>
                      <a:pt x="3656" y="402"/>
                    </a:cubicBezTo>
                    <a:cubicBezTo>
                      <a:pt x="3848" y="337"/>
                      <a:pt x="4048" y="304"/>
                      <a:pt x="4245" y="304"/>
                    </a:cubicBezTo>
                    <a:close/>
                    <a:moveTo>
                      <a:pt x="6323" y="7677"/>
                    </a:moveTo>
                    <a:lnTo>
                      <a:pt x="6323" y="7677"/>
                    </a:lnTo>
                    <a:cubicBezTo>
                      <a:pt x="6620" y="8046"/>
                      <a:pt x="6978" y="8392"/>
                      <a:pt x="7311" y="8582"/>
                    </a:cubicBezTo>
                    <a:cubicBezTo>
                      <a:pt x="7501" y="8701"/>
                      <a:pt x="7704" y="8773"/>
                      <a:pt x="7930" y="8808"/>
                    </a:cubicBezTo>
                    <a:cubicBezTo>
                      <a:pt x="7930" y="9368"/>
                      <a:pt x="7704" y="9951"/>
                      <a:pt x="7263" y="10547"/>
                    </a:cubicBezTo>
                    <a:cubicBezTo>
                      <a:pt x="6454" y="10428"/>
                      <a:pt x="5787" y="9951"/>
                      <a:pt x="5442" y="9666"/>
                    </a:cubicBezTo>
                    <a:cubicBezTo>
                      <a:pt x="5608" y="9499"/>
                      <a:pt x="5739" y="9308"/>
                      <a:pt x="5846" y="9082"/>
                    </a:cubicBezTo>
                    <a:cubicBezTo>
                      <a:pt x="5965" y="8773"/>
                      <a:pt x="6037" y="8356"/>
                      <a:pt x="6037" y="7856"/>
                    </a:cubicBezTo>
                    <a:lnTo>
                      <a:pt x="6525" y="9308"/>
                    </a:lnTo>
                    <a:cubicBezTo>
                      <a:pt x="6561" y="9380"/>
                      <a:pt x="6620" y="9416"/>
                      <a:pt x="6680" y="9416"/>
                    </a:cubicBezTo>
                    <a:cubicBezTo>
                      <a:pt x="6692" y="9416"/>
                      <a:pt x="6716" y="9416"/>
                      <a:pt x="6739" y="9404"/>
                    </a:cubicBezTo>
                    <a:cubicBezTo>
                      <a:pt x="6823" y="9368"/>
                      <a:pt x="6870" y="9285"/>
                      <a:pt x="6847" y="9189"/>
                    </a:cubicBezTo>
                    <a:lnTo>
                      <a:pt x="6323" y="7677"/>
                    </a:lnTo>
                    <a:close/>
                    <a:moveTo>
                      <a:pt x="2096" y="8606"/>
                    </a:moveTo>
                    <a:cubicBezTo>
                      <a:pt x="2191" y="8987"/>
                      <a:pt x="2394" y="9332"/>
                      <a:pt x="2691" y="9618"/>
                    </a:cubicBezTo>
                    <a:lnTo>
                      <a:pt x="2572" y="9797"/>
                    </a:lnTo>
                    <a:cubicBezTo>
                      <a:pt x="2525" y="9880"/>
                      <a:pt x="2548" y="9975"/>
                      <a:pt x="2620" y="10023"/>
                    </a:cubicBezTo>
                    <a:cubicBezTo>
                      <a:pt x="2644" y="10035"/>
                      <a:pt x="2679" y="10058"/>
                      <a:pt x="2703" y="10058"/>
                    </a:cubicBezTo>
                    <a:cubicBezTo>
                      <a:pt x="2763" y="10058"/>
                      <a:pt x="2810" y="10023"/>
                      <a:pt x="2846" y="9975"/>
                    </a:cubicBezTo>
                    <a:lnTo>
                      <a:pt x="2941" y="9820"/>
                    </a:lnTo>
                    <a:cubicBezTo>
                      <a:pt x="3060" y="9892"/>
                      <a:pt x="3203" y="9963"/>
                      <a:pt x="3334" y="10023"/>
                    </a:cubicBezTo>
                    <a:cubicBezTo>
                      <a:pt x="3513" y="10094"/>
                      <a:pt x="3703" y="10142"/>
                      <a:pt x="3882" y="10154"/>
                    </a:cubicBezTo>
                    <a:cubicBezTo>
                      <a:pt x="3406" y="10570"/>
                      <a:pt x="2751" y="10832"/>
                      <a:pt x="2084" y="10856"/>
                    </a:cubicBezTo>
                    <a:cubicBezTo>
                      <a:pt x="1798" y="10118"/>
                      <a:pt x="1810" y="9308"/>
                      <a:pt x="2096" y="8606"/>
                    </a:cubicBezTo>
                    <a:close/>
                    <a:moveTo>
                      <a:pt x="4287" y="0"/>
                    </a:moveTo>
                    <a:cubicBezTo>
                      <a:pt x="4050" y="0"/>
                      <a:pt x="3812" y="39"/>
                      <a:pt x="3584" y="117"/>
                    </a:cubicBezTo>
                    <a:cubicBezTo>
                      <a:pt x="3096" y="272"/>
                      <a:pt x="2679" y="617"/>
                      <a:pt x="2441" y="1045"/>
                    </a:cubicBezTo>
                    <a:cubicBezTo>
                      <a:pt x="2191" y="1498"/>
                      <a:pt x="2144" y="1986"/>
                      <a:pt x="2286" y="2450"/>
                    </a:cubicBezTo>
                    <a:cubicBezTo>
                      <a:pt x="2322" y="2534"/>
                      <a:pt x="2370" y="2629"/>
                      <a:pt x="2406" y="2724"/>
                    </a:cubicBezTo>
                    <a:cubicBezTo>
                      <a:pt x="2406" y="2724"/>
                      <a:pt x="2406" y="2748"/>
                      <a:pt x="2394" y="2748"/>
                    </a:cubicBezTo>
                    <a:cubicBezTo>
                      <a:pt x="2358" y="2808"/>
                      <a:pt x="2346" y="2867"/>
                      <a:pt x="2346" y="2927"/>
                    </a:cubicBezTo>
                    <a:cubicBezTo>
                      <a:pt x="2227" y="2891"/>
                      <a:pt x="2108" y="2879"/>
                      <a:pt x="1989" y="2867"/>
                    </a:cubicBezTo>
                    <a:cubicBezTo>
                      <a:pt x="1949" y="2864"/>
                      <a:pt x="1909" y="2863"/>
                      <a:pt x="1869" y="2863"/>
                    </a:cubicBezTo>
                    <a:cubicBezTo>
                      <a:pt x="941" y="2863"/>
                      <a:pt x="128" y="3650"/>
                      <a:pt x="48" y="4701"/>
                    </a:cubicBezTo>
                    <a:cubicBezTo>
                      <a:pt x="0" y="5213"/>
                      <a:pt x="143" y="5725"/>
                      <a:pt x="465" y="6129"/>
                    </a:cubicBezTo>
                    <a:cubicBezTo>
                      <a:pt x="774" y="6522"/>
                      <a:pt x="1203" y="6760"/>
                      <a:pt x="1691" y="6808"/>
                    </a:cubicBezTo>
                    <a:lnTo>
                      <a:pt x="1858" y="6808"/>
                    </a:lnTo>
                    <a:cubicBezTo>
                      <a:pt x="2144" y="6808"/>
                      <a:pt x="2453" y="6749"/>
                      <a:pt x="2751" y="6677"/>
                    </a:cubicBezTo>
                    <a:lnTo>
                      <a:pt x="2751" y="6677"/>
                    </a:lnTo>
                    <a:cubicBezTo>
                      <a:pt x="2513" y="6939"/>
                      <a:pt x="2286" y="7260"/>
                      <a:pt x="2155" y="7570"/>
                    </a:cubicBezTo>
                    <a:cubicBezTo>
                      <a:pt x="2108" y="7677"/>
                      <a:pt x="2084" y="7796"/>
                      <a:pt x="2060" y="7892"/>
                    </a:cubicBezTo>
                    <a:cubicBezTo>
                      <a:pt x="1453" y="8820"/>
                      <a:pt x="1370" y="9999"/>
                      <a:pt x="1810" y="11035"/>
                    </a:cubicBezTo>
                    <a:cubicBezTo>
                      <a:pt x="1846" y="11094"/>
                      <a:pt x="1905" y="11142"/>
                      <a:pt x="1965" y="11142"/>
                    </a:cubicBezTo>
                    <a:cubicBezTo>
                      <a:pt x="2882" y="11130"/>
                      <a:pt x="3763" y="10749"/>
                      <a:pt x="4370" y="10118"/>
                    </a:cubicBezTo>
                    <a:cubicBezTo>
                      <a:pt x="4668" y="10082"/>
                      <a:pt x="4953" y="9975"/>
                      <a:pt x="5192" y="9832"/>
                    </a:cubicBezTo>
                    <a:cubicBezTo>
                      <a:pt x="5549" y="10142"/>
                      <a:pt x="6335" y="10725"/>
                      <a:pt x="7323" y="10844"/>
                    </a:cubicBezTo>
                    <a:lnTo>
                      <a:pt x="7335" y="10844"/>
                    </a:lnTo>
                    <a:cubicBezTo>
                      <a:pt x="7382" y="10844"/>
                      <a:pt x="7442" y="10809"/>
                      <a:pt x="7466" y="10785"/>
                    </a:cubicBezTo>
                    <a:cubicBezTo>
                      <a:pt x="7990" y="10118"/>
                      <a:pt x="8251" y="9439"/>
                      <a:pt x="8275" y="8773"/>
                    </a:cubicBezTo>
                    <a:cubicBezTo>
                      <a:pt x="8894" y="8749"/>
                      <a:pt x="9525" y="8368"/>
                      <a:pt x="9883" y="7761"/>
                    </a:cubicBezTo>
                    <a:cubicBezTo>
                      <a:pt x="10276" y="7082"/>
                      <a:pt x="10264" y="6272"/>
                      <a:pt x="9906" y="5689"/>
                    </a:cubicBezTo>
                    <a:cubicBezTo>
                      <a:pt x="10252" y="5439"/>
                      <a:pt x="10537" y="5117"/>
                      <a:pt x="10752" y="4724"/>
                    </a:cubicBezTo>
                    <a:cubicBezTo>
                      <a:pt x="10776" y="4701"/>
                      <a:pt x="10776" y="4617"/>
                      <a:pt x="10728" y="4582"/>
                    </a:cubicBezTo>
                    <a:cubicBezTo>
                      <a:pt x="10430" y="4189"/>
                      <a:pt x="10049" y="3891"/>
                      <a:pt x="9609" y="3689"/>
                    </a:cubicBezTo>
                    <a:cubicBezTo>
                      <a:pt x="9704" y="3474"/>
                      <a:pt x="9752" y="3248"/>
                      <a:pt x="9752" y="2998"/>
                    </a:cubicBezTo>
                    <a:cubicBezTo>
                      <a:pt x="9752" y="2498"/>
                      <a:pt x="9549" y="1998"/>
                      <a:pt x="9192" y="1617"/>
                    </a:cubicBezTo>
                    <a:cubicBezTo>
                      <a:pt x="8835" y="1224"/>
                      <a:pt x="8382" y="974"/>
                      <a:pt x="7870" y="926"/>
                    </a:cubicBezTo>
                    <a:cubicBezTo>
                      <a:pt x="7803" y="918"/>
                      <a:pt x="7736" y="914"/>
                      <a:pt x="7670" y="914"/>
                    </a:cubicBezTo>
                    <a:cubicBezTo>
                      <a:pt x="7244" y="914"/>
                      <a:pt x="6846" y="1075"/>
                      <a:pt x="6537" y="1343"/>
                    </a:cubicBezTo>
                    <a:cubicBezTo>
                      <a:pt x="6394" y="1462"/>
                      <a:pt x="6263" y="1617"/>
                      <a:pt x="6156" y="1772"/>
                    </a:cubicBezTo>
                    <a:cubicBezTo>
                      <a:pt x="6144" y="1557"/>
                      <a:pt x="6096" y="1367"/>
                      <a:pt x="6037" y="1176"/>
                    </a:cubicBezTo>
                    <a:cubicBezTo>
                      <a:pt x="5882" y="724"/>
                      <a:pt x="5537" y="367"/>
                      <a:pt x="5073" y="152"/>
                    </a:cubicBezTo>
                    <a:cubicBezTo>
                      <a:pt x="4825" y="51"/>
                      <a:pt x="4557" y="0"/>
                      <a:pt x="42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02" name="Google Shape;3002;p89"/>
            <p:cNvSpPr/>
            <p:nvPr/>
          </p:nvSpPr>
          <p:spPr>
            <a:xfrm>
              <a:off x="3126337" y="1961895"/>
              <a:ext cx="935700" cy="935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07" name="Google Shape;3007;p89"/>
          <p:cNvGrpSpPr/>
          <p:nvPr/>
        </p:nvGrpSpPr>
        <p:grpSpPr>
          <a:xfrm>
            <a:off x="5081931" y="1994020"/>
            <a:ext cx="935700" cy="935700"/>
            <a:chOff x="5081931" y="1994020"/>
            <a:chExt cx="935700" cy="935700"/>
          </a:xfrm>
        </p:grpSpPr>
        <p:grpSp>
          <p:nvGrpSpPr>
            <p:cNvPr id="3009" name="Google Shape;3009;p89"/>
            <p:cNvGrpSpPr/>
            <p:nvPr/>
          </p:nvGrpSpPr>
          <p:grpSpPr>
            <a:xfrm>
              <a:off x="5371108" y="2302788"/>
              <a:ext cx="357408" cy="323488"/>
              <a:chOff x="5371108" y="2302788"/>
              <a:chExt cx="357408" cy="323488"/>
            </a:xfrm>
          </p:grpSpPr>
          <p:sp>
            <p:nvSpPr>
              <p:cNvPr id="3010" name="Google Shape;3010;p89"/>
              <p:cNvSpPr/>
              <p:nvPr/>
            </p:nvSpPr>
            <p:spPr>
              <a:xfrm>
                <a:off x="5371108" y="2302788"/>
                <a:ext cx="357408" cy="323488"/>
              </a:xfrm>
              <a:custGeom>
                <a:avLst/>
                <a:gdLst/>
                <a:ahLst/>
                <a:cxnLst/>
                <a:rect l="l" t="t" r="r" b="b"/>
                <a:pathLst>
                  <a:path w="11169" h="10109" extrusionOk="0">
                    <a:moveTo>
                      <a:pt x="7906" y="738"/>
                    </a:moveTo>
                    <a:cubicBezTo>
                      <a:pt x="8596" y="1012"/>
                      <a:pt x="9192" y="1393"/>
                      <a:pt x="9680" y="1870"/>
                    </a:cubicBezTo>
                    <a:cubicBezTo>
                      <a:pt x="9521" y="2137"/>
                      <a:pt x="9210" y="2287"/>
                      <a:pt x="8870" y="2287"/>
                    </a:cubicBezTo>
                    <a:cubicBezTo>
                      <a:pt x="8725" y="2287"/>
                      <a:pt x="8575" y="2260"/>
                      <a:pt x="8430" y="2203"/>
                    </a:cubicBezTo>
                    <a:cubicBezTo>
                      <a:pt x="8168" y="2096"/>
                      <a:pt x="7942" y="1917"/>
                      <a:pt x="7823" y="1679"/>
                    </a:cubicBezTo>
                    <a:cubicBezTo>
                      <a:pt x="7692" y="1465"/>
                      <a:pt x="7656" y="1203"/>
                      <a:pt x="7751" y="1000"/>
                    </a:cubicBezTo>
                    <a:cubicBezTo>
                      <a:pt x="7775" y="905"/>
                      <a:pt x="7834" y="822"/>
                      <a:pt x="7906" y="738"/>
                    </a:cubicBezTo>
                    <a:close/>
                    <a:moveTo>
                      <a:pt x="1024" y="2441"/>
                    </a:moveTo>
                    <a:cubicBezTo>
                      <a:pt x="1048" y="2441"/>
                      <a:pt x="1060" y="2453"/>
                      <a:pt x="1095" y="2477"/>
                    </a:cubicBezTo>
                    <a:cubicBezTo>
                      <a:pt x="1512" y="2620"/>
                      <a:pt x="1703" y="3132"/>
                      <a:pt x="1524" y="3584"/>
                    </a:cubicBezTo>
                    <a:cubicBezTo>
                      <a:pt x="1441" y="3810"/>
                      <a:pt x="1286" y="3989"/>
                      <a:pt x="1084" y="4096"/>
                    </a:cubicBezTo>
                    <a:cubicBezTo>
                      <a:pt x="965" y="4159"/>
                      <a:pt x="843" y="4189"/>
                      <a:pt x="722" y="4189"/>
                    </a:cubicBezTo>
                    <a:cubicBezTo>
                      <a:pt x="635" y="4189"/>
                      <a:pt x="549" y="4173"/>
                      <a:pt x="464" y="4144"/>
                    </a:cubicBezTo>
                    <a:cubicBezTo>
                      <a:pt x="441" y="4120"/>
                      <a:pt x="393" y="4108"/>
                      <a:pt x="369" y="4096"/>
                    </a:cubicBezTo>
                    <a:cubicBezTo>
                      <a:pt x="441" y="3489"/>
                      <a:pt x="679" y="2929"/>
                      <a:pt x="1024" y="2441"/>
                    </a:cubicBezTo>
                    <a:close/>
                    <a:moveTo>
                      <a:pt x="5596" y="310"/>
                    </a:moveTo>
                    <a:cubicBezTo>
                      <a:pt x="6299" y="310"/>
                      <a:pt x="6965" y="417"/>
                      <a:pt x="7596" y="619"/>
                    </a:cubicBezTo>
                    <a:cubicBezTo>
                      <a:pt x="7537" y="703"/>
                      <a:pt x="7489" y="786"/>
                      <a:pt x="7465" y="881"/>
                    </a:cubicBezTo>
                    <a:cubicBezTo>
                      <a:pt x="7346" y="1191"/>
                      <a:pt x="7370" y="1512"/>
                      <a:pt x="7537" y="1834"/>
                    </a:cubicBezTo>
                    <a:cubicBezTo>
                      <a:pt x="7703" y="2131"/>
                      <a:pt x="7977" y="2370"/>
                      <a:pt x="8323" y="2501"/>
                    </a:cubicBezTo>
                    <a:cubicBezTo>
                      <a:pt x="8513" y="2572"/>
                      <a:pt x="8692" y="2608"/>
                      <a:pt x="8894" y="2608"/>
                    </a:cubicBezTo>
                    <a:cubicBezTo>
                      <a:pt x="9311" y="2608"/>
                      <a:pt x="9692" y="2429"/>
                      <a:pt x="9930" y="2120"/>
                    </a:cubicBezTo>
                    <a:cubicBezTo>
                      <a:pt x="10501" y="2798"/>
                      <a:pt x="10847" y="3632"/>
                      <a:pt x="10847" y="4525"/>
                    </a:cubicBezTo>
                    <a:cubicBezTo>
                      <a:pt x="10847" y="4918"/>
                      <a:pt x="10513" y="5227"/>
                      <a:pt x="10109" y="5227"/>
                    </a:cubicBezTo>
                    <a:lnTo>
                      <a:pt x="9930" y="5227"/>
                    </a:lnTo>
                    <a:cubicBezTo>
                      <a:pt x="9930" y="5168"/>
                      <a:pt x="9942" y="5108"/>
                      <a:pt x="9942" y="5049"/>
                    </a:cubicBezTo>
                    <a:cubicBezTo>
                      <a:pt x="9942" y="4691"/>
                      <a:pt x="9823" y="4346"/>
                      <a:pt x="9608" y="4048"/>
                    </a:cubicBezTo>
                    <a:cubicBezTo>
                      <a:pt x="9573" y="4006"/>
                      <a:pt x="9520" y="3984"/>
                      <a:pt x="9470" y="3984"/>
                    </a:cubicBezTo>
                    <a:cubicBezTo>
                      <a:pt x="9437" y="3984"/>
                      <a:pt x="9406" y="3994"/>
                      <a:pt x="9382" y="4013"/>
                    </a:cubicBezTo>
                    <a:cubicBezTo>
                      <a:pt x="9311" y="4072"/>
                      <a:pt x="9287" y="4179"/>
                      <a:pt x="9347" y="4239"/>
                    </a:cubicBezTo>
                    <a:cubicBezTo>
                      <a:pt x="9525" y="4477"/>
                      <a:pt x="9620" y="4751"/>
                      <a:pt x="9620" y="5025"/>
                    </a:cubicBezTo>
                    <a:cubicBezTo>
                      <a:pt x="9620" y="5084"/>
                      <a:pt x="9620" y="5144"/>
                      <a:pt x="9608" y="5203"/>
                    </a:cubicBezTo>
                    <a:lnTo>
                      <a:pt x="6465" y="5203"/>
                    </a:lnTo>
                    <a:cubicBezTo>
                      <a:pt x="6453" y="5156"/>
                      <a:pt x="6453" y="5096"/>
                      <a:pt x="6453" y="5025"/>
                    </a:cubicBezTo>
                    <a:cubicBezTo>
                      <a:pt x="6453" y="4251"/>
                      <a:pt x="7168" y="3620"/>
                      <a:pt x="8025" y="3620"/>
                    </a:cubicBezTo>
                    <a:cubicBezTo>
                      <a:pt x="8323" y="3620"/>
                      <a:pt x="8608" y="3691"/>
                      <a:pt x="8858" y="3822"/>
                    </a:cubicBezTo>
                    <a:cubicBezTo>
                      <a:pt x="8881" y="3837"/>
                      <a:pt x="8907" y="3844"/>
                      <a:pt x="8933" y="3844"/>
                    </a:cubicBezTo>
                    <a:cubicBezTo>
                      <a:pt x="8991" y="3844"/>
                      <a:pt x="9052" y="3812"/>
                      <a:pt x="9085" y="3763"/>
                    </a:cubicBezTo>
                    <a:cubicBezTo>
                      <a:pt x="9132" y="3691"/>
                      <a:pt x="9096" y="3584"/>
                      <a:pt x="9025" y="3536"/>
                    </a:cubicBezTo>
                    <a:cubicBezTo>
                      <a:pt x="8727" y="3382"/>
                      <a:pt x="8382" y="3286"/>
                      <a:pt x="8025" y="3286"/>
                    </a:cubicBezTo>
                    <a:cubicBezTo>
                      <a:pt x="6965" y="3286"/>
                      <a:pt x="6120" y="4060"/>
                      <a:pt x="6120" y="5025"/>
                    </a:cubicBezTo>
                    <a:cubicBezTo>
                      <a:pt x="6120" y="5084"/>
                      <a:pt x="6120" y="5144"/>
                      <a:pt x="6132" y="5203"/>
                    </a:cubicBezTo>
                    <a:lnTo>
                      <a:pt x="1060" y="5203"/>
                    </a:lnTo>
                    <a:cubicBezTo>
                      <a:pt x="655" y="5203"/>
                      <a:pt x="333" y="4894"/>
                      <a:pt x="333" y="4513"/>
                    </a:cubicBezTo>
                    <a:lnTo>
                      <a:pt x="333" y="4417"/>
                    </a:lnTo>
                    <a:lnTo>
                      <a:pt x="345" y="4417"/>
                    </a:lnTo>
                    <a:cubicBezTo>
                      <a:pt x="464" y="4465"/>
                      <a:pt x="595" y="4501"/>
                      <a:pt x="714" y="4501"/>
                    </a:cubicBezTo>
                    <a:cubicBezTo>
                      <a:pt x="881" y="4501"/>
                      <a:pt x="1060" y="4453"/>
                      <a:pt x="1226" y="4382"/>
                    </a:cubicBezTo>
                    <a:cubicBezTo>
                      <a:pt x="1512" y="4239"/>
                      <a:pt x="1715" y="3989"/>
                      <a:pt x="1834" y="3691"/>
                    </a:cubicBezTo>
                    <a:cubicBezTo>
                      <a:pt x="2072" y="3084"/>
                      <a:pt x="1810" y="2393"/>
                      <a:pt x="1238" y="2167"/>
                    </a:cubicBezTo>
                    <a:cubicBezTo>
                      <a:pt x="2179" y="1060"/>
                      <a:pt x="3786" y="310"/>
                      <a:pt x="5596" y="310"/>
                    </a:cubicBezTo>
                    <a:close/>
                    <a:moveTo>
                      <a:pt x="6894" y="5572"/>
                    </a:moveTo>
                    <a:lnTo>
                      <a:pt x="7334" y="8573"/>
                    </a:lnTo>
                    <a:cubicBezTo>
                      <a:pt x="7370" y="8870"/>
                      <a:pt x="7287" y="9180"/>
                      <a:pt x="7072" y="9418"/>
                    </a:cubicBezTo>
                    <a:cubicBezTo>
                      <a:pt x="6870" y="9656"/>
                      <a:pt x="6584" y="9775"/>
                      <a:pt x="6275" y="9775"/>
                    </a:cubicBezTo>
                    <a:lnTo>
                      <a:pt x="4894" y="9775"/>
                    </a:lnTo>
                    <a:cubicBezTo>
                      <a:pt x="4572" y="9775"/>
                      <a:pt x="4298" y="9644"/>
                      <a:pt x="4084" y="9418"/>
                    </a:cubicBezTo>
                    <a:cubicBezTo>
                      <a:pt x="3870" y="9180"/>
                      <a:pt x="3786" y="8882"/>
                      <a:pt x="3834" y="8573"/>
                    </a:cubicBezTo>
                    <a:lnTo>
                      <a:pt x="4251" y="5572"/>
                    </a:lnTo>
                    <a:close/>
                    <a:moveTo>
                      <a:pt x="5584" y="0"/>
                    </a:moveTo>
                    <a:cubicBezTo>
                      <a:pt x="4096" y="0"/>
                      <a:pt x="2703" y="465"/>
                      <a:pt x="1655" y="1310"/>
                    </a:cubicBezTo>
                    <a:cubicBezTo>
                      <a:pt x="595" y="2167"/>
                      <a:pt x="0" y="3310"/>
                      <a:pt x="0" y="4525"/>
                    </a:cubicBezTo>
                    <a:lnTo>
                      <a:pt x="0" y="4537"/>
                    </a:lnTo>
                    <a:cubicBezTo>
                      <a:pt x="0" y="5108"/>
                      <a:pt x="476" y="5572"/>
                      <a:pt x="1060" y="5572"/>
                    </a:cubicBezTo>
                    <a:lnTo>
                      <a:pt x="3929" y="5572"/>
                    </a:lnTo>
                    <a:lnTo>
                      <a:pt x="3512" y="8525"/>
                    </a:lnTo>
                    <a:cubicBezTo>
                      <a:pt x="3453" y="8930"/>
                      <a:pt x="3572" y="9335"/>
                      <a:pt x="3846" y="9632"/>
                    </a:cubicBezTo>
                    <a:cubicBezTo>
                      <a:pt x="4108" y="9930"/>
                      <a:pt x="4489" y="10109"/>
                      <a:pt x="4882" y="10109"/>
                    </a:cubicBezTo>
                    <a:lnTo>
                      <a:pt x="6275" y="10109"/>
                    </a:lnTo>
                    <a:cubicBezTo>
                      <a:pt x="6668" y="10109"/>
                      <a:pt x="7061" y="9930"/>
                      <a:pt x="7311" y="9632"/>
                    </a:cubicBezTo>
                    <a:cubicBezTo>
                      <a:pt x="7584" y="9335"/>
                      <a:pt x="7703" y="8930"/>
                      <a:pt x="7644" y="8525"/>
                    </a:cubicBezTo>
                    <a:lnTo>
                      <a:pt x="7227" y="5572"/>
                    </a:lnTo>
                    <a:lnTo>
                      <a:pt x="10097" y="5572"/>
                    </a:lnTo>
                    <a:cubicBezTo>
                      <a:pt x="10680" y="5572"/>
                      <a:pt x="11132" y="5108"/>
                      <a:pt x="11156" y="4537"/>
                    </a:cubicBezTo>
                    <a:lnTo>
                      <a:pt x="11156" y="4525"/>
                    </a:lnTo>
                    <a:cubicBezTo>
                      <a:pt x="11168" y="3310"/>
                      <a:pt x="10585" y="2155"/>
                      <a:pt x="9513" y="1310"/>
                    </a:cubicBezTo>
                    <a:cubicBezTo>
                      <a:pt x="8465" y="465"/>
                      <a:pt x="7061" y="0"/>
                      <a:pt x="55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1" name="Google Shape;3011;p89"/>
              <p:cNvSpPr/>
              <p:nvPr/>
            </p:nvSpPr>
            <p:spPr>
              <a:xfrm>
                <a:off x="5466724" y="2342020"/>
                <a:ext cx="99840" cy="88416"/>
              </a:xfrm>
              <a:custGeom>
                <a:avLst/>
                <a:gdLst/>
                <a:ahLst/>
                <a:cxnLst/>
                <a:rect l="l" t="t" r="r" b="b"/>
                <a:pathLst>
                  <a:path w="3120" h="2763" extrusionOk="0">
                    <a:moveTo>
                      <a:pt x="1560" y="1"/>
                    </a:moveTo>
                    <a:cubicBezTo>
                      <a:pt x="691" y="1"/>
                      <a:pt x="1" y="620"/>
                      <a:pt x="1" y="1382"/>
                    </a:cubicBezTo>
                    <a:cubicBezTo>
                      <a:pt x="1" y="2144"/>
                      <a:pt x="691" y="2763"/>
                      <a:pt x="1560" y="2763"/>
                    </a:cubicBezTo>
                    <a:cubicBezTo>
                      <a:pt x="2418" y="2763"/>
                      <a:pt x="3120" y="2144"/>
                      <a:pt x="3120" y="1382"/>
                    </a:cubicBezTo>
                    <a:cubicBezTo>
                      <a:pt x="3108" y="1084"/>
                      <a:pt x="3013" y="798"/>
                      <a:pt x="2822" y="560"/>
                    </a:cubicBezTo>
                    <a:cubicBezTo>
                      <a:pt x="2790" y="521"/>
                      <a:pt x="2742" y="503"/>
                      <a:pt x="2697" y="503"/>
                    </a:cubicBezTo>
                    <a:cubicBezTo>
                      <a:pt x="2659" y="503"/>
                      <a:pt x="2623" y="515"/>
                      <a:pt x="2596" y="536"/>
                    </a:cubicBezTo>
                    <a:cubicBezTo>
                      <a:pt x="2525" y="584"/>
                      <a:pt x="2525" y="691"/>
                      <a:pt x="2572" y="751"/>
                    </a:cubicBezTo>
                    <a:cubicBezTo>
                      <a:pt x="2715" y="929"/>
                      <a:pt x="2799" y="1144"/>
                      <a:pt x="2799" y="1370"/>
                    </a:cubicBezTo>
                    <a:cubicBezTo>
                      <a:pt x="2799" y="1941"/>
                      <a:pt x="2239" y="2418"/>
                      <a:pt x="1560" y="2418"/>
                    </a:cubicBezTo>
                    <a:cubicBezTo>
                      <a:pt x="870" y="2418"/>
                      <a:pt x="322" y="1941"/>
                      <a:pt x="322" y="1370"/>
                    </a:cubicBezTo>
                    <a:cubicBezTo>
                      <a:pt x="322" y="786"/>
                      <a:pt x="870" y="310"/>
                      <a:pt x="1560" y="310"/>
                    </a:cubicBezTo>
                    <a:cubicBezTo>
                      <a:pt x="1739" y="310"/>
                      <a:pt x="1917" y="334"/>
                      <a:pt x="2084" y="417"/>
                    </a:cubicBezTo>
                    <a:cubicBezTo>
                      <a:pt x="2104" y="423"/>
                      <a:pt x="2124" y="426"/>
                      <a:pt x="2144" y="426"/>
                    </a:cubicBezTo>
                    <a:cubicBezTo>
                      <a:pt x="2208" y="426"/>
                      <a:pt x="2268" y="395"/>
                      <a:pt x="2287" y="322"/>
                    </a:cubicBezTo>
                    <a:cubicBezTo>
                      <a:pt x="2322" y="239"/>
                      <a:pt x="2287" y="143"/>
                      <a:pt x="2203" y="120"/>
                    </a:cubicBezTo>
                    <a:cubicBezTo>
                      <a:pt x="1989" y="24"/>
                      <a:pt x="1787" y="1"/>
                      <a:pt x="15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08" name="Google Shape;3008;p89"/>
            <p:cNvSpPr/>
            <p:nvPr/>
          </p:nvSpPr>
          <p:spPr>
            <a:xfrm>
              <a:off x="5081931" y="1994020"/>
              <a:ext cx="935700" cy="935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12" name="Google Shape;3012;p89"/>
          <p:cNvGrpSpPr/>
          <p:nvPr/>
        </p:nvGrpSpPr>
        <p:grpSpPr>
          <a:xfrm>
            <a:off x="7037517" y="1994020"/>
            <a:ext cx="935700" cy="935700"/>
            <a:chOff x="7037517" y="1994020"/>
            <a:chExt cx="935700" cy="935700"/>
          </a:xfrm>
        </p:grpSpPr>
        <p:sp>
          <p:nvSpPr>
            <p:cNvPr id="3014" name="Google Shape;3014;p89"/>
            <p:cNvSpPr/>
            <p:nvPr/>
          </p:nvSpPr>
          <p:spPr>
            <a:xfrm>
              <a:off x="7378702" y="2281415"/>
              <a:ext cx="253408" cy="366240"/>
            </a:xfrm>
            <a:custGeom>
              <a:avLst/>
              <a:gdLst/>
              <a:ahLst/>
              <a:cxnLst/>
              <a:rect l="l" t="t" r="r" b="b"/>
              <a:pathLst>
                <a:path w="7919" h="11445" extrusionOk="0">
                  <a:moveTo>
                    <a:pt x="3644" y="443"/>
                  </a:moveTo>
                  <a:lnTo>
                    <a:pt x="3644" y="443"/>
                  </a:lnTo>
                  <a:cubicBezTo>
                    <a:pt x="4001" y="586"/>
                    <a:pt x="4513" y="860"/>
                    <a:pt x="4787" y="1443"/>
                  </a:cubicBezTo>
                  <a:cubicBezTo>
                    <a:pt x="4823" y="1514"/>
                    <a:pt x="4846" y="1598"/>
                    <a:pt x="4870" y="1669"/>
                  </a:cubicBezTo>
                  <a:cubicBezTo>
                    <a:pt x="4727" y="1788"/>
                    <a:pt x="4608" y="1919"/>
                    <a:pt x="4513" y="2074"/>
                  </a:cubicBezTo>
                  <a:cubicBezTo>
                    <a:pt x="4346" y="2324"/>
                    <a:pt x="4227" y="2634"/>
                    <a:pt x="4168" y="2943"/>
                  </a:cubicBezTo>
                  <a:cubicBezTo>
                    <a:pt x="3180" y="1824"/>
                    <a:pt x="2025" y="1122"/>
                    <a:pt x="1417" y="812"/>
                  </a:cubicBezTo>
                  <a:cubicBezTo>
                    <a:pt x="1594" y="775"/>
                    <a:pt x="1818" y="743"/>
                    <a:pt x="2064" y="743"/>
                  </a:cubicBezTo>
                  <a:cubicBezTo>
                    <a:pt x="2446" y="743"/>
                    <a:pt x="2879" y="820"/>
                    <a:pt x="3263" y="1074"/>
                  </a:cubicBezTo>
                  <a:cubicBezTo>
                    <a:pt x="3525" y="1253"/>
                    <a:pt x="3799" y="1514"/>
                    <a:pt x="3953" y="1788"/>
                  </a:cubicBezTo>
                  <a:cubicBezTo>
                    <a:pt x="3986" y="1837"/>
                    <a:pt x="4047" y="1870"/>
                    <a:pt x="4109" y="1870"/>
                  </a:cubicBezTo>
                  <a:cubicBezTo>
                    <a:pt x="4137" y="1870"/>
                    <a:pt x="4165" y="1863"/>
                    <a:pt x="4192" y="1848"/>
                  </a:cubicBezTo>
                  <a:cubicBezTo>
                    <a:pt x="4275" y="1800"/>
                    <a:pt x="4299" y="1693"/>
                    <a:pt x="4251" y="1610"/>
                  </a:cubicBezTo>
                  <a:cubicBezTo>
                    <a:pt x="4192" y="1514"/>
                    <a:pt x="4120" y="1419"/>
                    <a:pt x="4049" y="1324"/>
                  </a:cubicBezTo>
                  <a:cubicBezTo>
                    <a:pt x="3918" y="955"/>
                    <a:pt x="3763" y="657"/>
                    <a:pt x="3644" y="443"/>
                  </a:cubicBezTo>
                  <a:close/>
                  <a:moveTo>
                    <a:pt x="6120" y="1562"/>
                  </a:moveTo>
                  <a:cubicBezTo>
                    <a:pt x="6597" y="1562"/>
                    <a:pt x="7013" y="1741"/>
                    <a:pt x="7287" y="1895"/>
                  </a:cubicBezTo>
                  <a:cubicBezTo>
                    <a:pt x="6716" y="2015"/>
                    <a:pt x="5620" y="2336"/>
                    <a:pt x="4489" y="3038"/>
                  </a:cubicBezTo>
                  <a:cubicBezTo>
                    <a:pt x="4608" y="2241"/>
                    <a:pt x="5144" y="1753"/>
                    <a:pt x="5656" y="1622"/>
                  </a:cubicBezTo>
                  <a:cubicBezTo>
                    <a:pt x="5799" y="1586"/>
                    <a:pt x="5966" y="1562"/>
                    <a:pt x="6120" y="1562"/>
                  </a:cubicBezTo>
                  <a:close/>
                  <a:moveTo>
                    <a:pt x="2565" y="2490"/>
                  </a:moveTo>
                  <a:cubicBezTo>
                    <a:pt x="2926" y="2490"/>
                    <a:pt x="3255" y="2578"/>
                    <a:pt x="3513" y="2753"/>
                  </a:cubicBezTo>
                  <a:cubicBezTo>
                    <a:pt x="3513" y="2753"/>
                    <a:pt x="3525" y="2753"/>
                    <a:pt x="3525" y="2777"/>
                  </a:cubicBezTo>
                  <a:cubicBezTo>
                    <a:pt x="3656" y="2907"/>
                    <a:pt x="3799" y="3050"/>
                    <a:pt x="3930" y="3205"/>
                  </a:cubicBezTo>
                  <a:cubicBezTo>
                    <a:pt x="3683" y="3183"/>
                    <a:pt x="3444" y="3173"/>
                    <a:pt x="3214" y="3173"/>
                  </a:cubicBezTo>
                  <a:cubicBezTo>
                    <a:pt x="2468" y="3173"/>
                    <a:pt x="1822" y="3277"/>
                    <a:pt x="1358" y="3396"/>
                  </a:cubicBezTo>
                  <a:cubicBezTo>
                    <a:pt x="1036" y="3467"/>
                    <a:pt x="774" y="3539"/>
                    <a:pt x="560" y="3622"/>
                  </a:cubicBezTo>
                  <a:cubicBezTo>
                    <a:pt x="834" y="3229"/>
                    <a:pt x="1334" y="2681"/>
                    <a:pt x="2084" y="2538"/>
                  </a:cubicBezTo>
                  <a:cubicBezTo>
                    <a:pt x="2248" y="2506"/>
                    <a:pt x="2410" y="2490"/>
                    <a:pt x="2565" y="2490"/>
                  </a:cubicBezTo>
                  <a:close/>
                  <a:moveTo>
                    <a:pt x="3418" y="3515"/>
                  </a:moveTo>
                  <a:cubicBezTo>
                    <a:pt x="3691" y="3515"/>
                    <a:pt x="3989" y="3539"/>
                    <a:pt x="4275" y="3574"/>
                  </a:cubicBezTo>
                  <a:cubicBezTo>
                    <a:pt x="4477" y="3646"/>
                    <a:pt x="4668" y="3741"/>
                    <a:pt x="4846" y="3836"/>
                  </a:cubicBezTo>
                  <a:cubicBezTo>
                    <a:pt x="4704" y="4027"/>
                    <a:pt x="4465" y="4134"/>
                    <a:pt x="4227" y="4134"/>
                  </a:cubicBezTo>
                  <a:cubicBezTo>
                    <a:pt x="3834" y="4134"/>
                    <a:pt x="3513" y="3872"/>
                    <a:pt x="3418" y="3515"/>
                  </a:cubicBezTo>
                  <a:close/>
                  <a:moveTo>
                    <a:pt x="5379" y="3205"/>
                  </a:moveTo>
                  <a:cubicBezTo>
                    <a:pt x="5749" y="3205"/>
                    <a:pt x="6090" y="3348"/>
                    <a:pt x="6394" y="3634"/>
                  </a:cubicBezTo>
                  <a:cubicBezTo>
                    <a:pt x="6859" y="4062"/>
                    <a:pt x="6966" y="4729"/>
                    <a:pt x="6978" y="5193"/>
                  </a:cubicBezTo>
                  <a:cubicBezTo>
                    <a:pt x="6597" y="4705"/>
                    <a:pt x="5835" y="3896"/>
                    <a:pt x="4692" y="3384"/>
                  </a:cubicBezTo>
                  <a:cubicBezTo>
                    <a:pt x="4787" y="3336"/>
                    <a:pt x="4906" y="3277"/>
                    <a:pt x="5049" y="3241"/>
                  </a:cubicBezTo>
                  <a:cubicBezTo>
                    <a:pt x="5161" y="3217"/>
                    <a:pt x="5271" y="3205"/>
                    <a:pt x="5379" y="3205"/>
                  </a:cubicBezTo>
                  <a:close/>
                  <a:moveTo>
                    <a:pt x="3751" y="4360"/>
                  </a:moveTo>
                  <a:cubicBezTo>
                    <a:pt x="3834" y="4408"/>
                    <a:pt x="3942" y="4431"/>
                    <a:pt x="4049" y="4455"/>
                  </a:cubicBezTo>
                  <a:cubicBezTo>
                    <a:pt x="3691" y="5586"/>
                    <a:pt x="3537" y="7063"/>
                    <a:pt x="3584" y="8849"/>
                  </a:cubicBezTo>
                  <a:cubicBezTo>
                    <a:pt x="3620" y="9896"/>
                    <a:pt x="3703" y="10777"/>
                    <a:pt x="3763" y="11147"/>
                  </a:cubicBezTo>
                  <a:lnTo>
                    <a:pt x="3037" y="11147"/>
                  </a:lnTo>
                  <a:cubicBezTo>
                    <a:pt x="2989" y="10349"/>
                    <a:pt x="2858" y="6658"/>
                    <a:pt x="3751" y="4360"/>
                  </a:cubicBezTo>
                  <a:close/>
                  <a:moveTo>
                    <a:pt x="3294" y="0"/>
                  </a:moveTo>
                  <a:cubicBezTo>
                    <a:pt x="3233" y="0"/>
                    <a:pt x="3176" y="32"/>
                    <a:pt x="3156" y="74"/>
                  </a:cubicBezTo>
                  <a:cubicBezTo>
                    <a:pt x="3120" y="133"/>
                    <a:pt x="3120" y="205"/>
                    <a:pt x="3156" y="252"/>
                  </a:cubicBezTo>
                  <a:cubicBezTo>
                    <a:pt x="3156" y="252"/>
                    <a:pt x="3287" y="443"/>
                    <a:pt x="3453" y="764"/>
                  </a:cubicBezTo>
                  <a:cubicBezTo>
                    <a:pt x="3001" y="466"/>
                    <a:pt x="2506" y="376"/>
                    <a:pt x="2072" y="376"/>
                  </a:cubicBezTo>
                  <a:cubicBezTo>
                    <a:pt x="1433" y="376"/>
                    <a:pt x="929" y="572"/>
                    <a:pt x="894" y="586"/>
                  </a:cubicBezTo>
                  <a:cubicBezTo>
                    <a:pt x="834" y="610"/>
                    <a:pt x="786" y="669"/>
                    <a:pt x="786" y="729"/>
                  </a:cubicBezTo>
                  <a:cubicBezTo>
                    <a:pt x="786" y="800"/>
                    <a:pt x="834" y="860"/>
                    <a:pt x="894" y="895"/>
                  </a:cubicBezTo>
                  <a:cubicBezTo>
                    <a:pt x="905" y="895"/>
                    <a:pt x="1858" y="1312"/>
                    <a:pt x="2882" y="2145"/>
                  </a:cubicBezTo>
                  <a:cubicBezTo>
                    <a:pt x="2768" y="2130"/>
                    <a:pt x="2646" y="2121"/>
                    <a:pt x="2521" y="2121"/>
                  </a:cubicBezTo>
                  <a:cubicBezTo>
                    <a:pt x="2360" y="2121"/>
                    <a:pt x="2192" y="2136"/>
                    <a:pt x="2025" y="2169"/>
                  </a:cubicBezTo>
                  <a:cubicBezTo>
                    <a:pt x="679" y="2443"/>
                    <a:pt x="60" y="3800"/>
                    <a:pt x="24" y="3860"/>
                  </a:cubicBezTo>
                  <a:cubicBezTo>
                    <a:pt x="1" y="3920"/>
                    <a:pt x="12" y="3991"/>
                    <a:pt x="60" y="4050"/>
                  </a:cubicBezTo>
                  <a:cubicBezTo>
                    <a:pt x="84" y="4074"/>
                    <a:pt x="132" y="4098"/>
                    <a:pt x="179" y="4098"/>
                  </a:cubicBezTo>
                  <a:cubicBezTo>
                    <a:pt x="203" y="4098"/>
                    <a:pt x="227" y="4098"/>
                    <a:pt x="251" y="4074"/>
                  </a:cubicBezTo>
                  <a:cubicBezTo>
                    <a:pt x="262" y="4074"/>
                    <a:pt x="1453" y="3527"/>
                    <a:pt x="3084" y="3479"/>
                  </a:cubicBezTo>
                  <a:cubicBezTo>
                    <a:pt x="3120" y="3753"/>
                    <a:pt x="3263" y="3991"/>
                    <a:pt x="3453" y="4158"/>
                  </a:cubicBezTo>
                  <a:cubicBezTo>
                    <a:pt x="3001" y="5253"/>
                    <a:pt x="2751" y="6777"/>
                    <a:pt x="2679" y="8682"/>
                  </a:cubicBezTo>
                  <a:cubicBezTo>
                    <a:pt x="2632" y="9789"/>
                    <a:pt x="2679" y="10742"/>
                    <a:pt x="2691" y="11123"/>
                  </a:cubicBezTo>
                  <a:lnTo>
                    <a:pt x="2513" y="11123"/>
                  </a:lnTo>
                  <a:cubicBezTo>
                    <a:pt x="2429" y="11123"/>
                    <a:pt x="2346" y="11194"/>
                    <a:pt x="2346" y="11278"/>
                  </a:cubicBezTo>
                  <a:cubicBezTo>
                    <a:pt x="2346" y="11373"/>
                    <a:pt x="2429" y="11444"/>
                    <a:pt x="2513" y="11444"/>
                  </a:cubicBezTo>
                  <a:lnTo>
                    <a:pt x="4311" y="11444"/>
                  </a:lnTo>
                  <a:cubicBezTo>
                    <a:pt x="4406" y="11444"/>
                    <a:pt x="4477" y="11373"/>
                    <a:pt x="4477" y="11278"/>
                  </a:cubicBezTo>
                  <a:cubicBezTo>
                    <a:pt x="4477" y="11194"/>
                    <a:pt x="4406" y="11123"/>
                    <a:pt x="4311" y="11123"/>
                  </a:cubicBezTo>
                  <a:lnTo>
                    <a:pt x="4108" y="11123"/>
                  </a:lnTo>
                  <a:cubicBezTo>
                    <a:pt x="4013" y="10361"/>
                    <a:pt x="3608" y="6801"/>
                    <a:pt x="4406" y="4420"/>
                  </a:cubicBezTo>
                  <a:cubicBezTo>
                    <a:pt x="4704" y="4372"/>
                    <a:pt x="4977" y="4217"/>
                    <a:pt x="5156" y="3979"/>
                  </a:cubicBezTo>
                  <a:cubicBezTo>
                    <a:pt x="6347" y="4717"/>
                    <a:pt x="6978" y="5717"/>
                    <a:pt x="6990" y="5729"/>
                  </a:cubicBezTo>
                  <a:cubicBezTo>
                    <a:pt x="7025" y="5777"/>
                    <a:pt x="7085" y="5801"/>
                    <a:pt x="7144" y="5801"/>
                  </a:cubicBezTo>
                  <a:lnTo>
                    <a:pt x="7168" y="5801"/>
                  </a:lnTo>
                  <a:cubicBezTo>
                    <a:pt x="7240" y="5789"/>
                    <a:pt x="7287" y="5729"/>
                    <a:pt x="7299" y="5670"/>
                  </a:cubicBezTo>
                  <a:cubicBezTo>
                    <a:pt x="7299" y="5658"/>
                    <a:pt x="7359" y="5289"/>
                    <a:pt x="7299" y="4824"/>
                  </a:cubicBezTo>
                  <a:cubicBezTo>
                    <a:pt x="7228" y="4193"/>
                    <a:pt x="7001" y="3693"/>
                    <a:pt x="6632" y="3348"/>
                  </a:cubicBezTo>
                  <a:cubicBezTo>
                    <a:pt x="6251" y="2991"/>
                    <a:pt x="5847" y="2860"/>
                    <a:pt x="5501" y="2848"/>
                  </a:cubicBezTo>
                  <a:cubicBezTo>
                    <a:pt x="6739" y="2253"/>
                    <a:pt x="7752" y="2098"/>
                    <a:pt x="7763" y="2098"/>
                  </a:cubicBezTo>
                  <a:cubicBezTo>
                    <a:pt x="7823" y="2086"/>
                    <a:pt x="7882" y="2038"/>
                    <a:pt x="7906" y="1979"/>
                  </a:cubicBezTo>
                  <a:cubicBezTo>
                    <a:pt x="7918" y="1955"/>
                    <a:pt x="7882" y="1884"/>
                    <a:pt x="7847" y="1836"/>
                  </a:cubicBezTo>
                  <a:cubicBezTo>
                    <a:pt x="7807" y="1806"/>
                    <a:pt x="7083" y="1226"/>
                    <a:pt x="6150" y="1226"/>
                  </a:cubicBezTo>
                  <a:cubicBezTo>
                    <a:pt x="5968" y="1226"/>
                    <a:pt x="5779" y="1248"/>
                    <a:pt x="5585" y="1300"/>
                  </a:cubicBezTo>
                  <a:cubicBezTo>
                    <a:pt x="5430" y="1336"/>
                    <a:pt x="5299" y="1383"/>
                    <a:pt x="5168" y="1455"/>
                  </a:cubicBezTo>
                  <a:cubicBezTo>
                    <a:pt x="5144" y="1407"/>
                    <a:pt x="5132" y="1360"/>
                    <a:pt x="5108" y="1300"/>
                  </a:cubicBezTo>
                  <a:cubicBezTo>
                    <a:pt x="4584" y="181"/>
                    <a:pt x="3382" y="2"/>
                    <a:pt x="3322" y="2"/>
                  </a:cubicBezTo>
                  <a:cubicBezTo>
                    <a:pt x="3313" y="1"/>
                    <a:pt x="3304" y="0"/>
                    <a:pt x="32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3" name="Google Shape;3013;p89"/>
            <p:cNvSpPr/>
            <p:nvPr/>
          </p:nvSpPr>
          <p:spPr>
            <a:xfrm>
              <a:off x="7037517" y="1994020"/>
              <a:ext cx="935700" cy="935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98" name="Google Shape;2998;p89"/>
          <p:cNvGrpSpPr/>
          <p:nvPr/>
        </p:nvGrpSpPr>
        <p:grpSpPr>
          <a:xfrm>
            <a:off x="1171455" y="1994020"/>
            <a:ext cx="935700" cy="935700"/>
            <a:chOff x="1171455" y="1994020"/>
            <a:chExt cx="935700" cy="935700"/>
          </a:xfrm>
        </p:grpSpPr>
        <p:sp>
          <p:nvSpPr>
            <p:cNvPr id="3000" name="Google Shape;3000;p89"/>
            <p:cNvSpPr/>
            <p:nvPr/>
          </p:nvSpPr>
          <p:spPr>
            <a:xfrm>
              <a:off x="1473422" y="2282999"/>
              <a:ext cx="331872" cy="357792"/>
            </a:xfrm>
            <a:custGeom>
              <a:avLst/>
              <a:gdLst/>
              <a:ahLst/>
              <a:cxnLst/>
              <a:rect l="l" t="t" r="r" b="b"/>
              <a:pathLst>
                <a:path w="10371" h="11181" extrusionOk="0">
                  <a:moveTo>
                    <a:pt x="5179" y="477"/>
                  </a:moveTo>
                  <a:lnTo>
                    <a:pt x="5513" y="1013"/>
                  </a:lnTo>
                  <a:cubicBezTo>
                    <a:pt x="5417" y="1132"/>
                    <a:pt x="5298" y="1263"/>
                    <a:pt x="5179" y="1417"/>
                  </a:cubicBezTo>
                  <a:cubicBezTo>
                    <a:pt x="5060" y="1263"/>
                    <a:pt x="4941" y="1132"/>
                    <a:pt x="4834" y="1013"/>
                  </a:cubicBezTo>
                  <a:lnTo>
                    <a:pt x="5179" y="477"/>
                  </a:lnTo>
                  <a:close/>
                  <a:moveTo>
                    <a:pt x="607" y="2775"/>
                  </a:moveTo>
                  <a:lnTo>
                    <a:pt x="1238" y="2918"/>
                  </a:lnTo>
                  <a:cubicBezTo>
                    <a:pt x="1250" y="3072"/>
                    <a:pt x="1250" y="3251"/>
                    <a:pt x="1274" y="3441"/>
                  </a:cubicBezTo>
                  <a:cubicBezTo>
                    <a:pt x="1084" y="3429"/>
                    <a:pt x="917" y="3406"/>
                    <a:pt x="750" y="3394"/>
                  </a:cubicBezTo>
                  <a:lnTo>
                    <a:pt x="607" y="2775"/>
                  </a:lnTo>
                  <a:close/>
                  <a:moveTo>
                    <a:pt x="9728" y="2775"/>
                  </a:moveTo>
                  <a:lnTo>
                    <a:pt x="9585" y="3394"/>
                  </a:lnTo>
                  <a:cubicBezTo>
                    <a:pt x="9430" y="3406"/>
                    <a:pt x="9251" y="3406"/>
                    <a:pt x="9061" y="3441"/>
                  </a:cubicBezTo>
                  <a:cubicBezTo>
                    <a:pt x="9096" y="3251"/>
                    <a:pt x="9108" y="3072"/>
                    <a:pt x="9108" y="2918"/>
                  </a:cubicBezTo>
                  <a:lnTo>
                    <a:pt x="9728" y="2775"/>
                  </a:lnTo>
                  <a:close/>
                  <a:moveTo>
                    <a:pt x="4346" y="965"/>
                  </a:moveTo>
                  <a:cubicBezTo>
                    <a:pt x="4536" y="1155"/>
                    <a:pt x="4870" y="1524"/>
                    <a:pt x="5167" y="1941"/>
                  </a:cubicBezTo>
                  <a:cubicBezTo>
                    <a:pt x="5203" y="1984"/>
                    <a:pt x="5247" y="2005"/>
                    <a:pt x="5293" y="2005"/>
                  </a:cubicBezTo>
                  <a:cubicBezTo>
                    <a:pt x="5323" y="2005"/>
                    <a:pt x="5353" y="1996"/>
                    <a:pt x="5382" y="1977"/>
                  </a:cubicBezTo>
                  <a:cubicBezTo>
                    <a:pt x="5465" y="1917"/>
                    <a:pt x="5477" y="1834"/>
                    <a:pt x="5429" y="1751"/>
                  </a:cubicBezTo>
                  <a:cubicBezTo>
                    <a:pt x="5417" y="1727"/>
                    <a:pt x="5406" y="1715"/>
                    <a:pt x="5370" y="1679"/>
                  </a:cubicBezTo>
                  <a:cubicBezTo>
                    <a:pt x="5608" y="1382"/>
                    <a:pt x="5846" y="1132"/>
                    <a:pt x="6001" y="977"/>
                  </a:cubicBezTo>
                  <a:cubicBezTo>
                    <a:pt x="6191" y="1394"/>
                    <a:pt x="6572" y="2334"/>
                    <a:pt x="6572" y="2977"/>
                  </a:cubicBezTo>
                  <a:cubicBezTo>
                    <a:pt x="6572" y="3346"/>
                    <a:pt x="6441" y="3691"/>
                    <a:pt x="6191" y="3941"/>
                  </a:cubicBezTo>
                  <a:cubicBezTo>
                    <a:pt x="6179" y="3918"/>
                    <a:pt x="6144" y="3882"/>
                    <a:pt x="6096" y="3870"/>
                  </a:cubicBezTo>
                  <a:cubicBezTo>
                    <a:pt x="6144" y="3715"/>
                    <a:pt x="6156" y="3572"/>
                    <a:pt x="6144" y="3406"/>
                  </a:cubicBezTo>
                  <a:cubicBezTo>
                    <a:pt x="6132" y="3108"/>
                    <a:pt x="6013" y="2751"/>
                    <a:pt x="5798" y="2382"/>
                  </a:cubicBezTo>
                  <a:cubicBezTo>
                    <a:pt x="5774" y="2333"/>
                    <a:pt x="5716" y="2301"/>
                    <a:pt x="5659" y="2301"/>
                  </a:cubicBezTo>
                  <a:cubicBezTo>
                    <a:pt x="5632" y="2301"/>
                    <a:pt x="5607" y="2307"/>
                    <a:pt x="5584" y="2322"/>
                  </a:cubicBezTo>
                  <a:cubicBezTo>
                    <a:pt x="5501" y="2370"/>
                    <a:pt x="5477" y="2465"/>
                    <a:pt x="5525" y="2548"/>
                  </a:cubicBezTo>
                  <a:cubicBezTo>
                    <a:pt x="5858" y="3179"/>
                    <a:pt x="5906" y="3680"/>
                    <a:pt x="5667" y="4013"/>
                  </a:cubicBezTo>
                  <a:lnTo>
                    <a:pt x="5298" y="3418"/>
                  </a:lnTo>
                  <a:cubicBezTo>
                    <a:pt x="5263" y="3382"/>
                    <a:pt x="5203" y="3346"/>
                    <a:pt x="5167" y="3346"/>
                  </a:cubicBezTo>
                  <a:cubicBezTo>
                    <a:pt x="5108" y="3346"/>
                    <a:pt x="5060" y="3382"/>
                    <a:pt x="5025" y="3418"/>
                  </a:cubicBezTo>
                  <a:lnTo>
                    <a:pt x="4596" y="4108"/>
                  </a:lnTo>
                  <a:lnTo>
                    <a:pt x="4405" y="3918"/>
                  </a:lnTo>
                  <a:cubicBezTo>
                    <a:pt x="4358" y="3882"/>
                    <a:pt x="4310" y="3870"/>
                    <a:pt x="4274" y="3870"/>
                  </a:cubicBezTo>
                  <a:cubicBezTo>
                    <a:pt x="4227" y="3882"/>
                    <a:pt x="4179" y="3918"/>
                    <a:pt x="4155" y="3965"/>
                  </a:cubicBezTo>
                  <a:cubicBezTo>
                    <a:pt x="3893" y="3691"/>
                    <a:pt x="3762" y="3346"/>
                    <a:pt x="3762" y="2989"/>
                  </a:cubicBezTo>
                  <a:cubicBezTo>
                    <a:pt x="3762" y="2322"/>
                    <a:pt x="4167" y="1382"/>
                    <a:pt x="4346" y="965"/>
                  </a:cubicBezTo>
                  <a:close/>
                  <a:moveTo>
                    <a:pt x="5179" y="3799"/>
                  </a:moveTo>
                  <a:lnTo>
                    <a:pt x="5513" y="4334"/>
                  </a:lnTo>
                  <a:cubicBezTo>
                    <a:pt x="5417" y="4453"/>
                    <a:pt x="5298" y="4584"/>
                    <a:pt x="5179" y="4739"/>
                  </a:cubicBezTo>
                  <a:cubicBezTo>
                    <a:pt x="5060" y="4584"/>
                    <a:pt x="4941" y="4453"/>
                    <a:pt x="4834" y="4334"/>
                  </a:cubicBezTo>
                  <a:lnTo>
                    <a:pt x="5179" y="3799"/>
                  </a:lnTo>
                  <a:close/>
                  <a:moveTo>
                    <a:pt x="1560" y="2537"/>
                  </a:moveTo>
                  <a:lnTo>
                    <a:pt x="1560" y="2537"/>
                  </a:lnTo>
                  <a:cubicBezTo>
                    <a:pt x="1988" y="2691"/>
                    <a:pt x="2929" y="3084"/>
                    <a:pt x="3381" y="3525"/>
                  </a:cubicBezTo>
                  <a:cubicBezTo>
                    <a:pt x="3643" y="3799"/>
                    <a:pt x="3798" y="4156"/>
                    <a:pt x="3798" y="4525"/>
                  </a:cubicBezTo>
                  <a:cubicBezTo>
                    <a:pt x="3798" y="4596"/>
                    <a:pt x="3798" y="4680"/>
                    <a:pt x="3774" y="4751"/>
                  </a:cubicBezTo>
                  <a:cubicBezTo>
                    <a:pt x="3762" y="4680"/>
                    <a:pt x="3739" y="4620"/>
                    <a:pt x="3703" y="4561"/>
                  </a:cubicBezTo>
                  <a:cubicBezTo>
                    <a:pt x="3524" y="4156"/>
                    <a:pt x="3084" y="3846"/>
                    <a:pt x="2405" y="3644"/>
                  </a:cubicBezTo>
                  <a:cubicBezTo>
                    <a:pt x="2392" y="3640"/>
                    <a:pt x="2379" y="3638"/>
                    <a:pt x="2366" y="3638"/>
                  </a:cubicBezTo>
                  <a:cubicBezTo>
                    <a:pt x="2294" y="3638"/>
                    <a:pt x="2223" y="3690"/>
                    <a:pt x="2203" y="3751"/>
                  </a:cubicBezTo>
                  <a:cubicBezTo>
                    <a:pt x="2167" y="3846"/>
                    <a:pt x="2227" y="3930"/>
                    <a:pt x="2310" y="3965"/>
                  </a:cubicBezTo>
                  <a:cubicBezTo>
                    <a:pt x="2881" y="4144"/>
                    <a:pt x="3239" y="4382"/>
                    <a:pt x="3393" y="4692"/>
                  </a:cubicBezTo>
                  <a:cubicBezTo>
                    <a:pt x="3501" y="4930"/>
                    <a:pt x="3477" y="5215"/>
                    <a:pt x="3346" y="5537"/>
                  </a:cubicBezTo>
                  <a:cubicBezTo>
                    <a:pt x="3084" y="5787"/>
                    <a:pt x="2739" y="5930"/>
                    <a:pt x="2369" y="5930"/>
                  </a:cubicBezTo>
                  <a:cubicBezTo>
                    <a:pt x="1988" y="5930"/>
                    <a:pt x="1631" y="5775"/>
                    <a:pt x="1369" y="5513"/>
                  </a:cubicBezTo>
                  <a:cubicBezTo>
                    <a:pt x="941" y="5073"/>
                    <a:pt x="548" y="4144"/>
                    <a:pt x="381" y="3703"/>
                  </a:cubicBezTo>
                  <a:cubicBezTo>
                    <a:pt x="655" y="3703"/>
                    <a:pt x="1143" y="3739"/>
                    <a:pt x="1655" y="3810"/>
                  </a:cubicBezTo>
                  <a:cubicBezTo>
                    <a:pt x="1662" y="3812"/>
                    <a:pt x="1669" y="3812"/>
                    <a:pt x="1677" y="3812"/>
                  </a:cubicBezTo>
                  <a:cubicBezTo>
                    <a:pt x="1754" y="3812"/>
                    <a:pt x="1835" y="3756"/>
                    <a:pt x="1846" y="3680"/>
                  </a:cubicBezTo>
                  <a:cubicBezTo>
                    <a:pt x="1857" y="3584"/>
                    <a:pt x="1798" y="3501"/>
                    <a:pt x="1715" y="3489"/>
                  </a:cubicBezTo>
                  <a:cubicBezTo>
                    <a:pt x="1679" y="3489"/>
                    <a:pt x="1655" y="3465"/>
                    <a:pt x="1619" y="3465"/>
                  </a:cubicBezTo>
                  <a:cubicBezTo>
                    <a:pt x="1572" y="3084"/>
                    <a:pt x="1560" y="2739"/>
                    <a:pt x="1560" y="2537"/>
                  </a:cubicBezTo>
                  <a:close/>
                  <a:moveTo>
                    <a:pt x="8787" y="2548"/>
                  </a:moveTo>
                  <a:cubicBezTo>
                    <a:pt x="8787" y="2751"/>
                    <a:pt x="8775" y="3096"/>
                    <a:pt x="8739" y="3477"/>
                  </a:cubicBezTo>
                  <a:cubicBezTo>
                    <a:pt x="8704" y="3477"/>
                    <a:pt x="8680" y="3501"/>
                    <a:pt x="8644" y="3501"/>
                  </a:cubicBezTo>
                  <a:cubicBezTo>
                    <a:pt x="8549" y="3513"/>
                    <a:pt x="8489" y="3608"/>
                    <a:pt x="8513" y="3691"/>
                  </a:cubicBezTo>
                  <a:cubicBezTo>
                    <a:pt x="8524" y="3768"/>
                    <a:pt x="8604" y="3824"/>
                    <a:pt x="8682" y="3824"/>
                  </a:cubicBezTo>
                  <a:cubicBezTo>
                    <a:pt x="8689" y="3824"/>
                    <a:pt x="8696" y="3823"/>
                    <a:pt x="8704" y="3822"/>
                  </a:cubicBezTo>
                  <a:cubicBezTo>
                    <a:pt x="9204" y="3739"/>
                    <a:pt x="9704" y="3715"/>
                    <a:pt x="9966" y="3715"/>
                  </a:cubicBezTo>
                  <a:cubicBezTo>
                    <a:pt x="9811" y="4144"/>
                    <a:pt x="9418" y="5073"/>
                    <a:pt x="8977" y="5537"/>
                  </a:cubicBezTo>
                  <a:cubicBezTo>
                    <a:pt x="8707" y="5808"/>
                    <a:pt x="8347" y="5945"/>
                    <a:pt x="7986" y="5945"/>
                  </a:cubicBezTo>
                  <a:cubicBezTo>
                    <a:pt x="7633" y="5945"/>
                    <a:pt x="7278" y="5814"/>
                    <a:pt x="7001" y="5549"/>
                  </a:cubicBezTo>
                  <a:cubicBezTo>
                    <a:pt x="6870" y="5227"/>
                    <a:pt x="6846" y="4930"/>
                    <a:pt x="6965" y="4703"/>
                  </a:cubicBezTo>
                  <a:cubicBezTo>
                    <a:pt x="7108" y="4394"/>
                    <a:pt x="7465" y="4144"/>
                    <a:pt x="8049" y="3977"/>
                  </a:cubicBezTo>
                  <a:cubicBezTo>
                    <a:pt x="8144" y="3941"/>
                    <a:pt x="8180" y="3858"/>
                    <a:pt x="8156" y="3763"/>
                  </a:cubicBezTo>
                  <a:cubicBezTo>
                    <a:pt x="8128" y="3699"/>
                    <a:pt x="8073" y="3656"/>
                    <a:pt x="8005" y="3656"/>
                  </a:cubicBezTo>
                  <a:cubicBezTo>
                    <a:pt x="7985" y="3656"/>
                    <a:pt x="7963" y="3659"/>
                    <a:pt x="7942" y="3668"/>
                  </a:cubicBezTo>
                  <a:cubicBezTo>
                    <a:pt x="7275" y="3870"/>
                    <a:pt x="6846" y="4168"/>
                    <a:pt x="6656" y="4572"/>
                  </a:cubicBezTo>
                  <a:cubicBezTo>
                    <a:pt x="6620" y="4632"/>
                    <a:pt x="6596" y="4703"/>
                    <a:pt x="6572" y="4763"/>
                  </a:cubicBezTo>
                  <a:cubicBezTo>
                    <a:pt x="6560" y="4692"/>
                    <a:pt x="6560" y="4620"/>
                    <a:pt x="6560" y="4537"/>
                  </a:cubicBezTo>
                  <a:cubicBezTo>
                    <a:pt x="6560" y="4168"/>
                    <a:pt x="6703" y="3810"/>
                    <a:pt x="6977" y="3549"/>
                  </a:cubicBezTo>
                  <a:cubicBezTo>
                    <a:pt x="7418" y="3096"/>
                    <a:pt x="8370" y="2703"/>
                    <a:pt x="8787" y="2548"/>
                  </a:cubicBezTo>
                  <a:close/>
                  <a:moveTo>
                    <a:pt x="3465" y="5882"/>
                  </a:moveTo>
                  <a:lnTo>
                    <a:pt x="3465" y="5882"/>
                  </a:lnTo>
                  <a:cubicBezTo>
                    <a:pt x="3429" y="6013"/>
                    <a:pt x="3429" y="6144"/>
                    <a:pt x="3429" y="6287"/>
                  </a:cubicBezTo>
                  <a:cubicBezTo>
                    <a:pt x="3441" y="6489"/>
                    <a:pt x="3477" y="6680"/>
                    <a:pt x="3536" y="6858"/>
                  </a:cubicBezTo>
                  <a:cubicBezTo>
                    <a:pt x="3227" y="6668"/>
                    <a:pt x="2858" y="6466"/>
                    <a:pt x="2429" y="6263"/>
                  </a:cubicBezTo>
                  <a:cubicBezTo>
                    <a:pt x="2810" y="6251"/>
                    <a:pt x="3167" y="6120"/>
                    <a:pt x="3465" y="5882"/>
                  </a:cubicBezTo>
                  <a:close/>
                  <a:moveTo>
                    <a:pt x="6870" y="5882"/>
                  </a:moveTo>
                  <a:lnTo>
                    <a:pt x="6870" y="5882"/>
                  </a:lnTo>
                  <a:cubicBezTo>
                    <a:pt x="7168" y="6120"/>
                    <a:pt x="7525" y="6251"/>
                    <a:pt x="7918" y="6263"/>
                  </a:cubicBezTo>
                  <a:cubicBezTo>
                    <a:pt x="7489" y="6466"/>
                    <a:pt x="7132" y="6668"/>
                    <a:pt x="6799" y="6858"/>
                  </a:cubicBezTo>
                  <a:cubicBezTo>
                    <a:pt x="6858" y="6680"/>
                    <a:pt x="6906" y="6477"/>
                    <a:pt x="6906" y="6287"/>
                  </a:cubicBezTo>
                  <a:cubicBezTo>
                    <a:pt x="6906" y="6168"/>
                    <a:pt x="6906" y="6013"/>
                    <a:pt x="6870" y="5882"/>
                  </a:cubicBezTo>
                  <a:close/>
                  <a:moveTo>
                    <a:pt x="4346" y="4287"/>
                  </a:moveTo>
                  <a:cubicBezTo>
                    <a:pt x="4536" y="4477"/>
                    <a:pt x="4870" y="4834"/>
                    <a:pt x="5167" y="5251"/>
                  </a:cubicBezTo>
                  <a:cubicBezTo>
                    <a:pt x="5204" y="5302"/>
                    <a:pt x="5250" y="5327"/>
                    <a:pt x="5296" y="5327"/>
                  </a:cubicBezTo>
                  <a:cubicBezTo>
                    <a:pt x="5325" y="5327"/>
                    <a:pt x="5354" y="5317"/>
                    <a:pt x="5382" y="5299"/>
                  </a:cubicBezTo>
                  <a:cubicBezTo>
                    <a:pt x="5465" y="5239"/>
                    <a:pt x="5477" y="5156"/>
                    <a:pt x="5429" y="5073"/>
                  </a:cubicBezTo>
                  <a:cubicBezTo>
                    <a:pt x="5417" y="5049"/>
                    <a:pt x="5406" y="5037"/>
                    <a:pt x="5370" y="5001"/>
                  </a:cubicBezTo>
                  <a:cubicBezTo>
                    <a:pt x="5608" y="4703"/>
                    <a:pt x="5846" y="4453"/>
                    <a:pt x="6001" y="4299"/>
                  </a:cubicBezTo>
                  <a:cubicBezTo>
                    <a:pt x="6191" y="4715"/>
                    <a:pt x="6572" y="5656"/>
                    <a:pt x="6572" y="6299"/>
                  </a:cubicBezTo>
                  <a:cubicBezTo>
                    <a:pt x="6572" y="6775"/>
                    <a:pt x="6334" y="7192"/>
                    <a:pt x="6001" y="7442"/>
                  </a:cubicBezTo>
                  <a:cubicBezTo>
                    <a:pt x="6025" y="7382"/>
                    <a:pt x="6060" y="7323"/>
                    <a:pt x="6084" y="7251"/>
                  </a:cubicBezTo>
                  <a:cubicBezTo>
                    <a:pt x="6251" y="6823"/>
                    <a:pt x="6156" y="6299"/>
                    <a:pt x="5822" y="5692"/>
                  </a:cubicBezTo>
                  <a:cubicBezTo>
                    <a:pt x="5791" y="5637"/>
                    <a:pt x="5734" y="5608"/>
                    <a:pt x="5678" y="5608"/>
                  </a:cubicBezTo>
                  <a:cubicBezTo>
                    <a:pt x="5649" y="5608"/>
                    <a:pt x="5621" y="5616"/>
                    <a:pt x="5596" y="5632"/>
                  </a:cubicBezTo>
                  <a:cubicBezTo>
                    <a:pt x="5525" y="5668"/>
                    <a:pt x="5489" y="5775"/>
                    <a:pt x="5537" y="5846"/>
                  </a:cubicBezTo>
                  <a:cubicBezTo>
                    <a:pt x="5822" y="6382"/>
                    <a:pt x="5906" y="6823"/>
                    <a:pt x="5787" y="7132"/>
                  </a:cubicBezTo>
                  <a:cubicBezTo>
                    <a:pt x="5703" y="7370"/>
                    <a:pt x="5489" y="7561"/>
                    <a:pt x="5144" y="7692"/>
                  </a:cubicBezTo>
                  <a:cubicBezTo>
                    <a:pt x="4394" y="7680"/>
                    <a:pt x="3762" y="7061"/>
                    <a:pt x="3762" y="6287"/>
                  </a:cubicBezTo>
                  <a:cubicBezTo>
                    <a:pt x="3762" y="5656"/>
                    <a:pt x="4167" y="4703"/>
                    <a:pt x="4346" y="4287"/>
                  </a:cubicBezTo>
                  <a:close/>
                  <a:moveTo>
                    <a:pt x="4917" y="7990"/>
                  </a:moveTo>
                  <a:lnTo>
                    <a:pt x="4917" y="7990"/>
                  </a:lnTo>
                  <a:cubicBezTo>
                    <a:pt x="5001" y="8013"/>
                    <a:pt x="5084" y="8013"/>
                    <a:pt x="5179" y="8013"/>
                  </a:cubicBezTo>
                  <a:cubicBezTo>
                    <a:pt x="5263" y="8013"/>
                    <a:pt x="5346" y="8013"/>
                    <a:pt x="5429" y="7990"/>
                  </a:cubicBezTo>
                  <a:lnTo>
                    <a:pt x="5429" y="7990"/>
                  </a:lnTo>
                  <a:cubicBezTo>
                    <a:pt x="5310" y="8109"/>
                    <a:pt x="5239" y="8204"/>
                    <a:pt x="5179" y="8275"/>
                  </a:cubicBezTo>
                  <a:cubicBezTo>
                    <a:pt x="5120" y="8204"/>
                    <a:pt x="5025" y="8097"/>
                    <a:pt x="4917" y="7990"/>
                  </a:cubicBezTo>
                  <a:close/>
                  <a:moveTo>
                    <a:pt x="9704" y="6001"/>
                  </a:moveTo>
                  <a:lnTo>
                    <a:pt x="9704" y="6001"/>
                  </a:lnTo>
                  <a:cubicBezTo>
                    <a:pt x="9537" y="6227"/>
                    <a:pt x="9275" y="6525"/>
                    <a:pt x="8882" y="6835"/>
                  </a:cubicBezTo>
                  <a:cubicBezTo>
                    <a:pt x="8263" y="7359"/>
                    <a:pt x="7191" y="8013"/>
                    <a:pt x="5584" y="8311"/>
                  </a:cubicBezTo>
                  <a:cubicBezTo>
                    <a:pt x="5763" y="8109"/>
                    <a:pt x="6037" y="7823"/>
                    <a:pt x="6418" y="7525"/>
                  </a:cubicBezTo>
                  <a:cubicBezTo>
                    <a:pt x="7072" y="7037"/>
                    <a:pt x="8144" y="6382"/>
                    <a:pt x="9704" y="6001"/>
                  </a:cubicBezTo>
                  <a:close/>
                  <a:moveTo>
                    <a:pt x="655" y="6013"/>
                  </a:moveTo>
                  <a:cubicBezTo>
                    <a:pt x="2203" y="6382"/>
                    <a:pt x="3286" y="7037"/>
                    <a:pt x="3929" y="7549"/>
                  </a:cubicBezTo>
                  <a:cubicBezTo>
                    <a:pt x="4310" y="7847"/>
                    <a:pt x="4596" y="8121"/>
                    <a:pt x="4775" y="8335"/>
                  </a:cubicBezTo>
                  <a:cubicBezTo>
                    <a:pt x="3167" y="8013"/>
                    <a:pt x="2096" y="7359"/>
                    <a:pt x="1476" y="6847"/>
                  </a:cubicBezTo>
                  <a:cubicBezTo>
                    <a:pt x="1084" y="6537"/>
                    <a:pt x="822" y="6227"/>
                    <a:pt x="655" y="6013"/>
                  </a:cubicBezTo>
                  <a:close/>
                  <a:moveTo>
                    <a:pt x="1969" y="7829"/>
                  </a:moveTo>
                  <a:cubicBezTo>
                    <a:pt x="2107" y="7829"/>
                    <a:pt x="2244" y="7834"/>
                    <a:pt x="2381" y="7847"/>
                  </a:cubicBezTo>
                  <a:cubicBezTo>
                    <a:pt x="3000" y="8168"/>
                    <a:pt x="3774" y="8466"/>
                    <a:pt x="4751" y="8644"/>
                  </a:cubicBezTo>
                  <a:cubicBezTo>
                    <a:pt x="4409" y="8708"/>
                    <a:pt x="4091" y="8735"/>
                    <a:pt x="3795" y="8735"/>
                  </a:cubicBezTo>
                  <a:cubicBezTo>
                    <a:pt x="3041" y="8735"/>
                    <a:pt x="2440" y="8559"/>
                    <a:pt x="2012" y="8371"/>
                  </a:cubicBezTo>
                  <a:cubicBezTo>
                    <a:pt x="1631" y="8204"/>
                    <a:pt x="1357" y="8013"/>
                    <a:pt x="1179" y="7871"/>
                  </a:cubicBezTo>
                  <a:cubicBezTo>
                    <a:pt x="1450" y="7847"/>
                    <a:pt x="1712" y="7829"/>
                    <a:pt x="1969" y="7829"/>
                  </a:cubicBezTo>
                  <a:close/>
                  <a:moveTo>
                    <a:pt x="8525" y="7824"/>
                  </a:moveTo>
                  <a:cubicBezTo>
                    <a:pt x="8741" y="7824"/>
                    <a:pt x="8954" y="7839"/>
                    <a:pt x="9168" y="7871"/>
                  </a:cubicBezTo>
                  <a:cubicBezTo>
                    <a:pt x="8989" y="8013"/>
                    <a:pt x="8715" y="8204"/>
                    <a:pt x="8346" y="8371"/>
                  </a:cubicBezTo>
                  <a:cubicBezTo>
                    <a:pt x="7909" y="8563"/>
                    <a:pt x="7285" y="8749"/>
                    <a:pt x="6498" y="8749"/>
                  </a:cubicBezTo>
                  <a:cubicBezTo>
                    <a:pt x="6214" y="8749"/>
                    <a:pt x="5909" y="8725"/>
                    <a:pt x="5584" y="8668"/>
                  </a:cubicBezTo>
                  <a:cubicBezTo>
                    <a:pt x="6549" y="8478"/>
                    <a:pt x="7334" y="8180"/>
                    <a:pt x="7942" y="7859"/>
                  </a:cubicBezTo>
                  <a:cubicBezTo>
                    <a:pt x="8138" y="7836"/>
                    <a:pt x="8332" y="7824"/>
                    <a:pt x="8525" y="7824"/>
                  </a:cubicBezTo>
                  <a:close/>
                  <a:moveTo>
                    <a:pt x="5179" y="8906"/>
                  </a:moveTo>
                  <a:cubicBezTo>
                    <a:pt x="5191" y="8906"/>
                    <a:pt x="5227" y="8918"/>
                    <a:pt x="5239" y="8918"/>
                  </a:cubicBezTo>
                  <a:lnTo>
                    <a:pt x="5310" y="9442"/>
                  </a:lnTo>
                  <a:lnTo>
                    <a:pt x="5048" y="9442"/>
                  </a:lnTo>
                  <a:lnTo>
                    <a:pt x="5120" y="8918"/>
                  </a:lnTo>
                  <a:cubicBezTo>
                    <a:pt x="5132" y="8918"/>
                    <a:pt x="5167" y="8906"/>
                    <a:pt x="5179" y="8906"/>
                  </a:cubicBezTo>
                  <a:close/>
                  <a:moveTo>
                    <a:pt x="5358" y="9764"/>
                  </a:moveTo>
                  <a:lnTo>
                    <a:pt x="5501" y="10835"/>
                  </a:lnTo>
                  <a:lnTo>
                    <a:pt x="4834" y="10835"/>
                  </a:lnTo>
                  <a:lnTo>
                    <a:pt x="4989" y="9764"/>
                  </a:lnTo>
                  <a:close/>
                  <a:moveTo>
                    <a:pt x="5191" y="0"/>
                  </a:moveTo>
                  <a:cubicBezTo>
                    <a:pt x="5132" y="0"/>
                    <a:pt x="5084" y="36"/>
                    <a:pt x="5060" y="72"/>
                  </a:cubicBezTo>
                  <a:lnTo>
                    <a:pt x="4632" y="762"/>
                  </a:lnTo>
                  <a:lnTo>
                    <a:pt x="4429" y="572"/>
                  </a:lnTo>
                  <a:cubicBezTo>
                    <a:pt x="4394" y="536"/>
                    <a:pt x="4346" y="524"/>
                    <a:pt x="4298" y="524"/>
                  </a:cubicBezTo>
                  <a:cubicBezTo>
                    <a:pt x="4251" y="536"/>
                    <a:pt x="4215" y="572"/>
                    <a:pt x="4179" y="608"/>
                  </a:cubicBezTo>
                  <a:cubicBezTo>
                    <a:pt x="4155" y="667"/>
                    <a:pt x="3465" y="2060"/>
                    <a:pt x="3465" y="2965"/>
                  </a:cubicBezTo>
                  <a:cubicBezTo>
                    <a:pt x="3465" y="3037"/>
                    <a:pt x="3465" y="3096"/>
                    <a:pt x="3477" y="3168"/>
                  </a:cubicBezTo>
                  <a:cubicBezTo>
                    <a:pt x="2786" y="2608"/>
                    <a:pt x="1536" y="2179"/>
                    <a:pt x="1476" y="2156"/>
                  </a:cubicBezTo>
                  <a:cubicBezTo>
                    <a:pt x="1459" y="2151"/>
                    <a:pt x="1440" y="2148"/>
                    <a:pt x="1421" y="2148"/>
                  </a:cubicBezTo>
                  <a:cubicBezTo>
                    <a:pt x="1387" y="2148"/>
                    <a:pt x="1352" y="2157"/>
                    <a:pt x="1322" y="2179"/>
                  </a:cubicBezTo>
                  <a:cubicBezTo>
                    <a:pt x="1274" y="2203"/>
                    <a:pt x="1250" y="2251"/>
                    <a:pt x="1250" y="2310"/>
                  </a:cubicBezTo>
                  <a:lnTo>
                    <a:pt x="1250" y="2572"/>
                  </a:lnTo>
                  <a:lnTo>
                    <a:pt x="464" y="2394"/>
                  </a:lnTo>
                  <a:cubicBezTo>
                    <a:pt x="450" y="2391"/>
                    <a:pt x="436" y="2389"/>
                    <a:pt x="423" y="2389"/>
                  </a:cubicBezTo>
                  <a:cubicBezTo>
                    <a:pt x="378" y="2389"/>
                    <a:pt x="337" y="2405"/>
                    <a:pt x="310" y="2441"/>
                  </a:cubicBezTo>
                  <a:cubicBezTo>
                    <a:pt x="262" y="2489"/>
                    <a:pt x="250" y="2548"/>
                    <a:pt x="262" y="2596"/>
                  </a:cubicBezTo>
                  <a:lnTo>
                    <a:pt x="441" y="3382"/>
                  </a:lnTo>
                  <a:lnTo>
                    <a:pt x="179" y="3382"/>
                  </a:lnTo>
                  <a:cubicBezTo>
                    <a:pt x="131" y="3382"/>
                    <a:pt x="72" y="3406"/>
                    <a:pt x="48" y="3453"/>
                  </a:cubicBezTo>
                  <a:cubicBezTo>
                    <a:pt x="12" y="3501"/>
                    <a:pt x="0" y="3549"/>
                    <a:pt x="24" y="3608"/>
                  </a:cubicBezTo>
                  <a:cubicBezTo>
                    <a:pt x="48" y="3668"/>
                    <a:pt x="548" y="5132"/>
                    <a:pt x="1179" y="5763"/>
                  </a:cubicBezTo>
                  <a:lnTo>
                    <a:pt x="1238" y="5823"/>
                  </a:lnTo>
                  <a:cubicBezTo>
                    <a:pt x="953" y="5727"/>
                    <a:pt x="655" y="5656"/>
                    <a:pt x="345" y="5596"/>
                  </a:cubicBezTo>
                  <a:cubicBezTo>
                    <a:pt x="335" y="5594"/>
                    <a:pt x="325" y="5593"/>
                    <a:pt x="315" y="5593"/>
                  </a:cubicBezTo>
                  <a:cubicBezTo>
                    <a:pt x="266" y="5593"/>
                    <a:pt x="218" y="5616"/>
                    <a:pt x="179" y="5656"/>
                  </a:cubicBezTo>
                  <a:cubicBezTo>
                    <a:pt x="131" y="5704"/>
                    <a:pt x="131" y="5775"/>
                    <a:pt x="167" y="5835"/>
                  </a:cubicBezTo>
                  <a:cubicBezTo>
                    <a:pt x="179" y="5870"/>
                    <a:pt x="488" y="6442"/>
                    <a:pt x="1274" y="7085"/>
                  </a:cubicBezTo>
                  <a:cubicBezTo>
                    <a:pt x="1441" y="7216"/>
                    <a:pt x="1619" y="7359"/>
                    <a:pt x="1846" y="7501"/>
                  </a:cubicBezTo>
                  <a:cubicBezTo>
                    <a:pt x="1500" y="7501"/>
                    <a:pt x="1155" y="7549"/>
                    <a:pt x="822" y="7609"/>
                  </a:cubicBezTo>
                  <a:cubicBezTo>
                    <a:pt x="762" y="7620"/>
                    <a:pt x="714" y="7656"/>
                    <a:pt x="679" y="7716"/>
                  </a:cubicBezTo>
                  <a:cubicBezTo>
                    <a:pt x="655" y="7775"/>
                    <a:pt x="679" y="7835"/>
                    <a:pt x="714" y="7871"/>
                  </a:cubicBezTo>
                  <a:cubicBezTo>
                    <a:pt x="726" y="7894"/>
                    <a:pt x="1131" y="8323"/>
                    <a:pt x="1893" y="8668"/>
                  </a:cubicBezTo>
                  <a:cubicBezTo>
                    <a:pt x="2346" y="8871"/>
                    <a:pt x="3024" y="9061"/>
                    <a:pt x="3858" y="9061"/>
                  </a:cubicBezTo>
                  <a:cubicBezTo>
                    <a:pt x="4155" y="9061"/>
                    <a:pt x="4465" y="9037"/>
                    <a:pt x="4786" y="8990"/>
                  </a:cubicBezTo>
                  <a:lnTo>
                    <a:pt x="4786" y="8990"/>
                  </a:lnTo>
                  <a:lnTo>
                    <a:pt x="4513" y="10990"/>
                  </a:lnTo>
                  <a:cubicBezTo>
                    <a:pt x="4513" y="11026"/>
                    <a:pt x="4513" y="11073"/>
                    <a:pt x="4548" y="11121"/>
                  </a:cubicBezTo>
                  <a:cubicBezTo>
                    <a:pt x="4584" y="11145"/>
                    <a:pt x="4632" y="11180"/>
                    <a:pt x="4667" y="11180"/>
                  </a:cubicBezTo>
                  <a:lnTo>
                    <a:pt x="5715" y="11180"/>
                  </a:lnTo>
                  <a:cubicBezTo>
                    <a:pt x="5763" y="11180"/>
                    <a:pt x="5798" y="11169"/>
                    <a:pt x="5834" y="11121"/>
                  </a:cubicBezTo>
                  <a:cubicBezTo>
                    <a:pt x="5858" y="11085"/>
                    <a:pt x="5882" y="11026"/>
                    <a:pt x="5882" y="10990"/>
                  </a:cubicBezTo>
                  <a:lnTo>
                    <a:pt x="5596" y="8990"/>
                  </a:lnTo>
                  <a:lnTo>
                    <a:pt x="5596" y="8990"/>
                  </a:lnTo>
                  <a:cubicBezTo>
                    <a:pt x="5918" y="9049"/>
                    <a:pt x="6251" y="9061"/>
                    <a:pt x="6537" y="9061"/>
                  </a:cubicBezTo>
                  <a:cubicBezTo>
                    <a:pt x="7370" y="9061"/>
                    <a:pt x="8037" y="8871"/>
                    <a:pt x="8501" y="8668"/>
                  </a:cubicBezTo>
                  <a:cubicBezTo>
                    <a:pt x="9251" y="8323"/>
                    <a:pt x="9656" y="7894"/>
                    <a:pt x="9668" y="7871"/>
                  </a:cubicBezTo>
                  <a:cubicBezTo>
                    <a:pt x="9716" y="7835"/>
                    <a:pt x="9728" y="7775"/>
                    <a:pt x="9704" y="7716"/>
                  </a:cubicBezTo>
                  <a:cubicBezTo>
                    <a:pt x="9668" y="7656"/>
                    <a:pt x="9632" y="7609"/>
                    <a:pt x="9573" y="7609"/>
                  </a:cubicBezTo>
                  <a:cubicBezTo>
                    <a:pt x="9227" y="7549"/>
                    <a:pt x="8882" y="7513"/>
                    <a:pt x="8537" y="7501"/>
                  </a:cubicBezTo>
                  <a:cubicBezTo>
                    <a:pt x="8751" y="7359"/>
                    <a:pt x="8942" y="7216"/>
                    <a:pt x="9108" y="7085"/>
                  </a:cubicBezTo>
                  <a:cubicBezTo>
                    <a:pt x="9882" y="6442"/>
                    <a:pt x="10204" y="5870"/>
                    <a:pt x="10228" y="5835"/>
                  </a:cubicBezTo>
                  <a:cubicBezTo>
                    <a:pt x="10251" y="5775"/>
                    <a:pt x="10251" y="5715"/>
                    <a:pt x="10204" y="5656"/>
                  </a:cubicBezTo>
                  <a:cubicBezTo>
                    <a:pt x="10174" y="5616"/>
                    <a:pt x="10128" y="5593"/>
                    <a:pt x="10079" y="5593"/>
                  </a:cubicBezTo>
                  <a:cubicBezTo>
                    <a:pt x="10069" y="5593"/>
                    <a:pt x="10059" y="5594"/>
                    <a:pt x="10049" y="5596"/>
                  </a:cubicBezTo>
                  <a:cubicBezTo>
                    <a:pt x="9728" y="5656"/>
                    <a:pt x="9430" y="5727"/>
                    <a:pt x="9156" y="5823"/>
                  </a:cubicBezTo>
                  <a:cubicBezTo>
                    <a:pt x="9168" y="5811"/>
                    <a:pt x="9192" y="5787"/>
                    <a:pt x="9216" y="5763"/>
                  </a:cubicBezTo>
                  <a:cubicBezTo>
                    <a:pt x="9835" y="5120"/>
                    <a:pt x="10323" y="3668"/>
                    <a:pt x="10359" y="3608"/>
                  </a:cubicBezTo>
                  <a:cubicBezTo>
                    <a:pt x="10370" y="3560"/>
                    <a:pt x="10370" y="3501"/>
                    <a:pt x="10347" y="3453"/>
                  </a:cubicBezTo>
                  <a:cubicBezTo>
                    <a:pt x="10311" y="3406"/>
                    <a:pt x="10263" y="3382"/>
                    <a:pt x="10204" y="3382"/>
                  </a:cubicBezTo>
                  <a:lnTo>
                    <a:pt x="9942" y="3382"/>
                  </a:lnTo>
                  <a:lnTo>
                    <a:pt x="10120" y="2596"/>
                  </a:lnTo>
                  <a:cubicBezTo>
                    <a:pt x="10132" y="2537"/>
                    <a:pt x="10120" y="2477"/>
                    <a:pt x="10073" y="2441"/>
                  </a:cubicBezTo>
                  <a:cubicBezTo>
                    <a:pt x="10036" y="2405"/>
                    <a:pt x="9993" y="2389"/>
                    <a:pt x="9959" y="2389"/>
                  </a:cubicBezTo>
                  <a:cubicBezTo>
                    <a:pt x="9948" y="2389"/>
                    <a:pt x="9938" y="2391"/>
                    <a:pt x="9930" y="2394"/>
                  </a:cubicBezTo>
                  <a:lnTo>
                    <a:pt x="9132" y="2572"/>
                  </a:lnTo>
                  <a:lnTo>
                    <a:pt x="9132" y="2310"/>
                  </a:lnTo>
                  <a:cubicBezTo>
                    <a:pt x="9132" y="2263"/>
                    <a:pt x="9108" y="2203"/>
                    <a:pt x="9061" y="2179"/>
                  </a:cubicBezTo>
                  <a:cubicBezTo>
                    <a:pt x="9030" y="2156"/>
                    <a:pt x="9004" y="2143"/>
                    <a:pt x="8974" y="2143"/>
                  </a:cubicBezTo>
                  <a:cubicBezTo>
                    <a:pt x="8957" y="2143"/>
                    <a:pt x="8939" y="2147"/>
                    <a:pt x="8918" y="2156"/>
                  </a:cubicBezTo>
                  <a:cubicBezTo>
                    <a:pt x="8858" y="2179"/>
                    <a:pt x="7608" y="2608"/>
                    <a:pt x="6906" y="3168"/>
                  </a:cubicBezTo>
                  <a:cubicBezTo>
                    <a:pt x="6918" y="3096"/>
                    <a:pt x="6918" y="3037"/>
                    <a:pt x="6918" y="2965"/>
                  </a:cubicBezTo>
                  <a:cubicBezTo>
                    <a:pt x="6918" y="2060"/>
                    <a:pt x="6239" y="667"/>
                    <a:pt x="6203" y="608"/>
                  </a:cubicBezTo>
                  <a:cubicBezTo>
                    <a:pt x="6179" y="572"/>
                    <a:pt x="6144" y="536"/>
                    <a:pt x="6084" y="524"/>
                  </a:cubicBezTo>
                  <a:cubicBezTo>
                    <a:pt x="6070" y="522"/>
                    <a:pt x="6057" y="520"/>
                    <a:pt x="6044" y="520"/>
                  </a:cubicBezTo>
                  <a:cubicBezTo>
                    <a:pt x="6004" y="520"/>
                    <a:pt x="5971" y="536"/>
                    <a:pt x="5953" y="572"/>
                  </a:cubicBezTo>
                  <a:lnTo>
                    <a:pt x="5763" y="762"/>
                  </a:lnTo>
                  <a:lnTo>
                    <a:pt x="5322" y="72"/>
                  </a:lnTo>
                  <a:cubicBezTo>
                    <a:pt x="5298" y="36"/>
                    <a:pt x="5239" y="0"/>
                    <a:pt x="51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9" name="Google Shape;2999;p89"/>
            <p:cNvSpPr/>
            <p:nvPr/>
          </p:nvSpPr>
          <p:spPr>
            <a:xfrm>
              <a:off x="1171455" y="1994020"/>
              <a:ext cx="935700" cy="935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998"/>
                                        </p:tgtEl>
                                        <p:attrNameLst>
                                          <p:attrName>style.visibility</p:attrName>
                                        </p:attrNameLst>
                                      </p:cBhvr>
                                      <p:to>
                                        <p:strVal val="visible"/>
                                      </p:to>
                                    </p:set>
                                    <p:animEffect transition="in" filter="fade">
                                      <p:cBhvr>
                                        <p:cTn id="7" dur="1000"/>
                                        <p:tgtEl>
                                          <p:spTgt spid="2998"/>
                                        </p:tgtEl>
                                      </p:cBhvr>
                                    </p:animEffect>
                                  </p:childTnLst>
                                </p:cTn>
                              </p:par>
                              <p:par>
                                <p:cTn id="8" presetID="10" presetClass="entr" presetSubtype="0" fill="hold" nodeType="withEffect">
                                  <p:stCondLst>
                                    <p:cond delay="0"/>
                                  </p:stCondLst>
                                  <p:childTnLst>
                                    <p:set>
                                      <p:cBhvr>
                                        <p:cTn id="9" dur="1" fill="hold">
                                          <p:stCondLst>
                                            <p:cond delay="0"/>
                                          </p:stCondLst>
                                        </p:cTn>
                                        <p:tgtEl>
                                          <p:spTgt spid="3001"/>
                                        </p:tgtEl>
                                        <p:attrNameLst>
                                          <p:attrName>style.visibility</p:attrName>
                                        </p:attrNameLst>
                                      </p:cBhvr>
                                      <p:to>
                                        <p:strVal val="visible"/>
                                      </p:to>
                                    </p:set>
                                    <p:animEffect transition="in" filter="fade">
                                      <p:cBhvr>
                                        <p:cTn id="10" dur="1000"/>
                                        <p:tgtEl>
                                          <p:spTgt spid="3001"/>
                                        </p:tgtEl>
                                      </p:cBhvr>
                                    </p:animEffect>
                                  </p:childTnLst>
                                </p:cTn>
                              </p:par>
                              <p:par>
                                <p:cTn id="11" presetID="10" presetClass="entr" presetSubtype="0" fill="hold" nodeType="withEffect">
                                  <p:stCondLst>
                                    <p:cond delay="0"/>
                                  </p:stCondLst>
                                  <p:childTnLst>
                                    <p:set>
                                      <p:cBhvr>
                                        <p:cTn id="12" dur="1" fill="hold">
                                          <p:stCondLst>
                                            <p:cond delay="0"/>
                                          </p:stCondLst>
                                        </p:cTn>
                                        <p:tgtEl>
                                          <p:spTgt spid="3007"/>
                                        </p:tgtEl>
                                        <p:attrNameLst>
                                          <p:attrName>style.visibility</p:attrName>
                                        </p:attrNameLst>
                                      </p:cBhvr>
                                      <p:to>
                                        <p:strVal val="visible"/>
                                      </p:to>
                                    </p:set>
                                    <p:animEffect transition="in" filter="fade">
                                      <p:cBhvr>
                                        <p:cTn id="13" dur="1000"/>
                                        <p:tgtEl>
                                          <p:spTgt spid="3007"/>
                                        </p:tgtEl>
                                      </p:cBhvr>
                                    </p:animEffect>
                                  </p:childTnLst>
                                </p:cTn>
                              </p:par>
                              <p:par>
                                <p:cTn id="14" presetID="10" presetClass="entr" presetSubtype="0" fill="hold" nodeType="withEffect">
                                  <p:stCondLst>
                                    <p:cond delay="0"/>
                                  </p:stCondLst>
                                  <p:childTnLst>
                                    <p:set>
                                      <p:cBhvr>
                                        <p:cTn id="15" dur="1" fill="hold">
                                          <p:stCondLst>
                                            <p:cond delay="0"/>
                                          </p:stCondLst>
                                        </p:cTn>
                                        <p:tgtEl>
                                          <p:spTgt spid="3012"/>
                                        </p:tgtEl>
                                        <p:attrNameLst>
                                          <p:attrName>style.visibility</p:attrName>
                                        </p:attrNameLst>
                                      </p:cBhvr>
                                      <p:to>
                                        <p:strVal val="visible"/>
                                      </p:to>
                                    </p:set>
                                    <p:animEffect transition="in" filter="fade">
                                      <p:cBhvr>
                                        <p:cTn id="16" dur="1000"/>
                                        <p:tgtEl>
                                          <p:spTgt spid="301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001"/>
                                        </p:tgtEl>
                                        <p:attrNameLst>
                                          <p:attrName>style.visibility</p:attrName>
                                        </p:attrNameLst>
                                      </p:cBhvr>
                                      <p:to>
                                        <p:strVal val="visible"/>
                                      </p:to>
                                    </p:set>
                                    <p:animEffect transition="in" filter="fade">
                                      <p:cBhvr>
                                        <p:cTn id="21" dur="1000"/>
                                        <p:tgtEl>
                                          <p:spTgt spid="30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106"/>
        <p:cNvGrpSpPr/>
        <p:nvPr/>
      </p:nvGrpSpPr>
      <p:grpSpPr>
        <a:xfrm>
          <a:off x="0" y="0"/>
          <a:ext cx="0" cy="0"/>
          <a:chOff x="0" y="0"/>
          <a:chExt cx="0" cy="0"/>
        </a:xfrm>
      </p:grpSpPr>
      <p:sp>
        <p:nvSpPr>
          <p:cNvPr id="3107" name="Google Shape;3107;p92"/>
          <p:cNvSpPr txBox="1">
            <a:spLocks noGrp="1"/>
          </p:cNvSpPr>
          <p:nvPr>
            <p:ph type="ctrTitle"/>
          </p:nvPr>
        </p:nvSpPr>
        <p:spPr>
          <a:xfrm>
            <a:off x="1897050" y="648450"/>
            <a:ext cx="5349900" cy="1923300"/>
          </a:xfrm>
          <a:prstGeom prst="rect">
            <a:avLst/>
          </a:prstGeom>
        </p:spPr>
        <p:txBody>
          <a:bodyPr spcFirstLastPara="1" wrap="square" lIns="91425" tIns="91425" rIns="91425" bIns="91425" anchor="t" anchorCtr="0">
            <a:noAutofit/>
          </a:bodyPr>
          <a:lstStyle/>
          <a:p>
            <a:pPr lvl="0" algn="ctr" rtl="0">
              <a:spcBef>
                <a:spcPts val="0"/>
              </a:spcBef>
              <a:spcAft>
                <a:spcPts val="0"/>
              </a:spcAft>
            </a:pPr>
            <a:br>
              <a:rPr lang="en" sz="5400" dirty="0"/>
            </a:br>
            <a:r>
              <a:rPr lang="en" sz="5400" dirty="0"/>
              <a:t>The Initial Report</a:t>
            </a:r>
            <a:endParaRPr sz="5400" dirty="0"/>
          </a:p>
        </p:txBody>
      </p:sp>
      <p:sp>
        <p:nvSpPr>
          <p:cNvPr id="2" name="Subtitle 1">
            <a:extLst>
              <a:ext uri="{FF2B5EF4-FFF2-40B4-BE49-F238E27FC236}">
                <a16:creationId xmlns:a16="http://schemas.microsoft.com/office/drawing/2014/main" id="{01CD51D4-46A8-D7B2-9235-389825D07C4F}"/>
              </a:ext>
            </a:extLst>
          </p:cNvPr>
          <p:cNvSpPr>
            <a:spLocks noGrp="1"/>
          </p:cNvSpPr>
          <p:nvPr>
            <p:ph type="subTitle" idx="1"/>
          </p:nvPr>
        </p:nvSpPr>
        <p:spPr/>
        <p:txBody>
          <a:bodyPr/>
          <a:lstStyle/>
          <a:p>
            <a:r>
              <a:rPr lang="en-US" dirty="0"/>
              <a:t>Stacy Galbo</a:t>
            </a:r>
          </a:p>
        </p:txBody>
      </p:sp>
    </p:spTree>
    <p:extLst>
      <p:ext uri="{BB962C8B-B14F-4D97-AF65-F5344CB8AC3E}">
        <p14:creationId xmlns:p14="http://schemas.microsoft.com/office/powerpoint/2010/main" val="1161740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07"/>
                                        </p:tgtEl>
                                        <p:attrNameLst>
                                          <p:attrName>style.visibility</p:attrName>
                                        </p:attrNameLst>
                                      </p:cBhvr>
                                      <p:to>
                                        <p:strVal val="visible"/>
                                      </p:to>
                                    </p:set>
                                    <p:animEffect transition="in" filter="fade">
                                      <p:cBhvr>
                                        <p:cTn id="7" dur="1000"/>
                                        <p:tgtEl>
                                          <p:spTgt spid="3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44"/>
        <p:cNvGrpSpPr/>
        <p:nvPr/>
      </p:nvGrpSpPr>
      <p:grpSpPr>
        <a:xfrm>
          <a:off x="0" y="0"/>
          <a:ext cx="0" cy="0"/>
          <a:chOff x="0" y="0"/>
          <a:chExt cx="0" cy="0"/>
        </a:xfrm>
      </p:grpSpPr>
      <p:sp>
        <p:nvSpPr>
          <p:cNvPr id="2955" name="Google Shape;2955;p88"/>
          <p:cNvSpPr txBox="1">
            <a:spLocks noGrp="1"/>
          </p:cNvSpPr>
          <p:nvPr>
            <p:ph type="ctrTitle"/>
          </p:nvPr>
        </p:nvSpPr>
        <p:spPr>
          <a:xfrm>
            <a:off x="713250" y="420624"/>
            <a:ext cx="7717500" cy="576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Supportive Measures</a:t>
            </a:r>
            <a:endParaRPr dirty="0"/>
          </a:p>
        </p:txBody>
      </p:sp>
      <p:sp>
        <p:nvSpPr>
          <p:cNvPr id="2956" name="Google Shape;2956;p88"/>
          <p:cNvSpPr txBox="1">
            <a:spLocks noGrp="1"/>
          </p:cNvSpPr>
          <p:nvPr>
            <p:ph type="ctrTitle" idx="4294967295"/>
          </p:nvPr>
        </p:nvSpPr>
        <p:spPr>
          <a:xfrm>
            <a:off x="728298" y="1109820"/>
            <a:ext cx="7702451" cy="46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dirty="0"/>
              <a:t>Non-disciplinary, non-punitive, both parties</a:t>
            </a:r>
            <a:endParaRPr sz="2400" b="0" dirty="0">
              <a:latin typeface="Calistoga"/>
              <a:ea typeface="Calistoga"/>
              <a:cs typeface="Calistoga"/>
              <a:sym typeface="Calistoga"/>
            </a:endParaRPr>
          </a:p>
        </p:txBody>
      </p:sp>
      <p:sp>
        <p:nvSpPr>
          <p:cNvPr id="2958" name="Google Shape;2958;p88"/>
          <p:cNvSpPr txBox="1">
            <a:spLocks noGrp="1"/>
          </p:cNvSpPr>
          <p:nvPr>
            <p:ph type="body" idx="4294967295"/>
          </p:nvPr>
        </p:nvSpPr>
        <p:spPr>
          <a:xfrm>
            <a:off x="743374" y="1687116"/>
            <a:ext cx="3331425" cy="1408800"/>
          </a:xfrm>
          <a:prstGeom prst="rect">
            <a:avLst/>
          </a:prstGeom>
        </p:spPr>
        <p:txBody>
          <a:bodyPr spcFirstLastPara="1" wrap="square" lIns="91425" tIns="91425" rIns="91425" bIns="91425" anchor="t" anchorCtr="0">
            <a:noAutofit/>
          </a:bodyPr>
          <a:lstStyle/>
          <a:p>
            <a:pPr marL="241300" lvl="0" indent="-215900" algn="l" rtl="0">
              <a:spcBef>
                <a:spcPts val="0"/>
              </a:spcBef>
              <a:spcAft>
                <a:spcPts val="0"/>
              </a:spcAft>
              <a:buClr>
                <a:schemeClr val="lt1"/>
              </a:buClr>
              <a:buSzPts val="1400"/>
              <a:buFont typeface="Voces"/>
              <a:buChar char="●"/>
            </a:pPr>
            <a:r>
              <a:rPr lang="en-US" sz="1400" dirty="0"/>
              <a:t>Referral to resources</a:t>
            </a:r>
          </a:p>
          <a:p>
            <a:pPr marL="241300" lvl="0" indent="-215900" algn="l" rtl="0">
              <a:spcBef>
                <a:spcPts val="0"/>
              </a:spcBef>
              <a:spcAft>
                <a:spcPts val="0"/>
              </a:spcAft>
              <a:buClr>
                <a:schemeClr val="lt1"/>
              </a:buClr>
              <a:buSzPts val="1400"/>
              <a:buFont typeface="Voces"/>
              <a:buChar char="●"/>
            </a:pPr>
            <a:r>
              <a:rPr lang="en-US" sz="1400" dirty="0">
                <a:latin typeface="Voces"/>
                <a:ea typeface="Voces"/>
                <a:cs typeface="Voces"/>
                <a:sym typeface="Voces"/>
              </a:rPr>
              <a:t>Safety planning</a:t>
            </a:r>
          </a:p>
          <a:p>
            <a:pPr marL="241300" lvl="0" indent="-215900" algn="l" rtl="0">
              <a:spcBef>
                <a:spcPts val="0"/>
              </a:spcBef>
              <a:spcAft>
                <a:spcPts val="0"/>
              </a:spcAft>
              <a:buClr>
                <a:schemeClr val="lt1"/>
              </a:buClr>
              <a:buSzPts val="1400"/>
              <a:buFont typeface="Voces"/>
              <a:buChar char="●"/>
            </a:pPr>
            <a:r>
              <a:rPr lang="en-US" sz="1400" dirty="0"/>
              <a:t>Campus escorts</a:t>
            </a:r>
          </a:p>
          <a:p>
            <a:pPr marL="241300" lvl="0" indent="-215900" algn="l" rtl="0">
              <a:spcBef>
                <a:spcPts val="0"/>
              </a:spcBef>
              <a:spcAft>
                <a:spcPts val="0"/>
              </a:spcAft>
              <a:buClr>
                <a:schemeClr val="lt1"/>
              </a:buClr>
              <a:buSzPts val="1400"/>
              <a:buFont typeface="Voces"/>
              <a:buChar char="●"/>
            </a:pPr>
            <a:r>
              <a:rPr lang="en-US" sz="1400" dirty="0">
                <a:latin typeface="Voces"/>
                <a:ea typeface="Voces"/>
                <a:cs typeface="Voces"/>
                <a:sym typeface="Voces"/>
              </a:rPr>
              <a:t>No contact directives</a:t>
            </a:r>
          </a:p>
          <a:p>
            <a:pPr marL="241300" lvl="0" indent="-215900" algn="l" rtl="0">
              <a:spcBef>
                <a:spcPts val="0"/>
              </a:spcBef>
              <a:spcAft>
                <a:spcPts val="0"/>
              </a:spcAft>
              <a:buClr>
                <a:schemeClr val="lt1"/>
              </a:buClr>
              <a:buSzPts val="1400"/>
              <a:buFont typeface="Voces"/>
              <a:buChar char="●"/>
            </a:pPr>
            <a:r>
              <a:rPr lang="en-US" sz="1400" dirty="0"/>
              <a:t>Housing/work/class adjustments</a:t>
            </a:r>
          </a:p>
          <a:p>
            <a:pPr marL="241300" lvl="0" indent="-215900" algn="l" rtl="0">
              <a:spcBef>
                <a:spcPts val="0"/>
              </a:spcBef>
              <a:spcAft>
                <a:spcPts val="0"/>
              </a:spcAft>
              <a:buClr>
                <a:schemeClr val="lt1"/>
              </a:buClr>
              <a:buSzPts val="1400"/>
              <a:buFont typeface="Voces"/>
              <a:buChar char="●"/>
            </a:pPr>
            <a:r>
              <a:rPr lang="en-US" sz="1400" dirty="0">
                <a:latin typeface="Voces"/>
                <a:ea typeface="Voces"/>
                <a:cs typeface="Voces"/>
                <a:sym typeface="Voces"/>
              </a:rPr>
              <a:t>Academic support</a:t>
            </a:r>
          </a:p>
          <a:p>
            <a:pPr marL="241300" lvl="0" indent="-215900" algn="l" rtl="0">
              <a:spcBef>
                <a:spcPts val="0"/>
              </a:spcBef>
              <a:spcAft>
                <a:spcPts val="0"/>
              </a:spcAft>
              <a:buClr>
                <a:schemeClr val="lt1"/>
              </a:buClr>
              <a:buSzPts val="1400"/>
              <a:buFont typeface="Voces"/>
              <a:buChar char="●"/>
            </a:pPr>
            <a:r>
              <a:rPr lang="en-US" sz="1400" dirty="0"/>
              <a:t>Campus ban</a:t>
            </a:r>
          </a:p>
          <a:p>
            <a:pPr marL="241300" lvl="0" indent="-215900" algn="l" rtl="0">
              <a:spcBef>
                <a:spcPts val="0"/>
              </a:spcBef>
              <a:spcAft>
                <a:spcPts val="0"/>
              </a:spcAft>
              <a:buClr>
                <a:schemeClr val="lt1"/>
              </a:buClr>
              <a:buSzPts val="1400"/>
              <a:buFont typeface="Voces"/>
              <a:buChar char="●"/>
            </a:pPr>
            <a:r>
              <a:rPr lang="en-US" sz="1400" dirty="0"/>
              <a:t>Educational conversations</a:t>
            </a:r>
          </a:p>
          <a:p>
            <a:pPr marL="241300" lvl="0" indent="-215900" algn="l" rtl="0">
              <a:spcBef>
                <a:spcPts val="0"/>
              </a:spcBef>
              <a:spcAft>
                <a:spcPts val="0"/>
              </a:spcAft>
              <a:buClr>
                <a:schemeClr val="lt1"/>
              </a:buClr>
              <a:buSzPts val="1400"/>
              <a:buFont typeface="Voces"/>
              <a:buChar char="●"/>
            </a:pPr>
            <a:r>
              <a:rPr lang="en-US" sz="1400" dirty="0">
                <a:latin typeface="Voces"/>
                <a:ea typeface="Voces"/>
                <a:cs typeface="Voces"/>
                <a:sym typeface="Voces"/>
              </a:rPr>
              <a:t>Visa and Immigration Assistance</a:t>
            </a:r>
          </a:p>
          <a:p>
            <a:pPr marL="241300" lvl="0" indent="-215900" algn="l" rtl="0">
              <a:spcBef>
                <a:spcPts val="0"/>
              </a:spcBef>
              <a:spcAft>
                <a:spcPts val="0"/>
              </a:spcAft>
              <a:buClr>
                <a:schemeClr val="lt1"/>
              </a:buClr>
              <a:buSzPts val="1400"/>
              <a:buFont typeface="Voces"/>
              <a:buChar char="●"/>
            </a:pPr>
            <a:r>
              <a:rPr lang="en-US" sz="1400" dirty="0"/>
              <a:t>Timely warnings</a:t>
            </a:r>
          </a:p>
          <a:p>
            <a:pPr marL="241300" lvl="0" indent="-215900" algn="l" rtl="0">
              <a:spcBef>
                <a:spcPts val="0"/>
              </a:spcBef>
              <a:spcAft>
                <a:spcPts val="0"/>
              </a:spcAft>
              <a:buClr>
                <a:schemeClr val="lt1"/>
              </a:buClr>
              <a:buSzPts val="1400"/>
              <a:buFont typeface="Voces"/>
              <a:buChar char="●"/>
            </a:pPr>
            <a:r>
              <a:rPr lang="en-US" sz="1400" dirty="0">
                <a:latin typeface="Voces"/>
                <a:ea typeface="Voces"/>
                <a:cs typeface="Voces"/>
                <a:sym typeface="Voces"/>
              </a:rPr>
              <a:t>Increased security/monitoring of certain areas of campus</a:t>
            </a:r>
          </a:p>
          <a:p>
            <a:pPr marL="698500" lvl="1" indent="-215900">
              <a:buClr>
                <a:schemeClr val="lt1"/>
              </a:buClr>
              <a:buSzPts val="1400"/>
              <a:buFont typeface="Voces"/>
              <a:buChar char="●"/>
            </a:pPr>
            <a:endParaRPr lang="en-US" sz="1400" dirty="0"/>
          </a:p>
        </p:txBody>
      </p:sp>
      <p:sp>
        <p:nvSpPr>
          <p:cNvPr id="2959" name="Google Shape;2959;p88"/>
          <p:cNvSpPr txBox="1">
            <a:spLocks noGrp="1"/>
          </p:cNvSpPr>
          <p:nvPr>
            <p:ph type="body" idx="4294967295"/>
          </p:nvPr>
        </p:nvSpPr>
        <p:spPr>
          <a:xfrm>
            <a:off x="4572000" y="1687116"/>
            <a:ext cx="3331424" cy="2106300"/>
          </a:xfrm>
          <a:prstGeom prst="rect">
            <a:avLst/>
          </a:prstGeom>
        </p:spPr>
        <p:txBody>
          <a:bodyPr spcFirstLastPara="1" wrap="square" lIns="91425" tIns="91425" rIns="91425" bIns="91425" anchor="t" anchorCtr="0">
            <a:noAutofit/>
          </a:bodyPr>
          <a:lstStyle/>
          <a:p>
            <a:pPr marL="241300" lvl="0" indent="-215900" algn="l" rtl="0">
              <a:spcBef>
                <a:spcPts val="0"/>
              </a:spcBef>
              <a:spcAft>
                <a:spcPts val="0"/>
              </a:spcAft>
              <a:buClr>
                <a:schemeClr val="lt1"/>
              </a:buClr>
              <a:buSzPts val="1400"/>
              <a:buFont typeface="Voces"/>
              <a:buChar char="●"/>
            </a:pPr>
            <a:r>
              <a:rPr lang="en-US" sz="1400" dirty="0">
                <a:latin typeface="Voces"/>
                <a:ea typeface="Voces"/>
                <a:cs typeface="Voces"/>
                <a:sym typeface="Voces"/>
              </a:rPr>
              <a:t>Enforcing Contact Limitations</a:t>
            </a:r>
          </a:p>
          <a:p>
            <a:pPr marL="698500" lvl="1" indent="-215900">
              <a:buClr>
                <a:schemeClr val="lt1"/>
              </a:buClr>
              <a:buSzPts val="1400"/>
              <a:buFont typeface="Voces"/>
              <a:buChar char="●"/>
            </a:pPr>
            <a:r>
              <a:rPr lang="en-US" sz="1400" dirty="0"/>
              <a:t>5</a:t>
            </a:r>
            <a:r>
              <a:rPr lang="en-US" sz="1400" baseline="30000" dirty="0"/>
              <a:t>th</a:t>
            </a:r>
            <a:r>
              <a:rPr lang="en-US" sz="1400" dirty="0"/>
              <a:t> JD Victim Assistance</a:t>
            </a:r>
          </a:p>
          <a:p>
            <a:pPr marL="698500" lvl="1" indent="-215900">
              <a:buClr>
                <a:schemeClr val="lt1"/>
              </a:buClr>
              <a:buSzPts val="1400"/>
              <a:buFont typeface="Voces"/>
              <a:buChar char="●"/>
            </a:pPr>
            <a:r>
              <a:rPr lang="en-US" sz="1400" dirty="0"/>
              <a:t>Failure to Comply</a:t>
            </a:r>
          </a:p>
          <a:p>
            <a:pPr marL="698500" lvl="1" indent="-215900">
              <a:buClr>
                <a:schemeClr val="lt1"/>
              </a:buClr>
              <a:buSzPts val="1400"/>
              <a:buFont typeface="Voces"/>
              <a:buChar char="●"/>
            </a:pPr>
            <a:r>
              <a:rPr lang="en-US" sz="1400" dirty="0"/>
              <a:t>Court orders</a:t>
            </a:r>
          </a:p>
          <a:p>
            <a:pPr marL="241300" indent="-215900">
              <a:buClr>
                <a:schemeClr val="lt1"/>
              </a:buClr>
              <a:buSzPts val="1400"/>
            </a:pPr>
            <a:r>
              <a:rPr lang="en-US" sz="1400" dirty="0"/>
              <a:t>Due process friction and presumption of non-responsibility</a:t>
            </a:r>
          </a:p>
          <a:p>
            <a:pPr marL="241300" indent="-215900">
              <a:buClr>
                <a:schemeClr val="lt1"/>
              </a:buClr>
              <a:buSzPts val="1400"/>
            </a:pPr>
            <a:endParaRPr lang="en-US" sz="1400" dirty="0"/>
          </a:p>
          <a:p>
            <a:pPr marL="241300" indent="-215900">
              <a:buClr>
                <a:schemeClr val="lt1"/>
              </a:buClr>
              <a:buSzPts val="1400"/>
            </a:pPr>
            <a:r>
              <a:rPr lang="en-US" sz="1400" b="1" dirty="0"/>
              <a:t>Supportive measures are available no matter how they want to move forward (if at all)</a:t>
            </a:r>
          </a:p>
          <a:p>
            <a:pPr marL="698500" lvl="1" indent="-215900">
              <a:buClr>
                <a:schemeClr val="lt1"/>
              </a:buClr>
              <a:buSzPts val="1400"/>
              <a:buFont typeface="Voces"/>
              <a:buChar char="●"/>
            </a:pPr>
            <a:endParaRPr lang="en-US" sz="1400" b="1" dirty="0"/>
          </a:p>
          <a:p>
            <a:pPr marL="241300" lvl="0" indent="-215900" algn="l" rtl="0">
              <a:spcBef>
                <a:spcPts val="0"/>
              </a:spcBef>
              <a:spcAft>
                <a:spcPts val="0"/>
              </a:spcAft>
              <a:buClr>
                <a:schemeClr val="lt1"/>
              </a:buClr>
              <a:buSzPts val="1400"/>
              <a:buFont typeface="Voces"/>
              <a:buChar char="●"/>
            </a:pPr>
            <a:endParaRPr sz="1400" dirty="0">
              <a:latin typeface="Voces"/>
              <a:ea typeface="Voces"/>
              <a:cs typeface="Voces"/>
              <a:sym typeface="Voces"/>
            </a:endParaRPr>
          </a:p>
        </p:txBody>
      </p:sp>
    </p:spTree>
    <p:extLst>
      <p:ext uri="{BB962C8B-B14F-4D97-AF65-F5344CB8AC3E}">
        <p14:creationId xmlns:p14="http://schemas.microsoft.com/office/powerpoint/2010/main" val="31036458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84"/>
        <p:cNvGrpSpPr/>
        <p:nvPr/>
      </p:nvGrpSpPr>
      <p:grpSpPr>
        <a:xfrm>
          <a:off x="0" y="0"/>
          <a:ext cx="0" cy="0"/>
          <a:chOff x="0" y="0"/>
          <a:chExt cx="0" cy="0"/>
        </a:xfrm>
      </p:grpSpPr>
      <p:sp>
        <p:nvSpPr>
          <p:cNvPr id="2985" name="Google Shape;2985;p89"/>
          <p:cNvSpPr txBox="1">
            <a:spLocks noGrp="1"/>
          </p:cNvSpPr>
          <p:nvPr>
            <p:ph type="title"/>
          </p:nvPr>
        </p:nvSpPr>
        <p:spPr>
          <a:xfrm>
            <a:off x="714900" y="418505"/>
            <a:ext cx="77142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Intake Timeline</a:t>
            </a:r>
            <a:endParaRPr dirty="0"/>
          </a:p>
        </p:txBody>
      </p:sp>
      <p:sp>
        <p:nvSpPr>
          <p:cNvPr id="2986" name="Google Shape;2986;p89"/>
          <p:cNvSpPr txBox="1">
            <a:spLocks noGrp="1"/>
          </p:cNvSpPr>
          <p:nvPr>
            <p:ph type="subTitle" idx="1"/>
          </p:nvPr>
        </p:nvSpPr>
        <p:spPr>
          <a:xfrm>
            <a:off x="724945" y="3498506"/>
            <a:ext cx="1828800" cy="987300"/>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None/>
            </a:pPr>
            <a:r>
              <a:rPr lang="en" dirty="0"/>
              <a:t>TIX staff will email and/or call the impacted party to schedule a meeting</a:t>
            </a:r>
            <a:endParaRPr dirty="0"/>
          </a:p>
        </p:txBody>
      </p:sp>
      <p:sp>
        <p:nvSpPr>
          <p:cNvPr id="2987" name="Google Shape;2987;p89"/>
          <p:cNvSpPr txBox="1">
            <a:spLocks noGrp="1"/>
          </p:cNvSpPr>
          <p:nvPr>
            <p:ph type="subTitle" idx="2"/>
          </p:nvPr>
        </p:nvSpPr>
        <p:spPr>
          <a:xfrm>
            <a:off x="2679826" y="3498510"/>
            <a:ext cx="1828800" cy="987300"/>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None/>
            </a:pPr>
            <a:r>
              <a:rPr lang="en" dirty="0"/>
              <a:t>TIX staff reviews options, supportive measures, and safety concerns</a:t>
            </a:r>
            <a:endParaRPr dirty="0"/>
          </a:p>
        </p:txBody>
      </p:sp>
      <p:sp>
        <p:nvSpPr>
          <p:cNvPr id="2988" name="Google Shape;2988;p89"/>
          <p:cNvSpPr txBox="1">
            <a:spLocks noGrp="1"/>
          </p:cNvSpPr>
          <p:nvPr>
            <p:ph type="subTitle" idx="3"/>
          </p:nvPr>
        </p:nvSpPr>
        <p:spPr>
          <a:xfrm>
            <a:off x="4635420" y="3498510"/>
            <a:ext cx="1828800" cy="987300"/>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None/>
            </a:pPr>
            <a:r>
              <a:rPr lang="en" dirty="0"/>
              <a:t>Conduct initial assessment: if everything reported is true…</a:t>
            </a:r>
            <a:endParaRPr dirty="0"/>
          </a:p>
        </p:txBody>
      </p:sp>
      <p:sp>
        <p:nvSpPr>
          <p:cNvPr id="2989" name="Google Shape;2989;p89"/>
          <p:cNvSpPr txBox="1">
            <a:spLocks noGrp="1"/>
          </p:cNvSpPr>
          <p:nvPr>
            <p:ph type="subTitle" idx="4"/>
          </p:nvPr>
        </p:nvSpPr>
        <p:spPr>
          <a:xfrm>
            <a:off x="724945" y="2996984"/>
            <a:ext cx="18288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None/>
            </a:pPr>
            <a:r>
              <a:rPr lang="en" dirty="0"/>
              <a:t>Outreach</a:t>
            </a:r>
            <a:endParaRPr dirty="0"/>
          </a:p>
        </p:txBody>
      </p:sp>
      <p:sp>
        <p:nvSpPr>
          <p:cNvPr id="2990" name="Google Shape;2990;p89"/>
          <p:cNvSpPr txBox="1">
            <a:spLocks noGrp="1"/>
          </p:cNvSpPr>
          <p:nvPr>
            <p:ph type="subTitle" idx="5"/>
          </p:nvPr>
        </p:nvSpPr>
        <p:spPr>
          <a:xfrm>
            <a:off x="2679826" y="2996984"/>
            <a:ext cx="18288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None/>
            </a:pPr>
            <a:r>
              <a:rPr lang="en" dirty="0"/>
              <a:t>Meet</a:t>
            </a:r>
            <a:endParaRPr dirty="0"/>
          </a:p>
        </p:txBody>
      </p:sp>
      <p:sp>
        <p:nvSpPr>
          <p:cNvPr id="2991" name="Google Shape;2991;p89"/>
          <p:cNvSpPr txBox="1">
            <a:spLocks noGrp="1"/>
          </p:cNvSpPr>
          <p:nvPr>
            <p:ph type="subTitle" idx="6"/>
          </p:nvPr>
        </p:nvSpPr>
        <p:spPr>
          <a:xfrm>
            <a:off x="4635420" y="2996984"/>
            <a:ext cx="18288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None/>
            </a:pPr>
            <a:r>
              <a:rPr lang="en" dirty="0"/>
              <a:t>Assess</a:t>
            </a:r>
            <a:endParaRPr dirty="0"/>
          </a:p>
        </p:txBody>
      </p:sp>
      <p:sp>
        <p:nvSpPr>
          <p:cNvPr id="2992" name="Google Shape;2992;p89"/>
          <p:cNvSpPr txBox="1">
            <a:spLocks noGrp="1"/>
          </p:cNvSpPr>
          <p:nvPr>
            <p:ph type="subTitle" idx="7"/>
          </p:nvPr>
        </p:nvSpPr>
        <p:spPr>
          <a:xfrm>
            <a:off x="6590255" y="3438885"/>
            <a:ext cx="1828800" cy="987300"/>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None/>
            </a:pPr>
            <a:r>
              <a:rPr lang="en" dirty="0"/>
              <a:t>Supportive measures only vs. informal vs. formal resolution</a:t>
            </a:r>
            <a:endParaRPr dirty="0"/>
          </a:p>
        </p:txBody>
      </p:sp>
      <p:sp>
        <p:nvSpPr>
          <p:cNvPr id="2993" name="Google Shape;2993;p89"/>
          <p:cNvSpPr txBox="1">
            <a:spLocks noGrp="1"/>
          </p:cNvSpPr>
          <p:nvPr>
            <p:ph type="subTitle" idx="8"/>
          </p:nvPr>
        </p:nvSpPr>
        <p:spPr>
          <a:xfrm>
            <a:off x="6591006" y="2996984"/>
            <a:ext cx="18288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None/>
            </a:pPr>
            <a:r>
              <a:rPr lang="en" dirty="0"/>
              <a:t>Proceed</a:t>
            </a:r>
            <a:endParaRPr dirty="0"/>
          </a:p>
        </p:txBody>
      </p:sp>
      <p:sp>
        <p:nvSpPr>
          <p:cNvPr id="2994" name="Google Shape;2994;p89"/>
          <p:cNvSpPr/>
          <p:nvPr/>
        </p:nvSpPr>
        <p:spPr>
          <a:xfrm rot="-5180140">
            <a:off x="6665273" y="1754353"/>
            <a:ext cx="1007691" cy="721210"/>
          </a:xfrm>
          <a:custGeom>
            <a:avLst/>
            <a:gdLst/>
            <a:ahLst/>
            <a:cxnLst/>
            <a:rect l="l" t="t" r="r" b="b"/>
            <a:pathLst>
              <a:path w="52789" h="31344" extrusionOk="0">
                <a:moveTo>
                  <a:pt x="1" y="1"/>
                </a:moveTo>
                <a:lnTo>
                  <a:pt x="1" y="18587"/>
                </a:lnTo>
                <a:cubicBezTo>
                  <a:pt x="5866" y="19393"/>
                  <a:pt x="11621" y="21043"/>
                  <a:pt x="16680" y="24122"/>
                </a:cubicBezTo>
                <a:cubicBezTo>
                  <a:pt x="19759" y="25991"/>
                  <a:pt x="22509" y="28448"/>
                  <a:pt x="24671" y="31344"/>
                </a:cubicBezTo>
                <a:lnTo>
                  <a:pt x="52788" y="31344"/>
                </a:lnTo>
                <a:cubicBezTo>
                  <a:pt x="47546" y="20786"/>
                  <a:pt x="36915" y="13418"/>
                  <a:pt x="26138" y="8249"/>
                </a:cubicBezTo>
                <a:cubicBezTo>
                  <a:pt x="23498" y="6966"/>
                  <a:pt x="20786" y="5830"/>
                  <a:pt x="18073" y="4767"/>
                </a:cubicBezTo>
                <a:cubicBezTo>
                  <a:pt x="13234" y="2897"/>
                  <a:pt x="8249" y="1467"/>
                  <a:pt x="3153" y="588"/>
                </a:cubicBezTo>
                <a:cubicBezTo>
                  <a:pt x="2163" y="404"/>
                  <a:pt x="1100" y="184"/>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5" name="Google Shape;2995;p89"/>
          <p:cNvSpPr/>
          <p:nvPr/>
        </p:nvSpPr>
        <p:spPr>
          <a:xfrm rot="-3476623">
            <a:off x="2953594" y="1644011"/>
            <a:ext cx="1007786" cy="598383"/>
          </a:xfrm>
          <a:custGeom>
            <a:avLst/>
            <a:gdLst/>
            <a:ahLst/>
            <a:cxnLst/>
            <a:rect l="l" t="t" r="r" b="b"/>
            <a:pathLst>
              <a:path w="52789" h="31344" extrusionOk="0">
                <a:moveTo>
                  <a:pt x="1" y="1"/>
                </a:moveTo>
                <a:lnTo>
                  <a:pt x="1" y="18587"/>
                </a:lnTo>
                <a:cubicBezTo>
                  <a:pt x="5866" y="19393"/>
                  <a:pt x="11621" y="21043"/>
                  <a:pt x="16680" y="24122"/>
                </a:cubicBezTo>
                <a:cubicBezTo>
                  <a:pt x="19759" y="25991"/>
                  <a:pt x="22509" y="28448"/>
                  <a:pt x="24671" y="31344"/>
                </a:cubicBezTo>
                <a:lnTo>
                  <a:pt x="52788" y="31344"/>
                </a:lnTo>
                <a:cubicBezTo>
                  <a:pt x="47546" y="20786"/>
                  <a:pt x="36915" y="13418"/>
                  <a:pt x="26138" y="8249"/>
                </a:cubicBezTo>
                <a:cubicBezTo>
                  <a:pt x="23498" y="6966"/>
                  <a:pt x="20786" y="5830"/>
                  <a:pt x="18073" y="4767"/>
                </a:cubicBezTo>
                <a:cubicBezTo>
                  <a:pt x="13234" y="2897"/>
                  <a:pt x="8249" y="1467"/>
                  <a:pt x="3153" y="588"/>
                </a:cubicBezTo>
                <a:cubicBezTo>
                  <a:pt x="2163" y="404"/>
                  <a:pt x="1100" y="184"/>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6" name="Google Shape;2996;p89"/>
          <p:cNvSpPr/>
          <p:nvPr/>
        </p:nvSpPr>
        <p:spPr>
          <a:xfrm rot="170260">
            <a:off x="5311514" y="1756278"/>
            <a:ext cx="1007658" cy="598307"/>
          </a:xfrm>
          <a:custGeom>
            <a:avLst/>
            <a:gdLst/>
            <a:ahLst/>
            <a:cxnLst/>
            <a:rect l="l" t="t" r="r" b="b"/>
            <a:pathLst>
              <a:path w="52789" h="31344" extrusionOk="0">
                <a:moveTo>
                  <a:pt x="1" y="1"/>
                </a:moveTo>
                <a:lnTo>
                  <a:pt x="1" y="18587"/>
                </a:lnTo>
                <a:cubicBezTo>
                  <a:pt x="5866" y="19393"/>
                  <a:pt x="11621" y="21043"/>
                  <a:pt x="16680" y="24122"/>
                </a:cubicBezTo>
                <a:cubicBezTo>
                  <a:pt x="19759" y="25991"/>
                  <a:pt x="22509" y="28448"/>
                  <a:pt x="24671" y="31344"/>
                </a:cubicBezTo>
                <a:lnTo>
                  <a:pt x="52788" y="31344"/>
                </a:lnTo>
                <a:cubicBezTo>
                  <a:pt x="47546" y="20786"/>
                  <a:pt x="36915" y="13418"/>
                  <a:pt x="26138" y="8249"/>
                </a:cubicBezTo>
                <a:cubicBezTo>
                  <a:pt x="23498" y="6966"/>
                  <a:pt x="20786" y="5830"/>
                  <a:pt x="18073" y="4767"/>
                </a:cubicBezTo>
                <a:cubicBezTo>
                  <a:pt x="13234" y="2897"/>
                  <a:pt x="8249" y="1467"/>
                  <a:pt x="3153" y="588"/>
                </a:cubicBezTo>
                <a:cubicBezTo>
                  <a:pt x="2163" y="404"/>
                  <a:pt x="1100" y="184"/>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7" name="Google Shape;2997;p89"/>
          <p:cNvSpPr/>
          <p:nvPr/>
        </p:nvSpPr>
        <p:spPr>
          <a:xfrm rot="-6648803">
            <a:off x="668533" y="1881978"/>
            <a:ext cx="1007644" cy="721316"/>
          </a:xfrm>
          <a:custGeom>
            <a:avLst/>
            <a:gdLst/>
            <a:ahLst/>
            <a:cxnLst/>
            <a:rect l="l" t="t" r="r" b="b"/>
            <a:pathLst>
              <a:path w="52789" h="31344" extrusionOk="0">
                <a:moveTo>
                  <a:pt x="1" y="1"/>
                </a:moveTo>
                <a:lnTo>
                  <a:pt x="1" y="18587"/>
                </a:lnTo>
                <a:cubicBezTo>
                  <a:pt x="5866" y="19393"/>
                  <a:pt x="11621" y="21043"/>
                  <a:pt x="16680" y="24122"/>
                </a:cubicBezTo>
                <a:cubicBezTo>
                  <a:pt x="19759" y="25991"/>
                  <a:pt x="22509" y="28448"/>
                  <a:pt x="24671" y="31344"/>
                </a:cubicBezTo>
                <a:lnTo>
                  <a:pt x="52788" y="31344"/>
                </a:lnTo>
                <a:cubicBezTo>
                  <a:pt x="47546" y="20786"/>
                  <a:pt x="36915" y="13418"/>
                  <a:pt x="26138" y="8249"/>
                </a:cubicBezTo>
                <a:cubicBezTo>
                  <a:pt x="23498" y="6966"/>
                  <a:pt x="20786" y="5830"/>
                  <a:pt x="18073" y="4767"/>
                </a:cubicBezTo>
                <a:cubicBezTo>
                  <a:pt x="13234" y="2897"/>
                  <a:pt x="8249" y="1467"/>
                  <a:pt x="3153" y="588"/>
                </a:cubicBezTo>
                <a:cubicBezTo>
                  <a:pt x="2163" y="404"/>
                  <a:pt x="1100" y="184"/>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98" name="Google Shape;2998;p89"/>
          <p:cNvGrpSpPr/>
          <p:nvPr/>
        </p:nvGrpSpPr>
        <p:grpSpPr>
          <a:xfrm>
            <a:off x="1171455" y="1994020"/>
            <a:ext cx="935700" cy="935700"/>
            <a:chOff x="1171455" y="1994020"/>
            <a:chExt cx="935700" cy="935700"/>
          </a:xfrm>
        </p:grpSpPr>
        <p:sp>
          <p:nvSpPr>
            <p:cNvPr id="3000" name="Google Shape;3000;p89"/>
            <p:cNvSpPr/>
            <p:nvPr/>
          </p:nvSpPr>
          <p:spPr>
            <a:xfrm>
              <a:off x="1473422" y="2282999"/>
              <a:ext cx="331872" cy="357792"/>
            </a:xfrm>
            <a:custGeom>
              <a:avLst/>
              <a:gdLst/>
              <a:ahLst/>
              <a:cxnLst/>
              <a:rect l="l" t="t" r="r" b="b"/>
              <a:pathLst>
                <a:path w="10371" h="11181" extrusionOk="0">
                  <a:moveTo>
                    <a:pt x="5179" y="477"/>
                  </a:moveTo>
                  <a:lnTo>
                    <a:pt x="5513" y="1013"/>
                  </a:lnTo>
                  <a:cubicBezTo>
                    <a:pt x="5417" y="1132"/>
                    <a:pt x="5298" y="1263"/>
                    <a:pt x="5179" y="1417"/>
                  </a:cubicBezTo>
                  <a:cubicBezTo>
                    <a:pt x="5060" y="1263"/>
                    <a:pt x="4941" y="1132"/>
                    <a:pt x="4834" y="1013"/>
                  </a:cubicBezTo>
                  <a:lnTo>
                    <a:pt x="5179" y="477"/>
                  </a:lnTo>
                  <a:close/>
                  <a:moveTo>
                    <a:pt x="607" y="2775"/>
                  </a:moveTo>
                  <a:lnTo>
                    <a:pt x="1238" y="2918"/>
                  </a:lnTo>
                  <a:cubicBezTo>
                    <a:pt x="1250" y="3072"/>
                    <a:pt x="1250" y="3251"/>
                    <a:pt x="1274" y="3441"/>
                  </a:cubicBezTo>
                  <a:cubicBezTo>
                    <a:pt x="1084" y="3429"/>
                    <a:pt x="917" y="3406"/>
                    <a:pt x="750" y="3394"/>
                  </a:cubicBezTo>
                  <a:lnTo>
                    <a:pt x="607" y="2775"/>
                  </a:lnTo>
                  <a:close/>
                  <a:moveTo>
                    <a:pt x="9728" y="2775"/>
                  </a:moveTo>
                  <a:lnTo>
                    <a:pt x="9585" y="3394"/>
                  </a:lnTo>
                  <a:cubicBezTo>
                    <a:pt x="9430" y="3406"/>
                    <a:pt x="9251" y="3406"/>
                    <a:pt x="9061" y="3441"/>
                  </a:cubicBezTo>
                  <a:cubicBezTo>
                    <a:pt x="9096" y="3251"/>
                    <a:pt x="9108" y="3072"/>
                    <a:pt x="9108" y="2918"/>
                  </a:cubicBezTo>
                  <a:lnTo>
                    <a:pt x="9728" y="2775"/>
                  </a:lnTo>
                  <a:close/>
                  <a:moveTo>
                    <a:pt x="4346" y="965"/>
                  </a:moveTo>
                  <a:cubicBezTo>
                    <a:pt x="4536" y="1155"/>
                    <a:pt x="4870" y="1524"/>
                    <a:pt x="5167" y="1941"/>
                  </a:cubicBezTo>
                  <a:cubicBezTo>
                    <a:pt x="5203" y="1984"/>
                    <a:pt x="5247" y="2005"/>
                    <a:pt x="5293" y="2005"/>
                  </a:cubicBezTo>
                  <a:cubicBezTo>
                    <a:pt x="5323" y="2005"/>
                    <a:pt x="5353" y="1996"/>
                    <a:pt x="5382" y="1977"/>
                  </a:cubicBezTo>
                  <a:cubicBezTo>
                    <a:pt x="5465" y="1917"/>
                    <a:pt x="5477" y="1834"/>
                    <a:pt x="5429" y="1751"/>
                  </a:cubicBezTo>
                  <a:cubicBezTo>
                    <a:pt x="5417" y="1727"/>
                    <a:pt x="5406" y="1715"/>
                    <a:pt x="5370" y="1679"/>
                  </a:cubicBezTo>
                  <a:cubicBezTo>
                    <a:pt x="5608" y="1382"/>
                    <a:pt x="5846" y="1132"/>
                    <a:pt x="6001" y="977"/>
                  </a:cubicBezTo>
                  <a:cubicBezTo>
                    <a:pt x="6191" y="1394"/>
                    <a:pt x="6572" y="2334"/>
                    <a:pt x="6572" y="2977"/>
                  </a:cubicBezTo>
                  <a:cubicBezTo>
                    <a:pt x="6572" y="3346"/>
                    <a:pt x="6441" y="3691"/>
                    <a:pt x="6191" y="3941"/>
                  </a:cubicBezTo>
                  <a:cubicBezTo>
                    <a:pt x="6179" y="3918"/>
                    <a:pt x="6144" y="3882"/>
                    <a:pt x="6096" y="3870"/>
                  </a:cubicBezTo>
                  <a:cubicBezTo>
                    <a:pt x="6144" y="3715"/>
                    <a:pt x="6156" y="3572"/>
                    <a:pt x="6144" y="3406"/>
                  </a:cubicBezTo>
                  <a:cubicBezTo>
                    <a:pt x="6132" y="3108"/>
                    <a:pt x="6013" y="2751"/>
                    <a:pt x="5798" y="2382"/>
                  </a:cubicBezTo>
                  <a:cubicBezTo>
                    <a:pt x="5774" y="2333"/>
                    <a:pt x="5716" y="2301"/>
                    <a:pt x="5659" y="2301"/>
                  </a:cubicBezTo>
                  <a:cubicBezTo>
                    <a:pt x="5632" y="2301"/>
                    <a:pt x="5607" y="2307"/>
                    <a:pt x="5584" y="2322"/>
                  </a:cubicBezTo>
                  <a:cubicBezTo>
                    <a:pt x="5501" y="2370"/>
                    <a:pt x="5477" y="2465"/>
                    <a:pt x="5525" y="2548"/>
                  </a:cubicBezTo>
                  <a:cubicBezTo>
                    <a:pt x="5858" y="3179"/>
                    <a:pt x="5906" y="3680"/>
                    <a:pt x="5667" y="4013"/>
                  </a:cubicBezTo>
                  <a:lnTo>
                    <a:pt x="5298" y="3418"/>
                  </a:lnTo>
                  <a:cubicBezTo>
                    <a:pt x="5263" y="3382"/>
                    <a:pt x="5203" y="3346"/>
                    <a:pt x="5167" y="3346"/>
                  </a:cubicBezTo>
                  <a:cubicBezTo>
                    <a:pt x="5108" y="3346"/>
                    <a:pt x="5060" y="3382"/>
                    <a:pt x="5025" y="3418"/>
                  </a:cubicBezTo>
                  <a:lnTo>
                    <a:pt x="4596" y="4108"/>
                  </a:lnTo>
                  <a:lnTo>
                    <a:pt x="4405" y="3918"/>
                  </a:lnTo>
                  <a:cubicBezTo>
                    <a:pt x="4358" y="3882"/>
                    <a:pt x="4310" y="3870"/>
                    <a:pt x="4274" y="3870"/>
                  </a:cubicBezTo>
                  <a:cubicBezTo>
                    <a:pt x="4227" y="3882"/>
                    <a:pt x="4179" y="3918"/>
                    <a:pt x="4155" y="3965"/>
                  </a:cubicBezTo>
                  <a:cubicBezTo>
                    <a:pt x="3893" y="3691"/>
                    <a:pt x="3762" y="3346"/>
                    <a:pt x="3762" y="2989"/>
                  </a:cubicBezTo>
                  <a:cubicBezTo>
                    <a:pt x="3762" y="2322"/>
                    <a:pt x="4167" y="1382"/>
                    <a:pt x="4346" y="965"/>
                  </a:cubicBezTo>
                  <a:close/>
                  <a:moveTo>
                    <a:pt x="5179" y="3799"/>
                  </a:moveTo>
                  <a:lnTo>
                    <a:pt x="5513" y="4334"/>
                  </a:lnTo>
                  <a:cubicBezTo>
                    <a:pt x="5417" y="4453"/>
                    <a:pt x="5298" y="4584"/>
                    <a:pt x="5179" y="4739"/>
                  </a:cubicBezTo>
                  <a:cubicBezTo>
                    <a:pt x="5060" y="4584"/>
                    <a:pt x="4941" y="4453"/>
                    <a:pt x="4834" y="4334"/>
                  </a:cubicBezTo>
                  <a:lnTo>
                    <a:pt x="5179" y="3799"/>
                  </a:lnTo>
                  <a:close/>
                  <a:moveTo>
                    <a:pt x="1560" y="2537"/>
                  </a:moveTo>
                  <a:lnTo>
                    <a:pt x="1560" y="2537"/>
                  </a:lnTo>
                  <a:cubicBezTo>
                    <a:pt x="1988" y="2691"/>
                    <a:pt x="2929" y="3084"/>
                    <a:pt x="3381" y="3525"/>
                  </a:cubicBezTo>
                  <a:cubicBezTo>
                    <a:pt x="3643" y="3799"/>
                    <a:pt x="3798" y="4156"/>
                    <a:pt x="3798" y="4525"/>
                  </a:cubicBezTo>
                  <a:cubicBezTo>
                    <a:pt x="3798" y="4596"/>
                    <a:pt x="3798" y="4680"/>
                    <a:pt x="3774" y="4751"/>
                  </a:cubicBezTo>
                  <a:cubicBezTo>
                    <a:pt x="3762" y="4680"/>
                    <a:pt x="3739" y="4620"/>
                    <a:pt x="3703" y="4561"/>
                  </a:cubicBezTo>
                  <a:cubicBezTo>
                    <a:pt x="3524" y="4156"/>
                    <a:pt x="3084" y="3846"/>
                    <a:pt x="2405" y="3644"/>
                  </a:cubicBezTo>
                  <a:cubicBezTo>
                    <a:pt x="2392" y="3640"/>
                    <a:pt x="2379" y="3638"/>
                    <a:pt x="2366" y="3638"/>
                  </a:cubicBezTo>
                  <a:cubicBezTo>
                    <a:pt x="2294" y="3638"/>
                    <a:pt x="2223" y="3690"/>
                    <a:pt x="2203" y="3751"/>
                  </a:cubicBezTo>
                  <a:cubicBezTo>
                    <a:pt x="2167" y="3846"/>
                    <a:pt x="2227" y="3930"/>
                    <a:pt x="2310" y="3965"/>
                  </a:cubicBezTo>
                  <a:cubicBezTo>
                    <a:pt x="2881" y="4144"/>
                    <a:pt x="3239" y="4382"/>
                    <a:pt x="3393" y="4692"/>
                  </a:cubicBezTo>
                  <a:cubicBezTo>
                    <a:pt x="3501" y="4930"/>
                    <a:pt x="3477" y="5215"/>
                    <a:pt x="3346" y="5537"/>
                  </a:cubicBezTo>
                  <a:cubicBezTo>
                    <a:pt x="3084" y="5787"/>
                    <a:pt x="2739" y="5930"/>
                    <a:pt x="2369" y="5930"/>
                  </a:cubicBezTo>
                  <a:cubicBezTo>
                    <a:pt x="1988" y="5930"/>
                    <a:pt x="1631" y="5775"/>
                    <a:pt x="1369" y="5513"/>
                  </a:cubicBezTo>
                  <a:cubicBezTo>
                    <a:pt x="941" y="5073"/>
                    <a:pt x="548" y="4144"/>
                    <a:pt x="381" y="3703"/>
                  </a:cubicBezTo>
                  <a:cubicBezTo>
                    <a:pt x="655" y="3703"/>
                    <a:pt x="1143" y="3739"/>
                    <a:pt x="1655" y="3810"/>
                  </a:cubicBezTo>
                  <a:cubicBezTo>
                    <a:pt x="1662" y="3812"/>
                    <a:pt x="1669" y="3812"/>
                    <a:pt x="1677" y="3812"/>
                  </a:cubicBezTo>
                  <a:cubicBezTo>
                    <a:pt x="1754" y="3812"/>
                    <a:pt x="1835" y="3756"/>
                    <a:pt x="1846" y="3680"/>
                  </a:cubicBezTo>
                  <a:cubicBezTo>
                    <a:pt x="1857" y="3584"/>
                    <a:pt x="1798" y="3501"/>
                    <a:pt x="1715" y="3489"/>
                  </a:cubicBezTo>
                  <a:cubicBezTo>
                    <a:pt x="1679" y="3489"/>
                    <a:pt x="1655" y="3465"/>
                    <a:pt x="1619" y="3465"/>
                  </a:cubicBezTo>
                  <a:cubicBezTo>
                    <a:pt x="1572" y="3084"/>
                    <a:pt x="1560" y="2739"/>
                    <a:pt x="1560" y="2537"/>
                  </a:cubicBezTo>
                  <a:close/>
                  <a:moveTo>
                    <a:pt x="8787" y="2548"/>
                  </a:moveTo>
                  <a:cubicBezTo>
                    <a:pt x="8787" y="2751"/>
                    <a:pt x="8775" y="3096"/>
                    <a:pt x="8739" y="3477"/>
                  </a:cubicBezTo>
                  <a:cubicBezTo>
                    <a:pt x="8704" y="3477"/>
                    <a:pt x="8680" y="3501"/>
                    <a:pt x="8644" y="3501"/>
                  </a:cubicBezTo>
                  <a:cubicBezTo>
                    <a:pt x="8549" y="3513"/>
                    <a:pt x="8489" y="3608"/>
                    <a:pt x="8513" y="3691"/>
                  </a:cubicBezTo>
                  <a:cubicBezTo>
                    <a:pt x="8524" y="3768"/>
                    <a:pt x="8604" y="3824"/>
                    <a:pt x="8682" y="3824"/>
                  </a:cubicBezTo>
                  <a:cubicBezTo>
                    <a:pt x="8689" y="3824"/>
                    <a:pt x="8696" y="3823"/>
                    <a:pt x="8704" y="3822"/>
                  </a:cubicBezTo>
                  <a:cubicBezTo>
                    <a:pt x="9204" y="3739"/>
                    <a:pt x="9704" y="3715"/>
                    <a:pt x="9966" y="3715"/>
                  </a:cubicBezTo>
                  <a:cubicBezTo>
                    <a:pt x="9811" y="4144"/>
                    <a:pt x="9418" y="5073"/>
                    <a:pt x="8977" y="5537"/>
                  </a:cubicBezTo>
                  <a:cubicBezTo>
                    <a:pt x="8707" y="5808"/>
                    <a:pt x="8347" y="5945"/>
                    <a:pt x="7986" y="5945"/>
                  </a:cubicBezTo>
                  <a:cubicBezTo>
                    <a:pt x="7633" y="5945"/>
                    <a:pt x="7278" y="5814"/>
                    <a:pt x="7001" y="5549"/>
                  </a:cubicBezTo>
                  <a:cubicBezTo>
                    <a:pt x="6870" y="5227"/>
                    <a:pt x="6846" y="4930"/>
                    <a:pt x="6965" y="4703"/>
                  </a:cubicBezTo>
                  <a:cubicBezTo>
                    <a:pt x="7108" y="4394"/>
                    <a:pt x="7465" y="4144"/>
                    <a:pt x="8049" y="3977"/>
                  </a:cubicBezTo>
                  <a:cubicBezTo>
                    <a:pt x="8144" y="3941"/>
                    <a:pt x="8180" y="3858"/>
                    <a:pt x="8156" y="3763"/>
                  </a:cubicBezTo>
                  <a:cubicBezTo>
                    <a:pt x="8128" y="3699"/>
                    <a:pt x="8073" y="3656"/>
                    <a:pt x="8005" y="3656"/>
                  </a:cubicBezTo>
                  <a:cubicBezTo>
                    <a:pt x="7985" y="3656"/>
                    <a:pt x="7963" y="3659"/>
                    <a:pt x="7942" y="3668"/>
                  </a:cubicBezTo>
                  <a:cubicBezTo>
                    <a:pt x="7275" y="3870"/>
                    <a:pt x="6846" y="4168"/>
                    <a:pt x="6656" y="4572"/>
                  </a:cubicBezTo>
                  <a:cubicBezTo>
                    <a:pt x="6620" y="4632"/>
                    <a:pt x="6596" y="4703"/>
                    <a:pt x="6572" y="4763"/>
                  </a:cubicBezTo>
                  <a:cubicBezTo>
                    <a:pt x="6560" y="4692"/>
                    <a:pt x="6560" y="4620"/>
                    <a:pt x="6560" y="4537"/>
                  </a:cubicBezTo>
                  <a:cubicBezTo>
                    <a:pt x="6560" y="4168"/>
                    <a:pt x="6703" y="3810"/>
                    <a:pt x="6977" y="3549"/>
                  </a:cubicBezTo>
                  <a:cubicBezTo>
                    <a:pt x="7418" y="3096"/>
                    <a:pt x="8370" y="2703"/>
                    <a:pt x="8787" y="2548"/>
                  </a:cubicBezTo>
                  <a:close/>
                  <a:moveTo>
                    <a:pt x="3465" y="5882"/>
                  </a:moveTo>
                  <a:lnTo>
                    <a:pt x="3465" y="5882"/>
                  </a:lnTo>
                  <a:cubicBezTo>
                    <a:pt x="3429" y="6013"/>
                    <a:pt x="3429" y="6144"/>
                    <a:pt x="3429" y="6287"/>
                  </a:cubicBezTo>
                  <a:cubicBezTo>
                    <a:pt x="3441" y="6489"/>
                    <a:pt x="3477" y="6680"/>
                    <a:pt x="3536" y="6858"/>
                  </a:cubicBezTo>
                  <a:cubicBezTo>
                    <a:pt x="3227" y="6668"/>
                    <a:pt x="2858" y="6466"/>
                    <a:pt x="2429" y="6263"/>
                  </a:cubicBezTo>
                  <a:cubicBezTo>
                    <a:pt x="2810" y="6251"/>
                    <a:pt x="3167" y="6120"/>
                    <a:pt x="3465" y="5882"/>
                  </a:cubicBezTo>
                  <a:close/>
                  <a:moveTo>
                    <a:pt x="6870" y="5882"/>
                  </a:moveTo>
                  <a:lnTo>
                    <a:pt x="6870" y="5882"/>
                  </a:lnTo>
                  <a:cubicBezTo>
                    <a:pt x="7168" y="6120"/>
                    <a:pt x="7525" y="6251"/>
                    <a:pt x="7918" y="6263"/>
                  </a:cubicBezTo>
                  <a:cubicBezTo>
                    <a:pt x="7489" y="6466"/>
                    <a:pt x="7132" y="6668"/>
                    <a:pt x="6799" y="6858"/>
                  </a:cubicBezTo>
                  <a:cubicBezTo>
                    <a:pt x="6858" y="6680"/>
                    <a:pt x="6906" y="6477"/>
                    <a:pt x="6906" y="6287"/>
                  </a:cubicBezTo>
                  <a:cubicBezTo>
                    <a:pt x="6906" y="6168"/>
                    <a:pt x="6906" y="6013"/>
                    <a:pt x="6870" y="5882"/>
                  </a:cubicBezTo>
                  <a:close/>
                  <a:moveTo>
                    <a:pt x="4346" y="4287"/>
                  </a:moveTo>
                  <a:cubicBezTo>
                    <a:pt x="4536" y="4477"/>
                    <a:pt x="4870" y="4834"/>
                    <a:pt x="5167" y="5251"/>
                  </a:cubicBezTo>
                  <a:cubicBezTo>
                    <a:pt x="5204" y="5302"/>
                    <a:pt x="5250" y="5327"/>
                    <a:pt x="5296" y="5327"/>
                  </a:cubicBezTo>
                  <a:cubicBezTo>
                    <a:pt x="5325" y="5327"/>
                    <a:pt x="5354" y="5317"/>
                    <a:pt x="5382" y="5299"/>
                  </a:cubicBezTo>
                  <a:cubicBezTo>
                    <a:pt x="5465" y="5239"/>
                    <a:pt x="5477" y="5156"/>
                    <a:pt x="5429" y="5073"/>
                  </a:cubicBezTo>
                  <a:cubicBezTo>
                    <a:pt x="5417" y="5049"/>
                    <a:pt x="5406" y="5037"/>
                    <a:pt x="5370" y="5001"/>
                  </a:cubicBezTo>
                  <a:cubicBezTo>
                    <a:pt x="5608" y="4703"/>
                    <a:pt x="5846" y="4453"/>
                    <a:pt x="6001" y="4299"/>
                  </a:cubicBezTo>
                  <a:cubicBezTo>
                    <a:pt x="6191" y="4715"/>
                    <a:pt x="6572" y="5656"/>
                    <a:pt x="6572" y="6299"/>
                  </a:cubicBezTo>
                  <a:cubicBezTo>
                    <a:pt x="6572" y="6775"/>
                    <a:pt x="6334" y="7192"/>
                    <a:pt x="6001" y="7442"/>
                  </a:cubicBezTo>
                  <a:cubicBezTo>
                    <a:pt x="6025" y="7382"/>
                    <a:pt x="6060" y="7323"/>
                    <a:pt x="6084" y="7251"/>
                  </a:cubicBezTo>
                  <a:cubicBezTo>
                    <a:pt x="6251" y="6823"/>
                    <a:pt x="6156" y="6299"/>
                    <a:pt x="5822" y="5692"/>
                  </a:cubicBezTo>
                  <a:cubicBezTo>
                    <a:pt x="5791" y="5637"/>
                    <a:pt x="5734" y="5608"/>
                    <a:pt x="5678" y="5608"/>
                  </a:cubicBezTo>
                  <a:cubicBezTo>
                    <a:pt x="5649" y="5608"/>
                    <a:pt x="5621" y="5616"/>
                    <a:pt x="5596" y="5632"/>
                  </a:cubicBezTo>
                  <a:cubicBezTo>
                    <a:pt x="5525" y="5668"/>
                    <a:pt x="5489" y="5775"/>
                    <a:pt x="5537" y="5846"/>
                  </a:cubicBezTo>
                  <a:cubicBezTo>
                    <a:pt x="5822" y="6382"/>
                    <a:pt x="5906" y="6823"/>
                    <a:pt x="5787" y="7132"/>
                  </a:cubicBezTo>
                  <a:cubicBezTo>
                    <a:pt x="5703" y="7370"/>
                    <a:pt x="5489" y="7561"/>
                    <a:pt x="5144" y="7692"/>
                  </a:cubicBezTo>
                  <a:cubicBezTo>
                    <a:pt x="4394" y="7680"/>
                    <a:pt x="3762" y="7061"/>
                    <a:pt x="3762" y="6287"/>
                  </a:cubicBezTo>
                  <a:cubicBezTo>
                    <a:pt x="3762" y="5656"/>
                    <a:pt x="4167" y="4703"/>
                    <a:pt x="4346" y="4287"/>
                  </a:cubicBezTo>
                  <a:close/>
                  <a:moveTo>
                    <a:pt x="4917" y="7990"/>
                  </a:moveTo>
                  <a:lnTo>
                    <a:pt x="4917" y="7990"/>
                  </a:lnTo>
                  <a:cubicBezTo>
                    <a:pt x="5001" y="8013"/>
                    <a:pt x="5084" y="8013"/>
                    <a:pt x="5179" y="8013"/>
                  </a:cubicBezTo>
                  <a:cubicBezTo>
                    <a:pt x="5263" y="8013"/>
                    <a:pt x="5346" y="8013"/>
                    <a:pt x="5429" y="7990"/>
                  </a:cubicBezTo>
                  <a:lnTo>
                    <a:pt x="5429" y="7990"/>
                  </a:lnTo>
                  <a:cubicBezTo>
                    <a:pt x="5310" y="8109"/>
                    <a:pt x="5239" y="8204"/>
                    <a:pt x="5179" y="8275"/>
                  </a:cubicBezTo>
                  <a:cubicBezTo>
                    <a:pt x="5120" y="8204"/>
                    <a:pt x="5025" y="8097"/>
                    <a:pt x="4917" y="7990"/>
                  </a:cubicBezTo>
                  <a:close/>
                  <a:moveTo>
                    <a:pt x="9704" y="6001"/>
                  </a:moveTo>
                  <a:lnTo>
                    <a:pt x="9704" y="6001"/>
                  </a:lnTo>
                  <a:cubicBezTo>
                    <a:pt x="9537" y="6227"/>
                    <a:pt x="9275" y="6525"/>
                    <a:pt x="8882" y="6835"/>
                  </a:cubicBezTo>
                  <a:cubicBezTo>
                    <a:pt x="8263" y="7359"/>
                    <a:pt x="7191" y="8013"/>
                    <a:pt x="5584" y="8311"/>
                  </a:cubicBezTo>
                  <a:cubicBezTo>
                    <a:pt x="5763" y="8109"/>
                    <a:pt x="6037" y="7823"/>
                    <a:pt x="6418" y="7525"/>
                  </a:cubicBezTo>
                  <a:cubicBezTo>
                    <a:pt x="7072" y="7037"/>
                    <a:pt x="8144" y="6382"/>
                    <a:pt x="9704" y="6001"/>
                  </a:cubicBezTo>
                  <a:close/>
                  <a:moveTo>
                    <a:pt x="655" y="6013"/>
                  </a:moveTo>
                  <a:cubicBezTo>
                    <a:pt x="2203" y="6382"/>
                    <a:pt x="3286" y="7037"/>
                    <a:pt x="3929" y="7549"/>
                  </a:cubicBezTo>
                  <a:cubicBezTo>
                    <a:pt x="4310" y="7847"/>
                    <a:pt x="4596" y="8121"/>
                    <a:pt x="4775" y="8335"/>
                  </a:cubicBezTo>
                  <a:cubicBezTo>
                    <a:pt x="3167" y="8013"/>
                    <a:pt x="2096" y="7359"/>
                    <a:pt x="1476" y="6847"/>
                  </a:cubicBezTo>
                  <a:cubicBezTo>
                    <a:pt x="1084" y="6537"/>
                    <a:pt x="822" y="6227"/>
                    <a:pt x="655" y="6013"/>
                  </a:cubicBezTo>
                  <a:close/>
                  <a:moveTo>
                    <a:pt x="1969" y="7829"/>
                  </a:moveTo>
                  <a:cubicBezTo>
                    <a:pt x="2107" y="7829"/>
                    <a:pt x="2244" y="7834"/>
                    <a:pt x="2381" y="7847"/>
                  </a:cubicBezTo>
                  <a:cubicBezTo>
                    <a:pt x="3000" y="8168"/>
                    <a:pt x="3774" y="8466"/>
                    <a:pt x="4751" y="8644"/>
                  </a:cubicBezTo>
                  <a:cubicBezTo>
                    <a:pt x="4409" y="8708"/>
                    <a:pt x="4091" y="8735"/>
                    <a:pt x="3795" y="8735"/>
                  </a:cubicBezTo>
                  <a:cubicBezTo>
                    <a:pt x="3041" y="8735"/>
                    <a:pt x="2440" y="8559"/>
                    <a:pt x="2012" y="8371"/>
                  </a:cubicBezTo>
                  <a:cubicBezTo>
                    <a:pt x="1631" y="8204"/>
                    <a:pt x="1357" y="8013"/>
                    <a:pt x="1179" y="7871"/>
                  </a:cubicBezTo>
                  <a:cubicBezTo>
                    <a:pt x="1450" y="7847"/>
                    <a:pt x="1712" y="7829"/>
                    <a:pt x="1969" y="7829"/>
                  </a:cubicBezTo>
                  <a:close/>
                  <a:moveTo>
                    <a:pt x="8525" y="7824"/>
                  </a:moveTo>
                  <a:cubicBezTo>
                    <a:pt x="8741" y="7824"/>
                    <a:pt x="8954" y="7839"/>
                    <a:pt x="9168" y="7871"/>
                  </a:cubicBezTo>
                  <a:cubicBezTo>
                    <a:pt x="8989" y="8013"/>
                    <a:pt x="8715" y="8204"/>
                    <a:pt x="8346" y="8371"/>
                  </a:cubicBezTo>
                  <a:cubicBezTo>
                    <a:pt x="7909" y="8563"/>
                    <a:pt x="7285" y="8749"/>
                    <a:pt x="6498" y="8749"/>
                  </a:cubicBezTo>
                  <a:cubicBezTo>
                    <a:pt x="6214" y="8749"/>
                    <a:pt x="5909" y="8725"/>
                    <a:pt x="5584" y="8668"/>
                  </a:cubicBezTo>
                  <a:cubicBezTo>
                    <a:pt x="6549" y="8478"/>
                    <a:pt x="7334" y="8180"/>
                    <a:pt x="7942" y="7859"/>
                  </a:cubicBezTo>
                  <a:cubicBezTo>
                    <a:pt x="8138" y="7836"/>
                    <a:pt x="8332" y="7824"/>
                    <a:pt x="8525" y="7824"/>
                  </a:cubicBezTo>
                  <a:close/>
                  <a:moveTo>
                    <a:pt x="5179" y="8906"/>
                  </a:moveTo>
                  <a:cubicBezTo>
                    <a:pt x="5191" y="8906"/>
                    <a:pt x="5227" y="8918"/>
                    <a:pt x="5239" y="8918"/>
                  </a:cubicBezTo>
                  <a:lnTo>
                    <a:pt x="5310" y="9442"/>
                  </a:lnTo>
                  <a:lnTo>
                    <a:pt x="5048" y="9442"/>
                  </a:lnTo>
                  <a:lnTo>
                    <a:pt x="5120" y="8918"/>
                  </a:lnTo>
                  <a:cubicBezTo>
                    <a:pt x="5132" y="8918"/>
                    <a:pt x="5167" y="8906"/>
                    <a:pt x="5179" y="8906"/>
                  </a:cubicBezTo>
                  <a:close/>
                  <a:moveTo>
                    <a:pt x="5358" y="9764"/>
                  </a:moveTo>
                  <a:lnTo>
                    <a:pt x="5501" y="10835"/>
                  </a:lnTo>
                  <a:lnTo>
                    <a:pt x="4834" y="10835"/>
                  </a:lnTo>
                  <a:lnTo>
                    <a:pt x="4989" y="9764"/>
                  </a:lnTo>
                  <a:close/>
                  <a:moveTo>
                    <a:pt x="5191" y="0"/>
                  </a:moveTo>
                  <a:cubicBezTo>
                    <a:pt x="5132" y="0"/>
                    <a:pt x="5084" y="36"/>
                    <a:pt x="5060" y="72"/>
                  </a:cubicBezTo>
                  <a:lnTo>
                    <a:pt x="4632" y="762"/>
                  </a:lnTo>
                  <a:lnTo>
                    <a:pt x="4429" y="572"/>
                  </a:lnTo>
                  <a:cubicBezTo>
                    <a:pt x="4394" y="536"/>
                    <a:pt x="4346" y="524"/>
                    <a:pt x="4298" y="524"/>
                  </a:cubicBezTo>
                  <a:cubicBezTo>
                    <a:pt x="4251" y="536"/>
                    <a:pt x="4215" y="572"/>
                    <a:pt x="4179" y="608"/>
                  </a:cubicBezTo>
                  <a:cubicBezTo>
                    <a:pt x="4155" y="667"/>
                    <a:pt x="3465" y="2060"/>
                    <a:pt x="3465" y="2965"/>
                  </a:cubicBezTo>
                  <a:cubicBezTo>
                    <a:pt x="3465" y="3037"/>
                    <a:pt x="3465" y="3096"/>
                    <a:pt x="3477" y="3168"/>
                  </a:cubicBezTo>
                  <a:cubicBezTo>
                    <a:pt x="2786" y="2608"/>
                    <a:pt x="1536" y="2179"/>
                    <a:pt x="1476" y="2156"/>
                  </a:cubicBezTo>
                  <a:cubicBezTo>
                    <a:pt x="1459" y="2151"/>
                    <a:pt x="1440" y="2148"/>
                    <a:pt x="1421" y="2148"/>
                  </a:cubicBezTo>
                  <a:cubicBezTo>
                    <a:pt x="1387" y="2148"/>
                    <a:pt x="1352" y="2157"/>
                    <a:pt x="1322" y="2179"/>
                  </a:cubicBezTo>
                  <a:cubicBezTo>
                    <a:pt x="1274" y="2203"/>
                    <a:pt x="1250" y="2251"/>
                    <a:pt x="1250" y="2310"/>
                  </a:cubicBezTo>
                  <a:lnTo>
                    <a:pt x="1250" y="2572"/>
                  </a:lnTo>
                  <a:lnTo>
                    <a:pt x="464" y="2394"/>
                  </a:lnTo>
                  <a:cubicBezTo>
                    <a:pt x="450" y="2391"/>
                    <a:pt x="436" y="2389"/>
                    <a:pt x="423" y="2389"/>
                  </a:cubicBezTo>
                  <a:cubicBezTo>
                    <a:pt x="378" y="2389"/>
                    <a:pt x="337" y="2405"/>
                    <a:pt x="310" y="2441"/>
                  </a:cubicBezTo>
                  <a:cubicBezTo>
                    <a:pt x="262" y="2489"/>
                    <a:pt x="250" y="2548"/>
                    <a:pt x="262" y="2596"/>
                  </a:cubicBezTo>
                  <a:lnTo>
                    <a:pt x="441" y="3382"/>
                  </a:lnTo>
                  <a:lnTo>
                    <a:pt x="179" y="3382"/>
                  </a:lnTo>
                  <a:cubicBezTo>
                    <a:pt x="131" y="3382"/>
                    <a:pt x="72" y="3406"/>
                    <a:pt x="48" y="3453"/>
                  </a:cubicBezTo>
                  <a:cubicBezTo>
                    <a:pt x="12" y="3501"/>
                    <a:pt x="0" y="3549"/>
                    <a:pt x="24" y="3608"/>
                  </a:cubicBezTo>
                  <a:cubicBezTo>
                    <a:pt x="48" y="3668"/>
                    <a:pt x="548" y="5132"/>
                    <a:pt x="1179" y="5763"/>
                  </a:cubicBezTo>
                  <a:lnTo>
                    <a:pt x="1238" y="5823"/>
                  </a:lnTo>
                  <a:cubicBezTo>
                    <a:pt x="953" y="5727"/>
                    <a:pt x="655" y="5656"/>
                    <a:pt x="345" y="5596"/>
                  </a:cubicBezTo>
                  <a:cubicBezTo>
                    <a:pt x="335" y="5594"/>
                    <a:pt x="325" y="5593"/>
                    <a:pt x="315" y="5593"/>
                  </a:cubicBezTo>
                  <a:cubicBezTo>
                    <a:pt x="266" y="5593"/>
                    <a:pt x="218" y="5616"/>
                    <a:pt x="179" y="5656"/>
                  </a:cubicBezTo>
                  <a:cubicBezTo>
                    <a:pt x="131" y="5704"/>
                    <a:pt x="131" y="5775"/>
                    <a:pt x="167" y="5835"/>
                  </a:cubicBezTo>
                  <a:cubicBezTo>
                    <a:pt x="179" y="5870"/>
                    <a:pt x="488" y="6442"/>
                    <a:pt x="1274" y="7085"/>
                  </a:cubicBezTo>
                  <a:cubicBezTo>
                    <a:pt x="1441" y="7216"/>
                    <a:pt x="1619" y="7359"/>
                    <a:pt x="1846" y="7501"/>
                  </a:cubicBezTo>
                  <a:cubicBezTo>
                    <a:pt x="1500" y="7501"/>
                    <a:pt x="1155" y="7549"/>
                    <a:pt x="822" y="7609"/>
                  </a:cubicBezTo>
                  <a:cubicBezTo>
                    <a:pt x="762" y="7620"/>
                    <a:pt x="714" y="7656"/>
                    <a:pt x="679" y="7716"/>
                  </a:cubicBezTo>
                  <a:cubicBezTo>
                    <a:pt x="655" y="7775"/>
                    <a:pt x="679" y="7835"/>
                    <a:pt x="714" y="7871"/>
                  </a:cubicBezTo>
                  <a:cubicBezTo>
                    <a:pt x="726" y="7894"/>
                    <a:pt x="1131" y="8323"/>
                    <a:pt x="1893" y="8668"/>
                  </a:cubicBezTo>
                  <a:cubicBezTo>
                    <a:pt x="2346" y="8871"/>
                    <a:pt x="3024" y="9061"/>
                    <a:pt x="3858" y="9061"/>
                  </a:cubicBezTo>
                  <a:cubicBezTo>
                    <a:pt x="4155" y="9061"/>
                    <a:pt x="4465" y="9037"/>
                    <a:pt x="4786" y="8990"/>
                  </a:cubicBezTo>
                  <a:lnTo>
                    <a:pt x="4786" y="8990"/>
                  </a:lnTo>
                  <a:lnTo>
                    <a:pt x="4513" y="10990"/>
                  </a:lnTo>
                  <a:cubicBezTo>
                    <a:pt x="4513" y="11026"/>
                    <a:pt x="4513" y="11073"/>
                    <a:pt x="4548" y="11121"/>
                  </a:cubicBezTo>
                  <a:cubicBezTo>
                    <a:pt x="4584" y="11145"/>
                    <a:pt x="4632" y="11180"/>
                    <a:pt x="4667" y="11180"/>
                  </a:cubicBezTo>
                  <a:lnTo>
                    <a:pt x="5715" y="11180"/>
                  </a:lnTo>
                  <a:cubicBezTo>
                    <a:pt x="5763" y="11180"/>
                    <a:pt x="5798" y="11169"/>
                    <a:pt x="5834" y="11121"/>
                  </a:cubicBezTo>
                  <a:cubicBezTo>
                    <a:pt x="5858" y="11085"/>
                    <a:pt x="5882" y="11026"/>
                    <a:pt x="5882" y="10990"/>
                  </a:cubicBezTo>
                  <a:lnTo>
                    <a:pt x="5596" y="8990"/>
                  </a:lnTo>
                  <a:lnTo>
                    <a:pt x="5596" y="8990"/>
                  </a:lnTo>
                  <a:cubicBezTo>
                    <a:pt x="5918" y="9049"/>
                    <a:pt x="6251" y="9061"/>
                    <a:pt x="6537" y="9061"/>
                  </a:cubicBezTo>
                  <a:cubicBezTo>
                    <a:pt x="7370" y="9061"/>
                    <a:pt x="8037" y="8871"/>
                    <a:pt x="8501" y="8668"/>
                  </a:cubicBezTo>
                  <a:cubicBezTo>
                    <a:pt x="9251" y="8323"/>
                    <a:pt x="9656" y="7894"/>
                    <a:pt x="9668" y="7871"/>
                  </a:cubicBezTo>
                  <a:cubicBezTo>
                    <a:pt x="9716" y="7835"/>
                    <a:pt x="9728" y="7775"/>
                    <a:pt x="9704" y="7716"/>
                  </a:cubicBezTo>
                  <a:cubicBezTo>
                    <a:pt x="9668" y="7656"/>
                    <a:pt x="9632" y="7609"/>
                    <a:pt x="9573" y="7609"/>
                  </a:cubicBezTo>
                  <a:cubicBezTo>
                    <a:pt x="9227" y="7549"/>
                    <a:pt x="8882" y="7513"/>
                    <a:pt x="8537" y="7501"/>
                  </a:cubicBezTo>
                  <a:cubicBezTo>
                    <a:pt x="8751" y="7359"/>
                    <a:pt x="8942" y="7216"/>
                    <a:pt x="9108" y="7085"/>
                  </a:cubicBezTo>
                  <a:cubicBezTo>
                    <a:pt x="9882" y="6442"/>
                    <a:pt x="10204" y="5870"/>
                    <a:pt x="10228" y="5835"/>
                  </a:cubicBezTo>
                  <a:cubicBezTo>
                    <a:pt x="10251" y="5775"/>
                    <a:pt x="10251" y="5715"/>
                    <a:pt x="10204" y="5656"/>
                  </a:cubicBezTo>
                  <a:cubicBezTo>
                    <a:pt x="10174" y="5616"/>
                    <a:pt x="10128" y="5593"/>
                    <a:pt x="10079" y="5593"/>
                  </a:cubicBezTo>
                  <a:cubicBezTo>
                    <a:pt x="10069" y="5593"/>
                    <a:pt x="10059" y="5594"/>
                    <a:pt x="10049" y="5596"/>
                  </a:cubicBezTo>
                  <a:cubicBezTo>
                    <a:pt x="9728" y="5656"/>
                    <a:pt x="9430" y="5727"/>
                    <a:pt x="9156" y="5823"/>
                  </a:cubicBezTo>
                  <a:cubicBezTo>
                    <a:pt x="9168" y="5811"/>
                    <a:pt x="9192" y="5787"/>
                    <a:pt x="9216" y="5763"/>
                  </a:cubicBezTo>
                  <a:cubicBezTo>
                    <a:pt x="9835" y="5120"/>
                    <a:pt x="10323" y="3668"/>
                    <a:pt x="10359" y="3608"/>
                  </a:cubicBezTo>
                  <a:cubicBezTo>
                    <a:pt x="10370" y="3560"/>
                    <a:pt x="10370" y="3501"/>
                    <a:pt x="10347" y="3453"/>
                  </a:cubicBezTo>
                  <a:cubicBezTo>
                    <a:pt x="10311" y="3406"/>
                    <a:pt x="10263" y="3382"/>
                    <a:pt x="10204" y="3382"/>
                  </a:cubicBezTo>
                  <a:lnTo>
                    <a:pt x="9942" y="3382"/>
                  </a:lnTo>
                  <a:lnTo>
                    <a:pt x="10120" y="2596"/>
                  </a:lnTo>
                  <a:cubicBezTo>
                    <a:pt x="10132" y="2537"/>
                    <a:pt x="10120" y="2477"/>
                    <a:pt x="10073" y="2441"/>
                  </a:cubicBezTo>
                  <a:cubicBezTo>
                    <a:pt x="10036" y="2405"/>
                    <a:pt x="9993" y="2389"/>
                    <a:pt x="9959" y="2389"/>
                  </a:cubicBezTo>
                  <a:cubicBezTo>
                    <a:pt x="9948" y="2389"/>
                    <a:pt x="9938" y="2391"/>
                    <a:pt x="9930" y="2394"/>
                  </a:cubicBezTo>
                  <a:lnTo>
                    <a:pt x="9132" y="2572"/>
                  </a:lnTo>
                  <a:lnTo>
                    <a:pt x="9132" y="2310"/>
                  </a:lnTo>
                  <a:cubicBezTo>
                    <a:pt x="9132" y="2263"/>
                    <a:pt x="9108" y="2203"/>
                    <a:pt x="9061" y="2179"/>
                  </a:cubicBezTo>
                  <a:cubicBezTo>
                    <a:pt x="9030" y="2156"/>
                    <a:pt x="9004" y="2143"/>
                    <a:pt x="8974" y="2143"/>
                  </a:cubicBezTo>
                  <a:cubicBezTo>
                    <a:pt x="8957" y="2143"/>
                    <a:pt x="8939" y="2147"/>
                    <a:pt x="8918" y="2156"/>
                  </a:cubicBezTo>
                  <a:cubicBezTo>
                    <a:pt x="8858" y="2179"/>
                    <a:pt x="7608" y="2608"/>
                    <a:pt x="6906" y="3168"/>
                  </a:cubicBezTo>
                  <a:cubicBezTo>
                    <a:pt x="6918" y="3096"/>
                    <a:pt x="6918" y="3037"/>
                    <a:pt x="6918" y="2965"/>
                  </a:cubicBezTo>
                  <a:cubicBezTo>
                    <a:pt x="6918" y="2060"/>
                    <a:pt x="6239" y="667"/>
                    <a:pt x="6203" y="608"/>
                  </a:cubicBezTo>
                  <a:cubicBezTo>
                    <a:pt x="6179" y="572"/>
                    <a:pt x="6144" y="536"/>
                    <a:pt x="6084" y="524"/>
                  </a:cubicBezTo>
                  <a:cubicBezTo>
                    <a:pt x="6070" y="522"/>
                    <a:pt x="6057" y="520"/>
                    <a:pt x="6044" y="520"/>
                  </a:cubicBezTo>
                  <a:cubicBezTo>
                    <a:pt x="6004" y="520"/>
                    <a:pt x="5971" y="536"/>
                    <a:pt x="5953" y="572"/>
                  </a:cubicBezTo>
                  <a:lnTo>
                    <a:pt x="5763" y="762"/>
                  </a:lnTo>
                  <a:lnTo>
                    <a:pt x="5322" y="72"/>
                  </a:lnTo>
                  <a:cubicBezTo>
                    <a:pt x="5298" y="36"/>
                    <a:pt x="5239" y="0"/>
                    <a:pt x="51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9" name="Google Shape;2999;p89"/>
            <p:cNvSpPr/>
            <p:nvPr/>
          </p:nvSpPr>
          <p:spPr>
            <a:xfrm>
              <a:off x="1171455" y="1994020"/>
              <a:ext cx="935700" cy="935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07" name="Google Shape;3007;p89"/>
          <p:cNvGrpSpPr/>
          <p:nvPr/>
        </p:nvGrpSpPr>
        <p:grpSpPr>
          <a:xfrm>
            <a:off x="5081931" y="1994020"/>
            <a:ext cx="935700" cy="935700"/>
            <a:chOff x="5081931" y="1994020"/>
            <a:chExt cx="935700" cy="935700"/>
          </a:xfrm>
        </p:grpSpPr>
        <p:grpSp>
          <p:nvGrpSpPr>
            <p:cNvPr id="3009" name="Google Shape;3009;p89"/>
            <p:cNvGrpSpPr/>
            <p:nvPr/>
          </p:nvGrpSpPr>
          <p:grpSpPr>
            <a:xfrm>
              <a:off x="5371108" y="2302788"/>
              <a:ext cx="357408" cy="323488"/>
              <a:chOff x="5371108" y="2302788"/>
              <a:chExt cx="357408" cy="323488"/>
            </a:xfrm>
          </p:grpSpPr>
          <p:sp>
            <p:nvSpPr>
              <p:cNvPr id="3010" name="Google Shape;3010;p89"/>
              <p:cNvSpPr/>
              <p:nvPr/>
            </p:nvSpPr>
            <p:spPr>
              <a:xfrm>
                <a:off x="5371108" y="2302788"/>
                <a:ext cx="357408" cy="323488"/>
              </a:xfrm>
              <a:custGeom>
                <a:avLst/>
                <a:gdLst/>
                <a:ahLst/>
                <a:cxnLst/>
                <a:rect l="l" t="t" r="r" b="b"/>
                <a:pathLst>
                  <a:path w="11169" h="10109" extrusionOk="0">
                    <a:moveTo>
                      <a:pt x="7906" y="738"/>
                    </a:moveTo>
                    <a:cubicBezTo>
                      <a:pt x="8596" y="1012"/>
                      <a:pt x="9192" y="1393"/>
                      <a:pt x="9680" y="1870"/>
                    </a:cubicBezTo>
                    <a:cubicBezTo>
                      <a:pt x="9521" y="2137"/>
                      <a:pt x="9210" y="2287"/>
                      <a:pt x="8870" y="2287"/>
                    </a:cubicBezTo>
                    <a:cubicBezTo>
                      <a:pt x="8725" y="2287"/>
                      <a:pt x="8575" y="2260"/>
                      <a:pt x="8430" y="2203"/>
                    </a:cubicBezTo>
                    <a:cubicBezTo>
                      <a:pt x="8168" y="2096"/>
                      <a:pt x="7942" y="1917"/>
                      <a:pt x="7823" y="1679"/>
                    </a:cubicBezTo>
                    <a:cubicBezTo>
                      <a:pt x="7692" y="1465"/>
                      <a:pt x="7656" y="1203"/>
                      <a:pt x="7751" y="1000"/>
                    </a:cubicBezTo>
                    <a:cubicBezTo>
                      <a:pt x="7775" y="905"/>
                      <a:pt x="7834" y="822"/>
                      <a:pt x="7906" y="738"/>
                    </a:cubicBezTo>
                    <a:close/>
                    <a:moveTo>
                      <a:pt x="1024" y="2441"/>
                    </a:moveTo>
                    <a:cubicBezTo>
                      <a:pt x="1048" y="2441"/>
                      <a:pt x="1060" y="2453"/>
                      <a:pt x="1095" y="2477"/>
                    </a:cubicBezTo>
                    <a:cubicBezTo>
                      <a:pt x="1512" y="2620"/>
                      <a:pt x="1703" y="3132"/>
                      <a:pt x="1524" y="3584"/>
                    </a:cubicBezTo>
                    <a:cubicBezTo>
                      <a:pt x="1441" y="3810"/>
                      <a:pt x="1286" y="3989"/>
                      <a:pt x="1084" y="4096"/>
                    </a:cubicBezTo>
                    <a:cubicBezTo>
                      <a:pt x="965" y="4159"/>
                      <a:pt x="843" y="4189"/>
                      <a:pt x="722" y="4189"/>
                    </a:cubicBezTo>
                    <a:cubicBezTo>
                      <a:pt x="635" y="4189"/>
                      <a:pt x="549" y="4173"/>
                      <a:pt x="464" y="4144"/>
                    </a:cubicBezTo>
                    <a:cubicBezTo>
                      <a:pt x="441" y="4120"/>
                      <a:pt x="393" y="4108"/>
                      <a:pt x="369" y="4096"/>
                    </a:cubicBezTo>
                    <a:cubicBezTo>
                      <a:pt x="441" y="3489"/>
                      <a:pt x="679" y="2929"/>
                      <a:pt x="1024" y="2441"/>
                    </a:cubicBezTo>
                    <a:close/>
                    <a:moveTo>
                      <a:pt x="5596" y="310"/>
                    </a:moveTo>
                    <a:cubicBezTo>
                      <a:pt x="6299" y="310"/>
                      <a:pt x="6965" y="417"/>
                      <a:pt x="7596" y="619"/>
                    </a:cubicBezTo>
                    <a:cubicBezTo>
                      <a:pt x="7537" y="703"/>
                      <a:pt x="7489" y="786"/>
                      <a:pt x="7465" y="881"/>
                    </a:cubicBezTo>
                    <a:cubicBezTo>
                      <a:pt x="7346" y="1191"/>
                      <a:pt x="7370" y="1512"/>
                      <a:pt x="7537" y="1834"/>
                    </a:cubicBezTo>
                    <a:cubicBezTo>
                      <a:pt x="7703" y="2131"/>
                      <a:pt x="7977" y="2370"/>
                      <a:pt x="8323" y="2501"/>
                    </a:cubicBezTo>
                    <a:cubicBezTo>
                      <a:pt x="8513" y="2572"/>
                      <a:pt x="8692" y="2608"/>
                      <a:pt x="8894" y="2608"/>
                    </a:cubicBezTo>
                    <a:cubicBezTo>
                      <a:pt x="9311" y="2608"/>
                      <a:pt x="9692" y="2429"/>
                      <a:pt x="9930" y="2120"/>
                    </a:cubicBezTo>
                    <a:cubicBezTo>
                      <a:pt x="10501" y="2798"/>
                      <a:pt x="10847" y="3632"/>
                      <a:pt x="10847" y="4525"/>
                    </a:cubicBezTo>
                    <a:cubicBezTo>
                      <a:pt x="10847" y="4918"/>
                      <a:pt x="10513" y="5227"/>
                      <a:pt x="10109" y="5227"/>
                    </a:cubicBezTo>
                    <a:lnTo>
                      <a:pt x="9930" y="5227"/>
                    </a:lnTo>
                    <a:cubicBezTo>
                      <a:pt x="9930" y="5168"/>
                      <a:pt x="9942" y="5108"/>
                      <a:pt x="9942" y="5049"/>
                    </a:cubicBezTo>
                    <a:cubicBezTo>
                      <a:pt x="9942" y="4691"/>
                      <a:pt x="9823" y="4346"/>
                      <a:pt x="9608" y="4048"/>
                    </a:cubicBezTo>
                    <a:cubicBezTo>
                      <a:pt x="9573" y="4006"/>
                      <a:pt x="9520" y="3984"/>
                      <a:pt x="9470" y="3984"/>
                    </a:cubicBezTo>
                    <a:cubicBezTo>
                      <a:pt x="9437" y="3984"/>
                      <a:pt x="9406" y="3994"/>
                      <a:pt x="9382" y="4013"/>
                    </a:cubicBezTo>
                    <a:cubicBezTo>
                      <a:pt x="9311" y="4072"/>
                      <a:pt x="9287" y="4179"/>
                      <a:pt x="9347" y="4239"/>
                    </a:cubicBezTo>
                    <a:cubicBezTo>
                      <a:pt x="9525" y="4477"/>
                      <a:pt x="9620" y="4751"/>
                      <a:pt x="9620" y="5025"/>
                    </a:cubicBezTo>
                    <a:cubicBezTo>
                      <a:pt x="9620" y="5084"/>
                      <a:pt x="9620" y="5144"/>
                      <a:pt x="9608" y="5203"/>
                    </a:cubicBezTo>
                    <a:lnTo>
                      <a:pt x="6465" y="5203"/>
                    </a:lnTo>
                    <a:cubicBezTo>
                      <a:pt x="6453" y="5156"/>
                      <a:pt x="6453" y="5096"/>
                      <a:pt x="6453" y="5025"/>
                    </a:cubicBezTo>
                    <a:cubicBezTo>
                      <a:pt x="6453" y="4251"/>
                      <a:pt x="7168" y="3620"/>
                      <a:pt x="8025" y="3620"/>
                    </a:cubicBezTo>
                    <a:cubicBezTo>
                      <a:pt x="8323" y="3620"/>
                      <a:pt x="8608" y="3691"/>
                      <a:pt x="8858" y="3822"/>
                    </a:cubicBezTo>
                    <a:cubicBezTo>
                      <a:pt x="8881" y="3837"/>
                      <a:pt x="8907" y="3844"/>
                      <a:pt x="8933" y="3844"/>
                    </a:cubicBezTo>
                    <a:cubicBezTo>
                      <a:pt x="8991" y="3844"/>
                      <a:pt x="9052" y="3812"/>
                      <a:pt x="9085" y="3763"/>
                    </a:cubicBezTo>
                    <a:cubicBezTo>
                      <a:pt x="9132" y="3691"/>
                      <a:pt x="9096" y="3584"/>
                      <a:pt x="9025" y="3536"/>
                    </a:cubicBezTo>
                    <a:cubicBezTo>
                      <a:pt x="8727" y="3382"/>
                      <a:pt x="8382" y="3286"/>
                      <a:pt x="8025" y="3286"/>
                    </a:cubicBezTo>
                    <a:cubicBezTo>
                      <a:pt x="6965" y="3286"/>
                      <a:pt x="6120" y="4060"/>
                      <a:pt x="6120" y="5025"/>
                    </a:cubicBezTo>
                    <a:cubicBezTo>
                      <a:pt x="6120" y="5084"/>
                      <a:pt x="6120" y="5144"/>
                      <a:pt x="6132" y="5203"/>
                    </a:cubicBezTo>
                    <a:lnTo>
                      <a:pt x="1060" y="5203"/>
                    </a:lnTo>
                    <a:cubicBezTo>
                      <a:pt x="655" y="5203"/>
                      <a:pt x="333" y="4894"/>
                      <a:pt x="333" y="4513"/>
                    </a:cubicBezTo>
                    <a:lnTo>
                      <a:pt x="333" y="4417"/>
                    </a:lnTo>
                    <a:lnTo>
                      <a:pt x="345" y="4417"/>
                    </a:lnTo>
                    <a:cubicBezTo>
                      <a:pt x="464" y="4465"/>
                      <a:pt x="595" y="4501"/>
                      <a:pt x="714" y="4501"/>
                    </a:cubicBezTo>
                    <a:cubicBezTo>
                      <a:pt x="881" y="4501"/>
                      <a:pt x="1060" y="4453"/>
                      <a:pt x="1226" y="4382"/>
                    </a:cubicBezTo>
                    <a:cubicBezTo>
                      <a:pt x="1512" y="4239"/>
                      <a:pt x="1715" y="3989"/>
                      <a:pt x="1834" y="3691"/>
                    </a:cubicBezTo>
                    <a:cubicBezTo>
                      <a:pt x="2072" y="3084"/>
                      <a:pt x="1810" y="2393"/>
                      <a:pt x="1238" y="2167"/>
                    </a:cubicBezTo>
                    <a:cubicBezTo>
                      <a:pt x="2179" y="1060"/>
                      <a:pt x="3786" y="310"/>
                      <a:pt x="5596" y="310"/>
                    </a:cubicBezTo>
                    <a:close/>
                    <a:moveTo>
                      <a:pt x="6894" y="5572"/>
                    </a:moveTo>
                    <a:lnTo>
                      <a:pt x="7334" y="8573"/>
                    </a:lnTo>
                    <a:cubicBezTo>
                      <a:pt x="7370" y="8870"/>
                      <a:pt x="7287" y="9180"/>
                      <a:pt x="7072" y="9418"/>
                    </a:cubicBezTo>
                    <a:cubicBezTo>
                      <a:pt x="6870" y="9656"/>
                      <a:pt x="6584" y="9775"/>
                      <a:pt x="6275" y="9775"/>
                    </a:cubicBezTo>
                    <a:lnTo>
                      <a:pt x="4894" y="9775"/>
                    </a:lnTo>
                    <a:cubicBezTo>
                      <a:pt x="4572" y="9775"/>
                      <a:pt x="4298" y="9644"/>
                      <a:pt x="4084" y="9418"/>
                    </a:cubicBezTo>
                    <a:cubicBezTo>
                      <a:pt x="3870" y="9180"/>
                      <a:pt x="3786" y="8882"/>
                      <a:pt x="3834" y="8573"/>
                    </a:cubicBezTo>
                    <a:lnTo>
                      <a:pt x="4251" y="5572"/>
                    </a:lnTo>
                    <a:close/>
                    <a:moveTo>
                      <a:pt x="5584" y="0"/>
                    </a:moveTo>
                    <a:cubicBezTo>
                      <a:pt x="4096" y="0"/>
                      <a:pt x="2703" y="465"/>
                      <a:pt x="1655" y="1310"/>
                    </a:cubicBezTo>
                    <a:cubicBezTo>
                      <a:pt x="595" y="2167"/>
                      <a:pt x="0" y="3310"/>
                      <a:pt x="0" y="4525"/>
                    </a:cubicBezTo>
                    <a:lnTo>
                      <a:pt x="0" y="4537"/>
                    </a:lnTo>
                    <a:cubicBezTo>
                      <a:pt x="0" y="5108"/>
                      <a:pt x="476" y="5572"/>
                      <a:pt x="1060" y="5572"/>
                    </a:cubicBezTo>
                    <a:lnTo>
                      <a:pt x="3929" y="5572"/>
                    </a:lnTo>
                    <a:lnTo>
                      <a:pt x="3512" y="8525"/>
                    </a:lnTo>
                    <a:cubicBezTo>
                      <a:pt x="3453" y="8930"/>
                      <a:pt x="3572" y="9335"/>
                      <a:pt x="3846" y="9632"/>
                    </a:cubicBezTo>
                    <a:cubicBezTo>
                      <a:pt x="4108" y="9930"/>
                      <a:pt x="4489" y="10109"/>
                      <a:pt x="4882" y="10109"/>
                    </a:cubicBezTo>
                    <a:lnTo>
                      <a:pt x="6275" y="10109"/>
                    </a:lnTo>
                    <a:cubicBezTo>
                      <a:pt x="6668" y="10109"/>
                      <a:pt x="7061" y="9930"/>
                      <a:pt x="7311" y="9632"/>
                    </a:cubicBezTo>
                    <a:cubicBezTo>
                      <a:pt x="7584" y="9335"/>
                      <a:pt x="7703" y="8930"/>
                      <a:pt x="7644" y="8525"/>
                    </a:cubicBezTo>
                    <a:lnTo>
                      <a:pt x="7227" y="5572"/>
                    </a:lnTo>
                    <a:lnTo>
                      <a:pt x="10097" y="5572"/>
                    </a:lnTo>
                    <a:cubicBezTo>
                      <a:pt x="10680" y="5572"/>
                      <a:pt x="11132" y="5108"/>
                      <a:pt x="11156" y="4537"/>
                    </a:cubicBezTo>
                    <a:lnTo>
                      <a:pt x="11156" y="4525"/>
                    </a:lnTo>
                    <a:cubicBezTo>
                      <a:pt x="11168" y="3310"/>
                      <a:pt x="10585" y="2155"/>
                      <a:pt x="9513" y="1310"/>
                    </a:cubicBezTo>
                    <a:cubicBezTo>
                      <a:pt x="8465" y="465"/>
                      <a:pt x="7061" y="0"/>
                      <a:pt x="55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1" name="Google Shape;3011;p89"/>
              <p:cNvSpPr/>
              <p:nvPr/>
            </p:nvSpPr>
            <p:spPr>
              <a:xfrm>
                <a:off x="5466724" y="2342020"/>
                <a:ext cx="99840" cy="88416"/>
              </a:xfrm>
              <a:custGeom>
                <a:avLst/>
                <a:gdLst/>
                <a:ahLst/>
                <a:cxnLst/>
                <a:rect l="l" t="t" r="r" b="b"/>
                <a:pathLst>
                  <a:path w="3120" h="2763" extrusionOk="0">
                    <a:moveTo>
                      <a:pt x="1560" y="1"/>
                    </a:moveTo>
                    <a:cubicBezTo>
                      <a:pt x="691" y="1"/>
                      <a:pt x="1" y="620"/>
                      <a:pt x="1" y="1382"/>
                    </a:cubicBezTo>
                    <a:cubicBezTo>
                      <a:pt x="1" y="2144"/>
                      <a:pt x="691" y="2763"/>
                      <a:pt x="1560" y="2763"/>
                    </a:cubicBezTo>
                    <a:cubicBezTo>
                      <a:pt x="2418" y="2763"/>
                      <a:pt x="3120" y="2144"/>
                      <a:pt x="3120" y="1382"/>
                    </a:cubicBezTo>
                    <a:cubicBezTo>
                      <a:pt x="3108" y="1084"/>
                      <a:pt x="3013" y="798"/>
                      <a:pt x="2822" y="560"/>
                    </a:cubicBezTo>
                    <a:cubicBezTo>
                      <a:pt x="2790" y="521"/>
                      <a:pt x="2742" y="503"/>
                      <a:pt x="2697" y="503"/>
                    </a:cubicBezTo>
                    <a:cubicBezTo>
                      <a:pt x="2659" y="503"/>
                      <a:pt x="2623" y="515"/>
                      <a:pt x="2596" y="536"/>
                    </a:cubicBezTo>
                    <a:cubicBezTo>
                      <a:pt x="2525" y="584"/>
                      <a:pt x="2525" y="691"/>
                      <a:pt x="2572" y="751"/>
                    </a:cubicBezTo>
                    <a:cubicBezTo>
                      <a:pt x="2715" y="929"/>
                      <a:pt x="2799" y="1144"/>
                      <a:pt x="2799" y="1370"/>
                    </a:cubicBezTo>
                    <a:cubicBezTo>
                      <a:pt x="2799" y="1941"/>
                      <a:pt x="2239" y="2418"/>
                      <a:pt x="1560" y="2418"/>
                    </a:cubicBezTo>
                    <a:cubicBezTo>
                      <a:pt x="870" y="2418"/>
                      <a:pt x="322" y="1941"/>
                      <a:pt x="322" y="1370"/>
                    </a:cubicBezTo>
                    <a:cubicBezTo>
                      <a:pt x="322" y="786"/>
                      <a:pt x="870" y="310"/>
                      <a:pt x="1560" y="310"/>
                    </a:cubicBezTo>
                    <a:cubicBezTo>
                      <a:pt x="1739" y="310"/>
                      <a:pt x="1917" y="334"/>
                      <a:pt x="2084" y="417"/>
                    </a:cubicBezTo>
                    <a:cubicBezTo>
                      <a:pt x="2104" y="423"/>
                      <a:pt x="2124" y="426"/>
                      <a:pt x="2144" y="426"/>
                    </a:cubicBezTo>
                    <a:cubicBezTo>
                      <a:pt x="2208" y="426"/>
                      <a:pt x="2268" y="395"/>
                      <a:pt x="2287" y="322"/>
                    </a:cubicBezTo>
                    <a:cubicBezTo>
                      <a:pt x="2322" y="239"/>
                      <a:pt x="2287" y="143"/>
                      <a:pt x="2203" y="120"/>
                    </a:cubicBezTo>
                    <a:cubicBezTo>
                      <a:pt x="1989" y="24"/>
                      <a:pt x="1787" y="1"/>
                      <a:pt x="15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08" name="Google Shape;3008;p89"/>
            <p:cNvSpPr/>
            <p:nvPr/>
          </p:nvSpPr>
          <p:spPr>
            <a:xfrm>
              <a:off x="5081931" y="1994020"/>
              <a:ext cx="935700" cy="935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12" name="Google Shape;3012;p89"/>
          <p:cNvGrpSpPr/>
          <p:nvPr/>
        </p:nvGrpSpPr>
        <p:grpSpPr>
          <a:xfrm>
            <a:off x="7037517" y="1994020"/>
            <a:ext cx="935700" cy="935700"/>
            <a:chOff x="7037517" y="1994020"/>
            <a:chExt cx="935700" cy="935700"/>
          </a:xfrm>
        </p:grpSpPr>
        <p:sp>
          <p:nvSpPr>
            <p:cNvPr id="3014" name="Google Shape;3014;p89"/>
            <p:cNvSpPr/>
            <p:nvPr/>
          </p:nvSpPr>
          <p:spPr>
            <a:xfrm>
              <a:off x="7378702" y="2281415"/>
              <a:ext cx="253408" cy="366240"/>
            </a:xfrm>
            <a:custGeom>
              <a:avLst/>
              <a:gdLst/>
              <a:ahLst/>
              <a:cxnLst/>
              <a:rect l="l" t="t" r="r" b="b"/>
              <a:pathLst>
                <a:path w="7919" h="11445" extrusionOk="0">
                  <a:moveTo>
                    <a:pt x="3644" y="443"/>
                  </a:moveTo>
                  <a:lnTo>
                    <a:pt x="3644" y="443"/>
                  </a:lnTo>
                  <a:cubicBezTo>
                    <a:pt x="4001" y="586"/>
                    <a:pt x="4513" y="860"/>
                    <a:pt x="4787" y="1443"/>
                  </a:cubicBezTo>
                  <a:cubicBezTo>
                    <a:pt x="4823" y="1514"/>
                    <a:pt x="4846" y="1598"/>
                    <a:pt x="4870" y="1669"/>
                  </a:cubicBezTo>
                  <a:cubicBezTo>
                    <a:pt x="4727" y="1788"/>
                    <a:pt x="4608" y="1919"/>
                    <a:pt x="4513" y="2074"/>
                  </a:cubicBezTo>
                  <a:cubicBezTo>
                    <a:pt x="4346" y="2324"/>
                    <a:pt x="4227" y="2634"/>
                    <a:pt x="4168" y="2943"/>
                  </a:cubicBezTo>
                  <a:cubicBezTo>
                    <a:pt x="3180" y="1824"/>
                    <a:pt x="2025" y="1122"/>
                    <a:pt x="1417" y="812"/>
                  </a:cubicBezTo>
                  <a:cubicBezTo>
                    <a:pt x="1594" y="775"/>
                    <a:pt x="1818" y="743"/>
                    <a:pt x="2064" y="743"/>
                  </a:cubicBezTo>
                  <a:cubicBezTo>
                    <a:pt x="2446" y="743"/>
                    <a:pt x="2879" y="820"/>
                    <a:pt x="3263" y="1074"/>
                  </a:cubicBezTo>
                  <a:cubicBezTo>
                    <a:pt x="3525" y="1253"/>
                    <a:pt x="3799" y="1514"/>
                    <a:pt x="3953" y="1788"/>
                  </a:cubicBezTo>
                  <a:cubicBezTo>
                    <a:pt x="3986" y="1837"/>
                    <a:pt x="4047" y="1870"/>
                    <a:pt x="4109" y="1870"/>
                  </a:cubicBezTo>
                  <a:cubicBezTo>
                    <a:pt x="4137" y="1870"/>
                    <a:pt x="4165" y="1863"/>
                    <a:pt x="4192" y="1848"/>
                  </a:cubicBezTo>
                  <a:cubicBezTo>
                    <a:pt x="4275" y="1800"/>
                    <a:pt x="4299" y="1693"/>
                    <a:pt x="4251" y="1610"/>
                  </a:cubicBezTo>
                  <a:cubicBezTo>
                    <a:pt x="4192" y="1514"/>
                    <a:pt x="4120" y="1419"/>
                    <a:pt x="4049" y="1324"/>
                  </a:cubicBezTo>
                  <a:cubicBezTo>
                    <a:pt x="3918" y="955"/>
                    <a:pt x="3763" y="657"/>
                    <a:pt x="3644" y="443"/>
                  </a:cubicBezTo>
                  <a:close/>
                  <a:moveTo>
                    <a:pt x="6120" y="1562"/>
                  </a:moveTo>
                  <a:cubicBezTo>
                    <a:pt x="6597" y="1562"/>
                    <a:pt x="7013" y="1741"/>
                    <a:pt x="7287" y="1895"/>
                  </a:cubicBezTo>
                  <a:cubicBezTo>
                    <a:pt x="6716" y="2015"/>
                    <a:pt x="5620" y="2336"/>
                    <a:pt x="4489" y="3038"/>
                  </a:cubicBezTo>
                  <a:cubicBezTo>
                    <a:pt x="4608" y="2241"/>
                    <a:pt x="5144" y="1753"/>
                    <a:pt x="5656" y="1622"/>
                  </a:cubicBezTo>
                  <a:cubicBezTo>
                    <a:pt x="5799" y="1586"/>
                    <a:pt x="5966" y="1562"/>
                    <a:pt x="6120" y="1562"/>
                  </a:cubicBezTo>
                  <a:close/>
                  <a:moveTo>
                    <a:pt x="2565" y="2490"/>
                  </a:moveTo>
                  <a:cubicBezTo>
                    <a:pt x="2926" y="2490"/>
                    <a:pt x="3255" y="2578"/>
                    <a:pt x="3513" y="2753"/>
                  </a:cubicBezTo>
                  <a:cubicBezTo>
                    <a:pt x="3513" y="2753"/>
                    <a:pt x="3525" y="2753"/>
                    <a:pt x="3525" y="2777"/>
                  </a:cubicBezTo>
                  <a:cubicBezTo>
                    <a:pt x="3656" y="2907"/>
                    <a:pt x="3799" y="3050"/>
                    <a:pt x="3930" y="3205"/>
                  </a:cubicBezTo>
                  <a:cubicBezTo>
                    <a:pt x="3683" y="3183"/>
                    <a:pt x="3444" y="3173"/>
                    <a:pt x="3214" y="3173"/>
                  </a:cubicBezTo>
                  <a:cubicBezTo>
                    <a:pt x="2468" y="3173"/>
                    <a:pt x="1822" y="3277"/>
                    <a:pt x="1358" y="3396"/>
                  </a:cubicBezTo>
                  <a:cubicBezTo>
                    <a:pt x="1036" y="3467"/>
                    <a:pt x="774" y="3539"/>
                    <a:pt x="560" y="3622"/>
                  </a:cubicBezTo>
                  <a:cubicBezTo>
                    <a:pt x="834" y="3229"/>
                    <a:pt x="1334" y="2681"/>
                    <a:pt x="2084" y="2538"/>
                  </a:cubicBezTo>
                  <a:cubicBezTo>
                    <a:pt x="2248" y="2506"/>
                    <a:pt x="2410" y="2490"/>
                    <a:pt x="2565" y="2490"/>
                  </a:cubicBezTo>
                  <a:close/>
                  <a:moveTo>
                    <a:pt x="3418" y="3515"/>
                  </a:moveTo>
                  <a:cubicBezTo>
                    <a:pt x="3691" y="3515"/>
                    <a:pt x="3989" y="3539"/>
                    <a:pt x="4275" y="3574"/>
                  </a:cubicBezTo>
                  <a:cubicBezTo>
                    <a:pt x="4477" y="3646"/>
                    <a:pt x="4668" y="3741"/>
                    <a:pt x="4846" y="3836"/>
                  </a:cubicBezTo>
                  <a:cubicBezTo>
                    <a:pt x="4704" y="4027"/>
                    <a:pt x="4465" y="4134"/>
                    <a:pt x="4227" y="4134"/>
                  </a:cubicBezTo>
                  <a:cubicBezTo>
                    <a:pt x="3834" y="4134"/>
                    <a:pt x="3513" y="3872"/>
                    <a:pt x="3418" y="3515"/>
                  </a:cubicBezTo>
                  <a:close/>
                  <a:moveTo>
                    <a:pt x="5379" y="3205"/>
                  </a:moveTo>
                  <a:cubicBezTo>
                    <a:pt x="5749" y="3205"/>
                    <a:pt x="6090" y="3348"/>
                    <a:pt x="6394" y="3634"/>
                  </a:cubicBezTo>
                  <a:cubicBezTo>
                    <a:pt x="6859" y="4062"/>
                    <a:pt x="6966" y="4729"/>
                    <a:pt x="6978" y="5193"/>
                  </a:cubicBezTo>
                  <a:cubicBezTo>
                    <a:pt x="6597" y="4705"/>
                    <a:pt x="5835" y="3896"/>
                    <a:pt x="4692" y="3384"/>
                  </a:cubicBezTo>
                  <a:cubicBezTo>
                    <a:pt x="4787" y="3336"/>
                    <a:pt x="4906" y="3277"/>
                    <a:pt x="5049" y="3241"/>
                  </a:cubicBezTo>
                  <a:cubicBezTo>
                    <a:pt x="5161" y="3217"/>
                    <a:pt x="5271" y="3205"/>
                    <a:pt x="5379" y="3205"/>
                  </a:cubicBezTo>
                  <a:close/>
                  <a:moveTo>
                    <a:pt x="3751" y="4360"/>
                  </a:moveTo>
                  <a:cubicBezTo>
                    <a:pt x="3834" y="4408"/>
                    <a:pt x="3942" y="4431"/>
                    <a:pt x="4049" y="4455"/>
                  </a:cubicBezTo>
                  <a:cubicBezTo>
                    <a:pt x="3691" y="5586"/>
                    <a:pt x="3537" y="7063"/>
                    <a:pt x="3584" y="8849"/>
                  </a:cubicBezTo>
                  <a:cubicBezTo>
                    <a:pt x="3620" y="9896"/>
                    <a:pt x="3703" y="10777"/>
                    <a:pt x="3763" y="11147"/>
                  </a:cubicBezTo>
                  <a:lnTo>
                    <a:pt x="3037" y="11147"/>
                  </a:lnTo>
                  <a:cubicBezTo>
                    <a:pt x="2989" y="10349"/>
                    <a:pt x="2858" y="6658"/>
                    <a:pt x="3751" y="4360"/>
                  </a:cubicBezTo>
                  <a:close/>
                  <a:moveTo>
                    <a:pt x="3294" y="0"/>
                  </a:moveTo>
                  <a:cubicBezTo>
                    <a:pt x="3233" y="0"/>
                    <a:pt x="3176" y="32"/>
                    <a:pt x="3156" y="74"/>
                  </a:cubicBezTo>
                  <a:cubicBezTo>
                    <a:pt x="3120" y="133"/>
                    <a:pt x="3120" y="205"/>
                    <a:pt x="3156" y="252"/>
                  </a:cubicBezTo>
                  <a:cubicBezTo>
                    <a:pt x="3156" y="252"/>
                    <a:pt x="3287" y="443"/>
                    <a:pt x="3453" y="764"/>
                  </a:cubicBezTo>
                  <a:cubicBezTo>
                    <a:pt x="3001" y="466"/>
                    <a:pt x="2506" y="376"/>
                    <a:pt x="2072" y="376"/>
                  </a:cubicBezTo>
                  <a:cubicBezTo>
                    <a:pt x="1433" y="376"/>
                    <a:pt x="929" y="572"/>
                    <a:pt x="894" y="586"/>
                  </a:cubicBezTo>
                  <a:cubicBezTo>
                    <a:pt x="834" y="610"/>
                    <a:pt x="786" y="669"/>
                    <a:pt x="786" y="729"/>
                  </a:cubicBezTo>
                  <a:cubicBezTo>
                    <a:pt x="786" y="800"/>
                    <a:pt x="834" y="860"/>
                    <a:pt x="894" y="895"/>
                  </a:cubicBezTo>
                  <a:cubicBezTo>
                    <a:pt x="905" y="895"/>
                    <a:pt x="1858" y="1312"/>
                    <a:pt x="2882" y="2145"/>
                  </a:cubicBezTo>
                  <a:cubicBezTo>
                    <a:pt x="2768" y="2130"/>
                    <a:pt x="2646" y="2121"/>
                    <a:pt x="2521" y="2121"/>
                  </a:cubicBezTo>
                  <a:cubicBezTo>
                    <a:pt x="2360" y="2121"/>
                    <a:pt x="2192" y="2136"/>
                    <a:pt x="2025" y="2169"/>
                  </a:cubicBezTo>
                  <a:cubicBezTo>
                    <a:pt x="679" y="2443"/>
                    <a:pt x="60" y="3800"/>
                    <a:pt x="24" y="3860"/>
                  </a:cubicBezTo>
                  <a:cubicBezTo>
                    <a:pt x="1" y="3920"/>
                    <a:pt x="12" y="3991"/>
                    <a:pt x="60" y="4050"/>
                  </a:cubicBezTo>
                  <a:cubicBezTo>
                    <a:pt x="84" y="4074"/>
                    <a:pt x="132" y="4098"/>
                    <a:pt x="179" y="4098"/>
                  </a:cubicBezTo>
                  <a:cubicBezTo>
                    <a:pt x="203" y="4098"/>
                    <a:pt x="227" y="4098"/>
                    <a:pt x="251" y="4074"/>
                  </a:cubicBezTo>
                  <a:cubicBezTo>
                    <a:pt x="262" y="4074"/>
                    <a:pt x="1453" y="3527"/>
                    <a:pt x="3084" y="3479"/>
                  </a:cubicBezTo>
                  <a:cubicBezTo>
                    <a:pt x="3120" y="3753"/>
                    <a:pt x="3263" y="3991"/>
                    <a:pt x="3453" y="4158"/>
                  </a:cubicBezTo>
                  <a:cubicBezTo>
                    <a:pt x="3001" y="5253"/>
                    <a:pt x="2751" y="6777"/>
                    <a:pt x="2679" y="8682"/>
                  </a:cubicBezTo>
                  <a:cubicBezTo>
                    <a:pt x="2632" y="9789"/>
                    <a:pt x="2679" y="10742"/>
                    <a:pt x="2691" y="11123"/>
                  </a:cubicBezTo>
                  <a:lnTo>
                    <a:pt x="2513" y="11123"/>
                  </a:lnTo>
                  <a:cubicBezTo>
                    <a:pt x="2429" y="11123"/>
                    <a:pt x="2346" y="11194"/>
                    <a:pt x="2346" y="11278"/>
                  </a:cubicBezTo>
                  <a:cubicBezTo>
                    <a:pt x="2346" y="11373"/>
                    <a:pt x="2429" y="11444"/>
                    <a:pt x="2513" y="11444"/>
                  </a:cubicBezTo>
                  <a:lnTo>
                    <a:pt x="4311" y="11444"/>
                  </a:lnTo>
                  <a:cubicBezTo>
                    <a:pt x="4406" y="11444"/>
                    <a:pt x="4477" y="11373"/>
                    <a:pt x="4477" y="11278"/>
                  </a:cubicBezTo>
                  <a:cubicBezTo>
                    <a:pt x="4477" y="11194"/>
                    <a:pt x="4406" y="11123"/>
                    <a:pt x="4311" y="11123"/>
                  </a:cubicBezTo>
                  <a:lnTo>
                    <a:pt x="4108" y="11123"/>
                  </a:lnTo>
                  <a:cubicBezTo>
                    <a:pt x="4013" y="10361"/>
                    <a:pt x="3608" y="6801"/>
                    <a:pt x="4406" y="4420"/>
                  </a:cubicBezTo>
                  <a:cubicBezTo>
                    <a:pt x="4704" y="4372"/>
                    <a:pt x="4977" y="4217"/>
                    <a:pt x="5156" y="3979"/>
                  </a:cubicBezTo>
                  <a:cubicBezTo>
                    <a:pt x="6347" y="4717"/>
                    <a:pt x="6978" y="5717"/>
                    <a:pt x="6990" y="5729"/>
                  </a:cubicBezTo>
                  <a:cubicBezTo>
                    <a:pt x="7025" y="5777"/>
                    <a:pt x="7085" y="5801"/>
                    <a:pt x="7144" y="5801"/>
                  </a:cubicBezTo>
                  <a:lnTo>
                    <a:pt x="7168" y="5801"/>
                  </a:lnTo>
                  <a:cubicBezTo>
                    <a:pt x="7240" y="5789"/>
                    <a:pt x="7287" y="5729"/>
                    <a:pt x="7299" y="5670"/>
                  </a:cubicBezTo>
                  <a:cubicBezTo>
                    <a:pt x="7299" y="5658"/>
                    <a:pt x="7359" y="5289"/>
                    <a:pt x="7299" y="4824"/>
                  </a:cubicBezTo>
                  <a:cubicBezTo>
                    <a:pt x="7228" y="4193"/>
                    <a:pt x="7001" y="3693"/>
                    <a:pt x="6632" y="3348"/>
                  </a:cubicBezTo>
                  <a:cubicBezTo>
                    <a:pt x="6251" y="2991"/>
                    <a:pt x="5847" y="2860"/>
                    <a:pt x="5501" y="2848"/>
                  </a:cubicBezTo>
                  <a:cubicBezTo>
                    <a:pt x="6739" y="2253"/>
                    <a:pt x="7752" y="2098"/>
                    <a:pt x="7763" y="2098"/>
                  </a:cubicBezTo>
                  <a:cubicBezTo>
                    <a:pt x="7823" y="2086"/>
                    <a:pt x="7882" y="2038"/>
                    <a:pt x="7906" y="1979"/>
                  </a:cubicBezTo>
                  <a:cubicBezTo>
                    <a:pt x="7918" y="1955"/>
                    <a:pt x="7882" y="1884"/>
                    <a:pt x="7847" y="1836"/>
                  </a:cubicBezTo>
                  <a:cubicBezTo>
                    <a:pt x="7807" y="1806"/>
                    <a:pt x="7083" y="1226"/>
                    <a:pt x="6150" y="1226"/>
                  </a:cubicBezTo>
                  <a:cubicBezTo>
                    <a:pt x="5968" y="1226"/>
                    <a:pt x="5779" y="1248"/>
                    <a:pt x="5585" y="1300"/>
                  </a:cubicBezTo>
                  <a:cubicBezTo>
                    <a:pt x="5430" y="1336"/>
                    <a:pt x="5299" y="1383"/>
                    <a:pt x="5168" y="1455"/>
                  </a:cubicBezTo>
                  <a:cubicBezTo>
                    <a:pt x="5144" y="1407"/>
                    <a:pt x="5132" y="1360"/>
                    <a:pt x="5108" y="1300"/>
                  </a:cubicBezTo>
                  <a:cubicBezTo>
                    <a:pt x="4584" y="181"/>
                    <a:pt x="3382" y="2"/>
                    <a:pt x="3322" y="2"/>
                  </a:cubicBezTo>
                  <a:cubicBezTo>
                    <a:pt x="3313" y="1"/>
                    <a:pt x="3304" y="0"/>
                    <a:pt x="32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3" name="Google Shape;3013;p89"/>
            <p:cNvSpPr/>
            <p:nvPr/>
          </p:nvSpPr>
          <p:spPr>
            <a:xfrm>
              <a:off x="7037517" y="1994020"/>
              <a:ext cx="935700" cy="935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01" name="Google Shape;3001;p89"/>
          <p:cNvGrpSpPr/>
          <p:nvPr/>
        </p:nvGrpSpPr>
        <p:grpSpPr>
          <a:xfrm>
            <a:off x="3126337" y="1961895"/>
            <a:ext cx="935700" cy="935700"/>
            <a:chOff x="3126337" y="1961895"/>
            <a:chExt cx="935700" cy="935700"/>
          </a:xfrm>
        </p:grpSpPr>
        <p:grpSp>
          <p:nvGrpSpPr>
            <p:cNvPr id="3003" name="Google Shape;3003;p89"/>
            <p:cNvGrpSpPr/>
            <p:nvPr/>
          </p:nvGrpSpPr>
          <p:grpSpPr>
            <a:xfrm>
              <a:off x="3422169" y="2251502"/>
              <a:ext cx="344832" cy="356544"/>
              <a:chOff x="3422169" y="2251502"/>
              <a:chExt cx="344832" cy="356544"/>
            </a:xfrm>
          </p:grpSpPr>
          <p:sp>
            <p:nvSpPr>
              <p:cNvPr id="3004" name="Google Shape;3004;p89"/>
              <p:cNvSpPr/>
              <p:nvPr/>
            </p:nvSpPr>
            <p:spPr>
              <a:xfrm>
                <a:off x="3652281" y="2456238"/>
                <a:ext cx="19840" cy="16576"/>
              </a:xfrm>
              <a:custGeom>
                <a:avLst/>
                <a:gdLst/>
                <a:ahLst/>
                <a:cxnLst/>
                <a:rect l="l" t="t" r="r" b="b"/>
                <a:pathLst>
                  <a:path w="620" h="518" extrusionOk="0">
                    <a:moveTo>
                      <a:pt x="166" y="0"/>
                    </a:moveTo>
                    <a:cubicBezTo>
                      <a:pt x="115" y="0"/>
                      <a:pt x="65" y="22"/>
                      <a:pt x="37" y="65"/>
                    </a:cubicBezTo>
                    <a:cubicBezTo>
                      <a:pt x="1" y="148"/>
                      <a:pt x="13" y="243"/>
                      <a:pt x="84" y="291"/>
                    </a:cubicBezTo>
                    <a:lnTo>
                      <a:pt x="358" y="481"/>
                    </a:lnTo>
                    <a:cubicBezTo>
                      <a:pt x="382" y="505"/>
                      <a:pt x="418" y="517"/>
                      <a:pt x="441" y="517"/>
                    </a:cubicBezTo>
                    <a:cubicBezTo>
                      <a:pt x="489" y="517"/>
                      <a:pt x="549" y="481"/>
                      <a:pt x="572" y="446"/>
                    </a:cubicBezTo>
                    <a:cubicBezTo>
                      <a:pt x="620" y="362"/>
                      <a:pt x="596" y="267"/>
                      <a:pt x="537" y="220"/>
                    </a:cubicBezTo>
                    <a:lnTo>
                      <a:pt x="263" y="29"/>
                    </a:lnTo>
                    <a:cubicBezTo>
                      <a:pt x="234" y="10"/>
                      <a:pt x="200" y="0"/>
                      <a:pt x="1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5" name="Google Shape;3005;p89"/>
              <p:cNvSpPr/>
              <p:nvPr/>
            </p:nvSpPr>
            <p:spPr>
              <a:xfrm>
                <a:off x="3555897" y="2322830"/>
                <a:ext cx="14496" cy="18144"/>
              </a:xfrm>
              <a:custGeom>
                <a:avLst/>
                <a:gdLst/>
                <a:ahLst/>
                <a:cxnLst/>
                <a:rect l="l" t="t" r="r" b="b"/>
                <a:pathLst>
                  <a:path w="453" h="567" extrusionOk="0">
                    <a:moveTo>
                      <a:pt x="180" y="1"/>
                    </a:moveTo>
                    <a:cubicBezTo>
                      <a:pt x="164" y="1"/>
                      <a:pt x="148" y="3"/>
                      <a:pt x="132" y="7"/>
                    </a:cubicBezTo>
                    <a:cubicBezTo>
                      <a:pt x="48" y="43"/>
                      <a:pt x="1" y="126"/>
                      <a:pt x="36" y="221"/>
                    </a:cubicBezTo>
                    <a:lnTo>
                      <a:pt x="108" y="459"/>
                    </a:lnTo>
                    <a:cubicBezTo>
                      <a:pt x="132" y="531"/>
                      <a:pt x="191" y="567"/>
                      <a:pt x="251" y="567"/>
                    </a:cubicBezTo>
                    <a:cubicBezTo>
                      <a:pt x="274" y="567"/>
                      <a:pt x="286" y="567"/>
                      <a:pt x="310" y="543"/>
                    </a:cubicBezTo>
                    <a:cubicBezTo>
                      <a:pt x="405" y="531"/>
                      <a:pt x="453" y="436"/>
                      <a:pt x="417" y="352"/>
                    </a:cubicBezTo>
                    <a:lnTo>
                      <a:pt x="346" y="114"/>
                    </a:lnTo>
                    <a:cubicBezTo>
                      <a:pt x="316" y="45"/>
                      <a:pt x="254" y="1"/>
                      <a:pt x="1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6" name="Google Shape;3006;p89"/>
              <p:cNvSpPr/>
              <p:nvPr/>
            </p:nvSpPr>
            <p:spPr>
              <a:xfrm>
                <a:off x="3422169" y="2251502"/>
                <a:ext cx="344832" cy="356544"/>
              </a:xfrm>
              <a:custGeom>
                <a:avLst/>
                <a:gdLst/>
                <a:ahLst/>
                <a:cxnLst/>
                <a:rect l="l" t="t" r="r" b="b"/>
                <a:pathLst>
                  <a:path w="10776" h="11142" extrusionOk="0">
                    <a:moveTo>
                      <a:pt x="2870" y="2819"/>
                    </a:moveTo>
                    <a:cubicBezTo>
                      <a:pt x="2941" y="2819"/>
                      <a:pt x="3013" y="2867"/>
                      <a:pt x="3048" y="2950"/>
                    </a:cubicBezTo>
                    <a:cubicBezTo>
                      <a:pt x="3084" y="2998"/>
                      <a:pt x="3060" y="3046"/>
                      <a:pt x="3048" y="3093"/>
                    </a:cubicBezTo>
                    <a:cubicBezTo>
                      <a:pt x="3025" y="3129"/>
                      <a:pt x="2989" y="3165"/>
                      <a:pt x="2941" y="3189"/>
                    </a:cubicBezTo>
                    <a:cubicBezTo>
                      <a:pt x="2925" y="3199"/>
                      <a:pt x="2904" y="3205"/>
                      <a:pt x="2882" y="3205"/>
                    </a:cubicBezTo>
                    <a:cubicBezTo>
                      <a:pt x="2854" y="3205"/>
                      <a:pt x="2825" y="3196"/>
                      <a:pt x="2798" y="3177"/>
                    </a:cubicBezTo>
                    <a:cubicBezTo>
                      <a:pt x="2751" y="3153"/>
                      <a:pt x="2727" y="3117"/>
                      <a:pt x="2691" y="3069"/>
                    </a:cubicBezTo>
                    <a:cubicBezTo>
                      <a:pt x="2656" y="2974"/>
                      <a:pt x="2703" y="2867"/>
                      <a:pt x="2810" y="2831"/>
                    </a:cubicBezTo>
                    <a:cubicBezTo>
                      <a:pt x="2822" y="2831"/>
                      <a:pt x="2858" y="2819"/>
                      <a:pt x="2870" y="2819"/>
                    </a:cubicBezTo>
                    <a:close/>
                    <a:moveTo>
                      <a:pt x="2310" y="3367"/>
                    </a:moveTo>
                    <a:cubicBezTo>
                      <a:pt x="2382" y="3367"/>
                      <a:pt x="2453" y="3415"/>
                      <a:pt x="2489" y="3498"/>
                    </a:cubicBezTo>
                    <a:cubicBezTo>
                      <a:pt x="2501" y="3546"/>
                      <a:pt x="2501" y="3605"/>
                      <a:pt x="2465" y="3653"/>
                    </a:cubicBezTo>
                    <a:cubicBezTo>
                      <a:pt x="2441" y="3701"/>
                      <a:pt x="2406" y="3724"/>
                      <a:pt x="2370" y="3760"/>
                    </a:cubicBezTo>
                    <a:cubicBezTo>
                      <a:pt x="2352" y="3764"/>
                      <a:pt x="2333" y="3767"/>
                      <a:pt x="2314" y="3767"/>
                    </a:cubicBezTo>
                    <a:cubicBezTo>
                      <a:pt x="2280" y="3767"/>
                      <a:pt x="2245" y="3759"/>
                      <a:pt x="2215" y="3736"/>
                    </a:cubicBezTo>
                    <a:cubicBezTo>
                      <a:pt x="2167" y="3712"/>
                      <a:pt x="2144" y="3677"/>
                      <a:pt x="2108" y="3641"/>
                    </a:cubicBezTo>
                    <a:cubicBezTo>
                      <a:pt x="2108" y="3593"/>
                      <a:pt x="2108" y="3534"/>
                      <a:pt x="2144" y="3486"/>
                    </a:cubicBezTo>
                    <a:cubicBezTo>
                      <a:pt x="2167" y="3450"/>
                      <a:pt x="2203" y="3415"/>
                      <a:pt x="2251" y="3379"/>
                    </a:cubicBezTo>
                    <a:cubicBezTo>
                      <a:pt x="2263" y="3379"/>
                      <a:pt x="2286" y="3367"/>
                      <a:pt x="2310" y="3367"/>
                    </a:cubicBezTo>
                    <a:close/>
                    <a:moveTo>
                      <a:pt x="3060" y="3546"/>
                    </a:moveTo>
                    <a:cubicBezTo>
                      <a:pt x="3096" y="3546"/>
                      <a:pt x="3120" y="3546"/>
                      <a:pt x="3156" y="3570"/>
                    </a:cubicBezTo>
                    <a:cubicBezTo>
                      <a:pt x="3191" y="3593"/>
                      <a:pt x="3227" y="3629"/>
                      <a:pt x="3263" y="3665"/>
                    </a:cubicBezTo>
                    <a:cubicBezTo>
                      <a:pt x="3275" y="3724"/>
                      <a:pt x="3263" y="3772"/>
                      <a:pt x="3239" y="3831"/>
                    </a:cubicBezTo>
                    <a:cubicBezTo>
                      <a:pt x="3215" y="3879"/>
                      <a:pt x="3179" y="3903"/>
                      <a:pt x="3144" y="3939"/>
                    </a:cubicBezTo>
                    <a:cubicBezTo>
                      <a:pt x="3124" y="3944"/>
                      <a:pt x="3102" y="3946"/>
                      <a:pt x="3080" y="3946"/>
                    </a:cubicBezTo>
                    <a:cubicBezTo>
                      <a:pt x="3049" y="3946"/>
                      <a:pt x="3017" y="3941"/>
                      <a:pt x="2989" y="3927"/>
                    </a:cubicBezTo>
                    <a:cubicBezTo>
                      <a:pt x="2941" y="3891"/>
                      <a:pt x="2917" y="3867"/>
                      <a:pt x="2882" y="3820"/>
                    </a:cubicBezTo>
                    <a:cubicBezTo>
                      <a:pt x="2870" y="3772"/>
                      <a:pt x="2870" y="3712"/>
                      <a:pt x="2894" y="3665"/>
                    </a:cubicBezTo>
                    <a:cubicBezTo>
                      <a:pt x="2929" y="3629"/>
                      <a:pt x="2953" y="3593"/>
                      <a:pt x="3001" y="3570"/>
                    </a:cubicBezTo>
                    <a:cubicBezTo>
                      <a:pt x="3025" y="3570"/>
                      <a:pt x="3048" y="3546"/>
                      <a:pt x="3060" y="3546"/>
                    </a:cubicBezTo>
                    <a:close/>
                    <a:moveTo>
                      <a:pt x="3584" y="3843"/>
                    </a:moveTo>
                    <a:lnTo>
                      <a:pt x="4191" y="4343"/>
                    </a:lnTo>
                    <a:lnTo>
                      <a:pt x="3501" y="4046"/>
                    </a:lnTo>
                    <a:cubicBezTo>
                      <a:pt x="3513" y="4022"/>
                      <a:pt x="3525" y="3998"/>
                      <a:pt x="3537" y="3962"/>
                    </a:cubicBezTo>
                    <a:cubicBezTo>
                      <a:pt x="3560" y="3939"/>
                      <a:pt x="3572" y="3891"/>
                      <a:pt x="3584" y="3843"/>
                    </a:cubicBezTo>
                    <a:close/>
                    <a:moveTo>
                      <a:pt x="9478" y="3974"/>
                    </a:moveTo>
                    <a:cubicBezTo>
                      <a:pt x="9835" y="4141"/>
                      <a:pt x="10145" y="4391"/>
                      <a:pt x="10418" y="4713"/>
                    </a:cubicBezTo>
                    <a:cubicBezTo>
                      <a:pt x="10228" y="4998"/>
                      <a:pt x="9966" y="5260"/>
                      <a:pt x="9704" y="5451"/>
                    </a:cubicBezTo>
                    <a:cubicBezTo>
                      <a:pt x="9597" y="5332"/>
                      <a:pt x="9478" y="5248"/>
                      <a:pt x="9347" y="5153"/>
                    </a:cubicBezTo>
                    <a:cubicBezTo>
                      <a:pt x="9228" y="5094"/>
                      <a:pt x="9097" y="5022"/>
                      <a:pt x="8918" y="4963"/>
                    </a:cubicBezTo>
                    <a:lnTo>
                      <a:pt x="9406" y="4939"/>
                    </a:lnTo>
                    <a:cubicBezTo>
                      <a:pt x="9490" y="4939"/>
                      <a:pt x="9573" y="4844"/>
                      <a:pt x="9549" y="4760"/>
                    </a:cubicBezTo>
                    <a:cubicBezTo>
                      <a:pt x="9549" y="4672"/>
                      <a:pt x="9478" y="4604"/>
                      <a:pt x="9391" y="4604"/>
                    </a:cubicBezTo>
                    <a:cubicBezTo>
                      <a:pt x="9385" y="4604"/>
                      <a:pt x="9378" y="4605"/>
                      <a:pt x="9371" y="4605"/>
                    </a:cubicBezTo>
                    <a:lnTo>
                      <a:pt x="8656" y="4665"/>
                    </a:lnTo>
                    <a:cubicBezTo>
                      <a:pt x="8871" y="4546"/>
                      <a:pt x="9061" y="4427"/>
                      <a:pt x="9192" y="4308"/>
                    </a:cubicBezTo>
                    <a:cubicBezTo>
                      <a:pt x="9299" y="4201"/>
                      <a:pt x="9394" y="4105"/>
                      <a:pt x="9478" y="3974"/>
                    </a:cubicBezTo>
                    <a:close/>
                    <a:moveTo>
                      <a:pt x="4245" y="304"/>
                    </a:moveTo>
                    <a:cubicBezTo>
                      <a:pt x="4475" y="304"/>
                      <a:pt x="4701" y="348"/>
                      <a:pt x="4906" y="438"/>
                    </a:cubicBezTo>
                    <a:cubicBezTo>
                      <a:pt x="5299" y="605"/>
                      <a:pt x="5561" y="903"/>
                      <a:pt x="5704" y="1260"/>
                    </a:cubicBezTo>
                    <a:cubicBezTo>
                      <a:pt x="5787" y="1522"/>
                      <a:pt x="5835" y="1867"/>
                      <a:pt x="5799" y="2284"/>
                    </a:cubicBezTo>
                    <a:cubicBezTo>
                      <a:pt x="5537" y="2819"/>
                      <a:pt x="5370" y="3367"/>
                      <a:pt x="5287" y="3665"/>
                    </a:cubicBezTo>
                    <a:cubicBezTo>
                      <a:pt x="5251" y="3760"/>
                      <a:pt x="5311" y="3843"/>
                      <a:pt x="5406" y="3879"/>
                    </a:cubicBezTo>
                    <a:cubicBezTo>
                      <a:pt x="5418" y="3883"/>
                      <a:pt x="5431" y="3884"/>
                      <a:pt x="5444" y="3884"/>
                    </a:cubicBezTo>
                    <a:cubicBezTo>
                      <a:pt x="5516" y="3884"/>
                      <a:pt x="5588" y="3831"/>
                      <a:pt x="5608" y="3760"/>
                    </a:cubicBezTo>
                    <a:cubicBezTo>
                      <a:pt x="5894" y="2748"/>
                      <a:pt x="6311" y="1926"/>
                      <a:pt x="6727" y="1534"/>
                    </a:cubicBezTo>
                    <a:cubicBezTo>
                      <a:pt x="6972" y="1309"/>
                      <a:pt x="7286" y="1190"/>
                      <a:pt x="7633" y="1190"/>
                    </a:cubicBezTo>
                    <a:cubicBezTo>
                      <a:pt x="7691" y="1190"/>
                      <a:pt x="7751" y="1193"/>
                      <a:pt x="7811" y="1200"/>
                    </a:cubicBezTo>
                    <a:cubicBezTo>
                      <a:pt x="8228" y="1236"/>
                      <a:pt x="8632" y="1450"/>
                      <a:pt x="8930" y="1772"/>
                    </a:cubicBezTo>
                    <a:cubicBezTo>
                      <a:pt x="9228" y="2105"/>
                      <a:pt x="9394" y="2522"/>
                      <a:pt x="9394" y="2939"/>
                    </a:cubicBezTo>
                    <a:cubicBezTo>
                      <a:pt x="9394" y="3355"/>
                      <a:pt x="9228" y="3724"/>
                      <a:pt x="8942" y="3974"/>
                    </a:cubicBezTo>
                    <a:cubicBezTo>
                      <a:pt x="8656" y="4236"/>
                      <a:pt x="8180" y="4474"/>
                      <a:pt x="7561" y="4653"/>
                    </a:cubicBezTo>
                    <a:lnTo>
                      <a:pt x="7549" y="4653"/>
                    </a:lnTo>
                    <a:cubicBezTo>
                      <a:pt x="7430" y="4641"/>
                      <a:pt x="7299" y="4635"/>
                      <a:pt x="7161" y="4635"/>
                    </a:cubicBezTo>
                    <a:cubicBezTo>
                      <a:pt x="7022" y="4635"/>
                      <a:pt x="6876" y="4641"/>
                      <a:pt x="6727" y="4653"/>
                    </a:cubicBezTo>
                    <a:cubicBezTo>
                      <a:pt x="6632" y="4653"/>
                      <a:pt x="6561" y="4724"/>
                      <a:pt x="6561" y="4808"/>
                    </a:cubicBezTo>
                    <a:cubicBezTo>
                      <a:pt x="6561" y="4903"/>
                      <a:pt x="6632" y="4974"/>
                      <a:pt x="6727" y="4974"/>
                    </a:cubicBezTo>
                    <a:cubicBezTo>
                      <a:pt x="6825" y="4971"/>
                      <a:pt x="6935" y="4968"/>
                      <a:pt x="7055" y="4968"/>
                    </a:cubicBezTo>
                    <a:cubicBezTo>
                      <a:pt x="7682" y="4968"/>
                      <a:pt x="8561" y="5039"/>
                      <a:pt x="9121" y="5379"/>
                    </a:cubicBezTo>
                    <a:cubicBezTo>
                      <a:pt x="9871" y="5856"/>
                      <a:pt x="10061" y="6844"/>
                      <a:pt x="9597" y="7630"/>
                    </a:cubicBezTo>
                    <a:cubicBezTo>
                      <a:pt x="9275" y="8174"/>
                      <a:pt x="8718" y="8485"/>
                      <a:pt x="8177" y="8485"/>
                    </a:cubicBezTo>
                    <a:cubicBezTo>
                      <a:pt x="7937" y="8485"/>
                      <a:pt x="7701" y="8424"/>
                      <a:pt x="7489" y="8296"/>
                    </a:cubicBezTo>
                    <a:cubicBezTo>
                      <a:pt x="6870" y="7939"/>
                      <a:pt x="6156" y="6975"/>
                      <a:pt x="5954" y="6487"/>
                    </a:cubicBezTo>
                    <a:cubicBezTo>
                      <a:pt x="5954" y="6463"/>
                      <a:pt x="5942" y="6463"/>
                      <a:pt x="5942" y="6451"/>
                    </a:cubicBezTo>
                    <a:cubicBezTo>
                      <a:pt x="5918" y="6356"/>
                      <a:pt x="5906" y="6284"/>
                      <a:pt x="5894" y="6213"/>
                    </a:cubicBezTo>
                    <a:cubicBezTo>
                      <a:pt x="5884" y="6132"/>
                      <a:pt x="5813" y="6077"/>
                      <a:pt x="5741" y="6077"/>
                    </a:cubicBezTo>
                    <a:cubicBezTo>
                      <a:pt x="5729" y="6077"/>
                      <a:pt x="5716" y="6078"/>
                      <a:pt x="5704" y="6082"/>
                    </a:cubicBezTo>
                    <a:cubicBezTo>
                      <a:pt x="5608" y="6094"/>
                      <a:pt x="5549" y="6189"/>
                      <a:pt x="5561" y="6272"/>
                    </a:cubicBezTo>
                    <a:cubicBezTo>
                      <a:pt x="5823" y="7463"/>
                      <a:pt x="5739" y="8475"/>
                      <a:pt x="5549" y="8951"/>
                    </a:cubicBezTo>
                    <a:cubicBezTo>
                      <a:pt x="5323" y="9499"/>
                      <a:pt x="4763" y="9844"/>
                      <a:pt x="4132" y="9844"/>
                    </a:cubicBezTo>
                    <a:cubicBezTo>
                      <a:pt x="3918" y="9844"/>
                      <a:pt x="3691" y="9797"/>
                      <a:pt x="3465" y="9713"/>
                    </a:cubicBezTo>
                    <a:cubicBezTo>
                      <a:pt x="2620" y="9368"/>
                      <a:pt x="2167" y="8487"/>
                      <a:pt x="2465" y="7737"/>
                    </a:cubicBezTo>
                    <a:cubicBezTo>
                      <a:pt x="2620" y="7356"/>
                      <a:pt x="2965" y="6927"/>
                      <a:pt x="3465" y="6463"/>
                    </a:cubicBezTo>
                    <a:cubicBezTo>
                      <a:pt x="3691" y="6379"/>
                      <a:pt x="3894" y="6272"/>
                      <a:pt x="4072" y="6165"/>
                    </a:cubicBezTo>
                    <a:cubicBezTo>
                      <a:pt x="4156" y="6129"/>
                      <a:pt x="4180" y="6034"/>
                      <a:pt x="4156" y="5951"/>
                    </a:cubicBezTo>
                    <a:cubicBezTo>
                      <a:pt x="4120" y="5888"/>
                      <a:pt x="4056" y="5859"/>
                      <a:pt x="3991" y="5859"/>
                    </a:cubicBezTo>
                    <a:cubicBezTo>
                      <a:pt x="3971" y="5859"/>
                      <a:pt x="3950" y="5862"/>
                      <a:pt x="3930" y="5867"/>
                    </a:cubicBezTo>
                    <a:cubicBezTo>
                      <a:pt x="3136" y="6291"/>
                      <a:pt x="2413" y="6517"/>
                      <a:pt x="1867" y="6517"/>
                    </a:cubicBezTo>
                    <a:cubicBezTo>
                      <a:pt x="1815" y="6517"/>
                      <a:pt x="1764" y="6515"/>
                      <a:pt x="1715" y="6510"/>
                    </a:cubicBezTo>
                    <a:cubicBezTo>
                      <a:pt x="1322" y="6475"/>
                      <a:pt x="965" y="6284"/>
                      <a:pt x="715" y="5963"/>
                    </a:cubicBezTo>
                    <a:cubicBezTo>
                      <a:pt x="465" y="5629"/>
                      <a:pt x="322" y="5201"/>
                      <a:pt x="370" y="4748"/>
                    </a:cubicBezTo>
                    <a:cubicBezTo>
                      <a:pt x="439" y="3885"/>
                      <a:pt x="1086" y="3222"/>
                      <a:pt x="1839" y="3222"/>
                    </a:cubicBezTo>
                    <a:cubicBezTo>
                      <a:pt x="1865" y="3222"/>
                      <a:pt x="1891" y="3223"/>
                      <a:pt x="1917" y="3224"/>
                    </a:cubicBezTo>
                    <a:cubicBezTo>
                      <a:pt x="1894" y="3248"/>
                      <a:pt x="1858" y="3296"/>
                      <a:pt x="1846" y="3343"/>
                    </a:cubicBezTo>
                    <a:cubicBezTo>
                      <a:pt x="1786" y="3462"/>
                      <a:pt x="1774" y="3605"/>
                      <a:pt x="1810" y="3736"/>
                    </a:cubicBezTo>
                    <a:cubicBezTo>
                      <a:pt x="1858" y="3879"/>
                      <a:pt x="1953" y="3974"/>
                      <a:pt x="2084" y="4034"/>
                    </a:cubicBezTo>
                    <a:cubicBezTo>
                      <a:pt x="2155" y="4070"/>
                      <a:pt x="2227" y="4093"/>
                      <a:pt x="2310" y="4093"/>
                    </a:cubicBezTo>
                    <a:cubicBezTo>
                      <a:pt x="2370" y="4093"/>
                      <a:pt x="2429" y="4082"/>
                      <a:pt x="2465" y="4070"/>
                    </a:cubicBezTo>
                    <a:cubicBezTo>
                      <a:pt x="2513" y="4058"/>
                      <a:pt x="2560" y="4022"/>
                      <a:pt x="2608" y="3998"/>
                    </a:cubicBezTo>
                    <a:cubicBezTo>
                      <a:pt x="2644" y="4082"/>
                      <a:pt x="2739" y="4153"/>
                      <a:pt x="2822" y="4201"/>
                    </a:cubicBezTo>
                    <a:cubicBezTo>
                      <a:pt x="2906" y="4236"/>
                      <a:pt x="2977" y="4260"/>
                      <a:pt x="3048" y="4260"/>
                    </a:cubicBezTo>
                    <a:cubicBezTo>
                      <a:pt x="3084" y="4260"/>
                      <a:pt x="3120" y="4260"/>
                      <a:pt x="3156" y="4248"/>
                    </a:cubicBezTo>
                    <a:lnTo>
                      <a:pt x="4692" y="4951"/>
                    </a:lnTo>
                    <a:lnTo>
                      <a:pt x="2406" y="4974"/>
                    </a:lnTo>
                    <a:cubicBezTo>
                      <a:pt x="2322" y="4974"/>
                      <a:pt x="2251" y="5046"/>
                      <a:pt x="2251" y="5141"/>
                    </a:cubicBezTo>
                    <a:cubicBezTo>
                      <a:pt x="2251" y="5225"/>
                      <a:pt x="2322" y="5308"/>
                      <a:pt x="2406" y="5308"/>
                    </a:cubicBezTo>
                    <a:lnTo>
                      <a:pt x="5049" y="5260"/>
                    </a:lnTo>
                    <a:lnTo>
                      <a:pt x="4275" y="7772"/>
                    </a:lnTo>
                    <a:lnTo>
                      <a:pt x="4275" y="7820"/>
                    </a:lnTo>
                    <a:cubicBezTo>
                      <a:pt x="4275" y="7892"/>
                      <a:pt x="4311" y="7951"/>
                      <a:pt x="4394" y="7963"/>
                    </a:cubicBezTo>
                    <a:lnTo>
                      <a:pt x="4430" y="7963"/>
                    </a:lnTo>
                    <a:cubicBezTo>
                      <a:pt x="4513" y="7963"/>
                      <a:pt x="4572" y="7927"/>
                      <a:pt x="4584" y="7844"/>
                    </a:cubicBezTo>
                    <a:lnTo>
                      <a:pt x="5358" y="5332"/>
                    </a:lnTo>
                    <a:lnTo>
                      <a:pt x="6668" y="6260"/>
                    </a:lnTo>
                    <a:cubicBezTo>
                      <a:pt x="6692" y="6272"/>
                      <a:pt x="6727" y="6284"/>
                      <a:pt x="6751" y="6284"/>
                    </a:cubicBezTo>
                    <a:cubicBezTo>
                      <a:pt x="6799" y="6284"/>
                      <a:pt x="6858" y="6260"/>
                      <a:pt x="6894" y="6213"/>
                    </a:cubicBezTo>
                    <a:cubicBezTo>
                      <a:pt x="6930" y="6141"/>
                      <a:pt x="6918" y="6034"/>
                      <a:pt x="6847" y="5987"/>
                    </a:cubicBezTo>
                    <a:lnTo>
                      <a:pt x="5537" y="5070"/>
                    </a:lnTo>
                    <a:lnTo>
                      <a:pt x="7644" y="3486"/>
                    </a:lnTo>
                    <a:cubicBezTo>
                      <a:pt x="7692" y="3462"/>
                      <a:pt x="7704" y="3415"/>
                      <a:pt x="7704" y="3355"/>
                    </a:cubicBezTo>
                    <a:cubicBezTo>
                      <a:pt x="7704" y="3331"/>
                      <a:pt x="7692" y="3284"/>
                      <a:pt x="7680" y="3248"/>
                    </a:cubicBezTo>
                    <a:cubicBezTo>
                      <a:pt x="7646" y="3208"/>
                      <a:pt x="7597" y="3186"/>
                      <a:pt x="7550" y="3186"/>
                    </a:cubicBezTo>
                    <a:cubicBezTo>
                      <a:pt x="7514" y="3186"/>
                      <a:pt x="7479" y="3199"/>
                      <a:pt x="7454" y="3224"/>
                    </a:cubicBezTo>
                    <a:lnTo>
                      <a:pt x="5346" y="4796"/>
                    </a:lnTo>
                    <a:lnTo>
                      <a:pt x="4775" y="3141"/>
                    </a:lnTo>
                    <a:cubicBezTo>
                      <a:pt x="4756" y="3077"/>
                      <a:pt x="4696" y="3034"/>
                      <a:pt x="4631" y="3034"/>
                    </a:cubicBezTo>
                    <a:cubicBezTo>
                      <a:pt x="4611" y="3034"/>
                      <a:pt x="4592" y="3037"/>
                      <a:pt x="4572" y="3046"/>
                    </a:cubicBezTo>
                    <a:cubicBezTo>
                      <a:pt x="4477" y="3069"/>
                      <a:pt x="4430" y="3165"/>
                      <a:pt x="4465" y="3248"/>
                    </a:cubicBezTo>
                    <a:lnTo>
                      <a:pt x="4882" y="4486"/>
                    </a:lnTo>
                    <a:lnTo>
                      <a:pt x="3298" y="3189"/>
                    </a:lnTo>
                    <a:cubicBezTo>
                      <a:pt x="3358" y="3069"/>
                      <a:pt x="3382" y="2927"/>
                      <a:pt x="3334" y="2784"/>
                    </a:cubicBezTo>
                    <a:cubicBezTo>
                      <a:pt x="3258" y="2575"/>
                      <a:pt x="3053" y="2434"/>
                      <a:pt x="2841" y="2434"/>
                    </a:cubicBezTo>
                    <a:cubicBezTo>
                      <a:pt x="2787" y="2434"/>
                      <a:pt x="2732" y="2443"/>
                      <a:pt x="2679" y="2462"/>
                    </a:cubicBezTo>
                    <a:cubicBezTo>
                      <a:pt x="2667" y="2462"/>
                      <a:pt x="2644" y="2474"/>
                      <a:pt x="2632" y="2474"/>
                    </a:cubicBezTo>
                    <a:cubicBezTo>
                      <a:pt x="2608" y="2415"/>
                      <a:pt x="2584" y="2367"/>
                      <a:pt x="2572" y="2331"/>
                    </a:cubicBezTo>
                    <a:cubicBezTo>
                      <a:pt x="2453" y="1950"/>
                      <a:pt x="2489" y="1557"/>
                      <a:pt x="2691" y="1200"/>
                    </a:cubicBezTo>
                    <a:cubicBezTo>
                      <a:pt x="2906" y="819"/>
                      <a:pt x="3239" y="545"/>
                      <a:pt x="3656" y="402"/>
                    </a:cubicBezTo>
                    <a:cubicBezTo>
                      <a:pt x="3848" y="337"/>
                      <a:pt x="4048" y="304"/>
                      <a:pt x="4245" y="304"/>
                    </a:cubicBezTo>
                    <a:close/>
                    <a:moveTo>
                      <a:pt x="6323" y="7677"/>
                    </a:moveTo>
                    <a:lnTo>
                      <a:pt x="6323" y="7677"/>
                    </a:lnTo>
                    <a:cubicBezTo>
                      <a:pt x="6620" y="8046"/>
                      <a:pt x="6978" y="8392"/>
                      <a:pt x="7311" y="8582"/>
                    </a:cubicBezTo>
                    <a:cubicBezTo>
                      <a:pt x="7501" y="8701"/>
                      <a:pt x="7704" y="8773"/>
                      <a:pt x="7930" y="8808"/>
                    </a:cubicBezTo>
                    <a:cubicBezTo>
                      <a:pt x="7930" y="9368"/>
                      <a:pt x="7704" y="9951"/>
                      <a:pt x="7263" y="10547"/>
                    </a:cubicBezTo>
                    <a:cubicBezTo>
                      <a:pt x="6454" y="10428"/>
                      <a:pt x="5787" y="9951"/>
                      <a:pt x="5442" y="9666"/>
                    </a:cubicBezTo>
                    <a:cubicBezTo>
                      <a:pt x="5608" y="9499"/>
                      <a:pt x="5739" y="9308"/>
                      <a:pt x="5846" y="9082"/>
                    </a:cubicBezTo>
                    <a:cubicBezTo>
                      <a:pt x="5965" y="8773"/>
                      <a:pt x="6037" y="8356"/>
                      <a:pt x="6037" y="7856"/>
                    </a:cubicBezTo>
                    <a:lnTo>
                      <a:pt x="6525" y="9308"/>
                    </a:lnTo>
                    <a:cubicBezTo>
                      <a:pt x="6561" y="9380"/>
                      <a:pt x="6620" y="9416"/>
                      <a:pt x="6680" y="9416"/>
                    </a:cubicBezTo>
                    <a:cubicBezTo>
                      <a:pt x="6692" y="9416"/>
                      <a:pt x="6716" y="9416"/>
                      <a:pt x="6739" y="9404"/>
                    </a:cubicBezTo>
                    <a:cubicBezTo>
                      <a:pt x="6823" y="9368"/>
                      <a:pt x="6870" y="9285"/>
                      <a:pt x="6847" y="9189"/>
                    </a:cubicBezTo>
                    <a:lnTo>
                      <a:pt x="6323" y="7677"/>
                    </a:lnTo>
                    <a:close/>
                    <a:moveTo>
                      <a:pt x="2096" y="8606"/>
                    </a:moveTo>
                    <a:cubicBezTo>
                      <a:pt x="2191" y="8987"/>
                      <a:pt x="2394" y="9332"/>
                      <a:pt x="2691" y="9618"/>
                    </a:cubicBezTo>
                    <a:lnTo>
                      <a:pt x="2572" y="9797"/>
                    </a:lnTo>
                    <a:cubicBezTo>
                      <a:pt x="2525" y="9880"/>
                      <a:pt x="2548" y="9975"/>
                      <a:pt x="2620" y="10023"/>
                    </a:cubicBezTo>
                    <a:cubicBezTo>
                      <a:pt x="2644" y="10035"/>
                      <a:pt x="2679" y="10058"/>
                      <a:pt x="2703" y="10058"/>
                    </a:cubicBezTo>
                    <a:cubicBezTo>
                      <a:pt x="2763" y="10058"/>
                      <a:pt x="2810" y="10023"/>
                      <a:pt x="2846" y="9975"/>
                    </a:cubicBezTo>
                    <a:lnTo>
                      <a:pt x="2941" y="9820"/>
                    </a:lnTo>
                    <a:cubicBezTo>
                      <a:pt x="3060" y="9892"/>
                      <a:pt x="3203" y="9963"/>
                      <a:pt x="3334" y="10023"/>
                    </a:cubicBezTo>
                    <a:cubicBezTo>
                      <a:pt x="3513" y="10094"/>
                      <a:pt x="3703" y="10142"/>
                      <a:pt x="3882" y="10154"/>
                    </a:cubicBezTo>
                    <a:cubicBezTo>
                      <a:pt x="3406" y="10570"/>
                      <a:pt x="2751" y="10832"/>
                      <a:pt x="2084" y="10856"/>
                    </a:cubicBezTo>
                    <a:cubicBezTo>
                      <a:pt x="1798" y="10118"/>
                      <a:pt x="1810" y="9308"/>
                      <a:pt x="2096" y="8606"/>
                    </a:cubicBezTo>
                    <a:close/>
                    <a:moveTo>
                      <a:pt x="4287" y="0"/>
                    </a:moveTo>
                    <a:cubicBezTo>
                      <a:pt x="4050" y="0"/>
                      <a:pt x="3812" y="39"/>
                      <a:pt x="3584" y="117"/>
                    </a:cubicBezTo>
                    <a:cubicBezTo>
                      <a:pt x="3096" y="272"/>
                      <a:pt x="2679" y="617"/>
                      <a:pt x="2441" y="1045"/>
                    </a:cubicBezTo>
                    <a:cubicBezTo>
                      <a:pt x="2191" y="1498"/>
                      <a:pt x="2144" y="1986"/>
                      <a:pt x="2286" y="2450"/>
                    </a:cubicBezTo>
                    <a:cubicBezTo>
                      <a:pt x="2322" y="2534"/>
                      <a:pt x="2370" y="2629"/>
                      <a:pt x="2406" y="2724"/>
                    </a:cubicBezTo>
                    <a:cubicBezTo>
                      <a:pt x="2406" y="2724"/>
                      <a:pt x="2406" y="2748"/>
                      <a:pt x="2394" y="2748"/>
                    </a:cubicBezTo>
                    <a:cubicBezTo>
                      <a:pt x="2358" y="2808"/>
                      <a:pt x="2346" y="2867"/>
                      <a:pt x="2346" y="2927"/>
                    </a:cubicBezTo>
                    <a:cubicBezTo>
                      <a:pt x="2227" y="2891"/>
                      <a:pt x="2108" y="2879"/>
                      <a:pt x="1989" y="2867"/>
                    </a:cubicBezTo>
                    <a:cubicBezTo>
                      <a:pt x="1949" y="2864"/>
                      <a:pt x="1909" y="2863"/>
                      <a:pt x="1869" y="2863"/>
                    </a:cubicBezTo>
                    <a:cubicBezTo>
                      <a:pt x="941" y="2863"/>
                      <a:pt x="128" y="3650"/>
                      <a:pt x="48" y="4701"/>
                    </a:cubicBezTo>
                    <a:cubicBezTo>
                      <a:pt x="0" y="5213"/>
                      <a:pt x="143" y="5725"/>
                      <a:pt x="465" y="6129"/>
                    </a:cubicBezTo>
                    <a:cubicBezTo>
                      <a:pt x="774" y="6522"/>
                      <a:pt x="1203" y="6760"/>
                      <a:pt x="1691" y="6808"/>
                    </a:cubicBezTo>
                    <a:lnTo>
                      <a:pt x="1858" y="6808"/>
                    </a:lnTo>
                    <a:cubicBezTo>
                      <a:pt x="2144" y="6808"/>
                      <a:pt x="2453" y="6749"/>
                      <a:pt x="2751" y="6677"/>
                    </a:cubicBezTo>
                    <a:lnTo>
                      <a:pt x="2751" y="6677"/>
                    </a:lnTo>
                    <a:cubicBezTo>
                      <a:pt x="2513" y="6939"/>
                      <a:pt x="2286" y="7260"/>
                      <a:pt x="2155" y="7570"/>
                    </a:cubicBezTo>
                    <a:cubicBezTo>
                      <a:pt x="2108" y="7677"/>
                      <a:pt x="2084" y="7796"/>
                      <a:pt x="2060" y="7892"/>
                    </a:cubicBezTo>
                    <a:cubicBezTo>
                      <a:pt x="1453" y="8820"/>
                      <a:pt x="1370" y="9999"/>
                      <a:pt x="1810" y="11035"/>
                    </a:cubicBezTo>
                    <a:cubicBezTo>
                      <a:pt x="1846" y="11094"/>
                      <a:pt x="1905" y="11142"/>
                      <a:pt x="1965" y="11142"/>
                    </a:cubicBezTo>
                    <a:cubicBezTo>
                      <a:pt x="2882" y="11130"/>
                      <a:pt x="3763" y="10749"/>
                      <a:pt x="4370" y="10118"/>
                    </a:cubicBezTo>
                    <a:cubicBezTo>
                      <a:pt x="4668" y="10082"/>
                      <a:pt x="4953" y="9975"/>
                      <a:pt x="5192" y="9832"/>
                    </a:cubicBezTo>
                    <a:cubicBezTo>
                      <a:pt x="5549" y="10142"/>
                      <a:pt x="6335" y="10725"/>
                      <a:pt x="7323" y="10844"/>
                    </a:cubicBezTo>
                    <a:lnTo>
                      <a:pt x="7335" y="10844"/>
                    </a:lnTo>
                    <a:cubicBezTo>
                      <a:pt x="7382" y="10844"/>
                      <a:pt x="7442" y="10809"/>
                      <a:pt x="7466" y="10785"/>
                    </a:cubicBezTo>
                    <a:cubicBezTo>
                      <a:pt x="7990" y="10118"/>
                      <a:pt x="8251" y="9439"/>
                      <a:pt x="8275" y="8773"/>
                    </a:cubicBezTo>
                    <a:cubicBezTo>
                      <a:pt x="8894" y="8749"/>
                      <a:pt x="9525" y="8368"/>
                      <a:pt x="9883" y="7761"/>
                    </a:cubicBezTo>
                    <a:cubicBezTo>
                      <a:pt x="10276" y="7082"/>
                      <a:pt x="10264" y="6272"/>
                      <a:pt x="9906" y="5689"/>
                    </a:cubicBezTo>
                    <a:cubicBezTo>
                      <a:pt x="10252" y="5439"/>
                      <a:pt x="10537" y="5117"/>
                      <a:pt x="10752" y="4724"/>
                    </a:cubicBezTo>
                    <a:cubicBezTo>
                      <a:pt x="10776" y="4701"/>
                      <a:pt x="10776" y="4617"/>
                      <a:pt x="10728" y="4582"/>
                    </a:cubicBezTo>
                    <a:cubicBezTo>
                      <a:pt x="10430" y="4189"/>
                      <a:pt x="10049" y="3891"/>
                      <a:pt x="9609" y="3689"/>
                    </a:cubicBezTo>
                    <a:cubicBezTo>
                      <a:pt x="9704" y="3474"/>
                      <a:pt x="9752" y="3248"/>
                      <a:pt x="9752" y="2998"/>
                    </a:cubicBezTo>
                    <a:cubicBezTo>
                      <a:pt x="9752" y="2498"/>
                      <a:pt x="9549" y="1998"/>
                      <a:pt x="9192" y="1617"/>
                    </a:cubicBezTo>
                    <a:cubicBezTo>
                      <a:pt x="8835" y="1224"/>
                      <a:pt x="8382" y="974"/>
                      <a:pt x="7870" y="926"/>
                    </a:cubicBezTo>
                    <a:cubicBezTo>
                      <a:pt x="7803" y="918"/>
                      <a:pt x="7736" y="914"/>
                      <a:pt x="7670" y="914"/>
                    </a:cubicBezTo>
                    <a:cubicBezTo>
                      <a:pt x="7244" y="914"/>
                      <a:pt x="6846" y="1075"/>
                      <a:pt x="6537" y="1343"/>
                    </a:cubicBezTo>
                    <a:cubicBezTo>
                      <a:pt x="6394" y="1462"/>
                      <a:pt x="6263" y="1617"/>
                      <a:pt x="6156" y="1772"/>
                    </a:cubicBezTo>
                    <a:cubicBezTo>
                      <a:pt x="6144" y="1557"/>
                      <a:pt x="6096" y="1367"/>
                      <a:pt x="6037" y="1176"/>
                    </a:cubicBezTo>
                    <a:cubicBezTo>
                      <a:pt x="5882" y="724"/>
                      <a:pt x="5537" y="367"/>
                      <a:pt x="5073" y="152"/>
                    </a:cubicBezTo>
                    <a:cubicBezTo>
                      <a:pt x="4825" y="51"/>
                      <a:pt x="4557" y="0"/>
                      <a:pt x="42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02" name="Google Shape;3002;p89"/>
            <p:cNvSpPr/>
            <p:nvPr/>
          </p:nvSpPr>
          <p:spPr>
            <a:xfrm>
              <a:off x="3126337" y="1961895"/>
              <a:ext cx="935700" cy="935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621025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998"/>
                                        </p:tgtEl>
                                        <p:attrNameLst>
                                          <p:attrName>style.visibility</p:attrName>
                                        </p:attrNameLst>
                                      </p:cBhvr>
                                      <p:to>
                                        <p:strVal val="visible"/>
                                      </p:to>
                                    </p:set>
                                    <p:animEffect transition="in" filter="fade">
                                      <p:cBhvr>
                                        <p:cTn id="7" dur="1000"/>
                                        <p:tgtEl>
                                          <p:spTgt spid="2998"/>
                                        </p:tgtEl>
                                      </p:cBhvr>
                                    </p:animEffect>
                                  </p:childTnLst>
                                </p:cTn>
                              </p:par>
                              <p:par>
                                <p:cTn id="8" presetID="10" presetClass="entr" presetSubtype="0" fill="hold" nodeType="withEffect">
                                  <p:stCondLst>
                                    <p:cond delay="0"/>
                                  </p:stCondLst>
                                  <p:childTnLst>
                                    <p:set>
                                      <p:cBhvr>
                                        <p:cTn id="9" dur="1" fill="hold">
                                          <p:stCondLst>
                                            <p:cond delay="0"/>
                                          </p:stCondLst>
                                        </p:cTn>
                                        <p:tgtEl>
                                          <p:spTgt spid="3001"/>
                                        </p:tgtEl>
                                        <p:attrNameLst>
                                          <p:attrName>style.visibility</p:attrName>
                                        </p:attrNameLst>
                                      </p:cBhvr>
                                      <p:to>
                                        <p:strVal val="visible"/>
                                      </p:to>
                                    </p:set>
                                    <p:animEffect transition="in" filter="fade">
                                      <p:cBhvr>
                                        <p:cTn id="10" dur="1000"/>
                                        <p:tgtEl>
                                          <p:spTgt spid="3001"/>
                                        </p:tgtEl>
                                      </p:cBhvr>
                                    </p:animEffect>
                                  </p:childTnLst>
                                </p:cTn>
                              </p:par>
                              <p:par>
                                <p:cTn id="11" presetID="10" presetClass="entr" presetSubtype="0" fill="hold" nodeType="withEffect">
                                  <p:stCondLst>
                                    <p:cond delay="0"/>
                                  </p:stCondLst>
                                  <p:childTnLst>
                                    <p:set>
                                      <p:cBhvr>
                                        <p:cTn id="12" dur="1" fill="hold">
                                          <p:stCondLst>
                                            <p:cond delay="0"/>
                                          </p:stCondLst>
                                        </p:cTn>
                                        <p:tgtEl>
                                          <p:spTgt spid="3007"/>
                                        </p:tgtEl>
                                        <p:attrNameLst>
                                          <p:attrName>style.visibility</p:attrName>
                                        </p:attrNameLst>
                                      </p:cBhvr>
                                      <p:to>
                                        <p:strVal val="visible"/>
                                      </p:to>
                                    </p:set>
                                    <p:animEffect transition="in" filter="fade">
                                      <p:cBhvr>
                                        <p:cTn id="13" dur="1000"/>
                                        <p:tgtEl>
                                          <p:spTgt spid="3007"/>
                                        </p:tgtEl>
                                      </p:cBhvr>
                                    </p:animEffect>
                                  </p:childTnLst>
                                </p:cTn>
                              </p:par>
                              <p:par>
                                <p:cTn id="14" presetID="10" presetClass="entr" presetSubtype="0" fill="hold" nodeType="withEffect">
                                  <p:stCondLst>
                                    <p:cond delay="0"/>
                                  </p:stCondLst>
                                  <p:childTnLst>
                                    <p:set>
                                      <p:cBhvr>
                                        <p:cTn id="15" dur="1" fill="hold">
                                          <p:stCondLst>
                                            <p:cond delay="0"/>
                                          </p:stCondLst>
                                        </p:cTn>
                                        <p:tgtEl>
                                          <p:spTgt spid="3012"/>
                                        </p:tgtEl>
                                        <p:attrNameLst>
                                          <p:attrName>style.visibility</p:attrName>
                                        </p:attrNameLst>
                                      </p:cBhvr>
                                      <p:to>
                                        <p:strVal val="visible"/>
                                      </p:to>
                                    </p:set>
                                    <p:animEffect transition="in" filter="fade">
                                      <p:cBhvr>
                                        <p:cTn id="16" dur="1000"/>
                                        <p:tgtEl>
                                          <p:spTgt spid="301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001"/>
                                        </p:tgtEl>
                                        <p:attrNameLst>
                                          <p:attrName>style.visibility</p:attrName>
                                        </p:attrNameLst>
                                      </p:cBhvr>
                                      <p:to>
                                        <p:strVal val="visible"/>
                                      </p:to>
                                    </p:set>
                                    <p:animEffect transition="in" filter="fade">
                                      <p:cBhvr>
                                        <p:cTn id="21" dur="1000"/>
                                        <p:tgtEl>
                                          <p:spTgt spid="30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3239"/>
        <p:cNvGrpSpPr/>
        <p:nvPr/>
      </p:nvGrpSpPr>
      <p:grpSpPr>
        <a:xfrm>
          <a:off x="0" y="0"/>
          <a:ext cx="0" cy="0"/>
          <a:chOff x="0" y="0"/>
          <a:chExt cx="0" cy="0"/>
        </a:xfrm>
      </p:grpSpPr>
      <p:sp>
        <p:nvSpPr>
          <p:cNvPr id="3240" name="Google Shape;3240;p100"/>
          <p:cNvSpPr txBox="1">
            <a:spLocks noGrp="1"/>
          </p:cNvSpPr>
          <p:nvPr>
            <p:ph type="ctrTitle"/>
          </p:nvPr>
        </p:nvSpPr>
        <p:spPr>
          <a:xfrm>
            <a:off x="713250" y="420624"/>
            <a:ext cx="7717500" cy="576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Initial Assessment</a:t>
            </a:r>
            <a:endParaRPr dirty="0"/>
          </a:p>
        </p:txBody>
      </p:sp>
      <p:sp>
        <p:nvSpPr>
          <p:cNvPr id="3241" name="Google Shape;3241;p100"/>
          <p:cNvSpPr txBox="1"/>
          <p:nvPr/>
        </p:nvSpPr>
        <p:spPr>
          <a:xfrm>
            <a:off x="713250" y="2000000"/>
            <a:ext cx="1968328" cy="928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1600"/>
              </a:spcAft>
              <a:buNone/>
            </a:pPr>
            <a:r>
              <a:rPr lang="en" dirty="0">
                <a:solidFill>
                  <a:schemeClr val="dk1"/>
                </a:solidFill>
                <a:latin typeface="Voces"/>
                <a:ea typeface="Voces"/>
                <a:cs typeface="Voces"/>
                <a:sym typeface="Voces"/>
              </a:rPr>
              <a:t>Are the parties members of the ATU community?</a:t>
            </a:r>
            <a:endParaRPr dirty="0">
              <a:solidFill>
                <a:schemeClr val="dk1"/>
              </a:solidFill>
              <a:latin typeface="Voces"/>
              <a:ea typeface="Voces"/>
              <a:cs typeface="Voces"/>
              <a:sym typeface="Voces"/>
            </a:endParaRPr>
          </a:p>
        </p:txBody>
      </p:sp>
      <p:sp>
        <p:nvSpPr>
          <p:cNvPr id="3242" name="Google Shape;3242;p100"/>
          <p:cNvSpPr txBox="1"/>
          <p:nvPr/>
        </p:nvSpPr>
        <p:spPr>
          <a:xfrm>
            <a:off x="713250" y="3308025"/>
            <a:ext cx="1971822" cy="928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600"/>
              </a:spcAft>
              <a:buNone/>
            </a:pPr>
            <a:r>
              <a:rPr lang="en" dirty="0">
                <a:solidFill>
                  <a:schemeClr val="dk1"/>
                </a:solidFill>
                <a:latin typeface="Voces"/>
                <a:ea typeface="Voces"/>
                <a:cs typeface="Voces"/>
                <a:sym typeface="Voces"/>
              </a:rPr>
              <a:t>On/off campus?</a:t>
            </a:r>
            <a:br>
              <a:rPr lang="en" dirty="0">
                <a:solidFill>
                  <a:schemeClr val="dk1"/>
                </a:solidFill>
                <a:latin typeface="Voces"/>
                <a:ea typeface="Voces"/>
                <a:cs typeface="Voces"/>
                <a:sym typeface="Voces"/>
              </a:rPr>
            </a:br>
            <a:r>
              <a:rPr lang="en" dirty="0">
                <a:solidFill>
                  <a:schemeClr val="dk1"/>
                </a:solidFill>
                <a:latin typeface="Voces"/>
                <a:ea typeface="Voces"/>
                <a:cs typeface="Voces"/>
                <a:sym typeface="Voces"/>
              </a:rPr>
              <a:t>Online?</a:t>
            </a:r>
            <a:br>
              <a:rPr lang="en" dirty="0">
                <a:solidFill>
                  <a:schemeClr val="dk1"/>
                </a:solidFill>
                <a:latin typeface="Voces"/>
                <a:ea typeface="Voces"/>
                <a:cs typeface="Voces"/>
                <a:sym typeface="Voces"/>
              </a:rPr>
            </a:br>
            <a:r>
              <a:rPr lang="en" dirty="0">
                <a:solidFill>
                  <a:schemeClr val="dk1"/>
                </a:solidFill>
                <a:latin typeface="Voces"/>
                <a:ea typeface="Voces"/>
                <a:cs typeface="Voces"/>
                <a:sym typeface="Voces"/>
              </a:rPr>
              <a:t>Study Abroad?</a:t>
            </a:r>
            <a:endParaRPr lang="en-US" dirty="0">
              <a:solidFill>
                <a:schemeClr val="dk1"/>
              </a:solidFill>
              <a:latin typeface="Voces"/>
              <a:ea typeface="Voces"/>
              <a:cs typeface="Voces"/>
              <a:sym typeface="Voces"/>
            </a:endParaRPr>
          </a:p>
        </p:txBody>
      </p:sp>
      <p:sp>
        <p:nvSpPr>
          <p:cNvPr id="3243" name="Google Shape;3243;p100"/>
          <p:cNvSpPr txBox="1"/>
          <p:nvPr/>
        </p:nvSpPr>
        <p:spPr>
          <a:xfrm>
            <a:off x="6455436" y="2000000"/>
            <a:ext cx="1975414" cy="9285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1600"/>
              </a:spcAft>
              <a:buNone/>
            </a:pPr>
            <a:r>
              <a:rPr lang="en-US" dirty="0">
                <a:solidFill>
                  <a:schemeClr val="dk1"/>
                </a:solidFill>
                <a:latin typeface="Voces"/>
                <a:ea typeface="Voces"/>
                <a:cs typeface="Voces"/>
                <a:sym typeface="Voces"/>
              </a:rPr>
              <a:t>What policy, if any, governs the reported behavior?</a:t>
            </a:r>
          </a:p>
        </p:txBody>
      </p:sp>
      <p:sp>
        <p:nvSpPr>
          <p:cNvPr id="3244" name="Google Shape;3244;p100"/>
          <p:cNvSpPr/>
          <p:nvPr/>
        </p:nvSpPr>
        <p:spPr>
          <a:xfrm>
            <a:off x="564925" y="5240650"/>
            <a:ext cx="23850" cy="19250"/>
          </a:xfrm>
          <a:custGeom>
            <a:avLst/>
            <a:gdLst/>
            <a:ahLst/>
            <a:cxnLst/>
            <a:rect l="l" t="t" r="r" b="b"/>
            <a:pathLst>
              <a:path w="954" h="770" extrusionOk="0">
                <a:moveTo>
                  <a:pt x="477" y="0"/>
                </a:moveTo>
                <a:cubicBezTo>
                  <a:pt x="0" y="37"/>
                  <a:pt x="0" y="733"/>
                  <a:pt x="477" y="770"/>
                </a:cubicBezTo>
                <a:cubicBezTo>
                  <a:pt x="953" y="733"/>
                  <a:pt x="953" y="37"/>
                  <a:pt x="4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5" name="Google Shape;3245;p100"/>
          <p:cNvSpPr txBox="1"/>
          <p:nvPr/>
        </p:nvSpPr>
        <p:spPr>
          <a:xfrm>
            <a:off x="6463711" y="3308025"/>
            <a:ext cx="1967040" cy="9285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None/>
            </a:pPr>
            <a:r>
              <a:rPr lang="en-US" dirty="0">
                <a:solidFill>
                  <a:schemeClr val="dk1"/>
                </a:solidFill>
                <a:latin typeface="Voces"/>
                <a:ea typeface="Voces"/>
                <a:cs typeface="Voces"/>
                <a:sym typeface="Voces"/>
              </a:rPr>
              <a:t>If everything reported is true, does it violate policy? Which policy?</a:t>
            </a:r>
          </a:p>
        </p:txBody>
      </p:sp>
      <p:sp>
        <p:nvSpPr>
          <p:cNvPr id="3246" name="Google Shape;3246;p100"/>
          <p:cNvSpPr txBox="1">
            <a:spLocks noGrp="1"/>
          </p:cNvSpPr>
          <p:nvPr>
            <p:ph type="subTitle" idx="4294967295"/>
          </p:nvPr>
        </p:nvSpPr>
        <p:spPr>
          <a:xfrm>
            <a:off x="719001" y="2891050"/>
            <a:ext cx="1579500" cy="468600"/>
          </a:xfrm>
          <a:prstGeom prst="rect">
            <a:avLst/>
          </a:prstGeom>
        </p:spPr>
        <p:txBody>
          <a:bodyPr spcFirstLastPara="1" wrap="square" lIns="91425" tIns="91425" rIns="91425" bIns="91425" anchor="t" anchorCtr="0">
            <a:noAutofit/>
          </a:bodyPr>
          <a:lstStyle/>
          <a:p>
            <a:pPr marL="0" lvl="0" indent="0" rtl="0">
              <a:spcBef>
                <a:spcPts val="0"/>
              </a:spcBef>
              <a:spcAft>
                <a:spcPts val="1200"/>
              </a:spcAft>
              <a:buNone/>
            </a:pPr>
            <a:r>
              <a:rPr lang="en-US" sz="2400" dirty="0">
                <a:solidFill>
                  <a:schemeClr val="accent4"/>
                </a:solidFill>
                <a:latin typeface="Calistoga"/>
                <a:ea typeface="Calistoga"/>
                <a:cs typeface="Calistoga"/>
                <a:sym typeface="Calistoga"/>
              </a:rPr>
              <a:t>Where?</a:t>
            </a:r>
          </a:p>
        </p:txBody>
      </p:sp>
      <p:sp>
        <p:nvSpPr>
          <p:cNvPr id="3248" name="Google Shape;3248;p100"/>
          <p:cNvSpPr txBox="1">
            <a:spLocks noGrp="1"/>
          </p:cNvSpPr>
          <p:nvPr>
            <p:ph type="subTitle" idx="4294967295"/>
          </p:nvPr>
        </p:nvSpPr>
        <p:spPr>
          <a:xfrm>
            <a:off x="6852150" y="2891050"/>
            <a:ext cx="1579500" cy="468600"/>
          </a:xfrm>
          <a:prstGeom prst="rect">
            <a:avLst/>
          </a:prstGeom>
        </p:spPr>
        <p:txBody>
          <a:bodyPr spcFirstLastPara="1" wrap="square" lIns="91425" tIns="91425" rIns="91425" bIns="91425" anchor="t" anchorCtr="0">
            <a:noAutofit/>
          </a:bodyPr>
          <a:lstStyle/>
          <a:p>
            <a:pPr marL="0" lvl="0" indent="0" algn="r" rtl="0">
              <a:spcBef>
                <a:spcPts val="0"/>
              </a:spcBef>
              <a:spcAft>
                <a:spcPts val="1200"/>
              </a:spcAft>
              <a:buNone/>
            </a:pPr>
            <a:r>
              <a:rPr lang="en-US" sz="2400" dirty="0">
                <a:solidFill>
                  <a:schemeClr val="accent4"/>
                </a:solidFill>
                <a:latin typeface="Calistoga"/>
                <a:ea typeface="Calistoga"/>
                <a:cs typeface="Calistoga"/>
                <a:sym typeface="Calistoga"/>
              </a:rPr>
              <a:t>How?</a:t>
            </a:r>
          </a:p>
        </p:txBody>
      </p:sp>
      <p:sp>
        <p:nvSpPr>
          <p:cNvPr id="3249" name="Google Shape;3249;p100"/>
          <p:cNvSpPr txBox="1">
            <a:spLocks noGrp="1"/>
          </p:cNvSpPr>
          <p:nvPr>
            <p:ph type="subTitle" idx="4294967295"/>
          </p:nvPr>
        </p:nvSpPr>
        <p:spPr>
          <a:xfrm>
            <a:off x="6852250" y="1589950"/>
            <a:ext cx="1579200" cy="468600"/>
          </a:xfrm>
          <a:prstGeom prst="rect">
            <a:avLst/>
          </a:prstGeom>
        </p:spPr>
        <p:txBody>
          <a:bodyPr spcFirstLastPara="1" wrap="square" lIns="91425" tIns="91425" rIns="91425" bIns="91425" anchor="t" anchorCtr="0">
            <a:noAutofit/>
          </a:bodyPr>
          <a:lstStyle/>
          <a:p>
            <a:pPr marL="0" lvl="0" indent="0" algn="r" rtl="0">
              <a:spcBef>
                <a:spcPts val="0"/>
              </a:spcBef>
              <a:spcAft>
                <a:spcPts val="1200"/>
              </a:spcAft>
              <a:buNone/>
            </a:pPr>
            <a:r>
              <a:rPr lang="en" sz="2400" dirty="0">
                <a:solidFill>
                  <a:schemeClr val="accent4"/>
                </a:solidFill>
                <a:latin typeface="Calistoga"/>
                <a:ea typeface="Calistoga"/>
                <a:cs typeface="Calistoga"/>
                <a:sym typeface="Calistoga"/>
              </a:rPr>
              <a:t>What?</a:t>
            </a:r>
            <a:endParaRPr sz="2400" dirty="0">
              <a:solidFill>
                <a:schemeClr val="accent4"/>
              </a:solidFill>
              <a:latin typeface="Calistoga"/>
              <a:ea typeface="Calistoga"/>
              <a:cs typeface="Calistoga"/>
              <a:sym typeface="Calistoga"/>
            </a:endParaRPr>
          </a:p>
        </p:txBody>
      </p:sp>
      <p:grpSp>
        <p:nvGrpSpPr>
          <p:cNvPr id="3250" name="Google Shape;3250;p100"/>
          <p:cNvGrpSpPr/>
          <p:nvPr/>
        </p:nvGrpSpPr>
        <p:grpSpPr>
          <a:xfrm>
            <a:off x="2685072" y="1570759"/>
            <a:ext cx="3773857" cy="2717130"/>
            <a:chOff x="-3064070" y="1130245"/>
            <a:chExt cx="12672454" cy="9124010"/>
          </a:xfrm>
        </p:grpSpPr>
        <p:sp>
          <p:nvSpPr>
            <p:cNvPr id="3251" name="Google Shape;3251;p100"/>
            <p:cNvSpPr/>
            <p:nvPr/>
          </p:nvSpPr>
          <p:spPr>
            <a:xfrm>
              <a:off x="-3064070" y="1913883"/>
              <a:ext cx="4707481" cy="8340372"/>
            </a:xfrm>
            <a:custGeom>
              <a:avLst/>
              <a:gdLst/>
              <a:ahLst/>
              <a:cxnLst/>
              <a:rect l="l" t="t" r="r" b="b"/>
              <a:pathLst>
                <a:path w="103689" h="167789" extrusionOk="0">
                  <a:moveTo>
                    <a:pt x="13807" y="0"/>
                  </a:moveTo>
                  <a:cubicBezTo>
                    <a:pt x="11526" y="0"/>
                    <a:pt x="9194" y="921"/>
                    <a:pt x="7431" y="2357"/>
                  </a:cubicBezTo>
                  <a:cubicBezTo>
                    <a:pt x="6418" y="3183"/>
                    <a:pt x="7559" y="5231"/>
                    <a:pt x="8433" y="6203"/>
                  </a:cubicBezTo>
                  <a:cubicBezTo>
                    <a:pt x="9308" y="7175"/>
                    <a:pt x="10393" y="8259"/>
                    <a:pt x="10189" y="9549"/>
                  </a:cubicBezTo>
                  <a:cubicBezTo>
                    <a:pt x="9355" y="9975"/>
                    <a:pt x="8287" y="10084"/>
                    <a:pt x="7292" y="10084"/>
                  </a:cubicBezTo>
                  <a:cubicBezTo>
                    <a:pt x="7024" y="10084"/>
                    <a:pt x="6762" y="10076"/>
                    <a:pt x="6511" y="10065"/>
                  </a:cubicBezTo>
                  <a:cubicBezTo>
                    <a:pt x="6102" y="10046"/>
                    <a:pt x="5686" y="9992"/>
                    <a:pt x="5277" y="9992"/>
                  </a:cubicBezTo>
                  <a:cubicBezTo>
                    <a:pt x="4990" y="9992"/>
                    <a:pt x="4705" y="10019"/>
                    <a:pt x="4430" y="10104"/>
                  </a:cubicBezTo>
                  <a:cubicBezTo>
                    <a:pt x="3763" y="10310"/>
                    <a:pt x="3182" y="11034"/>
                    <a:pt x="3440" y="11683"/>
                  </a:cubicBezTo>
                  <a:cubicBezTo>
                    <a:pt x="2981" y="12481"/>
                    <a:pt x="2431" y="12899"/>
                    <a:pt x="2962" y="13650"/>
                  </a:cubicBezTo>
                  <a:cubicBezTo>
                    <a:pt x="3377" y="14235"/>
                    <a:pt x="4081" y="14716"/>
                    <a:pt x="4076" y="15434"/>
                  </a:cubicBezTo>
                  <a:cubicBezTo>
                    <a:pt x="4071" y="16003"/>
                    <a:pt x="3591" y="16462"/>
                    <a:pt x="3082" y="16719"/>
                  </a:cubicBezTo>
                  <a:cubicBezTo>
                    <a:pt x="2572" y="16973"/>
                    <a:pt x="2000" y="17102"/>
                    <a:pt x="1518" y="17408"/>
                  </a:cubicBezTo>
                  <a:cubicBezTo>
                    <a:pt x="13" y="18366"/>
                    <a:pt x="0" y="20519"/>
                    <a:pt x="159" y="22295"/>
                  </a:cubicBezTo>
                  <a:cubicBezTo>
                    <a:pt x="1133" y="23491"/>
                    <a:pt x="1285" y="25550"/>
                    <a:pt x="817" y="27017"/>
                  </a:cubicBezTo>
                  <a:cubicBezTo>
                    <a:pt x="639" y="27577"/>
                    <a:pt x="351" y="28172"/>
                    <a:pt x="552" y="28724"/>
                  </a:cubicBezTo>
                  <a:cubicBezTo>
                    <a:pt x="782" y="29356"/>
                    <a:pt x="1526" y="29605"/>
                    <a:pt x="2177" y="29773"/>
                  </a:cubicBezTo>
                  <a:cubicBezTo>
                    <a:pt x="2891" y="29958"/>
                    <a:pt x="3669" y="30130"/>
                    <a:pt x="4408" y="30130"/>
                  </a:cubicBezTo>
                  <a:cubicBezTo>
                    <a:pt x="5109" y="30130"/>
                    <a:pt x="5775" y="29975"/>
                    <a:pt x="6314" y="29528"/>
                  </a:cubicBezTo>
                  <a:cubicBezTo>
                    <a:pt x="7583" y="28478"/>
                    <a:pt x="9157" y="28121"/>
                    <a:pt x="10834" y="28121"/>
                  </a:cubicBezTo>
                  <a:cubicBezTo>
                    <a:pt x="13016" y="28121"/>
                    <a:pt x="15374" y="28725"/>
                    <a:pt x="17464" y="29196"/>
                  </a:cubicBezTo>
                  <a:cubicBezTo>
                    <a:pt x="18740" y="29482"/>
                    <a:pt x="20083" y="29952"/>
                    <a:pt x="20830" y="31028"/>
                  </a:cubicBezTo>
                  <a:cubicBezTo>
                    <a:pt x="21824" y="32461"/>
                    <a:pt x="21400" y="34451"/>
                    <a:pt x="20580" y="35993"/>
                  </a:cubicBezTo>
                  <a:cubicBezTo>
                    <a:pt x="19762" y="37533"/>
                    <a:pt x="18587" y="38903"/>
                    <a:pt x="18068" y="40567"/>
                  </a:cubicBezTo>
                  <a:cubicBezTo>
                    <a:pt x="17582" y="42129"/>
                    <a:pt x="17717" y="43806"/>
                    <a:pt x="17859" y="45436"/>
                  </a:cubicBezTo>
                  <a:cubicBezTo>
                    <a:pt x="18032" y="47441"/>
                    <a:pt x="18242" y="49554"/>
                    <a:pt x="19405" y="51198"/>
                  </a:cubicBezTo>
                  <a:cubicBezTo>
                    <a:pt x="20624" y="52922"/>
                    <a:pt x="21392" y="55494"/>
                    <a:pt x="21294" y="57601"/>
                  </a:cubicBezTo>
                  <a:cubicBezTo>
                    <a:pt x="21216" y="59294"/>
                    <a:pt x="20619" y="60958"/>
                    <a:pt x="20775" y="62645"/>
                  </a:cubicBezTo>
                  <a:cubicBezTo>
                    <a:pt x="21057" y="65704"/>
                    <a:pt x="23699" y="67999"/>
                    <a:pt x="26397" y="69471"/>
                  </a:cubicBezTo>
                  <a:cubicBezTo>
                    <a:pt x="29219" y="71013"/>
                    <a:pt x="31651" y="73637"/>
                    <a:pt x="32623" y="76701"/>
                  </a:cubicBezTo>
                  <a:cubicBezTo>
                    <a:pt x="33112" y="78241"/>
                    <a:pt x="33257" y="79868"/>
                    <a:pt x="33688" y="81425"/>
                  </a:cubicBezTo>
                  <a:cubicBezTo>
                    <a:pt x="34432" y="84119"/>
                    <a:pt x="36051" y="86565"/>
                    <a:pt x="38239" y="88307"/>
                  </a:cubicBezTo>
                  <a:cubicBezTo>
                    <a:pt x="39834" y="89575"/>
                    <a:pt x="42451" y="90023"/>
                    <a:pt x="44455" y="90388"/>
                  </a:cubicBezTo>
                  <a:cubicBezTo>
                    <a:pt x="45495" y="90578"/>
                    <a:pt x="46617" y="90728"/>
                    <a:pt x="47400" y="91437"/>
                  </a:cubicBezTo>
                  <a:cubicBezTo>
                    <a:pt x="47762" y="91764"/>
                    <a:pt x="48023" y="92187"/>
                    <a:pt x="48369" y="92530"/>
                  </a:cubicBezTo>
                  <a:cubicBezTo>
                    <a:pt x="50044" y="94188"/>
                    <a:pt x="53127" y="93507"/>
                    <a:pt x="54821" y="95145"/>
                  </a:cubicBezTo>
                  <a:cubicBezTo>
                    <a:pt x="55259" y="95566"/>
                    <a:pt x="55558" y="96107"/>
                    <a:pt x="55941" y="96579"/>
                  </a:cubicBezTo>
                  <a:cubicBezTo>
                    <a:pt x="56887" y="97736"/>
                    <a:pt x="58370" y="98428"/>
                    <a:pt x="59861" y="98428"/>
                  </a:cubicBezTo>
                  <a:cubicBezTo>
                    <a:pt x="60003" y="98428"/>
                    <a:pt x="60145" y="98421"/>
                    <a:pt x="60286" y="98409"/>
                  </a:cubicBezTo>
                  <a:lnTo>
                    <a:pt x="60286" y="98409"/>
                  </a:lnTo>
                  <a:cubicBezTo>
                    <a:pt x="59905" y="99653"/>
                    <a:pt x="61397" y="101114"/>
                    <a:pt x="60936" y="102330"/>
                  </a:cubicBezTo>
                  <a:cubicBezTo>
                    <a:pt x="60565" y="103312"/>
                    <a:pt x="59445" y="103741"/>
                    <a:pt x="58674" y="104452"/>
                  </a:cubicBezTo>
                  <a:cubicBezTo>
                    <a:pt x="57337" y="105685"/>
                    <a:pt x="57129" y="107795"/>
                    <a:pt x="57705" y="109521"/>
                  </a:cubicBezTo>
                  <a:cubicBezTo>
                    <a:pt x="58282" y="111246"/>
                    <a:pt x="59498" y="112671"/>
                    <a:pt x="60717" y="114022"/>
                  </a:cubicBezTo>
                  <a:cubicBezTo>
                    <a:pt x="62978" y="116530"/>
                    <a:pt x="65696" y="117746"/>
                    <a:pt x="68148" y="120066"/>
                  </a:cubicBezTo>
                  <a:cubicBezTo>
                    <a:pt x="70420" y="122216"/>
                    <a:pt x="70937" y="125696"/>
                    <a:pt x="70438" y="128784"/>
                  </a:cubicBezTo>
                  <a:cubicBezTo>
                    <a:pt x="69938" y="131872"/>
                    <a:pt x="68585" y="134744"/>
                    <a:pt x="67620" y="137718"/>
                  </a:cubicBezTo>
                  <a:cubicBezTo>
                    <a:pt x="65814" y="143276"/>
                    <a:pt x="65376" y="149382"/>
                    <a:pt x="67102" y="154963"/>
                  </a:cubicBezTo>
                  <a:cubicBezTo>
                    <a:pt x="68828" y="160546"/>
                    <a:pt x="72869" y="165522"/>
                    <a:pt x="78283" y="167717"/>
                  </a:cubicBezTo>
                  <a:cubicBezTo>
                    <a:pt x="78404" y="167766"/>
                    <a:pt x="78530" y="167788"/>
                    <a:pt x="78658" y="167788"/>
                  </a:cubicBezTo>
                  <a:cubicBezTo>
                    <a:pt x="79167" y="167788"/>
                    <a:pt x="79705" y="167444"/>
                    <a:pt x="80056" y="167066"/>
                  </a:cubicBezTo>
                  <a:cubicBezTo>
                    <a:pt x="80495" y="166591"/>
                    <a:pt x="80589" y="165833"/>
                    <a:pt x="80281" y="165265"/>
                  </a:cubicBezTo>
                  <a:cubicBezTo>
                    <a:pt x="79304" y="163467"/>
                    <a:pt x="77566" y="161932"/>
                    <a:pt x="76298" y="160326"/>
                  </a:cubicBezTo>
                  <a:cubicBezTo>
                    <a:pt x="75898" y="159821"/>
                    <a:pt x="75478" y="159248"/>
                    <a:pt x="75530" y="158607"/>
                  </a:cubicBezTo>
                  <a:cubicBezTo>
                    <a:pt x="75589" y="157886"/>
                    <a:pt x="76208" y="157367"/>
                    <a:pt x="76666" y="156807"/>
                  </a:cubicBezTo>
                  <a:cubicBezTo>
                    <a:pt x="77361" y="155947"/>
                    <a:pt x="77729" y="154867"/>
                    <a:pt x="77704" y="153762"/>
                  </a:cubicBezTo>
                  <a:cubicBezTo>
                    <a:pt x="77674" y="152733"/>
                    <a:pt x="77075" y="151726"/>
                    <a:pt x="77111" y="150697"/>
                  </a:cubicBezTo>
                  <a:cubicBezTo>
                    <a:pt x="77146" y="149667"/>
                    <a:pt x="77701" y="148583"/>
                    <a:pt x="78676" y="148251"/>
                  </a:cubicBezTo>
                  <a:cubicBezTo>
                    <a:pt x="79120" y="148100"/>
                    <a:pt x="79614" y="148115"/>
                    <a:pt x="80042" y="147926"/>
                  </a:cubicBezTo>
                  <a:cubicBezTo>
                    <a:pt x="81453" y="147303"/>
                    <a:pt x="81228" y="145153"/>
                    <a:pt x="82249" y="143996"/>
                  </a:cubicBezTo>
                  <a:cubicBezTo>
                    <a:pt x="82722" y="143460"/>
                    <a:pt x="83419" y="143193"/>
                    <a:pt x="84064" y="142883"/>
                  </a:cubicBezTo>
                  <a:cubicBezTo>
                    <a:pt x="86792" y="141571"/>
                    <a:pt x="89035" y="138972"/>
                    <a:pt x="89283" y="135957"/>
                  </a:cubicBezTo>
                  <a:cubicBezTo>
                    <a:pt x="89483" y="133544"/>
                    <a:pt x="88605" y="130615"/>
                    <a:pt x="90438" y="129034"/>
                  </a:cubicBezTo>
                  <a:cubicBezTo>
                    <a:pt x="91238" y="128344"/>
                    <a:pt x="92244" y="128199"/>
                    <a:pt x="93314" y="128199"/>
                  </a:cubicBezTo>
                  <a:cubicBezTo>
                    <a:pt x="94087" y="128199"/>
                    <a:pt x="94894" y="128275"/>
                    <a:pt x="95682" y="128275"/>
                  </a:cubicBezTo>
                  <a:cubicBezTo>
                    <a:pt x="96098" y="128275"/>
                    <a:pt x="96509" y="128254"/>
                    <a:pt x="96908" y="128189"/>
                  </a:cubicBezTo>
                  <a:cubicBezTo>
                    <a:pt x="97800" y="128044"/>
                    <a:pt x="98396" y="127214"/>
                    <a:pt x="98814" y="126412"/>
                  </a:cubicBezTo>
                  <a:cubicBezTo>
                    <a:pt x="99231" y="125609"/>
                    <a:pt x="99280" y="124658"/>
                    <a:pt x="99129" y="123766"/>
                  </a:cubicBezTo>
                  <a:cubicBezTo>
                    <a:pt x="98945" y="122668"/>
                    <a:pt x="98473" y="121597"/>
                    <a:pt x="98577" y="120489"/>
                  </a:cubicBezTo>
                  <a:cubicBezTo>
                    <a:pt x="98723" y="118930"/>
                    <a:pt x="99942" y="117730"/>
                    <a:pt x="100886" y="116480"/>
                  </a:cubicBezTo>
                  <a:cubicBezTo>
                    <a:pt x="102003" y="114998"/>
                    <a:pt x="102797" y="113297"/>
                    <a:pt x="103214" y="111488"/>
                  </a:cubicBezTo>
                  <a:cubicBezTo>
                    <a:pt x="103689" y="109429"/>
                    <a:pt x="102371" y="106997"/>
                    <a:pt x="100524" y="105970"/>
                  </a:cubicBezTo>
                  <a:cubicBezTo>
                    <a:pt x="98677" y="104943"/>
                    <a:pt x="96462" y="104915"/>
                    <a:pt x="94350" y="104853"/>
                  </a:cubicBezTo>
                  <a:cubicBezTo>
                    <a:pt x="92237" y="104794"/>
                    <a:pt x="89999" y="104633"/>
                    <a:pt x="88273" y="103414"/>
                  </a:cubicBezTo>
                  <a:cubicBezTo>
                    <a:pt x="86692" y="102296"/>
                    <a:pt x="85799" y="100469"/>
                    <a:pt x="84550" y="98991"/>
                  </a:cubicBezTo>
                  <a:cubicBezTo>
                    <a:pt x="82441" y="96497"/>
                    <a:pt x="79375" y="95057"/>
                    <a:pt x="76410" y="93690"/>
                  </a:cubicBezTo>
                  <a:cubicBezTo>
                    <a:pt x="75559" y="93298"/>
                    <a:pt x="74630" y="92901"/>
                    <a:pt x="73720" y="92901"/>
                  </a:cubicBezTo>
                  <a:cubicBezTo>
                    <a:pt x="73431" y="92901"/>
                    <a:pt x="73144" y="92941"/>
                    <a:pt x="72862" y="93034"/>
                  </a:cubicBezTo>
                  <a:cubicBezTo>
                    <a:pt x="72400" y="93185"/>
                    <a:pt x="71985" y="93473"/>
                    <a:pt x="71508" y="93564"/>
                  </a:cubicBezTo>
                  <a:cubicBezTo>
                    <a:pt x="71390" y="93586"/>
                    <a:pt x="71274" y="93597"/>
                    <a:pt x="71159" y="93597"/>
                  </a:cubicBezTo>
                  <a:cubicBezTo>
                    <a:pt x="70006" y="93597"/>
                    <a:pt x="69033" y="92520"/>
                    <a:pt x="67966" y="91944"/>
                  </a:cubicBezTo>
                  <a:cubicBezTo>
                    <a:pt x="67424" y="91651"/>
                    <a:pt x="66830" y="91518"/>
                    <a:pt x="66231" y="91518"/>
                  </a:cubicBezTo>
                  <a:cubicBezTo>
                    <a:pt x="64138" y="91518"/>
                    <a:pt x="61986" y="93147"/>
                    <a:pt x="61817" y="95293"/>
                  </a:cubicBezTo>
                  <a:cubicBezTo>
                    <a:pt x="61476" y="95410"/>
                    <a:pt x="61056" y="95468"/>
                    <a:pt x="60611" y="95468"/>
                  </a:cubicBezTo>
                  <a:cubicBezTo>
                    <a:pt x="59413" y="95468"/>
                    <a:pt x="58031" y="95047"/>
                    <a:pt x="57510" y="94228"/>
                  </a:cubicBezTo>
                  <a:cubicBezTo>
                    <a:pt x="56995" y="93419"/>
                    <a:pt x="56789" y="92287"/>
                    <a:pt x="55904" y="91918"/>
                  </a:cubicBezTo>
                  <a:cubicBezTo>
                    <a:pt x="55432" y="91722"/>
                    <a:pt x="54840" y="91796"/>
                    <a:pt x="54455" y="91458"/>
                  </a:cubicBezTo>
                  <a:cubicBezTo>
                    <a:pt x="53818" y="90898"/>
                    <a:pt x="54313" y="89881"/>
                    <a:pt x="54428" y="89040"/>
                  </a:cubicBezTo>
                  <a:cubicBezTo>
                    <a:pt x="54609" y="87696"/>
                    <a:pt x="53607" y="86419"/>
                    <a:pt x="52383" y="85834"/>
                  </a:cubicBezTo>
                  <a:cubicBezTo>
                    <a:pt x="51161" y="85249"/>
                    <a:pt x="49761" y="85202"/>
                    <a:pt x="48407" y="85159"/>
                  </a:cubicBezTo>
                  <a:cubicBezTo>
                    <a:pt x="47051" y="85115"/>
                    <a:pt x="45649" y="85054"/>
                    <a:pt x="44436" y="84447"/>
                  </a:cubicBezTo>
                  <a:cubicBezTo>
                    <a:pt x="42077" y="83264"/>
                    <a:pt x="41111" y="80063"/>
                    <a:pt x="42146" y="77635"/>
                  </a:cubicBezTo>
                  <a:cubicBezTo>
                    <a:pt x="43156" y="75267"/>
                    <a:pt x="45760" y="73783"/>
                    <a:pt x="48337" y="73783"/>
                  </a:cubicBezTo>
                  <a:cubicBezTo>
                    <a:pt x="48401" y="73783"/>
                    <a:pt x="48464" y="73784"/>
                    <a:pt x="48528" y="73786"/>
                  </a:cubicBezTo>
                  <a:cubicBezTo>
                    <a:pt x="51112" y="73862"/>
                    <a:pt x="53842" y="75749"/>
                    <a:pt x="53870" y="78335"/>
                  </a:cubicBezTo>
                  <a:cubicBezTo>
                    <a:pt x="53875" y="78746"/>
                    <a:pt x="54287" y="78928"/>
                    <a:pt x="54735" y="78928"/>
                  </a:cubicBezTo>
                  <a:cubicBezTo>
                    <a:pt x="55004" y="78928"/>
                    <a:pt x="55285" y="78863"/>
                    <a:pt x="55498" y="78741"/>
                  </a:cubicBezTo>
                  <a:cubicBezTo>
                    <a:pt x="56067" y="78416"/>
                    <a:pt x="56365" y="77760"/>
                    <a:pt x="56505" y="77119"/>
                  </a:cubicBezTo>
                  <a:cubicBezTo>
                    <a:pt x="56645" y="76478"/>
                    <a:pt x="56664" y="75812"/>
                    <a:pt x="56860" y="75186"/>
                  </a:cubicBezTo>
                  <a:cubicBezTo>
                    <a:pt x="57310" y="73749"/>
                    <a:pt x="58757" y="72690"/>
                    <a:pt x="60261" y="72690"/>
                  </a:cubicBezTo>
                  <a:cubicBezTo>
                    <a:pt x="60273" y="72690"/>
                    <a:pt x="60285" y="72690"/>
                    <a:pt x="60297" y="72690"/>
                  </a:cubicBezTo>
                  <a:cubicBezTo>
                    <a:pt x="60306" y="72690"/>
                    <a:pt x="60314" y="72690"/>
                    <a:pt x="60323" y="72690"/>
                  </a:cubicBezTo>
                  <a:cubicBezTo>
                    <a:pt x="61893" y="72690"/>
                    <a:pt x="62998" y="71122"/>
                    <a:pt x="64116" y="70013"/>
                  </a:cubicBezTo>
                  <a:cubicBezTo>
                    <a:pt x="65241" y="68896"/>
                    <a:pt x="65913" y="67214"/>
                    <a:pt x="65469" y="65693"/>
                  </a:cubicBezTo>
                  <a:cubicBezTo>
                    <a:pt x="65229" y="64873"/>
                    <a:pt x="64683" y="64046"/>
                    <a:pt x="64956" y="63238"/>
                  </a:cubicBezTo>
                  <a:cubicBezTo>
                    <a:pt x="65170" y="62604"/>
                    <a:pt x="65822" y="62237"/>
                    <a:pt x="66438" y="61978"/>
                  </a:cubicBezTo>
                  <a:cubicBezTo>
                    <a:pt x="67992" y="61328"/>
                    <a:pt x="69657" y="60995"/>
                    <a:pt x="71338" y="60995"/>
                  </a:cubicBezTo>
                  <a:cubicBezTo>
                    <a:pt x="71514" y="60995"/>
                    <a:pt x="71689" y="60998"/>
                    <a:pt x="71865" y="61005"/>
                  </a:cubicBezTo>
                  <a:cubicBezTo>
                    <a:pt x="71916" y="61008"/>
                    <a:pt x="71966" y="61009"/>
                    <a:pt x="72016" y="61009"/>
                  </a:cubicBezTo>
                  <a:cubicBezTo>
                    <a:pt x="73530" y="61009"/>
                    <a:pt x="74333" y="60016"/>
                    <a:pt x="75129" y="58671"/>
                  </a:cubicBezTo>
                  <a:cubicBezTo>
                    <a:pt x="75724" y="57667"/>
                    <a:pt x="75988" y="56400"/>
                    <a:pt x="76935" y="55719"/>
                  </a:cubicBezTo>
                  <a:cubicBezTo>
                    <a:pt x="77461" y="55341"/>
                    <a:pt x="78061" y="55227"/>
                    <a:pt x="78697" y="55227"/>
                  </a:cubicBezTo>
                  <a:cubicBezTo>
                    <a:pt x="79669" y="55227"/>
                    <a:pt x="80723" y="55493"/>
                    <a:pt x="81724" y="55493"/>
                  </a:cubicBezTo>
                  <a:cubicBezTo>
                    <a:pt x="81835" y="55493"/>
                    <a:pt x="81945" y="55490"/>
                    <a:pt x="82055" y="55483"/>
                  </a:cubicBezTo>
                  <a:cubicBezTo>
                    <a:pt x="84597" y="55311"/>
                    <a:pt x="86582" y="52458"/>
                    <a:pt x="85860" y="50015"/>
                  </a:cubicBezTo>
                  <a:cubicBezTo>
                    <a:pt x="85517" y="48852"/>
                    <a:pt x="84704" y="47901"/>
                    <a:pt x="84043" y="46884"/>
                  </a:cubicBezTo>
                  <a:cubicBezTo>
                    <a:pt x="83131" y="45481"/>
                    <a:pt x="82492" y="43918"/>
                    <a:pt x="82159" y="42277"/>
                  </a:cubicBezTo>
                  <a:cubicBezTo>
                    <a:pt x="81854" y="40773"/>
                    <a:pt x="81767" y="39118"/>
                    <a:pt x="80776" y="37947"/>
                  </a:cubicBezTo>
                  <a:cubicBezTo>
                    <a:pt x="79227" y="38020"/>
                    <a:pt x="77350" y="37975"/>
                    <a:pt x="75971" y="38686"/>
                  </a:cubicBezTo>
                  <a:cubicBezTo>
                    <a:pt x="75699" y="37108"/>
                    <a:pt x="75398" y="35461"/>
                    <a:pt x="74423" y="34192"/>
                  </a:cubicBezTo>
                  <a:cubicBezTo>
                    <a:pt x="73732" y="33291"/>
                    <a:pt x="72587" y="32657"/>
                    <a:pt x="71488" y="32657"/>
                  </a:cubicBezTo>
                  <a:cubicBezTo>
                    <a:pt x="71039" y="32657"/>
                    <a:pt x="70597" y="32763"/>
                    <a:pt x="70198" y="32999"/>
                  </a:cubicBezTo>
                  <a:cubicBezTo>
                    <a:pt x="68851" y="33794"/>
                    <a:pt x="68559" y="35642"/>
                    <a:pt x="68807" y="37187"/>
                  </a:cubicBezTo>
                  <a:cubicBezTo>
                    <a:pt x="69057" y="38731"/>
                    <a:pt x="69698" y="40227"/>
                    <a:pt x="69655" y="41791"/>
                  </a:cubicBezTo>
                  <a:cubicBezTo>
                    <a:pt x="69615" y="43336"/>
                    <a:pt x="68552" y="45042"/>
                    <a:pt x="67017" y="45042"/>
                  </a:cubicBezTo>
                  <a:cubicBezTo>
                    <a:pt x="66998" y="45042"/>
                    <a:pt x="66979" y="45041"/>
                    <a:pt x="66960" y="45041"/>
                  </a:cubicBezTo>
                  <a:cubicBezTo>
                    <a:pt x="66146" y="45019"/>
                    <a:pt x="65416" y="44522"/>
                    <a:pt x="64843" y="43941"/>
                  </a:cubicBezTo>
                  <a:cubicBezTo>
                    <a:pt x="64022" y="43112"/>
                    <a:pt x="63372" y="42052"/>
                    <a:pt x="62317" y="41553"/>
                  </a:cubicBezTo>
                  <a:cubicBezTo>
                    <a:pt x="61507" y="41171"/>
                    <a:pt x="60577" y="41179"/>
                    <a:pt x="59704" y="40982"/>
                  </a:cubicBezTo>
                  <a:cubicBezTo>
                    <a:pt x="56728" y="40316"/>
                    <a:pt x="54688" y="36902"/>
                    <a:pt x="55510" y="33965"/>
                  </a:cubicBezTo>
                  <a:cubicBezTo>
                    <a:pt x="56182" y="31564"/>
                    <a:pt x="58657" y="29882"/>
                    <a:pt x="61117" y="29882"/>
                  </a:cubicBezTo>
                  <a:cubicBezTo>
                    <a:pt x="61664" y="29882"/>
                    <a:pt x="62211" y="29966"/>
                    <a:pt x="62737" y="30143"/>
                  </a:cubicBezTo>
                  <a:cubicBezTo>
                    <a:pt x="66237" y="28861"/>
                    <a:pt x="67660" y="24447"/>
                    <a:pt x="66265" y="20991"/>
                  </a:cubicBezTo>
                  <a:cubicBezTo>
                    <a:pt x="64868" y="17535"/>
                    <a:pt x="61115" y="15389"/>
                    <a:pt x="57392" y="15226"/>
                  </a:cubicBezTo>
                  <a:cubicBezTo>
                    <a:pt x="56302" y="15179"/>
                    <a:pt x="55191" y="15275"/>
                    <a:pt x="54134" y="15007"/>
                  </a:cubicBezTo>
                  <a:cubicBezTo>
                    <a:pt x="51145" y="14251"/>
                    <a:pt x="49582" y="10965"/>
                    <a:pt x="46980" y="9310"/>
                  </a:cubicBezTo>
                  <a:cubicBezTo>
                    <a:pt x="46287" y="8869"/>
                    <a:pt x="45224" y="8778"/>
                    <a:pt x="44079" y="8778"/>
                  </a:cubicBezTo>
                  <a:cubicBezTo>
                    <a:pt x="43277" y="8778"/>
                    <a:pt x="42435" y="8823"/>
                    <a:pt x="41651" y="8823"/>
                  </a:cubicBezTo>
                  <a:cubicBezTo>
                    <a:pt x="40795" y="8823"/>
                    <a:pt x="40007" y="8769"/>
                    <a:pt x="39418" y="8547"/>
                  </a:cubicBezTo>
                  <a:cubicBezTo>
                    <a:pt x="38499" y="8200"/>
                    <a:pt x="37525" y="8023"/>
                    <a:pt x="36546" y="8023"/>
                  </a:cubicBezTo>
                  <a:cubicBezTo>
                    <a:pt x="36275" y="8023"/>
                    <a:pt x="36003" y="8037"/>
                    <a:pt x="35731" y="8064"/>
                  </a:cubicBezTo>
                  <a:cubicBezTo>
                    <a:pt x="34635" y="9104"/>
                    <a:pt x="32585" y="9398"/>
                    <a:pt x="31077" y="9499"/>
                  </a:cubicBezTo>
                  <a:cubicBezTo>
                    <a:pt x="29526" y="7990"/>
                    <a:pt x="27655" y="6585"/>
                    <a:pt x="25725" y="5605"/>
                  </a:cubicBezTo>
                  <a:cubicBezTo>
                    <a:pt x="24435" y="4951"/>
                    <a:pt x="22930" y="4260"/>
                    <a:pt x="22532" y="2870"/>
                  </a:cubicBezTo>
                  <a:cubicBezTo>
                    <a:pt x="22012" y="1053"/>
                    <a:pt x="19376" y="125"/>
                    <a:pt x="17200" y="125"/>
                  </a:cubicBezTo>
                  <a:cubicBezTo>
                    <a:pt x="16716" y="125"/>
                    <a:pt x="16254" y="171"/>
                    <a:pt x="15844" y="263"/>
                  </a:cubicBezTo>
                  <a:cubicBezTo>
                    <a:pt x="15181" y="84"/>
                    <a:pt x="14496" y="0"/>
                    <a:pt x="138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2" name="Google Shape;3252;p100"/>
            <p:cNvSpPr/>
            <p:nvPr/>
          </p:nvSpPr>
          <p:spPr>
            <a:xfrm>
              <a:off x="811900" y="1130245"/>
              <a:ext cx="1846827" cy="2303446"/>
            </a:xfrm>
            <a:custGeom>
              <a:avLst/>
              <a:gdLst/>
              <a:ahLst/>
              <a:cxnLst/>
              <a:rect l="l" t="t" r="r" b="b"/>
              <a:pathLst>
                <a:path w="40679" h="46340" extrusionOk="0">
                  <a:moveTo>
                    <a:pt x="15780" y="0"/>
                  </a:moveTo>
                  <a:cubicBezTo>
                    <a:pt x="14989" y="0"/>
                    <a:pt x="14213" y="109"/>
                    <a:pt x="13470" y="421"/>
                  </a:cubicBezTo>
                  <a:cubicBezTo>
                    <a:pt x="9879" y="1928"/>
                    <a:pt x="10933" y="5468"/>
                    <a:pt x="8580" y="7572"/>
                  </a:cubicBezTo>
                  <a:cubicBezTo>
                    <a:pt x="6546" y="9390"/>
                    <a:pt x="2788" y="7963"/>
                    <a:pt x="1150" y="10460"/>
                  </a:cubicBezTo>
                  <a:cubicBezTo>
                    <a:pt x="0" y="12215"/>
                    <a:pt x="1289" y="14606"/>
                    <a:pt x="2962" y="15871"/>
                  </a:cubicBezTo>
                  <a:cubicBezTo>
                    <a:pt x="4636" y="17135"/>
                    <a:pt x="6731" y="17894"/>
                    <a:pt x="8056" y="19522"/>
                  </a:cubicBezTo>
                  <a:cubicBezTo>
                    <a:pt x="10183" y="22136"/>
                    <a:pt x="9577" y="26004"/>
                    <a:pt x="8413" y="29169"/>
                  </a:cubicBezTo>
                  <a:cubicBezTo>
                    <a:pt x="7247" y="32332"/>
                    <a:pt x="5603" y="35532"/>
                    <a:pt x="6005" y="38881"/>
                  </a:cubicBezTo>
                  <a:cubicBezTo>
                    <a:pt x="6193" y="40459"/>
                    <a:pt x="6837" y="41956"/>
                    <a:pt x="7675" y="43307"/>
                  </a:cubicBezTo>
                  <a:cubicBezTo>
                    <a:pt x="8488" y="44615"/>
                    <a:pt x="9597" y="45873"/>
                    <a:pt x="11095" y="46235"/>
                  </a:cubicBezTo>
                  <a:cubicBezTo>
                    <a:pt x="11391" y="46306"/>
                    <a:pt x="11688" y="46339"/>
                    <a:pt x="11983" y="46339"/>
                  </a:cubicBezTo>
                  <a:cubicBezTo>
                    <a:pt x="13586" y="46339"/>
                    <a:pt x="15150" y="45367"/>
                    <a:pt x="16368" y="44250"/>
                  </a:cubicBezTo>
                  <a:cubicBezTo>
                    <a:pt x="17812" y="42927"/>
                    <a:pt x="19065" y="41325"/>
                    <a:pt x="20822" y="40465"/>
                  </a:cubicBezTo>
                  <a:cubicBezTo>
                    <a:pt x="23353" y="39224"/>
                    <a:pt x="26610" y="39686"/>
                    <a:pt x="28815" y="37929"/>
                  </a:cubicBezTo>
                  <a:cubicBezTo>
                    <a:pt x="31544" y="35754"/>
                    <a:pt x="31140" y="31606"/>
                    <a:pt x="31890" y="28199"/>
                  </a:cubicBezTo>
                  <a:cubicBezTo>
                    <a:pt x="33150" y="22476"/>
                    <a:pt x="38102" y="18249"/>
                    <a:pt x="40038" y="12718"/>
                  </a:cubicBezTo>
                  <a:cubicBezTo>
                    <a:pt x="40418" y="11636"/>
                    <a:pt x="40679" y="10499"/>
                    <a:pt x="40652" y="9352"/>
                  </a:cubicBezTo>
                  <a:cubicBezTo>
                    <a:pt x="40569" y="5649"/>
                    <a:pt x="37449" y="2571"/>
                    <a:pt x="33956" y="1339"/>
                  </a:cubicBezTo>
                  <a:cubicBezTo>
                    <a:pt x="31938" y="627"/>
                    <a:pt x="29911" y="457"/>
                    <a:pt x="27871" y="457"/>
                  </a:cubicBezTo>
                  <a:cubicBezTo>
                    <a:pt x="26007" y="457"/>
                    <a:pt x="24132" y="599"/>
                    <a:pt x="22245" y="599"/>
                  </a:cubicBezTo>
                  <a:cubicBezTo>
                    <a:pt x="21785" y="599"/>
                    <a:pt x="21325" y="591"/>
                    <a:pt x="20863" y="570"/>
                  </a:cubicBezTo>
                  <a:cubicBezTo>
                    <a:pt x="19225" y="496"/>
                    <a:pt x="17470" y="0"/>
                    <a:pt x="157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3" name="Google Shape;3253;p100"/>
            <p:cNvSpPr/>
            <p:nvPr/>
          </p:nvSpPr>
          <p:spPr>
            <a:xfrm>
              <a:off x="2215797" y="1645223"/>
              <a:ext cx="7380860" cy="6966953"/>
            </a:xfrm>
            <a:custGeom>
              <a:avLst/>
              <a:gdLst/>
              <a:ahLst/>
              <a:cxnLst/>
              <a:rect l="l" t="t" r="r" b="b"/>
              <a:pathLst>
                <a:path w="162574" h="140159" extrusionOk="0">
                  <a:moveTo>
                    <a:pt x="149391" y="0"/>
                  </a:moveTo>
                  <a:cubicBezTo>
                    <a:pt x="148360" y="0"/>
                    <a:pt x="147330" y="156"/>
                    <a:pt x="146349" y="477"/>
                  </a:cubicBezTo>
                  <a:cubicBezTo>
                    <a:pt x="145329" y="812"/>
                    <a:pt x="144363" y="1309"/>
                    <a:pt x="143326" y="1583"/>
                  </a:cubicBezTo>
                  <a:cubicBezTo>
                    <a:pt x="142494" y="1801"/>
                    <a:pt x="141638" y="1870"/>
                    <a:pt x="140776" y="1870"/>
                  </a:cubicBezTo>
                  <a:cubicBezTo>
                    <a:pt x="140050" y="1870"/>
                    <a:pt x="139319" y="1821"/>
                    <a:pt x="138596" y="1772"/>
                  </a:cubicBezTo>
                  <a:lnTo>
                    <a:pt x="130106" y="1191"/>
                  </a:lnTo>
                  <a:cubicBezTo>
                    <a:pt x="129237" y="1132"/>
                    <a:pt x="128350" y="1076"/>
                    <a:pt x="127469" y="1076"/>
                  </a:cubicBezTo>
                  <a:cubicBezTo>
                    <a:pt x="125783" y="1076"/>
                    <a:pt x="124119" y="1281"/>
                    <a:pt x="122644" y="2056"/>
                  </a:cubicBezTo>
                  <a:cubicBezTo>
                    <a:pt x="119360" y="3782"/>
                    <a:pt x="117499" y="8084"/>
                    <a:pt x="113816" y="8529"/>
                  </a:cubicBezTo>
                  <a:cubicBezTo>
                    <a:pt x="113611" y="8554"/>
                    <a:pt x="113408" y="8566"/>
                    <a:pt x="113207" y="8566"/>
                  </a:cubicBezTo>
                  <a:cubicBezTo>
                    <a:pt x="110853" y="8566"/>
                    <a:pt x="108715" y="6973"/>
                    <a:pt x="106473" y="6087"/>
                  </a:cubicBezTo>
                  <a:cubicBezTo>
                    <a:pt x="105100" y="5543"/>
                    <a:pt x="103627" y="5279"/>
                    <a:pt x="102152" y="5279"/>
                  </a:cubicBezTo>
                  <a:cubicBezTo>
                    <a:pt x="99404" y="5279"/>
                    <a:pt x="96647" y="6196"/>
                    <a:pt x="94512" y="7933"/>
                  </a:cubicBezTo>
                  <a:cubicBezTo>
                    <a:pt x="93279" y="7304"/>
                    <a:pt x="93660" y="5468"/>
                    <a:pt x="93225" y="4153"/>
                  </a:cubicBezTo>
                  <a:cubicBezTo>
                    <a:pt x="92771" y="2782"/>
                    <a:pt x="91297" y="1954"/>
                    <a:pt x="89858" y="1828"/>
                  </a:cubicBezTo>
                  <a:cubicBezTo>
                    <a:pt x="89687" y="1813"/>
                    <a:pt x="89517" y="1806"/>
                    <a:pt x="89348" y="1806"/>
                  </a:cubicBezTo>
                  <a:cubicBezTo>
                    <a:pt x="88082" y="1806"/>
                    <a:pt x="86834" y="2194"/>
                    <a:pt x="85623" y="2590"/>
                  </a:cubicBezTo>
                  <a:cubicBezTo>
                    <a:pt x="82664" y="3556"/>
                    <a:pt x="79224" y="5204"/>
                    <a:pt x="78950" y="8303"/>
                  </a:cubicBezTo>
                  <a:cubicBezTo>
                    <a:pt x="78873" y="9176"/>
                    <a:pt x="79068" y="10104"/>
                    <a:pt x="78702" y="10900"/>
                  </a:cubicBezTo>
                  <a:cubicBezTo>
                    <a:pt x="78178" y="12033"/>
                    <a:pt x="76762" y="12408"/>
                    <a:pt x="75881" y="13291"/>
                  </a:cubicBezTo>
                  <a:cubicBezTo>
                    <a:pt x="74831" y="14345"/>
                    <a:pt x="74664" y="15971"/>
                    <a:pt x="74621" y="17458"/>
                  </a:cubicBezTo>
                  <a:cubicBezTo>
                    <a:pt x="74577" y="18944"/>
                    <a:pt x="74563" y="20541"/>
                    <a:pt x="73703" y="21754"/>
                  </a:cubicBezTo>
                  <a:cubicBezTo>
                    <a:pt x="73148" y="22537"/>
                    <a:pt x="71069" y="23068"/>
                    <a:pt x="69376" y="23068"/>
                  </a:cubicBezTo>
                  <a:cubicBezTo>
                    <a:pt x="68445" y="23068"/>
                    <a:pt x="67630" y="22907"/>
                    <a:pt x="67252" y="22539"/>
                  </a:cubicBezTo>
                  <a:cubicBezTo>
                    <a:pt x="66636" y="21940"/>
                    <a:pt x="65905" y="21693"/>
                    <a:pt x="65124" y="21693"/>
                  </a:cubicBezTo>
                  <a:cubicBezTo>
                    <a:pt x="63293" y="21693"/>
                    <a:pt x="61194" y="23048"/>
                    <a:pt x="59696" y="24392"/>
                  </a:cubicBezTo>
                  <a:lnTo>
                    <a:pt x="53326" y="30110"/>
                  </a:lnTo>
                  <a:cubicBezTo>
                    <a:pt x="51731" y="31541"/>
                    <a:pt x="50013" y="33034"/>
                    <a:pt x="47899" y="33389"/>
                  </a:cubicBezTo>
                  <a:cubicBezTo>
                    <a:pt x="47672" y="33427"/>
                    <a:pt x="47440" y="33446"/>
                    <a:pt x="47206" y="33446"/>
                  </a:cubicBezTo>
                  <a:cubicBezTo>
                    <a:pt x="45267" y="33446"/>
                    <a:pt x="43232" y="32171"/>
                    <a:pt x="43155" y="30259"/>
                  </a:cubicBezTo>
                  <a:cubicBezTo>
                    <a:pt x="43563" y="29875"/>
                    <a:pt x="44085" y="29761"/>
                    <a:pt x="44655" y="29761"/>
                  </a:cubicBezTo>
                  <a:cubicBezTo>
                    <a:pt x="45498" y="29761"/>
                    <a:pt x="46445" y="30012"/>
                    <a:pt x="47276" y="30012"/>
                  </a:cubicBezTo>
                  <a:cubicBezTo>
                    <a:pt x="47872" y="30012"/>
                    <a:pt x="48409" y="29883"/>
                    <a:pt x="48805" y="29438"/>
                  </a:cubicBezTo>
                  <a:cubicBezTo>
                    <a:pt x="49977" y="28121"/>
                    <a:pt x="48243" y="26238"/>
                    <a:pt x="46718" y="25356"/>
                  </a:cubicBezTo>
                  <a:cubicBezTo>
                    <a:pt x="43929" y="23744"/>
                    <a:pt x="41047" y="22101"/>
                    <a:pt x="37854" y="21667"/>
                  </a:cubicBezTo>
                  <a:cubicBezTo>
                    <a:pt x="37395" y="21605"/>
                    <a:pt x="36928" y="21573"/>
                    <a:pt x="36459" y="21573"/>
                  </a:cubicBezTo>
                  <a:cubicBezTo>
                    <a:pt x="33662" y="21573"/>
                    <a:pt x="30804" y="22696"/>
                    <a:pt x="29384" y="25062"/>
                  </a:cubicBezTo>
                  <a:cubicBezTo>
                    <a:pt x="27966" y="27426"/>
                    <a:pt x="28225" y="30512"/>
                    <a:pt x="26820" y="32884"/>
                  </a:cubicBezTo>
                  <a:cubicBezTo>
                    <a:pt x="25941" y="34369"/>
                    <a:pt x="24491" y="35431"/>
                    <a:pt x="23493" y="36839"/>
                  </a:cubicBezTo>
                  <a:cubicBezTo>
                    <a:pt x="22495" y="38247"/>
                    <a:pt x="22067" y="40372"/>
                    <a:pt x="23291" y="41591"/>
                  </a:cubicBezTo>
                  <a:cubicBezTo>
                    <a:pt x="24277" y="42574"/>
                    <a:pt x="25957" y="42576"/>
                    <a:pt x="26934" y="43568"/>
                  </a:cubicBezTo>
                  <a:cubicBezTo>
                    <a:pt x="27686" y="44334"/>
                    <a:pt x="27942" y="45612"/>
                    <a:pt x="28928" y="46032"/>
                  </a:cubicBezTo>
                  <a:cubicBezTo>
                    <a:pt x="29116" y="46112"/>
                    <a:pt x="29308" y="46149"/>
                    <a:pt x="29499" y="46149"/>
                  </a:cubicBezTo>
                  <a:cubicBezTo>
                    <a:pt x="30453" y="46149"/>
                    <a:pt x="31375" y="45228"/>
                    <a:pt x="31599" y="44232"/>
                  </a:cubicBezTo>
                  <a:cubicBezTo>
                    <a:pt x="31870" y="43035"/>
                    <a:pt x="31491" y="41803"/>
                    <a:pt x="31294" y="40594"/>
                  </a:cubicBezTo>
                  <a:cubicBezTo>
                    <a:pt x="30707" y="36976"/>
                    <a:pt x="32524" y="32527"/>
                    <a:pt x="36153" y="32010"/>
                  </a:cubicBezTo>
                  <a:cubicBezTo>
                    <a:pt x="36979" y="32041"/>
                    <a:pt x="37253" y="33221"/>
                    <a:pt x="36881" y="33960"/>
                  </a:cubicBezTo>
                  <a:cubicBezTo>
                    <a:pt x="36512" y="34700"/>
                    <a:pt x="35790" y="35213"/>
                    <a:pt x="35400" y="35941"/>
                  </a:cubicBezTo>
                  <a:cubicBezTo>
                    <a:pt x="34663" y="37314"/>
                    <a:pt x="35518" y="39272"/>
                    <a:pt x="37026" y="39667"/>
                  </a:cubicBezTo>
                  <a:cubicBezTo>
                    <a:pt x="38598" y="40078"/>
                    <a:pt x="41223" y="39748"/>
                    <a:pt x="41017" y="41358"/>
                  </a:cubicBezTo>
                  <a:cubicBezTo>
                    <a:pt x="40797" y="43068"/>
                    <a:pt x="37630" y="41948"/>
                    <a:pt x="36606" y="43336"/>
                  </a:cubicBezTo>
                  <a:cubicBezTo>
                    <a:pt x="36002" y="44155"/>
                    <a:pt x="36537" y="45296"/>
                    <a:pt x="36521" y="46313"/>
                  </a:cubicBezTo>
                  <a:cubicBezTo>
                    <a:pt x="36494" y="48303"/>
                    <a:pt x="34299" y="49599"/>
                    <a:pt x="32313" y="49739"/>
                  </a:cubicBezTo>
                  <a:cubicBezTo>
                    <a:pt x="32097" y="49755"/>
                    <a:pt x="31880" y="49762"/>
                    <a:pt x="31663" y="49762"/>
                  </a:cubicBezTo>
                  <a:cubicBezTo>
                    <a:pt x="30164" y="49762"/>
                    <a:pt x="28664" y="49439"/>
                    <a:pt x="27166" y="49439"/>
                  </a:cubicBezTo>
                  <a:cubicBezTo>
                    <a:pt x="26898" y="49439"/>
                    <a:pt x="26629" y="49449"/>
                    <a:pt x="26361" y="49474"/>
                  </a:cubicBezTo>
                  <a:cubicBezTo>
                    <a:pt x="24379" y="49654"/>
                    <a:pt x="22222" y="51058"/>
                    <a:pt x="22312" y="53044"/>
                  </a:cubicBezTo>
                  <a:cubicBezTo>
                    <a:pt x="19567" y="54331"/>
                    <a:pt x="16715" y="55374"/>
                    <a:pt x="13788" y="56164"/>
                  </a:cubicBezTo>
                  <a:cubicBezTo>
                    <a:pt x="13912" y="58317"/>
                    <a:pt x="17975" y="58517"/>
                    <a:pt x="17960" y="60675"/>
                  </a:cubicBezTo>
                  <a:cubicBezTo>
                    <a:pt x="17949" y="61887"/>
                    <a:pt x="16542" y="62556"/>
                    <a:pt x="15302" y="62556"/>
                  </a:cubicBezTo>
                  <a:cubicBezTo>
                    <a:pt x="15219" y="62556"/>
                    <a:pt x="15137" y="62553"/>
                    <a:pt x="15056" y="62547"/>
                  </a:cubicBezTo>
                  <a:cubicBezTo>
                    <a:pt x="14072" y="62475"/>
                    <a:pt x="13082" y="62160"/>
                    <a:pt x="12113" y="62160"/>
                  </a:cubicBezTo>
                  <a:cubicBezTo>
                    <a:pt x="11810" y="62160"/>
                    <a:pt x="11508" y="62191"/>
                    <a:pt x="11210" y="62270"/>
                  </a:cubicBezTo>
                  <a:cubicBezTo>
                    <a:pt x="9047" y="62839"/>
                    <a:pt x="8290" y="65880"/>
                    <a:pt x="9487" y="67769"/>
                  </a:cubicBezTo>
                  <a:cubicBezTo>
                    <a:pt x="10572" y="69481"/>
                    <a:pt x="12694" y="70258"/>
                    <a:pt x="14741" y="70258"/>
                  </a:cubicBezTo>
                  <a:cubicBezTo>
                    <a:pt x="14954" y="70258"/>
                    <a:pt x="15165" y="70249"/>
                    <a:pt x="15375" y="70233"/>
                  </a:cubicBezTo>
                  <a:cubicBezTo>
                    <a:pt x="16269" y="70162"/>
                    <a:pt x="17225" y="69924"/>
                    <a:pt x="17785" y="69223"/>
                  </a:cubicBezTo>
                  <a:cubicBezTo>
                    <a:pt x="18318" y="68554"/>
                    <a:pt x="18362" y="67634"/>
                    <a:pt x="18586" y="66808"/>
                  </a:cubicBezTo>
                  <a:cubicBezTo>
                    <a:pt x="19089" y="64960"/>
                    <a:pt x="20667" y="63445"/>
                    <a:pt x="22534" y="63019"/>
                  </a:cubicBezTo>
                  <a:cubicBezTo>
                    <a:pt x="23588" y="62778"/>
                    <a:pt x="24878" y="62758"/>
                    <a:pt x="25444" y="61839"/>
                  </a:cubicBezTo>
                  <a:cubicBezTo>
                    <a:pt x="27854" y="63143"/>
                    <a:pt x="29550" y="65685"/>
                    <a:pt x="29826" y="68413"/>
                  </a:cubicBezTo>
                  <a:cubicBezTo>
                    <a:pt x="30020" y="68663"/>
                    <a:pt x="30274" y="68770"/>
                    <a:pt x="30543" y="68770"/>
                  </a:cubicBezTo>
                  <a:cubicBezTo>
                    <a:pt x="31347" y="68770"/>
                    <a:pt x="32287" y="67809"/>
                    <a:pt x="32159" y="66868"/>
                  </a:cubicBezTo>
                  <a:cubicBezTo>
                    <a:pt x="31991" y="65614"/>
                    <a:pt x="30882" y="64743"/>
                    <a:pt x="30003" y="63834"/>
                  </a:cubicBezTo>
                  <a:cubicBezTo>
                    <a:pt x="29122" y="62923"/>
                    <a:pt x="28387" y="61510"/>
                    <a:pt x="29078" y="60448"/>
                  </a:cubicBezTo>
                  <a:lnTo>
                    <a:pt x="29078" y="60448"/>
                  </a:lnTo>
                  <a:cubicBezTo>
                    <a:pt x="33197" y="61658"/>
                    <a:pt x="36527" y="65238"/>
                    <a:pt x="37435" y="69435"/>
                  </a:cubicBezTo>
                  <a:cubicBezTo>
                    <a:pt x="38871" y="69149"/>
                    <a:pt x="39664" y="67205"/>
                    <a:pt x="38838" y="65997"/>
                  </a:cubicBezTo>
                  <a:cubicBezTo>
                    <a:pt x="39003" y="65628"/>
                    <a:pt x="39328" y="65472"/>
                    <a:pt x="39697" y="65472"/>
                  </a:cubicBezTo>
                  <a:cubicBezTo>
                    <a:pt x="40331" y="65472"/>
                    <a:pt x="41094" y="65932"/>
                    <a:pt x="41391" y="66558"/>
                  </a:cubicBezTo>
                  <a:cubicBezTo>
                    <a:pt x="41862" y="67549"/>
                    <a:pt x="41819" y="68770"/>
                    <a:pt x="42492" y="69636"/>
                  </a:cubicBezTo>
                  <a:cubicBezTo>
                    <a:pt x="43175" y="70517"/>
                    <a:pt x="44261" y="70711"/>
                    <a:pt x="45451" y="70711"/>
                  </a:cubicBezTo>
                  <a:cubicBezTo>
                    <a:pt x="46388" y="70711"/>
                    <a:pt x="47390" y="70590"/>
                    <a:pt x="48312" y="70590"/>
                  </a:cubicBezTo>
                  <a:cubicBezTo>
                    <a:pt x="49551" y="70590"/>
                    <a:pt x="50643" y="70808"/>
                    <a:pt x="51235" y="71828"/>
                  </a:cubicBezTo>
                  <a:cubicBezTo>
                    <a:pt x="52336" y="73723"/>
                    <a:pt x="49909" y="75927"/>
                    <a:pt x="47711" y="75927"/>
                  </a:cubicBezTo>
                  <a:cubicBezTo>
                    <a:pt x="47678" y="75927"/>
                    <a:pt x="47645" y="75926"/>
                    <a:pt x="47613" y="75925"/>
                  </a:cubicBezTo>
                  <a:cubicBezTo>
                    <a:pt x="45391" y="75856"/>
                    <a:pt x="43361" y="74585"/>
                    <a:pt x="41147" y="74365"/>
                  </a:cubicBezTo>
                  <a:cubicBezTo>
                    <a:pt x="40897" y="74340"/>
                    <a:pt x="40647" y="74329"/>
                    <a:pt x="40397" y="74329"/>
                  </a:cubicBezTo>
                  <a:cubicBezTo>
                    <a:pt x="38218" y="74329"/>
                    <a:pt x="36082" y="75200"/>
                    <a:pt x="33896" y="75455"/>
                  </a:cubicBezTo>
                  <a:cubicBezTo>
                    <a:pt x="33619" y="75487"/>
                    <a:pt x="33335" y="75503"/>
                    <a:pt x="33048" y="75503"/>
                  </a:cubicBezTo>
                  <a:cubicBezTo>
                    <a:pt x="30807" y="75503"/>
                    <a:pt x="28395" y="74514"/>
                    <a:pt x="27939" y="72388"/>
                  </a:cubicBezTo>
                  <a:cubicBezTo>
                    <a:pt x="27802" y="71741"/>
                    <a:pt x="27855" y="71030"/>
                    <a:pt x="27514" y="70464"/>
                  </a:cubicBezTo>
                  <a:cubicBezTo>
                    <a:pt x="27109" y="69793"/>
                    <a:pt x="26279" y="69553"/>
                    <a:pt x="25473" y="69553"/>
                  </a:cubicBezTo>
                  <a:cubicBezTo>
                    <a:pt x="25313" y="69553"/>
                    <a:pt x="25154" y="69562"/>
                    <a:pt x="24999" y="69580"/>
                  </a:cubicBezTo>
                  <a:cubicBezTo>
                    <a:pt x="21817" y="69942"/>
                    <a:pt x="18598" y="72595"/>
                    <a:pt x="15740" y="72595"/>
                  </a:cubicBezTo>
                  <a:cubicBezTo>
                    <a:pt x="14956" y="72595"/>
                    <a:pt x="14199" y="72395"/>
                    <a:pt x="13478" y="71894"/>
                  </a:cubicBezTo>
                  <a:cubicBezTo>
                    <a:pt x="11337" y="76062"/>
                    <a:pt x="6101" y="77629"/>
                    <a:pt x="3179" y="81294"/>
                  </a:cubicBezTo>
                  <a:cubicBezTo>
                    <a:pt x="0" y="85282"/>
                    <a:pt x="268" y="91440"/>
                    <a:pt x="3354" y="95500"/>
                  </a:cubicBezTo>
                  <a:cubicBezTo>
                    <a:pt x="6050" y="99045"/>
                    <a:pt x="10552" y="100957"/>
                    <a:pt x="15019" y="100957"/>
                  </a:cubicBezTo>
                  <a:cubicBezTo>
                    <a:pt x="15667" y="100957"/>
                    <a:pt x="16314" y="100917"/>
                    <a:pt x="16954" y="100836"/>
                  </a:cubicBezTo>
                  <a:cubicBezTo>
                    <a:pt x="17630" y="100750"/>
                    <a:pt x="18327" y="100626"/>
                    <a:pt x="19005" y="100626"/>
                  </a:cubicBezTo>
                  <a:cubicBezTo>
                    <a:pt x="19489" y="100626"/>
                    <a:pt x="19963" y="100690"/>
                    <a:pt x="20413" y="100875"/>
                  </a:cubicBezTo>
                  <a:cubicBezTo>
                    <a:pt x="21482" y="101317"/>
                    <a:pt x="22166" y="102352"/>
                    <a:pt x="23058" y="103088"/>
                  </a:cubicBezTo>
                  <a:cubicBezTo>
                    <a:pt x="23580" y="103519"/>
                    <a:pt x="24303" y="103823"/>
                    <a:pt x="24961" y="103823"/>
                  </a:cubicBezTo>
                  <a:cubicBezTo>
                    <a:pt x="25427" y="103823"/>
                    <a:pt x="25861" y="103670"/>
                    <a:pt x="26168" y="103301"/>
                  </a:cubicBezTo>
                  <a:lnTo>
                    <a:pt x="26168" y="103301"/>
                  </a:lnTo>
                  <a:cubicBezTo>
                    <a:pt x="25321" y="105399"/>
                    <a:pt x="25557" y="107902"/>
                    <a:pt x="26779" y="109805"/>
                  </a:cubicBezTo>
                  <a:cubicBezTo>
                    <a:pt x="28099" y="111859"/>
                    <a:pt x="30559" y="113484"/>
                    <a:pt x="30509" y="115926"/>
                  </a:cubicBezTo>
                  <a:cubicBezTo>
                    <a:pt x="30482" y="117190"/>
                    <a:pt x="29748" y="118318"/>
                    <a:pt x="29403" y="119536"/>
                  </a:cubicBezTo>
                  <a:cubicBezTo>
                    <a:pt x="27829" y="125109"/>
                    <a:pt x="34415" y="129657"/>
                    <a:pt x="35455" y="135354"/>
                  </a:cubicBezTo>
                  <a:cubicBezTo>
                    <a:pt x="35736" y="136888"/>
                    <a:pt x="35735" y="138735"/>
                    <a:pt x="37029" y="139601"/>
                  </a:cubicBezTo>
                  <a:cubicBezTo>
                    <a:pt x="37625" y="139999"/>
                    <a:pt x="38374" y="140081"/>
                    <a:pt x="39090" y="140127"/>
                  </a:cubicBezTo>
                  <a:cubicBezTo>
                    <a:pt x="39409" y="140148"/>
                    <a:pt x="39736" y="140158"/>
                    <a:pt x="40067" y="140158"/>
                  </a:cubicBezTo>
                  <a:cubicBezTo>
                    <a:pt x="43538" y="140158"/>
                    <a:pt x="47454" y="138962"/>
                    <a:pt x="48151" y="135675"/>
                  </a:cubicBezTo>
                  <a:cubicBezTo>
                    <a:pt x="48366" y="134657"/>
                    <a:pt x="48212" y="133602"/>
                    <a:pt x="48243" y="132560"/>
                  </a:cubicBezTo>
                  <a:cubicBezTo>
                    <a:pt x="48336" y="129451"/>
                    <a:pt x="50239" y="126459"/>
                    <a:pt x="53017" y="125056"/>
                  </a:cubicBezTo>
                  <a:cubicBezTo>
                    <a:pt x="53771" y="124675"/>
                    <a:pt x="54600" y="124390"/>
                    <a:pt x="55202" y="123799"/>
                  </a:cubicBezTo>
                  <a:cubicBezTo>
                    <a:pt x="56528" y="122495"/>
                    <a:pt x="56234" y="120283"/>
                    <a:pt x="55553" y="118553"/>
                  </a:cubicBezTo>
                  <a:cubicBezTo>
                    <a:pt x="54872" y="116821"/>
                    <a:pt x="53881" y="115076"/>
                    <a:pt x="54120" y="113231"/>
                  </a:cubicBezTo>
                  <a:cubicBezTo>
                    <a:pt x="54502" y="110269"/>
                    <a:pt x="57681" y="108706"/>
                    <a:pt x="60090" y="106941"/>
                  </a:cubicBezTo>
                  <a:cubicBezTo>
                    <a:pt x="63716" y="104284"/>
                    <a:pt x="66206" y="100125"/>
                    <a:pt x="66835" y="95675"/>
                  </a:cubicBezTo>
                  <a:lnTo>
                    <a:pt x="66835" y="95675"/>
                  </a:lnTo>
                  <a:cubicBezTo>
                    <a:pt x="65061" y="96232"/>
                    <a:pt x="63075" y="96745"/>
                    <a:pt x="61220" y="96745"/>
                  </a:cubicBezTo>
                  <a:cubicBezTo>
                    <a:pt x="59581" y="96745"/>
                    <a:pt x="58045" y="96344"/>
                    <a:pt x="56849" y="95215"/>
                  </a:cubicBezTo>
                  <a:cubicBezTo>
                    <a:pt x="55965" y="94380"/>
                    <a:pt x="55421" y="93259"/>
                    <a:pt x="54897" y="92162"/>
                  </a:cubicBezTo>
                  <a:lnTo>
                    <a:pt x="50173" y="82291"/>
                  </a:lnTo>
                  <a:cubicBezTo>
                    <a:pt x="49966" y="81857"/>
                    <a:pt x="49755" y="81362"/>
                    <a:pt x="49925" y="80912"/>
                  </a:cubicBezTo>
                  <a:cubicBezTo>
                    <a:pt x="50074" y="80517"/>
                    <a:pt x="50366" y="80356"/>
                    <a:pt x="50717" y="80356"/>
                  </a:cubicBezTo>
                  <a:cubicBezTo>
                    <a:pt x="51453" y="80356"/>
                    <a:pt x="52449" y="81064"/>
                    <a:pt x="52928" y="81807"/>
                  </a:cubicBezTo>
                  <a:cubicBezTo>
                    <a:pt x="55452" y="85724"/>
                    <a:pt x="57718" y="89804"/>
                    <a:pt x="59707" y="94020"/>
                  </a:cubicBezTo>
                  <a:cubicBezTo>
                    <a:pt x="63791" y="93273"/>
                    <a:pt x="67648" y="91596"/>
                    <a:pt x="70980" y="89118"/>
                  </a:cubicBezTo>
                  <a:cubicBezTo>
                    <a:pt x="72037" y="88329"/>
                    <a:pt x="73088" y="87386"/>
                    <a:pt x="73445" y="86117"/>
                  </a:cubicBezTo>
                  <a:cubicBezTo>
                    <a:pt x="73802" y="84846"/>
                    <a:pt x="73146" y="83218"/>
                    <a:pt x="71846" y="82993"/>
                  </a:cubicBezTo>
                  <a:cubicBezTo>
                    <a:pt x="71723" y="82971"/>
                    <a:pt x="71600" y="82963"/>
                    <a:pt x="71476" y="82963"/>
                  </a:cubicBezTo>
                  <a:cubicBezTo>
                    <a:pt x="71093" y="82963"/>
                    <a:pt x="70708" y="83045"/>
                    <a:pt x="70324" y="83086"/>
                  </a:cubicBezTo>
                  <a:cubicBezTo>
                    <a:pt x="70133" y="83106"/>
                    <a:pt x="69943" y="83115"/>
                    <a:pt x="69755" y="83115"/>
                  </a:cubicBezTo>
                  <a:cubicBezTo>
                    <a:pt x="66927" y="83115"/>
                    <a:pt x="64468" y="80925"/>
                    <a:pt x="62588" y="78727"/>
                  </a:cubicBezTo>
                  <a:cubicBezTo>
                    <a:pt x="63132" y="78118"/>
                    <a:pt x="63852" y="77890"/>
                    <a:pt x="64640" y="77890"/>
                  </a:cubicBezTo>
                  <a:cubicBezTo>
                    <a:pt x="65842" y="77890"/>
                    <a:pt x="67201" y="78421"/>
                    <a:pt x="68334" y="78941"/>
                  </a:cubicBezTo>
                  <a:cubicBezTo>
                    <a:pt x="71699" y="80486"/>
                    <a:pt x="75249" y="81588"/>
                    <a:pt x="78895" y="82221"/>
                  </a:cubicBezTo>
                  <a:cubicBezTo>
                    <a:pt x="79803" y="82378"/>
                    <a:pt x="80736" y="82513"/>
                    <a:pt x="81554" y="82936"/>
                  </a:cubicBezTo>
                  <a:cubicBezTo>
                    <a:pt x="82126" y="83232"/>
                    <a:pt x="82622" y="83658"/>
                    <a:pt x="83095" y="84096"/>
                  </a:cubicBezTo>
                  <a:cubicBezTo>
                    <a:pt x="87298" y="87967"/>
                    <a:pt x="90407" y="93013"/>
                    <a:pt x="91975" y="98509"/>
                  </a:cubicBezTo>
                  <a:cubicBezTo>
                    <a:pt x="92104" y="98538"/>
                    <a:pt x="92231" y="98552"/>
                    <a:pt x="92354" y="98552"/>
                  </a:cubicBezTo>
                  <a:cubicBezTo>
                    <a:pt x="93754" y="98552"/>
                    <a:pt x="94717" y="96760"/>
                    <a:pt x="94833" y="95252"/>
                  </a:cubicBezTo>
                  <a:cubicBezTo>
                    <a:pt x="94960" y="93612"/>
                    <a:pt x="94769" y="91722"/>
                    <a:pt x="95948" y="90578"/>
                  </a:cubicBezTo>
                  <a:cubicBezTo>
                    <a:pt x="96875" y="89678"/>
                    <a:pt x="98399" y="89556"/>
                    <a:pt x="99214" y="88552"/>
                  </a:cubicBezTo>
                  <a:cubicBezTo>
                    <a:pt x="100238" y="87289"/>
                    <a:pt x="99703" y="85157"/>
                    <a:pt x="100900" y="84056"/>
                  </a:cubicBezTo>
                  <a:cubicBezTo>
                    <a:pt x="101284" y="83704"/>
                    <a:pt x="101728" y="83552"/>
                    <a:pt x="102190" y="83552"/>
                  </a:cubicBezTo>
                  <a:cubicBezTo>
                    <a:pt x="103537" y="83552"/>
                    <a:pt x="105034" y="84844"/>
                    <a:pt x="105630" y="86240"/>
                  </a:cubicBezTo>
                  <a:cubicBezTo>
                    <a:pt x="106431" y="88116"/>
                    <a:pt x="106723" y="90422"/>
                    <a:pt x="108410" y="91569"/>
                  </a:cubicBezTo>
                  <a:lnTo>
                    <a:pt x="111137" y="91176"/>
                  </a:lnTo>
                  <a:cubicBezTo>
                    <a:pt x="111152" y="95778"/>
                    <a:pt x="112750" y="100362"/>
                    <a:pt x="115602" y="103975"/>
                  </a:cubicBezTo>
                  <a:cubicBezTo>
                    <a:pt x="117157" y="103161"/>
                    <a:pt x="116453" y="100795"/>
                    <a:pt x="115480" y="99330"/>
                  </a:cubicBezTo>
                  <a:cubicBezTo>
                    <a:pt x="114508" y="97866"/>
                    <a:pt x="113554" y="95681"/>
                    <a:pt x="114936" y="94596"/>
                  </a:cubicBezTo>
                  <a:lnTo>
                    <a:pt x="114936" y="94596"/>
                  </a:lnTo>
                  <a:cubicBezTo>
                    <a:pt x="116854" y="94614"/>
                    <a:pt x="117747" y="97259"/>
                    <a:pt x="119611" y="97712"/>
                  </a:cubicBezTo>
                  <a:cubicBezTo>
                    <a:pt x="119777" y="97752"/>
                    <a:pt x="119940" y="97771"/>
                    <a:pt x="120101" y="97771"/>
                  </a:cubicBezTo>
                  <a:cubicBezTo>
                    <a:pt x="121744" y="97771"/>
                    <a:pt x="123089" y="95790"/>
                    <a:pt x="122784" y="94080"/>
                  </a:cubicBezTo>
                  <a:cubicBezTo>
                    <a:pt x="122451" y="92201"/>
                    <a:pt x="120835" y="90820"/>
                    <a:pt x="119169" y="89895"/>
                  </a:cubicBezTo>
                  <a:cubicBezTo>
                    <a:pt x="117675" y="88258"/>
                    <a:pt x="119833" y="85644"/>
                    <a:pt x="122018" y="85274"/>
                  </a:cubicBezTo>
                  <a:cubicBezTo>
                    <a:pt x="122730" y="85153"/>
                    <a:pt x="123464" y="85138"/>
                    <a:pt x="124199" y="85138"/>
                  </a:cubicBezTo>
                  <a:cubicBezTo>
                    <a:pt x="124443" y="85138"/>
                    <a:pt x="124686" y="85140"/>
                    <a:pt x="124930" y="85140"/>
                  </a:cubicBezTo>
                  <a:cubicBezTo>
                    <a:pt x="126201" y="85140"/>
                    <a:pt x="127452" y="85095"/>
                    <a:pt x="128573" y="84531"/>
                  </a:cubicBezTo>
                  <a:cubicBezTo>
                    <a:pt x="130946" y="83339"/>
                    <a:pt x="131739" y="80207"/>
                    <a:pt x="131200" y="77607"/>
                  </a:cubicBezTo>
                  <a:cubicBezTo>
                    <a:pt x="130659" y="75007"/>
                    <a:pt x="129117" y="72748"/>
                    <a:pt x="127857" y="70410"/>
                  </a:cubicBezTo>
                  <a:cubicBezTo>
                    <a:pt x="126781" y="68413"/>
                    <a:pt x="126249" y="65298"/>
                    <a:pt x="128341" y="64420"/>
                  </a:cubicBezTo>
                  <a:cubicBezTo>
                    <a:pt x="128900" y="64186"/>
                    <a:pt x="129528" y="64195"/>
                    <a:pt x="130135" y="64170"/>
                  </a:cubicBezTo>
                  <a:cubicBezTo>
                    <a:pt x="138047" y="63837"/>
                    <a:pt x="144592" y="55459"/>
                    <a:pt x="143005" y="47701"/>
                  </a:cubicBezTo>
                  <a:cubicBezTo>
                    <a:pt x="142706" y="46238"/>
                    <a:pt x="142140" y="44786"/>
                    <a:pt x="141097" y="43719"/>
                  </a:cubicBezTo>
                  <a:cubicBezTo>
                    <a:pt x="139216" y="41800"/>
                    <a:pt x="136024" y="41349"/>
                    <a:pt x="134619" y="39057"/>
                  </a:cubicBezTo>
                  <a:cubicBezTo>
                    <a:pt x="132900" y="36255"/>
                    <a:pt x="135025" y="32537"/>
                    <a:pt x="137778" y="30737"/>
                  </a:cubicBezTo>
                  <a:cubicBezTo>
                    <a:pt x="140529" y="28938"/>
                    <a:pt x="143891" y="28156"/>
                    <a:pt x="146461" y="26105"/>
                  </a:cubicBezTo>
                  <a:cubicBezTo>
                    <a:pt x="147145" y="26087"/>
                    <a:pt x="147512" y="25417"/>
                    <a:pt x="147638" y="24743"/>
                  </a:cubicBezTo>
                  <a:cubicBezTo>
                    <a:pt x="147716" y="24319"/>
                    <a:pt x="147611" y="23887"/>
                    <a:pt x="147608" y="23456"/>
                  </a:cubicBezTo>
                  <a:cubicBezTo>
                    <a:pt x="147598" y="22276"/>
                    <a:pt x="148442" y="21139"/>
                    <a:pt x="149574" y="20805"/>
                  </a:cubicBezTo>
                  <a:cubicBezTo>
                    <a:pt x="149811" y="20736"/>
                    <a:pt x="150056" y="20702"/>
                    <a:pt x="150302" y="20702"/>
                  </a:cubicBezTo>
                  <a:cubicBezTo>
                    <a:pt x="151231" y="20702"/>
                    <a:pt x="152165" y="21179"/>
                    <a:pt x="152664" y="21968"/>
                  </a:cubicBezTo>
                  <a:cubicBezTo>
                    <a:pt x="153442" y="23198"/>
                    <a:pt x="153129" y="24821"/>
                    <a:pt x="152563" y="26163"/>
                  </a:cubicBezTo>
                  <a:cubicBezTo>
                    <a:pt x="151998" y="27505"/>
                    <a:pt x="151199" y="28790"/>
                    <a:pt x="151051" y="30239"/>
                  </a:cubicBezTo>
                  <a:cubicBezTo>
                    <a:pt x="150905" y="31687"/>
                    <a:pt x="151726" y="33391"/>
                    <a:pt x="153173" y="33553"/>
                  </a:cubicBezTo>
                  <a:cubicBezTo>
                    <a:pt x="153252" y="33562"/>
                    <a:pt x="153330" y="33566"/>
                    <a:pt x="153406" y="33566"/>
                  </a:cubicBezTo>
                  <a:cubicBezTo>
                    <a:pt x="155043" y="33566"/>
                    <a:pt x="156090" y="31574"/>
                    <a:pt x="156201" y="29877"/>
                  </a:cubicBezTo>
                  <a:cubicBezTo>
                    <a:pt x="156318" y="28099"/>
                    <a:pt x="155972" y="26160"/>
                    <a:pt x="156925" y="24659"/>
                  </a:cubicBezTo>
                  <a:cubicBezTo>
                    <a:pt x="158377" y="22374"/>
                    <a:pt x="162385" y="21839"/>
                    <a:pt x="162490" y="19133"/>
                  </a:cubicBezTo>
                  <a:cubicBezTo>
                    <a:pt x="162574" y="16945"/>
                    <a:pt x="159821" y="15661"/>
                    <a:pt x="159327" y="13530"/>
                  </a:cubicBezTo>
                  <a:cubicBezTo>
                    <a:pt x="159129" y="12668"/>
                    <a:pt x="159325" y="11773"/>
                    <a:pt x="159405" y="10894"/>
                  </a:cubicBezTo>
                  <a:cubicBezTo>
                    <a:pt x="159709" y="7612"/>
                    <a:pt x="158263" y="4218"/>
                    <a:pt x="155688" y="2163"/>
                  </a:cubicBezTo>
                  <a:cubicBezTo>
                    <a:pt x="153919" y="751"/>
                    <a:pt x="151652" y="0"/>
                    <a:pt x="1493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4" name="Google Shape;3254;p100"/>
            <p:cNvSpPr/>
            <p:nvPr/>
          </p:nvSpPr>
          <p:spPr>
            <a:xfrm>
              <a:off x="7669540" y="6778843"/>
              <a:ext cx="622752" cy="376783"/>
            </a:xfrm>
            <a:custGeom>
              <a:avLst/>
              <a:gdLst/>
              <a:ahLst/>
              <a:cxnLst/>
              <a:rect l="l" t="t" r="r" b="b"/>
              <a:pathLst>
                <a:path w="13717" h="7580" extrusionOk="0">
                  <a:moveTo>
                    <a:pt x="9951" y="0"/>
                  </a:moveTo>
                  <a:cubicBezTo>
                    <a:pt x="6355" y="0"/>
                    <a:pt x="1" y="1281"/>
                    <a:pt x="2486" y="4894"/>
                  </a:cubicBezTo>
                  <a:cubicBezTo>
                    <a:pt x="3169" y="5885"/>
                    <a:pt x="4297" y="6467"/>
                    <a:pt x="5404" y="6938"/>
                  </a:cubicBezTo>
                  <a:cubicBezTo>
                    <a:pt x="6217" y="7282"/>
                    <a:pt x="7136" y="7580"/>
                    <a:pt x="8003" y="7580"/>
                  </a:cubicBezTo>
                  <a:cubicBezTo>
                    <a:pt x="8565" y="7580"/>
                    <a:pt x="9106" y="7454"/>
                    <a:pt x="9581" y="7134"/>
                  </a:cubicBezTo>
                  <a:cubicBezTo>
                    <a:pt x="10406" y="6577"/>
                    <a:pt x="13156" y="2774"/>
                    <a:pt x="13348" y="1948"/>
                  </a:cubicBezTo>
                  <a:cubicBezTo>
                    <a:pt x="13716" y="358"/>
                    <a:pt x="13186" y="447"/>
                    <a:pt x="11597" y="126"/>
                  </a:cubicBezTo>
                  <a:cubicBezTo>
                    <a:pt x="11194" y="44"/>
                    <a:pt x="10620" y="0"/>
                    <a:pt x="99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5" name="Google Shape;3255;p100"/>
            <p:cNvSpPr/>
            <p:nvPr/>
          </p:nvSpPr>
          <p:spPr>
            <a:xfrm>
              <a:off x="7224636" y="6741015"/>
              <a:ext cx="1014599" cy="801036"/>
            </a:xfrm>
            <a:custGeom>
              <a:avLst/>
              <a:gdLst/>
              <a:ahLst/>
              <a:cxnLst/>
              <a:rect l="l" t="t" r="r" b="b"/>
              <a:pathLst>
                <a:path w="22348" h="16115" extrusionOk="0">
                  <a:moveTo>
                    <a:pt x="946" y="1"/>
                  </a:moveTo>
                  <a:cubicBezTo>
                    <a:pt x="616" y="1"/>
                    <a:pt x="299" y="66"/>
                    <a:pt x="1" y="208"/>
                  </a:cubicBezTo>
                  <a:cubicBezTo>
                    <a:pt x="742" y="1762"/>
                    <a:pt x="2032" y="3475"/>
                    <a:pt x="2935" y="5119"/>
                  </a:cubicBezTo>
                  <a:cubicBezTo>
                    <a:pt x="6575" y="11745"/>
                    <a:pt x="13987" y="16115"/>
                    <a:pt x="21544" y="16115"/>
                  </a:cubicBezTo>
                  <a:cubicBezTo>
                    <a:pt x="21635" y="16115"/>
                    <a:pt x="21726" y="16114"/>
                    <a:pt x="21817" y="16113"/>
                  </a:cubicBezTo>
                  <a:cubicBezTo>
                    <a:pt x="22347" y="15571"/>
                    <a:pt x="21564" y="14744"/>
                    <a:pt x="20866" y="14448"/>
                  </a:cubicBezTo>
                  <a:cubicBezTo>
                    <a:pt x="18934" y="13634"/>
                    <a:pt x="16857" y="13226"/>
                    <a:pt x="14879" y="12532"/>
                  </a:cubicBezTo>
                  <a:cubicBezTo>
                    <a:pt x="12900" y="11839"/>
                    <a:pt x="10943" y="10790"/>
                    <a:pt x="9769" y="9051"/>
                  </a:cubicBezTo>
                  <a:cubicBezTo>
                    <a:pt x="9280" y="8326"/>
                    <a:pt x="8945" y="7508"/>
                    <a:pt x="8542" y="6731"/>
                  </a:cubicBezTo>
                  <a:cubicBezTo>
                    <a:pt x="7503" y="4729"/>
                    <a:pt x="3759" y="1"/>
                    <a:pt x="9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6" name="Google Shape;3256;p100"/>
            <p:cNvSpPr/>
            <p:nvPr/>
          </p:nvSpPr>
          <p:spPr>
            <a:xfrm>
              <a:off x="7856717" y="7554590"/>
              <a:ext cx="1751668" cy="1612760"/>
            </a:xfrm>
            <a:custGeom>
              <a:avLst/>
              <a:gdLst/>
              <a:ahLst/>
              <a:cxnLst/>
              <a:rect l="l" t="t" r="r" b="b"/>
              <a:pathLst>
                <a:path w="38583" h="32445" extrusionOk="0">
                  <a:moveTo>
                    <a:pt x="17573" y="0"/>
                  </a:moveTo>
                  <a:cubicBezTo>
                    <a:pt x="14431" y="0"/>
                    <a:pt x="10968" y="2180"/>
                    <a:pt x="9011" y="4369"/>
                  </a:cubicBezTo>
                  <a:cubicBezTo>
                    <a:pt x="8028" y="5468"/>
                    <a:pt x="7111" y="6810"/>
                    <a:pt x="5676" y="7153"/>
                  </a:cubicBezTo>
                  <a:cubicBezTo>
                    <a:pt x="4830" y="7356"/>
                    <a:pt x="3925" y="7164"/>
                    <a:pt x="3076" y="7361"/>
                  </a:cubicBezTo>
                  <a:cubicBezTo>
                    <a:pt x="581" y="7938"/>
                    <a:pt x="1" y="11293"/>
                    <a:pt x="569" y="13791"/>
                  </a:cubicBezTo>
                  <a:cubicBezTo>
                    <a:pt x="1136" y="16289"/>
                    <a:pt x="2307" y="18910"/>
                    <a:pt x="1374" y="21296"/>
                  </a:cubicBezTo>
                  <a:cubicBezTo>
                    <a:pt x="1185" y="21776"/>
                    <a:pt x="913" y="22246"/>
                    <a:pt x="921" y="22762"/>
                  </a:cubicBezTo>
                  <a:cubicBezTo>
                    <a:pt x="932" y="23380"/>
                    <a:pt x="1355" y="23921"/>
                    <a:pt x="1849" y="24293"/>
                  </a:cubicBezTo>
                  <a:cubicBezTo>
                    <a:pt x="2646" y="24890"/>
                    <a:pt x="3559" y="25128"/>
                    <a:pt x="4517" y="25128"/>
                  </a:cubicBezTo>
                  <a:cubicBezTo>
                    <a:pt x="6301" y="25128"/>
                    <a:pt x="8239" y="24301"/>
                    <a:pt x="9868" y="23418"/>
                  </a:cubicBezTo>
                  <a:cubicBezTo>
                    <a:pt x="11665" y="22444"/>
                    <a:pt x="13735" y="21414"/>
                    <a:pt x="15685" y="21414"/>
                  </a:cubicBezTo>
                  <a:cubicBezTo>
                    <a:pt x="16453" y="21414"/>
                    <a:pt x="17203" y="21574"/>
                    <a:pt x="17910" y="21960"/>
                  </a:cubicBezTo>
                  <a:cubicBezTo>
                    <a:pt x="20585" y="23420"/>
                    <a:pt x="20837" y="27119"/>
                    <a:pt x="22486" y="29685"/>
                  </a:cubicBezTo>
                  <a:cubicBezTo>
                    <a:pt x="23522" y="31296"/>
                    <a:pt x="25450" y="32445"/>
                    <a:pt x="27291" y="32445"/>
                  </a:cubicBezTo>
                  <a:cubicBezTo>
                    <a:pt x="28027" y="32445"/>
                    <a:pt x="28749" y="32261"/>
                    <a:pt x="29394" y="31851"/>
                  </a:cubicBezTo>
                  <a:cubicBezTo>
                    <a:pt x="30163" y="31362"/>
                    <a:pt x="30731" y="30624"/>
                    <a:pt x="31285" y="29900"/>
                  </a:cubicBezTo>
                  <a:lnTo>
                    <a:pt x="34684" y="25460"/>
                  </a:lnTo>
                  <a:cubicBezTo>
                    <a:pt x="36183" y="23501"/>
                    <a:pt x="37736" y="21414"/>
                    <a:pt x="38025" y="18965"/>
                  </a:cubicBezTo>
                  <a:cubicBezTo>
                    <a:pt x="38582" y="14235"/>
                    <a:pt x="34390" y="10436"/>
                    <a:pt x="30609" y="7540"/>
                  </a:cubicBezTo>
                  <a:cubicBezTo>
                    <a:pt x="30407" y="6031"/>
                    <a:pt x="30190" y="4479"/>
                    <a:pt x="29421" y="3165"/>
                  </a:cubicBezTo>
                  <a:cubicBezTo>
                    <a:pt x="28683" y="1906"/>
                    <a:pt x="27576" y="1186"/>
                    <a:pt x="26718" y="1186"/>
                  </a:cubicBezTo>
                  <a:cubicBezTo>
                    <a:pt x="25783" y="1186"/>
                    <a:pt x="25141" y="2039"/>
                    <a:pt x="25589" y="3982"/>
                  </a:cubicBezTo>
                  <a:cubicBezTo>
                    <a:pt x="25561" y="3983"/>
                    <a:pt x="25533" y="3983"/>
                    <a:pt x="25505" y="3983"/>
                  </a:cubicBezTo>
                  <a:cubicBezTo>
                    <a:pt x="23077" y="3983"/>
                    <a:pt x="21095" y="399"/>
                    <a:pt x="18382" y="51"/>
                  </a:cubicBezTo>
                  <a:cubicBezTo>
                    <a:pt x="18115" y="17"/>
                    <a:pt x="17846" y="0"/>
                    <a:pt x="175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Google Shape;3246;p100">
            <a:extLst>
              <a:ext uri="{FF2B5EF4-FFF2-40B4-BE49-F238E27FC236}">
                <a16:creationId xmlns:a16="http://schemas.microsoft.com/office/drawing/2014/main" id="{C7AB6135-F5FA-7367-508C-9681BCDB17FD}"/>
              </a:ext>
            </a:extLst>
          </p:cNvPr>
          <p:cNvSpPr txBox="1">
            <a:spLocks/>
          </p:cNvSpPr>
          <p:nvPr/>
        </p:nvSpPr>
        <p:spPr>
          <a:xfrm>
            <a:off x="719001" y="1589950"/>
            <a:ext cx="1579500" cy="468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dk1"/>
              </a:buClr>
              <a:buSzPts val="1600"/>
              <a:buFont typeface="Voces"/>
              <a:buChar char="●"/>
              <a:defRPr sz="1600" b="0" i="0" u="none" strike="noStrike" cap="none">
                <a:solidFill>
                  <a:schemeClr val="dk1"/>
                </a:solidFill>
                <a:latin typeface="Voces"/>
                <a:ea typeface="Voces"/>
                <a:cs typeface="Voces"/>
                <a:sym typeface="Voces"/>
              </a:defRPr>
            </a:lvl1pPr>
            <a:lvl2pPr marL="914400" marR="0" lvl="1" indent="-330200" algn="l" rtl="0">
              <a:lnSpc>
                <a:spcPct val="100000"/>
              </a:lnSpc>
              <a:spcBef>
                <a:spcPts val="0"/>
              </a:spcBef>
              <a:spcAft>
                <a:spcPts val="0"/>
              </a:spcAft>
              <a:buClr>
                <a:schemeClr val="dk1"/>
              </a:buClr>
              <a:buSzPts val="1600"/>
              <a:buFont typeface="Voces"/>
              <a:buChar char="○"/>
              <a:defRPr sz="1600" b="0" i="0" u="none" strike="noStrike" cap="none">
                <a:solidFill>
                  <a:schemeClr val="dk1"/>
                </a:solidFill>
                <a:latin typeface="Voces"/>
                <a:ea typeface="Voces"/>
                <a:cs typeface="Voces"/>
                <a:sym typeface="Voces"/>
              </a:defRPr>
            </a:lvl2pPr>
            <a:lvl3pPr marL="1371600" marR="0" lvl="2" indent="-330200" algn="l" rtl="0">
              <a:lnSpc>
                <a:spcPct val="100000"/>
              </a:lnSpc>
              <a:spcBef>
                <a:spcPts val="0"/>
              </a:spcBef>
              <a:spcAft>
                <a:spcPts val="0"/>
              </a:spcAft>
              <a:buClr>
                <a:schemeClr val="dk1"/>
              </a:buClr>
              <a:buSzPts val="1600"/>
              <a:buFont typeface="Voces"/>
              <a:buChar char="■"/>
              <a:defRPr sz="1600" b="0" i="0" u="none" strike="noStrike" cap="none">
                <a:solidFill>
                  <a:schemeClr val="dk1"/>
                </a:solidFill>
                <a:latin typeface="Voces"/>
                <a:ea typeface="Voces"/>
                <a:cs typeface="Voces"/>
                <a:sym typeface="Voces"/>
              </a:defRPr>
            </a:lvl3pPr>
            <a:lvl4pPr marL="1828800" marR="0" lvl="3" indent="-330200" algn="l" rtl="0">
              <a:lnSpc>
                <a:spcPct val="100000"/>
              </a:lnSpc>
              <a:spcBef>
                <a:spcPts val="0"/>
              </a:spcBef>
              <a:spcAft>
                <a:spcPts val="0"/>
              </a:spcAft>
              <a:buClr>
                <a:schemeClr val="dk1"/>
              </a:buClr>
              <a:buSzPts val="1600"/>
              <a:buFont typeface="Voces"/>
              <a:buChar char="●"/>
              <a:defRPr sz="1600" b="0" i="0" u="none" strike="noStrike" cap="none">
                <a:solidFill>
                  <a:schemeClr val="dk1"/>
                </a:solidFill>
                <a:latin typeface="Voces"/>
                <a:ea typeface="Voces"/>
                <a:cs typeface="Voces"/>
                <a:sym typeface="Voces"/>
              </a:defRPr>
            </a:lvl4pPr>
            <a:lvl5pPr marL="2286000" marR="0" lvl="4" indent="-330200" algn="l" rtl="0">
              <a:lnSpc>
                <a:spcPct val="100000"/>
              </a:lnSpc>
              <a:spcBef>
                <a:spcPts val="0"/>
              </a:spcBef>
              <a:spcAft>
                <a:spcPts val="0"/>
              </a:spcAft>
              <a:buClr>
                <a:schemeClr val="dk1"/>
              </a:buClr>
              <a:buSzPts val="1600"/>
              <a:buFont typeface="Voces"/>
              <a:buChar char="○"/>
              <a:defRPr sz="1600" b="0" i="0" u="none" strike="noStrike" cap="none">
                <a:solidFill>
                  <a:schemeClr val="dk1"/>
                </a:solidFill>
                <a:latin typeface="Voces"/>
                <a:ea typeface="Voces"/>
                <a:cs typeface="Voces"/>
                <a:sym typeface="Voces"/>
              </a:defRPr>
            </a:lvl5pPr>
            <a:lvl6pPr marL="2743200" marR="0" lvl="5" indent="-330200" algn="l" rtl="0">
              <a:lnSpc>
                <a:spcPct val="100000"/>
              </a:lnSpc>
              <a:spcBef>
                <a:spcPts val="0"/>
              </a:spcBef>
              <a:spcAft>
                <a:spcPts val="0"/>
              </a:spcAft>
              <a:buClr>
                <a:schemeClr val="dk1"/>
              </a:buClr>
              <a:buSzPts val="1600"/>
              <a:buFont typeface="Voces"/>
              <a:buChar char="■"/>
              <a:defRPr sz="1600" b="0" i="0" u="none" strike="noStrike" cap="none">
                <a:solidFill>
                  <a:schemeClr val="dk1"/>
                </a:solidFill>
                <a:latin typeface="Voces"/>
                <a:ea typeface="Voces"/>
                <a:cs typeface="Voces"/>
                <a:sym typeface="Voces"/>
              </a:defRPr>
            </a:lvl6pPr>
            <a:lvl7pPr marL="3200400" marR="0" lvl="6" indent="-330200" algn="l" rtl="0">
              <a:lnSpc>
                <a:spcPct val="100000"/>
              </a:lnSpc>
              <a:spcBef>
                <a:spcPts val="0"/>
              </a:spcBef>
              <a:spcAft>
                <a:spcPts val="0"/>
              </a:spcAft>
              <a:buClr>
                <a:schemeClr val="dk1"/>
              </a:buClr>
              <a:buSzPts val="1600"/>
              <a:buFont typeface="Voces"/>
              <a:buChar char="●"/>
              <a:defRPr sz="1600" b="0" i="0" u="none" strike="noStrike" cap="none">
                <a:solidFill>
                  <a:schemeClr val="dk1"/>
                </a:solidFill>
                <a:latin typeface="Voces"/>
                <a:ea typeface="Voces"/>
                <a:cs typeface="Voces"/>
                <a:sym typeface="Voces"/>
              </a:defRPr>
            </a:lvl7pPr>
            <a:lvl8pPr marL="3657600" marR="0" lvl="7" indent="-330200" algn="l" rtl="0">
              <a:lnSpc>
                <a:spcPct val="100000"/>
              </a:lnSpc>
              <a:spcBef>
                <a:spcPts val="0"/>
              </a:spcBef>
              <a:spcAft>
                <a:spcPts val="0"/>
              </a:spcAft>
              <a:buClr>
                <a:schemeClr val="dk1"/>
              </a:buClr>
              <a:buSzPts val="1600"/>
              <a:buFont typeface="Voces"/>
              <a:buChar char="○"/>
              <a:defRPr sz="1600" b="0" i="0" u="none" strike="noStrike" cap="none">
                <a:solidFill>
                  <a:schemeClr val="dk1"/>
                </a:solidFill>
                <a:latin typeface="Voces"/>
                <a:ea typeface="Voces"/>
                <a:cs typeface="Voces"/>
                <a:sym typeface="Voces"/>
              </a:defRPr>
            </a:lvl8pPr>
            <a:lvl9pPr marL="4114800" marR="0" lvl="8" indent="-330200" algn="l" rtl="0">
              <a:lnSpc>
                <a:spcPct val="100000"/>
              </a:lnSpc>
              <a:spcBef>
                <a:spcPts val="0"/>
              </a:spcBef>
              <a:spcAft>
                <a:spcPts val="0"/>
              </a:spcAft>
              <a:buClr>
                <a:schemeClr val="dk1"/>
              </a:buClr>
              <a:buSzPts val="1600"/>
              <a:buFont typeface="Voces"/>
              <a:buChar char="■"/>
              <a:defRPr sz="1600" b="0" i="0" u="none" strike="noStrike" cap="none">
                <a:solidFill>
                  <a:schemeClr val="dk1"/>
                </a:solidFill>
                <a:latin typeface="Voces"/>
                <a:ea typeface="Voces"/>
                <a:cs typeface="Voces"/>
                <a:sym typeface="Voces"/>
              </a:defRPr>
            </a:lvl9pPr>
          </a:lstStyle>
          <a:p>
            <a:pPr marL="0" lvl="0" indent="0" rtl="0">
              <a:spcBef>
                <a:spcPts val="0"/>
              </a:spcBef>
              <a:spcAft>
                <a:spcPts val="1200"/>
              </a:spcAft>
              <a:buNone/>
            </a:pPr>
            <a:r>
              <a:rPr lang="en-US" sz="2400" dirty="0">
                <a:solidFill>
                  <a:schemeClr val="accent4"/>
                </a:solidFill>
                <a:latin typeface="Calistoga"/>
                <a:ea typeface="Calistoga"/>
                <a:cs typeface="Calistoga"/>
                <a:sym typeface="Calistoga"/>
              </a:rPr>
              <a:t>Who?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250"/>
                                        </p:tgtEl>
                                        <p:attrNameLst>
                                          <p:attrName>style.visibility</p:attrName>
                                        </p:attrNameLst>
                                      </p:cBhvr>
                                      <p:to>
                                        <p:strVal val="visible"/>
                                      </p:to>
                                    </p:set>
                                    <p:animEffect transition="in" filter="fade">
                                      <p:cBhvr>
                                        <p:cTn id="7" dur="1000"/>
                                        <p:tgtEl>
                                          <p:spTgt spid="3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E1B65-039A-48C0-B8B1-D592419D5B06}"/>
              </a:ext>
            </a:extLst>
          </p:cNvPr>
          <p:cNvSpPr>
            <a:spLocks noGrp="1"/>
          </p:cNvSpPr>
          <p:nvPr>
            <p:ph type="ctrTitle"/>
          </p:nvPr>
        </p:nvSpPr>
        <p:spPr/>
        <p:txBody>
          <a:bodyPr/>
          <a:lstStyle/>
          <a:p>
            <a:r>
              <a:rPr lang="en-US" sz="4000" dirty="0"/>
              <a:t>Terminology and Analysis</a:t>
            </a:r>
          </a:p>
        </p:txBody>
      </p:sp>
      <p:sp>
        <p:nvSpPr>
          <p:cNvPr id="3" name="Subtitle 3">
            <a:extLst>
              <a:ext uri="{FF2B5EF4-FFF2-40B4-BE49-F238E27FC236}">
                <a16:creationId xmlns:a16="http://schemas.microsoft.com/office/drawing/2014/main" id="{E30FDF50-F150-04C7-611A-68A2A98DBB22}"/>
              </a:ext>
            </a:extLst>
          </p:cNvPr>
          <p:cNvSpPr>
            <a:spLocks noGrp="1"/>
          </p:cNvSpPr>
          <p:nvPr>
            <p:ph type="subTitle" idx="1"/>
          </p:nvPr>
        </p:nvSpPr>
        <p:spPr>
          <a:xfrm>
            <a:off x="1250302" y="2574001"/>
            <a:ext cx="3783598" cy="684900"/>
          </a:xfrm>
        </p:spPr>
        <p:txBody>
          <a:bodyPr/>
          <a:lstStyle/>
          <a:p>
            <a:pPr algn="l"/>
            <a:r>
              <a:rPr lang="en-US" dirty="0">
                <a:solidFill>
                  <a:schemeClr val="bg1"/>
                </a:solidFill>
              </a:rPr>
              <a:t>Stacy Galbo</a:t>
            </a:r>
          </a:p>
        </p:txBody>
      </p:sp>
    </p:spTree>
    <p:extLst>
      <p:ext uri="{BB962C8B-B14F-4D97-AF65-F5344CB8AC3E}">
        <p14:creationId xmlns:p14="http://schemas.microsoft.com/office/powerpoint/2010/main" val="9929038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6DC69-6C4A-4E04-AB73-254024431EF8}"/>
              </a:ext>
            </a:extLst>
          </p:cNvPr>
          <p:cNvSpPr>
            <a:spLocks noGrp="1"/>
          </p:cNvSpPr>
          <p:nvPr>
            <p:ph type="title"/>
          </p:nvPr>
        </p:nvSpPr>
        <p:spPr/>
        <p:txBody>
          <a:bodyPr/>
          <a:lstStyle/>
          <a:p>
            <a:r>
              <a:rPr lang="en-US" dirty="0"/>
              <a:t>Terminology and Analysis</a:t>
            </a:r>
          </a:p>
        </p:txBody>
      </p:sp>
      <p:sp>
        <p:nvSpPr>
          <p:cNvPr id="3" name="Subtitle 2">
            <a:extLst>
              <a:ext uri="{FF2B5EF4-FFF2-40B4-BE49-F238E27FC236}">
                <a16:creationId xmlns:a16="http://schemas.microsoft.com/office/drawing/2014/main" id="{E0B0F9F3-3EB1-433C-AD2F-EEBE559F7485}"/>
              </a:ext>
            </a:extLst>
          </p:cNvPr>
          <p:cNvSpPr>
            <a:spLocks noGrp="1"/>
          </p:cNvSpPr>
          <p:nvPr>
            <p:ph type="subTitle" idx="1"/>
          </p:nvPr>
        </p:nvSpPr>
        <p:spPr/>
        <p:txBody>
          <a:bodyPr/>
          <a:lstStyle/>
          <a:p>
            <a:r>
              <a:rPr lang="en-US" sz="1400" cap="none" dirty="0"/>
              <a:t>Sexual Harassment (Sexual Misconduct):</a:t>
            </a:r>
          </a:p>
          <a:p>
            <a:pPr lvl="1"/>
            <a:r>
              <a:rPr lang="en-US" sz="1400" cap="none" dirty="0"/>
              <a:t>Acts of sexual harassment may be committed by any person upon any other person, regardless of the sex, sexual orientation, and/or gender identity of those involved. </a:t>
            </a:r>
          </a:p>
          <a:p>
            <a:pPr lvl="1"/>
            <a:r>
              <a:rPr lang="en-US" sz="1400" cap="none" dirty="0"/>
              <a:t>Sexual harassment, as an umbrella category, includes the offenses of sexual harassment, sexual assault, domestic violence, dating violence, and stalking.</a:t>
            </a:r>
          </a:p>
          <a:p>
            <a:r>
              <a:rPr lang="en-US" sz="1400" dirty="0"/>
              <a:t>Sexual Harassment, at ATU, is defined as follows:</a:t>
            </a:r>
          </a:p>
          <a:p>
            <a:pPr lvl="1"/>
            <a:r>
              <a:rPr lang="en-US" sz="1400" dirty="0"/>
              <a:t>Conduct on the basis of sex/gender or that is sexual satisfies one or more of the following:</a:t>
            </a:r>
          </a:p>
          <a:p>
            <a:pPr marL="1384300" lvl="2" indent="-342900">
              <a:buFont typeface="+mj-lt"/>
              <a:buAutoNum type="arabicPeriod"/>
            </a:pPr>
            <a:r>
              <a:rPr lang="en-US" sz="1400" dirty="0"/>
              <a:t>Quid pro quo:</a:t>
            </a:r>
          </a:p>
          <a:p>
            <a:pPr lvl="3">
              <a:buFont typeface="Arial" panose="020B0604020202020204" pitchFamily="34" charset="0"/>
              <a:buChar char="•"/>
            </a:pPr>
            <a:r>
              <a:rPr lang="en-US" sz="1400" dirty="0"/>
              <a:t>an employee of ATU, </a:t>
            </a:r>
          </a:p>
          <a:p>
            <a:pPr lvl="3">
              <a:buFont typeface="Arial" panose="020B0604020202020204" pitchFamily="34" charset="0"/>
              <a:buChar char="•"/>
            </a:pPr>
            <a:r>
              <a:rPr lang="en-US" sz="1400" dirty="0"/>
              <a:t>conditions the provision of an employment or educational benefit, aid, or service of ATU,</a:t>
            </a:r>
          </a:p>
          <a:p>
            <a:pPr lvl="3">
              <a:buFont typeface="Arial" panose="020B0604020202020204" pitchFamily="34" charset="0"/>
              <a:buChar char="•"/>
            </a:pPr>
            <a:r>
              <a:rPr lang="en-US" sz="1400" dirty="0"/>
              <a:t>on an individual’s participation in unwelcome sexual conduct.</a:t>
            </a:r>
          </a:p>
          <a:p>
            <a:endParaRPr lang="en-US" sz="1000" dirty="0"/>
          </a:p>
        </p:txBody>
      </p:sp>
    </p:spTree>
    <p:extLst>
      <p:ext uri="{BB962C8B-B14F-4D97-AF65-F5344CB8AC3E}">
        <p14:creationId xmlns:p14="http://schemas.microsoft.com/office/powerpoint/2010/main" val="2782733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6DC69-6C4A-4E04-AB73-254024431EF8}"/>
              </a:ext>
            </a:extLst>
          </p:cNvPr>
          <p:cNvSpPr>
            <a:spLocks noGrp="1"/>
          </p:cNvSpPr>
          <p:nvPr>
            <p:ph type="title"/>
          </p:nvPr>
        </p:nvSpPr>
        <p:spPr/>
        <p:txBody>
          <a:bodyPr/>
          <a:lstStyle/>
          <a:p>
            <a:r>
              <a:rPr lang="en-US" dirty="0"/>
              <a:t>Terminology and Analysis</a:t>
            </a:r>
          </a:p>
        </p:txBody>
      </p:sp>
      <p:sp>
        <p:nvSpPr>
          <p:cNvPr id="3" name="Subtitle 2">
            <a:extLst>
              <a:ext uri="{FF2B5EF4-FFF2-40B4-BE49-F238E27FC236}">
                <a16:creationId xmlns:a16="http://schemas.microsoft.com/office/drawing/2014/main" id="{E0B0F9F3-3EB1-433C-AD2F-EEBE559F7485}"/>
              </a:ext>
            </a:extLst>
          </p:cNvPr>
          <p:cNvSpPr>
            <a:spLocks noGrp="1"/>
          </p:cNvSpPr>
          <p:nvPr>
            <p:ph type="subTitle" idx="1"/>
          </p:nvPr>
        </p:nvSpPr>
        <p:spPr/>
        <p:txBody>
          <a:bodyPr/>
          <a:lstStyle/>
          <a:p>
            <a:pPr marL="469900" indent="-342900">
              <a:buFont typeface="+mj-lt"/>
              <a:buAutoNum type="arabicPeriod" startAt="2"/>
            </a:pPr>
            <a:r>
              <a:rPr lang="en-US" sz="1400" b="1" cap="none" dirty="0"/>
              <a:t>Sexual Harassment (Hostile Environment):</a:t>
            </a:r>
          </a:p>
          <a:p>
            <a:pPr lvl="1"/>
            <a:r>
              <a:rPr lang="en-US" sz="1400" cap="none" dirty="0"/>
              <a:t>Unwelcome conduct,</a:t>
            </a:r>
          </a:p>
          <a:p>
            <a:pPr lvl="1"/>
            <a:r>
              <a:rPr lang="en-US" sz="1400" dirty="0"/>
              <a:t>determined by a reasonable person,</a:t>
            </a:r>
          </a:p>
          <a:p>
            <a:pPr lvl="1"/>
            <a:r>
              <a:rPr lang="en-US" sz="1400" dirty="0"/>
              <a:t>to be so severe, and</a:t>
            </a:r>
          </a:p>
          <a:p>
            <a:pPr lvl="1"/>
            <a:r>
              <a:rPr lang="en-US" sz="1400" dirty="0"/>
              <a:t>pervasive, and</a:t>
            </a:r>
          </a:p>
          <a:p>
            <a:pPr lvl="1"/>
            <a:r>
              <a:rPr lang="en-US" sz="1400" dirty="0"/>
              <a:t>objectively offensive,</a:t>
            </a:r>
          </a:p>
          <a:p>
            <a:pPr lvl="1"/>
            <a:r>
              <a:rPr lang="en-US" sz="1400" dirty="0"/>
              <a:t>that it effectively denies a Complainant equal access to ATU’s education program or activity.</a:t>
            </a:r>
          </a:p>
          <a:p>
            <a:r>
              <a:rPr lang="en-US" sz="1400" b="1" dirty="0"/>
              <a:t>Unwelcomeness</a:t>
            </a:r>
            <a:r>
              <a:rPr lang="en-US" sz="1400" dirty="0"/>
              <a:t> is subjective and determined by the Complainant (unless the Complainant is younger than the age of consent).</a:t>
            </a:r>
          </a:p>
          <a:p>
            <a:r>
              <a:rPr lang="en-US" sz="1400" dirty="0"/>
              <a:t>Severity, pervasiveness, and objective offensiveness are evaluated based on the totality of the circumstances from the perspective of a </a:t>
            </a:r>
            <a:r>
              <a:rPr lang="en-US" sz="1400" b="1" dirty="0"/>
              <a:t>Reasonable Person</a:t>
            </a:r>
            <a:r>
              <a:rPr lang="en-US" sz="1400" dirty="0"/>
              <a:t> in the same or similar circumstances (“in the shoes of the Complainant”), including the context in which the alleged incident occurred and any similar, previous patterns that may be evidenced.</a:t>
            </a:r>
          </a:p>
        </p:txBody>
      </p:sp>
    </p:spTree>
    <p:extLst>
      <p:ext uri="{BB962C8B-B14F-4D97-AF65-F5344CB8AC3E}">
        <p14:creationId xmlns:p14="http://schemas.microsoft.com/office/powerpoint/2010/main" val="30983610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535"/>
        <p:cNvGrpSpPr/>
        <p:nvPr/>
      </p:nvGrpSpPr>
      <p:grpSpPr>
        <a:xfrm>
          <a:off x="0" y="0"/>
          <a:ext cx="0" cy="0"/>
          <a:chOff x="0" y="0"/>
          <a:chExt cx="0" cy="0"/>
        </a:xfrm>
      </p:grpSpPr>
      <p:sp>
        <p:nvSpPr>
          <p:cNvPr id="2536" name="Google Shape;2536;p71"/>
          <p:cNvSpPr/>
          <p:nvPr/>
        </p:nvSpPr>
        <p:spPr>
          <a:xfrm rot="-3075592">
            <a:off x="4539842" y="2861923"/>
            <a:ext cx="935778" cy="935778"/>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2537;p71"/>
          <p:cNvSpPr/>
          <p:nvPr/>
        </p:nvSpPr>
        <p:spPr>
          <a:xfrm rot="-3075592">
            <a:off x="898872" y="2861923"/>
            <a:ext cx="935778" cy="935778"/>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2538;p71"/>
          <p:cNvSpPr/>
          <p:nvPr/>
        </p:nvSpPr>
        <p:spPr>
          <a:xfrm rot="-3075592">
            <a:off x="4539884" y="1645030"/>
            <a:ext cx="935778" cy="935778"/>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71">
            <a:hlinkClick r:id="rId3" action="ppaction://hlinksldjump"/>
          </p:cNvPr>
          <p:cNvSpPr txBox="1">
            <a:spLocks noGrp="1"/>
          </p:cNvSpPr>
          <p:nvPr>
            <p:ph type="title" idx="8"/>
          </p:nvPr>
        </p:nvSpPr>
        <p:spPr>
          <a:xfrm>
            <a:off x="877867" y="3011190"/>
            <a:ext cx="978300" cy="576000"/>
          </a:xfrm>
          <a:prstGeom prst="rect">
            <a:avLst/>
          </a:prstGeom>
        </p:spPr>
        <p:txBody>
          <a:bodyPr spcFirstLastPara="1" wrap="square" lIns="91425" tIns="0" rIns="91425" bIns="91425" anchor="t" anchorCtr="0">
            <a:noAutofit/>
          </a:bodyPr>
          <a:lstStyle/>
          <a:p>
            <a:pPr marL="0" lvl="0" indent="0" algn="ctr" rtl="0">
              <a:spcBef>
                <a:spcPts val="0"/>
              </a:spcBef>
              <a:spcAft>
                <a:spcPts val="0"/>
              </a:spcAft>
              <a:buNone/>
            </a:pPr>
            <a:r>
              <a:rPr lang="en" dirty="0"/>
              <a:t>02</a:t>
            </a:r>
            <a:endParaRPr dirty="0"/>
          </a:p>
        </p:txBody>
      </p:sp>
      <p:sp>
        <p:nvSpPr>
          <p:cNvPr id="2540" name="Google Shape;2540;p71">
            <a:hlinkClick r:id="rId4" action="ppaction://hlinksldjump"/>
          </p:cNvPr>
          <p:cNvSpPr txBox="1">
            <a:spLocks noGrp="1"/>
          </p:cNvSpPr>
          <p:nvPr>
            <p:ph type="title" idx="5"/>
          </p:nvPr>
        </p:nvSpPr>
        <p:spPr>
          <a:xfrm>
            <a:off x="4523997" y="1795959"/>
            <a:ext cx="975000" cy="576000"/>
          </a:xfrm>
          <a:prstGeom prst="rect">
            <a:avLst/>
          </a:prstGeom>
        </p:spPr>
        <p:txBody>
          <a:bodyPr spcFirstLastPara="1" wrap="square" lIns="91425" tIns="0" rIns="91425" bIns="91425" anchor="t" anchorCtr="0">
            <a:noAutofit/>
          </a:bodyPr>
          <a:lstStyle/>
          <a:p>
            <a:pPr marL="0" lvl="0" indent="0" algn="ctr" rtl="0">
              <a:spcBef>
                <a:spcPts val="0"/>
              </a:spcBef>
              <a:spcAft>
                <a:spcPts val="0"/>
              </a:spcAft>
              <a:buNone/>
            </a:pPr>
            <a:r>
              <a:rPr lang="en" dirty="0"/>
              <a:t>03</a:t>
            </a:r>
            <a:endParaRPr dirty="0"/>
          </a:p>
        </p:txBody>
      </p:sp>
      <p:sp>
        <p:nvSpPr>
          <p:cNvPr id="2541" name="Google Shape;2541;p71">
            <a:hlinkClick r:id="rId5" action="ppaction://hlinksldjump"/>
          </p:cNvPr>
          <p:cNvSpPr txBox="1">
            <a:spLocks noGrp="1"/>
          </p:cNvSpPr>
          <p:nvPr>
            <p:ph type="title" idx="14"/>
          </p:nvPr>
        </p:nvSpPr>
        <p:spPr>
          <a:xfrm>
            <a:off x="4520233" y="3011192"/>
            <a:ext cx="975000" cy="576000"/>
          </a:xfrm>
          <a:prstGeom prst="rect">
            <a:avLst/>
          </a:prstGeom>
        </p:spPr>
        <p:txBody>
          <a:bodyPr spcFirstLastPara="1" wrap="square" lIns="91425" tIns="0" rIns="91425" bIns="91425" anchor="t" anchorCtr="0">
            <a:noAutofit/>
          </a:bodyPr>
          <a:lstStyle/>
          <a:p>
            <a:pPr marL="0" lvl="0" indent="0" algn="ctr" rtl="0">
              <a:spcBef>
                <a:spcPts val="0"/>
              </a:spcBef>
              <a:spcAft>
                <a:spcPts val="0"/>
              </a:spcAft>
              <a:buNone/>
            </a:pPr>
            <a:r>
              <a:rPr lang="en" dirty="0"/>
              <a:t>04</a:t>
            </a:r>
            <a:endParaRPr dirty="0"/>
          </a:p>
        </p:txBody>
      </p:sp>
      <p:sp>
        <p:nvSpPr>
          <p:cNvPr id="2542" name="Google Shape;2542;p71"/>
          <p:cNvSpPr/>
          <p:nvPr/>
        </p:nvSpPr>
        <p:spPr>
          <a:xfrm rot="-3075592">
            <a:off x="908210" y="1645030"/>
            <a:ext cx="935778" cy="935778"/>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71">
            <a:hlinkClick r:id="rId3" action="ppaction://hlinksldjump"/>
          </p:cNvPr>
          <p:cNvSpPr txBox="1">
            <a:spLocks noGrp="1"/>
          </p:cNvSpPr>
          <p:nvPr>
            <p:ph type="ctrTitle" idx="6"/>
          </p:nvPr>
        </p:nvSpPr>
        <p:spPr>
          <a:xfrm>
            <a:off x="1914031" y="2566897"/>
            <a:ext cx="2713800" cy="577800"/>
          </a:xfrm>
          <a:prstGeom prst="rect">
            <a:avLst/>
          </a:prstGeom>
        </p:spPr>
        <p:txBody>
          <a:bodyPr spcFirstLastPara="1" wrap="square" lIns="91425" tIns="274300" rIns="91425" bIns="91425" anchor="t" anchorCtr="0">
            <a:noAutofit/>
          </a:bodyPr>
          <a:lstStyle/>
          <a:p>
            <a:pPr marL="0" lvl="0" indent="0" algn="l" rtl="0">
              <a:spcBef>
                <a:spcPts val="0"/>
              </a:spcBef>
              <a:spcAft>
                <a:spcPts val="0"/>
              </a:spcAft>
              <a:buNone/>
            </a:pPr>
            <a:r>
              <a:rPr lang="en" dirty="0"/>
              <a:t>Intakes</a:t>
            </a:r>
            <a:endParaRPr dirty="0"/>
          </a:p>
        </p:txBody>
      </p:sp>
      <p:sp>
        <p:nvSpPr>
          <p:cNvPr id="2544" name="Google Shape;2544;p71"/>
          <p:cNvSpPr txBox="1">
            <a:spLocks noGrp="1"/>
          </p:cNvSpPr>
          <p:nvPr>
            <p:ph type="subTitle" idx="7"/>
          </p:nvPr>
        </p:nvSpPr>
        <p:spPr>
          <a:xfrm>
            <a:off x="1914017" y="3214040"/>
            <a:ext cx="2713800" cy="654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Notice, confidentiality, reporting requirements, resources, supportive measures, options, terminology, NOIA</a:t>
            </a:r>
            <a:endParaRPr dirty="0"/>
          </a:p>
        </p:txBody>
      </p:sp>
      <p:sp>
        <p:nvSpPr>
          <p:cNvPr id="2545" name="Google Shape;2545;p71"/>
          <p:cNvSpPr txBox="1">
            <a:spLocks noGrp="1"/>
          </p:cNvSpPr>
          <p:nvPr>
            <p:ph type="ctrTitle" idx="15"/>
          </p:nvPr>
        </p:nvSpPr>
        <p:spPr>
          <a:xfrm>
            <a:off x="713225" y="420624"/>
            <a:ext cx="7717500" cy="57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Annual Training Roadmap</a:t>
            </a:r>
            <a:endParaRPr sz="3600" dirty="0"/>
          </a:p>
        </p:txBody>
      </p:sp>
      <p:sp>
        <p:nvSpPr>
          <p:cNvPr id="2546" name="Google Shape;2546;p71">
            <a:hlinkClick r:id="rId6" action="ppaction://hlinksldjump"/>
          </p:cNvPr>
          <p:cNvSpPr txBox="1">
            <a:spLocks noGrp="1"/>
          </p:cNvSpPr>
          <p:nvPr>
            <p:ph type="ctrTitle"/>
          </p:nvPr>
        </p:nvSpPr>
        <p:spPr>
          <a:xfrm>
            <a:off x="1923373" y="1351661"/>
            <a:ext cx="2713800" cy="577800"/>
          </a:xfrm>
          <a:prstGeom prst="rect">
            <a:avLst/>
          </a:prstGeom>
        </p:spPr>
        <p:txBody>
          <a:bodyPr spcFirstLastPara="1" wrap="square" lIns="91425" tIns="274300" rIns="91425" bIns="91425" anchor="t" anchorCtr="0">
            <a:noAutofit/>
          </a:bodyPr>
          <a:lstStyle/>
          <a:p>
            <a:pPr marL="0" lvl="0" indent="0" algn="l" rtl="0">
              <a:spcBef>
                <a:spcPts val="0"/>
              </a:spcBef>
              <a:spcAft>
                <a:spcPts val="0"/>
              </a:spcAft>
              <a:buNone/>
            </a:pPr>
            <a:r>
              <a:rPr lang="en" dirty="0"/>
              <a:t>Foundations</a:t>
            </a:r>
            <a:endParaRPr dirty="0"/>
          </a:p>
        </p:txBody>
      </p:sp>
      <p:sp>
        <p:nvSpPr>
          <p:cNvPr id="2547" name="Google Shape;2547;p71"/>
          <p:cNvSpPr txBox="1">
            <a:spLocks noGrp="1"/>
          </p:cNvSpPr>
          <p:nvPr>
            <p:ph type="subTitle" idx="1"/>
          </p:nvPr>
        </p:nvSpPr>
        <p:spPr>
          <a:xfrm>
            <a:off x="1923255" y="1998761"/>
            <a:ext cx="2713800" cy="654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EON Policy, Title IX Basics and History, Due Process</a:t>
            </a:r>
            <a:endParaRPr dirty="0"/>
          </a:p>
        </p:txBody>
      </p:sp>
      <p:sp>
        <p:nvSpPr>
          <p:cNvPr id="2548" name="Google Shape;2548;p71">
            <a:hlinkClick r:id="rId6" action="ppaction://hlinksldjump"/>
          </p:cNvPr>
          <p:cNvSpPr txBox="1">
            <a:spLocks noGrp="1"/>
          </p:cNvSpPr>
          <p:nvPr>
            <p:ph type="title" idx="2"/>
          </p:nvPr>
        </p:nvSpPr>
        <p:spPr>
          <a:xfrm>
            <a:off x="889442" y="1795959"/>
            <a:ext cx="978300" cy="576000"/>
          </a:xfrm>
          <a:prstGeom prst="rect">
            <a:avLst/>
          </a:prstGeom>
        </p:spPr>
        <p:txBody>
          <a:bodyPr spcFirstLastPara="1" wrap="square" lIns="91425" tIns="0" rIns="91425" bIns="91425" anchor="t" anchorCtr="0">
            <a:noAutofit/>
          </a:bodyPr>
          <a:lstStyle/>
          <a:p>
            <a:pPr marL="0" lvl="0" indent="0" algn="ctr" rtl="0">
              <a:spcBef>
                <a:spcPts val="0"/>
              </a:spcBef>
              <a:spcAft>
                <a:spcPts val="0"/>
              </a:spcAft>
              <a:buNone/>
            </a:pPr>
            <a:r>
              <a:rPr lang="en"/>
              <a:t>01</a:t>
            </a:r>
            <a:endParaRPr/>
          </a:p>
        </p:txBody>
      </p:sp>
      <p:sp>
        <p:nvSpPr>
          <p:cNvPr id="2549" name="Google Shape;2549;p71">
            <a:hlinkClick r:id="rId4" action="ppaction://hlinksldjump"/>
          </p:cNvPr>
          <p:cNvSpPr txBox="1">
            <a:spLocks noGrp="1"/>
          </p:cNvSpPr>
          <p:nvPr>
            <p:ph type="ctrTitle" idx="3"/>
          </p:nvPr>
        </p:nvSpPr>
        <p:spPr>
          <a:xfrm>
            <a:off x="5552347" y="1351661"/>
            <a:ext cx="2713800" cy="577800"/>
          </a:xfrm>
          <a:prstGeom prst="rect">
            <a:avLst/>
          </a:prstGeom>
        </p:spPr>
        <p:txBody>
          <a:bodyPr spcFirstLastPara="1" wrap="square" lIns="91425" tIns="274300" rIns="91425" bIns="91425" anchor="t" anchorCtr="0">
            <a:noAutofit/>
          </a:bodyPr>
          <a:lstStyle/>
          <a:p>
            <a:pPr marL="0" lvl="0" indent="0" algn="l" rtl="0">
              <a:spcBef>
                <a:spcPts val="0"/>
              </a:spcBef>
              <a:spcAft>
                <a:spcPts val="0"/>
              </a:spcAft>
              <a:buNone/>
            </a:pPr>
            <a:r>
              <a:rPr lang="en" dirty="0"/>
              <a:t>Investigations</a:t>
            </a:r>
            <a:endParaRPr dirty="0"/>
          </a:p>
        </p:txBody>
      </p:sp>
      <p:sp>
        <p:nvSpPr>
          <p:cNvPr id="2550" name="Google Shape;2550;p71"/>
          <p:cNvSpPr txBox="1">
            <a:spLocks noGrp="1"/>
          </p:cNvSpPr>
          <p:nvPr>
            <p:ph type="subTitle" idx="4"/>
          </p:nvPr>
        </p:nvSpPr>
        <p:spPr>
          <a:xfrm>
            <a:off x="5552305" y="1998761"/>
            <a:ext cx="2713800" cy="654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Criminal vs Title IX, interviews, evidence, bias, relevance</a:t>
            </a:r>
            <a:endParaRPr dirty="0"/>
          </a:p>
        </p:txBody>
      </p:sp>
      <p:sp>
        <p:nvSpPr>
          <p:cNvPr id="2551" name="Google Shape;2551;p71">
            <a:hlinkClick r:id="rId5" action="ppaction://hlinksldjump"/>
          </p:cNvPr>
          <p:cNvSpPr txBox="1">
            <a:spLocks noGrp="1"/>
          </p:cNvSpPr>
          <p:nvPr>
            <p:ph type="ctrTitle" idx="9"/>
          </p:nvPr>
        </p:nvSpPr>
        <p:spPr>
          <a:xfrm>
            <a:off x="5552305" y="2566897"/>
            <a:ext cx="2713800" cy="577800"/>
          </a:xfrm>
          <a:prstGeom prst="rect">
            <a:avLst/>
          </a:prstGeom>
        </p:spPr>
        <p:txBody>
          <a:bodyPr spcFirstLastPara="1" wrap="square" lIns="91425" tIns="274300" rIns="91425" bIns="91425" anchor="t" anchorCtr="0">
            <a:noAutofit/>
          </a:bodyPr>
          <a:lstStyle/>
          <a:p>
            <a:pPr marL="0" lvl="0" indent="0" algn="l" rtl="0">
              <a:spcBef>
                <a:spcPts val="0"/>
              </a:spcBef>
              <a:spcAft>
                <a:spcPts val="0"/>
              </a:spcAft>
              <a:buNone/>
            </a:pPr>
            <a:r>
              <a:rPr lang="en" dirty="0"/>
              <a:t>Resolutions</a:t>
            </a:r>
            <a:endParaRPr dirty="0"/>
          </a:p>
        </p:txBody>
      </p:sp>
      <p:sp>
        <p:nvSpPr>
          <p:cNvPr id="2552" name="Google Shape;2552;p71"/>
          <p:cNvSpPr txBox="1">
            <a:spLocks noGrp="1"/>
          </p:cNvSpPr>
          <p:nvPr>
            <p:ph type="subTitle" idx="13"/>
          </p:nvPr>
        </p:nvSpPr>
        <p:spPr>
          <a:xfrm>
            <a:off x="5552289" y="3214040"/>
            <a:ext cx="2878436" cy="150883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b="1" dirty="0"/>
              <a:t>Pre-Hearing</a:t>
            </a:r>
            <a:r>
              <a:rPr lang="en-US" dirty="0"/>
              <a:t>: Consent construct, questioning, relevance</a:t>
            </a:r>
          </a:p>
          <a:p>
            <a:pPr marL="0" lvl="0" indent="0" algn="l" rtl="0">
              <a:spcBef>
                <a:spcPts val="0"/>
              </a:spcBef>
              <a:spcAft>
                <a:spcPts val="0"/>
              </a:spcAft>
              <a:buClr>
                <a:schemeClr val="dk1"/>
              </a:buClr>
              <a:buSzPts val="1100"/>
              <a:buFont typeface="Arial"/>
              <a:buNone/>
            </a:pPr>
            <a:r>
              <a:rPr lang="en-US" b="1" dirty="0"/>
              <a:t>Hearing</a:t>
            </a:r>
            <a:r>
              <a:rPr lang="en-US" dirty="0"/>
              <a:t>: Hearing decorum &amp; procedures, credibility, weighing evidence</a:t>
            </a:r>
            <a:br>
              <a:rPr lang="en-US" dirty="0"/>
            </a:br>
            <a:r>
              <a:rPr lang="en-US" b="1" dirty="0"/>
              <a:t>Post-Hearing: </a:t>
            </a:r>
            <a:r>
              <a:rPr lang="en-US" dirty="0"/>
              <a:t>Rendering a finding, sanctioning, deliberation statements</a:t>
            </a:r>
            <a:endParaRPr b="1" dirty="0"/>
          </a:p>
          <a:p>
            <a:pPr marL="0" lvl="0" indent="0" algn="l" rtl="0">
              <a:spcBef>
                <a:spcPts val="0"/>
              </a:spcBef>
              <a:spcAft>
                <a:spcPts val="0"/>
              </a:spcAft>
              <a:buNone/>
            </a:pPr>
            <a:endParaRPr dirty="0"/>
          </a:p>
        </p:txBody>
      </p:sp>
      <p:sp>
        <p:nvSpPr>
          <p:cNvPr id="2553" name="Google Shape;2553;p71"/>
          <p:cNvSpPr/>
          <p:nvPr/>
        </p:nvSpPr>
        <p:spPr>
          <a:xfrm rot="3521228">
            <a:off x="411784" y="5316553"/>
            <a:ext cx="41736" cy="31310"/>
          </a:xfrm>
          <a:custGeom>
            <a:avLst/>
            <a:gdLst/>
            <a:ahLst/>
            <a:cxnLst/>
            <a:rect l="l" t="t" r="r" b="b"/>
            <a:pathLst>
              <a:path w="1321" h="991" extrusionOk="0">
                <a:moveTo>
                  <a:pt x="661" y="1"/>
                </a:moveTo>
                <a:cubicBezTo>
                  <a:pt x="1" y="1"/>
                  <a:pt x="1" y="991"/>
                  <a:pt x="661" y="991"/>
                </a:cubicBezTo>
                <a:cubicBezTo>
                  <a:pt x="1320" y="991"/>
                  <a:pt x="1320" y="1"/>
                  <a:pt x="66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71"/>
          <p:cNvSpPr/>
          <p:nvPr/>
        </p:nvSpPr>
        <p:spPr>
          <a:xfrm rot="7929530">
            <a:off x="7396486" y="4402597"/>
            <a:ext cx="2347091" cy="346456"/>
          </a:xfrm>
          <a:custGeom>
            <a:avLst/>
            <a:gdLst/>
            <a:ahLst/>
            <a:cxnLst/>
            <a:rect l="l" t="t" r="r" b="b"/>
            <a:pathLst>
              <a:path w="93882" h="13858" fill="none" extrusionOk="0">
                <a:moveTo>
                  <a:pt x="0" y="1"/>
                </a:moveTo>
                <a:cubicBezTo>
                  <a:pt x="6195" y="3667"/>
                  <a:pt x="11217" y="9678"/>
                  <a:pt x="18219" y="11401"/>
                </a:cubicBezTo>
                <a:cubicBezTo>
                  <a:pt x="27970" y="13857"/>
                  <a:pt x="37501" y="7186"/>
                  <a:pt x="47362" y="5243"/>
                </a:cubicBezTo>
                <a:cubicBezTo>
                  <a:pt x="54291" y="3886"/>
                  <a:pt x="61439" y="4876"/>
                  <a:pt x="67781" y="7992"/>
                </a:cubicBezTo>
                <a:cubicBezTo>
                  <a:pt x="71044" y="9642"/>
                  <a:pt x="74233" y="11878"/>
                  <a:pt x="77862" y="12061"/>
                </a:cubicBezTo>
                <a:cubicBezTo>
                  <a:pt x="83911" y="12318"/>
                  <a:pt x="88529" y="6892"/>
                  <a:pt x="93882" y="4106"/>
                </a:cubicBezTo>
              </a:path>
            </a:pathLst>
          </a:custGeom>
          <a:solidFill>
            <a:schemeClr val="accent1"/>
          </a:solidFill>
          <a:ln w="11925" cap="flat" cmpd="sng">
            <a:solidFill>
              <a:schemeClr val="accent1"/>
            </a:solidFill>
            <a:prstDash val="solid"/>
            <a:miter lim="3665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6DC69-6C4A-4E04-AB73-254024431EF8}"/>
              </a:ext>
            </a:extLst>
          </p:cNvPr>
          <p:cNvSpPr>
            <a:spLocks noGrp="1"/>
          </p:cNvSpPr>
          <p:nvPr>
            <p:ph type="title"/>
          </p:nvPr>
        </p:nvSpPr>
        <p:spPr/>
        <p:txBody>
          <a:bodyPr/>
          <a:lstStyle/>
          <a:p>
            <a:r>
              <a:rPr lang="en-US" dirty="0"/>
              <a:t>Terminology and Analysis</a:t>
            </a:r>
          </a:p>
        </p:txBody>
      </p:sp>
      <p:sp>
        <p:nvSpPr>
          <p:cNvPr id="3" name="Subtitle 2">
            <a:extLst>
              <a:ext uri="{FF2B5EF4-FFF2-40B4-BE49-F238E27FC236}">
                <a16:creationId xmlns:a16="http://schemas.microsoft.com/office/drawing/2014/main" id="{E0B0F9F3-3EB1-433C-AD2F-EEBE559F7485}"/>
              </a:ext>
            </a:extLst>
          </p:cNvPr>
          <p:cNvSpPr>
            <a:spLocks noGrp="1"/>
          </p:cNvSpPr>
          <p:nvPr>
            <p:ph type="subTitle" idx="1"/>
          </p:nvPr>
        </p:nvSpPr>
        <p:spPr/>
        <p:txBody>
          <a:bodyPr/>
          <a:lstStyle/>
          <a:p>
            <a:r>
              <a:rPr lang="en-US" sz="1400" b="1" cap="none" dirty="0"/>
              <a:t>Severe</a:t>
            </a:r>
          </a:p>
          <a:p>
            <a:pPr lvl="1"/>
            <a:r>
              <a:rPr lang="en-US" sz="1400" cap="none" dirty="0"/>
              <a:t>Physical conduct is more likely to be severe</a:t>
            </a:r>
          </a:p>
          <a:p>
            <a:pPr lvl="1"/>
            <a:r>
              <a:rPr lang="en-US" sz="1400" dirty="0"/>
              <a:t>Accompanied by threats or violence</a:t>
            </a:r>
          </a:p>
          <a:p>
            <a:pPr lvl="1"/>
            <a:r>
              <a:rPr lang="en-US" sz="1400" dirty="0"/>
              <a:t>Consider the circumstances (e.g., ability of the Complainant to remove themselves from the harassment)</a:t>
            </a:r>
          </a:p>
          <a:p>
            <a:r>
              <a:rPr lang="en-US" sz="1400" b="1" dirty="0"/>
              <a:t>Pervasive</a:t>
            </a:r>
            <a:endParaRPr lang="en-US" sz="1400" dirty="0"/>
          </a:p>
          <a:p>
            <a:pPr lvl="1"/>
            <a:r>
              <a:rPr lang="en-US" sz="1400" dirty="0"/>
              <a:t>Widespread</a:t>
            </a:r>
          </a:p>
          <a:p>
            <a:pPr lvl="1"/>
            <a:r>
              <a:rPr lang="en-US" sz="1400" dirty="0"/>
              <a:t>Openly practiced</a:t>
            </a:r>
          </a:p>
          <a:p>
            <a:pPr lvl="1"/>
            <a:r>
              <a:rPr lang="en-US" sz="1400" dirty="0"/>
              <a:t>Well-known among students or employees – reputation of a department, person, etc.</a:t>
            </a:r>
          </a:p>
          <a:p>
            <a:pPr lvl="1"/>
            <a:r>
              <a:rPr lang="en-US" sz="1400" dirty="0"/>
              <a:t>Occurring in public spaces (more likely to be pervasive)</a:t>
            </a:r>
          </a:p>
          <a:p>
            <a:pPr lvl="1"/>
            <a:r>
              <a:rPr lang="en-US" sz="1400" dirty="0"/>
              <a:t>Frequency of the conduct is often a variable in assessing pervasiveness (look to intensity and duration)</a:t>
            </a:r>
          </a:p>
          <a:p>
            <a:pPr lvl="1"/>
            <a:r>
              <a:rPr lang="en-US" sz="1400" dirty="0"/>
              <a:t>Unreasonable interference with school or job</a:t>
            </a:r>
          </a:p>
        </p:txBody>
      </p:sp>
    </p:spTree>
    <p:extLst>
      <p:ext uri="{BB962C8B-B14F-4D97-AF65-F5344CB8AC3E}">
        <p14:creationId xmlns:p14="http://schemas.microsoft.com/office/powerpoint/2010/main" val="5570905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6DC69-6C4A-4E04-AB73-254024431EF8}"/>
              </a:ext>
            </a:extLst>
          </p:cNvPr>
          <p:cNvSpPr>
            <a:spLocks noGrp="1"/>
          </p:cNvSpPr>
          <p:nvPr>
            <p:ph type="title"/>
          </p:nvPr>
        </p:nvSpPr>
        <p:spPr/>
        <p:txBody>
          <a:bodyPr/>
          <a:lstStyle/>
          <a:p>
            <a:r>
              <a:rPr lang="en-US" dirty="0"/>
              <a:t>Terminology and Analysis</a:t>
            </a:r>
          </a:p>
        </p:txBody>
      </p:sp>
      <p:sp>
        <p:nvSpPr>
          <p:cNvPr id="3" name="Subtitle 2">
            <a:extLst>
              <a:ext uri="{FF2B5EF4-FFF2-40B4-BE49-F238E27FC236}">
                <a16:creationId xmlns:a16="http://schemas.microsoft.com/office/drawing/2014/main" id="{E0B0F9F3-3EB1-433C-AD2F-EEBE559F7485}"/>
              </a:ext>
            </a:extLst>
          </p:cNvPr>
          <p:cNvSpPr>
            <a:spLocks noGrp="1"/>
          </p:cNvSpPr>
          <p:nvPr>
            <p:ph type="subTitle" idx="1"/>
          </p:nvPr>
        </p:nvSpPr>
        <p:spPr>
          <a:xfrm>
            <a:off x="709875" y="1088547"/>
            <a:ext cx="3292958" cy="3473400"/>
          </a:xfrm>
        </p:spPr>
        <p:txBody>
          <a:bodyPr/>
          <a:lstStyle/>
          <a:p>
            <a:pPr marL="127000" indent="0">
              <a:buNone/>
            </a:pPr>
            <a:r>
              <a:rPr lang="en-US" sz="1400" b="1" cap="none" dirty="0"/>
              <a:t>Objectively Offensive</a:t>
            </a:r>
          </a:p>
          <a:p>
            <a:r>
              <a:rPr lang="en-US" sz="1300" cap="none" dirty="0"/>
              <a:t>Reasonable person standard in context</a:t>
            </a:r>
          </a:p>
          <a:p>
            <a:r>
              <a:rPr lang="en-US" sz="1300" dirty="0"/>
              <a:t>“I know it when I see it…”</a:t>
            </a:r>
          </a:p>
          <a:p>
            <a:r>
              <a:rPr lang="en-US" sz="1300" dirty="0"/>
              <a:t>Relationship of Complainant/Respondent</a:t>
            </a:r>
          </a:p>
          <a:p>
            <a:r>
              <a:rPr lang="en-US" sz="1300" dirty="0"/>
              <a:t>Number of people involved</a:t>
            </a:r>
          </a:p>
          <a:p>
            <a:r>
              <a:rPr lang="en-US" sz="1300" dirty="0"/>
              <a:t>Frequency</a:t>
            </a:r>
          </a:p>
          <a:p>
            <a:r>
              <a:rPr lang="en-US" sz="1300" dirty="0"/>
              <a:t>Severity</a:t>
            </a:r>
          </a:p>
          <a:p>
            <a:r>
              <a:rPr lang="en-US" sz="1300" dirty="0"/>
              <a:t>Physically threatening</a:t>
            </a:r>
          </a:p>
          <a:p>
            <a:r>
              <a:rPr lang="en-US" sz="1300" dirty="0"/>
              <a:t>Humiliating</a:t>
            </a:r>
          </a:p>
          <a:p>
            <a:r>
              <a:rPr lang="en-US" sz="1300" dirty="0"/>
              <a:t>Intimidating</a:t>
            </a:r>
          </a:p>
          <a:p>
            <a:r>
              <a:rPr lang="en-US" sz="1300" dirty="0"/>
              <a:t>Ridiculing</a:t>
            </a:r>
          </a:p>
          <a:p>
            <a:r>
              <a:rPr lang="en-US" sz="1300" dirty="0"/>
              <a:t>Abusive</a:t>
            </a:r>
          </a:p>
        </p:txBody>
      </p:sp>
      <p:sp>
        <p:nvSpPr>
          <p:cNvPr id="4" name="Subtitle 2">
            <a:extLst>
              <a:ext uri="{FF2B5EF4-FFF2-40B4-BE49-F238E27FC236}">
                <a16:creationId xmlns:a16="http://schemas.microsoft.com/office/drawing/2014/main" id="{DDD3962C-4473-D324-B3CB-E172F2C678DC}"/>
              </a:ext>
            </a:extLst>
          </p:cNvPr>
          <p:cNvSpPr txBox="1">
            <a:spLocks/>
          </p:cNvSpPr>
          <p:nvPr/>
        </p:nvSpPr>
        <p:spPr>
          <a:xfrm>
            <a:off x="4002833" y="1083980"/>
            <a:ext cx="4428817" cy="3473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dk1"/>
              </a:buClr>
              <a:buSzPts val="1200"/>
              <a:buFont typeface="Barlow Semi Condensed"/>
              <a:buChar char="●"/>
              <a:defRPr sz="1200" b="0" i="0" u="none" strike="noStrike" cap="none">
                <a:solidFill>
                  <a:schemeClr val="dk1"/>
                </a:solidFill>
                <a:latin typeface="Voces"/>
                <a:ea typeface="Voces"/>
                <a:cs typeface="Voces"/>
                <a:sym typeface="Voces"/>
              </a:defRPr>
            </a:lvl1pPr>
            <a:lvl2pPr marL="914400" marR="0" lvl="1" indent="-330200" algn="l" rtl="0">
              <a:lnSpc>
                <a:spcPct val="100000"/>
              </a:lnSpc>
              <a:spcBef>
                <a:spcPts val="0"/>
              </a:spcBef>
              <a:spcAft>
                <a:spcPts val="0"/>
              </a:spcAft>
              <a:buClr>
                <a:schemeClr val="dk1"/>
              </a:buClr>
              <a:buSzPts val="1600"/>
              <a:buFont typeface="Barlow Semi Condensed"/>
              <a:buChar char="○"/>
              <a:defRPr sz="1600" b="0" i="0" u="none" strike="noStrike" cap="none">
                <a:solidFill>
                  <a:schemeClr val="dk1"/>
                </a:solidFill>
                <a:latin typeface="Voces"/>
                <a:ea typeface="Voces"/>
                <a:cs typeface="Voces"/>
                <a:sym typeface="Voces"/>
              </a:defRPr>
            </a:lvl2pPr>
            <a:lvl3pPr marL="1371600" marR="0" lvl="2" indent="-330200" algn="l" rtl="0">
              <a:lnSpc>
                <a:spcPct val="100000"/>
              </a:lnSpc>
              <a:spcBef>
                <a:spcPts val="0"/>
              </a:spcBef>
              <a:spcAft>
                <a:spcPts val="0"/>
              </a:spcAft>
              <a:buClr>
                <a:schemeClr val="dk1"/>
              </a:buClr>
              <a:buSzPts val="1600"/>
              <a:buFont typeface="Barlow Semi Condensed"/>
              <a:buChar char="■"/>
              <a:defRPr sz="1600" b="0" i="0" u="none" strike="noStrike" cap="none">
                <a:solidFill>
                  <a:schemeClr val="dk1"/>
                </a:solidFill>
                <a:latin typeface="Voces"/>
                <a:ea typeface="Voces"/>
                <a:cs typeface="Voces"/>
                <a:sym typeface="Voces"/>
              </a:defRPr>
            </a:lvl3pPr>
            <a:lvl4pPr marL="1828800" marR="0" lvl="3" indent="-330200" algn="l" rtl="0">
              <a:lnSpc>
                <a:spcPct val="100000"/>
              </a:lnSpc>
              <a:spcBef>
                <a:spcPts val="0"/>
              </a:spcBef>
              <a:spcAft>
                <a:spcPts val="0"/>
              </a:spcAft>
              <a:buClr>
                <a:schemeClr val="dk1"/>
              </a:buClr>
              <a:buSzPts val="1600"/>
              <a:buFont typeface="Barlow Semi Condensed"/>
              <a:buChar char="●"/>
              <a:defRPr sz="1600" b="0" i="0" u="none" strike="noStrike" cap="none">
                <a:solidFill>
                  <a:schemeClr val="dk1"/>
                </a:solidFill>
                <a:latin typeface="Voces"/>
                <a:ea typeface="Voces"/>
                <a:cs typeface="Voces"/>
                <a:sym typeface="Voces"/>
              </a:defRPr>
            </a:lvl4pPr>
            <a:lvl5pPr marL="2286000" marR="0" lvl="4" indent="-330200" algn="l" rtl="0">
              <a:lnSpc>
                <a:spcPct val="100000"/>
              </a:lnSpc>
              <a:spcBef>
                <a:spcPts val="0"/>
              </a:spcBef>
              <a:spcAft>
                <a:spcPts val="0"/>
              </a:spcAft>
              <a:buClr>
                <a:schemeClr val="dk1"/>
              </a:buClr>
              <a:buSzPts val="1600"/>
              <a:buFont typeface="Barlow Semi Condensed"/>
              <a:buChar char="○"/>
              <a:defRPr sz="1600" b="0" i="0" u="none" strike="noStrike" cap="none">
                <a:solidFill>
                  <a:schemeClr val="dk1"/>
                </a:solidFill>
                <a:latin typeface="Voces"/>
                <a:ea typeface="Voces"/>
                <a:cs typeface="Voces"/>
                <a:sym typeface="Voces"/>
              </a:defRPr>
            </a:lvl5pPr>
            <a:lvl6pPr marL="2743200" marR="0" lvl="5" indent="-330200" algn="l" rtl="0">
              <a:lnSpc>
                <a:spcPct val="100000"/>
              </a:lnSpc>
              <a:spcBef>
                <a:spcPts val="0"/>
              </a:spcBef>
              <a:spcAft>
                <a:spcPts val="0"/>
              </a:spcAft>
              <a:buClr>
                <a:schemeClr val="dk1"/>
              </a:buClr>
              <a:buSzPts val="1600"/>
              <a:buFont typeface="Barlow Semi Condensed"/>
              <a:buChar char="■"/>
              <a:defRPr sz="1600" b="0" i="0" u="none" strike="noStrike" cap="none">
                <a:solidFill>
                  <a:schemeClr val="dk1"/>
                </a:solidFill>
                <a:latin typeface="Voces"/>
                <a:ea typeface="Voces"/>
                <a:cs typeface="Voces"/>
                <a:sym typeface="Voces"/>
              </a:defRPr>
            </a:lvl6pPr>
            <a:lvl7pPr marL="3200400" marR="0" lvl="6" indent="-330200" algn="l" rtl="0">
              <a:lnSpc>
                <a:spcPct val="100000"/>
              </a:lnSpc>
              <a:spcBef>
                <a:spcPts val="0"/>
              </a:spcBef>
              <a:spcAft>
                <a:spcPts val="0"/>
              </a:spcAft>
              <a:buClr>
                <a:schemeClr val="dk1"/>
              </a:buClr>
              <a:buSzPts val="1600"/>
              <a:buFont typeface="Barlow Semi Condensed"/>
              <a:buChar char="●"/>
              <a:defRPr sz="1600" b="0" i="0" u="none" strike="noStrike" cap="none">
                <a:solidFill>
                  <a:schemeClr val="dk1"/>
                </a:solidFill>
                <a:latin typeface="Voces"/>
                <a:ea typeface="Voces"/>
                <a:cs typeface="Voces"/>
                <a:sym typeface="Voces"/>
              </a:defRPr>
            </a:lvl7pPr>
            <a:lvl8pPr marL="3657600" marR="0" lvl="7" indent="-330200" algn="l" rtl="0">
              <a:lnSpc>
                <a:spcPct val="100000"/>
              </a:lnSpc>
              <a:spcBef>
                <a:spcPts val="0"/>
              </a:spcBef>
              <a:spcAft>
                <a:spcPts val="0"/>
              </a:spcAft>
              <a:buClr>
                <a:schemeClr val="dk1"/>
              </a:buClr>
              <a:buSzPts val="1600"/>
              <a:buFont typeface="Barlow Semi Condensed"/>
              <a:buChar char="○"/>
              <a:defRPr sz="1600" b="0" i="0" u="none" strike="noStrike" cap="none">
                <a:solidFill>
                  <a:schemeClr val="dk1"/>
                </a:solidFill>
                <a:latin typeface="Voces"/>
                <a:ea typeface="Voces"/>
                <a:cs typeface="Voces"/>
                <a:sym typeface="Voces"/>
              </a:defRPr>
            </a:lvl8pPr>
            <a:lvl9pPr marL="4114800" marR="0" lvl="8" indent="-330200" algn="l" rtl="0">
              <a:lnSpc>
                <a:spcPct val="100000"/>
              </a:lnSpc>
              <a:spcBef>
                <a:spcPts val="0"/>
              </a:spcBef>
              <a:spcAft>
                <a:spcPts val="0"/>
              </a:spcAft>
              <a:buClr>
                <a:schemeClr val="dk1"/>
              </a:buClr>
              <a:buSzPts val="1600"/>
              <a:buFont typeface="Barlow Semi Condensed"/>
              <a:buChar char="■"/>
              <a:defRPr sz="1600" b="0" i="0" u="none" strike="noStrike" cap="none">
                <a:solidFill>
                  <a:schemeClr val="dk1"/>
                </a:solidFill>
                <a:latin typeface="Voces"/>
                <a:ea typeface="Voces"/>
                <a:cs typeface="Voces"/>
                <a:sym typeface="Voces"/>
              </a:defRPr>
            </a:lvl9pPr>
          </a:lstStyle>
          <a:p>
            <a:pPr marL="127000" indent="0">
              <a:buNone/>
            </a:pPr>
            <a:r>
              <a:rPr lang="en-US" sz="1400" b="1" dirty="0"/>
              <a:t>Totality of the Circumstances to Consider:</a:t>
            </a:r>
          </a:p>
          <a:p>
            <a:r>
              <a:rPr lang="en-US" sz="1300" dirty="0"/>
              <a:t>Frequency, nature, and severity of the conduct (see factors previously discussed)</a:t>
            </a:r>
          </a:p>
          <a:p>
            <a:r>
              <a:rPr lang="en-US" sz="1300" dirty="0"/>
              <a:t>Identity of and relationship between the parties</a:t>
            </a:r>
          </a:p>
          <a:p>
            <a:r>
              <a:rPr lang="en-US" sz="1300" dirty="0"/>
              <a:t>Age of the parties</a:t>
            </a:r>
          </a:p>
          <a:p>
            <a:r>
              <a:rPr lang="en-US" sz="1300" dirty="0"/>
              <a:t>Size of the school, location of the incidents, and context in which they occurred</a:t>
            </a:r>
          </a:p>
          <a:p>
            <a:r>
              <a:rPr lang="en-US" sz="1300" dirty="0"/>
              <a:t>Whether the conduct unreasonably interfered with the Complainant’s educational/work performance</a:t>
            </a:r>
          </a:p>
          <a:p>
            <a:r>
              <a:rPr lang="en-US" sz="1300" dirty="0"/>
              <a:t>Effect on the Complainant’s mental or emotional state</a:t>
            </a:r>
          </a:p>
          <a:p>
            <a:r>
              <a:rPr lang="en-US" sz="1300" dirty="0"/>
              <a:t>Whether the statement was an utterance of an epithet which was offensive or offended by discourtesy or rudeness</a:t>
            </a:r>
          </a:p>
          <a:p>
            <a:r>
              <a:rPr lang="en-US" sz="1300" dirty="0"/>
              <a:t>Whether the speech or conduct deserves the protections of academic freedom or First Amendment protection</a:t>
            </a:r>
          </a:p>
        </p:txBody>
      </p:sp>
    </p:spTree>
    <p:extLst>
      <p:ext uri="{BB962C8B-B14F-4D97-AF65-F5344CB8AC3E}">
        <p14:creationId xmlns:p14="http://schemas.microsoft.com/office/powerpoint/2010/main" val="15969034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6DC69-6C4A-4E04-AB73-254024431EF8}"/>
              </a:ext>
            </a:extLst>
          </p:cNvPr>
          <p:cNvSpPr>
            <a:spLocks noGrp="1"/>
          </p:cNvSpPr>
          <p:nvPr>
            <p:ph type="title"/>
          </p:nvPr>
        </p:nvSpPr>
        <p:spPr/>
        <p:txBody>
          <a:bodyPr/>
          <a:lstStyle/>
          <a:p>
            <a:r>
              <a:rPr lang="en-US" dirty="0"/>
              <a:t>Terminology and Analysis</a:t>
            </a:r>
          </a:p>
        </p:txBody>
      </p:sp>
      <p:sp>
        <p:nvSpPr>
          <p:cNvPr id="3" name="Subtitle 2">
            <a:extLst>
              <a:ext uri="{FF2B5EF4-FFF2-40B4-BE49-F238E27FC236}">
                <a16:creationId xmlns:a16="http://schemas.microsoft.com/office/drawing/2014/main" id="{E0B0F9F3-3EB1-433C-AD2F-EEBE559F7485}"/>
              </a:ext>
            </a:extLst>
          </p:cNvPr>
          <p:cNvSpPr>
            <a:spLocks noGrp="1"/>
          </p:cNvSpPr>
          <p:nvPr>
            <p:ph type="subTitle" idx="1"/>
          </p:nvPr>
        </p:nvSpPr>
        <p:spPr>
          <a:xfrm>
            <a:off x="712350" y="1670100"/>
            <a:ext cx="3292958" cy="3473400"/>
          </a:xfrm>
        </p:spPr>
        <p:txBody>
          <a:bodyPr/>
          <a:lstStyle/>
          <a:p>
            <a:r>
              <a:rPr lang="en-US" sz="1400" b="1" cap="none" dirty="0"/>
              <a:t>Rape</a:t>
            </a:r>
          </a:p>
          <a:p>
            <a:pPr lvl="1"/>
            <a:r>
              <a:rPr lang="en-US" sz="1300" dirty="0"/>
              <a:t>Penetration,</a:t>
            </a:r>
          </a:p>
          <a:p>
            <a:pPr lvl="1"/>
            <a:r>
              <a:rPr lang="en-US" sz="1300" dirty="0"/>
              <a:t>no matter how slight,</a:t>
            </a:r>
          </a:p>
          <a:p>
            <a:pPr lvl="1"/>
            <a:r>
              <a:rPr lang="en-US" sz="1300" dirty="0"/>
              <a:t>of the vagina or anus with any body part or object, or </a:t>
            </a:r>
          </a:p>
          <a:p>
            <a:pPr lvl="1"/>
            <a:r>
              <a:rPr lang="en-US" sz="1300" dirty="0"/>
              <a:t>oral penetration by a sex organ of another person,</a:t>
            </a:r>
          </a:p>
          <a:p>
            <a:pPr lvl="1"/>
            <a:r>
              <a:rPr lang="en-US" sz="1300" dirty="0"/>
              <a:t>without the consent of the Complainant.</a:t>
            </a:r>
          </a:p>
        </p:txBody>
      </p:sp>
      <p:sp>
        <p:nvSpPr>
          <p:cNvPr id="4" name="Subtitle 2">
            <a:extLst>
              <a:ext uri="{FF2B5EF4-FFF2-40B4-BE49-F238E27FC236}">
                <a16:creationId xmlns:a16="http://schemas.microsoft.com/office/drawing/2014/main" id="{DDD3962C-4473-D324-B3CB-E172F2C678DC}"/>
              </a:ext>
            </a:extLst>
          </p:cNvPr>
          <p:cNvSpPr txBox="1">
            <a:spLocks/>
          </p:cNvSpPr>
          <p:nvPr/>
        </p:nvSpPr>
        <p:spPr>
          <a:xfrm>
            <a:off x="4004071" y="1670100"/>
            <a:ext cx="4428817" cy="3473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dk1"/>
              </a:buClr>
              <a:buSzPts val="1200"/>
              <a:buFont typeface="Barlow Semi Condensed"/>
              <a:buChar char="●"/>
              <a:defRPr sz="1200" b="0" i="0" u="none" strike="noStrike" cap="none">
                <a:solidFill>
                  <a:schemeClr val="dk1"/>
                </a:solidFill>
                <a:latin typeface="Voces"/>
                <a:ea typeface="Voces"/>
                <a:cs typeface="Voces"/>
                <a:sym typeface="Voces"/>
              </a:defRPr>
            </a:lvl1pPr>
            <a:lvl2pPr marL="914400" marR="0" lvl="1" indent="-330200" algn="l" rtl="0">
              <a:lnSpc>
                <a:spcPct val="100000"/>
              </a:lnSpc>
              <a:spcBef>
                <a:spcPts val="0"/>
              </a:spcBef>
              <a:spcAft>
                <a:spcPts val="0"/>
              </a:spcAft>
              <a:buClr>
                <a:schemeClr val="dk1"/>
              </a:buClr>
              <a:buSzPts val="1600"/>
              <a:buFont typeface="Barlow Semi Condensed"/>
              <a:buChar char="○"/>
              <a:defRPr sz="1600" b="0" i="0" u="none" strike="noStrike" cap="none">
                <a:solidFill>
                  <a:schemeClr val="dk1"/>
                </a:solidFill>
                <a:latin typeface="Voces"/>
                <a:ea typeface="Voces"/>
                <a:cs typeface="Voces"/>
                <a:sym typeface="Voces"/>
              </a:defRPr>
            </a:lvl2pPr>
            <a:lvl3pPr marL="1371600" marR="0" lvl="2" indent="-330200" algn="l" rtl="0">
              <a:lnSpc>
                <a:spcPct val="100000"/>
              </a:lnSpc>
              <a:spcBef>
                <a:spcPts val="0"/>
              </a:spcBef>
              <a:spcAft>
                <a:spcPts val="0"/>
              </a:spcAft>
              <a:buClr>
                <a:schemeClr val="dk1"/>
              </a:buClr>
              <a:buSzPts val="1600"/>
              <a:buFont typeface="Barlow Semi Condensed"/>
              <a:buChar char="■"/>
              <a:defRPr sz="1600" b="0" i="0" u="none" strike="noStrike" cap="none">
                <a:solidFill>
                  <a:schemeClr val="dk1"/>
                </a:solidFill>
                <a:latin typeface="Voces"/>
                <a:ea typeface="Voces"/>
                <a:cs typeface="Voces"/>
                <a:sym typeface="Voces"/>
              </a:defRPr>
            </a:lvl3pPr>
            <a:lvl4pPr marL="1828800" marR="0" lvl="3" indent="-330200" algn="l" rtl="0">
              <a:lnSpc>
                <a:spcPct val="100000"/>
              </a:lnSpc>
              <a:spcBef>
                <a:spcPts val="0"/>
              </a:spcBef>
              <a:spcAft>
                <a:spcPts val="0"/>
              </a:spcAft>
              <a:buClr>
                <a:schemeClr val="dk1"/>
              </a:buClr>
              <a:buSzPts val="1600"/>
              <a:buFont typeface="Barlow Semi Condensed"/>
              <a:buChar char="●"/>
              <a:defRPr sz="1600" b="0" i="0" u="none" strike="noStrike" cap="none">
                <a:solidFill>
                  <a:schemeClr val="dk1"/>
                </a:solidFill>
                <a:latin typeface="Voces"/>
                <a:ea typeface="Voces"/>
                <a:cs typeface="Voces"/>
                <a:sym typeface="Voces"/>
              </a:defRPr>
            </a:lvl4pPr>
            <a:lvl5pPr marL="2286000" marR="0" lvl="4" indent="-330200" algn="l" rtl="0">
              <a:lnSpc>
                <a:spcPct val="100000"/>
              </a:lnSpc>
              <a:spcBef>
                <a:spcPts val="0"/>
              </a:spcBef>
              <a:spcAft>
                <a:spcPts val="0"/>
              </a:spcAft>
              <a:buClr>
                <a:schemeClr val="dk1"/>
              </a:buClr>
              <a:buSzPts val="1600"/>
              <a:buFont typeface="Barlow Semi Condensed"/>
              <a:buChar char="○"/>
              <a:defRPr sz="1600" b="0" i="0" u="none" strike="noStrike" cap="none">
                <a:solidFill>
                  <a:schemeClr val="dk1"/>
                </a:solidFill>
                <a:latin typeface="Voces"/>
                <a:ea typeface="Voces"/>
                <a:cs typeface="Voces"/>
                <a:sym typeface="Voces"/>
              </a:defRPr>
            </a:lvl5pPr>
            <a:lvl6pPr marL="2743200" marR="0" lvl="5" indent="-330200" algn="l" rtl="0">
              <a:lnSpc>
                <a:spcPct val="100000"/>
              </a:lnSpc>
              <a:spcBef>
                <a:spcPts val="0"/>
              </a:spcBef>
              <a:spcAft>
                <a:spcPts val="0"/>
              </a:spcAft>
              <a:buClr>
                <a:schemeClr val="dk1"/>
              </a:buClr>
              <a:buSzPts val="1600"/>
              <a:buFont typeface="Barlow Semi Condensed"/>
              <a:buChar char="■"/>
              <a:defRPr sz="1600" b="0" i="0" u="none" strike="noStrike" cap="none">
                <a:solidFill>
                  <a:schemeClr val="dk1"/>
                </a:solidFill>
                <a:latin typeface="Voces"/>
                <a:ea typeface="Voces"/>
                <a:cs typeface="Voces"/>
                <a:sym typeface="Voces"/>
              </a:defRPr>
            </a:lvl6pPr>
            <a:lvl7pPr marL="3200400" marR="0" lvl="6" indent="-330200" algn="l" rtl="0">
              <a:lnSpc>
                <a:spcPct val="100000"/>
              </a:lnSpc>
              <a:spcBef>
                <a:spcPts val="0"/>
              </a:spcBef>
              <a:spcAft>
                <a:spcPts val="0"/>
              </a:spcAft>
              <a:buClr>
                <a:schemeClr val="dk1"/>
              </a:buClr>
              <a:buSzPts val="1600"/>
              <a:buFont typeface="Barlow Semi Condensed"/>
              <a:buChar char="●"/>
              <a:defRPr sz="1600" b="0" i="0" u="none" strike="noStrike" cap="none">
                <a:solidFill>
                  <a:schemeClr val="dk1"/>
                </a:solidFill>
                <a:latin typeface="Voces"/>
                <a:ea typeface="Voces"/>
                <a:cs typeface="Voces"/>
                <a:sym typeface="Voces"/>
              </a:defRPr>
            </a:lvl7pPr>
            <a:lvl8pPr marL="3657600" marR="0" lvl="7" indent="-330200" algn="l" rtl="0">
              <a:lnSpc>
                <a:spcPct val="100000"/>
              </a:lnSpc>
              <a:spcBef>
                <a:spcPts val="0"/>
              </a:spcBef>
              <a:spcAft>
                <a:spcPts val="0"/>
              </a:spcAft>
              <a:buClr>
                <a:schemeClr val="dk1"/>
              </a:buClr>
              <a:buSzPts val="1600"/>
              <a:buFont typeface="Barlow Semi Condensed"/>
              <a:buChar char="○"/>
              <a:defRPr sz="1600" b="0" i="0" u="none" strike="noStrike" cap="none">
                <a:solidFill>
                  <a:schemeClr val="dk1"/>
                </a:solidFill>
                <a:latin typeface="Voces"/>
                <a:ea typeface="Voces"/>
                <a:cs typeface="Voces"/>
                <a:sym typeface="Voces"/>
              </a:defRPr>
            </a:lvl8pPr>
            <a:lvl9pPr marL="4114800" marR="0" lvl="8" indent="-330200" algn="l" rtl="0">
              <a:lnSpc>
                <a:spcPct val="100000"/>
              </a:lnSpc>
              <a:spcBef>
                <a:spcPts val="0"/>
              </a:spcBef>
              <a:spcAft>
                <a:spcPts val="0"/>
              </a:spcAft>
              <a:buClr>
                <a:schemeClr val="dk1"/>
              </a:buClr>
              <a:buSzPts val="1600"/>
              <a:buFont typeface="Barlow Semi Condensed"/>
              <a:buChar char="■"/>
              <a:defRPr sz="1600" b="0" i="0" u="none" strike="noStrike" cap="none">
                <a:solidFill>
                  <a:schemeClr val="dk1"/>
                </a:solidFill>
                <a:latin typeface="Voces"/>
                <a:ea typeface="Voces"/>
                <a:cs typeface="Voces"/>
                <a:sym typeface="Voces"/>
              </a:defRPr>
            </a:lvl9pPr>
          </a:lstStyle>
          <a:p>
            <a:r>
              <a:rPr lang="en-US" sz="1400" b="1" dirty="0"/>
              <a:t>Sodomy:</a:t>
            </a:r>
          </a:p>
          <a:p>
            <a:pPr lvl="1"/>
            <a:r>
              <a:rPr lang="en-US" sz="1300" dirty="0"/>
              <a:t>Oral or anal sexual intercourse with another person, </a:t>
            </a:r>
          </a:p>
          <a:p>
            <a:pPr lvl="1"/>
            <a:r>
              <a:rPr lang="en-US" sz="1300" dirty="0"/>
              <a:t>forcibly,</a:t>
            </a:r>
          </a:p>
          <a:p>
            <a:pPr lvl="1"/>
            <a:r>
              <a:rPr lang="en-US" sz="1300" dirty="0"/>
              <a:t>and/or against that person’s will (non-consensually), or</a:t>
            </a:r>
          </a:p>
          <a:p>
            <a:pPr lvl="1"/>
            <a:r>
              <a:rPr lang="en-US" sz="1300" dirty="0"/>
              <a:t>not forcibly or against the person’s will in instances in which the Complainant is incapable of giving consent because of age or because of temporary or permanent mental or physical incapacity.</a:t>
            </a:r>
          </a:p>
        </p:txBody>
      </p:sp>
      <p:sp>
        <p:nvSpPr>
          <p:cNvPr id="6" name="Subtitle 2">
            <a:extLst>
              <a:ext uri="{FF2B5EF4-FFF2-40B4-BE49-F238E27FC236}">
                <a16:creationId xmlns:a16="http://schemas.microsoft.com/office/drawing/2014/main" id="{CB66C9D0-1E30-77C5-706C-AD61E79D5856}"/>
              </a:ext>
            </a:extLst>
          </p:cNvPr>
          <p:cNvSpPr txBox="1">
            <a:spLocks/>
          </p:cNvSpPr>
          <p:nvPr/>
        </p:nvSpPr>
        <p:spPr>
          <a:xfrm>
            <a:off x="712350" y="1097400"/>
            <a:ext cx="77193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dk1"/>
              </a:buClr>
              <a:buSzPts val="1200"/>
              <a:buFont typeface="Barlow Semi Condensed"/>
              <a:buChar char="●"/>
              <a:defRPr sz="1200" b="0" i="0" u="none" strike="noStrike" cap="none">
                <a:solidFill>
                  <a:schemeClr val="dk1"/>
                </a:solidFill>
                <a:latin typeface="Voces"/>
                <a:ea typeface="Voces"/>
                <a:cs typeface="Voces"/>
                <a:sym typeface="Voces"/>
              </a:defRPr>
            </a:lvl1pPr>
            <a:lvl2pPr marL="914400" marR="0" lvl="1" indent="-330200" algn="l" rtl="0">
              <a:lnSpc>
                <a:spcPct val="100000"/>
              </a:lnSpc>
              <a:spcBef>
                <a:spcPts val="0"/>
              </a:spcBef>
              <a:spcAft>
                <a:spcPts val="0"/>
              </a:spcAft>
              <a:buClr>
                <a:schemeClr val="dk1"/>
              </a:buClr>
              <a:buSzPts val="1600"/>
              <a:buFont typeface="Barlow Semi Condensed"/>
              <a:buChar char="○"/>
              <a:defRPr sz="1600" b="0" i="0" u="none" strike="noStrike" cap="none">
                <a:solidFill>
                  <a:schemeClr val="dk1"/>
                </a:solidFill>
                <a:latin typeface="Voces"/>
                <a:ea typeface="Voces"/>
                <a:cs typeface="Voces"/>
                <a:sym typeface="Voces"/>
              </a:defRPr>
            </a:lvl2pPr>
            <a:lvl3pPr marL="1371600" marR="0" lvl="2" indent="-330200" algn="l" rtl="0">
              <a:lnSpc>
                <a:spcPct val="100000"/>
              </a:lnSpc>
              <a:spcBef>
                <a:spcPts val="0"/>
              </a:spcBef>
              <a:spcAft>
                <a:spcPts val="0"/>
              </a:spcAft>
              <a:buClr>
                <a:schemeClr val="dk1"/>
              </a:buClr>
              <a:buSzPts val="1600"/>
              <a:buFont typeface="Barlow Semi Condensed"/>
              <a:buChar char="■"/>
              <a:defRPr sz="1600" b="0" i="0" u="none" strike="noStrike" cap="none">
                <a:solidFill>
                  <a:schemeClr val="dk1"/>
                </a:solidFill>
                <a:latin typeface="Voces"/>
                <a:ea typeface="Voces"/>
                <a:cs typeface="Voces"/>
                <a:sym typeface="Voces"/>
              </a:defRPr>
            </a:lvl3pPr>
            <a:lvl4pPr marL="1828800" marR="0" lvl="3" indent="-330200" algn="l" rtl="0">
              <a:lnSpc>
                <a:spcPct val="100000"/>
              </a:lnSpc>
              <a:spcBef>
                <a:spcPts val="0"/>
              </a:spcBef>
              <a:spcAft>
                <a:spcPts val="0"/>
              </a:spcAft>
              <a:buClr>
                <a:schemeClr val="dk1"/>
              </a:buClr>
              <a:buSzPts val="1600"/>
              <a:buFont typeface="Barlow Semi Condensed"/>
              <a:buChar char="●"/>
              <a:defRPr sz="1600" b="0" i="0" u="none" strike="noStrike" cap="none">
                <a:solidFill>
                  <a:schemeClr val="dk1"/>
                </a:solidFill>
                <a:latin typeface="Voces"/>
                <a:ea typeface="Voces"/>
                <a:cs typeface="Voces"/>
                <a:sym typeface="Voces"/>
              </a:defRPr>
            </a:lvl4pPr>
            <a:lvl5pPr marL="2286000" marR="0" lvl="4" indent="-330200" algn="l" rtl="0">
              <a:lnSpc>
                <a:spcPct val="100000"/>
              </a:lnSpc>
              <a:spcBef>
                <a:spcPts val="0"/>
              </a:spcBef>
              <a:spcAft>
                <a:spcPts val="0"/>
              </a:spcAft>
              <a:buClr>
                <a:schemeClr val="dk1"/>
              </a:buClr>
              <a:buSzPts val="1600"/>
              <a:buFont typeface="Barlow Semi Condensed"/>
              <a:buChar char="○"/>
              <a:defRPr sz="1600" b="0" i="0" u="none" strike="noStrike" cap="none">
                <a:solidFill>
                  <a:schemeClr val="dk1"/>
                </a:solidFill>
                <a:latin typeface="Voces"/>
                <a:ea typeface="Voces"/>
                <a:cs typeface="Voces"/>
                <a:sym typeface="Voces"/>
              </a:defRPr>
            </a:lvl5pPr>
            <a:lvl6pPr marL="2743200" marR="0" lvl="5" indent="-330200" algn="l" rtl="0">
              <a:lnSpc>
                <a:spcPct val="100000"/>
              </a:lnSpc>
              <a:spcBef>
                <a:spcPts val="0"/>
              </a:spcBef>
              <a:spcAft>
                <a:spcPts val="0"/>
              </a:spcAft>
              <a:buClr>
                <a:schemeClr val="dk1"/>
              </a:buClr>
              <a:buSzPts val="1600"/>
              <a:buFont typeface="Barlow Semi Condensed"/>
              <a:buChar char="■"/>
              <a:defRPr sz="1600" b="0" i="0" u="none" strike="noStrike" cap="none">
                <a:solidFill>
                  <a:schemeClr val="dk1"/>
                </a:solidFill>
                <a:latin typeface="Voces"/>
                <a:ea typeface="Voces"/>
                <a:cs typeface="Voces"/>
                <a:sym typeface="Voces"/>
              </a:defRPr>
            </a:lvl6pPr>
            <a:lvl7pPr marL="3200400" marR="0" lvl="6" indent="-330200" algn="l" rtl="0">
              <a:lnSpc>
                <a:spcPct val="100000"/>
              </a:lnSpc>
              <a:spcBef>
                <a:spcPts val="0"/>
              </a:spcBef>
              <a:spcAft>
                <a:spcPts val="0"/>
              </a:spcAft>
              <a:buClr>
                <a:schemeClr val="dk1"/>
              </a:buClr>
              <a:buSzPts val="1600"/>
              <a:buFont typeface="Barlow Semi Condensed"/>
              <a:buChar char="●"/>
              <a:defRPr sz="1600" b="0" i="0" u="none" strike="noStrike" cap="none">
                <a:solidFill>
                  <a:schemeClr val="dk1"/>
                </a:solidFill>
                <a:latin typeface="Voces"/>
                <a:ea typeface="Voces"/>
                <a:cs typeface="Voces"/>
                <a:sym typeface="Voces"/>
              </a:defRPr>
            </a:lvl7pPr>
            <a:lvl8pPr marL="3657600" marR="0" lvl="7" indent="-330200" algn="l" rtl="0">
              <a:lnSpc>
                <a:spcPct val="100000"/>
              </a:lnSpc>
              <a:spcBef>
                <a:spcPts val="0"/>
              </a:spcBef>
              <a:spcAft>
                <a:spcPts val="0"/>
              </a:spcAft>
              <a:buClr>
                <a:schemeClr val="dk1"/>
              </a:buClr>
              <a:buSzPts val="1600"/>
              <a:buFont typeface="Barlow Semi Condensed"/>
              <a:buChar char="○"/>
              <a:defRPr sz="1600" b="0" i="0" u="none" strike="noStrike" cap="none">
                <a:solidFill>
                  <a:schemeClr val="dk1"/>
                </a:solidFill>
                <a:latin typeface="Voces"/>
                <a:ea typeface="Voces"/>
                <a:cs typeface="Voces"/>
                <a:sym typeface="Voces"/>
              </a:defRPr>
            </a:lvl8pPr>
            <a:lvl9pPr marL="4114800" marR="0" lvl="8" indent="-330200" algn="l" rtl="0">
              <a:lnSpc>
                <a:spcPct val="100000"/>
              </a:lnSpc>
              <a:spcBef>
                <a:spcPts val="0"/>
              </a:spcBef>
              <a:spcAft>
                <a:spcPts val="0"/>
              </a:spcAft>
              <a:buClr>
                <a:schemeClr val="dk1"/>
              </a:buClr>
              <a:buSzPts val="1600"/>
              <a:buFont typeface="Barlow Semi Condensed"/>
              <a:buChar char="■"/>
              <a:defRPr sz="1600" b="0" i="0" u="none" strike="noStrike" cap="none">
                <a:solidFill>
                  <a:schemeClr val="dk1"/>
                </a:solidFill>
                <a:latin typeface="Voces"/>
                <a:ea typeface="Voces"/>
                <a:cs typeface="Voces"/>
                <a:sym typeface="Voces"/>
              </a:defRPr>
            </a:lvl9pPr>
          </a:lstStyle>
          <a:p>
            <a:pPr marL="127000" indent="0">
              <a:buFont typeface="Barlow Semi Condensed"/>
              <a:buNone/>
            </a:pPr>
            <a:r>
              <a:rPr lang="en-US" sz="1600" b="1" dirty="0"/>
              <a:t>Sexual Assault, any sexual act directed against a Complainant, defined as:</a:t>
            </a:r>
            <a:endParaRPr lang="en-US" sz="1600" dirty="0"/>
          </a:p>
        </p:txBody>
      </p:sp>
    </p:spTree>
    <p:extLst>
      <p:ext uri="{BB962C8B-B14F-4D97-AF65-F5344CB8AC3E}">
        <p14:creationId xmlns:p14="http://schemas.microsoft.com/office/powerpoint/2010/main" val="31336209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6DC69-6C4A-4E04-AB73-254024431EF8}"/>
              </a:ext>
            </a:extLst>
          </p:cNvPr>
          <p:cNvSpPr>
            <a:spLocks noGrp="1"/>
          </p:cNvSpPr>
          <p:nvPr>
            <p:ph type="title"/>
          </p:nvPr>
        </p:nvSpPr>
        <p:spPr/>
        <p:txBody>
          <a:bodyPr/>
          <a:lstStyle/>
          <a:p>
            <a:r>
              <a:rPr lang="en-US" dirty="0"/>
              <a:t>Terminology and Analysis</a:t>
            </a:r>
          </a:p>
        </p:txBody>
      </p:sp>
      <p:sp>
        <p:nvSpPr>
          <p:cNvPr id="3" name="Subtitle 2">
            <a:extLst>
              <a:ext uri="{FF2B5EF4-FFF2-40B4-BE49-F238E27FC236}">
                <a16:creationId xmlns:a16="http://schemas.microsoft.com/office/drawing/2014/main" id="{E0B0F9F3-3EB1-433C-AD2F-EEBE559F7485}"/>
              </a:ext>
            </a:extLst>
          </p:cNvPr>
          <p:cNvSpPr>
            <a:spLocks noGrp="1"/>
          </p:cNvSpPr>
          <p:nvPr>
            <p:ph type="subTitle" idx="1"/>
          </p:nvPr>
        </p:nvSpPr>
        <p:spPr>
          <a:xfrm>
            <a:off x="712350" y="1670100"/>
            <a:ext cx="3859650" cy="3473400"/>
          </a:xfrm>
        </p:spPr>
        <p:txBody>
          <a:bodyPr/>
          <a:lstStyle/>
          <a:p>
            <a:r>
              <a:rPr lang="en-US" sz="1400" b="1" cap="none" dirty="0"/>
              <a:t>Sexual Assault with an Object:</a:t>
            </a:r>
          </a:p>
          <a:p>
            <a:pPr lvl="1"/>
            <a:r>
              <a:rPr lang="en-US" sz="1300" dirty="0"/>
              <a:t>the use of an object or instrument to penetrate,</a:t>
            </a:r>
          </a:p>
          <a:p>
            <a:pPr lvl="1"/>
            <a:r>
              <a:rPr lang="en-US" sz="1300" dirty="0"/>
              <a:t>however slightly,</a:t>
            </a:r>
          </a:p>
          <a:p>
            <a:pPr lvl="1"/>
            <a:r>
              <a:rPr lang="en-US" sz="1300" dirty="0"/>
              <a:t>the genital or anal opening of the body of another person,</a:t>
            </a:r>
          </a:p>
          <a:p>
            <a:pPr lvl="1"/>
            <a:r>
              <a:rPr lang="en-US" sz="1300" dirty="0"/>
              <a:t>forcibly, and/or</a:t>
            </a:r>
          </a:p>
          <a:p>
            <a:pPr lvl="1"/>
            <a:r>
              <a:rPr lang="en-US" sz="1300" dirty="0"/>
              <a:t>against that person’s will (non-consensually), or</a:t>
            </a:r>
          </a:p>
          <a:p>
            <a:pPr lvl="1"/>
            <a:r>
              <a:rPr lang="en-US" sz="1300" dirty="0"/>
              <a:t>not forcibly or against the person’s will in instances in which the complainant is incapable of giving consent because of age or because of temporary or permanent mental or physical incapacity.</a:t>
            </a:r>
          </a:p>
        </p:txBody>
      </p:sp>
      <p:sp>
        <p:nvSpPr>
          <p:cNvPr id="4" name="Subtitle 2">
            <a:extLst>
              <a:ext uri="{FF2B5EF4-FFF2-40B4-BE49-F238E27FC236}">
                <a16:creationId xmlns:a16="http://schemas.microsoft.com/office/drawing/2014/main" id="{DDD3962C-4473-D324-B3CB-E172F2C678DC}"/>
              </a:ext>
            </a:extLst>
          </p:cNvPr>
          <p:cNvSpPr txBox="1">
            <a:spLocks/>
          </p:cNvSpPr>
          <p:nvPr/>
        </p:nvSpPr>
        <p:spPr>
          <a:xfrm>
            <a:off x="4572000" y="1670100"/>
            <a:ext cx="3860888" cy="3473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dk1"/>
              </a:buClr>
              <a:buSzPts val="1200"/>
              <a:buFont typeface="Barlow Semi Condensed"/>
              <a:buChar char="●"/>
              <a:defRPr sz="1200" b="0" i="0" u="none" strike="noStrike" cap="none">
                <a:solidFill>
                  <a:schemeClr val="dk1"/>
                </a:solidFill>
                <a:latin typeface="Voces"/>
                <a:ea typeface="Voces"/>
                <a:cs typeface="Voces"/>
                <a:sym typeface="Voces"/>
              </a:defRPr>
            </a:lvl1pPr>
            <a:lvl2pPr marL="914400" marR="0" lvl="1" indent="-330200" algn="l" rtl="0">
              <a:lnSpc>
                <a:spcPct val="100000"/>
              </a:lnSpc>
              <a:spcBef>
                <a:spcPts val="0"/>
              </a:spcBef>
              <a:spcAft>
                <a:spcPts val="0"/>
              </a:spcAft>
              <a:buClr>
                <a:schemeClr val="dk1"/>
              </a:buClr>
              <a:buSzPts val="1600"/>
              <a:buFont typeface="Barlow Semi Condensed"/>
              <a:buChar char="○"/>
              <a:defRPr sz="1600" b="0" i="0" u="none" strike="noStrike" cap="none">
                <a:solidFill>
                  <a:schemeClr val="dk1"/>
                </a:solidFill>
                <a:latin typeface="Voces"/>
                <a:ea typeface="Voces"/>
                <a:cs typeface="Voces"/>
                <a:sym typeface="Voces"/>
              </a:defRPr>
            </a:lvl2pPr>
            <a:lvl3pPr marL="1371600" marR="0" lvl="2" indent="-330200" algn="l" rtl="0">
              <a:lnSpc>
                <a:spcPct val="100000"/>
              </a:lnSpc>
              <a:spcBef>
                <a:spcPts val="0"/>
              </a:spcBef>
              <a:spcAft>
                <a:spcPts val="0"/>
              </a:spcAft>
              <a:buClr>
                <a:schemeClr val="dk1"/>
              </a:buClr>
              <a:buSzPts val="1600"/>
              <a:buFont typeface="Barlow Semi Condensed"/>
              <a:buChar char="■"/>
              <a:defRPr sz="1600" b="0" i="0" u="none" strike="noStrike" cap="none">
                <a:solidFill>
                  <a:schemeClr val="dk1"/>
                </a:solidFill>
                <a:latin typeface="Voces"/>
                <a:ea typeface="Voces"/>
                <a:cs typeface="Voces"/>
                <a:sym typeface="Voces"/>
              </a:defRPr>
            </a:lvl3pPr>
            <a:lvl4pPr marL="1828800" marR="0" lvl="3" indent="-330200" algn="l" rtl="0">
              <a:lnSpc>
                <a:spcPct val="100000"/>
              </a:lnSpc>
              <a:spcBef>
                <a:spcPts val="0"/>
              </a:spcBef>
              <a:spcAft>
                <a:spcPts val="0"/>
              </a:spcAft>
              <a:buClr>
                <a:schemeClr val="dk1"/>
              </a:buClr>
              <a:buSzPts val="1600"/>
              <a:buFont typeface="Barlow Semi Condensed"/>
              <a:buChar char="●"/>
              <a:defRPr sz="1600" b="0" i="0" u="none" strike="noStrike" cap="none">
                <a:solidFill>
                  <a:schemeClr val="dk1"/>
                </a:solidFill>
                <a:latin typeface="Voces"/>
                <a:ea typeface="Voces"/>
                <a:cs typeface="Voces"/>
                <a:sym typeface="Voces"/>
              </a:defRPr>
            </a:lvl4pPr>
            <a:lvl5pPr marL="2286000" marR="0" lvl="4" indent="-330200" algn="l" rtl="0">
              <a:lnSpc>
                <a:spcPct val="100000"/>
              </a:lnSpc>
              <a:spcBef>
                <a:spcPts val="0"/>
              </a:spcBef>
              <a:spcAft>
                <a:spcPts val="0"/>
              </a:spcAft>
              <a:buClr>
                <a:schemeClr val="dk1"/>
              </a:buClr>
              <a:buSzPts val="1600"/>
              <a:buFont typeface="Barlow Semi Condensed"/>
              <a:buChar char="○"/>
              <a:defRPr sz="1600" b="0" i="0" u="none" strike="noStrike" cap="none">
                <a:solidFill>
                  <a:schemeClr val="dk1"/>
                </a:solidFill>
                <a:latin typeface="Voces"/>
                <a:ea typeface="Voces"/>
                <a:cs typeface="Voces"/>
                <a:sym typeface="Voces"/>
              </a:defRPr>
            </a:lvl5pPr>
            <a:lvl6pPr marL="2743200" marR="0" lvl="5" indent="-330200" algn="l" rtl="0">
              <a:lnSpc>
                <a:spcPct val="100000"/>
              </a:lnSpc>
              <a:spcBef>
                <a:spcPts val="0"/>
              </a:spcBef>
              <a:spcAft>
                <a:spcPts val="0"/>
              </a:spcAft>
              <a:buClr>
                <a:schemeClr val="dk1"/>
              </a:buClr>
              <a:buSzPts val="1600"/>
              <a:buFont typeface="Barlow Semi Condensed"/>
              <a:buChar char="■"/>
              <a:defRPr sz="1600" b="0" i="0" u="none" strike="noStrike" cap="none">
                <a:solidFill>
                  <a:schemeClr val="dk1"/>
                </a:solidFill>
                <a:latin typeface="Voces"/>
                <a:ea typeface="Voces"/>
                <a:cs typeface="Voces"/>
                <a:sym typeface="Voces"/>
              </a:defRPr>
            </a:lvl6pPr>
            <a:lvl7pPr marL="3200400" marR="0" lvl="6" indent="-330200" algn="l" rtl="0">
              <a:lnSpc>
                <a:spcPct val="100000"/>
              </a:lnSpc>
              <a:spcBef>
                <a:spcPts val="0"/>
              </a:spcBef>
              <a:spcAft>
                <a:spcPts val="0"/>
              </a:spcAft>
              <a:buClr>
                <a:schemeClr val="dk1"/>
              </a:buClr>
              <a:buSzPts val="1600"/>
              <a:buFont typeface="Barlow Semi Condensed"/>
              <a:buChar char="●"/>
              <a:defRPr sz="1600" b="0" i="0" u="none" strike="noStrike" cap="none">
                <a:solidFill>
                  <a:schemeClr val="dk1"/>
                </a:solidFill>
                <a:latin typeface="Voces"/>
                <a:ea typeface="Voces"/>
                <a:cs typeface="Voces"/>
                <a:sym typeface="Voces"/>
              </a:defRPr>
            </a:lvl7pPr>
            <a:lvl8pPr marL="3657600" marR="0" lvl="7" indent="-330200" algn="l" rtl="0">
              <a:lnSpc>
                <a:spcPct val="100000"/>
              </a:lnSpc>
              <a:spcBef>
                <a:spcPts val="0"/>
              </a:spcBef>
              <a:spcAft>
                <a:spcPts val="0"/>
              </a:spcAft>
              <a:buClr>
                <a:schemeClr val="dk1"/>
              </a:buClr>
              <a:buSzPts val="1600"/>
              <a:buFont typeface="Barlow Semi Condensed"/>
              <a:buChar char="○"/>
              <a:defRPr sz="1600" b="0" i="0" u="none" strike="noStrike" cap="none">
                <a:solidFill>
                  <a:schemeClr val="dk1"/>
                </a:solidFill>
                <a:latin typeface="Voces"/>
                <a:ea typeface="Voces"/>
                <a:cs typeface="Voces"/>
                <a:sym typeface="Voces"/>
              </a:defRPr>
            </a:lvl8pPr>
            <a:lvl9pPr marL="4114800" marR="0" lvl="8" indent="-330200" algn="l" rtl="0">
              <a:lnSpc>
                <a:spcPct val="100000"/>
              </a:lnSpc>
              <a:spcBef>
                <a:spcPts val="0"/>
              </a:spcBef>
              <a:spcAft>
                <a:spcPts val="0"/>
              </a:spcAft>
              <a:buClr>
                <a:schemeClr val="dk1"/>
              </a:buClr>
              <a:buSzPts val="1600"/>
              <a:buFont typeface="Barlow Semi Condensed"/>
              <a:buChar char="■"/>
              <a:defRPr sz="1600" b="0" i="0" u="none" strike="noStrike" cap="none">
                <a:solidFill>
                  <a:schemeClr val="dk1"/>
                </a:solidFill>
                <a:latin typeface="Voces"/>
                <a:ea typeface="Voces"/>
                <a:cs typeface="Voces"/>
                <a:sym typeface="Voces"/>
              </a:defRPr>
            </a:lvl9pPr>
          </a:lstStyle>
          <a:p>
            <a:r>
              <a:rPr lang="en-US" sz="1400" b="1" dirty="0"/>
              <a:t>Fondling:</a:t>
            </a:r>
          </a:p>
          <a:p>
            <a:pPr lvl="1"/>
            <a:r>
              <a:rPr lang="en-US" sz="1300" dirty="0"/>
              <a:t>the touching of the private body parts of another person (buttocks, groin, breasts), </a:t>
            </a:r>
          </a:p>
          <a:p>
            <a:pPr lvl="1"/>
            <a:r>
              <a:rPr lang="en-US" sz="1300" dirty="0"/>
              <a:t>for the purpose of sexual gratification,  </a:t>
            </a:r>
          </a:p>
          <a:p>
            <a:pPr lvl="1"/>
            <a:r>
              <a:rPr lang="en-US" sz="1300" dirty="0"/>
              <a:t>forcibly, and/or</a:t>
            </a:r>
          </a:p>
          <a:p>
            <a:pPr lvl="1"/>
            <a:r>
              <a:rPr lang="en-US" sz="1300" dirty="0"/>
              <a:t>against that person’s will (non-consensually), or</a:t>
            </a:r>
          </a:p>
          <a:p>
            <a:pPr lvl="1"/>
            <a:r>
              <a:rPr lang="en-US" sz="1300" dirty="0"/>
              <a:t>not forcibly or against the person’s will in instances in which the complainant is incapable of giving consent because of age or because of temporary or permanent mental or physical incapacity.</a:t>
            </a:r>
          </a:p>
        </p:txBody>
      </p:sp>
      <p:sp>
        <p:nvSpPr>
          <p:cNvPr id="6" name="Subtitle 2">
            <a:extLst>
              <a:ext uri="{FF2B5EF4-FFF2-40B4-BE49-F238E27FC236}">
                <a16:creationId xmlns:a16="http://schemas.microsoft.com/office/drawing/2014/main" id="{CB66C9D0-1E30-77C5-706C-AD61E79D5856}"/>
              </a:ext>
            </a:extLst>
          </p:cNvPr>
          <p:cNvSpPr txBox="1">
            <a:spLocks/>
          </p:cNvSpPr>
          <p:nvPr/>
        </p:nvSpPr>
        <p:spPr>
          <a:xfrm>
            <a:off x="712350" y="1097400"/>
            <a:ext cx="77193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dk1"/>
              </a:buClr>
              <a:buSzPts val="1200"/>
              <a:buFont typeface="Barlow Semi Condensed"/>
              <a:buChar char="●"/>
              <a:defRPr sz="1200" b="0" i="0" u="none" strike="noStrike" cap="none">
                <a:solidFill>
                  <a:schemeClr val="dk1"/>
                </a:solidFill>
                <a:latin typeface="Voces"/>
                <a:ea typeface="Voces"/>
                <a:cs typeface="Voces"/>
                <a:sym typeface="Voces"/>
              </a:defRPr>
            </a:lvl1pPr>
            <a:lvl2pPr marL="914400" marR="0" lvl="1" indent="-330200" algn="l" rtl="0">
              <a:lnSpc>
                <a:spcPct val="100000"/>
              </a:lnSpc>
              <a:spcBef>
                <a:spcPts val="0"/>
              </a:spcBef>
              <a:spcAft>
                <a:spcPts val="0"/>
              </a:spcAft>
              <a:buClr>
                <a:schemeClr val="dk1"/>
              </a:buClr>
              <a:buSzPts val="1600"/>
              <a:buFont typeface="Barlow Semi Condensed"/>
              <a:buChar char="○"/>
              <a:defRPr sz="1600" b="0" i="0" u="none" strike="noStrike" cap="none">
                <a:solidFill>
                  <a:schemeClr val="dk1"/>
                </a:solidFill>
                <a:latin typeface="Voces"/>
                <a:ea typeface="Voces"/>
                <a:cs typeface="Voces"/>
                <a:sym typeface="Voces"/>
              </a:defRPr>
            </a:lvl2pPr>
            <a:lvl3pPr marL="1371600" marR="0" lvl="2" indent="-330200" algn="l" rtl="0">
              <a:lnSpc>
                <a:spcPct val="100000"/>
              </a:lnSpc>
              <a:spcBef>
                <a:spcPts val="0"/>
              </a:spcBef>
              <a:spcAft>
                <a:spcPts val="0"/>
              </a:spcAft>
              <a:buClr>
                <a:schemeClr val="dk1"/>
              </a:buClr>
              <a:buSzPts val="1600"/>
              <a:buFont typeface="Barlow Semi Condensed"/>
              <a:buChar char="■"/>
              <a:defRPr sz="1600" b="0" i="0" u="none" strike="noStrike" cap="none">
                <a:solidFill>
                  <a:schemeClr val="dk1"/>
                </a:solidFill>
                <a:latin typeface="Voces"/>
                <a:ea typeface="Voces"/>
                <a:cs typeface="Voces"/>
                <a:sym typeface="Voces"/>
              </a:defRPr>
            </a:lvl3pPr>
            <a:lvl4pPr marL="1828800" marR="0" lvl="3" indent="-330200" algn="l" rtl="0">
              <a:lnSpc>
                <a:spcPct val="100000"/>
              </a:lnSpc>
              <a:spcBef>
                <a:spcPts val="0"/>
              </a:spcBef>
              <a:spcAft>
                <a:spcPts val="0"/>
              </a:spcAft>
              <a:buClr>
                <a:schemeClr val="dk1"/>
              </a:buClr>
              <a:buSzPts val="1600"/>
              <a:buFont typeface="Barlow Semi Condensed"/>
              <a:buChar char="●"/>
              <a:defRPr sz="1600" b="0" i="0" u="none" strike="noStrike" cap="none">
                <a:solidFill>
                  <a:schemeClr val="dk1"/>
                </a:solidFill>
                <a:latin typeface="Voces"/>
                <a:ea typeface="Voces"/>
                <a:cs typeface="Voces"/>
                <a:sym typeface="Voces"/>
              </a:defRPr>
            </a:lvl4pPr>
            <a:lvl5pPr marL="2286000" marR="0" lvl="4" indent="-330200" algn="l" rtl="0">
              <a:lnSpc>
                <a:spcPct val="100000"/>
              </a:lnSpc>
              <a:spcBef>
                <a:spcPts val="0"/>
              </a:spcBef>
              <a:spcAft>
                <a:spcPts val="0"/>
              </a:spcAft>
              <a:buClr>
                <a:schemeClr val="dk1"/>
              </a:buClr>
              <a:buSzPts val="1600"/>
              <a:buFont typeface="Barlow Semi Condensed"/>
              <a:buChar char="○"/>
              <a:defRPr sz="1600" b="0" i="0" u="none" strike="noStrike" cap="none">
                <a:solidFill>
                  <a:schemeClr val="dk1"/>
                </a:solidFill>
                <a:latin typeface="Voces"/>
                <a:ea typeface="Voces"/>
                <a:cs typeface="Voces"/>
                <a:sym typeface="Voces"/>
              </a:defRPr>
            </a:lvl5pPr>
            <a:lvl6pPr marL="2743200" marR="0" lvl="5" indent="-330200" algn="l" rtl="0">
              <a:lnSpc>
                <a:spcPct val="100000"/>
              </a:lnSpc>
              <a:spcBef>
                <a:spcPts val="0"/>
              </a:spcBef>
              <a:spcAft>
                <a:spcPts val="0"/>
              </a:spcAft>
              <a:buClr>
                <a:schemeClr val="dk1"/>
              </a:buClr>
              <a:buSzPts val="1600"/>
              <a:buFont typeface="Barlow Semi Condensed"/>
              <a:buChar char="■"/>
              <a:defRPr sz="1600" b="0" i="0" u="none" strike="noStrike" cap="none">
                <a:solidFill>
                  <a:schemeClr val="dk1"/>
                </a:solidFill>
                <a:latin typeface="Voces"/>
                <a:ea typeface="Voces"/>
                <a:cs typeface="Voces"/>
                <a:sym typeface="Voces"/>
              </a:defRPr>
            </a:lvl6pPr>
            <a:lvl7pPr marL="3200400" marR="0" lvl="6" indent="-330200" algn="l" rtl="0">
              <a:lnSpc>
                <a:spcPct val="100000"/>
              </a:lnSpc>
              <a:spcBef>
                <a:spcPts val="0"/>
              </a:spcBef>
              <a:spcAft>
                <a:spcPts val="0"/>
              </a:spcAft>
              <a:buClr>
                <a:schemeClr val="dk1"/>
              </a:buClr>
              <a:buSzPts val="1600"/>
              <a:buFont typeface="Barlow Semi Condensed"/>
              <a:buChar char="●"/>
              <a:defRPr sz="1600" b="0" i="0" u="none" strike="noStrike" cap="none">
                <a:solidFill>
                  <a:schemeClr val="dk1"/>
                </a:solidFill>
                <a:latin typeface="Voces"/>
                <a:ea typeface="Voces"/>
                <a:cs typeface="Voces"/>
                <a:sym typeface="Voces"/>
              </a:defRPr>
            </a:lvl7pPr>
            <a:lvl8pPr marL="3657600" marR="0" lvl="7" indent="-330200" algn="l" rtl="0">
              <a:lnSpc>
                <a:spcPct val="100000"/>
              </a:lnSpc>
              <a:spcBef>
                <a:spcPts val="0"/>
              </a:spcBef>
              <a:spcAft>
                <a:spcPts val="0"/>
              </a:spcAft>
              <a:buClr>
                <a:schemeClr val="dk1"/>
              </a:buClr>
              <a:buSzPts val="1600"/>
              <a:buFont typeface="Barlow Semi Condensed"/>
              <a:buChar char="○"/>
              <a:defRPr sz="1600" b="0" i="0" u="none" strike="noStrike" cap="none">
                <a:solidFill>
                  <a:schemeClr val="dk1"/>
                </a:solidFill>
                <a:latin typeface="Voces"/>
                <a:ea typeface="Voces"/>
                <a:cs typeface="Voces"/>
                <a:sym typeface="Voces"/>
              </a:defRPr>
            </a:lvl8pPr>
            <a:lvl9pPr marL="4114800" marR="0" lvl="8" indent="-330200" algn="l" rtl="0">
              <a:lnSpc>
                <a:spcPct val="100000"/>
              </a:lnSpc>
              <a:spcBef>
                <a:spcPts val="0"/>
              </a:spcBef>
              <a:spcAft>
                <a:spcPts val="0"/>
              </a:spcAft>
              <a:buClr>
                <a:schemeClr val="dk1"/>
              </a:buClr>
              <a:buSzPts val="1600"/>
              <a:buFont typeface="Barlow Semi Condensed"/>
              <a:buChar char="■"/>
              <a:defRPr sz="1600" b="0" i="0" u="none" strike="noStrike" cap="none">
                <a:solidFill>
                  <a:schemeClr val="dk1"/>
                </a:solidFill>
                <a:latin typeface="Voces"/>
                <a:ea typeface="Voces"/>
                <a:cs typeface="Voces"/>
                <a:sym typeface="Voces"/>
              </a:defRPr>
            </a:lvl9pPr>
          </a:lstStyle>
          <a:p>
            <a:pPr marL="127000" indent="0">
              <a:buFont typeface="Barlow Semi Condensed"/>
              <a:buNone/>
            </a:pPr>
            <a:r>
              <a:rPr lang="en-US" sz="1600" b="1" dirty="0"/>
              <a:t>Sexual Assault, any sexual act directed against a Complainant, defined as:</a:t>
            </a:r>
            <a:endParaRPr lang="en-US" sz="1600" dirty="0"/>
          </a:p>
        </p:txBody>
      </p:sp>
    </p:spTree>
    <p:extLst>
      <p:ext uri="{BB962C8B-B14F-4D97-AF65-F5344CB8AC3E}">
        <p14:creationId xmlns:p14="http://schemas.microsoft.com/office/powerpoint/2010/main" val="67020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6DC69-6C4A-4E04-AB73-254024431EF8}"/>
              </a:ext>
            </a:extLst>
          </p:cNvPr>
          <p:cNvSpPr>
            <a:spLocks noGrp="1"/>
          </p:cNvSpPr>
          <p:nvPr>
            <p:ph type="title"/>
          </p:nvPr>
        </p:nvSpPr>
        <p:spPr/>
        <p:txBody>
          <a:bodyPr/>
          <a:lstStyle/>
          <a:p>
            <a:r>
              <a:rPr lang="en-US" dirty="0"/>
              <a:t>Terminology and Analysis</a:t>
            </a:r>
          </a:p>
        </p:txBody>
      </p:sp>
      <p:sp>
        <p:nvSpPr>
          <p:cNvPr id="3" name="Subtitle 2">
            <a:extLst>
              <a:ext uri="{FF2B5EF4-FFF2-40B4-BE49-F238E27FC236}">
                <a16:creationId xmlns:a16="http://schemas.microsoft.com/office/drawing/2014/main" id="{E0B0F9F3-3EB1-433C-AD2F-EEBE559F7485}"/>
              </a:ext>
            </a:extLst>
          </p:cNvPr>
          <p:cNvSpPr>
            <a:spLocks noGrp="1"/>
          </p:cNvSpPr>
          <p:nvPr>
            <p:ph type="subTitle" idx="1"/>
          </p:nvPr>
        </p:nvSpPr>
        <p:spPr>
          <a:xfrm>
            <a:off x="712350" y="1670100"/>
            <a:ext cx="3859650" cy="3473400"/>
          </a:xfrm>
        </p:spPr>
        <p:txBody>
          <a:bodyPr/>
          <a:lstStyle/>
          <a:p>
            <a:r>
              <a:rPr lang="en-US" sz="1400" b="1" cap="none" dirty="0"/>
              <a:t>Incest:</a:t>
            </a:r>
          </a:p>
          <a:p>
            <a:pPr lvl="1"/>
            <a:r>
              <a:rPr lang="en-US" sz="1300" dirty="0"/>
              <a:t>Non-forcible sexual intercourse, </a:t>
            </a:r>
          </a:p>
          <a:p>
            <a:pPr lvl="1"/>
            <a:r>
              <a:rPr lang="en-US" sz="1300" dirty="0"/>
              <a:t>between persons who are related to each other, </a:t>
            </a:r>
          </a:p>
          <a:p>
            <a:pPr lvl="1"/>
            <a:r>
              <a:rPr lang="en-US" sz="1300" dirty="0"/>
              <a:t>within the degrees wherein marriage is prohibited by Arkansas law.</a:t>
            </a:r>
          </a:p>
        </p:txBody>
      </p:sp>
      <p:sp>
        <p:nvSpPr>
          <p:cNvPr id="4" name="Subtitle 2">
            <a:extLst>
              <a:ext uri="{FF2B5EF4-FFF2-40B4-BE49-F238E27FC236}">
                <a16:creationId xmlns:a16="http://schemas.microsoft.com/office/drawing/2014/main" id="{DDD3962C-4473-D324-B3CB-E172F2C678DC}"/>
              </a:ext>
            </a:extLst>
          </p:cNvPr>
          <p:cNvSpPr txBox="1">
            <a:spLocks/>
          </p:cNvSpPr>
          <p:nvPr/>
        </p:nvSpPr>
        <p:spPr>
          <a:xfrm>
            <a:off x="4572000" y="1670100"/>
            <a:ext cx="3860888" cy="3473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dk1"/>
              </a:buClr>
              <a:buSzPts val="1200"/>
              <a:buFont typeface="Barlow Semi Condensed"/>
              <a:buChar char="●"/>
              <a:defRPr sz="1200" b="0" i="0" u="none" strike="noStrike" cap="none">
                <a:solidFill>
                  <a:schemeClr val="dk1"/>
                </a:solidFill>
                <a:latin typeface="Voces"/>
                <a:ea typeface="Voces"/>
                <a:cs typeface="Voces"/>
                <a:sym typeface="Voces"/>
              </a:defRPr>
            </a:lvl1pPr>
            <a:lvl2pPr marL="914400" marR="0" lvl="1" indent="-330200" algn="l" rtl="0">
              <a:lnSpc>
                <a:spcPct val="100000"/>
              </a:lnSpc>
              <a:spcBef>
                <a:spcPts val="0"/>
              </a:spcBef>
              <a:spcAft>
                <a:spcPts val="0"/>
              </a:spcAft>
              <a:buClr>
                <a:schemeClr val="dk1"/>
              </a:buClr>
              <a:buSzPts val="1600"/>
              <a:buFont typeface="Barlow Semi Condensed"/>
              <a:buChar char="○"/>
              <a:defRPr sz="1600" b="0" i="0" u="none" strike="noStrike" cap="none">
                <a:solidFill>
                  <a:schemeClr val="dk1"/>
                </a:solidFill>
                <a:latin typeface="Voces"/>
                <a:ea typeface="Voces"/>
                <a:cs typeface="Voces"/>
                <a:sym typeface="Voces"/>
              </a:defRPr>
            </a:lvl2pPr>
            <a:lvl3pPr marL="1371600" marR="0" lvl="2" indent="-330200" algn="l" rtl="0">
              <a:lnSpc>
                <a:spcPct val="100000"/>
              </a:lnSpc>
              <a:spcBef>
                <a:spcPts val="0"/>
              </a:spcBef>
              <a:spcAft>
                <a:spcPts val="0"/>
              </a:spcAft>
              <a:buClr>
                <a:schemeClr val="dk1"/>
              </a:buClr>
              <a:buSzPts val="1600"/>
              <a:buFont typeface="Barlow Semi Condensed"/>
              <a:buChar char="■"/>
              <a:defRPr sz="1600" b="0" i="0" u="none" strike="noStrike" cap="none">
                <a:solidFill>
                  <a:schemeClr val="dk1"/>
                </a:solidFill>
                <a:latin typeface="Voces"/>
                <a:ea typeface="Voces"/>
                <a:cs typeface="Voces"/>
                <a:sym typeface="Voces"/>
              </a:defRPr>
            </a:lvl3pPr>
            <a:lvl4pPr marL="1828800" marR="0" lvl="3" indent="-330200" algn="l" rtl="0">
              <a:lnSpc>
                <a:spcPct val="100000"/>
              </a:lnSpc>
              <a:spcBef>
                <a:spcPts val="0"/>
              </a:spcBef>
              <a:spcAft>
                <a:spcPts val="0"/>
              </a:spcAft>
              <a:buClr>
                <a:schemeClr val="dk1"/>
              </a:buClr>
              <a:buSzPts val="1600"/>
              <a:buFont typeface="Barlow Semi Condensed"/>
              <a:buChar char="●"/>
              <a:defRPr sz="1600" b="0" i="0" u="none" strike="noStrike" cap="none">
                <a:solidFill>
                  <a:schemeClr val="dk1"/>
                </a:solidFill>
                <a:latin typeface="Voces"/>
                <a:ea typeface="Voces"/>
                <a:cs typeface="Voces"/>
                <a:sym typeface="Voces"/>
              </a:defRPr>
            </a:lvl4pPr>
            <a:lvl5pPr marL="2286000" marR="0" lvl="4" indent="-330200" algn="l" rtl="0">
              <a:lnSpc>
                <a:spcPct val="100000"/>
              </a:lnSpc>
              <a:spcBef>
                <a:spcPts val="0"/>
              </a:spcBef>
              <a:spcAft>
                <a:spcPts val="0"/>
              </a:spcAft>
              <a:buClr>
                <a:schemeClr val="dk1"/>
              </a:buClr>
              <a:buSzPts val="1600"/>
              <a:buFont typeface="Barlow Semi Condensed"/>
              <a:buChar char="○"/>
              <a:defRPr sz="1600" b="0" i="0" u="none" strike="noStrike" cap="none">
                <a:solidFill>
                  <a:schemeClr val="dk1"/>
                </a:solidFill>
                <a:latin typeface="Voces"/>
                <a:ea typeface="Voces"/>
                <a:cs typeface="Voces"/>
                <a:sym typeface="Voces"/>
              </a:defRPr>
            </a:lvl5pPr>
            <a:lvl6pPr marL="2743200" marR="0" lvl="5" indent="-330200" algn="l" rtl="0">
              <a:lnSpc>
                <a:spcPct val="100000"/>
              </a:lnSpc>
              <a:spcBef>
                <a:spcPts val="0"/>
              </a:spcBef>
              <a:spcAft>
                <a:spcPts val="0"/>
              </a:spcAft>
              <a:buClr>
                <a:schemeClr val="dk1"/>
              </a:buClr>
              <a:buSzPts val="1600"/>
              <a:buFont typeface="Barlow Semi Condensed"/>
              <a:buChar char="■"/>
              <a:defRPr sz="1600" b="0" i="0" u="none" strike="noStrike" cap="none">
                <a:solidFill>
                  <a:schemeClr val="dk1"/>
                </a:solidFill>
                <a:latin typeface="Voces"/>
                <a:ea typeface="Voces"/>
                <a:cs typeface="Voces"/>
                <a:sym typeface="Voces"/>
              </a:defRPr>
            </a:lvl6pPr>
            <a:lvl7pPr marL="3200400" marR="0" lvl="6" indent="-330200" algn="l" rtl="0">
              <a:lnSpc>
                <a:spcPct val="100000"/>
              </a:lnSpc>
              <a:spcBef>
                <a:spcPts val="0"/>
              </a:spcBef>
              <a:spcAft>
                <a:spcPts val="0"/>
              </a:spcAft>
              <a:buClr>
                <a:schemeClr val="dk1"/>
              </a:buClr>
              <a:buSzPts val="1600"/>
              <a:buFont typeface="Barlow Semi Condensed"/>
              <a:buChar char="●"/>
              <a:defRPr sz="1600" b="0" i="0" u="none" strike="noStrike" cap="none">
                <a:solidFill>
                  <a:schemeClr val="dk1"/>
                </a:solidFill>
                <a:latin typeface="Voces"/>
                <a:ea typeface="Voces"/>
                <a:cs typeface="Voces"/>
                <a:sym typeface="Voces"/>
              </a:defRPr>
            </a:lvl7pPr>
            <a:lvl8pPr marL="3657600" marR="0" lvl="7" indent="-330200" algn="l" rtl="0">
              <a:lnSpc>
                <a:spcPct val="100000"/>
              </a:lnSpc>
              <a:spcBef>
                <a:spcPts val="0"/>
              </a:spcBef>
              <a:spcAft>
                <a:spcPts val="0"/>
              </a:spcAft>
              <a:buClr>
                <a:schemeClr val="dk1"/>
              </a:buClr>
              <a:buSzPts val="1600"/>
              <a:buFont typeface="Barlow Semi Condensed"/>
              <a:buChar char="○"/>
              <a:defRPr sz="1600" b="0" i="0" u="none" strike="noStrike" cap="none">
                <a:solidFill>
                  <a:schemeClr val="dk1"/>
                </a:solidFill>
                <a:latin typeface="Voces"/>
                <a:ea typeface="Voces"/>
                <a:cs typeface="Voces"/>
                <a:sym typeface="Voces"/>
              </a:defRPr>
            </a:lvl8pPr>
            <a:lvl9pPr marL="4114800" marR="0" lvl="8" indent="-330200" algn="l" rtl="0">
              <a:lnSpc>
                <a:spcPct val="100000"/>
              </a:lnSpc>
              <a:spcBef>
                <a:spcPts val="0"/>
              </a:spcBef>
              <a:spcAft>
                <a:spcPts val="0"/>
              </a:spcAft>
              <a:buClr>
                <a:schemeClr val="dk1"/>
              </a:buClr>
              <a:buSzPts val="1600"/>
              <a:buFont typeface="Barlow Semi Condensed"/>
              <a:buChar char="■"/>
              <a:defRPr sz="1600" b="0" i="0" u="none" strike="noStrike" cap="none">
                <a:solidFill>
                  <a:schemeClr val="dk1"/>
                </a:solidFill>
                <a:latin typeface="Voces"/>
                <a:ea typeface="Voces"/>
                <a:cs typeface="Voces"/>
                <a:sym typeface="Voces"/>
              </a:defRPr>
            </a:lvl9pPr>
          </a:lstStyle>
          <a:p>
            <a:r>
              <a:rPr lang="en-US" sz="1400" b="1" dirty="0"/>
              <a:t>Statutory Rape:</a:t>
            </a:r>
          </a:p>
          <a:p>
            <a:pPr lvl="1"/>
            <a:r>
              <a:rPr lang="en-US" sz="1300" dirty="0"/>
              <a:t>Non-forcible sexual intercourse,</a:t>
            </a:r>
          </a:p>
          <a:p>
            <a:pPr lvl="1"/>
            <a:r>
              <a:rPr lang="en-US" sz="1300" dirty="0"/>
              <a:t>with a person who is under the statutory age of consent of 14.</a:t>
            </a:r>
          </a:p>
        </p:txBody>
      </p:sp>
      <p:sp>
        <p:nvSpPr>
          <p:cNvPr id="6" name="Subtitle 2">
            <a:extLst>
              <a:ext uri="{FF2B5EF4-FFF2-40B4-BE49-F238E27FC236}">
                <a16:creationId xmlns:a16="http://schemas.microsoft.com/office/drawing/2014/main" id="{CB66C9D0-1E30-77C5-706C-AD61E79D5856}"/>
              </a:ext>
            </a:extLst>
          </p:cNvPr>
          <p:cNvSpPr txBox="1">
            <a:spLocks/>
          </p:cNvSpPr>
          <p:nvPr/>
        </p:nvSpPr>
        <p:spPr>
          <a:xfrm>
            <a:off x="712350" y="1097400"/>
            <a:ext cx="77193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dk1"/>
              </a:buClr>
              <a:buSzPts val="1200"/>
              <a:buFont typeface="Barlow Semi Condensed"/>
              <a:buChar char="●"/>
              <a:defRPr sz="1200" b="0" i="0" u="none" strike="noStrike" cap="none">
                <a:solidFill>
                  <a:schemeClr val="dk1"/>
                </a:solidFill>
                <a:latin typeface="Voces"/>
                <a:ea typeface="Voces"/>
                <a:cs typeface="Voces"/>
                <a:sym typeface="Voces"/>
              </a:defRPr>
            </a:lvl1pPr>
            <a:lvl2pPr marL="914400" marR="0" lvl="1" indent="-330200" algn="l" rtl="0">
              <a:lnSpc>
                <a:spcPct val="100000"/>
              </a:lnSpc>
              <a:spcBef>
                <a:spcPts val="0"/>
              </a:spcBef>
              <a:spcAft>
                <a:spcPts val="0"/>
              </a:spcAft>
              <a:buClr>
                <a:schemeClr val="dk1"/>
              </a:buClr>
              <a:buSzPts val="1600"/>
              <a:buFont typeface="Barlow Semi Condensed"/>
              <a:buChar char="○"/>
              <a:defRPr sz="1600" b="0" i="0" u="none" strike="noStrike" cap="none">
                <a:solidFill>
                  <a:schemeClr val="dk1"/>
                </a:solidFill>
                <a:latin typeface="Voces"/>
                <a:ea typeface="Voces"/>
                <a:cs typeface="Voces"/>
                <a:sym typeface="Voces"/>
              </a:defRPr>
            </a:lvl2pPr>
            <a:lvl3pPr marL="1371600" marR="0" lvl="2" indent="-330200" algn="l" rtl="0">
              <a:lnSpc>
                <a:spcPct val="100000"/>
              </a:lnSpc>
              <a:spcBef>
                <a:spcPts val="0"/>
              </a:spcBef>
              <a:spcAft>
                <a:spcPts val="0"/>
              </a:spcAft>
              <a:buClr>
                <a:schemeClr val="dk1"/>
              </a:buClr>
              <a:buSzPts val="1600"/>
              <a:buFont typeface="Barlow Semi Condensed"/>
              <a:buChar char="■"/>
              <a:defRPr sz="1600" b="0" i="0" u="none" strike="noStrike" cap="none">
                <a:solidFill>
                  <a:schemeClr val="dk1"/>
                </a:solidFill>
                <a:latin typeface="Voces"/>
                <a:ea typeface="Voces"/>
                <a:cs typeface="Voces"/>
                <a:sym typeface="Voces"/>
              </a:defRPr>
            </a:lvl3pPr>
            <a:lvl4pPr marL="1828800" marR="0" lvl="3" indent="-330200" algn="l" rtl="0">
              <a:lnSpc>
                <a:spcPct val="100000"/>
              </a:lnSpc>
              <a:spcBef>
                <a:spcPts val="0"/>
              </a:spcBef>
              <a:spcAft>
                <a:spcPts val="0"/>
              </a:spcAft>
              <a:buClr>
                <a:schemeClr val="dk1"/>
              </a:buClr>
              <a:buSzPts val="1600"/>
              <a:buFont typeface="Barlow Semi Condensed"/>
              <a:buChar char="●"/>
              <a:defRPr sz="1600" b="0" i="0" u="none" strike="noStrike" cap="none">
                <a:solidFill>
                  <a:schemeClr val="dk1"/>
                </a:solidFill>
                <a:latin typeface="Voces"/>
                <a:ea typeface="Voces"/>
                <a:cs typeface="Voces"/>
                <a:sym typeface="Voces"/>
              </a:defRPr>
            </a:lvl4pPr>
            <a:lvl5pPr marL="2286000" marR="0" lvl="4" indent="-330200" algn="l" rtl="0">
              <a:lnSpc>
                <a:spcPct val="100000"/>
              </a:lnSpc>
              <a:spcBef>
                <a:spcPts val="0"/>
              </a:spcBef>
              <a:spcAft>
                <a:spcPts val="0"/>
              </a:spcAft>
              <a:buClr>
                <a:schemeClr val="dk1"/>
              </a:buClr>
              <a:buSzPts val="1600"/>
              <a:buFont typeface="Barlow Semi Condensed"/>
              <a:buChar char="○"/>
              <a:defRPr sz="1600" b="0" i="0" u="none" strike="noStrike" cap="none">
                <a:solidFill>
                  <a:schemeClr val="dk1"/>
                </a:solidFill>
                <a:latin typeface="Voces"/>
                <a:ea typeface="Voces"/>
                <a:cs typeface="Voces"/>
                <a:sym typeface="Voces"/>
              </a:defRPr>
            </a:lvl5pPr>
            <a:lvl6pPr marL="2743200" marR="0" lvl="5" indent="-330200" algn="l" rtl="0">
              <a:lnSpc>
                <a:spcPct val="100000"/>
              </a:lnSpc>
              <a:spcBef>
                <a:spcPts val="0"/>
              </a:spcBef>
              <a:spcAft>
                <a:spcPts val="0"/>
              </a:spcAft>
              <a:buClr>
                <a:schemeClr val="dk1"/>
              </a:buClr>
              <a:buSzPts val="1600"/>
              <a:buFont typeface="Barlow Semi Condensed"/>
              <a:buChar char="■"/>
              <a:defRPr sz="1600" b="0" i="0" u="none" strike="noStrike" cap="none">
                <a:solidFill>
                  <a:schemeClr val="dk1"/>
                </a:solidFill>
                <a:latin typeface="Voces"/>
                <a:ea typeface="Voces"/>
                <a:cs typeface="Voces"/>
                <a:sym typeface="Voces"/>
              </a:defRPr>
            </a:lvl6pPr>
            <a:lvl7pPr marL="3200400" marR="0" lvl="6" indent="-330200" algn="l" rtl="0">
              <a:lnSpc>
                <a:spcPct val="100000"/>
              </a:lnSpc>
              <a:spcBef>
                <a:spcPts val="0"/>
              </a:spcBef>
              <a:spcAft>
                <a:spcPts val="0"/>
              </a:spcAft>
              <a:buClr>
                <a:schemeClr val="dk1"/>
              </a:buClr>
              <a:buSzPts val="1600"/>
              <a:buFont typeface="Barlow Semi Condensed"/>
              <a:buChar char="●"/>
              <a:defRPr sz="1600" b="0" i="0" u="none" strike="noStrike" cap="none">
                <a:solidFill>
                  <a:schemeClr val="dk1"/>
                </a:solidFill>
                <a:latin typeface="Voces"/>
                <a:ea typeface="Voces"/>
                <a:cs typeface="Voces"/>
                <a:sym typeface="Voces"/>
              </a:defRPr>
            </a:lvl7pPr>
            <a:lvl8pPr marL="3657600" marR="0" lvl="7" indent="-330200" algn="l" rtl="0">
              <a:lnSpc>
                <a:spcPct val="100000"/>
              </a:lnSpc>
              <a:spcBef>
                <a:spcPts val="0"/>
              </a:spcBef>
              <a:spcAft>
                <a:spcPts val="0"/>
              </a:spcAft>
              <a:buClr>
                <a:schemeClr val="dk1"/>
              </a:buClr>
              <a:buSzPts val="1600"/>
              <a:buFont typeface="Barlow Semi Condensed"/>
              <a:buChar char="○"/>
              <a:defRPr sz="1600" b="0" i="0" u="none" strike="noStrike" cap="none">
                <a:solidFill>
                  <a:schemeClr val="dk1"/>
                </a:solidFill>
                <a:latin typeface="Voces"/>
                <a:ea typeface="Voces"/>
                <a:cs typeface="Voces"/>
                <a:sym typeface="Voces"/>
              </a:defRPr>
            </a:lvl8pPr>
            <a:lvl9pPr marL="4114800" marR="0" lvl="8" indent="-330200" algn="l" rtl="0">
              <a:lnSpc>
                <a:spcPct val="100000"/>
              </a:lnSpc>
              <a:spcBef>
                <a:spcPts val="0"/>
              </a:spcBef>
              <a:spcAft>
                <a:spcPts val="0"/>
              </a:spcAft>
              <a:buClr>
                <a:schemeClr val="dk1"/>
              </a:buClr>
              <a:buSzPts val="1600"/>
              <a:buFont typeface="Barlow Semi Condensed"/>
              <a:buChar char="■"/>
              <a:defRPr sz="1600" b="0" i="0" u="none" strike="noStrike" cap="none">
                <a:solidFill>
                  <a:schemeClr val="dk1"/>
                </a:solidFill>
                <a:latin typeface="Voces"/>
                <a:ea typeface="Voces"/>
                <a:cs typeface="Voces"/>
                <a:sym typeface="Voces"/>
              </a:defRPr>
            </a:lvl9pPr>
          </a:lstStyle>
          <a:p>
            <a:pPr marL="127000" indent="0">
              <a:buFont typeface="Barlow Semi Condensed"/>
              <a:buNone/>
            </a:pPr>
            <a:r>
              <a:rPr lang="en-US" sz="1600" b="1" dirty="0"/>
              <a:t>Sex Offenses, Non-Forcible:</a:t>
            </a:r>
            <a:endParaRPr lang="en-US" sz="1600" dirty="0"/>
          </a:p>
        </p:txBody>
      </p:sp>
    </p:spTree>
    <p:extLst>
      <p:ext uri="{BB962C8B-B14F-4D97-AF65-F5344CB8AC3E}">
        <p14:creationId xmlns:p14="http://schemas.microsoft.com/office/powerpoint/2010/main" val="11868280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6DC69-6C4A-4E04-AB73-254024431EF8}"/>
              </a:ext>
            </a:extLst>
          </p:cNvPr>
          <p:cNvSpPr>
            <a:spLocks noGrp="1"/>
          </p:cNvSpPr>
          <p:nvPr>
            <p:ph type="title"/>
          </p:nvPr>
        </p:nvSpPr>
        <p:spPr/>
        <p:txBody>
          <a:bodyPr/>
          <a:lstStyle/>
          <a:p>
            <a:r>
              <a:rPr lang="en-US" dirty="0"/>
              <a:t>Terminology and Analysis</a:t>
            </a:r>
          </a:p>
        </p:txBody>
      </p:sp>
      <p:sp>
        <p:nvSpPr>
          <p:cNvPr id="3" name="Subtitle 2">
            <a:extLst>
              <a:ext uri="{FF2B5EF4-FFF2-40B4-BE49-F238E27FC236}">
                <a16:creationId xmlns:a16="http://schemas.microsoft.com/office/drawing/2014/main" id="{E0B0F9F3-3EB1-433C-AD2F-EEBE559F7485}"/>
              </a:ext>
            </a:extLst>
          </p:cNvPr>
          <p:cNvSpPr>
            <a:spLocks noGrp="1"/>
          </p:cNvSpPr>
          <p:nvPr>
            <p:ph type="subTitle" idx="1"/>
          </p:nvPr>
        </p:nvSpPr>
        <p:spPr>
          <a:xfrm>
            <a:off x="712350" y="1670100"/>
            <a:ext cx="3859650" cy="3473400"/>
          </a:xfrm>
        </p:spPr>
        <p:txBody>
          <a:bodyPr/>
          <a:lstStyle/>
          <a:p>
            <a:r>
              <a:rPr lang="en-US" sz="1400" dirty="0"/>
              <a:t>Violence,</a:t>
            </a:r>
          </a:p>
          <a:p>
            <a:r>
              <a:rPr lang="en-US" sz="1400" dirty="0"/>
              <a:t>On the basis of sex,</a:t>
            </a:r>
          </a:p>
          <a:p>
            <a:r>
              <a:rPr lang="en-US" sz="1400" dirty="0"/>
              <a:t>Committed by a person,</a:t>
            </a:r>
          </a:p>
          <a:p>
            <a:r>
              <a:rPr lang="en-US" sz="1400" dirty="0"/>
              <a:t>Who is in or has been in a social relationship of a romantic or intimate nature with the complainant. </a:t>
            </a:r>
          </a:p>
          <a:p>
            <a:r>
              <a:rPr lang="en-US" sz="1400" dirty="0"/>
              <a:t>The existence of such a relationship shall be determined based on the complainant’s statement and with consideration of the length of the relationship, the type of relationship, and the frequency of interaction between the persons involved in the relationship.</a:t>
            </a:r>
          </a:p>
        </p:txBody>
      </p:sp>
      <p:sp>
        <p:nvSpPr>
          <p:cNvPr id="4" name="Subtitle 2">
            <a:extLst>
              <a:ext uri="{FF2B5EF4-FFF2-40B4-BE49-F238E27FC236}">
                <a16:creationId xmlns:a16="http://schemas.microsoft.com/office/drawing/2014/main" id="{DDD3962C-4473-D324-B3CB-E172F2C678DC}"/>
              </a:ext>
            </a:extLst>
          </p:cNvPr>
          <p:cNvSpPr txBox="1">
            <a:spLocks/>
          </p:cNvSpPr>
          <p:nvPr/>
        </p:nvSpPr>
        <p:spPr>
          <a:xfrm>
            <a:off x="4572000" y="1670100"/>
            <a:ext cx="3860888" cy="3473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dk1"/>
              </a:buClr>
              <a:buSzPts val="1200"/>
              <a:buFont typeface="Barlow Semi Condensed"/>
              <a:buChar char="●"/>
              <a:defRPr sz="1200" b="0" i="0" u="none" strike="noStrike" cap="none">
                <a:solidFill>
                  <a:schemeClr val="dk1"/>
                </a:solidFill>
                <a:latin typeface="Voces"/>
                <a:ea typeface="Voces"/>
                <a:cs typeface="Voces"/>
                <a:sym typeface="Voces"/>
              </a:defRPr>
            </a:lvl1pPr>
            <a:lvl2pPr marL="914400" marR="0" lvl="1" indent="-330200" algn="l" rtl="0">
              <a:lnSpc>
                <a:spcPct val="100000"/>
              </a:lnSpc>
              <a:spcBef>
                <a:spcPts val="0"/>
              </a:spcBef>
              <a:spcAft>
                <a:spcPts val="0"/>
              </a:spcAft>
              <a:buClr>
                <a:schemeClr val="dk1"/>
              </a:buClr>
              <a:buSzPts val="1600"/>
              <a:buFont typeface="Barlow Semi Condensed"/>
              <a:buChar char="○"/>
              <a:defRPr sz="1600" b="0" i="0" u="none" strike="noStrike" cap="none">
                <a:solidFill>
                  <a:schemeClr val="dk1"/>
                </a:solidFill>
                <a:latin typeface="Voces"/>
                <a:ea typeface="Voces"/>
                <a:cs typeface="Voces"/>
                <a:sym typeface="Voces"/>
              </a:defRPr>
            </a:lvl2pPr>
            <a:lvl3pPr marL="1371600" marR="0" lvl="2" indent="-330200" algn="l" rtl="0">
              <a:lnSpc>
                <a:spcPct val="100000"/>
              </a:lnSpc>
              <a:spcBef>
                <a:spcPts val="0"/>
              </a:spcBef>
              <a:spcAft>
                <a:spcPts val="0"/>
              </a:spcAft>
              <a:buClr>
                <a:schemeClr val="dk1"/>
              </a:buClr>
              <a:buSzPts val="1600"/>
              <a:buFont typeface="Barlow Semi Condensed"/>
              <a:buChar char="■"/>
              <a:defRPr sz="1600" b="0" i="0" u="none" strike="noStrike" cap="none">
                <a:solidFill>
                  <a:schemeClr val="dk1"/>
                </a:solidFill>
                <a:latin typeface="Voces"/>
                <a:ea typeface="Voces"/>
                <a:cs typeface="Voces"/>
                <a:sym typeface="Voces"/>
              </a:defRPr>
            </a:lvl3pPr>
            <a:lvl4pPr marL="1828800" marR="0" lvl="3" indent="-330200" algn="l" rtl="0">
              <a:lnSpc>
                <a:spcPct val="100000"/>
              </a:lnSpc>
              <a:spcBef>
                <a:spcPts val="0"/>
              </a:spcBef>
              <a:spcAft>
                <a:spcPts val="0"/>
              </a:spcAft>
              <a:buClr>
                <a:schemeClr val="dk1"/>
              </a:buClr>
              <a:buSzPts val="1600"/>
              <a:buFont typeface="Barlow Semi Condensed"/>
              <a:buChar char="●"/>
              <a:defRPr sz="1600" b="0" i="0" u="none" strike="noStrike" cap="none">
                <a:solidFill>
                  <a:schemeClr val="dk1"/>
                </a:solidFill>
                <a:latin typeface="Voces"/>
                <a:ea typeface="Voces"/>
                <a:cs typeface="Voces"/>
                <a:sym typeface="Voces"/>
              </a:defRPr>
            </a:lvl4pPr>
            <a:lvl5pPr marL="2286000" marR="0" lvl="4" indent="-330200" algn="l" rtl="0">
              <a:lnSpc>
                <a:spcPct val="100000"/>
              </a:lnSpc>
              <a:spcBef>
                <a:spcPts val="0"/>
              </a:spcBef>
              <a:spcAft>
                <a:spcPts val="0"/>
              </a:spcAft>
              <a:buClr>
                <a:schemeClr val="dk1"/>
              </a:buClr>
              <a:buSzPts val="1600"/>
              <a:buFont typeface="Barlow Semi Condensed"/>
              <a:buChar char="○"/>
              <a:defRPr sz="1600" b="0" i="0" u="none" strike="noStrike" cap="none">
                <a:solidFill>
                  <a:schemeClr val="dk1"/>
                </a:solidFill>
                <a:latin typeface="Voces"/>
                <a:ea typeface="Voces"/>
                <a:cs typeface="Voces"/>
                <a:sym typeface="Voces"/>
              </a:defRPr>
            </a:lvl5pPr>
            <a:lvl6pPr marL="2743200" marR="0" lvl="5" indent="-330200" algn="l" rtl="0">
              <a:lnSpc>
                <a:spcPct val="100000"/>
              </a:lnSpc>
              <a:spcBef>
                <a:spcPts val="0"/>
              </a:spcBef>
              <a:spcAft>
                <a:spcPts val="0"/>
              </a:spcAft>
              <a:buClr>
                <a:schemeClr val="dk1"/>
              </a:buClr>
              <a:buSzPts val="1600"/>
              <a:buFont typeface="Barlow Semi Condensed"/>
              <a:buChar char="■"/>
              <a:defRPr sz="1600" b="0" i="0" u="none" strike="noStrike" cap="none">
                <a:solidFill>
                  <a:schemeClr val="dk1"/>
                </a:solidFill>
                <a:latin typeface="Voces"/>
                <a:ea typeface="Voces"/>
                <a:cs typeface="Voces"/>
                <a:sym typeface="Voces"/>
              </a:defRPr>
            </a:lvl6pPr>
            <a:lvl7pPr marL="3200400" marR="0" lvl="6" indent="-330200" algn="l" rtl="0">
              <a:lnSpc>
                <a:spcPct val="100000"/>
              </a:lnSpc>
              <a:spcBef>
                <a:spcPts val="0"/>
              </a:spcBef>
              <a:spcAft>
                <a:spcPts val="0"/>
              </a:spcAft>
              <a:buClr>
                <a:schemeClr val="dk1"/>
              </a:buClr>
              <a:buSzPts val="1600"/>
              <a:buFont typeface="Barlow Semi Condensed"/>
              <a:buChar char="●"/>
              <a:defRPr sz="1600" b="0" i="0" u="none" strike="noStrike" cap="none">
                <a:solidFill>
                  <a:schemeClr val="dk1"/>
                </a:solidFill>
                <a:latin typeface="Voces"/>
                <a:ea typeface="Voces"/>
                <a:cs typeface="Voces"/>
                <a:sym typeface="Voces"/>
              </a:defRPr>
            </a:lvl7pPr>
            <a:lvl8pPr marL="3657600" marR="0" lvl="7" indent="-330200" algn="l" rtl="0">
              <a:lnSpc>
                <a:spcPct val="100000"/>
              </a:lnSpc>
              <a:spcBef>
                <a:spcPts val="0"/>
              </a:spcBef>
              <a:spcAft>
                <a:spcPts val="0"/>
              </a:spcAft>
              <a:buClr>
                <a:schemeClr val="dk1"/>
              </a:buClr>
              <a:buSzPts val="1600"/>
              <a:buFont typeface="Barlow Semi Condensed"/>
              <a:buChar char="○"/>
              <a:defRPr sz="1600" b="0" i="0" u="none" strike="noStrike" cap="none">
                <a:solidFill>
                  <a:schemeClr val="dk1"/>
                </a:solidFill>
                <a:latin typeface="Voces"/>
                <a:ea typeface="Voces"/>
                <a:cs typeface="Voces"/>
                <a:sym typeface="Voces"/>
              </a:defRPr>
            </a:lvl8pPr>
            <a:lvl9pPr marL="4114800" marR="0" lvl="8" indent="-330200" algn="l" rtl="0">
              <a:lnSpc>
                <a:spcPct val="100000"/>
              </a:lnSpc>
              <a:spcBef>
                <a:spcPts val="0"/>
              </a:spcBef>
              <a:spcAft>
                <a:spcPts val="0"/>
              </a:spcAft>
              <a:buClr>
                <a:schemeClr val="dk1"/>
              </a:buClr>
              <a:buSzPts val="1600"/>
              <a:buFont typeface="Barlow Semi Condensed"/>
              <a:buChar char="■"/>
              <a:defRPr sz="1600" b="0" i="0" u="none" strike="noStrike" cap="none">
                <a:solidFill>
                  <a:schemeClr val="dk1"/>
                </a:solidFill>
                <a:latin typeface="Voces"/>
                <a:ea typeface="Voces"/>
                <a:cs typeface="Voces"/>
                <a:sym typeface="Voces"/>
              </a:defRPr>
            </a:lvl9pPr>
          </a:lstStyle>
          <a:p>
            <a:r>
              <a:rPr lang="en-US" sz="1400" b="1" dirty="0"/>
              <a:t>For the purposes of this definition—</a:t>
            </a:r>
          </a:p>
          <a:p>
            <a:pPr lvl="1"/>
            <a:r>
              <a:rPr lang="en-US" sz="1300" dirty="0"/>
              <a:t>Dating violence includes, but is not limited to, sexual or physical abuse or the threat of such abuse.</a:t>
            </a:r>
          </a:p>
          <a:p>
            <a:pPr lvl="1"/>
            <a:r>
              <a:rPr lang="en-US" sz="1300" dirty="0"/>
              <a:t>Dating violence does not include acts covered under the definition of domestic violence.</a:t>
            </a:r>
          </a:p>
        </p:txBody>
      </p:sp>
      <p:sp>
        <p:nvSpPr>
          <p:cNvPr id="6" name="Subtitle 2">
            <a:extLst>
              <a:ext uri="{FF2B5EF4-FFF2-40B4-BE49-F238E27FC236}">
                <a16:creationId xmlns:a16="http://schemas.microsoft.com/office/drawing/2014/main" id="{CB66C9D0-1E30-77C5-706C-AD61E79D5856}"/>
              </a:ext>
            </a:extLst>
          </p:cNvPr>
          <p:cNvSpPr txBox="1">
            <a:spLocks/>
          </p:cNvSpPr>
          <p:nvPr/>
        </p:nvSpPr>
        <p:spPr>
          <a:xfrm>
            <a:off x="712350" y="1097400"/>
            <a:ext cx="77193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dk1"/>
              </a:buClr>
              <a:buSzPts val="1200"/>
              <a:buFont typeface="Barlow Semi Condensed"/>
              <a:buChar char="●"/>
              <a:defRPr sz="1200" b="0" i="0" u="none" strike="noStrike" cap="none">
                <a:solidFill>
                  <a:schemeClr val="dk1"/>
                </a:solidFill>
                <a:latin typeface="Voces"/>
                <a:ea typeface="Voces"/>
                <a:cs typeface="Voces"/>
                <a:sym typeface="Voces"/>
              </a:defRPr>
            </a:lvl1pPr>
            <a:lvl2pPr marL="914400" marR="0" lvl="1" indent="-330200" algn="l" rtl="0">
              <a:lnSpc>
                <a:spcPct val="100000"/>
              </a:lnSpc>
              <a:spcBef>
                <a:spcPts val="0"/>
              </a:spcBef>
              <a:spcAft>
                <a:spcPts val="0"/>
              </a:spcAft>
              <a:buClr>
                <a:schemeClr val="dk1"/>
              </a:buClr>
              <a:buSzPts val="1600"/>
              <a:buFont typeface="Barlow Semi Condensed"/>
              <a:buChar char="○"/>
              <a:defRPr sz="1600" b="0" i="0" u="none" strike="noStrike" cap="none">
                <a:solidFill>
                  <a:schemeClr val="dk1"/>
                </a:solidFill>
                <a:latin typeface="Voces"/>
                <a:ea typeface="Voces"/>
                <a:cs typeface="Voces"/>
                <a:sym typeface="Voces"/>
              </a:defRPr>
            </a:lvl2pPr>
            <a:lvl3pPr marL="1371600" marR="0" lvl="2" indent="-330200" algn="l" rtl="0">
              <a:lnSpc>
                <a:spcPct val="100000"/>
              </a:lnSpc>
              <a:spcBef>
                <a:spcPts val="0"/>
              </a:spcBef>
              <a:spcAft>
                <a:spcPts val="0"/>
              </a:spcAft>
              <a:buClr>
                <a:schemeClr val="dk1"/>
              </a:buClr>
              <a:buSzPts val="1600"/>
              <a:buFont typeface="Barlow Semi Condensed"/>
              <a:buChar char="■"/>
              <a:defRPr sz="1600" b="0" i="0" u="none" strike="noStrike" cap="none">
                <a:solidFill>
                  <a:schemeClr val="dk1"/>
                </a:solidFill>
                <a:latin typeface="Voces"/>
                <a:ea typeface="Voces"/>
                <a:cs typeface="Voces"/>
                <a:sym typeface="Voces"/>
              </a:defRPr>
            </a:lvl3pPr>
            <a:lvl4pPr marL="1828800" marR="0" lvl="3" indent="-330200" algn="l" rtl="0">
              <a:lnSpc>
                <a:spcPct val="100000"/>
              </a:lnSpc>
              <a:spcBef>
                <a:spcPts val="0"/>
              </a:spcBef>
              <a:spcAft>
                <a:spcPts val="0"/>
              </a:spcAft>
              <a:buClr>
                <a:schemeClr val="dk1"/>
              </a:buClr>
              <a:buSzPts val="1600"/>
              <a:buFont typeface="Barlow Semi Condensed"/>
              <a:buChar char="●"/>
              <a:defRPr sz="1600" b="0" i="0" u="none" strike="noStrike" cap="none">
                <a:solidFill>
                  <a:schemeClr val="dk1"/>
                </a:solidFill>
                <a:latin typeface="Voces"/>
                <a:ea typeface="Voces"/>
                <a:cs typeface="Voces"/>
                <a:sym typeface="Voces"/>
              </a:defRPr>
            </a:lvl4pPr>
            <a:lvl5pPr marL="2286000" marR="0" lvl="4" indent="-330200" algn="l" rtl="0">
              <a:lnSpc>
                <a:spcPct val="100000"/>
              </a:lnSpc>
              <a:spcBef>
                <a:spcPts val="0"/>
              </a:spcBef>
              <a:spcAft>
                <a:spcPts val="0"/>
              </a:spcAft>
              <a:buClr>
                <a:schemeClr val="dk1"/>
              </a:buClr>
              <a:buSzPts val="1600"/>
              <a:buFont typeface="Barlow Semi Condensed"/>
              <a:buChar char="○"/>
              <a:defRPr sz="1600" b="0" i="0" u="none" strike="noStrike" cap="none">
                <a:solidFill>
                  <a:schemeClr val="dk1"/>
                </a:solidFill>
                <a:latin typeface="Voces"/>
                <a:ea typeface="Voces"/>
                <a:cs typeface="Voces"/>
                <a:sym typeface="Voces"/>
              </a:defRPr>
            </a:lvl5pPr>
            <a:lvl6pPr marL="2743200" marR="0" lvl="5" indent="-330200" algn="l" rtl="0">
              <a:lnSpc>
                <a:spcPct val="100000"/>
              </a:lnSpc>
              <a:spcBef>
                <a:spcPts val="0"/>
              </a:spcBef>
              <a:spcAft>
                <a:spcPts val="0"/>
              </a:spcAft>
              <a:buClr>
                <a:schemeClr val="dk1"/>
              </a:buClr>
              <a:buSzPts val="1600"/>
              <a:buFont typeface="Barlow Semi Condensed"/>
              <a:buChar char="■"/>
              <a:defRPr sz="1600" b="0" i="0" u="none" strike="noStrike" cap="none">
                <a:solidFill>
                  <a:schemeClr val="dk1"/>
                </a:solidFill>
                <a:latin typeface="Voces"/>
                <a:ea typeface="Voces"/>
                <a:cs typeface="Voces"/>
                <a:sym typeface="Voces"/>
              </a:defRPr>
            </a:lvl6pPr>
            <a:lvl7pPr marL="3200400" marR="0" lvl="6" indent="-330200" algn="l" rtl="0">
              <a:lnSpc>
                <a:spcPct val="100000"/>
              </a:lnSpc>
              <a:spcBef>
                <a:spcPts val="0"/>
              </a:spcBef>
              <a:spcAft>
                <a:spcPts val="0"/>
              </a:spcAft>
              <a:buClr>
                <a:schemeClr val="dk1"/>
              </a:buClr>
              <a:buSzPts val="1600"/>
              <a:buFont typeface="Barlow Semi Condensed"/>
              <a:buChar char="●"/>
              <a:defRPr sz="1600" b="0" i="0" u="none" strike="noStrike" cap="none">
                <a:solidFill>
                  <a:schemeClr val="dk1"/>
                </a:solidFill>
                <a:latin typeface="Voces"/>
                <a:ea typeface="Voces"/>
                <a:cs typeface="Voces"/>
                <a:sym typeface="Voces"/>
              </a:defRPr>
            </a:lvl7pPr>
            <a:lvl8pPr marL="3657600" marR="0" lvl="7" indent="-330200" algn="l" rtl="0">
              <a:lnSpc>
                <a:spcPct val="100000"/>
              </a:lnSpc>
              <a:spcBef>
                <a:spcPts val="0"/>
              </a:spcBef>
              <a:spcAft>
                <a:spcPts val="0"/>
              </a:spcAft>
              <a:buClr>
                <a:schemeClr val="dk1"/>
              </a:buClr>
              <a:buSzPts val="1600"/>
              <a:buFont typeface="Barlow Semi Condensed"/>
              <a:buChar char="○"/>
              <a:defRPr sz="1600" b="0" i="0" u="none" strike="noStrike" cap="none">
                <a:solidFill>
                  <a:schemeClr val="dk1"/>
                </a:solidFill>
                <a:latin typeface="Voces"/>
                <a:ea typeface="Voces"/>
                <a:cs typeface="Voces"/>
                <a:sym typeface="Voces"/>
              </a:defRPr>
            </a:lvl8pPr>
            <a:lvl9pPr marL="4114800" marR="0" lvl="8" indent="-330200" algn="l" rtl="0">
              <a:lnSpc>
                <a:spcPct val="100000"/>
              </a:lnSpc>
              <a:spcBef>
                <a:spcPts val="0"/>
              </a:spcBef>
              <a:spcAft>
                <a:spcPts val="0"/>
              </a:spcAft>
              <a:buClr>
                <a:schemeClr val="dk1"/>
              </a:buClr>
              <a:buSzPts val="1600"/>
              <a:buFont typeface="Barlow Semi Condensed"/>
              <a:buChar char="■"/>
              <a:defRPr sz="1600" b="0" i="0" u="none" strike="noStrike" cap="none">
                <a:solidFill>
                  <a:schemeClr val="dk1"/>
                </a:solidFill>
                <a:latin typeface="Voces"/>
                <a:ea typeface="Voces"/>
                <a:cs typeface="Voces"/>
                <a:sym typeface="Voces"/>
              </a:defRPr>
            </a:lvl9pPr>
          </a:lstStyle>
          <a:p>
            <a:pPr marL="127000" indent="0">
              <a:buFont typeface="Barlow Semi Condensed"/>
              <a:buNone/>
            </a:pPr>
            <a:r>
              <a:rPr lang="en-US" sz="1600" b="1" dirty="0"/>
              <a:t>Dating Violence, defined as:</a:t>
            </a:r>
            <a:endParaRPr lang="en-US" sz="1600" dirty="0"/>
          </a:p>
        </p:txBody>
      </p:sp>
    </p:spTree>
    <p:extLst>
      <p:ext uri="{BB962C8B-B14F-4D97-AF65-F5344CB8AC3E}">
        <p14:creationId xmlns:p14="http://schemas.microsoft.com/office/powerpoint/2010/main" val="5805476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6DC69-6C4A-4E04-AB73-254024431EF8}"/>
              </a:ext>
            </a:extLst>
          </p:cNvPr>
          <p:cNvSpPr>
            <a:spLocks noGrp="1"/>
          </p:cNvSpPr>
          <p:nvPr>
            <p:ph type="title"/>
          </p:nvPr>
        </p:nvSpPr>
        <p:spPr/>
        <p:txBody>
          <a:bodyPr/>
          <a:lstStyle/>
          <a:p>
            <a:r>
              <a:rPr lang="en-US" dirty="0"/>
              <a:t>Terminology and Analysis</a:t>
            </a:r>
          </a:p>
        </p:txBody>
      </p:sp>
      <p:sp>
        <p:nvSpPr>
          <p:cNvPr id="3" name="Subtitle 2">
            <a:extLst>
              <a:ext uri="{FF2B5EF4-FFF2-40B4-BE49-F238E27FC236}">
                <a16:creationId xmlns:a16="http://schemas.microsoft.com/office/drawing/2014/main" id="{E0B0F9F3-3EB1-433C-AD2F-EEBE559F7485}"/>
              </a:ext>
            </a:extLst>
          </p:cNvPr>
          <p:cNvSpPr>
            <a:spLocks noGrp="1"/>
          </p:cNvSpPr>
          <p:nvPr>
            <p:ph type="subTitle" idx="1"/>
          </p:nvPr>
        </p:nvSpPr>
        <p:spPr>
          <a:xfrm>
            <a:off x="711731" y="1421272"/>
            <a:ext cx="3859650" cy="3473400"/>
          </a:xfrm>
        </p:spPr>
        <p:txBody>
          <a:bodyPr/>
          <a:lstStyle/>
          <a:p>
            <a:r>
              <a:rPr lang="en-US" sz="1400" dirty="0"/>
              <a:t>Felony or misdemeanor crimes,</a:t>
            </a:r>
          </a:p>
          <a:p>
            <a:r>
              <a:rPr lang="en-US" sz="1400" dirty="0"/>
              <a:t>on the basis of sex,</a:t>
            </a:r>
          </a:p>
          <a:p>
            <a:r>
              <a:rPr lang="en-US" sz="1400" dirty="0"/>
              <a:t>committed by a current or former spouse or intimate partner of the Complainant under family or domestic violence laws of Arkansas, and</a:t>
            </a:r>
          </a:p>
          <a:p>
            <a:r>
              <a:rPr lang="en-US" sz="1400" dirty="0"/>
              <a:t>includes the use or attempted use of physical abuse or sexual abuse, or a pattern of any other coercive behavior committed, enabled, or solicited to gain or maintain power and control over a Complainant, including verbal, psychological, economic, or technological abuse that may or may not constitute criminal behavior, by a person who—</a:t>
            </a:r>
          </a:p>
          <a:p>
            <a:pPr lvl="1"/>
            <a:endParaRPr lang="en-US" sz="1300" dirty="0"/>
          </a:p>
        </p:txBody>
      </p:sp>
      <p:sp>
        <p:nvSpPr>
          <p:cNvPr id="4" name="Subtitle 2">
            <a:extLst>
              <a:ext uri="{FF2B5EF4-FFF2-40B4-BE49-F238E27FC236}">
                <a16:creationId xmlns:a16="http://schemas.microsoft.com/office/drawing/2014/main" id="{DDD3962C-4473-D324-B3CB-E172F2C678DC}"/>
              </a:ext>
            </a:extLst>
          </p:cNvPr>
          <p:cNvSpPr txBox="1">
            <a:spLocks/>
          </p:cNvSpPr>
          <p:nvPr/>
        </p:nvSpPr>
        <p:spPr>
          <a:xfrm>
            <a:off x="4178105" y="1421272"/>
            <a:ext cx="4253545" cy="3473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dk1"/>
              </a:buClr>
              <a:buSzPts val="1200"/>
              <a:buFont typeface="Barlow Semi Condensed"/>
              <a:buChar char="●"/>
              <a:defRPr sz="1200" b="0" i="0" u="none" strike="noStrike" cap="none">
                <a:solidFill>
                  <a:schemeClr val="dk1"/>
                </a:solidFill>
                <a:latin typeface="Voces"/>
                <a:ea typeface="Voces"/>
                <a:cs typeface="Voces"/>
                <a:sym typeface="Voces"/>
              </a:defRPr>
            </a:lvl1pPr>
            <a:lvl2pPr marL="914400" marR="0" lvl="1" indent="-330200" algn="l" rtl="0">
              <a:lnSpc>
                <a:spcPct val="100000"/>
              </a:lnSpc>
              <a:spcBef>
                <a:spcPts val="0"/>
              </a:spcBef>
              <a:spcAft>
                <a:spcPts val="0"/>
              </a:spcAft>
              <a:buClr>
                <a:schemeClr val="dk1"/>
              </a:buClr>
              <a:buSzPts val="1600"/>
              <a:buFont typeface="Barlow Semi Condensed"/>
              <a:buChar char="○"/>
              <a:defRPr sz="1600" b="0" i="0" u="none" strike="noStrike" cap="none">
                <a:solidFill>
                  <a:schemeClr val="dk1"/>
                </a:solidFill>
                <a:latin typeface="Voces"/>
                <a:ea typeface="Voces"/>
                <a:cs typeface="Voces"/>
                <a:sym typeface="Voces"/>
              </a:defRPr>
            </a:lvl2pPr>
            <a:lvl3pPr marL="1371600" marR="0" lvl="2" indent="-330200" algn="l" rtl="0">
              <a:lnSpc>
                <a:spcPct val="100000"/>
              </a:lnSpc>
              <a:spcBef>
                <a:spcPts val="0"/>
              </a:spcBef>
              <a:spcAft>
                <a:spcPts val="0"/>
              </a:spcAft>
              <a:buClr>
                <a:schemeClr val="dk1"/>
              </a:buClr>
              <a:buSzPts val="1600"/>
              <a:buFont typeface="Barlow Semi Condensed"/>
              <a:buChar char="■"/>
              <a:defRPr sz="1600" b="0" i="0" u="none" strike="noStrike" cap="none">
                <a:solidFill>
                  <a:schemeClr val="dk1"/>
                </a:solidFill>
                <a:latin typeface="Voces"/>
                <a:ea typeface="Voces"/>
                <a:cs typeface="Voces"/>
                <a:sym typeface="Voces"/>
              </a:defRPr>
            </a:lvl3pPr>
            <a:lvl4pPr marL="1828800" marR="0" lvl="3" indent="-330200" algn="l" rtl="0">
              <a:lnSpc>
                <a:spcPct val="100000"/>
              </a:lnSpc>
              <a:spcBef>
                <a:spcPts val="0"/>
              </a:spcBef>
              <a:spcAft>
                <a:spcPts val="0"/>
              </a:spcAft>
              <a:buClr>
                <a:schemeClr val="dk1"/>
              </a:buClr>
              <a:buSzPts val="1600"/>
              <a:buFont typeface="Barlow Semi Condensed"/>
              <a:buChar char="●"/>
              <a:defRPr sz="1600" b="0" i="0" u="none" strike="noStrike" cap="none">
                <a:solidFill>
                  <a:schemeClr val="dk1"/>
                </a:solidFill>
                <a:latin typeface="Voces"/>
                <a:ea typeface="Voces"/>
                <a:cs typeface="Voces"/>
                <a:sym typeface="Voces"/>
              </a:defRPr>
            </a:lvl4pPr>
            <a:lvl5pPr marL="2286000" marR="0" lvl="4" indent="-330200" algn="l" rtl="0">
              <a:lnSpc>
                <a:spcPct val="100000"/>
              </a:lnSpc>
              <a:spcBef>
                <a:spcPts val="0"/>
              </a:spcBef>
              <a:spcAft>
                <a:spcPts val="0"/>
              </a:spcAft>
              <a:buClr>
                <a:schemeClr val="dk1"/>
              </a:buClr>
              <a:buSzPts val="1600"/>
              <a:buFont typeface="Barlow Semi Condensed"/>
              <a:buChar char="○"/>
              <a:defRPr sz="1600" b="0" i="0" u="none" strike="noStrike" cap="none">
                <a:solidFill>
                  <a:schemeClr val="dk1"/>
                </a:solidFill>
                <a:latin typeface="Voces"/>
                <a:ea typeface="Voces"/>
                <a:cs typeface="Voces"/>
                <a:sym typeface="Voces"/>
              </a:defRPr>
            </a:lvl5pPr>
            <a:lvl6pPr marL="2743200" marR="0" lvl="5" indent="-330200" algn="l" rtl="0">
              <a:lnSpc>
                <a:spcPct val="100000"/>
              </a:lnSpc>
              <a:spcBef>
                <a:spcPts val="0"/>
              </a:spcBef>
              <a:spcAft>
                <a:spcPts val="0"/>
              </a:spcAft>
              <a:buClr>
                <a:schemeClr val="dk1"/>
              </a:buClr>
              <a:buSzPts val="1600"/>
              <a:buFont typeface="Barlow Semi Condensed"/>
              <a:buChar char="■"/>
              <a:defRPr sz="1600" b="0" i="0" u="none" strike="noStrike" cap="none">
                <a:solidFill>
                  <a:schemeClr val="dk1"/>
                </a:solidFill>
                <a:latin typeface="Voces"/>
                <a:ea typeface="Voces"/>
                <a:cs typeface="Voces"/>
                <a:sym typeface="Voces"/>
              </a:defRPr>
            </a:lvl6pPr>
            <a:lvl7pPr marL="3200400" marR="0" lvl="6" indent="-330200" algn="l" rtl="0">
              <a:lnSpc>
                <a:spcPct val="100000"/>
              </a:lnSpc>
              <a:spcBef>
                <a:spcPts val="0"/>
              </a:spcBef>
              <a:spcAft>
                <a:spcPts val="0"/>
              </a:spcAft>
              <a:buClr>
                <a:schemeClr val="dk1"/>
              </a:buClr>
              <a:buSzPts val="1600"/>
              <a:buFont typeface="Barlow Semi Condensed"/>
              <a:buChar char="●"/>
              <a:defRPr sz="1600" b="0" i="0" u="none" strike="noStrike" cap="none">
                <a:solidFill>
                  <a:schemeClr val="dk1"/>
                </a:solidFill>
                <a:latin typeface="Voces"/>
                <a:ea typeface="Voces"/>
                <a:cs typeface="Voces"/>
                <a:sym typeface="Voces"/>
              </a:defRPr>
            </a:lvl7pPr>
            <a:lvl8pPr marL="3657600" marR="0" lvl="7" indent="-330200" algn="l" rtl="0">
              <a:lnSpc>
                <a:spcPct val="100000"/>
              </a:lnSpc>
              <a:spcBef>
                <a:spcPts val="0"/>
              </a:spcBef>
              <a:spcAft>
                <a:spcPts val="0"/>
              </a:spcAft>
              <a:buClr>
                <a:schemeClr val="dk1"/>
              </a:buClr>
              <a:buSzPts val="1600"/>
              <a:buFont typeface="Barlow Semi Condensed"/>
              <a:buChar char="○"/>
              <a:defRPr sz="1600" b="0" i="0" u="none" strike="noStrike" cap="none">
                <a:solidFill>
                  <a:schemeClr val="dk1"/>
                </a:solidFill>
                <a:latin typeface="Voces"/>
                <a:ea typeface="Voces"/>
                <a:cs typeface="Voces"/>
                <a:sym typeface="Voces"/>
              </a:defRPr>
            </a:lvl8pPr>
            <a:lvl9pPr marL="4114800" marR="0" lvl="8" indent="-330200" algn="l" rtl="0">
              <a:lnSpc>
                <a:spcPct val="100000"/>
              </a:lnSpc>
              <a:spcBef>
                <a:spcPts val="0"/>
              </a:spcBef>
              <a:spcAft>
                <a:spcPts val="0"/>
              </a:spcAft>
              <a:buClr>
                <a:schemeClr val="dk1"/>
              </a:buClr>
              <a:buSzPts val="1600"/>
              <a:buFont typeface="Barlow Semi Condensed"/>
              <a:buChar char="■"/>
              <a:defRPr sz="1600" b="0" i="0" u="none" strike="noStrike" cap="none">
                <a:solidFill>
                  <a:schemeClr val="dk1"/>
                </a:solidFill>
                <a:latin typeface="Voces"/>
                <a:ea typeface="Voces"/>
                <a:cs typeface="Voces"/>
                <a:sym typeface="Voces"/>
              </a:defRPr>
            </a:lvl9pPr>
          </a:lstStyle>
          <a:p>
            <a:pPr marL="914400" lvl="2">
              <a:buSzPts val="1200"/>
              <a:buFont typeface="Courier New" panose="02070309020205020404" pitchFamily="49" charset="0"/>
              <a:buChar char="o"/>
            </a:pPr>
            <a:r>
              <a:rPr lang="en-US" sz="1400" dirty="0"/>
              <a:t>is a current or former spouse or intimate partner of the Complainant, or person similarly situated to a spouse of the Complainant;</a:t>
            </a:r>
          </a:p>
          <a:p>
            <a:pPr marL="914400" lvl="2">
              <a:buSzPts val="1200"/>
              <a:buFont typeface="Courier New" panose="02070309020205020404" pitchFamily="49" charset="0"/>
              <a:buChar char="o"/>
            </a:pPr>
            <a:r>
              <a:rPr lang="en-US" sz="1400" dirty="0"/>
              <a:t>is cohabitating, or has cohabitated, with the Complainant as a spouse or intimate partner;</a:t>
            </a:r>
          </a:p>
          <a:p>
            <a:pPr marL="914400" lvl="2">
              <a:buSzPts val="1200"/>
              <a:buFont typeface="Courier New" panose="02070309020205020404" pitchFamily="49" charset="0"/>
              <a:buChar char="o"/>
            </a:pPr>
            <a:r>
              <a:rPr lang="en-US" sz="1400" dirty="0"/>
              <a:t>shares a child in common with the Complainant; </a:t>
            </a:r>
          </a:p>
          <a:p>
            <a:pPr marL="914400" lvl="2">
              <a:buSzPts val="1200"/>
              <a:buFont typeface="Courier New" panose="02070309020205020404" pitchFamily="49" charset="0"/>
              <a:buChar char="o"/>
            </a:pPr>
            <a:r>
              <a:rPr lang="en-US" sz="1400" dirty="0"/>
              <a:t>commits acts against a youth or adult Complainant who is protected from those acts under the family or domestic violence laws of the jurisdiction.</a:t>
            </a:r>
            <a:endParaRPr lang="en-US" sz="1300" dirty="0"/>
          </a:p>
        </p:txBody>
      </p:sp>
      <p:sp>
        <p:nvSpPr>
          <p:cNvPr id="6" name="Subtitle 2">
            <a:extLst>
              <a:ext uri="{FF2B5EF4-FFF2-40B4-BE49-F238E27FC236}">
                <a16:creationId xmlns:a16="http://schemas.microsoft.com/office/drawing/2014/main" id="{CB66C9D0-1E30-77C5-706C-AD61E79D5856}"/>
              </a:ext>
            </a:extLst>
          </p:cNvPr>
          <p:cNvSpPr txBox="1">
            <a:spLocks/>
          </p:cNvSpPr>
          <p:nvPr/>
        </p:nvSpPr>
        <p:spPr>
          <a:xfrm>
            <a:off x="712350" y="1097400"/>
            <a:ext cx="77193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dk1"/>
              </a:buClr>
              <a:buSzPts val="1200"/>
              <a:buFont typeface="Barlow Semi Condensed"/>
              <a:buChar char="●"/>
              <a:defRPr sz="1200" b="0" i="0" u="none" strike="noStrike" cap="none">
                <a:solidFill>
                  <a:schemeClr val="dk1"/>
                </a:solidFill>
                <a:latin typeface="Voces"/>
                <a:ea typeface="Voces"/>
                <a:cs typeface="Voces"/>
                <a:sym typeface="Voces"/>
              </a:defRPr>
            </a:lvl1pPr>
            <a:lvl2pPr marL="914400" marR="0" lvl="1" indent="-330200" algn="l" rtl="0">
              <a:lnSpc>
                <a:spcPct val="100000"/>
              </a:lnSpc>
              <a:spcBef>
                <a:spcPts val="0"/>
              </a:spcBef>
              <a:spcAft>
                <a:spcPts val="0"/>
              </a:spcAft>
              <a:buClr>
                <a:schemeClr val="dk1"/>
              </a:buClr>
              <a:buSzPts val="1600"/>
              <a:buFont typeface="Barlow Semi Condensed"/>
              <a:buChar char="○"/>
              <a:defRPr sz="1600" b="0" i="0" u="none" strike="noStrike" cap="none">
                <a:solidFill>
                  <a:schemeClr val="dk1"/>
                </a:solidFill>
                <a:latin typeface="Voces"/>
                <a:ea typeface="Voces"/>
                <a:cs typeface="Voces"/>
                <a:sym typeface="Voces"/>
              </a:defRPr>
            </a:lvl2pPr>
            <a:lvl3pPr marL="1371600" marR="0" lvl="2" indent="-330200" algn="l" rtl="0">
              <a:lnSpc>
                <a:spcPct val="100000"/>
              </a:lnSpc>
              <a:spcBef>
                <a:spcPts val="0"/>
              </a:spcBef>
              <a:spcAft>
                <a:spcPts val="0"/>
              </a:spcAft>
              <a:buClr>
                <a:schemeClr val="dk1"/>
              </a:buClr>
              <a:buSzPts val="1600"/>
              <a:buFont typeface="Barlow Semi Condensed"/>
              <a:buChar char="■"/>
              <a:defRPr sz="1600" b="0" i="0" u="none" strike="noStrike" cap="none">
                <a:solidFill>
                  <a:schemeClr val="dk1"/>
                </a:solidFill>
                <a:latin typeface="Voces"/>
                <a:ea typeface="Voces"/>
                <a:cs typeface="Voces"/>
                <a:sym typeface="Voces"/>
              </a:defRPr>
            </a:lvl3pPr>
            <a:lvl4pPr marL="1828800" marR="0" lvl="3" indent="-330200" algn="l" rtl="0">
              <a:lnSpc>
                <a:spcPct val="100000"/>
              </a:lnSpc>
              <a:spcBef>
                <a:spcPts val="0"/>
              </a:spcBef>
              <a:spcAft>
                <a:spcPts val="0"/>
              </a:spcAft>
              <a:buClr>
                <a:schemeClr val="dk1"/>
              </a:buClr>
              <a:buSzPts val="1600"/>
              <a:buFont typeface="Barlow Semi Condensed"/>
              <a:buChar char="●"/>
              <a:defRPr sz="1600" b="0" i="0" u="none" strike="noStrike" cap="none">
                <a:solidFill>
                  <a:schemeClr val="dk1"/>
                </a:solidFill>
                <a:latin typeface="Voces"/>
                <a:ea typeface="Voces"/>
                <a:cs typeface="Voces"/>
                <a:sym typeface="Voces"/>
              </a:defRPr>
            </a:lvl4pPr>
            <a:lvl5pPr marL="2286000" marR="0" lvl="4" indent="-330200" algn="l" rtl="0">
              <a:lnSpc>
                <a:spcPct val="100000"/>
              </a:lnSpc>
              <a:spcBef>
                <a:spcPts val="0"/>
              </a:spcBef>
              <a:spcAft>
                <a:spcPts val="0"/>
              </a:spcAft>
              <a:buClr>
                <a:schemeClr val="dk1"/>
              </a:buClr>
              <a:buSzPts val="1600"/>
              <a:buFont typeface="Barlow Semi Condensed"/>
              <a:buChar char="○"/>
              <a:defRPr sz="1600" b="0" i="0" u="none" strike="noStrike" cap="none">
                <a:solidFill>
                  <a:schemeClr val="dk1"/>
                </a:solidFill>
                <a:latin typeface="Voces"/>
                <a:ea typeface="Voces"/>
                <a:cs typeface="Voces"/>
                <a:sym typeface="Voces"/>
              </a:defRPr>
            </a:lvl5pPr>
            <a:lvl6pPr marL="2743200" marR="0" lvl="5" indent="-330200" algn="l" rtl="0">
              <a:lnSpc>
                <a:spcPct val="100000"/>
              </a:lnSpc>
              <a:spcBef>
                <a:spcPts val="0"/>
              </a:spcBef>
              <a:spcAft>
                <a:spcPts val="0"/>
              </a:spcAft>
              <a:buClr>
                <a:schemeClr val="dk1"/>
              </a:buClr>
              <a:buSzPts val="1600"/>
              <a:buFont typeface="Barlow Semi Condensed"/>
              <a:buChar char="■"/>
              <a:defRPr sz="1600" b="0" i="0" u="none" strike="noStrike" cap="none">
                <a:solidFill>
                  <a:schemeClr val="dk1"/>
                </a:solidFill>
                <a:latin typeface="Voces"/>
                <a:ea typeface="Voces"/>
                <a:cs typeface="Voces"/>
                <a:sym typeface="Voces"/>
              </a:defRPr>
            </a:lvl6pPr>
            <a:lvl7pPr marL="3200400" marR="0" lvl="6" indent="-330200" algn="l" rtl="0">
              <a:lnSpc>
                <a:spcPct val="100000"/>
              </a:lnSpc>
              <a:spcBef>
                <a:spcPts val="0"/>
              </a:spcBef>
              <a:spcAft>
                <a:spcPts val="0"/>
              </a:spcAft>
              <a:buClr>
                <a:schemeClr val="dk1"/>
              </a:buClr>
              <a:buSzPts val="1600"/>
              <a:buFont typeface="Barlow Semi Condensed"/>
              <a:buChar char="●"/>
              <a:defRPr sz="1600" b="0" i="0" u="none" strike="noStrike" cap="none">
                <a:solidFill>
                  <a:schemeClr val="dk1"/>
                </a:solidFill>
                <a:latin typeface="Voces"/>
                <a:ea typeface="Voces"/>
                <a:cs typeface="Voces"/>
                <a:sym typeface="Voces"/>
              </a:defRPr>
            </a:lvl7pPr>
            <a:lvl8pPr marL="3657600" marR="0" lvl="7" indent="-330200" algn="l" rtl="0">
              <a:lnSpc>
                <a:spcPct val="100000"/>
              </a:lnSpc>
              <a:spcBef>
                <a:spcPts val="0"/>
              </a:spcBef>
              <a:spcAft>
                <a:spcPts val="0"/>
              </a:spcAft>
              <a:buClr>
                <a:schemeClr val="dk1"/>
              </a:buClr>
              <a:buSzPts val="1600"/>
              <a:buFont typeface="Barlow Semi Condensed"/>
              <a:buChar char="○"/>
              <a:defRPr sz="1600" b="0" i="0" u="none" strike="noStrike" cap="none">
                <a:solidFill>
                  <a:schemeClr val="dk1"/>
                </a:solidFill>
                <a:latin typeface="Voces"/>
                <a:ea typeface="Voces"/>
                <a:cs typeface="Voces"/>
                <a:sym typeface="Voces"/>
              </a:defRPr>
            </a:lvl8pPr>
            <a:lvl9pPr marL="4114800" marR="0" lvl="8" indent="-330200" algn="l" rtl="0">
              <a:lnSpc>
                <a:spcPct val="100000"/>
              </a:lnSpc>
              <a:spcBef>
                <a:spcPts val="0"/>
              </a:spcBef>
              <a:spcAft>
                <a:spcPts val="0"/>
              </a:spcAft>
              <a:buClr>
                <a:schemeClr val="dk1"/>
              </a:buClr>
              <a:buSzPts val="1600"/>
              <a:buFont typeface="Barlow Semi Condensed"/>
              <a:buChar char="■"/>
              <a:defRPr sz="1600" b="0" i="0" u="none" strike="noStrike" cap="none">
                <a:solidFill>
                  <a:schemeClr val="dk1"/>
                </a:solidFill>
                <a:latin typeface="Voces"/>
                <a:ea typeface="Voces"/>
                <a:cs typeface="Voces"/>
                <a:sym typeface="Voces"/>
              </a:defRPr>
            </a:lvl9pPr>
          </a:lstStyle>
          <a:p>
            <a:pPr marL="127000" indent="0">
              <a:buFont typeface="Barlow Semi Condensed"/>
              <a:buNone/>
            </a:pPr>
            <a:r>
              <a:rPr lang="en-US" sz="1600" b="1" dirty="0"/>
              <a:t>Domestic Violence, defined as:</a:t>
            </a:r>
            <a:endParaRPr lang="en-US" sz="1600" dirty="0"/>
          </a:p>
        </p:txBody>
      </p:sp>
    </p:spTree>
    <p:extLst>
      <p:ext uri="{BB962C8B-B14F-4D97-AF65-F5344CB8AC3E}">
        <p14:creationId xmlns:p14="http://schemas.microsoft.com/office/powerpoint/2010/main" val="17468491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6DC69-6C4A-4E04-AB73-254024431EF8}"/>
              </a:ext>
            </a:extLst>
          </p:cNvPr>
          <p:cNvSpPr>
            <a:spLocks noGrp="1"/>
          </p:cNvSpPr>
          <p:nvPr>
            <p:ph type="title"/>
          </p:nvPr>
        </p:nvSpPr>
        <p:spPr/>
        <p:txBody>
          <a:bodyPr/>
          <a:lstStyle/>
          <a:p>
            <a:r>
              <a:rPr lang="en-US" dirty="0"/>
              <a:t>Terminology and Analysis</a:t>
            </a:r>
          </a:p>
        </p:txBody>
      </p:sp>
      <p:sp>
        <p:nvSpPr>
          <p:cNvPr id="3" name="Subtitle 2">
            <a:extLst>
              <a:ext uri="{FF2B5EF4-FFF2-40B4-BE49-F238E27FC236}">
                <a16:creationId xmlns:a16="http://schemas.microsoft.com/office/drawing/2014/main" id="{E0B0F9F3-3EB1-433C-AD2F-EEBE559F7485}"/>
              </a:ext>
            </a:extLst>
          </p:cNvPr>
          <p:cNvSpPr>
            <a:spLocks noGrp="1"/>
          </p:cNvSpPr>
          <p:nvPr>
            <p:ph type="subTitle" idx="1"/>
          </p:nvPr>
        </p:nvSpPr>
        <p:spPr/>
        <p:txBody>
          <a:bodyPr/>
          <a:lstStyle/>
          <a:p>
            <a:r>
              <a:rPr lang="en-US" sz="1400" cap="none" dirty="0"/>
              <a:t>To categorize an incident as </a:t>
            </a:r>
            <a:r>
              <a:rPr lang="en-US" sz="1400" b="1" cap="none" dirty="0"/>
              <a:t>Domestic Violence</a:t>
            </a:r>
            <a:r>
              <a:rPr lang="en-US" sz="1400" cap="none" dirty="0"/>
              <a:t> under this Policy, the relationship between the Respondent and the Complainant must be more than just two people living together as roommates. The people cohabitating must be current or former spouses or have an intimate relationship.</a:t>
            </a:r>
          </a:p>
          <a:p>
            <a:r>
              <a:rPr lang="en-US" sz="1400" b="1" cap="none" dirty="0"/>
              <a:t>Economic Abuse</a:t>
            </a:r>
          </a:p>
          <a:p>
            <a:pPr lvl="1"/>
            <a:r>
              <a:rPr lang="en-US" sz="1400" cap="none" dirty="0"/>
              <a:t>Economic abuse, in the context of domestic violence, dating violence, and abuse in later life, means behavior that is coercive, deceptive, or unreasonably controls or restrains a person’s ability to acquire, use, or maintain economic resources to which they are entitled, including using coercion, fraud, or manipulation to—</a:t>
            </a:r>
          </a:p>
          <a:p>
            <a:pPr lvl="1"/>
            <a:r>
              <a:rPr lang="en-US" sz="1400" cap="none" dirty="0"/>
              <a:t>Restrict a person’s access to money, assets, credit, or financial information;</a:t>
            </a:r>
          </a:p>
          <a:p>
            <a:pPr lvl="1"/>
            <a:r>
              <a:rPr lang="en-US" sz="1400" cap="none" dirty="0"/>
              <a:t>Unfairly use a person’s personal economic resources, including money, assets, and credit, for one’s own advantage; or</a:t>
            </a:r>
          </a:p>
          <a:p>
            <a:pPr lvl="1"/>
            <a:r>
              <a:rPr lang="en-US" sz="1400" cap="none" dirty="0"/>
              <a:t>Exert undue influence over a person’s financial and economic behavior or decisions, including forcing default on joint or other financial obligations, exploiting powers of attorney, guardianship, or conservatorship, or failing or neglecting to act in the best interests of a person to whom one has a fiduciary duty.</a:t>
            </a:r>
          </a:p>
        </p:txBody>
      </p:sp>
    </p:spTree>
    <p:extLst>
      <p:ext uri="{BB962C8B-B14F-4D97-AF65-F5344CB8AC3E}">
        <p14:creationId xmlns:p14="http://schemas.microsoft.com/office/powerpoint/2010/main" val="31331949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6DC69-6C4A-4E04-AB73-254024431EF8}"/>
              </a:ext>
            </a:extLst>
          </p:cNvPr>
          <p:cNvSpPr>
            <a:spLocks noGrp="1"/>
          </p:cNvSpPr>
          <p:nvPr>
            <p:ph type="title"/>
          </p:nvPr>
        </p:nvSpPr>
        <p:spPr/>
        <p:txBody>
          <a:bodyPr/>
          <a:lstStyle/>
          <a:p>
            <a:r>
              <a:rPr lang="en-US" dirty="0"/>
              <a:t>Terminology and Analysis</a:t>
            </a:r>
          </a:p>
        </p:txBody>
      </p:sp>
      <p:sp>
        <p:nvSpPr>
          <p:cNvPr id="3" name="Subtitle 2">
            <a:extLst>
              <a:ext uri="{FF2B5EF4-FFF2-40B4-BE49-F238E27FC236}">
                <a16:creationId xmlns:a16="http://schemas.microsoft.com/office/drawing/2014/main" id="{E0B0F9F3-3EB1-433C-AD2F-EEBE559F7485}"/>
              </a:ext>
            </a:extLst>
          </p:cNvPr>
          <p:cNvSpPr>
            <a:spLocks noGrp="1"/>
          </p:cNvSpPr>
          <p:nvPr>
            <p:ph type="subTitle" idx="1"/>
          </p:nvPr>
        </p:nvSpPr>
        <p:spPr/>
        <p:txBody>
          <a:bodyPr/>
          <a:lstStyle/>
          <a:p>
            <a:r>
              <a:rPr lang="en-US" sz="1400" b="1" cap="none" dirty="0"/>
              <a:t>Technological abuse</a:t>
            </a:r>
            <a:r>
              <a:rPr lang="en-US" sz="1400" cap="none" dirty="0"/>
              <a:t> means an act or pattern of behavior that occurs within domestic violence, sexual assault, dating violence or stalking and is intended to harm, threaten, intimidate, control, stalk, harass, impersonate, exploit, extort, or monitor, except as otherwise permitted by law, another person, that occurs using any form of technology, including but not limited to: internet-enabled devices, online spaces and platforms, computers, mobile devices, cameras and imaging programs, apps, location tracking devices, or communication technologies, or any other emerging technologies.</a:t>
            </a:r>
            <a:br>
              <a:rPr lang="en-US" sz="1400" cap="none" dirty="0"/>
            </a:br>
            <a:endParaRPr lang="en-US" sz="1400" cap="none" dirty="0"/>
          </a:p>
          <a:p>
            <a:r>
              <a:rPr lang="en-US" sz="1400" b="1" cap="none" dirty="0"/>
              <a:t>Abuse later in life</a:t>
            </a:r>
            <a:r>
              <a:rPr lang="en-US" sz="1400" cap="none" dirty="0"/>
              <a:t> means neglect, abandonment, economic abuse, or willful harm of an adult aged 50 or older by an individual in an ongoing relationship of trust with the victim or domestic violence, dating violence, sexual assault, or stalking of an adult aged 50 or older by any individual. This definition does not include self-neglect.</a:t>
            </a:r>
          </a:p>
        </p:txBody>
      </p:sp>
    </p:spTree>
    <p:extLst>
      <p:ext uri="{BB962C8B-B14F-4D97-AF65-F5344CB8AC3E}">
        <p14:creationId xmlns:p14="http://schemas.microsoft.com/office/powerpoint/2010/main" val="7306951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6DC69-6C4A-4E04-AB73-254024431EF8}"/>
              </a:ext>
            </a:extLst>
          </p:cNvPr>
          <p:cNvSpPr>
            <a:spLocks noGrp="1"/>
          </p:cNvSpPr>
          <p:nvPr>
            <p:ph type="title"/>
          </p:nvPr>
        </p:nvSpPr>
        <p:spPr/>
        <p:txBody>
          <a:bodyPr/>
          <a:lstStyle/>
          <a:p>
            <a:r>
              <a:rPr lang="en-US" dirty="0"/>
              <a:t>Terminology and Analysis</a:t>
            </a:r>
          </a:p>
        </p:txBody>
      </p:sp>
      <p:sp>
        <p:nvSpPr>
          <p:cNvPr id="3" name="Subtitle 2">
            <a:extLst>
              <a:ext uri="{FF2B5EF4-FFF2-40B4-BE49-F238E27FC236}">
                <a16:creationId xmlns:a16="http://schemas.microsoft.com/office/drawing/2014/main" id="{E0B0F9F3-3EB1-433C-AD2F-EEBE559F7485}"/>
              </a:ext>
            </a:extLst>
          </p:cNvPr>
          <p:cNvSpPr>
            <a:spLocks noGrp="1"/>
          </p:cNvSpPr>
          <p:nvPr>
            <p:ph type="subTitle" idx="1"/>
          </p:nvPr>
        </p:nvSpPr>
        <p:spPr>
          <a:xfrm>
            <a:off x="711731" y="1421272"/>
            <a:ext cx="3859650" cy="3473400"/>
          </a:xfrm>
        </p:spPr>
        <p:txBody>
          <a:bodyPr/>
          <a:lstStyle/>
          <a:p>
            <a:r>
              <a:rPr lang="en-US" sz="1300" dirty="0"/>
              <a:t>engaging in a course of conduct,</a:t>
            </a:r>
          </a:p>
          <a:p>
            <a:r>
              <a:rPr lang="en-US" sz="1300" dirty="0"/>
              <a:t>on the basis of sex,</a:t>
            </a:r>
          </a:p>
          <a:p>
            <a:r>
              <a:rPr lang="en-US" sz="1300" dirty="0"/>
              <a:t>directed at the Complainant, that </a:t>
            </a:r>
          </a:p>
          <a:p>
            <a:r>
              <a:rPr lang="en-US" sz="1300" dirty="0"/>
              <a:t>would cause a reasonable person to fear for the person’s safety, or </a:t>
            </a:r>
          </a:p>
          <a:p>
            <a:r>
              <a:rPr lang="en-US" sz="1300" dirty="0"/>
              <a:t>the safety of others; or</a:t>
            </a:r>
          </a:p>
          <a:p>
            <a:r>
              <a:rPr lang="en-US" sz="1300" dirty="0"/>
              <a:t>suffer substantial emotional distress. </a:t>
            </a:r>
          </a:p>
          <a:p>
            <a:pPr marL="127000" indent="0">
              <a:buNone/>
            </a:pPr>
            <a:endParaRPr lang="en-US" sz="1300" dirty="0"/>
          </a:p>
        </p:txBody>
      </p:sp>
      <p:sp>
        <p:nvSpPr>
          <p:cNvPr id="4" name="Subtitle 2">
            <a:extLst>
              <a:ext uri="{FF2B5EF4-FFF2-40B4-BE49-F238E27FC236}">
                <a16:creationId xmlns:a16="http://schemas.microsoft.com/office/drawing/2014/main" id="{DDD3962C-4473-D324-B3CB-E172F2C678DC}"/>
              </a:ext>
            </a:extLst>
          </p:cNvPr>
          <p:cNvSpPr txBox="1">
            <a:spLocks/>
          </p:cNvSpPr>
          <p:nvPr/>
        </p:nvSpPr>
        <p:spPr>
          <a:xfrm>
            <a:off x="4571381" y="1097400"/>
            <a:ext cx="3860269" cy="3473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dk1"/>
              </a:buClr>
              <a:buSzPts val="1200"/>
              <a:buFont typeface="Barlow Semi Condensed"/>
              <a:buChar char="●"/>
              <a:defRPr sz="1200" b="0" i="0" u="none" strike="noStrike" cap="none">
                <a:solidFill>
                  <a:schemeClr val="dk1"/>
                </a:solidFill>
                <a:latin typeface="Voces"/>
                <a:ea typeface="Voces"/>
                <a:cs typeface="Voces"/>
                <a:sym typeface="Voces"/>
              </a:defRPr>
            </a:lvl1pPr>
            <a:lvl2pPr marL="914400" marR="0" lvl="1" indent="-330200" algn="l" rtl="0">
              <a:lnSpc>
                <a:spcPct val="100000"/>
              </a:lnSpc>
              <a:spcBef>
                <a:spcPts val="0"/>
              </a:spcBef>
              <a:spcAft>
                <a:spcPts val="0"/>
              </a:spcAft>
              <a:buClr>
                <a:schemeClr val="dk1"/>
              </a:buClr>
              <a:buSzPts val="1600"/>
              <a:buFont typeface="Barlow Semi Condensed"/>
              <a:buChar char="○"/>
              <a:defRPr sz="1600" b="0" i="0" u="none" strike="noStrike" cap="none">
                <a:solidFill>
                  <a:schemeClr val="dk1"/>
                </a:solidFill>
                <a:latin typeface="Voces"/>
                <a:ea typeface="Voces"/>
                <a:cs typeface="Voces"/>
                <a:sym typeface="Voces"/>
              </a:defRPr>
            </a:lvl2pPr>
            <a:lvl3pPr marL="1371600" marR="0" lvl="2" indent="-330200" algn="l" rtl="0">
              <a:lnSpc>
                <a:spcPct val="100000"/>
              </a:lnSpc>
              <a:spcBef>
                <a:spcPts val="0"/>
              </a:spcBef>
              <a:spcAft>
                <a:spcPts val="0"/>
              </a:spcAft>
              <a:buClr>
                <a:schemeClr val="dk1"/>
              </a:buClr>
              <a:buSzPts val="1600"/>
              <a:buFont typeface="Barlow Semi Condensed"/>
              <a:buChar char="■"/>
              <a:defRPr sz="1600" b="0" i="0" u="none" strike="noStrike" cap="none">
                <a:solidFill>
                  <a:schemeClr val="dk1"/>
                </a:solidFill>
                <a:latin typeface="Voces"/>
                <a:ea typeface="Voces"/>
                <a:cs typeface="Voces"/>
                <a:sym typeface="Voces"/>
              </a:defRPr>
            </a:lvl3pPr>
            <a:lvl4pPr marL="1828800" marR="0" lvl="3" indent="-330200" algn="l" rtl="0">
              <a:lnSpc>
                <a:spcPct val="100000"/>
              </a:lnSpc>
              <a:spcBef>
                <a:spcPts val="0"/>
              </a:spcBef>
              <a:spcAft>
                <a:spcPts val="0"/>
              </a:spcAft>
              <a:buClr>
                <a:schemeClr val="dk1"/>
              </a:buClr>
              <a:buSzPts val="1600"/>
              <a:buFont typeface="Barlow Semi Condensed"/>
              <a:buChar char="●"/>
              <a:defRPr sz="1600" b="0" i="0" u="none" strike="noStrike" cap="none">
                <a:solidFill>
                  <a:schemeClr val="dk1"/>
                </a:solidFill>
                <a:latin typeface="Voces"/>
                <a:ea typeface="Voces"/>
                <a:cs typeface="Voces"/>
                <a:sym typeface="Voces"/>
              </a:defRPr>
            </a:lvl4pPr>
            <a:lvl5pPr marL="2286000" marR="0" lvl="4" indent="-330200" algn="l" rtl="0">
              <a:lnSpc>
                <a:spcPct val="100000"/>
              </a:lnSpc>
              <a:spcBef>
                <a:spcPts val="0"/>
              </a:spcBef>
              <a:spcAft>
                <a:spcPts val="0"/>
              </a:spcAft>
              <a:buClr>
                <a:schemeClr val="dk1"/>
              </a:buClr>
              <a:buSzPts val="1600"/>
              <a:buFont typeface="Barlow Semi Condensed"/>
              <a:buChar char="○"/>
              <a:defRPr sz="1600" b="0" i="0" u="none" strike="noStrike" cap="none">
                <a:solidFill>
                  <a:schemeClr val="dk1"/>
                </a:solidFill>
                <a:latin typeface="Voces"/>
                <a:ea typeface="Voces"/>
                <a:cs typeface="Voces"/>
                <a:sym typeface="Voces"/>
              </a:defRPr>
            </a:lvl5pPr>
            <a:lvl6pPr marL="2743200" marR="0" lvl="5" indent="-330200" algn="l" rtl="0">
              <a:lnSpc>
                <a:spcPct val="100000"/>
              </a:lnSpc>
              <a:spcBef>
                <a:spcPts val="0"/>
              </a:spcBef>
              <a:spcAft>
                <a:spcPts val="0"/>
              </a:spcAft>
              <a:buClr>
                <a:schemeClr val="dk1"/>
              </a:buClr>
              <a:buSzPts val="1600"/>
              <a:buFont typeface="Barlow Semi Condensed"/>
              <a:buChar char="■"/>
              <a:defRPr sz="1600" b="0" i="0" u="none" strike="noStrike" cap="none">
                <a:solidFill>
                  <a:schemeClr val="dk1"/>
                </a:solidFill>
                <a:latin typeface="Voces"/>
                <a:ea typeface="Voces"/>
                <a:cs typeface="Voces"/>
                <a:sym typeface="Voces"/>
              </a:defRPr>
            </a:lvl6pPr>
            <a:lvl7pPr marL="3200400" marR="0" lvl="6" indent="-330200" algn="l" rtl="0">
              <a:lnSpc>
                <a:spcPct val="100000"/>
              </a:lnSpc>
              <a:spcBef>
                <a:spcPts val="0"/>
              </a:spcBef>
              <a:spcAft>
                <a:spcPts val="0"/>
              </a:spcAft>
              <a:buClr>
                <a:schemeClr val="dk1"/>
              </a:buClr>
              <a:buSzPts val="1600"/>
              <a:buFont typeface="Barlow Semi Condensed"/>
              <a:buChar char="●"/>
              <a:defRPr sz="1600" b="0" i="0" u="none" strike="noStrike" cap="none">
                <a:solidFill>
                  <a:schemeClr val="dk1"/>
                </a:solidFill>
                <a:latin typeface="Voces"/>
                <a:ea typeface="Voces"/>
                <a:cs typeface="Voces"/>
                <a:sym typeface="Voces"/>
              </a:defRPr>
            </a:lvl7pPr>
            <a:lvl8pPr marL="3657600" marR="0" lvl="7" indent="-330200" algn="l" rtl="0">
              <a:lnSpc>
                <a:spcPct val="100000"/>
              </a:lnSpc>
              <a:spcBef>
                <a:spcPts val="0"/>
              </a:spcBef>
              <a:spcAft>
                <a:spcPts val="0"/>
              </a:spcAft>
              <a:buClr>
                <a:schemeClr val="dk1"/>
              </a:buClr>
              <a:buSzPts val="1600"/>
              <a:buFont typeface="Barlow Semi Condensed"/>
              <a:buChar char="○"/>
              <a:defRPr sz="1600" b="0" i="0" u="none" strike="noStrike" cap="none">
                <a:solidFill>
                  <a:schemeClr val="dk1"/>
                </a:solidFill>
                <a:latin typeface="Voces"/>
                <a:ea typeface="Voces"/>
                <a:cs typeface="Voces"/>
                <a:sym typeface="Voces"/>
              </a:defRPr>
            </a:lvl8pPr>
            <a:lvl9pPr marL="4114800" marR="0" lvl="8" indent="-330200" algn="l" rtl="0">
              <a:lnSpc>
                <a:spcPct val="100000"/>
              </a:lnSpc>
              <a:spcBef>
                <a:spcPts val="0"/>
              </a:spcBef>
              <a:spcAft>
                <a:spcPts val="0"/>
              </a:spcAft>
              <a:buClr>
                <a:schemeClr val="dk1"/>
              </a:buClr>
              <a:buSzPts val="1600"/>
              <a:buFont typeface="Barlow Semi Condensed"/>
              <a:buChar char="■"/>
              <a:defRPr sz="1600" b="0" i="0" u="none" strike="noStrike" cap="none">
                <a:solidFill>
                  <a:schemeClr val="dk1"/>
                </a:solidFill>
                <a:latin typeface="Voces"/>
                <a:ea typeface="Voces"/>
                <a:cs typeface="Voces"/>
                <a:sym typeface="Voces"/>
              </a:defRPr>
            </a:lvl9pPr>
          </a:lstStyle>
          <a:p>
            <a:pPr marL="127000" lvl="1" indent="0">
              <a:buSzPts val="1200"/>
              <a:buNone/>
            </a:pPr>
            <a:r>
              <a:rPr lang="en-US" sz="1400" b="1" dirty="0"/>
              <a:t>For the purposes of this definition—</a:t>
            </a:r>
          </a:p>
          <a:p>
            <a:pPr marL="412750" lvl="1" indent="-285750">
              <a:buSzPts val="1200"/>
            </a:pPr>
            <a:r>
              <a:rPr lang="en-US" sz="1300" dirty="0"/>
              <a:t>“Course of conduct” means two or more acts, including, but not limited to, acts in which the respondent directly, indirectly, or through third parties, by any action, method, device, or means, follows, monitors, observes, surveils, threatens, or communicates to or about a person, or interferes with a person’s property.</a:t>
            </a:r>
          </a:p>
          <a:p>
            <a:pPr marL="412750" lvl="1" indent="-285750">
              <a:buSzPts val="1200"/>
            </a:pPr>
            <a:r>
              <a:rPr lang="en-US" sz="1300" dirty="0"/>
              <a:t>Reasonable person means a reasonable person under similar circumstances and with similar identities to the complainant.</a:t>
            </a:r>
          </a:p>
          <a:p>
            <a:pPr marL="412750" lvl="1" indent="-285750">
              <a:buSzPts val="1200"/>
            </a:pPr>
            <a:r>
              <a:rPr lang="en-US" sz="1300" dirty="0"/>
              <a:t>Substantial emotional distress means significant mental suffering or anguish that may but does not necessarily require medical or other professional treatment or counseling.</a:t>
            </a:r>
          </a:p>
        </p:txBody>
      </p:sp>
      <p:sp>
        <p:nvSpPr>
          <p:cNvPr id="6" name="Subtitle 2">
            <a:extLst>
              <a:ext uri="{FF2B5EF4-FFF2-40B4-BE49-F238E27FC236}">
                <a16:creationId xmlns:a16="http://schemas.microsoft.com/office/drawing/2014/main" id="{CB66C9D0-1E30-77C5-706C-AD61E79D5856}"/>
              </a:ext>
            </a:extLst>
          </p:cNvPr>
          <p:cNvSpPr txBox="1">
            <a:spLocks/>
          </p:cNvSpPr>
          <p:nvPr/>
        </p:nvSpPr>
        <p:spPr>
          <a:xfrm>
            <a:off x="712350" y="1097400"/>
            <a:ext cx="3859031"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dk1"/>
              </a:buClr>
              <a:buSzPts val="1200"/>
              <a:buFont typeface="Barlow Semi Condensed"/>
              <a:buChar char="●"/>
              <a:defRPr sz="1200" b="0" i="0" u="none" strike="noStrike" cap="none">
                <a:solidFill>
                  <a:schemeClr val="dk1"/>
                </a:solidFill>
                <a:latin typeface="Voces"/>
                <a:ea typeface="Voces"/>
                <a:cs typeface="Voces"/>
                <a:sym typeface="Voces"/>
              </a:defRPr>
            </a:lvl1pPr>
            <a:lvl2pPr marL="914400" marR="0" lvl="1" indent="-330200" algn="l" rtl="0">
              <a:lnSpc>
                <a:spcPct val="100000"/>
              </a:lnSpc>
              <a:spcBef>
                <a:spcPts val="0"/>
              </a:spcBef>
              <a:spcAft>
                <a:spcPts val="0"/>
              </a:spcAft>
              <a:buClr>
                <a:schemeClr val="dk1"/>
              </a:buClr>
              <a:buSzPts val="1600"/>
              <a:buFont typeface="Barlow Semi Condensed"/>
              <a:buChar char="○"/>
              <a:defRPr sz="1600" b="0" i="0" u="none" strike="noStrike" cap="none">
                <a:solidFill>
                  <a:schemeClr val="dk1"/>
                </a:solidFill>
                <a:latin typeface="Voces"/>
                <a:ea typeface="Voces"/>
                <a:cs typeface="Voces"/>
                <a:sym typeface="Voces"/>
              </a:defRPr>
            </a:lvl2pPr>
            <a:lvl3pPr marL="1371600" marR="0" lvl="2" indent="-330200" algn="l" rtl="0">
              <a:lnSpc>
                <a:spcPct val="100000"/>
              </a:lnSpc>
              <a:spcBef>
                <a:spcPts val="0"/>
              </a:spcBef>
              <a:spcAft>
                <a:spcPts val="0"/>
              </a:spcAft>
              <a:buClr>
                <a:schemeClr val="dk1"/>
              </a:buClr>
              <a:buSzPts val="1600"/>
              <a:buFont typeface="Barlow Semi Condensed"/>
              <a:buChar char="■"/>
              <a:defRPr sz="1600" b="0" i="0" u="none" strike="noStrike" cap="none">
                <a:solidFill>
                  <a:schemeClr val="dk1"/>
                </a:solidFill>
                <a:latin typeface="Voces"/>
                <a:ea typeface="Voces"/>
                <a:cs typeface="Voces"/>
                <a:sym typeface="Voces"/>
              </a:defRPr>
            </a:lvl3pPr>
            <a:lvl4pPr marL="1828800" marR="0" lvl="3" indent="-330200" algn="l" rtl="0">
              <a:lnSpc>
                <a:spcPct val="100000"/>
              </a:lnSpc>
              <a:spcBef>
                <a:spcPts val="0"/>
              </a:spcBef>
              <a:spcAft>
                <a:spcPts val="0"/>
              </a:spcAft>
              <a:buClr>
                <a:schemeClr val="dk1"/>
              </a:buClr>
              <a:buSzPts val="1600"/>
              <a:buFont typeface="Barlow Semi Condensed"/>
              <a:buChar char="●"/>
              <a:defRPr sz="1600" b="0" i="0" u="none" strike="noStrike" cap="none">
                <a:solidFill>
                  <a:schemeClr val="dk1"/>
                </a:solidFill>
                <a:latin typeface="Voces"/>
                <a:ea typeface="Voces"/>
                <a:cs typeface="Voces"/>
                <a:sym typeface="Voces"/>
              </a:defRPr>
            </a:lvl4pPr>
            <a:lvl5pPr marL="2286000" marR="0" lvl="4" indent="-330200" algn="l" rtl="0">
              <a:lnSpc>
                <a:spcPct val="100000"/>
              </a:lnSpc>
              <a:spcBef>
                <a:spcPts val="0"/>
              </a:spcBef>
              <a:spcAft>
                <a:spcPts val="0"/>
              </a:spcAft>
              <a:buClr>
                <a:schemeClr val="dk1"/>
              </a:buClr>
              <a:buSzPts val="1600"/>
              <a:buFont typeface="Barlow Semi Condensed"/>
              <a:buChar char="○"/>
              <a:defRPr sz="1600" b="0" i="0" u="none" strike="noStrike" cap="none">
                <a:solidFill>
                  <a:schemeClr val="dk1"/>
                </a:solidFill>
                <a:latin typeface="Voces"/>
                <a:ea typeface="Voces"/>
                <a:cs typeface="Voces"/>
                <a:sym typeface="Voces"/>
              </a:defRPr>
            </a:lvl5pPr>
            <a:lvl6pPr marL="2743200" marR="0" lvl="5" indent="-330200" algn="l" rtl="0">
              <a:lnSpc>
                <a:spcPct val="100000"/>
              </a:lnSpc>
              <a:spcBef>
                <a:spcPts val="0"/>
              </a:spcBef>
              <a:spcAft>
                <a:spcPts val="0"/>
              </a:spcAft>
              <a:buClr>
                <a:schemeClr val="dk1"/>
              </a:buClr>
              <a:buSzPts val="1600"/>
              <a:buFont typeface="Barlow Semi Condensed"/>
              <a:buChar char="■"/>
              <a:defRPr sz="1600" b="0" i="0" u="none" strike="noStrike" cap="none">
                <a:solidFill>
                  <a:schemeClr val="dk1"/>
                </a:solidFill>
                <a:latin typeface="Voces"/>
                <a:ea typeface="Voces"/>
                <a:cs typeface="Voces"/>
                <a:sym typeface="Voces"/>
              </a:defRPr>
            </a:lvl6pPr>
            <a:lvl7pPr marL="3200400" marR="0" lvl="6" indent="-330200" algn="l" rtl="0">
              <a:lnSpc>
                <a:spcPct val="100000"/>
              </a:lnSpc>
              <a:spcBef>
                <a:spcPts val="0"/>
              </a:spcBef>
              <a:spcAft>
                <a:spcPts val="0"/>
              </a:spcAft>
              <a:buClr>
                <a:schemeClr val="dk1"/>
              </a:buClr>
              <a:buSzPts val="1600"/>
              <a:buFont typeface="Barlow Semi Condensed"/>
              <a:buChar char="●"/>
              <a:defRPr sz="1600" b="0" i="0" u="none" strike="noStrike" cap="none">
                <a:solidFill>
                  <a:schemeClr val="dk1"/>
                </a:solidFill>
                <a:latin typeface="Voces"/>
                <a:ea typeface="Voces"/>
                <a:cs typeface="Voces"/>
                <a:sym typeface="Voces"/>
              </a:defRPr>
            </a:lvl7pPr>
            <a:lvl8pPr marL="3657600" marR="0" lvl="7" indent="-330200" algn="l" rtl="0">
              <a:lnSpc>
                <a:spcPct val="100000"/>
              </a:lnSpc>
              <a:spcBef>
                <a:spcPts val="0"/>
              </a:spcBef>
              <a:spcAft>
                <a:spcPts val="0"/>
              </a:spcAft>
              <a:buClr>
                <a:schemeClr val="dk1"/>
              </a:buClr>
              <a:buSzPts val="1600"/>
              <a:buFont typeface="Barlow Semi Condensed"/>
              <a:buChar char="○"/>
              <a:defRPr sz="1600" b="0" i="0" u="none" strike="noStrike" cap="none">
                <a:solidFill>
                  <a:schemeClr val="dk1"/>
                </a:solidFill>
                <a:latin typeface="Voces"/>
                <a:ea typeface="Voces"/>
                <a:cs typeface="Voces"/>
                <a:sym typeface="Voces"/>
              </a:defRPr>
            </a:lvl8pPr>
            <a:lvl9pPr marL="4114800" marR="0" lvl="8" indent="-330200" algn="l" rtl="0">
              <a:lnSpc>
                <a:spcPct val="100000"/>
              </a:lnSpc>
              <a:spcBef>
                <a:spcPts val="0"/>
              </a:spcBef>
              <a:spcAft>
                <a:spcPts val="0"/>
              </a:spcAft>
              <a:buClr>
                <a:schemeClr val="dk1"/>
              </a:buClr>
              <a:buSzPts val="1600"/>
              <a:buFont typeface="Barlow Semi Condensed"/>
              <a:buChar char="■"/>
              <a:defRPr sz="1600" b="0" i="0" u="none" strike="noStrike" cap="none">
                <a:solidFill>
                  <a:schemeClr val="dk1"/>
                </a:solidFill>
                <a:latin typeface="Voces"/>
                <a:ea typeface="Voces"/>
                <a:cs typeface="Voces"/>
                <a:sym typeface="Voces"/>
              </a:defRPr>
            </a:lvl9pPr>
          </a:lstStyle>
          <a:p>
            <a:pPr marL="127000" indent="0">
              <a:buFont typeface="Barlow Semi Condensed"/>
              <a:buNone/>
            </a:pPr>
            <a:r>
              <a:rPr lang="en-US" sz="1600" b="1" dirty="0"/>
              <a:t>Stalking, defined as:</a:t>
            </a:r>
            <a:endParaRPr lang="en-US" sz="1600" dirty="0"/>
          </a:p>
        </p:txBody>
      </p:sp>
    </p:spTree>
    <p:extLst>
      <p:ext uri="{BB962C8B-B14F-4D97-AF65-F5344CB8AC3E}">
        <p14:creationId xmlns:p14="http://schemas.microsoft.com/office/powerpoint/2010/main" val="16911924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558"/>
        <p:cNvGrpSpPr/>
        <p:nvPr/>
      </p:nvGrpSpPr>
      <p:grpSpPr>
        <a:xfrm>
          <a:off x="0" y="0"/>
          <a:ext cx="0" cy="0"/>
          <a:chOff x="0" y="0"/>
          <a:chExt cx="0" cy="0"/>
        </a:xfrm>
      </p:grpSpPr>
      <p:sp>
        <p:nvSpPr>
          <p:cNvPr id="2559" name="Google Shape;2559;p72"/>
          <p:cNvSpPr/>
          <p:nvPr/>
        </p:nvSpPr>
        <p:spPr>
          <a:xfrm>
            <a:off x="800496" y="2405752"/>
            <a:ext cx="935700" cy="935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72"/>
          <p:cNvSpPr/>
          <p:nvPr/>
        </p:nvSpPr>
        <p:spPr>
          <a:xfrm>
            <a:off x="4488471" y="1223171"/>
            <a:ext cx="935700" cy="935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72"/>
          <p:cNvSpPr/>
          <p:nvPr/>
        </p:nvSpPr>
        <p:spPr>
          <a:xfrm>
            <a:off x="800489" y="1223171"/>
            <a:ext cx="935700" cy="935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72"/>
          <p:cNvSpPr/>
          <p:nvPr/>
        </p:nvSpPr>
        <p:spPr>
          <a:xfrm>
            <a:off x="800489" y="3608754"/>
            <a:ext cx="935700" cy="935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72"/>
          <p:cNvSpPr/>
          <p:nvPr/>
        </p:nvSpPr>
        <p:spPr>
          <a:xfrm>
            <a:off x="4488464" y="2405254"/>
            <a:ext cx="935700" cy="935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72">
            <a:hlinkClick r:id="rId3" action="ppaction://hlinksldjump"/>
          </p:cNvPr>
          <p:cNvSpPr txBox="1">
            <a:spLocks noGrp="1"/>
          </p:cNvSpPr>
          <p:nvPr>
            <p:ph type="title" idx="8"/>
          </p:nvPr>
        </p:nvSpPr>
        <p:spPr>
          <a:xfrm>
            <a:off x="889139" y="3841626"/>
            <a:ext cx="758400" cy="576000"/>
          </a:xfrm>
          <a:prstGeom prst="rect">
            <a:avLst/>
          </a:prstGeom>
        </p:spPr>
        <p:txBody>
          <a:bodyPr spcFirstLastPara="1" wrap="square" lIns="91425" tIns="0" rIns="91425" bIns="91425" anchor="t" anchorCtr="0">
            <a:noAutofit/>
          </a:bodyPr>
          <a:lstStyle/>
          <a:p>
            <a:pPr marL="0" lvl="0" indent="0" algn="ctr" rtl="0">
              <a:spcBef>
                <a:spcPts val="0"/>
              </a:spcBef>
              <a:spcAft>
                <a:spcPts val="0"/>
              </a:spcAft>
              <a:buNone/>
            </a:pPr>
            <a:r>
              <a:rPr lang="en"/>
              <a:t>03</a:t>
            </a:r>
            <a:endParaRPr/>
          </a:p>
        </p:txBody>
      </p:sp>
      <p:sp>
        <p:nvSpPr>
          <p:cNvPr id="2565" name="Google Shape;2565;p72">
            <a:hlinkClick r:id="rId4" action="ppaction://hlinksldjump"/>
          </p:cNvPr>
          <p:cNvSpPr txBox="1">
            <a:spLocks noGrp="1"/>
          </p:cNvSpPr>
          <p:nvPr>
            <p:ph type="title" idx="5"/>
          </p:nvPr>
        </p:nvSpPr>
        <p:spPr>
          <a:xfrm>
            <a:off x="884812" y="2639336"/>
            <a:ext cx="756000" cy="576000"/>
          </a:xfrm>
          <a:prstGeom prst="rect">
            <a:avLst/>
          </a:prstGeom>
        </p:spPr>
        <p:txBody>
          <a:bodyPr spcFirstLastPara="1" wrap="square" lIns="91425" tIns="0" rIns="91425" bIns="91425" anchor="t" anchorCtr="0">
            <a:noAutofit/>
          </a:bodyPr>
          <a:lstStyle/>
          <a:p>
            <a:pPr marL="0" lvl="0" indent="0" algn="ctr" rtl="0">
              <a:spcBef>
                <a:spcPts val="0"/>
              </a:spcBef>
              <a:spcAft>
                <a:spcPts val="0"/>
              </a:spcAft>
              <a:buNone/>
            </a:pPr>
            <a:r>
              <a:rPr lang="en"/>
              <a:t>02</a:t>
            </a:r>
            <a:endParaRPr/>
          </a:p>
        </p:txBody>
      </p:sp>
      <p:sp>
        <p:nvSpPr>
          <p:cNvPr id="2566" name="Google Shape;2566;p72">
            <a:hlinkClick r:id="rId5" action="ppaction://hlinksldjump"/>
          </p:cNvPr>
          <p:cNvSpPr txBox="1">
            <a:spLocks noGrp="1"/>
          </p:cNvSpPr>
          <p:nvPr>
            <p:ph type="title" idx="14"/>
          </p:nvPr>
        </p:nvSpPr>
        <p:spPr>
          <a:xfrm>
            <a:off x="4578323" y="1456038"/>
            <a:ext cx="756000" cy="576000"/>
          </a:xfrm>
          <a:prstGeom prst="rect">
            <a:avLst/>
          </a:prstGeom>
        </p:spPr>
        <p:txBody>
          <a:bodyPr spcFirstLastPara="1" wrap="square" lIns="91425" tIns="0" rIns="91425" bIns="91425" anchor="t" anchorCtr="0">
            <a:noAutofit/>
          </a:bodyPr>
          <a:lstStyle/>
          <a:p>
            <a:pPr marL="0" lvl="0" indent="0" algn="ctr" rtl="0">
              <a:spcBef>
                <a:spcPts val="0"/>
              </a:spcBef>
              <a:spcAft>
                <a:spcPts val="0"/>
              </a:spcAft>
              <a:buNone/>
            </a:pPr>
            <a:r>
              <a:rPr lang="en"/>
              <a:t>04</a:t>
            </a:r>
            <a:endParaRPr/>
          </a:p>
        </p:txBody>
      </p:sp>
      <p:sp>
        <p:nvSpPr>
          <p:cNvPr id="2567" name="Google Shape;2567;p72">
            <a:hlinkClick r:id="rId6" action="ppaction://hlinksldjump"/>
          </p:cNvPr>
          <p:cNvSpPr txBox="1">
            <a:spLocks noGrp="1"/>
          </p:cNvSpPr>
          <p:nvPr>
            <p:ph type="title" idx="2"/>
          </p:nvPr>
        </p:nvSpPr>
        <p:spPr>
          <a:xfrm>
            <a:off x="889139" y="1466538"/>
            <a:ext cx="758400" cy="576000"/>
          </a:xfrm>
          <a:prstGeom prst="rect">
            <a:avLst/>
          </a:prstGeom>
        </p:spPr>
        <p:txBody>
          <a:bodyPr spcFirstLastPara="1" wrap="square" lIns="91425" tIns="0" rIns="91425" bIns="91425" anchor="t" anchorCtr="0">
            <a:noAutofit/>
          </a:bodyPr>
          <a:lstStyle/>
          <a:p>
            <a:pPr marL="0" lvl="0" indent="0" algn="ctr" rtl="0">
              <a:spcBef>
                <a:spcPts val="0"/>
              </a:spcBef>
              <a:spcAft>
                <a:spcPts val="0"/>
              </a:spcAft>
              <a:buNone/>
            </a:pPr>
            <a:r>
              <a:rPr lang="en"/>
              <a:t>01</a:t>
            </a:r>
            <a:endParaRPr/>
          </a:p>
        </p:txBody>
      </p:sp>
      <p:sp>
        <p:nvSpPr>
          <p:cNvPr id="2568" name="Google Shape;2568;p72">
            <a:hlinkClick r:id="rId7" action="ppaction://hlinksldjump"/>
          </p:cNvPr>
          <p:cNvSpPr txBox="1">
            <a:spLocks noGrp="1"/>
          </p:cNvSpPr>
          <p:nvPr>
            <p:ph type="title" idx="18"/>
          </p:nvPr>
        </p:nvSpPr>
        <p:spPr>
          <a:xfrm>
            <a:off x="4577114" y="2624033"/>
            <a:ext cx="758400" cy="576000"/>
          </a:xfrm>
          <a:prstGeom prst="rect">
            <a:avLst/>
          </a:prstGeom>
        </p:spPr>
        <p:txBody>
          <a:bodyPr spcFirstLastPara="1" wrap="square" lIns="91425" tIns="0" rIns="91425" bIns="91425" anchor="t" anchorCtr="0">
            <a:noAutofit/>
          </a:bodyPr>
          <a:lstStyle/>
          <a:p>
            <a:pPr marL="0" lvl="0" indent="0" algn="ctr" rtl="0">
              <a:spcBef>
                <a:spcPts val="0"/>
              </a:spcBef>
              <a:spcAft>
                <a:spcPts val="0"/>
              </a:spcAft>
              <a:buNone/>
            </a:pPr>
            <a:r>
              <a:rPr lang="en"/>
              <a:t>05</a:t>
            </a:r>
            <a:endParaRPr/>
          </a:p>
        </p:txBody>
      </p:sp>
      <p:sp>
        <p:nvSpPr>
          <p:cNvPr id="2569" name="Google Shape;2569;p72">
            <a:hlinkClick r:id="rId3" action="ppaction://hlinksldjump"/>
          </p:cNvPr>
          <p:cNvSpPr txBox="1">
            <a:spLocks noGrp="1"/>
          </p:cNvSpPr>
          <p:nvPr>
            <p:ph type="ctrTitle" idx="6"/>
          </p:nvPr>
        </p:nvSpPr>
        <p:spPr>
          <a:xfrm>
            <a:off x="1746644" y="3625930"/>
            <a:ext cx="2713800" cy="342300"/>
          </a:xfrm>
          <a:prstGeom prst="rect">
            <a:avLst/>
          </a:prstGeom>
        </p:spPr>
        <p:txBody>
          <a:bodyPr spcFirstLastPara="1" wrap="square" lIns="91425" tIns="0" rIns="91425" bIns="91425" anchor="t" anchorCtr="0">
            <a:noAutofit/>
          </a:bodyPr>
          <a:lstStyle/>
          <a:p>
            <a:pPr marL="0" lvl="0" indent="0" algn="l" rtl="0">
              <a:spcBef>
                <a:spcPts val="0"/>
              </a:spcBef>
              <a:spcAft>
                <a:spcPts val="0"/>
              </a:spcAft>
              <a:buNone/>
            </a:pPr>
            <a:r>
              <a:rPr lang="en" dirty="0"/>
              <a:t>Determinations</a:t>
            </a:r>
            <a:endParaRPr dirty="0"/>
          </a:p>
        </p:txBody>
      </p:sp>
      <p:sp>
        <p:nvSpPr>
          <p:cNvPr id="2570" name="Google Shape;2570;p72"/>
          <p:cNvSpPr txBox="1">
            <a:spLocks noGrp="1"/>
          </p:cNvSpPr>
          <p:nvPr>
            <p:ph type="subTitle" idx="7"/>
          </p:nvPr>
        </p:nvSpPr>
        <p:spPr>
          <a:xfrm>
            <a:off x="1746649" y="4011233"/>
            <a:ext cx="2378400" cy="441300"/>
          </a:xfrm>
          <a:prstGeom prst="rect">
            <a:avLst/>
          </a:prstGeom>
        </p:spPr>
        <p:txBody>
          <a:bodyPr spcFirstLastPara="1" wrap="square" lIns="91425" tIns="0" rIns="91425" bIns="91425" anchor="t" anchorCtr="0">
            <a:noAutofit/>
          </a:bodyPr>
          <a:lstStyle/>
          <a:p>
            <a:pPr marL="0" lvl="0" indent="0" algn="l" rtl="0">
              <a:spcBef>
                <a:spcPts val="0"/>
              </a:spcBef>
              <a:spcAft>
                <a:spcPts val="0"/>
              </a:spcAft>
              <a:buNone/>
            </a:pPr>
            <a:r>
              <a:rPr lang="en-US" dirty="0"/>
              <a:t>Evaluate a case study to determine if a party violated policy</a:t>
            </a:r>
            <a:endParaRPr dirty="0"/>
          </a:p>
          <a:p>
            <a:pPr marL="0" lvl="0" indent="0" algn="l" rtl="0">
              <a:spcBef>
                <a:spcPts val="0"/>
              </a:spcBef>
              <a:spcAft>
                <a:spcPts val="0"/>
              </a:spcAft>
              <a:buNone/>
            </a:pPr>
            <a:endParaRPr dirty="0"/>
          </a:p>
        </p:txBody>
      </p:sp>
      <p:sp>
        <p:nvSpPr>
          <p:cNvPr id="2571" name="Google Shape;2571;p72">
            <a:hlinkClick r:id="rId4" action="ppaction://hlinksldjump"/>
          </p:cNvPr>
          <p:cNvSpPr txBox="1">
            <a:spLocks noGrp="1"/>
          </p:cNvSpPr>
          <p:nvPr>
            <p:ph type="ctrTitle" idx="3"/>
          </p:nvPr>
        </p:nvSpPr>
        <p:spPr>
          <a:xfrm>
            <a:off x="1761272" y="2423634"/>
            <a:ext cx="2713800" cy="342300"/>
          </a:xfrm>
          <a:prstGeom prst="rect">
            <a:avLst/>
          </a:prstGeom>
        </p:spPr>
        <p:txBody>
          <a:bodyPr spcFirstLastPara="1" wrap="square" lIns="91425" tIns="0" rIns="91425" bIns="91425" anchor="t" anchorCtr="0">
            <a:noAutofit/>
          </a:bodyPr>
          <a:lstStyle/>
          <a:p>
            <a:pPr marL="0" lvl="0" indent="0" algn="l" rtl="0">
              <a:spcBef>
                <a:spcPts val="0"/>
              </a:spcBef>
              <a:spcAft>
                <a:spcPts val="0"/>
              </a:spcAft>
              <a:buNone/>
            </a:pPr>
            <a:r>
              <a:rPr lang="en" dirty="0"/>
              <a:t>Relevance</a:t>
            </a:r>
            <a:endParaRPr dirty="0"/>
          </a:p>
        </p:txBody>
      </p:sp>
      <p:sp>
        <p:nvSpPr>
          <p:cNvPr id="2572" name="Google Shape;2572;p72"/>
          <p:cNvSpPr txBox="1">
            <a:spLocks noGrp="1"/>
          </p:cNvSpPr>
          <p:nvPr>
            <p:ph type="subTitle" idx="4"/>
          </p:nvPr>
        </p:nvSpPr>
        <p:spPr>
          <a:xfrm>
            <a:off x="1761275" y="2808919"/>
            <a:ext cx="2378400" cy="441300"/>
          </a:xfrm>
          <a:prstGeom prst="rect">
            <a:avLst/>
          </a:prstGeom>
        </p:spPr>
        <p:txBody>
          <a:bodyPr spcFirstLastPara="1" wrap="square" lIns="91425" tIns="0" rIns="91425" bIns="91425" anchor="t" anchorCtr="0">
            <a:noAutofit/>
          </a:bodyPr>
          <a:lstStyle/>
          <a:p>
            <a:pPr marL="0" lvl="0" indent="0" algn="l" rtl="0">
              <a:spcBef>
                <a:spcPts val="0"/>
              </a:spcBef>
              <a:spcAft>
                <a:spcPts val="0"/>
              </a:spcAft>
              <a:buNone/>
            </a:pPr>
            <a:r>
              <a:rPr lang="en-US" dirty="0"/>
              <a:t>Categorize evidence as relevant or irrelevant to a determination</a:t>
            </a:r>
          </a:p>
        </p:txBody>
      </p:sp>
      <p:sp>
        <p:nvSpPr>
          <p:cNvPr id="2573" name="Google Shape;2573;p72"/>
          <p:cNvSpPr txBox="1">
            <a:spLocks noGrp="1"/>
          </p:cNvSpPr>
          <p:nvPr>
            <p:ph type="ctrTitle" idx="15"/>
          </p:nvPr>
        </p:nvSpPr>
        <p:spPr>
          <a:xfrm>
            <a:off x="713225" y="512249"/>
            <a:ext cx="7717500" cy="577800"/>
          </a:xfrm>
          <a:prstGeom prst="rect">
            <a:avLst/>
          </a:prstGeom>
        </p:spPr>
        <p:txBody>
          <a:bodyPr spcFirstLastPara="1" wrap="square" lIns="91425" tIns="0" rIns="91425" bIns="91425" anchor="t" anchorCtr="0">
            <a:noAutofit/>
          </a:bodyPr>
          <a:lstStyle/>
          <a:p>
            <a:pPr marL="0" lvl="0" indent="0" algn="l" rtl="0">
              <a:spcBef>
                <a:spcPts val="0"/>
              </a:spcBef>
              <a:spcAft>
                <a:spcPts val="0"/>
              </a:spcAft>
              <a:buNone/>
            </a:pPr>
            <a:r>
              <a:rPr lang="en" dirty="0"/>
              <a:t>Training Outcomes</a:t>
            </a:r>
            <a:endParaRPr sz="3600" dirty="0"/>
          </a:p>
        </p:txBody>
      </p:sp>
      <p:sp>
        <p:nvSpPr>
          <p:cNvPr id="2574" name="Google Shape;2574;p72">
            <a:hlinkClick r:id="rId6" action="ppaction://hlinksldjump"/>
          </p:cNvPr>
          <p:cNvSpPr txBox="1">
            <a:spLocks noGrp="1"/>
          </p:cNvSpPr>
          <p:nvPr>
            <p:ph type="ctrTitle"/>
          </p:nvPr>
        </p:nvSpPr>
        <p:spPr>
          <a:xfrm>
            <a:off x="1746644" y="1174638"/>
            <a:ext cx="2713800" cy="342300"/>
          </a:xfrm>
          <a:prstGeom prst="rect">
            <a:avLst/>
          </a:prstGeom>
        </p:spPr>
        <p:txBody>
          <a:bodyPr spcFirstLastPara="1" wrap="square" lIns="91425" tIns="0" rIns="91425" bIns="91425" anchor="t" anchorCtr="0">
            <a:noAutofit/>
          </a:bodyPr>
          <a:lstStyle/>
          <a:p>
            <a:pPr marL="0" lvl="0" indent="0" algn="l" rtl="0">
              <a:spcBef>
                <a:spcPts val="0"/>
              </a:spcBef>
              <a:spcAft>
                <a:spcPts val="0"/>
              </a:spcAft>
              <a:buNone/>
            </a:pPr>
            <a:r>
              <a:rPr lang="en" dirty="0"/>
              <a:t>Questioning</a:t>
            </a:r>
            <a:endParaRPr dirty="0"/>
          </a:p>
        </p:txBody>
      </p:sp>
      <p:sp>
        <p:nvSpPr>
          <p:cNvPr id="2575" name="Google Shape;2575;p72"/>
          <p:cNvSpPr txBox="1">
            <a:spLocks noGrp="1"/>
          </p:cNvSpPr>
          <p:nvPr>
            <p:ph type="subTitle" idx="1"/>
          </p:nvPr>
        </p:nvSpPr>
        <p:spPr>
          <a:xfrm>
            <a:off x="1746649" y="1559913"/>
            <a:ext cx="2378400" cy="441300"/>
          </a:xfrm>
          <a:prstGeom prst="rect">
            <a:avLst/>
          </a:prstGeom>
        </p:spPr>
        <p:txBody>
          <a:bodyPr spcFirstLastPara="1" wrap="square" lIns="91425" tIns="0" rIns="91425" bIns="91425" anchor="t" anchorCtr="0">
            <a:noAutofit/>
          </a:bodyPr>
          <a:lstStyle/>
          <a:p>
            <a:pPr marL="0" lvl="0" indent="0" algn="l" rtl="0">
              <a:spcBef>
                <a:spcPts val="0"/>
              </a:spcBef>
              <a:spcAft>
                <a:spcPts val="0"/>
              </a:spcAft>
              <a:buNone/>
            </a:pPr>
            <a:r>
              <a:rPr lang="en-US" dirty="0"/>
              <a:t>Formulate example questions for a hearing</a:t>
            </a:r>
          </a:p>
        </p:txBody>
      </p:sp>
      <p:sp>
        <p:nvSpPr>
          <p:cNvPr id="2576" name="Google Shape;2576;p72">
            <a:hlinkClick r:id="rId5" action="ppaction://hlinksldjump"/>
          </p:cNvPr>
          <p:cNvSpPr txBox="1">
            <a:spLocks noGrp="1"/>
          </p:cNvSpPr>
          <p:nvPr>
            <p:ph type="ctrTitle" idx="9"/>
          </p:nvPr>
        </p:nvSpPr>
        <p:spPr>
          <a:xfrm>
            <a:off x="5449247" y="1240331"/>
            <a:ext cx="2713800" cy="342300"/>
          </a:xfrm>
          <a:prstGeom prst="rect">
            <a:avLst/>
          </a:prstGeom>
        </p:spPr>
        <p:txBody>
          <a:bodyPr spcFirstLastPara="1" wrap="square" lIns="91425" tIns="0" rIns="91425" bIns="91425" anchor="t" anchorCtr="0">
            <a:noAutofit/>
          </a:bodyPr>
          <a:lstStyle/>
          <a:p>
            <a:pPr marL="0" lvl="0" indent="0" algn="l" rtl="0">
              <a:spcBef>
                <a:spcPts val="0"/>
              </a:spcBef>
              <a:spcAft>
                <a:spcPts val="0"/>
              </a:spcAft>
              <a:buNone/>
            </a:pPr>
            <a:r>
              <a:rPr lang="en" dirty="0"/>
              <a:t>Sanctions</a:t>
            </a:r>
            <a:endParaRPr dirty="0"/>
          </a:p>
        </p:txBody>
      </p:sp>
      <p:sp>
        <p:nvSpPr>
          <p:cNvPr id="2577" name="Google Shape;2577;p72"/>
          <p:cNvSpPr txBox="1">
            <a:spLocks noGrp="1"/>
          </p:cNvSpPr>
          <p:nvPr>
            <p:ph type="subTitle" idx="13"/>
          </p:nvPr>
        </p:nvSpPr>
        <p:spPr>
          <a:xfrm>
            <a:off x="5449250" y="1625663"/>
            <a:ext cx="2378400" cy="441300"/>
          </a:xfrm>
          <a:prstGeom prst="rect">
            <a:avLst/>
          </a:prstGeom>
        </p:spPr>
        <p:txBody>
          <a:bodyPr spcFirstLastPara="1" wrap="square" lIns="91425" tIns="0" rIns="91425" bIns="91425" anchor="t" anchorCtr="0">
            <a:noAutofit/>
          </a:bodyPr>
          <a:lstStyle/>
          <a:p>
            <a:pPr marL="0" lvl="0" indent="0" algn="l" rtl="0">
              <a:spcBef>
                <a:spcPts val="0"/>
              </a:spcBef>
              <a:spcAft>
                <a:spcPts val="0"/>
              </a:spcAft>
              <a:buNone/>
            </a:pPr>
            <a:r>
              <a:rPr lang="en" dirty="0"/>
              <a:t>Develop appropriate sanctions for a finding of responsibility</a:t>
            </a:r>
            <a:endParaRPr dirty="0"/>
          </a:p>
        </p:txBody>
      </p:sp>
      <p:sp>
        <p:nvSpPr>
          <p:cNvPr id="2578" name="Google Shape;2578;p72"/>
          <p:cNvSpPr/>
          <p:nvPr/>
        </p:nvSpPr>
        <p:spPr>
          <a:xfrm rot="3521228">
            <a:off x="411784" y="5316553"/>
            <a:ext cx="41736" cy="31310"/>
          </a:xfrm>
          <a:custGeom>
            <a:avLst/>
            <a:gdLst/>
            <a:ahLst/>
            <a:cxnLst/>
            <a:rect l="l" t="t" r="r" b="b"/>
            <a:pathLst>
              <a:path w="1321" h="991" extrusionOk="0">
                <a:moveTo>
                  <a:pt x="661" y="1"/>
                </a:moveTo>
                <a:cubicBezTo>
                  <a:pt x="1" y="1"/>
                  <a:pt x="1" y="991"/>
                  <a:pt x="661" y="991"/>
                </a:cubicBezTo>
                <a:cubicBezTo>
                  <a:pt x="1320" y="991"/>
                  <a:pt x="1320" y="1"/>
                  <a:pt x="66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72">
            <a:hlinkClick r:id="rId7" action="ppaction://hlinksldjump"/>
          </p:cNvPr>
          <p:cNvSpPr txBox="1">
            <a:spLocks noGrp="1"/>
          </p:cNvSpPr>
          <p:nvPr>
            <p:ph type="ctrTitle" idx="16"/>
          </p:nvPr>
        </p:nvSpPr>
        <p:spPr>
          <a:xfrm>
            <a:off x="5434619" y="2408333"/>
            <a:ext cx="2713800" cy="342300"/>
          </a:xfrm>
          <a:prstGeom prst="rect">
            <a:avLst/>
          </a:prstGeom>
        </p:spPr>
        <p:txBody>
          <a:bodyPr spcFirstLastPara="1" wrap="square" lIns="91425" tIns="0" rIns="91425" bIns="91425" anchor="t" anchorCtr="0">
            <a:noAutofit/>
          </a:bodyPr>
          <a:lstStyle/>
          <a:p>
            <a:pPr marL="0" lvl="0" indent="0" algn="l" rtl="0">
              <a:spcBef>
                <a:spcPts val="0"/>
              </a:spcBef>
              <a:spcAft>
                <a:spcPts val="0"/>
              </a:spcAft>
              <a:buNone/>
            </a:pPr>
            <a:r>
              <a:rPr lang="en" dirty="0"/>
              <a:t>Rationale</a:t>
            </a:r>
            <a:endParaRPr dirty="0"/>
          </a:p>
        </p:txBody>
      </p:sp>
      <p:sp>
        <p:nvSpPr>
          <p:cNvPr id="2580" name="Google Shape;2580;p72"/>
          <p:cNvSpPr txBox="1">
            <a:spLocks noGrp="1"/>
          </p:cNvSpPr>
          <p:nvPr>
            <p:ph type="subTitle" idx="17"/>
          </p:nvPr>
        </p:nvSpPr>
        <p:spPr>
          <a:xfrm>
            <a:off x="5434624" y="2793483"/>
            <a:ext cx="2378400" cy="441300"/>
          </a:xfrm>
          <a:prstGeom prst="rect">
            <a:avLst/>
          </a:prstGeom>
        </p:spPr>
        <p:txBody>
          <a:bodyPr spcFirstLastPara="1" wrap="square" lIns="91425" tIns="0" rIns="91425" bIns="91425" anchor="t" anchorCtr="0">
            <a:noAutofit/>
          </a:bodyPr>
          <a:lstStyle/>
          <a:p>
            <a:pPr marL="0" lvl="0" indent="0" algn="l" rtl="0">
              <a:spcBef>
                <a:spcPts val="0"/>
              </a:spcBef>
              <a:spcAft>
                <a:spcPts val="0"/>
              </a:spcAft>
              <a:buNone/>
            </a:pPr>
            <a:r>
              <a:rPr lang="en" dirty="0"/>
              <a:t>Write a rationale statement for a case study outcome</a:t>
            </a:r>
            <a:endParaRPr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6DC69-6C4A-4E04-AB73-254024431EF8}"/>
              </a:ext>
            </a:extLst>
          </p:cNvPr>
          <p:cNvSpPr>
            <a:spLocks noGrp="1"/>
          </p:cNvSpPr>
          <p:nvPr>
            <p:ph type="title"/>
          </p:nvPr>
        </p:nvSpPr>
        <p:spPr/>
        <p:txBody>
          <a:bodyPr/>
          <a:lstStyle/>
          <a:p>
            <a:r>
              <a:rPr lang="en-US" dirty="0"/>
              <a:t>Terminology and Analysis</a:t>
            </a:r>
          </a:p>
        </p:txBody>
      </p:sp>
      <p:sp>
        <p:nvSpPr>
          <p:cNvPr id="3" name="Subtitle 2">
            <a:extLst>
              <a:ext uri="{FF2B5EF4-FFF2-40B4-BE49-F238E27FC236}">
                <a16:creationId xmlns:a16="http://schemas.microsoft.com/office/drawing/2014/main" id="{E0B0F9F3-3EB1-433C-AD2F-EEBE559F7485}"/>
              </a:ext>
            </a:extLst>
          </p:cNvPr>
          <p:cNvSpPr>
            <a:spLocks noGrp="1"/>
          </p:cNvSpPr>
          <p:nvPr>
            <p:ph type="subTitle" idx="1"/>
          </p:nvPr>
        </p:nvSpPr>
        <p:spPr>
          <a:xfrm>
            <a:off x="712350" y="1670100"/>
            <a:ext cx="3859650" cy="3473400"/>
          </a:xfrm>
        </p:spPr>
        <p:txBody>
          <a:bodyPr/>
          <a:lstStyle/>
          <a:p>
            <a:r>
              <a:rPr lang="en-US" sz="1400" dirty="0"/>
              <a:t>an individual taking non-consensual or abusive sexual advantage of another, </a:t>
            </a:r>
          </a:p>
          <a:p>
            <a:r>
              <a:rPr lang="en-US" sz="1400" dirty="0"/>
              <a:t>for their own benefit or for the benefit of anyone other than the person being exploited, and </a:t>
            </a:r>
          </a:p>
          <a:p>
            <a:r>
              <a:rPr lang="en-US" sz="1400" dirty="0"/>
              <a:t>that conduct does not otherwise constitute sexual harassment under this Policy.</a:t>
            </a:r>
          </a:p>
          <a:p>
            <a:endParaRPr lang="en-US" sz="1400" dirty="0"/>
          </a:p>
        </p:txBody>
      </p:sp>
      <p:sp>
        <p:nvSpPr>
          <p:cNvPr id="4" name="Subtitle 2">
            <a:extLst>
              <a:ext uri="{FF2B5EF4-FFF2-40B4-BE49-F238E27FC236}">
                <a16:creationId xmlns:a16="http://schemas.microsoft.com/office/drawing/2014/main" id="{DDD3962C-4473-D324-B3CB-E172F2C678DC}"/>
              </a:ext>
            </a:extLst>
          </p:cNvPr>
          <p:cNvSpPr txBox="1">
            <a:spLocks/>
          </p:cNvSpPr>
          <p:nvPr/>
        </p:nvSpPr>
        <p:spPr>
          <a:xfrm>
            <a:off x="4572000" y="1670100"/>
            <a:ext cx="3860888" cy="3473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dk1"/>
              </a:buClr>
              <a:buSzPts val="1200"/>
              <a:buFont typeface="Barlow Semi Condensed"/>
              <a:buChar char="●"/>
              <a:defRPr sz="1200" b="0" i="0" u="none" strike="noStrike" cap="none">
                <a:solidFill>
                  <a:schemeClr val="dk1"/>
                </a:solidFill>
                <a:latin typeface="Voces"/>
                <a:ea typeface="Voces"/>
                <a:cs typeface="Voces"/>
                <a:sym typeface="Voces"/>
              </a:defRPr>
            </a:lvl1pPr>
            <a:lvl2pPr marL="914400" marR="0" lvl="1" indent="-330200" algn="l" rtl="0">
              <a:lnSpc>
                <a:spcPct val="100000"/>
              </a:lnSpc>
              <a:spcBef>
                <a:spcPts val="0"/>
              </a:spcBef>
              <a:spcAft>
                <a:spcPts val="0"/>
              </a:spcAft>
              <a:buClr>
                <a:schemeClr val="dk1"/>
              </a:buClr>
              <a:buSzPts val="1600"/>
              <a:buFont typeface="Barlow Semi Condensed"/>
              <a:buChar char="○"/>
              <a:defRPr sz="1600" b="0" i="0" u="none" strike="noStrike" cap="none">
                <a:solidFill>
                  <a:schemeClr val="dk1"/>
                </a:solidFill>
                <a:latin typeface="Voces"/>
                <a:ea typeface="Voces"/>
                <a:cs typeface="Voces"/>
                <a:sym typeface="Voces"/>
              </a:defRPr>
            </a:lvl2pPr>
            <a:lvl3pPr marL="1371600" marR="0" lvl="2" indent="-330200" algn="l" rtl="0">
              <a:lnSpc>
                <a:spcPct val="100000"/>
              </a:lnSpc>
              <a:spcBef>
                <a:spcPts val="0"/>
              </a:spcBef>
              <a:spcAft>
                <a:spcPts val="0"/>
              </a:spcAft>
              <a:buClr>
                <a:schemeClr val="dk1"/>
              </a:buClr>
              <a:buSzPts val="1600"/>
              <a:buFont typeface="Barlow Semi Condensed"/>
              <a:buChar char="■"/>
              <a:defRPr sz="1600" b="0" i="0" u="none" strike="noStrike" cap="none">
                <a:solidFill>
                  <a:schemeClr val="dk1"/>
                </a:solidFill>
                <a:latin typeface="Voces"/>
                <a:ea typeface="Voces"/>
                <a:cs typeface="Voces"/>
                <a:sym typeface="Voces"/>
              </a:defRPr>
            </a:lvl3pPr>
            <a:lvl4pPr marL="1828800" marR="0" lvl="3" indent="-330200" algn="l" rtl="0">
              <a:lnSpc>
                <a:spcPct val="100000"/>
              </a:lnSpc>
              <a:spcBef>
                <a:spcPts val="0"/>
              </a:spcBef>
              <a:spcAft>
                <a:spcPts val="0"/>
              </a:spcAft>
              <a:buClr>
                <a:schemeClr val="dk1"/>
              </a:buClr>
              <a:buSzPts val="1600"/>
              <a:buFont typeface="Barlow Semi Condensed"/>
              <a:buChar char="●"/>
              <a:defRPr sz="1600" b="0" i="0" u="none" strike="noStrike" cap="none">
                <a:solidFill>
                  <a:schemeClr val="dk1"/>
                </a:solidFill>
                <a:latin typeface="Voces"/>
                <a:ea typeface="Voces"/>
                <a:cs typeface="Voces"/>
                <a:sym typeface="Voces"/>
              </a:defRPr>
            </a:lvl4pPr>
            <a:lvl5pPr marL="2286000" marR="0" lvl="4" indent="-330200" algn="l" rtl="0">
              <a:lnSpc>
                <a:spcPct val="100000"/>
              </a:lnSpc>
              <a:spcBef>
                <a:spcPts val="0"/>
              </a:spcBef>
              <a:spcAft>
                <a:spcPts val="0"/>
              </a:spcAft>
              <a:buClr>
                <a:schemeClr val="dk1"/>
              </a:buClr>
              <a:buSzPts val="1600"/>
              <a:buFont typeface="Barlow Semi Condensed"/>
              <a:buChar char="○"/>
              <a:defRPr sz="1600" b="0" i="0" u="none" strike="noStrike" cap="none">
                <a:solidFill>
                  <a:schemeClr val="dk1"/>
                </a:solidFill>
                <a:latin typeface="Voces"/>
                <a:ea typeface="Voces"/>
                <a:cs typeface="Voces"/>
                <a:sym typeface="Voces"/>
              </a:defRPr>
            </a:lvl5pPr>
            <a:lvl6pPr marL="2743200" marR="0" lvl="5" indent="-330200" algn="l" rtl="0">
              <a:lnSpc>
                <a:spcPct val="100000"/>
              </a:lnSpc>
              <a:spcBef>
                <a:spcPts val="0"/>
              </a:spcBef>
              <a:spcAft>
                <a:spcPts val="0"/>
              </a:spcAft>
              <a:buClr>
                <a:schemeClr val="dk1"/>
              </a:buClr>
              <a:buSzPts val="1600"/>
              <a:buFont typeface="Barlow Semi Condensed"/>
              <a:buChar char="■"/>
              <a:defRPr sz="1600" b="0" i="0" u="none" strike="noStrike" cap="none">
                <a:solidFill>
                  <a:schemeClr val="dk1"/>
                </a:solidFill>
                <a:latin typeface="Voces"/>
                <a:ea typeface="Voces"/>
                <a:cs typeface="Voces"/>
                <a:sym typeface="Voces"/>
              </a:defRPr>
            </a:lvl6pPr>
            <a:lvl7pPr marL="3200400" marR="0" lvl="6" indent="-330200" algn="l" rtl="0">
              <a:lnSpc>
                <a:spcPct val="100000"/>
              </a:lnSpc>
              <a:spcBef>
                <a:spcPts val="0"/>
              </a:spcBef>
              <a:spcAft>
                <a:spcPts val="0"/>
              </a:spcAft>
              <a:buClr>
                <a:schemeClr val="dk1"/>
              </a:buClr>
              <a:buSzPts val="1600"/>
              <a:buFont typeface="Barlow Semi Condensed"/>
              <a:buChar char="●"/>
              <a:defRPr sz="1600" b="0" i="0" u="none" strike="noStrike" cap="none">
                <a:solidFill>
                  <a:schemeClr val="dk1"/>
                </a:solidFill>
                <a:latin typeface="Voces"/>
                <a:ea typeface="Voces"/>
                <a:cs typeface="Voces"/>
                <a:sym typeface="Voces"/>
              </a:defRPr>
            </a:lvl7pPr>
            <a:lvl8pPr marL="3657600" marR="0" lvl="7" indent="-330200" algn="l" rtl="0">
              <a:lnSpc>
                <a:spcPct val="100000"/>
              </a:lnSpc>
              <a:spcBef>
                <a:spcPts val="0"/>
              </a:spcBef>
              <a:spcAft>
                <a:spcPts val="0"/>
              </a:spcAft>
              <a:buClr>
                <a:schemeClr val="dk1"/>
              </a:buClr>
              <a:buSzPts val="1600"/>
              <a:buFont typeface="Barlow Semi Condensed"/>
              <a:buChar char="○"/>
              <a:defRPr sz="1600" b="0" i="0" u="none" strike="noStrike" cap="none">
                <a:solidFill>
                  <a:schemeClr val="dk1"/>
                </a:solidFill>
                <a:latin typeface="Voces"/>
                <a:ea typeface="Voces"/>
                <a:cs typeface="Voces"/>
                <a:sym typeface="Voces"/>
              </a:defRPr>
            </a:lvl8pPr>
            <a:lvl9pPr marL="4114800" marR="0" lvl="8" indent="-330200" algn="l" rtl="0">
              <a:lnSpc>
                <a:spcPct val="100000"/>
              </a:lnSpc>
              <a:spcBef>
                <a:spcPts val="0"/>
              </a:spcBef>
              <a:spcAft>
                <a:spcPts val="0"/>
              </a:spcAft>
              <a:buClr>
                <a:schemeClr val="dk1"/>
              </a:buClr>
              <a:buSzPts val="1600"/>
              <a:buFont typeface="Barlow Semi Condensed"/>
              <a:buChar char="■"/>
              <a:defRPr sz="1600" b="0" i="0" u="none" strike="noStrike" cap="none">
                <a:solidFill>
                  <a:schemeClr val="dk1"/>
                </a:solidFill>
                <a:latin typeface="Voces"/>
                <a:ea typeface="Voces"/>
                <a:cs typeface="Voces"/>
                <a:sym typeface="Voces"/>
              </a:defRPr>
            </a:lvl9pPr>
          </a:lstStyle>
          <a:p>
            <a:r>
              <a:rPr lang="en-US" sz="1400" dirty="0"/>
              <a:t>Sexual voyeurism</a:t>
            </a:r>
          </a:p>
          <a:p>
            <a:r>
              <a:rPr lang="en-US" sz="1400" dirty="0"/>
              <a:t>Indecent exposure</a:t>
            </a:r>
          </a:p>
          <a:p>
            <a:r>
              <a:rPr lang="en-US" sz="1400" dirty="0"/>
              <a:t>Invasion of sexual privacy</a:t>
            </a:r>
          </a:p>
          <a:p>
            <a:r>
              <a:rPr lang="en-US" sz="1400" dirty="0"/>
              <a:t>Taking pictures, video, or audio without knowledge or permission</a:t>
            </a:r>
          </a:p>
          <a:p>
            <a:r>
              <a:rPr lang="en-US" sz="1400" dirty="0"/>
              <a:t>Sharing pictures, video, or audio without knowledge or permission</a:t>
            </a:r>
          </a:p>
          <a:p>
            <a:r>
              <a:rPr lang="en-US" sz="1400" dirty="0"/>
              <a:t>Prostituting another person</a:t>
            </a:r>
          </a:p>
          <a:p>
            <a:r>
              <a:rPr lang="en-US" sz="1400" dirty="0"/>
              <a:t>Using private photos/video/audio to blackmail an individual</a:t>
            </a:r>
          </a:p>
          <a:p>
            <a:r>
              <a:rPr lang="en-US" sz="1400" dirty="0"/>
              <a:t>Child pornography</a:t>
            </a:r>
            <a:r>
              <a:rPr lang="en-US" sz="1300" dirty="0"/>
              <a:t> (creation, possession, or dissemination)</a:t>
            </a:r>
          </a:p>
          <a:p>
            <a:r>
              <a:rPr lang="en-US" sz="1300" dirty="0"/>
              <a:t>More examples in the EON Policy and Procedures</a:t>
            </a:r>
            <a:endParaRPr lang="en-US" sz="1400" dirty="0"/>
          </a:p>
        </p:txBody>
      </p:sp>
      <p:sp>
        <p:nvSpPr>
          <p:cNvPr id="6" name="Subtitle 2">
            <a:extLst>
              <a:ext uri="{FF2B5EF4-FFF2-40B4-BE49-F238E27FC236}">
                <a16:creationId xmlns:a16="http://schemas.microsoft.com/office/drawing/2014/main" id="{CB66C9D0-1E30-77C5-706C-AD61E79D5856}"/>
              </a:ext>
            </a:extLst>
          </p:cNvPr>
          <p:cNvSpPr txBox="1">
            <a:spLocks/>
          </p:cNvSpPr>
          <p:nvPr/>
        </p:nvSpPr>
        <p:spPr>
          <a:xfrm>
            <a:off x="712350" y="1097400"/>
            <a:ext cx="77193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dk1"/>
              </a:buClr>
              <a:buSzPts val="1200"/>
              <a:buFont typeface="Barlow Semi Condensed"/>
              <a:buChar char="●"/>
              <a:defRPr sz="1200" b="0" i="0" u="none" strike="noStrike" cap="none">
                <a:solidFill>
                  <a:schemeClr val="dk1"/>
                </a:solidFill>
                <a:latin typeface="Voces"/>
                <a:ea typeface="Voces"/>
                <a:cs typeface="Voces"/>
                <a:sym typeface="Voces"/>
              </a:defRPr>
            </a:lvl1pPr>
            <a:lvl2pPr marL="914400" marR="0" lvl="1" indent="-330200" algn="l" rtl="0">
              <a:lnSpc>
                <a:spcPct val="100000"/>
              </a:lnSpc>
              <a:spcBef>
                <a:spcPts val="0"/>
              </a:spcBef>
              <a:spcAft>
                <a:spcPts val="0"/>
              </a:spcAft>
              <a:buClr>
                <a:schemeClr val="dk1"/>
              </a:buClr>
              <a:buSzPts val="1600"/>
              <a:buFont typeface="Barlow Semi Condensed"/>
              <a:buChar char="○"/>
              <a:defRPr sz="1600" b="0" i="0" u="none" strike="noStrike" cap="none">
                <a:solidFill>
                  <a:schemeClr val="dk1"/>
                </a:solidFill>
                <a:latin typeface="Voces"/>
                <a:ea typeface="Voces"/>
                <a:cs typeface="Voces"/>
                <a:sym typeface="Voces"/>
              </a:defRPr>
            </a:lvl2pPr>
            <a:lvl3pPr marL="1371600" marR="0" lvl="2" indent="-330200" algn="l" rtl="0">
              <a:lnSpc>
                <a:spcPct val="100000"/>
              </a:lnSpc>
              <a:spcBef>
                <a:spcPts val="0"/>
              </a:spcBef>
              <a:spcAft>
                <a:spcPts val="0"/>
              </a:spcAft>
              <a:buClr>
                <a:schemeClr val="dk1"/>
              </a:buClr>
              <a:buSzPts val="1600"/>
              <a:buFont typeface="Barlow Semi Condensed"/>
              <a:buChar char="■"/>
              <a:defRPr sz="1600" b="0" i="0" u="none" strike="noStrike" cap="none">
                <a:solidFill>
                  <a:schemeClr val="dk1"/>
                </a:solidFill>
                <a:latin typeface="Voces"/>
                <a:ea typeface="Voces"/>
                <a:cs typeface="Voces"/>
                <a:sym typeface="Voces"/>
              </a:defRPr>
            </a:lvl3pPr>
            <a:lvl4pPr marL="1828800" marR="0" lvl="3" indent="-330200" algn="l" rtl="0">
              <a:lnSpc>
                <a:spcPct val="100000"/>
              </a:lnSpc>
              <a:spcBef>
                <a:spcPts val="0"/>
              </a:spcBef>
              <a:spcAft>
                <a:spcPts val="0"/>
              </a:spcAft>
              <a:buClr>
                <a:schemeClr val="dk1"/>
              </a:buClr>
              <a:buSzPts val="1600"/>
              <a:buFont typeface="Barlow Semi Condensed"/>
              <a:buChar char="●"/>
              <a:defRPr sz="1600" b="0" i="0" u="none" strike="noStrike" cap="none">
                <a:solidFill>
                  <a:schemeClr val="dk1"/>
                </a:solidFill>
                <a:latin typeface="Voces"/>
                <a:ea typeface="Voces"/>
                <a:cs typeface="Voces"/>
                <a:sym typeface="Voces"/>
              </a:defRPr>
            </a:lvl4pPr>
            <a:lvl5pPr marL="2286000" marR="0" lvl="4" indent="-330200" algn="l" rtl="0">
              <a:lnSpc>
                <a:spcPct val="100000"/>
              </a:lnSpc>
              <a:spcBef>
                <a:spcPts val="0"/>
              </a:spcBef>
              <a:spcAft>
                <a:spcPts val="0"/>
              </a:spcAft>
              <a:buClr>
                <a:schemeClr val="dk1"/>
              </a:buClr>
              <a:buSzPts val="1600"/>
              <a:buFont typeface="Barlow Semi Condensed"/>
              <a:buChar char="○"/>
              <a:defRPr sz="1600" b="0" i="0" u="none" strike="noStrike" cap="none">
                <a:solidFill>
                  <a:schemeClr val="dk1"/>
                </a:solidFill>
                <a:latin typeface="Voces"/>
                <a:ea typeface="Voces"/>
                <a:cs typeface="Voces"/>
                <a:sym typeface="Voces"/>
              </a:defRPr>
            </a:lvl5pPr>
            <a:lvl6pPr marL="2743200" marR="0" lvl="5" indent="-330200" algn="l" rtl="0">
              <a:lnSpc>
                <a:spcPct val="100000"/>
              </a:lnSpc>
              <a:spcBef>
                <a:spcPts val="0"/>
              </a:spcBef>
              <a:spcAft>
                <a:spcPts val="0"/>
              </a:spcAft>
              <a:buClr>
                <a:schemeClr val="dk1"/>
              </a:buClr>
              <a:buSzPts val="1600"/>
              <a:buFont typeface="Barlow Semi Condensed"/>
              <a:buChar char="■"/>
              <a:defRPr sz="1600" b="0" i="0" u="none" strike="noStrike" cap="none">
                <a:solidFill>
                  <a:schemeClr val="dk1"/>
                </a:solidFill>
                <a:latin typeface="Voces"/>
                <a:ea typeface="Voces"/>
                <a:cs typeface="Voces"/>
                <a:sym typeface="Voces"/>
              </a:defRPr>
            </a:lvl6pPr>
            <a:lvl7pPr marL="3200400" marR="0" lvl="6" indent="-330200" algn="l" rtl="0">
              <a:lnSpc>
                <a:spcPct val="100000"/>
              </a:lnSpc>
              <a:spcBef>
                <a:spcPts val="0"/>
              </a:spcBef>
              <a:spcAft>
                <a:spcPts val="0"/>
              </a:spcAft>
              <a:buClr>
                <a:schemeClr val="dk1"/>
              </a:buClr>
              <a:buSzPts val="1600"/>
              <a:buFont typeface="Barlow Semi Condensed"/>
              <a:buChar char="●"/>
              <a:defRPr sz="1600" b="0" i="0" u="none" strike="noStrike" cap="none">
                <a:solidFill>
                  <a:schemeClr val="dk1"/>
                </a:solidFill>
                <a:latin typeface="Voces"/>
                <a:ea typeface="Voces"/>
                <a:cs typeface="Voces"/>
                <a:sym typeface="Voces"/>
              </a:defRPr>
            </a:lvl7pPr>
            <a:lvl8pPr marL="3657600" marR="0" lvl="7" indent="-330200" algn="l" rtl="0">
              <a:lnSpc>
                <a:spcPct val="100000"/>
              </a:lnSpc>
              <a:spcBef>
                <a:spcPts val="0"/>
              </a:spcBef>
              <a:spcAft>
                <a:spcPts val="0"/>
              </a:spcAft>
              <a:buClr>
                <a:schemeClr val="dk1"/>
              </a:buClr>
              <a:buSzPts val="1600"/>
              <a:buFont typeface="Barlow Semi Condensed"/>
              <a:buChar char="○"/>
              <a:defRPr sz="1600" b="0" i="0" u="none" strike="noStrike" cap="none">
                <a:solidFill>
                  <a:schemeClr val="dk1"/>
                </a:solidFill>
                <a:latin typeface="Voces"/>
                <a:ea typeface="Voces"/>
                <a:cs typeface="Voces"/>
                <a:sym typeface="Voces"/>
              </a:defRPr>
            </a:lvl8pPr>
            <a:lvl9pPr marL="4114800" marR="0" lvl="8" indent="-330200" algn="l" rtl="0">
              <a:lnSpc>
                <a:spcPct val="100000"/>
              </a:lnSpc>
              <a:spcBef>
                <a:spcPts val="0"/>
              </a:spcBef>
              <a:spcAft>
                <a:spcPts val="0"/>
              </a:spcAft>
              <a:buClr>
                <a:schemeClr val="dk1"/>
              </a:buClr>
              <a:buSzPts val="1600"/>
              <a:buFont typeface="Barlow Semi Condensed"/>
              <a:buChar char="■"/>
              <a:defRPr sz="1600" b="0" i="0" u="none" strike="noStrike" cap="none">
                <a:solidFill>
                  <a:schemeClr val="dk1"/>
                </a:solidFill>
                <a:latin typeface="Voces"/>
                <a:ea typeface="Voces"/>
                <a:cs typeface="Voces"/>
                <a:sym typeface="Voces"/>
              </a:defRPr>
            </a:lvl9pPr>
          </a:lstStyle>
          <a:p>
            <a:pPr marL="127000" indent="0">
              <a:buFont typeface="Barlow Semi Condensed"/>
              <a:buNone/>
            </a:pPr>
            <a:r>
              <a:rPr lang="en-US" sz="1600" b="1" dirty="0"/>
              <a:t>Sexual Exploitation (Process B), defined as: </a:t>
            </a:r>
            <a:endParaRPr lang="en-US" sz="1600" dirty="0"/>
          </a:p>
        </p:txBody>
      </p:sp>
    </p:spTree>
    <p:extLst>
      <p:ext uri="{BB962C8B-B14F-4D97-AF65-F5344CB8AC3E}">
        <p14:creationId xmlns:p14="http://schemas.microsoft.com/office/powerpoint/2010/main" val="39489476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984"/>
        <p:cNvGrpSpPr/>
        <p:nvPr/>
      </p:nvGrpSpPr>
      <p:grpSpPr>
        <a:xfrm>
          <a:off x="0" y="0"/>
          <a:ext cx="0" cy="0"/>
          <a:chOff x="0" y="0"/>
          <a:chExt cx="0" cy="0"/>
        </a:xfrm>
      </p:grpSpPr>
      <p:sp>
        <p:nvSpPr>
          <p:cNvPr id="2985" name="Google Shape;2985;p89"/>
          <p:cNvSpPr txBox="1">
            <a:spLocks noGrp="1"/>
          </p:cNvSpPr>
          <p:nvPr>
            <p:ph type="title"/>
          </p:nvPr>
        </p:nvSpPr>
        <p:spPr>
          <a:xfrm>
            <a:off x="714900" y="418505"/>
            <a:ext cx="77142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Intake Timeline</a:t>
            </a:r>
            <a:endParaRPr dirty="0"/>
          </a:p>
        </p:txBody>
      </p:sp>
      <p:sp>
        <p:nvSpPr>
          <p:cNvPr id="2986" name="Google Shape;2986;p89"/>
          <p:cNvSpPr txBox="1">
            <a:spLocks noGrp="1"/>
          </p:cNvSpPr>
          <p:nvPr>
            <p:ph type="subTitle" idx="1"/>
          </p:nvPr>
        </p:nvSpPr>
        <p:spPr>
          <a:xfrm>
            <a:off x="724945" y="3498506"/>
            <a:ext cx="1828800" cy="987300"/>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None/>
            </a:pPr>
            <a:r>
              <a:rPr lang="en" dirty="0"/>
              <a:t>TIX staff will email and/or call the impacted party to schedule a meeting</a:t>
            </a:r>
            <a:endParaRPr dirty="0"/>
          </a:p>
        </p:txBody>
      </p:sp>
      <p:sp>
        <p:nvSpPr>
          <p:cNvPr id="2987" name="Google Shape;2987;p89"/>
          <p:cNvSpPr txBox="1">
            <a:spLocks noGrp="1"/>
          </p:cNvSpPr>
          <p:nvPr>
            <p:ph type="subTitle" idx="2"/>
          </p:nvPr>
        </p:nvSpPr>
        <p:spPr>
          <a:xfrm>
            <a:off x="2679826" y="3498510"/>
            <a:ext cx="1828800" cy="987300"/>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None/>
            </a:pPr>
            <a:r>
              <a:rPr lang="en" dirty="0"/>
              <a:t>TIX staff reviews options, supportive measures, and safety concerns</a:t>
            </a:r>
            <a:endParaRPr dirty="0"/>
          </a:p>
        </p:txBody>
      </p:sp>
      <p:sp>
        <p:nvSpPr>
          <p:cNvPr id="2988" name="Google Shape;2988;p89"/>
          <p:cNvSpPr txBox="1">
            <a:spLocks noGrp="1"/>
          </p:cNvSpPr>
          <p:nvPr>
            <p:ph type="subTitle" idx="3"/>
          </p:nvPr>
        </p:nvSpPr>
        <p:spPr>
          <a:xfrm>
            <a:off x="4635420" y="3498510"/>
            <a:ext cx="1828800" cy="987300"/>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None/>
            </a:pPr>
            <a:r>
              <a:rPr lang="en" dirty="0"/>
              <a:t>Conduct initial assessment: if everything reported is true…</a:t>
            </a:r>
            <a:endParaRPr dirty="0"/>
          </a:p>
        </p:txBody>
      </p:sp>
      <p:sp>
        <p:nvSpPr>
          <p:cNvPr id="2989" name="Google Shape;2989;p89"/>
          <p:cNvSpPr txBox="1">
            <a:spLocks noGrp="1"/>
          </p:cNvSpPr>
          <p:nvPr>
            <p:ph type="subTitle" idx="4"/>
          </p:nvPr>
        </p:nvSpPr>
        <p:spPr>
          <a:xfrm>
            <a:off x="724945" y="2996984"/>
            <a:ext cx="18288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None/>
            </a:pPr>
            <a:r>
              <a:rPr lang="en" dirty="0"/>
              <a:t>Outreach</a:t>
            </a:r>
            <a:endParaRPr dirty="0"/>
          </a:p>
        </p:txBody>
      </p:sp>
      <p:sp>
        <p:nvSpPr>
          <p:cNvPr id="2990" name="Google Shape;2990;p89"/>
          <p:cNvSpPr txBox="1">
            <a:spLocks noGrp="1"/>
          </p:cNvSpPr>
          <p:nvPr>
            <p:ph type="subTitle" idx="5"/>
          </p:nvPr>
        </p:nvSpPr>
        <p:spPr>
          <a:xfrm>
            <a:off x="2679826" y="2996984"/>
            <a:ext cx="18288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None/>
            </a:pPr>
            <a:r>
              <a:rPr lang="en" dirty="0"/>
              <a:t>Meet</a:t>
            </a:r>
            <a:endParaRPr dirty="0"/>
          </a:p>
        </p:txBody>
      </p:sp>
      <p:sp>
        <p:nvSpPr>
          <p:cNvPr id="2991" name="Google Shape;2991;p89"/>
          <p:cNvSpPr txBox="1">
            <a:spLocks noGrp="1"/>
          </p:cNvSpPr>
          <p:nvPr>
            <p:ph type="subTitle" idx="6"/>
          </p:nvPr>
        </p:nvSpPr>
        <p:spPr>
          <a:xfrm>
            <a:off x="4635420" y="2996984"/>
            <a:ext cx="18288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None/>
            </a:pPr>
            <a:r>
              <a:rPr lang="en" dirty="0"/>
              <a:t>Assess</a:t>
            </a:r>
            <a:endParaRPr dirty="0"/>
          </a:p>
        </p:txBody>
      </p:sp>
      <p:sp>
        <p:nvSpPr>
          <p:cNvPr id="2992" name="Google Shape;2992;p89"/>
          <p:cNvSpPr txBox="1">
            <a:spLocks noGrp="1"/>
          </p:cNvSpPr>
          <p:nvPr>
            <p:ph type="subTitle" idx="7"/>
          </p:nvPr>
        </p:nvSpPr>
        <p:spPr>
          <a:xfrm>
            <a:off x="6590255" y="3438885"/>
            <a:ext cx="1828800" cy="987300"/>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None/>
            </a:pPr>
            <a:r>
              <a:rPr lang="en" dirty="0"/>
              <a:t>Supportive measures only vs. informal vs. formal resolution</a:t>
            </a:r>
            <a:endParaRPr dirty="0"/>
          </a:p>
        </p:txBody>
      </p:sp>
      <p:sp>
        <p:nvSpPr>
          <p:cNvPr id="2993" name="Google Shape;2993;p89"/>
          <p:cNvSpPr txBox="1">
            <a:spLocks noGrp="1"/>
          </p:cNvSpPr>
          <p:nvPr>
            <p:ph type="subTitle" idx="8"/>
          </p:nvPr>
        </p:nvSpPr>
        <p:spPr>
          <a:xfrm>
            <a:off x="6591006" y="2996984"/>
            <a:ext cx="18288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None/>
            </a:pPr>
            <a:r>
              <a:rPr lang="en" dirty="0"/>
              <a:t>Proceed</a:t>
            </a:r>
            <a:endParaRPr dirty="0"/>
          </a:p>
        </p:txBody>
      </p:sp>
      <p:sp>
        <p:nvSpPr>
          <p:cNvPr id="2994" name="Google Shape;2994;p89"/>
          <p:cNvSpPr/>
          <p:nvPr/>
        </p:nvSpPr>
        <p:spPr>
          <a:xfrm rot="-5180140">
            <a:off x="6665273" y="1754353"/>
            <a:ext cx="1007691" cy="721210"/>
          </a:xfrm>
          <a:custGeom>
            <a:avLst/>
            <a:gdLst/>
            <a:ahLst/>
            <a:cxnLst/>
            <a:rect l="l" t="t" r="r" b="b"/>
            <a:pathLst>
              <a:path w="52789" h="31344" extrusionOk="0">
                <a:moveTo>
                  <a:pt x="1" y="1"/>
                </a:moveTo>
                <a:lnTo>
                  <a:pt x="1" y="18587"/>
                </a:lnTo>
                <a:cubicBezTo>
                  <a:pt x="5866" y="19393"/>
                  <a:pt x="11621" y="21043"/>
                  <a:pt x="16680" y="24122"/>
                </a:cubicBezTo>
                <a:cubicBezTo>
                  <a:pt x="19759" y="25991"/>
                  <a:pt x="22509" y="28448"/>
                  <a:pt x="24671" y="31344"/>
                </a:cubicBezTo>
                <a:lnTo>
                  <a:pt x="52788" y="31344"/>
                </a:lnTo>
                <a:cubicBezTo>
                  <a:pt x="47546" y="20786"/>
                  <a:pt x="36915" y="13418"/>
                  <a:pt x="26138" y="8249"/>
                </a:cubicBezTo>
                <a:cubicBezTo>
                  <a:pt x="23498" y="6966"/>
                  <a:pt x="20786" y="5830"/>
                  <a:pt x="18073" y="4767"/>
                </a:cubicBezTo>
                <a:cubicBezTo>
                  <a:pt x="13234" y="2897"/>
                  <a:pt x="8249" y="1467"/>
                  <a:pt x="3153" y="588"/>
                </a:cubicBezTo>
                <a:cubicBezTo>
                  <a:pt x="2163" y="404"/>
                  <a:pt x="1100" y="184"/>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5" name="Google Shape;2995;p89"/>
          <p:cNvSpPr/>
          <p:nvPr/>
        </p:nvSpPr>
        <p:spPr>
          <a:xfrm rot="-3476623">
            <a:off x="2953594" y="1644011"/>
            <a:ext cx="1007786" cy="598383"/>
          </a:xfrm>
          <a:custGeom>
            <a:avLst/>
            <a:gdLst/>
            <a:ahLst/>
            <a:cxnLst/>
            <a:rect l="l" t="t" r="r" b="b"/>
            <a:pathLst>
              <a:path w="52789" h="31344" extrusionOk="0">
                <a:moveTo>
                  <a:pt x="1" y="1"/>
                </a:moveTo>
                <a:lnTo>
                  <a:pt x="1" y="18587"/>
                </a:lnTo>
                <a:cubicBezTo>
                  <a:pt x="5866" y="19393"/>
                  <a:pt x="11621" y="21043"/>
                  <a:pt x="16680" y="24122"/>
                </a:cubicBezTo>
                <a:cubicBezTo>
                  <a:pt x="19759" y="25991"/>
                  <a:pt x="22509" y="28448"/>
                  <a:pt x="24671" y="31344"/>
                </a:cubicBezTo>
                <a:lnTo>
                  <a:pt x="52788" y="31344"/>
                </a:lnTo>
                <a:cubicBezTo>
                  <a:pt x="47546" y="20786"/>
                  <a:pt x="36915" y="13418"/>
                  <a:pt x="26138" y="8249"/>
                </a:cubicBezTo>
                <a:cubicBezTo>
                  <a:pt x="23498" y="6966"/>
                  <a:pt x="20786" y="5830"/>
                  <a:pt x="18073" y="4767"/>
                </a:cubicBezTo>
                <a:cubicBezTo>
                  <a:pt x="13234" y="2897"/>
                  <a:pt x="8249" y="1467"/>
                  <a:pt x="3153" y="588"/>
                </a:cubicBezTo>
                <a:cubicBezTo>
                  <a:pt x="2163" y="404"/>
                  <a:pt x="1100" y="184"/>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6" name="Google Shape;2996;p89"/>
          <p:cNvSpPr/>
          <p:nvPr/>
        </p:nvSpPr>
        <p:spPr>
          <a:xfrm rot="170260">
            <a:off x="5311514" y="1756278"/>
            <a:ext cx="1007658" cy="598307"/>
          </a:xfrm>
          <a:custGeom>
            <a:avLst/>
            <a:gdLst/>
            <a:ahLst/>
            <a:cxnLst/>
            <a:rect l="l" t="t" r="r" b="b"/>
            <a:pathLst>
              <a:path w="52789" h="31344" extrusionOk="0">
                <a:moveTo>
                  <a:pt x="1" y="1"/>
                </a:moveTo>
                <a:lnTo>
                  <a:pt x="1" y="18587"/>
                </a:lnTo>
                <a:cubicBezTo>
                  <a:pt x="5866" y="19393"/>
                  <a:pt x="11621" y="21043"/>
                  <a:pt x="16680" y="24122"/>
                </a:cubicBezTo>
                <a:cubicBezTo>
                  <a:pt x="19759" y="25991"/>
                  <a:pt x="22509" y="28448"/>
                  <a:pt x="24671" y="31344"/>
                </a:cubicBezTo>
                <a:lnTo>
                  <a:pt x="52788" y="31344"/>
                </a:lnTo>
                <a:cubicBezTo>
                  <a:pt x="47546" y="20786"/>
                  <a:pt x="36915" y="13418"/>
                  <a:pt x="26138" y="8249"/>
                </a:cubicBezTo>
                <a:cubicBezTo>
                  <a:pt x="23498" y="6966"/>
                  <a:pt x="20786" y="5830"/>
                  <a:pt x="18073" y="4767"/>
                </a:cubicBezTo>
                <a:cubicBezTo>
                  <a:pt x="13234" y="2897"/>
                  <a:pt x="8249" y="1467"/>
                  <a:pt x="3153" y="588"/>
                </a:cubicBezTo>
                <a:cubicBezTo>
                  <a:pt x="2163" y="404"/>
                  <a:pt x="1100" y="184"/>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7" name="Google Shape;2997;p89"/>
          <p:cNvSpPr/>
          <p:nvPr/>
        </p:nvSpPr>
        <p:spPr>
          <a:xfrm rot="-6648803">
            <a:off x="668533" y="1881978"/>
            <a:ext cx="1007644" cy="721316"/>
          </a:xfrm>
          <a:custGeom>
            <a:avLst/>
            <a:gdLst/>
            <a:ahLst/>
            <a:cxnLst/>
            <a:rect l="l" t="t" r="r" b="b"/>
            <a:pathLst>
              <a:path w="52789" h="31344" extrusionOk="0">
                <a:moveTo>
                  <a:pt x="1" y="1"/>
                </a:moveTo>
                <a:lnTo>
                  <a:pt x="1" y="18587"/>
                </a:lnTo>
                <a:cubicBezTo>
                  <a:pt x="5866" y="19393"/>
                  <a:pt x="11621" y="21043"/>
                  <a:pt x="16680" y="24122"/>
                </a:cubicBezTo>
                <a:cubicBezTo>
                  <a:pt x="19759" y="25991"/>
                  <a:pt x="22509" y="28448"/>
                  <a:pt x="24671" y="31344"/>
                </a:cubicBezTo>
                <a:lnTo>
                  <a:pt x="52788" y="31344"/>
                </a:lnTo>
                <a:cubicBezTo>
                  <a:pt x="47546" y="20786"/>
                  <a:pt x="36915" y="13418"/>
                  <a:pt x="26138" y="8249"/>
                </a:cubicBezTo>
                <a:cubicBezTo>
                  <a:pt x="23498" y="6966"/>
                  <a:pt x="20786" y="5830"/>
                  <a:pt x="18073" y="4767"/>
                </a:cubicBezTo>
                <a:cubicBezTo>
                  <a:pt x="13234" y="2897"/>
                  <a:pt x="8249" y="1467"/>
                  <a:pt x="3153" y="588"/>
                </a:cubicBezTo>
                <a:cubicBezTo>
                  <a:pt x="2163" y="404"/>
                  <a:pt x="1100" y="184"/>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98" name="Google Shape;2998;p89"/>
          <p:cNvGrpSpPr/>
          <p:nvPr/>
        </p:nvGrpSpPr>
        <p:grpSpPr>
          <a:xfrm>
            <a:off x="1171455" y="1994020"/>
            <a:ext cx="935700" cy="935700"/>
            <a:chOff x="1171455" y="1994020"/>
            <a:chExt cx="935700" cy="935700"/>
          </a:xfrm>
        </p:grpSpPr>
        <p:sp>
          <p:nvSpPr>
            <p:cNvPr id="3000" name="Google Shape;3000;p89"/>
            <p:cNvSpPr/>
            <p:nvPr/>
          </p:nvSpPr>
          <p:spPr>
            <a:xfrm>
              <a:off x="1473422" y="2282999"/>
              <a:ext cx="331872" cy="357792"/>
            </a:xfrm>
            <a:custGeom>
              <a:avLst/>
              <a:gdLst/>
              <a:ahLst/>
              <a:cxnLst/>
              <a:rect l="l" t="t" r="r" b="b"/>
              <a:pathLst>
                <a:path w="10371" h="11181" extrusionOk="0">
                  <a:moveTo>
                    <a:pt x="5179" y="477"/>
                  </a:moveTo>
                  <a:lnTo>
                    <a:pt x="5513" y="1013"/>
                  </a:lnTo>
                  <a:cubicBezTo>
                    <a:pt x="5417" y="1132"/>
                    <a:pt x="5298" y="1263"/>
                    <a:pt x="5179" y="1417"/>
                  </a:cubicBezTo>
                  <a:cubicBezTo>
                    <a:pt x="5060" y="1263"/>
                    <a:pt x="4941" y="1132"/>
                    <a:pt x="4834" y="1013"/>
                  </a:cubicBezTo>
                  <a:lnTo>
                    <a:pt x="5179" y="477"/>
                  </a:lnTo>
                  <a:close/>
                  <a:moveTo>
                    <a:pt x="607" y="2775"/>
                  </a:moveTo>
                  <a:lnTo>
                    <a:pt x="1238" y="2918"/>
                  </a:lnTo>
                  <a:cubicBezTo>
                    <a:pt x="1250" y="3072"/>
                    <a:pt x="1250" y="3251"/>
                    <a:pt x="1274" y="3441"/>
                  </a:cubicBezTo>
                  <a:cubicBezTo>
                    <a:pt x="1084" y="3429"/>
                    <a:pt x="917" y="3406"/>
                    <a:pt x="750" y="3394"/>
                  </a:cubicBezTo>
                  <a:lnTo>
                    <a:pt x="607" y="2775"/>
                  </a:lnTo>
                  <a:close/>
                  <a:moveTo>
                    <a:pt x="9728" y="2775"/>
                  </a:moveTo>
                  <a:lnTo>
                    <a:pt x="9585" y="3394"/>
                  </a:lnTo>
                  <a:cubicBezTo>
                    <a:pt x="9430" y="3406"/>
                    <a:pt x="9251" y="3406"/>
                    <a:pt x="9061" y="3441"/>
                  </a:cubicBezTo>
                  <a:cubicBezTo>
                    <a:pt x="9096" y="3251"/>
                    <a:pt x="9108" y="3072"/>
                    <a:pt x="9108" y="2918"/>
                  </a:cubicBezTo>
                  <a:lnTo>
                    <a:pt x="9728" y="2775"/>
                  </a:lnTo>
                  <a:close/>
                  <a:moveTo>
                    <a:pt x="4346" y="965"/>
                  </a:moveTo>
                  <a:cubicBezTo>
                    <a:pt x="4536" y="1155"/>
                    <a:pt x="4870" y="1524"/>
                    <a:pt x="5167" y="1941"/>
                  </a:cubicBezTo>
                  <a:cubicBezTo>
                    <a:pt x="5203" y="1984"/>
                    <a:pt x="5247" y="2005"/>
                    <a:pt x="5293" y="2005"/>
                  </a:cubicBezTo>
                  <a:cubicBezTo>
                    <a:pt x="5323" y="2005"/>
                    <a:pt x="5353" y="1996"/>
                    <a:pt x="5382" y="1977"/>
                  </a:cubicBezTo>
                  <a:cubicBezTo>
                    <a:pt x="5465" y="1917"/>
                    <a:pt x="5477" y="1834"/>
                    <a:pt x="5429" y="1751"/>
                  </a:cubicBezTo>
                  <a:cubicBezTo>
                    <a:pt x="5417" y="1727"/>
                    <a:pt x="5406" y="1715"/>
                    <a:pt x="5370" y="1679"/>
                  </a:cubicBezTo>
                  <a:cubicBezTo>
                    <a:pt x="5608" y="1382"/>
                    <a:pt x="5846" y="1132"/>
                    <a:pt x="6001" y="977"/>
                  </a:cubicBezTo>
                  <a:cubicBezTo>
                    <a:pt x="6191" y="1394"/>
                    <a:pt x="6572" y="2334"/>
                    <a:pt x="6572" y="2977"/>
                  </a:cubicBezTo>
                  <a:cubicBezTo>
                    <a:pt x="6572" y="3346"/>
                    <a:pt x="6441" y="3691"/>
                    <a:pt x="6191" y="3941"/>
                  </a:cubicBezTo>
                  <a:cubicBezTo>
                    <a:pt x="6179" y="3918"/>
                    <a:pt x="6144" y="3882"/>
                    <a:pt x="6096" y="3870"/>
                  </a:cubicBezTo>
                  <a:cubicBezTo>
                    <a:pt x="6144" y="3715"/>
                    <a:pt x="6156" y="3572"/>
                    <a:pt x="6144" y="3406"/>
                  </a:cubicBezTo>
                  <a:cubicBezTo>
                    <a:pt x="6132" y="3108"/>
                    <a:pt x="6013" y="2751"/>
                    <a:pt x="5798" y="2382"/>
                  </a:cubicBezTo>
                  <a:cubicBezTo>
                    <a:pt x="5774" y="2333"/>
                    <a:pt x="5716" y="2301"/>
                    <a:pt x="5659" y="2301"/>
                  </a:cubicBezTo>
                  <a:cubicBezTo>
                    <a:pt x="5632" y="2301"/>
                    <a:pt x="5607" y="2307"/>
                    <a:pt x="5584" y="2322"/>
                  </a:cubicBezTo>
                  <a:cubicBezTo>
                    <a:pt x="5501" y="2370"/>
                    <a:pt x="5477" y="2465"/>
                    <a:pt x="5525" y="2548"/>
                  </a:cubicBezTo>
                  <a:cubicBezTo>
                    <a:pt x="5858" y="3179"/>
                    <a:pt x="5906" y="3680"/>
                    <a:pt x="5667" y="4013"/>
                  </a:cubicBezTo>
                  <a:lnTo>
                    <a:pt x="5298" y="3418"/>
                  </a:lnTo>
                  <a:cubicBezTo>
                    <a:pt x="5263" y="3382"/>
                    <a:pt x="5203" y="3346"/>
                    <a:pt x="5167" y="3346"/>
                  </a:cubicBezTo>
                  <a:cubicBezTo>
                    <a:pt x="5108" y="3346"/>
                    <a:pt x="5060" y="3382"/>
                    <a:pt x="5025" y="3418"/>
                  </a:cubicBezTo>
                  <a:lnTo>
                    <a:pt x="4596" y="4108"/>
                  </a:lnTo>
                  <a:lnTo>
                    <a:pt x="4405" y="3918"/>
                  </a:lnTo>
                  <a:cubicBezTo>
                    <a:pt x="4358" y="3882"/>
                    <a:pt x="4310" y="3870"/>
                    <a:pt x="4274" y="3870"/>
                  </a:cubicBezTo>
                  <a:cubicBezTo>
                    <a:pt x="4227" y="3882"/>
                    <a:pt x="4179" y="3918"/>
                    <a:pt x="4155" y="3965"/>
                  </a:cubicBezTo>
                  <a:cubicBezTo>
                    <a:pt x="3893" y="3691"/>
                    <a:pt x="3762" y="3346"/>
                    <a:pt x="3762" y="2989"/>
                  </a:cubicBezTo>
                  <a:cubicBezTo>
                    <a:pt x="3762" y="2322"/>
                    <a:pt x="4167" y="1382"/>
                    <a:pt x="4346" y="965"/>
                  </a:cubicBezTo>
                  <a:close/>
                  <a:moveTo>
                    <a:pt x="5179" y="3799"/>
                  </a:moveTo>
                  <a:lnTo>
                    <a:pt x="5513" y="4334"/>
                  </a:lnTo>
                  <a:cubicBezTo>
                    <a:pt x="5417" y="4453"/>
                    <a:pt x="5298" y="4584"/>
                    <a:pt x="5179" y="4739"/>
                  </a:cubicBezTo>
                  <a:cubicBezTo>
                    <a:pt x="5060" y="4584"/>
                    <a:pt x="4941" y="4453"/>
                    <a:pt x="4834" y="4334"/>
                  </a:cubicBezTo>
                  <a:lnTo>
                    <a:pt x="5179" y="3799"/>
                  </a:lnTo>
                  <a:close/>
                  <a:moveTo>
                    <a:pt x="1560" y="2537"/>
                  </a:moveTo>
                  <a:lnTo>
                    <a:pt x="1560" y="2537"/>
                  </a:lnTo>
                  <a:cubicBezTo>
                    <a:pt x="1988" y="2691"/>
                    <a:pt x="2929" y="3084"/>
                    <a:pt x="3381" y="3525"/>
                  </a:cubicBezTo>
                  <a:cubicBezTo>
                    <a:pt x="3643" y="3799"/>
                    <a:pt x="3798" y="4156"/>
                    <a:pt x="3798" y="4525"/>
                  </a:cubicBezTo>
                  <a:cubicBezTo>
                    <a:pt x="3798" y="4596"/>
                    <a:pt x="3798" y="4680"/>
                    <a:pt x="3774" y="4751"/>
                  </a:cubicBezTo>
                  <a:cubicBezTo>
                    <a:pt x="3762" y="4680"/>
                    <a:pt x="3739" y="4620"/>
                    <a:pt x="3703" y="4561"/>
                  </a:cubicBezTo>
                  <a:cubicBezTo>
                    <a:pt x="3524" y="4156"/>
                    <a:pt x="3084" y="3846"/>
                    <a:pt x="2405" y="3644"/>
                  </a:cubicBezTo>
                  <a:cubicBezTo>
                    <a:pt x="2392" y="3640"/>
                    <a:pt x="2379" y="3638"/>
                    <a:pt x="2366" y="3638"/>
                  </a:cubicBezTo>
                  <a:cubicBezTo>
                    <a:pt x="2294" y="3638"/>
                    <a:pt x="2223" y="3690"/>
                    <a:pt x="2203" y="3751"/>
                  </a:cubicBezTo>
                  <a:cubicBezTo>
                    <a:pt x="2167" y="3846"/>
                    <a:pt x="2227" y="3930"/>
                    <a:pt x="2310" y="3965"/>
                  </a:cubicBezTo>
                  <a:cubicBezTo>
                    <a:pt x="2881" y="4144"/>
                    <a:pt x="3239" y="4382"/>
                    <a:pt x="3393" y="4692"/>
                  </a:cubicBezTo>
                  <a:cubicBezTo>
                    <a:pt x="3501" y="4930"/>
                    <a:pt x="3477" y="5215"/>
                    <a:pt x="3346" y="5537"/>
                  </a:cubicBezTo>
                  <a:cubicBezTo>
                    <a:pt x="3084" y="5787"/>
                    <a:pt x="2739" y="5930"/>
                    <a:pt x="2369" y="5930"/>
                  </a:cubicBezTo>
                  <a:cubicBezTo>
                    <a:pt x="1988" y="5930"/>
                    <a:pt x="1631" y="5775"/>
                    <a:pt x="1369" y="5513"/>
                  </a:cubicBezTo>
                  <a:cubicBezTo>
                    <a:pt x="941" y="5073"/>
                    <a:pt x="548" y="4144"/>
                    <a:pt x="381" y="3703"/>
                  </a:cubicBezTo>
                  <a:cubicBezTo>
                    <a:pt x="655" y="3703"/>
                    <a:pt x="1143" y="3739"/>
                    <a:pt x="1655" y="3810"/>
                  </a:cubicBezTo>
                  <a:cubicBezTo>
                    <a:pt x="1662" y="3812"/>
                    <a:pt x="1669" y="3812"/>
                    <a:pt x="1677" y="3812"/>
                  </a:cubicBezTo>
                  <a:cubicBezTo>
                    <a:pt x="1754" y="3812"/>
                    <a:pt x="1835" y="3756"/>
                    <a:pt x="1846" y="3680"/>
                  </a:cubicBezTo>
                  <a:cubicBezTo>
                    <a:pt x="1857" y="3584"/>
                    <a:pt x="1798" y="3501"/>
                    <a:pt x="1715" y="3489"/>
                  </a:cubicBezTo>
                  <a:cubicBezTo>
                    <a:pt x="1679" y="3489"/>
                    <a:pt x="1655" y="3465"/>
                    <a:pt x="1619" y="3465"/>
                  </a:cubicBezTo>
                  <a:cubicBezTo>
                    <a:pt x="1572" y="3084"/>
                    <a:pt x="1560" y="2739"/>
                    <a:pt x="1560" y="2537"/>
                  </a:cubicBezTo>
                  <a:close/>
                  <a:moveTo>
                    <a:pt x="8787" y="2548"/>
                  </a:moveTo>
                  <a:cubicBezTo>
                    <a:pt x="8787" y="2751"/>
                    <a:pt x="8775" y="3096"/>
                    <a:pt x="8739" y="3477"/>
                  </a:cubicBezTo>
                  <a:cubicBezTo>
                    <a:pt x="8704" y="3477"/>
                    <a:pt x="8680" y="3501"/>
                    <a:pt x="8644" y="3501"/>
                  </a:cubicBezTo>
                  <a:cubicBezTo>
                    <a:pt x="8549" y="3513"/>
                    <a:pt x="8489" y="3608"/>
                    <a:pt x="8513" y="3691"/>
                  </a:cubicBezTo>
                  <a:cubicBezTo>
                    <a:pt x="8524" y="3768"/>
                    <a:pt x="8604" y="3824"/>
                    <a:pt x="8682" y="3824"/>
                  </a:cubicBezTo>
                  <a:cubicBezTo>
                    <a:pt x="8689" y="3824"/>
                    <a:pt x="8696" y="3823"/>
                    <a:pt x="8704" y="3822"/>
                  </a:cubicBezTo>
                  <a:cubicBezTo>
                    <a:pt x="9204" y="3739"/>
                    <a:pt x="9704" y="3715"/>
                    <a:pt x="9966" y="3715"/>
                  </a:cubicBezTo>
                  <a:cubicBezTo>
                    <a:pt x="9811" y="4144"/>
                    <a:pt x="9418" y="5073"/>
                    <a:pt x="8977" y="5537"/>
                  </a:cubicBezTo>
                  <a:cubicBezTo>
                    <a:pt x="8707" y="5808"/>
                    <a:pt x="8347" y="5945"/>
                    <a:pt x="7986" y="5945"/>
                  </a:cubicBezTo>
                  <a:cubicBezTo>
                    <a:pt x="7633" y="5945"/>
                    <a:pt x="7278" y="5814"/>
                    <a:pt x="7001" y="5549"/>
                  </a:cubicBezTo>
                  <a:cubicBezTo>
                    <a:pt x="6870" y="5227"/>
                    <a:pt x="6846" y="4930"/>
                    <a:pt x="6965" y="4703"/>
                  </a:cubicBezTo>
                  <a:cubicBezTo>
                    <a:pt x="7108" y="4394"/>
                    <a:pt x="7465" y="4144"/>
                    <a:pt x="8049" y="3977"/>
                  </a:cubicBezTo>
                  <a:cubicBezTo>
                    <a:pt x="8144" y="3941"/>
                    <a:pt x="8180" y="3858"/>
                    <a:pt x="8156" y="3763"/>
                  </a:cubicBezTo>
                  <a:cubicBezTo>
                    <a:pt x="8128" y="3699"/>
                    <a:pt x="8073" y="3656"/>
                    <a:pt x="8005" y="3656"/>
                  </a:cubicBezTo>
                  <a:cubicBezTo>
                    <a:pt x="7985" y="3656"/>
                    <a:pt x="7963" y="3659"/>
                    <a:pt x="7942" y="3668"/>
                  </a:cubicBezTo>
                  <a:cubicBezTo>
                    <a:pt x="7275" y="3870"/>
                    <a:pt x="6846" y="4168"/>
                    <a:pt x="6656" y="4572"/>
                  </a:cubicBezTo>
                  <a:cubicBezTo>
                    <a:pt x="6620" y="4632"/>
                    <a:pt x="6596" y="4703"/>
                    <a:pt x="6572" y="4763"/>
                  </a:cubicBezTo>
                  <a:cubicBezTo>
                    <a:pt x="6560" y="4692"/>
                    <a:pt x="6560" y="4620"/>
                    <a:pt x="6560" y="4537"/>
                  </a:cubicBezTo>
                  <a:cubicBezTo>
                    <a:pt x="6560" y="4168"/>
                    <a:pt x="6703" y="3810"/>
                    <a:pt x="6977" y="3549"/>
                  </a:cubicBezTo>
                  <a:cubicBezTo>
                    <a:pt x="7418" y="3096"/>
                    <a:pt x="8370" y="2703"/>
                    <a:pt x="8787" y="2548"/>
                  </a:cubicBezTo>
                  <a:close/>
                  <a:moveTo>
                    <a:pt x="3465" y="5882"/>
                  </a:moveTo>
                  <a:lnTo>
                    <a:pt x="3465" y="5882"/>
                  </a:lnTo>
                  <a:cubicBezTo>
                    <a:pt x="3429" y="6013"/>
                    <a:pt x="3429" y="6144"/>
                    <a:pt x="3429" y="6287"/>
                  </a:cubicBezTo>
                  <a:cubicBezTo>
                    <a:pt x="3441" y="6489"/>
                    <a:pt x="3477" y="6680"/>
                    <a:pt x="3536" y="6858"/>
                  </a:cubicBezTo>
                  <a:cubicBezTo>
                    <a:pt x="3227" y="6668"/>
                    <a:pt x="2858" y="6466"/>
                    <a:pt x="2429" y="6263"/>
                  </a:cubicBezTo>
                  <a:cubicBezTo>
                    <a:pt x="2810" y="6251"/>
                    <a:pt x="3167" y="6120"/>
                    <a:pt x="3465" y="5882"/>
                  </a:cubicBezTo>
                  <a:close/>
                  <a:moveTo>
                    <a:pt x="6870" y="5882"/>
                  </a:moveTo>
                  <a:lnTo>
                    <a:pt x="6870" y="5882"/>
                  </a:lnTo>
                  <a:cubicBezTo>
                    <a:pt x="7168" y="6120"/>
                    <a:pt x="7525" y="6251"/>
                    <a:pt x="7918" y="6263"/>
                  </a:cubicBezTo>
                  <a:cubicBezTo>
                    <a:pt x="7489" y="6466"/>
                    <a:pt x="7132" y="6668"/>
                    <a:pt x="6799" y="6858"/>
                  </a:cubicBezTo>
                  <a:cubicBezTo>
                    <a:pt x="6858" y="6680"/>
                    <a:pt x="6906" y="6477"/>
                    <a:pt x="6906" y="6287"/>
                  </a:cubicBezTo>
                  <a:cubicBezTo>
                    <a:pt x="6906" y="6168"/>
                    <a:pt x="6906" y="6013"/>
                    <a:pt x="6870" y="5882"/>
                  </a:cubicBezTo>
                  <a:close/>
                  <a:moveTo>
                    <a:pt x="4346" y="4287"/>
                  </a:moveTo>
                  <a:cubicBezTo>
                    <a:pt x="4536" y="4477"/>
                    <a:pt x="4870" y="4834"/>
                    <a:pt x="5167" y="5251"/>
                  </a:cubicBezTo>
                  <a:cubicBezTo>
                    <a:pt x="5204" y="5302"/>
                    <a:pt x="5250" y="5327"/>
                    <a:pt x="5296" y="5327"/>
                  </a:cubicBezTo>
                  <a:cubicBezTo>
                    <a:pt x="5325" y="5327"/>
                    <a:pt x="5354" y="5317"/>
                    <a:pt x="5382" y="5299"/>
                  </a:cubicBezTo>
                  <a:cubicBezTo>
                    <a:pt x="5465" y="5239"/>
                    <a:pt x="5477" y="5156"/>
                    <a:pt x="5429" y="5073"/>
                  </a:cubicBezTo>
                  <a:cubicBezTo>
                    <a:pt x="5417" y="5049"/>
                    <a:pt x="5406" y="5037"/>
                    <a:pt x="5370" y="5001"/>
                  </a:cubicBezTo>
                  <a:cubicBezTo>
                    <a:pt x="5608" y="4703"/>
                    <a:pt x="5846" y="4453"/>
                    <a:pt x="6001" y="4299"/>
                  </a:cubicBezTo>
                  <a:cubicBezTo>
                    <a:pt x="6191" y="4715"/>
                    <a:pt x="6572" y="5656"/>
                    <a:pt x="6572" y="6299"/>
                  </a:cubicBezTo>
                  <a:cubicBezTo>
                    <a:pt x="6572" y="6775"/>
                    <a:pt x="6334" y="7192"/>
                    <a:pt x="6001" y="7442"/>
                  </a:cubicBezTo>
                  <a:cubicBezTo>
                    <a:pt x="6025" y="7382"/>
                    <a:pt x="6060" y="7323"/>
                    <a:pt x="6084" y="7251"/>
                  </a:cubicBezTo>
                  <a:cubicBezTo>
                    <a:pt x="6251" y="6823"/>
                    <a:pt x="6156" y="6299"/>
                    <a:pt x="5822" y="5692"/>
                  </a:cubicBezTo>
                  <a:cubicBezTo>
                    <a:pt x="5791" y="5637"/>
                    <a:pt x="5734" y="5608"/>
                    <a:pt x="5678" y="5608"/>
                  </a:cubicBezTo>
                  <a:cubicBezTo>
                    <a:pt x="5649" y="5608"/>
                    <a:pt x="5621" y="5616"/>
                    <a:pt x="5596" y="5632"/>
                  </a:cubicBezTo>
                  <a:cubicBezTo>
                    <a:pt x="5525" y="5668"/>
                    <a:pt x="5489" y="5775"/>
                    <a:pt x="5537" y="5846"/>
                  </a:cubicBezTo>
                  <a:cubicBezTo>
                    <a:pt x="5822" y="6382"/>
                    <a:pt x="5906" y="6823"/>
                    <a:pt x="5787" y="7132"/>
                  </a:cubicBezTo>
                  <a:cubicBezTo>
                    <a:pt x="5703" y="7370"/>
                    <a:pt x="5489" y="7561"/>
                    <a:pt x="5144" y="7692"/>
                  </a:cubicBezTo>
                  <a:cubicBezTo>
                    <a:pt x="4394" y="7680"/>
                    <a:pt x="3762" y="7061"/>
                    <a:pt x="3762" y="6287"/>
                  </a:cubicBezTo>
                  <a:cubicBezTo>
                    <a:pt x="3762" y="5656"/>
                    <a:pt x="4167" y="4703"/>
                    <a:pt x="4346" y="4287"/>
                  </a:cubicBezTo>
                  <a:close/>
                  <a:moveTo>
                    <a:pt x="4917" y="7990"/>
                  </a:moveTo>
                  <a:lnTo>
                    <a:pt x="4917" y="7990"/>
                  </a:lnTo>
                  <a:cubicBezTo>
                    <a:pt x="5001" y="8013"/>
                    <a:pt x="5084" y="8013"/>
                    <a:pt x="5179" y="8013"/>
                  </a:cubicBezTo>
                  <a:cubicBezTo>
                    <a:pt x="5263" y="8013"/>
                    <a:pt x="5346" y="8013"/>
                    <a:pt x="5429" y="7990"/>
                  </a:cubicBezTo>
                  <a:lnTo>
                    <a:pt x="5429" y="7990"/>
                  </a:lnTo>
                  <a:cubicBezTo>
                    <a:pt x="5310" y="8109"/>
                    <a:pt x="5239" y="8204"/>
                    <a:pt x="5179" y="8275"/>
                  </a:cubicBezTo>
                  <a:cubicBezTo>
                    <a:pt x="5120" y="8204"/>
                    <a:pt x="5025" y="8097"/>
                    <a:pt x="4917" y="7990"/>
                  </a:cubicBezTo>
                  <a:close/>
                  <a:moveTo>
                    <a:pt x="9704" y="6001"/>
                  </a:moveTo>
                  <a:lnTo>
                    <a:pt x="9704" y="6001"/>
                  </a:lnTo>
                  <a:cubicBezTo>
                    <a:pt x="9537" y="6227"/>
                    <a:pt x="9275" y="6525"/>
                    <a:pt x="8882" y="6835"/>
                  </a:cubicBezTo>
                  <a:cubicBezTo>
                    <a:pt x="8263" y="7359"/>
                    <a:pt x="7191" y="8013"/>
                    <a:pt x="5584" y="8311"/>
                  </a:cubicBezTo>
                  <a:cubicBezTo>
                    <a:pt x="5763" y="8109"/>
                    <a:pt x="6037" y="7823"/>
                    <a:pt x="6418" y="7525"/>
                  </a:cubicBezTo>
                  <a:cubicBezTo>
                    <a:pt x="7072" y="7037"/>
                    <a:pt x="8144" y="6382"/>
                    <a:pt x="9704" y="6001"/>
                  </a:cubicBezTo>
                  <a:close/>
                  <a:moveTo>
                    <a:pt x="655" y="6013"/>
                  </a:moveTo>
                  <a:cubicBezTo>
                    <a:pt x="2203" y="6382"/>
                    <a:pt x="3286" y="7037"/>
                    <a:pt x="3929" y="7549"/>
                  </a:cubicBezTo>
                  <a:cubicBezTo>
                    <a:pt x="4310" y="7847"/>
                    <a:pt x="4596" y="8121"/>
                    <a:pt x="4775" y="8335"/>
                  </a:cubicBezTo>
                  <a:cubicBezTo>
                    <a:pt x="3167" y="8013"/>
                    <a:pt x="2096" y="7359"/>
                    <a:pt x="1476" y="6847"/>
                  </a:cubicBezTo>
                  <a:cubicBezTo>
                    <a:pt x="1084" y="6537"/>
                    <a:pt x="822" y="6227"/>
                    <a:pt x="655" y="6013"/>
                  </a:cubicBezTo>
                  <a:close/>
                  <a:moveTo>
                    <a:pt x="1969" y="7829"/>
                  </a:moveTo>
                  <a:cubicBezTo>
                    <a:pt x="2107" y="7829"/>
                    <a:pt x="2244" y="7834"/>
                    <a:pt x="2381" y="7847"/>
                  </a:cubicBezTo>
                  <a:cubicBezTo>
                    <a:pt x="3000" y="8168"/>
                    <a:pt x="3774" y="8466"/>
                    <a:pt x="4751" y="8644"/>
                  </a:cubicBezTo>
                  <a:cubicBezTo>
                    <a:pt x="4409" y="8708"/>
                    <a:pt x="4091" y="8735"/>
                    <a:pt x="3795" y="8735"/>
                  </a:cubicBezTo>
                  <a:cubicBezTo>
                    <a:pt x="3041" y="8735"/>
                    <a:pt x="2440" y="8559"/>
                    <a:pt x="2012" y="8371"/>
                  </a:cubicBezTo>
                  <a:cubicBezTo>
                    <a:pt x="1631" y="8204"/>
                    <a:pt x="1357" y="8013"/>
                    <a:pt x="1179" y="7871"/>
                  </a:cubicBezTo>
                  <a:cubicBezTo>
                    <a:pt x="1450" y="7847"/>
                    <a:pt x="1712" y="7829"/>
                    <a:pt x="1969" y="7829"/>
                  </a:cubicBezTo>
                  <a:close/>
                  <a:moveTo>
                    <a:pt x="8525" y="7824"/>
                  </a:moveTo>
                  <a:cubicBezTo>
                    <a:pt x="8741" y="7824"/>
                    <a:pt x="8954" y="7839"/>
                    <a:pt x="9168" y="7871"/>
                  </a:cubicBezTo>
                  <a:cubicBezTo>
                    <a:pt x="8989" y="8013"/>
                    <a:pt x="8715" y="8204"/>
                    <a:pt x="8346" y="8371"/>
                  </a:cubicBezTo>
                  <a:cubicBezTo>
                    <a:pt x="7909" y="8563"/>
                    <a:pt x="7285" y="8749"/>
                    <a:pt x="6498" y="8749"/>
                  </a:cubicBezTo>
                  <a:cubicBezTo>
                    <a:pt x="6214" y="8749"/>
                    <a:pt x="5909" y="8725"/>
                    <a:pt x="5584" y="8668"/>
                  </a:cubicBezTo>
                  <a:cubicBezTo>
                    <a:pt x="6549" y="8478"/>
                    <a:pt x="7334" y="8180"/>
                    <a:pt x="7942" y="7859"/>
                  </a:cubicBezTo>
                  <a:cubicBezTo>
                    <a:pt x="8138" y="7836"/>
                    <a:pt x="8332" y="7824"/>
                    <a:pt x="8525" y="7824"/>
                  </a:cubicBezTo>
                  <a:close/>
                  <a:moveTo>
                    <a:pt x="5179" y="8906"/>
                  </a:moveTo>
                  <a:cubicBezTo>
                    <a:pt x="5191" y="8906"/>
                    <a:pt x="5227" y="8918"/>
                    <a:pt x="5239" y="8918"/>
                  </a:cubicBezTo>
                  <a:lnTo>
                    <a:pt x="5310" y="9442"/>
                  </a:lnTo>
                  <a:lnTo>
                    <a:pt x="5048" y="9442"/>
                  </a:lnTo>
                  <a:lnTo>
                    <a:pt x="5120" y="8918"/>
                  </a:lnTo>
                  <a:cubicBezTo>
                    <a:pt x="5132" y="8918"/>
                    <a:pt x="5167" y="8906"/>
                    <a:pt x="5179" y="8906"/>
                  </a:cubicBezTo>
                  <a:close/>
                  <a:moveTo>
                    <a:pt x="5358" y="9764"/>
                  </a:moveTo>
                  <a:lnTo>
                    <a:pt x="5501" y="10835"/>
                  </a:lnTo>
                  <a:lnTo>
                    <a:pt x="4834" y="10835"/>
                  </a:lnTo>
                  <a:lnTo>
                    <a:pt x="4989" y="9764"/>
                  </a:lnTo>
                  <a:close/>
                  <a:moveTo>
                    <a:pt x="5191" y="0"/>
                  </a:moveTo>
                  <a:cubicBezTo>
                    <a:pt x="5132" y="0"/>
                    <a:pt x="5084" y="36"/>
                    <a:pt x="5060" y="72"/>
                  </a:cubicBezTo>
                  <a:lnTo>
                    <a:pt x="4632" y="762"/>
                  </a:lnTo>
                  <a:lnTo>
                    <a:pt x="4429" y="572"/>
                  </a:lnTo>
                  <a:cubicBezTo>
                    <a:pt x="4394" y="536"/>
                    <a:pt x="4346" y="524"/>
                    <a:pt x="4298" y="524"/>
                  </a:cubicBezTo>
                  <a:cubicBezTo>
                    <a:pt x="4251" y="536"/>
                    <a:pt x="4215" y="572"/>
                    <a:pt x="4179" y="608"/>
                  </a:cubicBezTo>
                  <a:cubicBezTo>
                    <a:pt x="4155" y="667"/>
                    <a:pt x="3465" y="2060"/>
                    <a:pt x="3465" y="2965"/>
                  </a:cubicBezTo>
                  <a:cubicBezTo>
                    <a:pt x="3465" y="3037"/>
                    <a:pt x="3465" y="3096"/>
                    <a:pt x="3477" y="3168"/>
                  </a:cubicBezTo>
                  <a:cubicBezTo>
                    <a:pt x="2786" y="2608"/>
                    <a:pt x="1536" y="2179"/>
                    <a:pt x="1476" y="2156"/>
                  </a:cubicBezTo>
                  <a:cubicBezTo>
                    <a:pt x="1459" y="2151"/>
                    <a:pt x="1440" y="2148"/>
                    <a:pt x="1421" y="2148"/>
                  </a:cubicBezTo>
                  <a:cubicBezTo>
                    <a:pt x="1387" y="2148"/>
                    <a:pt x="1352" y="2157"/>
                    <a:pt x="1322" y="2179"/>
                  </a:cubicBezTo>
                  <a:cubicBezTo>
                    <a:pt x="1274" y="2203"/>
                    <a:pt x="1250" y="2251"/>
                    <a:pt x="1250" y="2310"/>
                  </a:cubicBezTo>
                  <a:lnTo>
                    <a:pt x="1250" y="2572"/>
                  </a:lnTo>
                  <a:lnTo>
                    <a:pt x="464" y="2394"/>
                  </a:lnTo>
                  <a:cubicBezTo>
                    <a:pt x="450" y="2391"/>
                    <a:pt x="436" y="2389"/>
                    <a:pt x="423" y="2389"/>
                  </a:cubicBezTo>
                  <a:cubicBezTo>
                    <a:pt x="378" y="2389"/>
                    <a:pt x="337" y="2405"/>
                    <a:pt x="310" y="2441"/>
                  </a:cubicBezTo>
                  <a:cubicBezTo>
                    <a:pt x="262" y="2489"/>
                    <a:pt x="250" y="2548"/>
                    <a:pt x="262" y="2596"/>
                  </a:cubicBezTo>
                  <a:lnTo>
                    <a:pt x="441" y="3382"/>
                  </a:lnTo>
                  <a:lnTo>
                    <a:pt x="179" y="3382"/>
                  </a:lnTo>
                  <a:cubicBezTo>
                    <a:pt x="131" y="3382"/>
                    <a:pt x="72" y="3406"/>
                    <a:pt x="48" y="3453"/>
                  </a:cubicBezTo>
                  <a:cubicBezTo>
                    <a:pt x="12" y="3501"/>
                    <a:pt x="0" y="3549"/>
                    <a:pt x="24" y="3608"/>
                  </a:cubicBezTo>
                  <a:cubicBezTo>
                    <a:pt x="48" y="3668"/>
                    <a:pt x="548" y="5132"/>
                    <a:pt x="1179" y="5763"/>
                  </a:cubicBezTo>
                  <a:lnTo>
                    <a:pt x="1238" y="5823"/>
                  </a:lnTo>
                  <a:cubicBezTo>
                    <a:pt x="953" y="5727"/>
                    <a:pt x="655" y="5656"/>
                    <a:pt x="345" y="5596"/>
                  </a:cubicBezTo>
                  <a:cubicBezTo>
                    <a:pt x="335" y="5594"/>
                    <a:pt x="325" y="5593"/>
                    <a:pt x="315" y="5593"/>
                  </a:cubicBezTo>
                  <a:cubicBezTo>
                    <a:pt x="266" y="5593"/>
                    <a:pt x="218" y="5616"/>
                    <a:pt x="179" y="5656"/>
                  </a:cubicBezTo>
                  <a:cubicBezTo>
                    <a:pt x="131" y="5704"/>
                    <a:pt x="131" y="5775"/>
                    <a:pt x="167" y="5835"/>
                  </a:cubicBezTo>
                  <a:cubicBezTo>
                    <a:pt x="179" y="5870"/>
                    <a:pt x="488" y="6442"/>
                    <a:pt x="1274" y="7085"/>
                  </a:cubicBezTo>
                  <a:cubicBezTo>
                    <a:pt x="1441" y="7216"/>
                    <a:pt x="1619" y="7359"/>
                    <a:pt x="1846" y="7501"/>
                  </a:cubicBezTo>
                  <a:cubicBezTo>
                    <a:pt x="1500" y="7501"/>
                    <a:pt x="1155" y="7549"/>
                    <a:pt x="822" y="7609"/>
                  </a:cubicBezTo>
                  <a:cubicBezTo>
                    <a:pt x="762" y="7620"/>
                    <a:pt x="714" y="7656"/>
                    <a:pt x="679" y="7716"/>
                  </a:cubicBezTo>
                  <a:cubicBezTo>
                    <a:pt x="655" y="7775"/>
                    <a:pt x="679" y="7835"/>
                    <a:pt x="714" y="7871"/>
                  </a:cubicBezTo>
                  <a:cubicBezTo>
                    <a:pt x="726" y="7894"/>
                    <a:pt x="1131" y="8323"/>
                    <a:pt x="1893" y="8668"/>
                  </a:cubicBezTo>
                  <a:cubicBezTo>
                    <a:pt x="2346" y="8871"/>
                    <a:pt x="3024" y="9061"/>
                    <a:pt x="3858" y="9061"/>
                  </a:cubicBezTo>
                  <a:cubicBezTo>
                    <a:pt x="4155" y="9061"/>
                    <a:pt x="4465" y="9037"/>
                    <a:pt x="4786" y="8990"/>
                  </a:cubicBezTo>
                  <a:lnTo>
                    <a:pt x="4786" y="8990"/>
                  </a:lnTo>
                  <a:lnTo>
                    <a:pt x="4513" y="10990"/>
                  </a:lnTo>
                  <a:cubicBezTo>
                    <a:pt x="4513" y="11026"/>
                    <a:pt x="4513" y="11073"/>
                    <a:pt x="4548" y="11121"/>
                  </a:cubicBezTo>
                  <a:cubicBezTo>
                    <a:pt x="4584" y="11145"/>
                    <a:pt x="4632" y="11180"/>
                    <a:pt x="4667" y="11180"/>
                  </a:cubicBezTo>
                  <a:lnTo>
                    <a:pt x="5715" y="11180"/>
                  </a:lnTo>
                  <a:cubicBezTo>
                    <a:pt x="5763" y="11180"/>
                    <a:pt x="5798" y="11169"/>
                    <a:pt x="5834" y="11121"/>
                  </a:cubicBezTo>
                  <a:cubicBezTo>
                    <a:pt x="5858" y="11085"/>
                    <a:pt x="5882" y="11026"/>
                    <a:pt x="5882" y="10990"/>
                  </a:cubicBezTo>
                  <a:lnTo>
                    <a:pt x="5596" y="8990"/>
                  </a:lnTo>
                  <a:lnTo>
                    <a:pt x="5596" y="8990"/>
                  </a:lnTo>
                  <a:cubicBezTo>
                    <a:pt x="5918" y="9049"/>
                    <a:pt x="6251" y="9061"/>
                    <a:pt x="6537" y="9061"/>
                  </a:cubicBezTo>
                  <a:cubicBezTo>
                    <a:pt x="7370" y="9061"/>
                    <a:pt x="8037" y="8871"/>
                    <a:pt x="8501" y="8668"/>
                  </a:cubicBezTo>
                  <a:cubicBezTo>
                    <a:pt x="9251" y="8323"/>
                    <a:pt x="9656" y="7894"/>
                    <a:pt x="9668" y="7871"/>
                  </a:cubicBezTo>
                  <a:cubicBezTo>
                    <a:pt x="9716" y="7835"/>
                    <a:pt x="9728" y="7775"/>
                    <a:pt x="9704" y="7716"/>
                  </a:cubicBezTo>
                  <a:cubicBezTo>
                    <a:pt x="9668" y="7656"/>
                    <a:pt x="9632" y="7609"/>
                    <a:pt x="9573" y="7609"/>
                  </a:cubicBezTo>
                  <a:cubicBezTo>
                    <a:pt x="9227" y="7549"/>
                    <a:pt x="8882" y="7513"/>
                    <a:pt x="8537" y="7501"/>
                  </a:cubicBezTo>
                  <a:cubicBezTo>
                    <a:pt x="8751" y="7359"/>
                    <a:pt x="8942" y="7216"/>
                    <a:pt x="9108" y="7085"/>
                  </a:cubicBezTo>
                  <a:cubicBezTo>
                    <a:pt x="9882" y="6442"/>
                    <a:pt x="10204" y="5870"/>
                    <a:pt x="10228" y="5835"/>
                  </a:cubicBezTo>
                  <a:cubicBezTo>
                    <a:pt x="10251" y="5775"/>
                    <a:pt x="10251" y="5715"/>
                    <a:pt x="10204" y="5656"/>
                  </a:cubicBezTo>
                  <a:cubicBezTo>
                    <a:pt x="10174" y="5616"/>
                    <a:pt x="10128" y="5593"/>
                    <a:pt x="10079" y="5593"/>
                  </a:cubicBezTo>
                  <a:cubicBezTo>
                    <a:pt x="10069" y="5593"/>
                    <a:pt x="10059" y="5594"/>
                    <a:pt x="10049" y="5596"/>
                  </a:cubicBezTo>
                  <a:cubicBezTo>
                    <a:pt x="9728" y="5656"/>
                    <a:pt x="9430" y="5727"/>
                    <a:pt x="9156" y="5823"/>
                  </a:cubicBezTo>
                  <a:cubicBezTo>
                    <a:pt x="9168" y="5811"/>
                    <a:pt x="9192" y="5787"/>
                    <a:pt x="9216" y="5763"/>
                  </a:cubicBezTo>
                  <a:cubicBezTo>
                    <a:pt x="9835" y="5120"/>
                    <a:pt x="10323" y="3668"/>
                    <a:pt x="10359" y="3608"/>
                  </a:cubicBezTo>
                  <a:cubicBezTo>
                    <a:pt x="10370" y="3560"/>
                    <a:pt x="10370" y="3501"/>
                    <a:pt x="10347" y="3453"/>
                  </a:cubicBezTo>
                  <a:cubicBezTo>
                    <a:pt x="10311" y="3406"/>
                    <a:pt x="10263" y="3382"/>
                    <a:pt x="10204" y="3382"/>
                  </a:cubicBezTo>
                  <a:lnTo>
                    <a:pt x="9942" y="3382"/>
                  </a:lnTo>
                  <a:lnTo>
                    <a:pt x="10120" y="2596"/>
                  </a:lnTo>
                  <a:cubicBezTo>
                    <a:pt x="10132" y="2537"/>
                    <a:pt x="10120" y="2477"/>
                    <a:pt x="10073" y="2441"/>
                  </a:cubicBezTo>
                  <a:cubicBezTo>
                    <a:pt x="10036" y="2405"/>
                    <a:pt x="9993" y="2389"/>
                    <a:pt x="9959" y="2389"/>
                  </a:cubicBezTo>
                  <a:cubicBezTo>
                    <a:pt x="9948" y="2389"/>
                    <a:pt x="9938" y="2391"/>
                    <a:pt x="9930" y="2394"/>
                  </a:cubicBezTo>
                  <a:lnTo>
                    <a:pt x="9132" y="2572"/>
                  </a:lnTo>
                  <a:lnTo>
                    <a:pt x="9132" y="2310"/>
                  </a:lnTo>
                  <a:cubicBezTo>
                    <a:pt x="9132" y="2263"/>
                    <a:pt x="9108" y="2203"/>
                    <a:pt x="9061" y="2179"/>
                  </a:cubicBezTo>
                  <a:cubicBezTo>
                    <a:pt x="9030" y="2156"/>
                    <a:pt x="9004" y="2143"/>
                    <a:pt x="8974" y="2143"/>
                  </a:cubicBezTo>
                  <a:cubicBezTo>
                    <a:pt x="8957" y="2143"/>
                    <a:pt x="8939" y="2147"/>
                    <a:pt x="8918" y="2156"/>
                  </a:cubicBezTo>
                  <a:cubicBezTo>
                    <a:pt x="8858" y="2179"/>
                    <a:pt x="7608" y="2608"/>
                    <a:pt x="6906" y="3168"/>
                  </a:cubicBezTo>
                  <a:cubicBezTo>
                    <a:pt x="6918" y="3096"/>
                    <a:pt x="6918" y="3037"/>
                    <a:pt x="6918" y="2965"/>
                  </a:cubicBezTo>
                  <a:cubicBezTo>
                    <a:pt x="6918" y="2060"/>
                    <a:pt x="6239" y="667"/>
                    <a:pt x="6203" y="608"/>
                  </a:cubicBezTo>
                  <a:cubicBezTo>
                    <a:pt x="6179" y="572"/>
                    <a:pt x="6144" y="536"/>
                    <a:pt x="6084" y="524"/>
                  </a:cubicBezTo>
                  <a:cubicBezTo>
                    <a:pt x="6070" y="522"/>
                    <a:pt x="6057" y="520"/>
                    <a:pt x="6044" y="520"/>
                  </a:cubicBezTo>
                  <a:cubicBezTo>
                    <a:pt x="6004" y="520"/>
                    <a:pt x="5971" y="536"/>
                    <a:pt x="5953" y="572"/>
                  </a:cubicBezTo>
                  <a:lnTo>
                    <a:pt x="5763" y="762"/>
                  </a:lnTo>
                  <a:lnTo>
                    <a:pt x="5322" y="72"/>
                  </a:lnTo>
                  <a:cubicBezTo>
                    <a:pt x="5298" y="36"/>
                    <a:pt x="5239" y="0"/>
                    <a:pt x="51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9" name="Google Shape;2999;p89"/>
            <p:cNvSpPr/>
            <p:nvPr/>
          </p:nvSpPr>
          <p:spPr>
            <a:xfrm>
              <a:off x="1171455" y="1994020"/>
              <a:ext cx="935700" cy="935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07" name="Google Shape;3007;p89"/>
          <p:cNvGrpSpPr/>
          <p:nvPr/>
        </p:nvGrpSpPr>
        <p:grpSpPr>
          <a:xfrm>
            <a:off x="5081931" y="1994020"/>
            <a:ext cx="935700" cy="935700"/>
            <a:chOff x="5081931" y="1994020"/>
            <a:chExt cx="935700" cy="935700"/>
          </a:xfrm>
        </p:grpSpPr>
        <p:grpSp>
          <p:nvGrpSpPr>
            <p:cNvPr id="3009" name="Google Shape;3009;p89"/>
            <p:cNvGrpSpPr/>
            <p:nvPr/>
          </p:nvGrpSpPr>
          <p:grpSpPr>
            <a:xfrm>
              <a:off x="5371108" y="2302788"/>
              <a:ext cx="357408" cy="323488"/>
              <a:chOff x="5371108" y="2302788"/>
              <a:chExt cx="357408" cy="323488"/>
            </a:xfrm>
          </p:grpSpPr>
          <p:sp>
            <p:nvSpPr>
              <p:cNvPr id="3010" name="Google Shape;3010;p89"/>
              <p:cNvSpPr/>
              <p:nvPr/>
            </p:nvSpPr>
            <p:spPr>
              <a:xfrm>
                <a:off x="5371108" y="2302788"/>
                <a:ext cx="357408" cy="323488"/>
              </a:xfrm>
              <a:custGeom>
                <a:avLst/>
                <a:gdLst/>
                <a:ahLst/>
                <a:cxnLst/>
                <a:rect l="l" t="t" r="r" b="b"/>
                <a:pathLst>
                  <a:path w="11169" h="10109" extrusionOk="0">
                    <a:moveTo>
                      <a:pt x="7906" y="738"/>
                    </a:moveTo>
                    <a:cubicBezTo>
                      <a:pt x="8596" y="1012"/>
                      <a:pt x="9192" y="1393"/>
                      <a:pt x="9680" y="1870"/>
                    </a:cubicBezTo>
                    <a:cubicBezTo>
                      <a:pt x="9521" y="2137"/>
                      <a:pt x="9210" y="2287"/>
                      <a:pt x="8870" y="2287"/>
                    </a:cubicBezTo>
                    <a:cubicBezTo>
                      <a:pt x="8725" y="2287"/>
                      <a:pt x="8575" y="2260"/>
                      <a:pt x="8430" y="2203"/>
                    </a:cubicBezTo>
                    <a:cubicBezTo>
                      <a:pt x="8168" y="2096"/>
                      <a:pt x="7942" y="1917"/>
                      <a:pt x="7823" y="1679"/>
                    </a:cubicBezTo>
                    <a:cubicBezTo>
                      <a:pt x="7692" y="1465"/>
                      <a:pt x="7656" y="1203"/>
                      <a:pt x="7751" y="1000"/>
                    </a:cubicBezTo>
                    <a:cubicBezTo>
                      <a:pt x="7775" y="905"/>
                      <a:pt x="7834" y="822"/>
                      <a:pt x="7906" y="738"/>
                    </a:cubicBezTo>
                    <a:close/>
                    <a:moveTo>
                      <a:pt x="1024" y="2441"/>
                    </a:moveTo>
                    <a:cubicBezTo>
                      <a:pt x="1048" y="2441"/>
                      <a:pt x="1060" y="2453"/>
                      <a:pt x="1095" y="2477"/>
                    </a:cubicBezTo>
                    <a:cubicBezTo>
                      <a:pt x="1512" y="2620"/>
                      <a:pt x="1703" y="3132"/>
                      <a:pt x="1524" y="3584"/>
                    </a:cubicBezTo>
                    <a:cubicBezTo>
                      <a:pt x="1441" y="3810"/>
                      <a:pt x="1286" y="3989"/>
                      <a:pt x="1084" y="4096"/>
                    </a:cubicBezTo>
                    <a:cubicBezTo>
                      <a:pt x="965" y="4159"/>
                      <a:pt x="843" y="4189"/>
                      <a:pt x="722" y="4189"/>
                    </a:cubicBezTo>
                    <a:cubicBezTo>
                      <a:pt x="635" y="4189"/>
                      <a:pt x="549" y="4173"/>
                      <a:pt x="464" y="4144"/>
                    </a:cubicBezTo>
                    <a:cubicBezTo>
                      <a:pt x="441" y="4120"/>
                      <a:pt x="393" y="4108"/>
                      <a:pt x="369" y="4096"/>
                    </a:cubicBezTo>
                    <a:cubicBezTo>
                      <a:pt x="441" y="3489"/>
                      <a:pt x="679" y="2929"/>
                      <a:pt x="1024" y="2441"/>
                    </a:cubicBezTo>
                    <a:close/>
                    <a:moveTo>
                      <a:pt x="5596" y="310"/>
                    </a:moveTo>
                    <a:cubicBezTo>
                      <a:pt x="6299" y="310"/>
                      <a:pt x="6965" y="417"/>
                      <a:pt x="7596" y="619"/>
                    </a:cubicBezTo>
                    <a:cubicBezTo>
                      <a:pt x="7537" y="703"/>
                      <a:pt x="7489" y="786"/>
                      <a:pt x="7465" y="881"/>
                    </a:cubicBezTo>
                    <a:cubicBezTo>
                      <a:pt x="7346" y="1191"/>
                      <a:pt x="7370" y="1512"/>
                      <a:pt x="7537" y="1834"/>
                    </a:cubicBezTo>
                    <a:cubicBezTo>
                      <a:pt x="7703" y="2131"/>
                      <a:pt x="7977" y="2370"/>
                      <a:pt x="8323" y="2501"/>
                    </a:cubicBezTo>
                    <a:cubicBezTo>
                      <a:pt x="8513" y="2572"/>
                      <a:pt x="8692" y="2608"/>
                      <a:pt x="8894" y="2608"/>
                    </a:cubicBezTo>
                    <a:cubicBezTo>
                      <a:pt x="9311" y="2608"/>
                      <a:pt x="9692" y="2429"/>
                      <a:pt x="9930" y="2120"/>
                    </a:cubicBezTo>
                    <a:cubicBezTo>
                      <a:pt x="10501" y="2798"/>
                      <a:pt x="10847" y="3632"/>
                      <a:pt x="10847" y="4525"/>
                    </a:cubicBezTo>
                    <a:cubicBezTo>
                      <a:pt x="10847" y="4918"/>
                      <a:pt x="10513" y="5227"/>
                      <a:pt x="10109" y="5227"/>
                    </a:cubicBezTo>
                    <a:lnTo>
                      <a:pt x="9930" y="5227"/>
                    </a:lnTo>
                    <a:cubicBezTo>
                      <a:pt x="9930" y="5168"/>
                      <a:pt x="9942" y="5108"/>
                      <a:pt x="9942" y="5049"/>
                    </a:cubicBezTo>
                    <a:cubicBezTo>
                      <a:pt x="9942" y="4691"/>
                      <a:pt x="9823" y="4346"/>
                      <a:pt x="9608" y="4048"/>
                    </a:cubicBezTo>
                    <a:cubicBezTo>
                      <a:pt x="9573" y="4006"/>
                      <a:pt x="9520" y="3984"/>
                      <a:pt x="9470" y="3984"/>
                    </a:cubicBezTo>
                    <a:cubicBezTo>
                      <a:pt x="9437" y="3984"/>
                      <a:pt x="9406" y="3994"/>
                      <a:pt x="9382" y="4013"/>
                    </a:cubicBezTo>
                    <a:cubicBezTo>
                      <a:pt x="9311" y="4072"/>
                      <a:pt x="9287" y="4179"/>
                      <a:pt x="9347" y="4239"/>
                    </a:cubicBezTo>
                    <a:cubicBezTo>
                      <a:pt x="9525" y="4477"/>
                      <a:pt x="9620" y="4751"/>
                      <a:pt x="9620" y="5025"/>
                    </a:cubicBezTo>
                    <a:cubicBezTo>
                      <a:pt x="9620" y="5084"/>
                      <a:pt x="9620" y="5144"/>
                      <a:pt x="9608" y="5203"/>
                    </a:cubicBezTo>
                    <a:lnTo>
                      <a:pt x="6465" y="5203"/>
                    </a:lnTo>
                    <a:cubicBezTo>
                      <a:pt x="6453" y="5156"/>
                      <a:pt x="6453" y="5096"/>
                      <a:pt x="6453" y="5025"/>
                    </a:cubicBezTo>
                    <a:cubicBezTo>
                      <a:pt x="6453" y="4251"/>
                      <a:pt x="7168" y="3620"/>
                      <a:pt x="8025" y="3620"/>
                    </a:cubicBezTo>
                    <a:cubicBezTo>
                      <a:pt x="8323" y="3620"/>
                      <a:pt x="8608" y="3691"/>
                      <a:pt x="8858" y="3822"/>
                    </a:cubicBezTo>
                    <a:cubicBezTo>
                      <a:pt x="8881" y="3837"/>
                      <a:pt x="8907" y="3844"/>
                      <a:pt x="8933" y="3844"/>
                    </a:cubicBezTo>
                    <a:cubicBezTo>
                      <a:pt x="8991" y="3844"/>
                      <a:pt x="9052" y="3812"/>
                      <a:pt x="9085" y="3763"/>
                    </a:cubicBezTo>
                    <a:cubicBezTo>
                      <a:pt x="9132" y="3691"/>
                      <a:pt x="9096" y="3584"/>
                      <a:pt x="9025" y="3536"/>
                    </a:cubicBezTo>
                    <a:cubicBezTo>
                      <a:pt x="8727" y="3382"/>
                      <a:pt x="8382" y="3286"/>
                      <a:pt x="8025" y="3286"/>
                    </a:cubicBezTo>
                    <a:cubicBezTo>
                      <a:pt x="6965" y="3286"/>
                      <a:pt x="6120" y="4060"/>
                      <a:pt x="6120" y="5025"/>
                    </a:cubicBezTo>
                    <a:cubicBezTo>
                      <a:pt x="6120" y="5084"/>
                      <a:pt x="6120" y="5144"/>
                      <a:pt x="6132" y="5203"/>
                    </a:cubicBezTo>
                    <a:lnTo>
                      <a:pt x="1060" y="5203"/>
                    </a:lnTo>
                    <a:cubicBezTo>
                      <a:pt x="655" y="5203"/>
                      <a:pt x="333" y="4894"/>
                      <a:pt x="333" y="4513"/>
                    </a:cubicBezTo>
                    <a:lnTo>
                      <a:pt x="333" y="4417"/>
                    </a:lnTo>
                    <a:lnTo>
                      <a:pt x="345" y="4417"/>
                    </a:lnTo>
                    <a:cubicBezTo>
                      <a:pt x="464" y="4465"/>
                      <a:pt x="595" y="4501"/>
                      <a:pt x="714" y="4501"/>
                    </a:cubicBezTo>
                    <a:cubicBezTo>
                      <a:pt x="881" y="4501"/>
                      <a:pt x="1060" y="4453"/>
                      <a:pt x="1226" y="4382"/>
                    </a:cubicBezTo>
                    <a:cubicBezTo>
                      <a:pt x="1512" y="4239"/>
                      <a:pt x="1715" y="3989"/>
                      <a:pt x="1834" y="3691"/>
                    </a:cubicBezTo>
                    <a:cubicBezTo>
                      <a:pt x="2072" y="3084"/>
                      <a:pt x="1810" y="2393"/>
                      <a:pt x="1238" y="2167"/>
                    </a:cubicBezTo>
                    <a:cubicBezTo>
                      <a:pt x="2179" y="1060"/>
                      <a:pt x="3786" y="310"/>
                      <a:pt x="5596" y="310"/>
                    </a:cubicBezTo>
                    <a:close/>
                    <a:moveTo>
                      <a:pt x="6894" y="5572"/>
                    </a:moveTo>
                    <a:lnTo>
                      <a:pt x="7334" y="8573"/>
                    </a:lnTo>
                    <a:cubicBezTo>
                      <a:pt x="7370" y="8870"/>
                      <a:pt x="7287" y="9180"/>
                      <a:pt x="7072" y="9418"/>
                    </a:cubicBezTo>
                    <a:cubicBezTo>
                      <a:pt x="6870" y="9656"/>
                      <a:pt x="6584" y="9775"/>
                      <a:pt x="6275" y="9775"/>
                    </a:cubicBezTo>
                    <a:lnTo>
                      <a:pt x="4894" y="9775"/>
                    </a:lnTo>
                    <a:cubicBezTo>
                      <a:pt x="4572" y="9775"/>
                      <a:pt x="4298" y="9644"/>
                      <a:pt x="4084" y="9418"/>
                    </a:cubicBezTo>
                    <a:cubicBezTo>
                      <a:pt x="3870" y="9180"/>
                      <a:pt x="3786" y="8882"/>
                      <a:pt x="3834" y="8573"/>
                    </a:cubicBezTo>
                    <a:lnTo>
                      <a:pt x="4251" y="5572"/>
                    </a:lnTo>
                    <a:close/>
                    <a:moveTo>
                      <a:pt x="5584" y="0"/>
                    </a:moveTo>
                    <a:cubicBezTo>
                      <a:pt x="4096" y="0"/>
                      <a:pt x="2703" y="465"/>
                      <a:pt x="1655" y="1310"/>
                    </a:cubicBezTo>
                    <a:cubicBezTo>
                      <a:pt x="595" y="2167"/>
                      <a:pt x="0" y="3310"/>
                      <a:pt x="0" y="4525"/>
                    </a:cubicBezTo>
                    <a:lnTo>
                      <a:pt x="0" y="4537"/>
                    </a:lnTo>
                    <a:cubicBezTo>
                      <a:pt x="0" y="5108"/>
                      <a:pt x="476" y="5572"/>
                      <a:pt x="1060" y="5572"/>
                    </a:cubicBezTo>
                    <a:lnTo>
                      <a:pt x="3929" y="5572"/>
                    </a:lnTo>
                    <a:lnTo>
                      <a:pt x="3512" y="8525"/>
                    </a:lnTo>
                    <a:cubicBezTo>
                      <a:pt x="3453" y="8930"/>
                      <a:pt x="3572" y="9335"/>
                      <a:pt x="3846" y="9632"/>
                    </a:cubicBezTo>
                    <a:cubicBezTo>
                      <a:pt x="4108" y="9930"/>
                      <a:pt x="4489" y="10109"/>
                      <a:pt x="4882" y="10109"/>
                    </a:cubicBezTo>
                    <a:lnTo>
                      <a:pt x="6275" y="10109"/>
                    </a:lnTo>
                    <a:cubicBezTo>
                      <a:pt x="6668" y="10109"/>
                      <a:pt x="7061" y="9930"/>
                      <a:pt x="7311" y="9632"/>
                    </a:cubicBezTo>
                    <a:cubicBezTo>
                      <a:pt x="7584" y="9335"/>
                      <a:pt x="7703" y="8930"/>
                      <a:pt x="7644" y="8525"/>
                    </a:cubicBezTo>
                    <a:lnTo>
                      <a:pt x="7227" y="5572"/>
                    </a:lnTo>
                    <a:lnTo>
                      <a:pt x="10097" y="5572"/>
                    </a:lnTo>
                    <a:cubicBezTo>
                      <a:pt x="10680" y="5572"/>
                      <a:pt x="11132" y="5108"/>
                      <a:pt x="11156" y="4537"/>
                    </a:cubicBezTo>
                    <a:lnTo>
                      <a:pt x="11156" y="4525"/>
                    </a:lnTo>
                    <a:cubicBezTo>
                      <a:pt x="11168" y="3310"/>
                      <a:pt x="10585" y="2155"/>
                      <a:pt x="9513" y="1310"/>
                    </a:cubicBezTo>
                    <a:cubicBezTo>
                      <a:pt x="8465" y="465"/>
                      <a:pt x="7061" y="0"/>
                      <a:pt x="55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1" name="Google Shape;3011;p89"/>
              <p:cNvSpPr/>
              <p:nvPr/>
            </p:nvSpPr>
            <p:spPr>
              <a:xfrm>
                <a:off x="5466724" y="2342020"/>
                <a:ext cx="99840" cy="88416"/>
              </a:xfrm>
              <a:custGeom>
                <a:avLst/>
                <a:gdLst/>
                <a:ahLst/>
                <a:cxnLst/>
                <a:rect l="l" t="t" r="r" b="b"/>
                <a:pathLst>
                  <a:path w="3120" h="2763" extrusionOk="0">
                    <a:moveTo>
                      <a:pt x="1560" y="1"/>
                    </a:moveTo>
                    <a:cubicBezTo>
                      <a:pt x="691" y="1"/>
                      <a:pt x="1" y="620"/>
                      <a:pt x="1" y="1382"/>
                    </a:cubicBezTo>
                    <a:cubicBezTo>
                      <a:pt x="1" y="2144"/>
                      <a:pt x="691" y="2763"/>
                      <a:pt x="1560" y="2763"/>
                    </a:cubicBezTo>
                    <a:cubicBezTo>
                      <a:pt x="2418" y="2763"/>
                      <a:pt x="3120" y="2144"/>
                      <a:pt x="3120" y="1382"/>
                    </a:cubicBezTo>
                    <a:cubicBezTo>
                      <a:pt x="3108" y="1084"/>
                      <a:pt x="3013" y="798"/>
                      <a:pt x="2822" y="560"/>
                    </a:cubicBezTo>
                    <a:cubicBezTo>
                      <a:pt x="2790" y="521"/>
                      <a:pt x="2742" y="503"/>
                      <a:pt x="2697" y="503"/>
                    </a:cubicBezTo>
                    <a:cubicBezTo>
                      <a:pt x="2659" y="503"/>
                      <a:pt x="2623" y="515"/>
                      <a:pt x="2596" y="536"/>
                    </a:cubicBezTo>
                    <a:cubicBezTo>
                      <a:pt x="2525" y="584"/>
                      <a:pt x="2525" y="691"/>
                      <a:pt x="2572" y="751"/>
                    </a:cubicBezTo>
                    <a:cubicBezTo>
                      <a:pt x="2715" y="929"/>
                      <a:pt x="2799" y="1144"/>
                      <a:pt x="2799" y="1370"/>
                    </a:cubicBezTo>
                    <a:cubicBezTo>
                      <a:pt x="2799" y="1941"/>
                      <a:pt x="2239" y="2418"/>
                      <a:pt x="1560" y="2418"/>
                    </a:cubicBezTo>
                    <a:cubicBezTo>
                      <a:pt x="870" y="2418"/>
                      <a:pt x="322" y="1941"/>
                      <a:pt x="322" y="1370"/>
                    </a:cubicBezTo>
                    <a:cubicBezTo>
                      <a:pt x="322" y="786"/>
                      <a:pt x="870" y="310"/>
                      <a:pt x="1560" y="310"/>
                    </a:cubicBezTo>
                    <a:cubicBezTo>
                      <a:pt x="1739" y="310"/>
                      <a:pt x="1917" y="334"/>
                      <a:pt x="2084" y="417"/>
                    </a:cubicBezTo>
                    <a:cubicBezTo>
                      <a:pt x="2104" y="423"/>
                      <a:pt x="2124" y="426"/>
                      <a:pt x="2144" y="426"/>
                    </a:cubicBezTo>
                    <a:cubicBezTo>
                      <a:pt x="2208" y="426"/>
                      <a:pt x="2268" y="395"/>
                      <a:pt x="2287" y="322"/>
                    </a:cubicBezTo>
                    <a:cubicBezTo>
                      <a:pt x="2322" y="239"/>
                      <a:pt x="2287" y="143"/>
                      <a:pt x="2203" y="120"/>
                    </a:cubicBezTo>
                    <a:cubicBezTo>
                      <a:pt x="1989" y="24"/>
                      <a:pt x="1787" y="1"/>
                      <a:pt x="15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08" name="Google Shape;3008;p89"/>
            <p:cNvSpPr/>
            <p:nvPr/>
          </p:nvSpPr>
          <p:spPr>
            <a:xfrm>
              <a:off x="5081931" y="1994020"/>
              <a:ext cx="935700" cy="935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12" name="Google Shape;3012;p89"/>
          <p:cNvGrpSpPr/>
          <p:nvPr/>
        </p:nvGrpSpPr>
        <p:grpSpPr>
          <a:xfrm>
            <a:off x="7037517" y="1994020"/>
            <a:ext cx="935700" cy="935700"/>
            <a:chOff x="7037517" y="1994020"/>
            <a:chExt cx="935700" cy="935700"/>
          </a:xfrm>
        </p:grpSpPr>
        <p:sp>
          <p:nvSpPr>
            <p:cNvPr id="3014" name="Google Shape;3014;p89"/>
            <p:cNvSpPr/>
            <p:nvPr/>
          </p:nvSpPr>
          <p:spPr>
            <a:xfrm>
              <a:off x="7378702" y="2281415"/>
              <a:ext cx="253408" cy="366240"/>
            </a:xfrm>
            <a:custGeom>
              <a:avLst/>
              <a:gdLst/>
              <a:ahLst/>
              <a:cxnLst/>
              <a:rect l="l" t="t" r="r" b="b"/>
              <a:pathLst>
                <a:path w="7919" h="11445" extrusionOk="0">
                  <a:moveTo>
                    <a:pt x="3644" y="443"/>
                  </a:moveTo>
                  <a:lnTo>
                    <a:pt x="3644" y="443"/>
                  </a:lnTo>
                  <a:cubicBezTo>
                    <a:pt x="4001" y="586"/>
                    <a:pt x="4513" y="860"/>
                    <a:pt x="4787" y="1443"/>
                  </a:cubicBezTo>
                  <a:cubicBezTo>
                    <a:pt x="4823" y="1514"/>
                    <a:pt x="4846" y="1598"/>
                    <a:pt x="4870" y="1669"/>
                  </a:cubicBezTo>
                  <a:cubicBezTo>
                    <a:pt x="4727" y="1788"/>
                    <a:pt x="4608" y="1919"/>
                    <a:pt x="4513" y="2074"/>
                  </a:cubicBezTo>
                  <a:cubicBezTo>
                    <a:pt x="4346" y="2324"/>
                    <a:pt x="4227" y="2634"/>
                    <a:pt x="4168" y="2943"/>
                  </a:cubicBezTo>
                  <a:cubicBezTo>
                    <a:pt x="3180" y="1824"/>
                    <a:pt x="2025" y="1122"/>
                    <a:pt x="1417" y="812"/>
                  </a:cubicBezTo>
                  <a:cubicBezTo>
                    <a:pt x="1594" y="775"/>
                    <a:pt x="1818" y="743"/>
                    <a:pt x="2064" y="743"/>
                  </a:cubicBezTo>
                  <a:cubicBezTo>
                    <a:pt x="2446" y="743"/>
                    <a:pt x="2879" y="820"/>
                    <a:pt x="3263" y="1074"/>
                  </a:cubicBezTo>
                  <a:cubicBezTo>
                    <a:pt x="3525" y="1253"/>
                    <a:pt x="3799" y="1514"/>
                    <a:pt x="3953" y="1788"/>
                  </a:cubicBezTo>
                  <a:cubicBezTo>
                    <a:pt x="3986" y="1837"/>
                    <a:pt x="4047" y="1870"/>
                    <a:pt x="4109" y="1870"/>
                  </a:cubicBezTo>
                  <a:cubicBezTo>
                    <a:pt x="4137" y="1870"/>
                    <a:pt x="4165" y="1863"/>
                    <a:pt x="4192" y="1848"/>
                  </a:cubicBezTo>
                  <a:cubicBezTo>
                    <a:pt x="4275" y="1800"/>
                    <a:pt x="4299" y="1693"/>
                    <a:pt x="4251" y="1610"/>
                  </a:cubicBezTo>
                  <a:cubicBezTo>
                    <a:pt x="4192" y="1514"/>
                    <a:pt x="4120" y="1419"/>
                    <a:pt x="4049" y="1324"/>
                  </a:cubicBezTo>
                  <a:cubicBezTo>
                    <a:pt x="3918" y="955"/>
                    <a:pt x="3763" y="657"/>
                    <a:pt x="3644" y="443"/>
                  </a:cubicBezTo>
                  <a:close/>
                  <a:moveTo>
                    <a:pt x="6120" y="1562"/>
                  </a:moveTo>
                  <a:cubicBezTo>
                    <a:pt x="6597" y="1562"/>
                    <a:pt x="7013" y="1741"/>
                    <a:pt x="7287" y="1895"/>
                  </a:cubicBezTo>
                  <a:cubicBezTo>
                    <a:pt x="6716" y="2015"/>
                    <a:pt x="5620" y="2336"/>
                    <a:pt x="4489" y="3038"/>
                  </a:cubicBezTo>
                  <a:cubicBezTo>
                    <a:pt x="4608" y="2241"/>
                    <a:pt x="5144" y="1753"/>
                    <a:pt x="5656" y="1622"/>
                  </a:cubicBezTo>
                  <a:cubicBezTo>
                    <a:pt x="5799" y="1586"/>
                    <a:pt x="5966" y="1562"/>
                    <a:pt x="6120" y="1562"/>
                  </a:cubicBezTo>
                  <a:close/>
                  <a:moveTo>
                    <a:pt x="2565" y="2490"/>
                  </a:moveTo>
                  <a:cubicBezTo>
                    <a:pt x="2926" y="2490"/>
                    <a:pt x="3255" y="2578"/>
                    <a:pt x="3513" y="2753"/>
                  </a:cubicBezTo>
                  <a:cubicBezTo>
                    <a:pt x="3513" y="2753"/>
                    <a:pt x="3525" y="2753"/>
                    <a:pt x="3525" y="2777"/>
                  </a:cubicBezTo>
                  <a:cubicBezTo>
                    <a:pt x="3656" y="2907"/>
                    <a:pt x="3799" y="3050"/>
                    <a:pt x="3930" y="3205"/>
                  </a:cubicBezTo>
                  <a:cubicBezTo>
                    <a:pt x="3683" y="3183"/>
                    <a:pt x="3444" y="3173"/>
                    <a:pt x="3214" y="3173"/>
                  </a:cubicBezTo>
                  <a:cubicBezTo>
                    <a:pt x="2468" y="3173"/>
                    <a:pt x="1822" y="3277"/>
                    <a:pt x="1358" y="3396"/>
                  </a:cubicBezTo>
                  <a:cubicBezTo>
                    <a:pt x="1036" y="3467"/>
                    <a:pt x="774" y="3539"/>
                    <a:pt x="560" y="3622"/>
                  </a:cubicBezTo>
                  <a:cubicBezTo>
                    <a:pt x="834" y="3229"/>
                    <a:pt x="1334" y="2681"/>
                    <a:pt x="2084" y="2538"/>
                  </a:cubicBezTo>
                  <a:cubicBezTo>
                    <a:pt x="2248" y="2506"/>
                    <a:pt x="2410" y="2490"/>
                    <a:pt x="2565" y="2490"/>
                  </a:cubicBezTo>
                  <a:close/>
                  <a:moveTo>
                    <a:pt x="3418" y="3515"/>
                  </a:moveTo>
                  <a:cubicBezTo>
                    <a:pt x="3691" y="3515"/>
                    <a:pt x="3989" y="3539"/>
                    <a:pt x="4275" y="3574"/>
                  </a:cubicBezTo>
                  <a:cubicBezTo>
                    <a:pt x="4477" y="3646"/>
                    <a:pt x="4668" y="3741"/>
                    <a:pt x="4846" y="3836"/>
                  </a:cubicBezTo>
                  <a:cubicBezTo>
                    <a:pt x="4704" y="4027"/>
                    <a:pt x="4465" y="4134"/>
                    <a:pt x="4227" y="4134"/>
                  </a:cubicBezTo>
                  <a:cubicBezTo>
                    <a:pt x="3834" y="4134"/>
                    <a:pt x="3513" y="3872"/>
                    <a:pt x="3418" y="3515"/>
                  </a:cubicBezTo>
                  <a:close/>
                  <a:moveTo>
                    <a:pt x="5379" y="3205"/>
                  </a:moveTo>
                  <a:cubicBezTo>
                    <a:pt x="5749" y="3205"/>
                    <a:pt x="6090" y="3348"/>
                    <a:pt x="6394" y="3634"/>
                  </a:cubicBezTo>
                  <a:cubicBezTo>
                    <a:pt x="6859" y="4062"/>
                    <a:pt x="6966" y="4729"/>
                    <a:pt x="6978" y="5193"/>
                  </a:cubicBezTo>
                  <a:cubicBezTo>
                    <a:pt x="6597" y="4705"/>
                    <a:pt x="5835" y="3896"/>
                    <a:pt x="4692" y="3384"/>
                  </a:cubicBezTo>
                  <a:cubicBezTo>
                    <a:pt x="4787" y="3336"/>
                    <a:pt x="4906" y="3277"/>
                    <a:pt x="5049" y="3241"/>
                  </a:cubicBezTo>
                  <a:cubicBezTo>
                    <a:pt x="5161" y="3217"/>
                    <a:pt x="5271" y="3205"/>
                    <a:pt x="5379" y="3205"/>
                  </a:cubicBezTo>
                  <a:close/>
                  <a:moveTo>
                    <a:pt x="3751" y="4360"/>
                  </a:moveTo>
                  <a:cubicBezTo>
                    <a:pt x="3834" y="4408"/>
                    <a:pt x="3942" y="4431"/>
                    <a:pt x="4049" y="4455"/>
                  </a:cubicBezTo>
                  <a:cubicBezTo>
                    <a:pt x="3691" y="5586"/>
                    <a:pt x="3537" y="7063"/>
                    <a:pt x="3584" y="8849"/>
                  </a:cubicBezTo>
                  <a:cubicBezTo>
                    <a:pt x="3620" y="9896"/>
                    <a:pt x="3703" y="10777"/>
                    <a:pt x="3763" y="11147"/>
                  </a:cubicBezTo>
                  <a:lnTo>
                    <a:pt x="3037" y="11147"/>
                  </a:lnTo>
                  <a:cubicBezTo>
                    <a:pt x="2989" y="10349"/>
                    <a:pt x="2858" y="6658"/>
                    <a:pt x="3751" y="4360"/>
                  </a:cubicBezTo>
                  <a:close/>
                  <a:moveTo>
                    <a:pt x="3294" y="0"/>
                  </a:moveTo>
                  <a:cubicBezTo>
                    <a:pt x="3233" y="0"/>
                    <a:pt x="3176" y="32"/>
                    <a:pt x="3156" y="74"/>
                  </a:cubicBezTo>
                  <a:cubicBezTo>
                    <a:pt x="3120" y="133"/>
                    <a:pt x="3120" y="205"/>
                    <a:pt x="3156" y="252"/>
                  </a:cubicBezTo>
                  <a:cubicBezTo>
                    <a:pt x="3156" y="252"/>
                    <a:pt x="3287" y="443"/>
                    <a:pt x="3453" y="764"/>
                  </a:cubicBezTo>
                  <a:cubicBezTo>
                    <a:pt x="3001" y="466"/>
                    <a:pt x="2506" y="376"/>
                    <a:pt x="2072" y="376"/>
                  </a:cubicBezTo>
                  <a:cubicBezTo>
                    <a:pt x="1433" y="376"/>
                    <a:pt x="929" y="572"/>
                    <a:pt x="894" y="586"/>
                  </a:cubicBezTo>
                  <a:cubicBezTo>
                    <a:pt x="834" y="610"/>
                    <a:pt x="786" y="669"/>
                    <a:pt x="786" y="729"/>
                  </a:cubicBezTo>
                  <a:cubicBezTo>
                    <a:pt x="786" y="800"/>
                    <a:pt x="834" y="860"/>
                    <a:pt x="894" y="895"/>
                  </a:cubicBezTo>
                  <a:cubicBezTo>
                    <a:pt x="905" y="895"/>
                    <a:pt x="1858" y="1312"/>
                    <a:pt x="2882" y="2145"/>
                  </a:cubicBezTo>
                  <a:cubicBezTo>
                    <a:pt x="2768" y="2130"/>
                    <a:pt x="2646" y="2121"/>
                    <a:pt x="2521" y="2121"/>
                  </a:cubicBezTo>
                  <a:cubicBezTo>
                    <a:pt x="2360" y="2121"/>
                    <a:pt x="2192" y="2136"/>
                    <a:pt x="2025" y="2169"/>
                  </a:cubicBezTo>
                  <a:cubicBezTo>
                    <a:pt x="679" y="2443"/>
                    <a:pt x="60" y="3800"/>
                    <a:pt x="24" y="3860"/>
                  </a:cubicBezTo>
                  <a:cubicBezTo>
                    <a:pt x="1" y="3920"/>
                    <a:pt x="12" y="3991"/>
                    <a:pt x="60" y="4050"/>
                  </a:cubicBezTo>
                  <a:cubicBezTo>
                    <a:pt x="84" y="4074"/>
                    <a:pt x="132" y="4098"/>
                    <a:pt x="179" y="4098"/>
                  </a:cubicBezTo>
                  <a:cubicBezTo>
                    <a:pt x="203" y="4098"/>
                    <a:pt x="227" y="4098"/>
                    <a:pt x="251" y="4074"/>
                  </a:cubicBezTo>
                  <a:cubicBezTo>
                    <a:pt x="262" y="4074"/>
                    <a:pt x="1453" y="3527"/>
                    <a:pt x="3084" y="3479"/>
                  </a:cubicBezTo>
                  <a:cubicBezTo>
                    <a:pt x="3120" y="3753"/>
                    <a:pt x="3263" y="3991"/>
                    <a:pt x="3453" y="4158"/>
                  </a:cubicBezTo>
                  <a:cubicBezTo>
                    <a:pt x="3001" y="5253"/>
                    <a:pt x="2751" y="6777"/>
                    <a:pt x="2679" y="8682"/>
                  </a:cubicBezTo>
                  <a:cubicBezTo>
                    <a:pt x="2632" y="9789"/>
                    <a:pt x="2679" y="10742"/>
                    <a:pt x="2691" y="11123"/>
                  </a:cubicBezTo>
                  <a:lnTo>
                    <a:pt x="2513" y="11123"/>
                  </a:lnTo>
                  <a:cubicBezTo>
                    <a:pt x="2429" y="11123"/>
                    <a:pt x="2346" y="11194"/>
                    <a:pt x="2346" y="11278"/>
                  </a:cubicBezTo>
                  <a:cubicBezTo>
                    <a:pt x="2346" y="11373"/>
                    <a:pt x="2429" y="11444"/>
                    <a:pt x="2513" y="11444"/>
                  </a:cubicBezTo>
                  <a:lnTo>
                    <a:pt x="4311" y="11444"/>
                  </a:lnTo>
                  <a:cubicBezTo>
                    <a:pt x="4406" y="11444"/>
                    <a:pt x="4477" y="11373"/>
                    <a:pt x="4477" y="11278"/>
                  </a:cubicBezTo>
                  <a:cubicBezTo>
                    <a:pt x="4477" y="11194"/>
                    <a:pt x="4406" y="11123"/>
                    <a:pt x="4311" y="11123"/>
                  </a:cubicBezTo>
                  <a:lnTo>
                    <a:pt x="4108" y="11123"/>
                  </a:lnTo>
                  <a:cubicBezTo>
                    <a:pt x="4013" y="10361"/>
                    <a:pt x="3608" y="6801"/>
                    <a:pt x="4406" y="4420"/>
                  </a:cubicBezTo>
                  <a:cubicBezTo>
                    <a:pt x="4704" y="4372"/>
                    <a:pt x="4977" y="4217"/>
                    <a:pt x="5156" y="3979"/>
                  </a:cubicBezTo>
                  <a:cubicBezTo>
                    <a:pt x="6347" y="4717"/>
                    <a:pt x="6978" y="5717"/>
                    <a:pt x="6990" y="5729"/>
                  </a:cubicBezTo>
                  <a:cubicBezTo>
                    <a:pt x="7025" y="5777"/>
                    <a:pt x="7085" y="5801"/>
                    <a:pt x="7144" y="5801"/>
                  </a:cubicBezTo>
                  <a:lnTo>
                    <a:pt x="7168" y="5801"/>
                  </a:lnTo>
                  <a:cubicBezTo>
                    <a:pt x="7240" y="5789"/>
                    <a:pt x="7287" y="5729"/>
                    <a:pt x="7299" y="5670"/>
                  </a:cubicBezTo>
                  <a:cubicBezTo>
                    <a:pt x="7299" y="5658"/>
                    <a:pt x="7359" y="5289"/>
                    <a:pt x="7299" y="4824"/>
                  </a:cubicBezTo>
                  <a:cubicBezTo>
                    <a:pt x="7228" y="4193"/>
                    <a:pt x="7001" y="3693"/>
                    <a:pt x="6632" y="3348"/>
                  </a:cubicBezTo>
                  <a:cubicBezTo>
                    <a:pt x="6251" y="2991"/>
                    <a:pt x="5847" y="2860"/>
                    <a:pt x="5501" y="2848"/>
                  </a:cubicBezTo>
                  <a:cubicBezTo>
                    <a:pt x="6739" y="2253"/>
                    <a:pt x="7752" y="2098"/>
                    <a:pt x="7763" y="2098"/>
                  </a:cubicBezTo>
                  <a:cubicBezTo>
                    <a:pt x="7823" y="2086"/>
                    <a:pt x="7882" y="2038"/>
                    <a:pt x="7906" y="1979"/>
                  </a:cubicBezTo>
                  <a:cubicBezTo>
                    <a:pt x="7918" y="1955"/>
                    <a:pt x="7882" y="1884"/>
                    <a:pt x="7847" y="1836"/>
                  </a:cubicBezTo>
                  <a:cubicBezTo>
                    <a:pt x="7807" y="1806"/>
                    <a:pt x="7083" y="1226"/>
                    <a:pt x="6150" y="1226"/>
                  </a:cubicBezTo>
                  <a:cubicBezTo>
                    <a:pt x="5968" y="1226"/>
                    <a:pt x="5779" y="1248"/>
                    <a:pt x="5585" y="1300"/>
                  </a:cubicBezTo>
                  <a:cubicBezTo>
                    <a:pt x="5430" y="1336"/>
                    <a:pt x="5299" y="1383"/>
                    <a:pt x="5168" y="1455"/>
                  </a:cubicBezTo>
                  <a:cubicBezTo>
                    <a:pt x="5144" y="1407"/>
                    <a:pt x="5132" y="1360"/>
                    <a:pt x="5108" y="1300"/>
                  </a:cubicBezTo>
                  <a:cubicBezTo>
                    <a:pt x="4584" y="181"/>
                    <a:pt x="3382" y="2"/>
                    <a:pt x="3322" y="2"/>
                  </a:cubicBezTo>
                  <a:cubicBezTo>
                    <a:pt x="3313" y="1"/>
                    <a:pt x="3304" y="0"/>
                    <a:pt x="32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3" name="Google Shape;3013;p89"/>
            <p:cNvSpPr/>
            <p:nvPr/>
          </p:nvSpPr>
          <p:spPr>
            <a:xfrm>
              <a:off x="7037517" y="1994020"/>
              <a:ext cx="935700" cy="935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01" name="Google Shape;3001;p89"/>
          <p:cNvGrpSpPr/>
          <p:nvPr/>
        </p:nvGrpSpPr>
        <p:grpSpPr>
          <a:xfrm>
            <a:off x="3126337" y="1961895"/>
            <a:ext cx="935700" cy="935700"/>
            <a:chOff x="3126337" y="1961895"/>
            <a:chExt cx="935700" cy="935700"/>
          </a:xfrm>
        </p:grpSpPr>
        <p:grpSp>
          <p:nvGrpSpPr>
            <p:cNvPr id="3003" name="Google Shape;3003;p89"/>
            <p:cNvGrpSpPr/>
            <p:nvPr/>
          </p:nvGrpSpPr>
          <p:grpSpPr>
            <a:xfrm>
              <a:off x="3422169" y="2251502"/>
              <a:ext cx="344832" cy="356544"/>
              <a:chOff x="3422169" y="2251502"/>
              <a:chExt cx="344832" cy="356544"/>
            </a:xfrm>
          </p:grpSpPr>
          <p:sp>
            <p:nvSpPr>
              <p:cNvPr id="3004" name="Google Shape;3004;p89"/>
              <p:cNvSpPr/>
              <p:nvPr/>
            </p:nvSpPr>
            <p:spPr>
              <a:xfrm>
                <a:off x="3652281" y="2456238"/>
                <a:ext cx="19840" cy="16576"/>
              </a:xfrm>
              <a:custGeom>
                <a:avLst/>
                <a:gdLst/>
                <a:ahLst/>
                <a:cxnLst/>
                <a:rect l="l" t="t" r="r" b="b"/>
                <a:pathLst>
                  <a:path w="620" h="518" extrusionOk="0">
                    <a:moveTo>
                      <a:pt x="166" y="0"/>
                    </a:moveTo>
                    <a:cubicBezTo>
                      <a:pt x="115" y="0"/>
                      <a:pt x="65" y="22"/>
                      <a:pt x="37" y="65"/>
                    </a:cubicBezTo>
                    <a:cubicBezTo>
                      <a:pt x="1" y="148"/>
                      <a:pt x="13" y="243"/>
                      <a:pt x="84" y="291"/>
                    </a:cubicBezTo>
                    <a:lnTo>
                      <a:pt x="358" y="481"/>
                    </a:lnTo>
                    <a:cubicBezTo>
                      <a:pt x="382" y="505"/>
                      <a:pt x="418" y="517"/>
                      <a:pt x="441" y="517"/>
                    </a:cubicBezTo>
                    <a:cubicBezTo>
                      <a:pt x="489" y="517"/>
                      <a:pt x="549" y="481"/>
                      <a:pt x="572" y="446"/>
                    </a:cubicBezTo>
                    <a:cubicBezTo>
                      <a:pt x="620" y="362"/>
                      <a:pt x="596" y="267"/>
                      <a:pt x="537" y="220"/>
                    </a:cubicBezTo>
                    <a:lnTo>
                      <a:pt x="263" y="29"/>
                    </a:lnTo>
                    <a:cubicBezTo>
                      <a:pt x="234" y="10"/>
                      <a:pt x="200" y="0"/>
                      <a:pt x="1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5" name="Google Shape;3005;p89"/>
              <p:cNvSpPr/>
              <p:nvPr/>
            </p:nvSpPr>
            <p:spPr>
              <a:xfrm>
                <a:off x="3555897" y="2322830"/>
                <a:ext cx="14496" cy="18144"/>
              </a:xfrm>
              <a:custGeom>
                <a:avLst/>
                <a:gdLst/>
                <a:ahLst/>
                <a:cxnLst/>
                <a:rect l="l" t="t" r="r" b="b"/>
                <a:pathLst>
                  <a:path w="453" h="567" extrusionOk="0">
                    <a:moveTo>
                      <a:pt x="180" y="1"/>
                    </a:moveTo>
                    <a:cubicBezTo>
                      <a:pt x="164" y="1"/>
                      <a:pt x="148" y="3"/>
                      <a:pt x="132" y="7"/>
                    </a:cubicBezTo>
                    <a:cubicBezTo>
                      <a:pt x="48" y="43"/>
                      <a:pt x="1" y="126"/>
                      <a:pt x="36" y="221"/>
                    </a:cubicBezTo>
                    <a:lnTo>
                      <a:pt x="108" y="459"/>
                    </a:lnTo>
                    <a:cubicBezTo>
                      <a:pt x="132" y="531"/>
                      <a:pt x="191" y="567"/>
                      <a:pt x="251" y="567"/>
                    </a:cubicBezTo>
                    <a:cubicBezTo>
                      <a:pt x="274" y="567"/>
                      <a:pt x="286" y="567"/>
                      <a:pt x="310" y="543"/>
                    </a:cubicBezTo>
                    <a:cubicBezTo>
                      <a:pt x="405" y="531"/>
                      <a:pt x="453" y="436"/>
                      <a:pt x="417" y="352"/>
                    </a:cubicBezTo>
                    <a:lnTo>
                      <a:pt x="346" y="114"/>
                    </a:lnTo>
                    <a:cubicBezTo>
                      <a:pt x="316" y="45"/>
                      <a:pt x="254" y="1"/>
                      <a:pt x="1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6" name="Google Shape;3006;p89"/>
              <p:cNvSpPr/>
              <p:nvPr/>
            </p:nvSpPr>
            <p:spPr>
              <a:xfrm>
                <a:off x="3422169" y="2251502"/>
                <a:ext cx="344832" cy="356544"/>
              </a:xfrm>
              <a:custGeom>
                <a:avLst/>
                <a:gdLst/>
                <a:ahLst/>
                <a:cxnLst/>
                <a:rect l="l" t="t" r="r" b="b"/>
                <a:pathLst>
                  <a:path w="10776" h="11142" extrusionOk="0">
                    <a:moveTo>
                      <a:pt x="2870" y="2819"/>
                    </a:moveTo>
                    <a:cubicBezTo>
                      <a:pt x="2941" y="2819"/>
                      <a:pt x="3013" y="2867"/>
                      <a:pt x="3048" y="2950"/>
                    </a:cubicBezTo>
                    <a:cubicBezTo>
                      <a:pt x="3084" y="2998"/>
                      <a:pt x="3060" y="3046"/>
                      <a:pt x="3048" y="3093"/>
                    </a:cubicBezTo>
                    <a:cubicBezTo>
                      <a:pt x="3025" y="3129"/>
                      <a:pt x="2989" y="3165"/>
                      <a:pt x="2941" y="3189"/>
                    </a:cubicBezTo>
                    <a:cubicBezTo>
                      <a:pt x="2925" y="3199"/>
                      <a:pt x="2904" y="3205"/>
                      <a:pt x="2882" y="3205"/>
                    </a:cubicBezTo>
                    <a:cubicBezTo>
                      <a:pt x="2854" y="3205"/>
                      <a:pt x="2825" y="3196"/>
                      <a:pt x="2798" y="3177"/>
                    </a:cubicBezTo>
                    <a:cubicBezTo>
                      <a:pt x="2751" y="3153"/>
                      <a:pt x="2727" y="3117"/>
                      <a:pt x="2691" y="3069"/>
                    </a:cubicBezTo>
                    <a:cubicBezTo>
                      <a:pt x="2656" y="2974"/>
                      <a:pt x="2703" y="2867"/>
                      <a:pt x="2810" y="2831"/>
                    </a:cubicBezTo>
                    <a:cubicBezTo>
                      <a:pt x="2822" y="2831"/>
                      <a:pt x="2858" y="2819"/>
                      <a:pt x="2870" y="2819"/>
                    </a:cubicBezTo>
                    <a:close/>
                    <a:moveTo>
                      <a:pt x="2310" y="3367"/>
                    </a:moveTo>
                    <a:cubicBezTo>
                      <a:pt x="2382" y="3367"/>
                      <a:pt x="2453" y="3415"/>
                      <a:pt x="2489" y="3498"/>
                    </a:cubicBezTo>
                    <a:cubicBezTo>
                      <a:pt x="2501" y="3546"/>
                      <a:pt x="2501" y="3605"/>
                      <a:pt x="2465" y="3653"/>
                    </a:cubicBezTo>
                    <a:cubicBezTo>
                      <a:pt x="2441" y="3701"/>
                      <a:pt x="2406" y="3724"/>
                      <a:pt x="2370" y="3760"/>
                    </a:cubicBezTo>
                    <a:cubicBezTo>
                      <a:pt x="2352" y="3764"/>
                      <a:pt x="2333" y="3767"/>
                      <a:pt x="2314" y="3767"/>
                    </a:cubicBezTo>
                    <a:cubicBezTo>
                      <a:pt x="2280" y="3767"/>
                      <a:pt x="2245" y="3759"/>
                      <a:pt x="2215" y="3736"/>
                    </a:cubicBezTo>
                    <a:cubicBezTo>
                      <a:pt x="2167" y="3712"/>
                      <a:pt x="2144" y="3677"/>
                      <a:pt x="2108" y="3641"/>
                    </a:cubicBezTo>
                    <a:cubicBezTo>
                      <a:pt x="2108" y="3593"/>
                      <a:pt x="2108" y="3534"/>
                      <a:pt x="2144" y="3486"/>
                    </a:cubicBezTo>
                    <a:cubicBezTo>
                      <a:pt x="2167" y="3450"/>
                      <a:pt x="2203" y="3415"/>
                      <a:pt x="2251" y="3379"/>
                    </a:cubicBezTo>
                    <a:cubicBezTo>
                      <a:pt x="2263" y="3379"/>
                      <a:pt x="2286" y="3367"/>
                      <a:pt x="2310" y="3367"/>
                    </a:cubicBezTo>
                    <a:close/>
                    <a:moveTo>
                      <a:pt x="3060" y="3546"/>
                    </a:moveTo>
                    <a:cubicBezTo>
                      <a:pt x="3096" y="3546"/>
                      <a:pt x="3120" y="3546"/>
                      <a:pt x="3156" y="3570"/>
                    </a:cubicBezTo>
                    <a:cubicBezTo>
                      <a:pt x="3191" y="3593"/>
                      <a:pt x="3227" y="3629"/>
                      <a:pt x="3263" y="3665"/>
                    </a:cubicBezTo>
                    <a:cubicBezTo>
                      <a:pt x="3275" y="3724"/>
                      <a:pt x="3263" y="3772"/>
                      <a:pt x="3239" y="3831"/>
                    </a:cubicBezTo>
                    <a:cubicBezTo>
                      <a:pt x="3215" y="3879"/>
                      <a:pt x="3179" y="3903"/>
                      <a:pt x="3144" y="3939"/>
                    </a:cubicBezTo>
                    <a:cubicBezTo>
                      <a:pt x="3124" y="3944"/>
                      <a:pt x="3102" y="3946"/>
                      <a:pt x="3080" y="3946"/>
                    </a:cubicBezTo>
                    <a:cubicBezTo>
                      <a:pt x="3049" y="3946"/>
                      <a:pt x="3017" y="3941"/>
                      <a:pt x="2989" y="3927"/>
                    </a:cubicBezTo>
                    <a:cubicBezTo>
                      <a:pt x="2941" y="3891"/>
                      <a:pt x="2917" y="3867"/>
                      <a:pt x="2882" y="3820"/>
                    </a:cubicBezTo>
                    <a:cubicBezTo>
                      <a:pt x="2870" y="3772"/>
                      <a:pt x="2870" y="3712"/>
                      <a:pt x="2894" y="3665"/>
                    </a:cubicBezTo>
                    <a:cubicBezTo>
                      <a:pt x="2929" y="3629"/>
                      <a:pt x="2953" y="3593"/>
                      <a:pt x="3001" y="3570"/>
                    </a:cubicBezTo>
                    <a:cubicBezTo>
                      <a:pt x="3025" y="3570"/>
                      <a:pt x="3048" y="3546"/>
                      <a:pt x="3060" y="3546"/>
                    </a:cubicBezTo>
                    <a:close/>
                    <a:moveTo>
                      <a:pt x="3584" y="3843"/>
                    </a:moveTo>
                    <a:lnTo>
                      <a:pt x="4191" y="4343"/>
                    </a:lnTo>
                    <a:lnTo>
                      <a:pt x="3501" y="4046"/>
                    </a:lnTo>
                    <a:cubicBezTo>
                      <a:pt x="3513" y="4022"/>
                      <a:pt x="3525" y="3998"/>
                      <a:pt x="3537" y="3962"/>
                    </a:cubicBezTo>
                    <a:cubicBezTo>
                      <a:pt x="3560" y="3939"/>
                      <a:pt x="3572" y="3891"/>
                      <a:pt x="3584" y="3843"/>
                    </a:cubicBezTo>
                    <a:close/>
                    <a:moveTo>
                      <a:pt x="9478" y="3974"/>
                    </a:moveTo>
                    <a:cubicBezTo>
                      <a:pt x="9835" y="4141"/>
                      <a:pt x="10145" y="4391"/>
                      <a:pt x="10418" y="4713"/>
                    </a:cubicBezTo>
                    <a:cubicBezTo>
                      <a:pt x="10228" y="4998"/>
                      <a:pt x="9966" y="5260"/>
                      <a:pt x="9704" y="5451"/>
                    </a:cubicBezTo>
                    <a:cubicBezTo>
                      <a:pt x="9597" y="5332"/>
                      <a:pt x="9478" y="5248"/>
                      <a:pt x="9347" y="5153"/>
                    </a:cubicBezTo>
                    <a:cubicBezTo>
                      <a:pt x="9228" y="5094"/>
                      <a:pt x="9097" y="5022"/>
                      <a:pt x="8918" y="4963"/>
                    </a:cubicBezTo>
                    <a:lnTo>
                      <a:pt x="9406" y="4939"/>
                    </a:lnTo>
                    <a:cubicBezTo>
                      <a:pt x="9490" y="4939"/>
                      <a:pt x="9573" y="4844"/>
                      <a:pt x="9549" y="4760"/>
                    </a:cubicBezTo>
                    <a:cubicBezTo>
                      <a:pt x="9549" y="4672"/>
                      <a:pt x="9478" y="4604"/>
                      <a:pt x="9391" y="4604"/>
                    </a:cubicBezTo>
                    <a:cubicBezTo>
                      <a:pt x="9385" y="4604"/>
                      <a:pt x="9378" y="4605"/>
                      <a:pt x="9371" y="4605"/>
                    </a:cubicBezTo>
                    <a:lnTo>
                      <a:pt x="8656" y="4665"/>
                    </a:lnTo>
                    <a:cubicBezTo>
                      <a:pt x="8871" y="4546"/>
                      <a:pt x="9061" y="4427"/>
                      <a:pt x="9192" y="4308"/>
                    </a:cubicBezTo>
                    <a:cubicBezTo>
                      <a:pt x="9299" y="4201"/>
                      <a:pt x="9394" y="4105"/>
                      <a:pt x="9478" y="3974"/>
                    </a:cubicBezTo>
                    <a:close/>
                    <a:moveTo>
                      <a:pt x="4245" y="304"/>
                    </a:moveTo>
                    <a:cubicBezTo>
                      <a:pt x="4475" y="304"/>
                      <a:pt x="4701" y="348"/>
                      <a:pt x="4906" y="438"/>
                    </a:cubicBezTo>
                    <a:cubicBezTo>
                      <a:pt x="5299" y="605"/>
                      <a:pt x="5561" y="903"/>
                      <a:pt x="5704" y="1260"/>
                    </a:cubicBezTo>
                    <a:cubicBezTo>
                      <a:pt x="5787" y="1522"/>
                      <a:pt x="5835" y="1867"/>
                      <a:pt x="5799" y="2284"/>
                    </a:cubicBezTo>
                    <a:cubicBezTo>
                      <a:pt x="5537" y="2819"/>
                      <a:pt x="5370" y="3367"/>
                      <a:pt x="5287" y="3665"/>
                    </a:cubicBezTo>
                    <a:cubicBezTo>
                      <a:pt x="5251" y="3760"/>
                      <a:pt x="5311" y="3843"/>
                      <a:pt x="5406" y="3879"/>
                    </a:cubicBezTo>
                    <a:cubicBezTo>
                      <a:pt x="5418" y="3883"/>
                      <a:pt x="5431" y="3884"/>
                      <a:pt x="5444" y="3884"/>
                    </a:cubicBezTo>
                    <a:cubicBezTo>
                      <a:pt x="5516" y="3884"/>
                      <a:pt x="5588" y="3831"/>
                      <a:pt x="5608" y="3760"/>
                    </a:cubicBezTo>
                    <a:cubicBezTo>
                      <a:pt x="5894" y="2748"/>
                      <a:pt x="6311" y="1926"/>
                      <a:pt x="6727" y="1534"/>
                    </a:cubicBezTo>
                    <a:cubicBezTo>
                      <a:pt x="6972" y="1309"/>
                      <a:pt x="7286" y="1190"/>
                      <a:pt x="7633" y="1190"/>
                    </a:cubicBezTo>
                    <a:cubicBezTo>
                      <a:pt x="7691" y="1190"/>
                      <a:pt x="7751" y="1193"/>
                      <a:pt x="7811" y="1200"/>
                    </a:cubicBezTo>
                    <a:cubicBezTo>
                      <a:pt x="8228" y="1236"/>
                      <a:pt x="8632" y="1450"/>
                      <a:pt x="8930" y="1772"/>
                    </a:cubicBezTo>
                    <a:cubicBezTo>
                      <a:pt x="9228" y="2105"/>
                      <a:pt x="9394" y="2522"/>
                      <a:pt x="9394" y="2939"/>
                    </a:cubicBezTo>
                    <a:cubicBezTo>
                      <a:pt x="9394" y="3355"/>
                      <a:pt x="9228" y="3724"/>
                      <a:pt x="8942" y="3974"/>
                    </a:cubicBezTo>
                    <a:cubicBezTo>
                      <a:pt x="8656" y="4236"/>
                      <a:pt x="8180" y="4474"/>
                      <a:pt x="7561" y="4653"/>
                    </a:cubicBezTo>
                    <a:lnTo>
                      <a:pt x="7549" y="4653"/>
                    </a:lnTo>
                    <a:cubicBezTo>
                      <a:pt x="7430" y="4641"/>
                      <a:pt x="7299" y="4635"/>
                      <a:pt x="7161" y="4635"/>
                    </a:cubicBezTo>
                    <a:cubicBezTo>
                      <a:pt x="7022" y="4635"/>
                      <a:pt x="6876" y="4641"/>
                      <a:pt x="6727" y="4653"/>
                    </a:cubicBezTo>
                    <a:cubicBezTo>
                      <a:pt x="6632" y="4653"/>
                      <a:pt x="6561" y="4724"/>
                      <a:pt x="6561" y="4808"/>
                    </a:cubicBezTo>
                    <a:cubicBezTo>
                      <a:pt x="6561" y="4903"/>
                      <a:pt x="6632" y="4974"/>
                      <a:pt x="6727" y="4974"/>
                    </a:cubicBezTo>
                    <a:cubicBezTo>
                      <a:pt x="6825" y="4971"/>
                      <a:pt x="6935" y="4968"/>
                      <a:pt x="7055" y="4968"/>
                    </a:cubicBezTo>
                    <a:cubicBezTo>
                      <a:pt x="7682" y="4968"/>
                      <a:pt x="8561" y="5039"/>
                      <a:pt x="9121" y="5379"/>
                    </a:cubicBezTo>
                    <a:cubicBezTo>
                      <a:pt x="9871" y="5856"/>
                      <a:pt x="10061" y="6844"/>
                      <a:pt x="9597" y="7630"/>
                    </a:cubicBezTo>
                    <a:cubicBezTo>
                      <a:pt x="9275" y="8174"/>
                      <a:pt x="8718" y="8485"/>
                      <a:pt x="8177" y="8485"/>
                    </a:cubicBezTo>
                    <a:cubicBezTo>
                      <a:pt x="7937" y="8485"/>
                      <a:pt x="7701" y="8424"/>
                      <a:pt x="7489" y="8296"/>
                    </a:cubicBezTo>
                    <a:cubicBezTo>
                      <a:pt x="6870" y="7939"/>
                      <a:pt x="6156" y="6975"/>
                      <a:pt x="5954" y="6487"/>
                    </a:cubicBezTo>
                    <a:cubicBezTo>
                      <a:pt x="5954" y="6463"/>
                      <a:pt x="5942" y="6463"/>
                      <a:pt x="5942" y="6451"/>
                    </a:cubicBezTo>
                    <a:cubicBezTo>
                      <a:pt x="5918" y="6356"/>
                      <a:pt x="5906" y="6284"/>
                      <a:pt x="5894" y="6213"/>
                    </a:cubicBezTo>
                    <a:cubicBezTo>
                      <a:pt x="5884" y="6132"/>
                      <a:pt x="5813" y="6077"/>
                      <a:pt x="5741" y="6077"/>
                    </a:cubicBezTo>
                    <a:cubicBezTo>
                      <a:pt x="5729" y="6077"/>
                      <a:pt x="5716" y="6078"/>
                      <a:pt x="5704" y="6082"/>
                    </a:cubicBezTo>
                    <a:cubicBezTo>
                      <a:pt x="5608" y="6094"/>
                      <a:pt x="5549" y="6189"/>
                      <a:pt x="5561" y="6272"/>
                    </a:cubicBezTo>
                    <a:cubicBezTo>
                      <a:pt x="5823" y="7463"/>
                      <a:pt x="5739" y="8475"/>
                      <a:pt x="5549" y="8951"/>
                    </a:cubicBezTo>
                    <a:cubicBezTo>
                      <a:pt x="5323" y="9499"/>
                      <a:pt x="4763" y="9844"/>
                      <a:pt x="4132" y="9844"/>
                    </a:cubicBezTo>
                    <a:cubicBezTo>
                      <a:pt x="3918" y="9844"/>
                      <a:pt x="3691" y="9797"/>
                      <a:pt x="3465" y="9713"/>
                    </a:cubicBezTo>
                    <a:cubicBezTo>
                      <a:pt x="2620" y="9368"/>
                      <a:pt x="2167" y="8487"/>
                      <a:pt x="2465" y="7737"/>
                    </a:cubicBezTo>
                    <a:cubicBezTo>
                      <a:pt x="2620" y="7356"/>
                      <a:pt x="2965" y="6927"/>
                      <a:pt x="3465" y="6463"/>
                    </a:cubicBezTo>
                    <a:cubicBezTo>
                      <a:pt x="3691" y="6379"/>
                      <a:pt x="3894" y="6272"/>
                      <a:pt x="4072" y="6165"/>
                    </a:cubicBezTo>
                    <a:cubicBezTo>
                      <a:pt x="4156" y="6129"/>
                      <a:pt x="4180" y="6034"/>
                      <a:pt x="4156" y="5951"/>
                    </a:cubicBezTo>
                    <a:cubicBezTo>
                      <a:pt x="4120" y="5888"/>
                      <a:pt x="4056" y="5859"/>
                      <a:pt x="3991" y="5859"/>
                    </a:cubicBezTo>
                    <a:cubicBezTo>
                      <a:pt x="3971" y="5859"/>
                      <a:pt x="3950" y="5862"/>
                      <a:pt x="3930" y="5867"/>
                    </a:cubicBezTo>
                    <a:cubicBezTo>
                      <a:pt x="3136" y="6291"/>
                      <a:pt x="2413" y="6517"/>
                      <a:pt x="1867" y="6517"/>
                    </a:cubicBezTo>
                    <a:cubicBezTo>
                      <a:pt x="1815" y="6517"/>
                      <a:pt x="1764" y="6515"/>
                      <a:pt x="1715" y="6510"/>
                    </a:cubicBezTo>
                    <a:cubicBezTo>
                      <a:pt x="1322" y="6475"/>
                      <a:pt x="965" y="6284"/>
                      <a:pt x="715" y="5963"/>
                    </a:cubicBezTo>
                    <a:cubicBezTo>
                      <a:pt x="465" y="5629"/>
                      <a:pt x="322" y="5201"/>
                      <a:pt x="370" y="4748"/>
                    </a:cubicBezTo>
                    <a:cubicBezTo>
                      <a:pt x="439" y="3885"/>
                      <a:pt x="1086" y="3222"/>
                      <a:pt x="1839" y="3222"/>
                    </a:cubicBezTo>
                    <a:cubicBezTo>
                      <a:pt x="1865" y="3222"/>
                      <a:pt x="1891" y="3223"/>
                      <a:pt x="1917" y="3224"/>
                    </a:cubicBezTo>
                    <a:cubicBezTo>
                      <a:pt x="1894" y="3248"/>
                      <a:pt x="1858" y="3296"/>
                      <a:pt x="1846" y="3343"/>
                    </a:cubicBezTo>
                    <a:cubicBezTo>
                      <a:pt x="1786" y="3462"/>
                      <a:pt x="1774" y="3605"/>
                      <a:pt x="1810" y="3736"/>
                    </a:cubicBezTo>
                    <a:cubicBezTo>
                      <a:pt x="1858" y="3879"/>
                      <a:pt x="1953" y="3974"/>
                      <a:pt x="2084" y="4034"/>
                    </a:cubicBezTo>
                    <a:cubicBezTo>
                      <a:pt x="2155" y="4070"/>
                      <a:pt x="2227" y="4093"/>
                      <a:pt x="2310" y="4093"/>
                    </a:cubicBezTo>
                    <a:cubicBezTo>
                      <a:pt x="2370" y="4093"/>
                      <a:pt x="2429" y="4082"/>
                      <a:pt x="2465" y="4070"/>
                    </a:cubicBezTo>
                    <a:cubicBezTo>
                      <a:pt x="2513" y="4058"/>
                      <a:pt x="2560" y="4022"/>
                      <a:pt x="2608" y="3998"/>
                    </a:cubicBezTo>
                    <a:cubicBezTo>
                      <a:pt x="2644" y="4082"/>
                      <a:pt x="2739" y="4153"/>
                      <a:pt x="2822" y="4201"/>
                    </a:cubicBezTo>
                    <a:cubicBezTo>
                      <a:pt x="2906" y="4236"/>
                      <a:pt x="2977" y="4260"/>
                      <a:pt x="3048" y="4260"/>
                    </a:cubicBezTo>
                    <a:cubicBezTo>
                      <a:pt x="3084" y="4260"/>
                      <a:pt x="3120" y="4260"/>
                      <a:pt x="3156" y="4248"/>
                    </a:cubicBezTo>
                    <a:lnTo>
                      <a:pt x="4692" y="4951"/>
                    </a:lnTo>
                    <a:lnTo>
                      <a:pt x="2406" y="4974"/>
                    </a:lnTo>
                    <a:cubicBezTo>
                      <a:pt x="2322" y="4974"/>
                      <a:pt x="2251" y="5046"/>
                      <a:pt x="2251" y="5141"/>
                    </a:cubicBezTo>
                    <a:cubicBezTo>
                      <a:pt x="2251" y="5225"/>
                      <a:pt x="2322" y="5308"/>
                      <a:pt x="2406" y="5308"/>
                    </a:cubicBezTo>
                    <a:lnTo>
                      <a:pt x="5049" y="5260"/>
                    </a:lnTo>
                    <a:lnTo>
                      <a:pt x="4275" y="7772"/>
                    </a:lnTo>
                    <a:lnTo>
                      <a:pt x="4275" y="7820"/>
                    </a:lnTo>
                    <a:cubicBezTo>
                      <a:pt x="4275" y="7892"/>
                      <a:pt x="4311" y="7951"/>
                      <a:pt x="4394" y="7963"/>
                    </a:cubicBezTo>
                    <a:lnTo>
                      <a:pt x="4430" y="7963"/>
                    </a:lnTo>
                    <a:cubicBezTo>
                      <a:pt x="4513" y="7963"/>
                      <a:pt x="4572" y="7927"/>
                      <a:pt x="4584" y="7844"/>
                    </a:cubicBezTo>
                    <a:lnTo>
                      <a:pt x="5358" y="5332"/>
                    </a:lnTo>
                    <a:lnTo>
                      <a:pt x="6668" y="6260"/>
                    </a:lnTo>
                    <a:cubicBezTo>
                      <a:pt x="6692" y="6272"/>
                      <a:pt x="6727" y="6284"/>
                      <a:pt x="6751" y="6284"/>
                    </a:cubicBezTo>
                    <a:cubicBezTo>
                      <a:pt x="6799" y="6284"/>
                      <a:pt x="6858" y="6260"/>
                      <a:pt x="6894" y="6213"/>
                    </a:cubicBezTo>
                    <a:cubicBezTo>
                      <a:pt x="6930" y="6141"/>
                      <a:pt x="6918" y="6034"/>
                      <a:pt x="6847" y="5987"/>
                    </a:cubicBezTo>
                    <a:lnTo>
                      <a:pt x="5537" y="5070"/>
                    </a:lnTo>
                    <a:lnTo>
                      <a:pt x="7644" y="3486"/>
                    </a:lnTo>
                    <a:cubicBezTo>
                      <a:pt x="7692" y="3462"/>
                      <a:pt x="7704" y="3415"/>
                      <a:pt x="7704" y="3355"/>
                    </a:cubicBezTo>
                    <a:cubicBezTo>
                      <a:pt x="7704" y="3331"/>
                      <a:pt x="7692" y="3284"/>
                      <a:pt x="7680" y="3248"/>
                    </a:cubicBezTo>
                    <a:cubicBezTo>
                      <a:pt x="7646" y="3208"/>
                      <a:pt x="7597" y="3186"/>
                      <a:pt x="7550" y="3186"/>
                    </a:cubicBezTo>
                    <a:cubicBezTo>
                      <a:pt x="7514" y="3186"/>
                      <a:pt x="7479" y="3199"/>
                      <a:pt x="7454" y="3224"/>
                    </a:cubicBezTo>
                    <a:lnTo>
                      <a:pt x="5346" y="4796"/>
                    </a:lnTo>
                    <a:lnTo>
                      <a:pt x="4775" y="3141"/>
                    </a:lnTo>
                    <a:cubicBezTo>
                      <a:pt x="4756" y="3077"/>
                      <a:pt x="4696" y="3034"/>
                      <a:pt x="4631" y="3034"/>
                    </a:cubicBezTo>
                    <a:cubicBezTo>
                      <a:pt x="4611" y="3034"/>
                      <a:pt x="4592" y="3037"/>
                      <a:pt x="4572" y="3046"/>
                    </a:cubicBezTo>
                    <a:cubicBezTo>
                      <a:pt x="4477" y="3069"/>
                      <a:pt x="4430" y="3165"/>
                      <a:pt x="4465" y="3248"/>
                    </a:cubicBezTo>
                    <a:lnTo>
                      <a:pt x="4882" y="4486"/>
                    </a:lnTo>
                    <a:lnTo>
                      <a:pt x="3298" y="3189"/>
                    </a:lnTo>
                    <a:cubicBezTo>
                      <a:pt x="3358" y="3069"/>
                      <a:pt x="3382" y="2927"/>
                      <a:pt x="3334" y="2784"/>
                    </a:cubicBezTo>
                    <a:cubicBezTo>
                      <a:pt x="3258" y="2575"/>
                      <a:pt x="3053" y="2434"/>
                      <a:pt x="2841" y="2434"/>
                    </a:cubicBezTo>
                    <a:cubicBezTo>
                      <a:pt x="2787" y="2434"/>
                      <a:pt x="2732" y="2443"/>
                      <a:pt x="2679" y="2462"/>
                    </a:cubicBezTo>
                    <a:cubicBezTo>
                      <a:pt x="2667" y="2462"/>
                      <a:pt x="2644" y="2474"/>
                      <a:pt x="2632" y="2474"/>
                    </a:cubicBezTo>
                    <a:cubicBezTo>
                      <a:pt x="2608" y="2415"/>
                      <a:pt x="2584" y="2367"/>
                      <a:pt x="2572" y="2331"/>
                    </a:cubicBezTo>
                    <a:cubicBezTo>
                      <a:pt x="2453" y="1950"/>
                      <a:pt x="2489" y="1557"/>
                      <a:pt x="2691" y="1200"/>
                    </a:cubicBezTo>
                    <a:cubicBezTo>
                      <a:pt x="2906" y="819"/>
                      <a:pt x="3239" y="545"/>
                      <a:pt x="3656" y="402"/>
                    </a:cubicBezTo>
                    <a:cubicBezTo>
                      <a:pt x="3848" y="337"/>
                      <a:pt x="4048" y="304"/>
                      <a:pt x="4245" y="304"/>
                    </a:cubicBezTo>
                    <a:close/>
                    <a:moveTo>
                      <a:pt x="6323" y="7677"/>
                    </a:moveTo>
                    <a:lnTo>
                      <a:pt x="6323" y="7677"/>
                    </a:lnTo>
                    <a:cubicBezTo>
                      <a:pt x="6620" y="8046"/>
                      <a:pt x="6978" y="8392"/>
                      <a:pt x="7311" y="8582"/>
                    </a:cubicBezTo>
                    <a:cubicBezTo>
                      <a:pt x="7501" y="8701"/>
                      <a:pt x="7704" y="8773"/>
                      <a:pt x="7930" y="8808"/>
                    </a:cubicBezTo>
                    <a:cubicBezTo>
                      <a:pt x="7930" y="9368"/>
                      <a:pt x="7704" y="9951"/>
                      <a:pt x="7263" y="10547"/>
                    </a:cubicBezTo>
                    <a:cubicBezTo>
                      <a:pt x="6454" y="10428"/>
                      <a:pt x="5787" y="9951"/>
                      <a:pt x="5442" y="9666"/>
                    </a:cubicBezTo>
                    <a:cubicBezTo>
                      <a:pt x="5608" y="9499"/>
                      <a:pt x="5739" y="9308"/>
                      <a:pt x="5846" y="9082"/>
                    </a:cubicBezTo>
                    <a:cubicBezTo>
                      <a:pt x="5965" y="8773"/>
                      <a:pt x="6037" y="8356"/>
                      <a:pt x="6037" y="7856"/>
                    </a:cubicBezTo>
                    <a:lnTo>
                      <a:pt x="6525" y="9308"/>
                    </a:lnTo>
                    <a:cubicBezTo>
                      <a:pt x="6561" y="9380"/>
                      <a:pt x="6620" y="9416"/>
                      <a:pt x="6680" y="9416"/>
                    </a:cubicBezTo>
                    <a:cubicBezTo>
                      <a:pt x="6692" y="9416"/>
                      <a:pt x="6716" y="9416"/>
                      <a:pt x="6739" y="9404"/>
                    </a:cubicBezTo>
                    <a:cubicBezTo>
                      <a:pt x="6823" y="9368"/>
                      <a:pt x="6870" y="9285"/>
                      <a:pt x="6847" y="9189"/>
                    </a:cubicBezTo>
                    <a:lnTo>
                      <a:pt x="6323" y="7677"/>
                    </a:lnTo>
                    <a:close/>
                    <a:moveTo>
                      <a:pt x="2096" y="8606"/>
                    </a:moveTo>
                    <a:cubicBezTo>
                      <a:pt x="2191" y="8987"/>
                      <a:pt x="2394" y="9332"/>
                      <a:pt x="2691" y="9618"/>
                    </a:cubicBezTo>
                    <a:lnTo>
                      <a:pt x="2572" y="9797"/>
                    </a:lnTo>
                    <a:cubicBezTo>
                      <a:pt x="2525" y="9880"/>
                      <a:pt x="2548" y="9975"/>
                      <a:pt x="2620" y="10023"/>
                    </a:cubicBezTo>
                    <a:cubicBezTo>
                      <a:pt x="2644" y="10035"/>
                      <a:pt x="2679" y="10058"/>
                      <a:pt x="2703" y="10058"/>
                    </a:cubicBezTo>
                    <a:cubicBezTo>
                      <a:pt x="2763" y="10058"/>
                      <a:pt x="2810" y="10023"/>
                      <a:pt x="2846" y="9975"/>
                    </a:cubicBezTo>
                    <a:lnTo>
                      <a:pt x="2941" y="9820"/>
                    </a:lnTo>
                    <a:cubicBezTo>
                      <a:pt x="3060" y="9892"/>
                      <a:pt x="3203" y="9963"/>
                      <a:pt x="3334" y="10023"/>
                    </a:cubicBezTo>
                    <a:cubicBezTo>
                      <a:pt x="3513" y="10094"/>
                      <a:pt x="3703" y="10142"/>
                      <a:pt x="3882" y="10154"/>
                    </a:cubicBezTo>
                    <a:cubicBezTo>
                      <a:pt x="3406" y="10570"/>
                      <a:pt x="2751" y="10832"/>
                      <a:pt x="2084" y="10856"/>
                    </a:cubicBezTo>
                    <a:cubicBezTo>
                      <a:pt x="1798" y="10118"/>
                      <a:pt x="1810" y="9308"/>
                      <a:pt x="2096" y="8606"/>
                    </a:cubicBezTo>
                    <a:close/>
                    <a:moveTo>
                      <a:pt x="4287" y="0"/>
                    </a:moveTo>
                    <a:cubicBezTo>
                      <a:pt x="4050" y="0"/>
                      <a:pt x="3812" y="39"/>
                      <a:pt x="3584" y="117"/>
                    </a:cubicBezTo>
                    <a:cubicBezTo>
                      <a:pt x="3096" y="272"/>
                      <a:pt x="2679" y="617"/>
                      <a:pt x="2441" y="1045"/>
                    </a:cubicBezTo>
                    <a:cubicBezTo>
                      <a:pt x="2191" y="1498"/>
                      <a:pt x="2144" y="1986"/>
                      <a:pt x="2286" y="2450"/>
                    </a:cubicBezTo>
                    <a:cubicBezTo>
                      <a:pt x="2322" y="2534"/>
                      <a:pt x="2370" y="2629"/>
                      <a:pt x="2406" y="2724"/>
                    </a:cubicBezTo>
                    <a:cubicBezTo>
                      <a:pt x="2406" y="2724"/>
                      <a:pt x="2406" y="2748"/>
                      <a:pt x="2394" y="2748"/>
                    </a:cubicBezTo>
                    <a:cubicBezTo>
                      <a:pt x="2358" y="2808"/>
                      <a:pt x="2346" y="2867"/>
                      <a:pt x="2346" y="2927"/>
                    </a:cubicBezTo>
                    <a:cubicBezTo>
                      <a:pt x="2227" y="2891"/>
                      <a:pt x="2108" y="2879"/>
                      <a:pt x="1989" y="2867"/>
                    </a:cubicBezTo>
                    <a:cubicBezTo>
                      <a:pt x="1949" y="2864"/>
                      <a:pt x="1909" y="2863"/>
                      <a:pt x="1869" y="2863"/>
                    </a:cubicBezTo>
                    <a:cubicBezTo>
                      <a:pt x="941" y="2863"/>
                      <a:pt x="128" y="3650"/>
                      <a:pt x="48" y="4701"/>
                    </a:cubicBezTo>
                    <a:cubicBezTo>
                      <a:pt x="0" y="5213"/>
                      <a:pt x="143" y="5725"/>
                      <a:pt x="465" y="6129"/>
                    </a:cubicBezTo>
                    <a:cubicBezTo>
                      <a:pt x="774" y="6522"/>
                      <a:pt x="1203" y="6760"/>
                      <a:pt x="1691" y="6808"/>
                    </a:cubicBezTo>
                    <a:lnTo>
                      <a:pt x="1858" y="6808"/>
                    </a:lnTo>
                    <a:cubicBezTo>
                      <a:pt x="2144" y="6808"/>
                      <a:pt x="2453" y="6749"/>
                      <a:pt x="2751" y="6677"/>
                    </a:cubicBezTo>
                    <a:lnTo>
                      <a:pt x="2751" y="6677"/>
                    </a:lnTo>
                    <a:cubicBezTo>
                      <a:pt x="2513" y="6939"/>
                      <a:pt x="2286" y="7260"/>
                      <a:pt x="2155" y="7570"/>
                    </a:cubicBezTo>
                    <a:cubicBezTo>
                      <a:pt x="2108" y="7677"/>
                      <a:pt x="2084" y="7796"/>
                      <a:pt x="2060" y="7892"/>
                    </a:cubicBezTo>
                    <a:cubicBezTo>
                      <a:pt x="1453" y="8820"/>
                      <a:pt x="1370" y="9999"/>
                      <a:pt x="1810" y="11035"/>
                    </a:cubicBezTo>
                    <a:cubicBezTo>
                      <a:pt x="1846" y="11094"/>
                      <a:pt x="1905" y="11142"/>
                      <a:pt x="1965" y="11142"/>
                    </a:cubicBezTo>
                    <a:cubicBezTo>
                      <a:pt x="2882" y="11130"/>
                      <a:pt x="3763" y="10749"/>
                      <a:pt x="4370" y="10118"/>
                    </a:cubicBezTo>
                    <a:cubicBezTo>
                      <a:pt x="4668" y="10082"/>
                      <a:pt x="4953" y="9975"/>
                      <a:pt x="5192" y="9832"/>
                    </a:cubicBezTo>
                    <a:cubicBezTo>
                      <a:pt x="5549" y="10142"/>
                      <a:pt x="6335" y="10725"/>
                      <a:pt x="7323" y="10844"/>
                    </a:cubicBezTo>
                    <a:lnTo>
                      <a:pt x="7335" y="10844"/>
                    </a:lnTo>
                    <a:cubicBezTo>
                      <a:pt x="7382" y="10844"/>
                      <a:pt x="7442" y="10809"/>
                      <a:pt x="7466" y="10785"/>
                    </a:cubicBezTo>
                    <a:cubicBezTo>
                      <a:pt x="7990" y="10118"/>
                      <a:pt x="8251" y="9439"/>
                      <a:pt x="8275" y="8773"/>
                    </a:cubicBezTo>
                    <a:cubicBezTo>
                      <a:pt x="8894" y="8749"/>
                      <a:pt x="9525" y="8368"/>
                      <a:pt x="9883" y="7761"/>
                    </a:cubicBezTo>
                    <a:cubicBezTo>
                      <a:pt x="10276" y="7082"/>
                      <a:pt x="10264" y="6272"/>
                      <a:pt x="9906" y="5689"/>
                    </a:cubicBezTo>
                    <a:cubicBezTo>
                      <a:pt x="10252" y="5439"/>
                      <a:pt x="10537" y="5117"/>
                      <a:pt x="10752" y="4724"/>
                    </a:cubicBezTo>
                    <a:cubicBezTo>
                      <a:pt x="10776" y="4701"/>
                      <a:pt x="10776" y="4617"/>
                      <a:pt x="10728" y="4582"/>
                    </a:cubicBezTo>
                    <a:cubicBezTo>
                      <a:pt x="10430" y="4189"/>
                      <a:pt x="10049" y="3891"/>
                      <a:pt x="9609" y="3689"/>
                    </a:cubicBezTo>
                    <a:cubicBezTo>
                      <a:pt x="9704" y="3474"/>
                      <a:pt x="9752" y="3248"/>
                      <a:pt x="9752" y="2998"/>
                    </a:cubicBezTo>
                    <a:cubicBezTo>
                      <a:pt x="9752" y="2498"/>
                      <a:pt x="9549" y="1998"/>
                      <a:pt x="9192" y="1617"/>
                    </a:cubicBezTo>
                    <a:cubicBezTo>
                      <a:pt x="8835" y="1224"/>
                      <a:pt x="8382" y="974"/>
                      <a:pt x="7870" y="926"/>
                    </a:cubicBezTo>
                    <a:cubicBezTo>
                      <a:pt x="7803" y="918"/>
                      <a:pt x="7736" y="914"/>
                      <a:pt x="7670" y="914"/>
                    </a:cubicBezTo>
                    <a:cubicBezTo>
                      <a:pt x="7244" y="914"/>
                      <a:pt x="6846" y="1075"/>
                      <a:pt x="6537" y="1343"/>
                    </a:cubicBezTo>
                    <a:cubicBezTo>
                      <a:pt x="6394" y="1462"/>
                      <a:pt x="6263" y="1617"/>
                      <a:pt x="6156" y="1772"/>
                    </a:cubicBezTo>
                    <a:cubicBezTo>
                      <a:pt x="6144" y="1557"/>
                      <a:pt x="6096" y="1367"/>
                      <a:pt x="6037" y="1176"/>
                    </a:cubicBezTo>
                    <a:cubicBezTo>
                      <a:pt x="5882" y="724"/>
                      <a:pt x="5537" y="367"/>
                      <a:pt x="5073" y="152"/>
                    </a:cubicBezTo>
                    <a:cubicBezTo>
                      <a:pt x="4825" y="51"/>
                      <a:pt x="4557" y="0"/>
                      <a:pt x="42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02" name="Google Shape;3002;p89"/>
            <p:cNvSpPr/>
            <p:nvPr/>
          </p:nvSpPr>
          <p:spPr>
            <a:xfrm>
              <a:off x="3126337" y="1961895"/>
              <a:ext cx="935700" cy="935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570084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998"/>
                                        </p:tgtEl>
                                        <p:attrNameLst>
                                          <p:attrName>style.visibility</p:attrName>
                                        </p:attrNameLst>
                                      </p:cBhvr>
                                      <p:to>
                                        <p:strVal val="visible"/>
                                      </p:to>
                                    </p:set>
                                    <p:animEffect transition="in" filter="fade">
                                      <p:cBhvr>
                                        <p:cTn id="7" dur="1000"/>
                                        <p:tgtEl>
                                          <p:spTgt spid="2998"/>
                                        </p:tgtEl>
                                      </p:cBhvr>
                                    </p:animEffect>
                                  </p:childTnLst>
                                </p:cTn>
                              </p:par>
                              <p:par>
                                <p:cTn id="8" presetID="10" presetClass="entr" presetSubtype="0" fill="hold" nodeType="withEffect">
                                  <p:stCondLst>
                                    <p:cond delay="0"/>
                                  </p:stCondLst>
                                  <p:childTnLst>
                                    <p:set>
                                      <p:cBhvr>
                                        <p:cTn id="9" dur="1" fill="hold">
                                          <p:stCondLst>
                                            <p:cond delay="0"/>
                                          </p:stCondLst>
                                        </p:cTn>
                                        <p:tgtEl>
                                          <p:spTgt spid="3001"/>
                                        </p:tgtEl>
                                        <p:attrNameLst>
                                          <p:attrName>style.visibility</p:attrName>
                                        </p:attrNameLst>
                                      </p:cBhvr>
                                      <p:to>
                                        <p:strVal val="visible"/>
                                      </p:to>
                                    </p:set>
                                    <p:animEffect transition="in" filter="fade">
                                      <p:cBhvr>
                                        <p:cTn id="10" dur="1000"/>
                                        <p:tgtEl>
                                          <p:spTgt spid="3001"/>
                                        </p:tgtEl>
                                      </p:cBhvr>
                                    </p:animEffect>
                                  </p:childTnLst>
                                </p:cTn>
                              </p:par>
                              <p:par>
                                <p:cTn id="11" presetID="10" presetClass="entr" presetSubtype="0" fill="hold" nodeType="withEffect">
                                  <p:stCondLst>
                                    <p:cond delay="0"/>
                                  </p:stCondLst>
                                  <p:childTnLst>
                                    <p:set>
                                      <p:cBhvr>
                                        <p:cTn id="12" dur="1" fill="hold">
                                          <p:stCondLst>
                                            <p:cond delay="0"/>
                                          </p:stCondLst>
                                        </p:cTn>
                                        <p:tgtEl>
                                          <p:spTgt spid="3007"/>
                                        </p:tgtEl>
                                        <p:attrNameLst>
                                          <p:attrName>style.visibility</p:attrName>
                                        </p:attrNameLst>
                                      </p:cBhvr>
                                      <p:to>
                                        <p:strVal val="visible"/>
                                      </p:to>
                                    </p:set>
                                    <p:animEffect transition="in" filter="fade">
                                      <p:cBhvr>
                                        <p:cTn id="13" dur="1000"/>
                                        <p:tgtEl>
                                          <p:spTgt spid="3007"/>
                                        </p:tgtEl>
                                      </p:cBhvr>
                                    </p:animEffect>
                                  </p:childTnLst>
                                </p:cTn>
                              </p:par>
                              <p:par>
                                <p:cTn id="14" presetID="10" presetClass="entr" presetSubtype="0" fill="hold" nodeType="withEffect">
                                  <p:stCondLst>
                                    <p:cond delay="0"/>
                                  </p:stCondLst>
                                  <p:childTnLst>
                                    <p:set>
                                      <p:cBhvr>
                                        <p:cTn id="15" dur="1" fill="hold">
                                          <p:stCondLst>
                                            <p:cond delay="0"/>
                                          </p:stCondLst>
                                        </p:cTn>
                                        <p:tgtEl>
                                          <p:spTgt spid="3012"/>
                                        </p:tgtEl>
                                        <p:attrNameLst>
                                          <p:attrName>style.visibility</p:attrName>
                                        </p:attrNameLst>
                                      </p:cBhvr>
                                      <p:to>
                                        <p:strVal val="visible"/>
                                      </p:to>
                                    </p:set>
                                    <p:animEffect transition="in" filter="fade">
                                      <p:cBhvr>
                                        <p:cTn id="16" dur="1000"/>
                                        <p:tgtEl>
                                          <p:spTgt spid="301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001"/>
                                        </p:tgtEl>
                                        <p:attrNameLst>
                                          <p:attrName>style.visibility</p:attrName>
                                        </p:attrNameLst>
                                      </p:cBhvr>
                                      <p:to>
                                        <p:strVal val="visible"/>
                                      </p:to>
                                    </p:set>
                                    <p:animEffect transition="in" filter="fade">
                                      <p:cBhvr>
                                        <p:cTn id="21" dur="1000"/>
                                        <p:tgtEl>
                                          <p:spTgt spid="30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870"/>
        <p:cNvGrpSpPr/>
        <p:nvPr/>
      </p:nvGrpSpPr>
      <p:grpSpPr>
        <a:xfrm>
          <a:off x="0" y="0"/>
          <a:ext cx="0" cy="0"/>
          <a:chOff x="0" y="0"/>
          <a:chExt cx="0" cy="0"/>
        </a:xfrm>
      </p:grpSpPr>
      <p:sp>
        <p:nvSpPr>
          <p:cNvPr id="2871" name="Google Shape;2871;p84"/>
          <p:cNvSpPr txBox="1">
            <a:spLocks noGrp="1"/>
          </p:cNvSpPr>
          <p:nvPr>
            <p:ph type="title"/>
          </p:nvPr>
        </p:nvSpPr>
        <p:spPr>
          <a:xfrm>
            <a:off x="713225" y="418050"/>
            <a:ext cx="7717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Non-Formal Resolution Options</a:t>
            </a:r>
            <a:endParaRPr dirty="0"/>
          </a:p>
        </p:txBody>
      </p:sp>
      <p:sp>
        <p:nvSpPr>
          <p:cNvPr id="2872" name="Google Shape;2872;p84"/>
          <p:cNvSpPr txBox="1">
            <a:spLocks noGrp="1"/>
          </p:cNvSpPr>
          <p:nvPr>
            <p:ph type="subTitle" idx="1"/>
          </p:nvPr>
        </p:nvSpPr>
        <p:spPr>
          <a:xfrm>
            <a:off x="1475818" y="2840889"/>
            <a:ext cx="2646900" cy="899100"/>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None/>
            </a:pPr>
            <a:r>
              <a:rPr lang="en" dirty="0"/>
              <a:t>Complainant elects to not move forward with a formal or informal resolution, but they can change their mind at any time.*</a:t>
            </a:r>
          </a:p>
        </p:txBody>
      </p:sp>
      <p:sp>
        <p:nvSpPr>
          <p:cNvPr id="2873" name="Google Shape;2873;p84"/>
          <p:cNvSpPr txBox="1">
            <a:spLocks noGrp="1"/>
          </p:cNvSpPr>
          <p:nvPr>
            <p:ph type="subTitle" idx="2"/>
          </p:nvPr>
        </p:nvSpPr>
        <p:spPr>
          <a:xfrm>
            <a:off x="5019960" y="2840888"/>
            <a:ext cx="2646900" cy="899100"/>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None/>
            </a:pPr>
            <a:r>
              <a:rPr lang="en" dirty="0"/>
              <a:t>Both parties must agree; no finding or sanctions; variety of methods</a:t>
            </a:r>
            <a:endParaRPr dirty="0"/>
          </a:p>
        </p:txBody>
      </p:sp>
      <p:sp>
        <p:nvSpPr>
          <p:cNvPr id="2874" name="Google Shape;2874;p84"/>
          <p:cNvSpPr txBox="1">
            <a:spLocks noGrp="1"/>
          </p:cNvSpPr>
          <p:nvPr>
            <p:ph type="subTitle" idx="3"/>
          </p:nvPr>
        </p:nvSpPr>
        <p:spPr>
          <a:xfrm>
            <a:off x="1184734" y="2337613"/>
            <a:ext cx="3228907" cy="533400"/>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None/>
            </a:pPr>
            <a:r>
              <a:rPr lang="en" sz="2000" dirty="0"/>
              <a:t>Supportive Measures Only</a:t>
            </a:r>
            <a:endParaRPr sz="2000" dirty="0"/>
          </a:p>
        </p:txBody>
      </p:sp>
      <p:sp>
        <p:nvSpPr>
          <p:cNvPr id="2875" name="Google Shape;2875;p84"/>
          <p:cNvSpPr txBox="1">
            <a:spLocks noGrp="1"/>
          </p:cNvSpPr>
          <p:nvPr>
            <p:ph type="subTitle" idx="4"/>
          </p:nvPr>
        </p:nvSpPr>
        <p:spPr>
          <a:xfrm>
            <a:off x="5019925" y="2337613"/>
            <a:ext cx="2646900" cy="533400"/>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None/>
            </a:pPr>
            <a:r>
              <a:rPr lang="en" sz="2000" dirty="0"/>
              <a:t>Informal Resolution</a:t>
            </a:r>
            <a:endParaRPr sz="2000" dirty="0"/>
          </a:p>
        </p:txBody>
      </p:sp>
      <p:sp>
        <p:nvSpPr>
          <p:cNvPr id="2876" name="Google Shape;2876;p84"/>
          <p:cNvSpPr/>
          <p:nvPr/>
        </p:nvSpPr>
        <p:spPr>
          <a:xfrm rot="-6502537">
            <a:off x="1797883" y="1304801"/>
            <a:ext cx="1007653" cy="598304"/>
          </a:xfrm>
          <a:custGeom>
            <a:avLst/>
            <a:gdLst/>
            <a:ahLst/>
            <a:cxnLst/>
            <a:rect l="l" t="t" r="r" b="b"/>
            <a:pathLst>
              <a:path w="52789" h="31344" extrusionOk="0">
                <a:moveTo>
                  <a:pt x="1" y="1"/>
                </a:moveTo>
                <a:lnTo>
                  <a:pt x="1" y="18587"/>
                </a:lnTo>
                <a:cubicBezTo>
                  <a:pt x="5866" y="19393"/>
                  <a:pt x="11621" y="21043"/>
                  <a:pt x="16680" y="24122"/>
                </a:cubicBezTo>
                <a:cubicBezTo>
                  <a:pt x="19759" y="25991"/>
                  <a:pt x="22509" y="28448"/>
                  <a:pt x="24671" y="31344"/>
                </a:cubicBezTo>
                <a:lnTo>
                  <a:pt x="52788" y="31344"/>
                </a:lnTo>
                <a:cubicBezTo>
                  <a:pt x="47546" y="20786"/>
                  <a:pt x="36915" y="13418"/>
                  <a:pt x="26138" y="8249"/>
                </a:cubicBezTo>
                <a:cubicBezTo>
                  <a:pt x="23498" y="6966"/>
                  <a:pt x="20786" y="5830"/>
                  <a:pt x="18073" y="4767"/>
                </a:cubicBezTo>
                <a:cubicBezTo>
                  <a:pt x="13234" y="2897"/>
                  <a:pt x="8249" y="1467"/>
                  <a:pt x="3153" y="588"/>
                </a:cubicBezTo>
                <a:cubicBezTo>
                  <a:pt x="2163" y="404"/>
                  <a:pt x="1100" y="184"/>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7" name="Google Shape;2877;p84"/>
          <p:cNvSpPr/>
          <p:nvPr/>
        </p:nvSpPr>
        <p:spPr>
          <a:xfrm rot="2700000">
            <a:off x="6314734" y="1431037"/>
            <a:ext cx="1007655" cy="598305"/>
          </a:xfrm>
          <a:custGeom>
            <a:avLst/>
            <a:gdLst/>
            <a:ahLst/>
            <a:cxnLst/>
            <a:rect l="l" t="t" r="r" b="b"/>
            <a:pathLst>
              <a:path w="52789" h="31344" extrusionOk="0">
                <a:moveTo>
                  <a:pt x="1" y="1"/>
                </a:moveTo>
                <a:lnTo>
                  <a:pt x="1" y="18587"/>
                </a:lnTo>
                <a:cubicBezTo>
                  <a:pt x="5866" y="19393"/>
                  <a:pt x="11621" y="21043"/>
                  <a:pt x="16680" y="24122"/>
                </a:cubicBezTo>
                <a:cubicBezTo>
                  <a:pt x="19759" y="25991"/>
                  <a:pt x="22509" y="28448"/>
                  <a:pt x="24671" y="31344"/>
                </a:cubicBezTo>
                <a:lnTo>
                  <a:pt x="52788" y="31344"/>
                </a:lnTo>
                <a:cubicBezTo>
                  <a:pt x="47546" y="20786"/>
                  <a:pt x="36915" y="13418"/>
                  <a:pt x="26138" y="8249"/>
                </a:cubicBezTo>
                <a:cubicBezTo>
                  <a:pt x="23498" y="6966"/>
                  <a:pt x="20786" y="5830"/>
                  <a:pt x="18073" y="4767"/>
                </a:cubicBezTo>
                <a:cubicBezTo>
                  <a:pt x="13234" y="2897"/>
                  <a:pt x="8249" y="1467"/>
                  <a:pt x="3153" y="588"/>
                </a:cubicBezTo>
                <a:cubicBezTo>
                  <a:pt x="2163" y="404"/>
                  <a:pt x="1100" y="184"/>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78" name="Google Shape;2878;p84"/>
          <p:cNvGrpSpPr/>
          <p:nvPr/>
        </p:nvGrpSpPr>
        <p:grpSpPr>
          <a:xfrm>
            <a:off x="2331338" y="1329286"/>
            <a:ext cx="935700" cy="935700"/>
            <a:chOff x="2331180" y="1700548"/>
            <a:chExt cx="935700" cy="935700"/>
          </a:xfrm>
        </p:grpSpPr>
        <p:sp>
          <p:nvSpPr>
            <p:cNvPr id="2880" name="Google Shape;2880;p84"/>
            <p:cNvSpPr/>
            <p:nvPr/>
          </p:nvSpPr>
          <p:spPr>
            <a:xfrm>
              <a:off x="2625890" y="1984397"/>
              <a:ext cx="346368" cy="368064"/>
            </a:xfrm>
            <a:custGeom>
              <a:avLst/>
              <a:gdLst/>
              <a:ahLst/>
              <a:cxnLst/>
              <a:rect l="l" t="t" r="r" b="b"/>
              <a:pathLst>
                <a:path w="10824" h="11502" extrusionOk="0">
                  <a:moveTo>
                    <a:pt x="5430" y="441"/>
                  </a:moveTo>
                  <a:cubicBezTo>
                    <a:pt x="5584" y="620"/>
                    <a:pt x="5846" y="977"/>
                    <a:pt x="6192" y="1453"/>
                  </a:cubicBezTo>
                  <a:cubicBezTo>
                    <a:pt x="5906" y="1727"/>
                    <a:pt x="5656" y="2013"/>
                    <a:pt x="5430" y="2275"/>
                  </a:cubicBezTo>
                  <a:cubicBezTo>
                    <a:pt x="5203" y="2013"/>
                    <a:pt x="4953" y="1727"/>
                    <a:pt x="4668" y="1453"/>
                  </a:cubicBezTo>
                  <a:cubicBezTo>
                    <a:pt x="5001" y="977"/>
                    <a:pt x="5287" y="643"/>
                    <a:pt x="5430" y="441"/>
                  </a:cubicBezTo>
                  <a:close/>
                  <a:moveTo>
                    <a:pt x="6906" y="1274"/>
                  </a:moveTo>
                  <a:cubicBezTo>
                    <a:pt x="7204" y="1846"/>
                    <a:pt x="8061" y="3596"/>
                    <a:pt x="8061" y="4775"/>
                  </a:cubicBezTo>
                  <a:cubicBezTo>
                    <a:pt x="8061" y="5811"/>
                    <a:pt x="7454" y="6704"/>
                    <a:pt x="6596" y="7120"/>
                  </a:cubicBezTo>
                  <a:cubicBezTo>
                    <a:pt x="6632" y="7061"/>
                    <a:pt x="6680" y="7001"/>
                    <a:pt x="6715" y="6930"/>
                  </a:cubicBezTo>
                  <a:cubicBezTo>
                    <a:pt x="6954" y="6513"/>
                    <a:pt x="7037" y="5989"/>
                    <a:pt x="6977" y="5394"/>
                  </a:cubicBezTo>
                  <a:cubicBezTo>
                    <a:pt x="6906" y="4739"/>
                    <a:pt x="6656" y="4049"/>
                    <a:pt x="6215" y="3334"/>
                  </a:cubicBezTo>
                  <a:cubicBezTo>
                    <a:pt x="6192" y="3279"/>
                    <a:pt x="6138" y="3250"/>
                    <a:pt x="6076" y="3250"/>
                  </a:cubicBezTo>
                  <a:cubicBezTo>
                    <a:pt x="6044" y="3250"/>
                    <a:pt x="6010" y="3258"/>
                    <a:pt x="5977" y="3275"/>
                  </a:cubicBezTo>
                  <a:cubicBezTo>
                    <a:pt x="5906" y="3310"/>
                    <a:pt x="5882" y="3418"/>
                    <a:pt x="5918" y="3513"/>
                  </a:cubicBezTo>
                  <a:cubicBezTo>
                    <a:pt x="6680" y="4763"/>
                    <a:pt x="6858" y="5965"/>
                    <a:pt x="6418" y="6775"/>
                  </a:cubicBezTo>
                  <a:cubicBezTo>
                    <a:pt x="6180" y="7156"/>
                    <a:pt x="5822" y="7394"/>
                    <a:pt x="5430" y="7394"/>
                  </a:cubicBezTo>
                  <a:cubicBezTo>
                    <a:pt x="3989" y="7394"/>
                    <a:pt x="2810" y="6216"/>
                    <a:pt x="2810" y="4775"/>
                  </a:cubicBezTo>
                  <a:cubicBezTo>
                    <a:pt x="2810" y="3596"/>
                    <a:pt x="3679" y="1846"/>
                    <a:pt x="3977" y="1274"/>
                  </a:cubicBezTo>
                  <a:cubicBezTo>
                    <a:pt x="4584" y="1834"/>
                    <a:pt x="5096" y="2394"/>
                    <a:pt x="5525" y="2941"/>
                  </a:cubicBezTo>
                  <a:cubicBezTo>
                    <a:pt x="5549" y="2989"/>
                    <a:pt x="5608" y="3025"/>
                    <a:pt x="5656" y="3025"/>
                  </a:cubicBezTo>
                  <a:cubicBezTo>
                    <a:pt x="5680" y="3025"/>
                    <a:pt x="5727" y="3001"/>
                    <a:pt x="5763" y="2989"/>
                  </a:cubicBezTo>
                  <a:cubicBezTo>
                    <a:pt x="5834" y="2929"/>
                    <a:pt x="5846" y="2822"/>
                    <a:pt x="5787" y="2751"/>
                  </a:cubicBezTo>
                  <a:lnTo>
                    <a:pt x="5656" y="2572"/>
                  </a:lnTo>
                  <a:cubicBezTo>
                    <a:pt x="6013" y="2144"/>
                    <a:pt x="6430" y="1715"/>
                    <a:pt x="6906" y="1274"/>
                  </a:cubicBezTo>
                  <a:close/>
                  <a:moveTo>
                    <a:pt x="5608" y="7716"/>
                  </a:moveTo>
                  <a:lnTo>
                    <a:pt x="5608" y="10061"/>
                  </a:lnTo>
                  <a:cubicBezTo>
                    <a:pt x="5501" y="9883"/>
                    <a:pt x="5382" y="9668"/>
                    <a:pt x="5227" y="9454"/>
                  </a:cubicBezTo>
                  <a:lnTo>
                    <a:pt x="5227" y="7716"/>
                  </a:lnTo>
                  <a:close/>
                  <a:moveTo>
                    <a:pt x="10347" y="5906"/>
                  </a:moveTo>
                  <a:cubicBezTo>
                    <a:pt x="10228" y="6204"/>
                    <a:pt x="9990" y="6680"/>
                    <a:pt x="9597" y="7228"/>
                  </a:cubicBezTo>
                  <a:cubicBezTo>
                    <a:pt x="8989" y="8085"/>
                    <a:pt x="7870" y="9275"/>
                    <a:pt x="5953" y="10228"/>
                  </a:cubicBezTo>
                  <a:lnTo>
                    <a:pt x="5953" y="9549"/>
                  </a:lnTo>
                  <a:cubicBezTo>
                    <a:pt x="6680" y="8513"/>
                    <a:pt x="8037" y="7049"/>
                    <a:pt x="10347" y="5906"/>
                  </a:cubicBezTo>
                  <a:close/>
                  <a:moveTo>
                    <a:pt x="488" y="5906"/>
                  </a:moveTo>
                  <a:lnTo>
                    <a:pt x="488" y="5906"/>
                  </a:lnTo>
                  <a:cubicBezTo>
                    <a:pt x="2512" y="6906"/>
                    <a:pt x="3775" y="8156"/>
                    <a:pt x="4489" y="9049"/>
                  </a:cubicBezTo>
                  <a:cubicBezTo>
                    <a:pt x="4941" y="9609"/>
                    <a:pt x="5251" y="10133"/>
                    <a:pt x="5441" y="10490"/>
                  </a:cubicBezTo>
                  <a:cubicBezTo>
                    <a:pt x="4548" y="10085"/>
                    <a:pt x="3751" y="9609"/>
                    <a:pt x="3036" y="9073"/>
                  </a:cubicBezTo>
                  <a:cubicBezTo>
                    <a:pt x="2393" y="8585"/>
                    <a:pt x="1834" y="8013"/>
                    <a:pt x="1369" y="7406"/>
                  </a:cubicBezTo>
                  <a:cubicBezTo>
                    <a:pt x="905" y="6799"/>
                    <a:pt x="631" y="6251"/>
                    <a:pt x="488" y="5906"/>
                  </a:cubicBezTo>
                  <a:close/>
                  <a:moveTo>
                    <a:pt x="5418" y="0"/>
                  </a:moveTo>
                  <a:cubicBezTo>
                    <a:pt x="5358" y="0"/>
                    <a:pt x="5322" y="12"/>
                    <a:pt x="5275" y="60"/>
                  </a:cubicBezTo>
                  <a:cubicBezTo>
                    <a:pt x="5263" y="72"/>
                    <a:pt x="4918" y="477"/>
                    <a:pt x="4406" y="1215"/>
                  </a:cubicBezTo>
                  <a:cubicBezTo>
                    <a:pt x="4263" y="1096"/>
                    <a:pt x="4144" y="977"/>
                    <a:pt x="4001" y="858"/>
                  </a:cubicBezTo>
                  <a:cubicBezTo>
                    <a:pt x="3989" y="846"/>
                    <a:pt x="3989" y="846"/>
                    <a:pt x="3965" y="846"/>
                  </a:cubicBezTo>
                  <a:cubicBezTo>
                    <a:pt x="3943" y="831"/>
                    <a:pt x="3917" y="824"/>
                    <a:pt x="3891" y="824"/>
                  </a:cubicBezTo>
                  <a:cubicBezTo>
                    <a:pt x="3833" y="824"/>
                    <a:pt x="3775" y="856"/>
                    <a:pt x="3751" y="905"/>
                  </a:cubicBezTo>
                  <a:cubicBezTo>
                    <a:pt x="3727" y="941"/>
                    <a:pt x="3417" y="1501"/>
                    <a:pt x="3108" y="2263"/>
                  </a:cubicBezTo>
                  <a:cubicBezTo>
                    <a:pt x="2679" y="3287"/>
                    <a:pt x="2453" y="4132"/>
                    <a:pt x="2453" y="4763"/>
                  </a:cubicBezTo>
                  <a:cubicBezTo>
                    <a:pt x="2453" y="6204"/>
                    <a:pt x="3489" y="7418"/>
                    <a:pt x="4882" y="7668"/>
                  </a:cubicBezTo>
                  <a:lnTo>
                    <a:pt x="4882" y="8966"/>
                  </a:lnTo>
                  <a:cubicBezTo>
                    <a:pt x="4846" y="8930"/>
                    <a:pt x="4798" y="8883"/>
                    <a:pt x="4763" y="8823"/>
                  </a:cubicBezTo>
                  <a:cubicBezTo>
                    <a:pt x="3989" y="7859"/>
                    <a:pt x="2572" y="6477"/>
                    <a:pt x="250" y="5394"/>
                  </a:cubicBezTo>
                  <a:cubicBezTo>
                    <a:pt x="230" y="5386"/>
                    <a:pt x="209" y="5382"/>
                    <a:pt x="188" y="5382"/>
                  </a:cubicBezTo>
                  <a:cubicBezTo>
                    <a:pt x="146" y="5382"/>
                    <a:pt x="103" y="5398"/>
                    <a:pt x="72" y="5430"/>
                  </a:cubicBezTo>
                  <a:cubicBezTo>
                    <a:pt x="24" y="5477"/>
                    <a:pt x="0" y="5537"/>
                    <a:pt x="12" y="5608"/>
                  </a:cubicBezTo>
                  <a:cubicBezTo>
                    <a:pt x="24" y="5644"/>
                    <a:pt x="250" y="6489"/>
                    <a:pt x="1072" y="7573"/>
                  </a:cubicBezTo>
                  <a:cubicBezTo>
                    <a:pt x="1548" y="8216"/>
                    <a:pt x="2120" y="8799"/>
                    <a:pt x="2798" y="9311"/>
                  </a:cubicBezTo>
                  <a:cubicBezTo>
                    <a:pt x="3405" y="9787"/>
                    <a:pt x="4108" y="10228"/>
                    <a:pt x="4858" y="10585"/>
                  </a:cubicBezTo>
                  <a:lnTo>
                    <a:pt x="4858" y="11323"/>
                  </a:lnTo>
                  <a:cubicBezTo>
                    <a:pt x="4858" y="11419"/>
                    <a:pt x="4941" y="11490"/>
                    <a:pt x="5025" y="11490"/>
                  </a:cubicBezTo>
                  <a:cubicBezTo>
                    <a:pt x="5120" y="11490"/>
                    <a:pt x="5191" y="11419"/>
                    <a:pt x="5191" y="11323"/>
                  </a:cubicBezTo>
                  <a:lnTo>
                    <a:pt x="5191" y="10740"/>
                  </a:lnTo>
                  <a:cubicBezTo>
                    <a:pt x="5310" y="10799"/>
                    <a:pt x="5441" y="10847"/>
                    <a:pt x="5572" y="10907"/>
                  </a:cubicBezTo>
                  <a:lnTo>
                    <a:pt x="5572" y="11335"/>
                  </a:lnTo>
                  <a:cubicBezTo>
                    <a:pt x="5572" y="11430"/>
                    <a:pt x="5656" y="11502"/>
                    <a:pt x="5739" y="11502"/>
                  </a:cubicBezTo>
                  <a:cubicBezTo>
                    <a:pt x="5834" y="11502"/>
                    <a:pt x="5906" y="11430"/>
                    <a:pt x="5906" y="11335"/>
                  </a:cubicBezTo>
                  <a:lnTo>
                    <a:pt x="5906" y="10597"/>
                  </a:lnTo>
                  <a:cubicBezTo>
                    <a:pt x="7989" y="9597"/>
                    <a:pt x="9192" y="8323"/>
                    <a:pt x="9835" y="7406"/>
                  </a:cubicBezTo>
                  <a:cubicBezTo>
                    <a:pt x="10549" y="6418"/>
                    <a:pt x="10740" y="5656"/>
                    <a:pt x="10752" y="5620"/>
                  </a:cubicBezTo>
                  <a:cubicBezTo>
                    <a:pt x="10823" y="5549"/>
                    <a:pt x="10799" y="5489"/>
                    <a:pt x="10740" y="5442"/>
                  </a:cubicBezTo>
                  <a:cubicBezTo>
                    <a:pt x="10717" y="5419"/>
                    <a:pt x="10675" y="5411"/>
                    <a:pt x="10633" y="5411"/>
                  </a:cubicBezTo>
                  <a:cubicBezTo>
                    <a:pt x="10608" y="5411"/>
                    <a:pt x="10583" y="5413"/>
                    <a:pt x="10561" y="5418"/>
                  </a:cubicBezTo>
                  <a:cubicBezTo>
                    <a:pt x="8227" y="6489"/>
                    <a:pt x="6799" y="7882"/>
                    <a:pt x="5953" y="8966"/>
                  </a:cubicBezTo>
                  <a:lnTo>
                    <a:pt x="5953" y="7668"/>
                  </a:lnTo>
                  <a:cubicBezTo>
                    <a:pt x="7335" y="7406"/>
                    <a:pt x="8370" y="6204"/>
                    <a:pt x="8370" y="4763"/>
                  </a:cubicBezTo>
                  <a:cubicBezTo>
                    <a:pt x="8370" y="4120"/>
                    <a:pt x="8156" y="3287"/>
                    <a:pt x="7716" y="2263"/>
                  </a:cubicBezTo>
                  <a:cubicBezTo>
                    <a:pt x="7406" y="1501"/>
                    <a:pt x="7084" y="941"/>
                    <a:pt x="7084" y="905"/>
                  </a:cubicBezTo>
                  <a:cubicBezTo>
                    <a:pt x="7052" y="856"/>
                    <a:pt x="6991" y="824"/>
                    <a:pt x="6933" y="824"/>
                  </a:cubicBezTo>
                  <a:cubicBezTo>
                    <a:pt x="6907" y="824"/>
                    <a:pt x="6881" y="831"/>
                    <a:pt x="6858" y="846"/>
                  </a:cubicBezTo>
                  <a:cubicBezTo>
                    <a:pt x="6846" y="846"/>
                    <a:pt x="6846" y="858"/>
                    <a:pt x="6823" y="858"/>
                  </a:cubicBezTo>
                  <a:lnTo>
                    <a:pt x="6430" y="1215"/>
                  </a:lnTo>
                  <a:cubicBezTo>
                    <a:pt x="5906" y="477"/>
                    <a:pt x="5560" y="72"/>
                    <a:pt x="5549" y="60"/>
                  </a:cubicBezTo>
                  <a:cubicBezTo>
                    <a:pt x="5513" y="12"/>
                    <a:pt x="5477" y="0"/>
                    <a:pt x="54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9" name="Google Shape;2879;p84"/>
            <p:cNvSpPr/>
            <p:nvPr/>
          </p:nvSpPr>
          <p:spPr>
            <a:xfrm>
              <a:off x="2331180" y="1700548"/>
              <a:ext cx="935700" cy="935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81" name="Google Shape;2881;p84"/>
          <p:cNvGrpSpPr/>
          <p:nvPr/>
        </p:nvGrpSpPr>
        <p:grpSpPr>
          <a:xfrm>
            <a:off x="5875488" y="1329286"/>
            <a:ext cx="935700" cy="935700"/>
            <a:chOff x="5876963" y="1700548"/>
            <a:chExt cx="935700" cy="935700"/>
          </a:xfrm>
        </p:grpSpPr>
        <p:sp>
          <p:nvSpPr>
            <p:cNvPr id="2883" name="Google Shape;2883;p84"/>
            <p:cNvSpPr/>
            <p:nvPr/>
          </p:nvSpPr>
          <p:spPr>
            <a:xfrm>
              <a:off x="6252260" y="1984781"/>
              <a:ext cx="185184" cy="367296"/>
            </a:xfrm>
            <a:custGeom>
              <a:avLst/>
              <a:gdLst/>
              <a:ahLst/>
              <a:cxnLst/>
              <a:rect l="l" t="t" r="r" b="b"/>
              <a:pathLst>
                <a:path w="5787" h="11478" extrusionOk="0">
                  <a:moveTo>
                    <a:pt x="2894" y="667"/>
                  </a:moveTo>
                  <a:lnTo>
                    <a:pt x="4810" y="5775"/>
                  </a:lnTo>
                  <a:lnTo>
                    <a:pt x="3977" y="5775"/>
                  </a:lnTo>
                  <a:cubicBezTo>
                    <a:pt x="3894" y="5775"/>
                    <a:pt x="3822" y="5846"/>
                    <a:pt x="3822" y="5942"/>
                  </a:cubicBezTo>
                  <a:cubicBezTo>
                    <a:pt x="3822" y="6025"/>
                    <a:pt x="3894" y="6096"/>
                    <a:pt x="3977" y="6096"/>
                  </a:cubicBezTo>
                  <a:lnTo>
                    <a:pt x="4179" y="6096"/>
                  </a:lnTo>
                  <a:lnTo>
                    <a:pt x="5156" y="8287"/>
                  </a:lnTo>
                  <a:lnTo>
                    <a:pt x="4513" y="8287"/>
                  </a:lnTo>
                  <a:cubicBezTo>
                    <a:pt x="4429" y="8287"/>
                    <a:pt x="4358" y="8359"/>
                    <a:pt x="4358" y="8454"/>
                  </a:cubicBezTo>
                  <a:cubicBezTo>
                    <a:pt x="4358" y="8549"/>
                    <a:pt x="4429" y="8620"/>
                    <a:pt x="4513" y="8620"/>
                  </a:cubicBezTo>
                  <a:lnTo>
                    <a:pt x="4632" y="8620"/>
                  </a:lnTo>
                  <a:lnTo>
                    <a:pt x="5310" y="9716"/>
                  </a:lnTo>
                  <a:lnTo>
                    <a:pt x="500" y="9716"/>
                  </a:lnTo>
                  <a:lnTo>
                    <a:pt x="1167" y="8620"/>
                  </a:lnTo>
                  <a:lnTo>
                    <a:pt x="2894" y="8620"/>
                  </a:lnTo>
                  <a:cubicBezTo>
                    <a:pt x="2977" y="8620"/>
                    <a:pt x="3060" y="8549"/>
                    <a:pt x="3060" y="8454"/>
                  </a:cubicBezTo>
                  <a:cubicBezTo>
                    <a:pt x="3060" y="8359"/>
                    <a:pt x="2977" y="8287"/>
                    <a:pt x="2894" y="8287"/>
                  </a:cubicBezTo>
                  <a:lnTo>
                    <a:pt x="631" y="8287"/>
                  </a:lnTo>
                  <a:lnTo>
                    <a:pt x="1608" y="6096"/>
                  </a:lnTo>
                  <a:lnTo>
                    <a:pt x="2346" y="6096"/>
                  </a:lnTo>
                  <a:cubicBezTo>
                    <a:pt x="2429" y="6096"/>
                    <a:pt x="2501" y="6025"/>
                    <a:pt x="2501" y="5942"/>
                  </a:cubicBezTo>
                  <a:cubicBezTo>
                    <a:pt x="2501" y="5846"/>
                    <a:pt x="2429" y="5775"/>
                    <a:pt x="2346" y="5775"/>
                  </a:cubicBezTo>
                  <a:lnTo>
                    <a:pt x="977" y="5775"/>
                  </a:lnTo>
                  <a:lnTo>
                    <a:pt x="2894" y="667"/>
                  </a:lnTo>
                  <a:close/>
                  <a:moveTo>
                    <a:pt x="3263" y="10049"/>
                  </a:moveTo>
                  <a:lnTo>
                    <a:pt x="3263" y="11145"/>
                  </a:lnTo>
                  <a:lnTo>
                    <a:pt x="2524" y="11145"/>
                  </a:lnTo>
                  <a:lnTo>
                    <a:pt x="2524" y="10049"/>
                  </a:lnTo>
                  <a:close/>
                  <a:moveTo>
                    <a:pt x="2882" y="0"/>
                  </a:moveTo>
                  <a:cubicBezTo>
                    <a:pt x="2810" y="0"/>
                    <a:pt x="2751" y="48"/>
                    <a:pt x="2715" y="108"/>
                  </a:cubicBezTo>
                  <a:lnTo>
                    <a:pt x="560" y="5870"/>
                  </a:lnTo>
                  <a:cubicBezTo>
                    <a:pt x="548" y="5906"/>
                    <a:pt x="548" y="5965"/>
                    <a:pt x="572" y="6013"/>
                  </a:cubicBezTo>
                  <a:cubicBezTo>
                    <a:pt x="596" y="6061"/>
                    <a:pt x="667" y="6084"/>
                    <a:pt x="703" y="6084"/>
                  </a:cubicBezTo>
                  <a:lnTo>
                    <a:pt x="1227" y="6084"/>
                  </a:lnTo>
                  <a:lnTo>
                    <a:pt x="203" y="8359"/>
                  </a:lnTo>
                  <a:cubicBezTo>
                    <a:pt x="167" y="8406"/>
                    <a:pt x="191" y="8478"/>
                    <a:pt x="215" y="8525"/>
                  </a:cubicBezTo>
                  <a:cubicBezTo>
                    <a:pt x="250" y="8573"/>
                    <a:pt x="298" y="8597"/>
                    <a:pt x="369" y="8597"/>
                  </a:cubicBezTo>
                  <a:lnTo>
                    <a:pt x="750" y="8597"/>
                  </a:lnTo>
                  <a:lnTo>
                    <a:pt x="36" y="9787"/>
                  </a:lnTo>
                  <a:cubicBezTo>
                    <a:pt x="0" y="9835"/>
                    <a:pt x="0" y="9906"/>
                    <a:pt x="36" y="9954"/>
                  </a:cubicBezTo>
                  <a:cubicBezTo>
                    <a:pt x="72" y="10013"/>
                    <a:pt x="119" y="10049"/>
                    <a:pt x="191" y="10049"/>
                  </a:cubicBezTo>
                  <a:lnTo>
                    <a:pt x="2179" y="10049"/>
                  </a:lnTo>
                  <a:lnTo>
                    <a:pt x="2179" y="11145"/>
                  </a:lnTo>
                  <a:lnTo>
                    <a:pt x="1989" y="11145"/>
                  </a:lnTo>
                  <a:cubicBezTo>
                    <a:pt x="1893" y="11145"/>
                    <a:pt x="1822" y="11228"/>
                    <a:pt x="1822" y="11311"/>
                  </a:cubicBezTo>
                  <a:cubicBezTo>
                    <a:pt x="1822" y="11407"/>
                    <a:pt x="1893" y="11478"/>
                    <a:pt x="1989" y="11478"/>
                  </a:cubicBezTo>
                  <a:lnTo>
                    <a:pt x="3786" y="11478"/>
                  </a:lnTo>
                  <a:cubicBezTo>
                    <a:pt x="3870" y="11478"/>
                    <a:pt x="3953" y="11407"/>
                    <a:pt x="3953" y="11311"/>
                  </a:cubicBezTo>
                  <a:cubicBezTo>
                    <a:pt x="3953" y="11228"/>
                    <a:pt x="3870" y="11145"/>
                    <a:pt x="3786" y="11145"/>
                  </a:cubicBezTo>
                  <a:lnTo>
                    <a:pt x="3596" y="11145"/>
                  </a:lnTo>
                  <a:lnTo>
                    <a:pt x="3596" y="10049"/>
                  </a:lnTo>
                  <a:lnTo>
                    <a:pt x="5584" y="10049"/>
                  </a:lnTo>
                  <a:cubicBezTo>
                    <a:pt x="5644" y="10049"/>
                    <a:pt x="5703" y="10013"/>
                    <a:pt x="5739" y="9954"/>
                  </a:cubicBezTo>
                  <a:cubicBezTo>
                    <a:pt x="5787" y="9918"/>
                    <a:pt x="5787" y="9859"/>
                    <a:pt x="5739" y="9787"/>
                  </a:cubicBezTo>
                  <a:lnTo>
                    <a:pt x="5025" y="8597"/>
                  </a:lnTo>
                  <a:lnTo>
                    <a:pt x="5406" y="8597"/>
                  </a:lnTo>
                  <a:cubicBezTo>
                    <a:pt x="5465" y="8597"/>
                    <a:pt x="5513" y="8573"/>
                    <a:pt x="5549" y="8525"/>
                  </a:cubicBezTo>
                  <a:cubicBezTo>
                    <a:pt x="5572" y="8490"/>
                    <a:pt x="5572" y="8418"/>
                    <a:pt x="5561" y="8359"/>
                  </a:cubicBezTo>
                  <a:lnTo>
                    <a:pt x="4537" y="6084"/>
                  </a:lnTo>
                  <a:lnTo>
                    <a:pt x="5049" y="6084"/>
                  </a:lnTo>
                  <a:cubicBezTo>
                    <a:pt x="5108" y="6084"/>
                    <a:pt x="5156" y="6061"/>
                    <a:pt x="5191" y="6013"/>
                  </a:cubicBezTo>
                  <a:cubicBezTo>
                    <a:pt x="5215" y="5965"/>
                    <a:pt x="5227" y="5906"/>
                    <a:pt x="5203" y="5870"/>
                  </a:cubicBezTo>
                  <a:lnTo>
                    <a:pt x="3048" y="108"/>
                  </a:lnTo>
                  <a:cubicBezTo>
                    <a:pt x="3013" y="48"/>
                    <a:pt x="2953" y="0"/>
                    <a:pt x="28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2" name="Google Shape;2882;p84"/>
            <p:cNvSpPr/>
            <p:nvPr/>
          </p:nvSpPr>
          <p:spPr>
            <a:xfrm>
              <a:off x="5876963" y="1700548"/>
              <a:ext cx="935700" cy="935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 name="Google Shape;2872;p84">
            <a:extLst>
              <a:ext uri="{FF2B5EF4-FFF2-40B4-BE49-F238E27FC236}">
                <a16:creationId xmlns:a16="http://schemas.microsoft.com/office/drawing/2014/main" id="{FDBE7C37-E938-F182-71C7-476574551CB1}"/>
              </a:ext>
            </a:extLst>
          </p:cNvPr>
          <p:cNvSpPr txBox="1">
            <a:spLocks/>
          </p:cNvSpPr>
          <p:nvPr/>
        </p:nvSpPr>
        <p:spPr>
          <a:xfrm>
            <a:off x="1240718" y="4100494"/>
            <a:ext cx="6426107" cy="8991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1"/>
              </a:buClr>
              <a:buSzPts val="1600"/>
              <a:buFont typeface="Voces"/>
              <a:buNone/>
              <a:defRPr sz="1400" b="0" i="0" u="none" strike="noStrike" cap="none">
                <a:solidFill>
                  <a:schemeClr val="dk1"/>
                </a:solidFill>
                <a:latin typeface="Voces"/>
                <a:ea typeface="Voces"/>
                <a:cs typeface="Voces"/>
                <a:sym typeface="Voces"/>
              </a:defRPr>
            </a:lvl1pPr>
            <a:lvl2pPr marL="914400" marR="0" lvl="1" indent="-330200" algn="l" rtl="0">
              <a:lnSpc>
                <a:spcPct val="100000"/>
              </a:lnSpc>
              <a:spcBef>
                <a:spcPts val="0"/>
              </a:spcBef>
              <a:spcAft>
                <a:spcPts val="0"/>
              </a:spcAft>
              <a:buClr>
                <a:schemeClr val="dk1"/>
              </a:buClr>
              <a:buSzPts val="1600"/>
              <a:buFont typeface="Voces"/>
              <a:buNone/>
              <a:defRPr sz="1600" b="0" i="0" u="none" strike="noStrike" cap="none">
                <a:solidFill>
                  <a:schemeClr val="dk1"/>
                </a:solidFill>
                <a:latin typeface="Voces"/>
                <a:ea typeface="Voces"/>
                <a:cs typeface="Voces"/>
                <a:sym typeface="Voces"/>
              </a:defRPr>
            </a:lvl2pPr>
            <a:lvl3pPr marL="1371600" marR="0" lvl="2" indent="-330200" algn="l" rtl="0">
              <a:lnSpc>
                <a:spcPct val="100000"/>
              </a:lnSpc>
              <a:spcBef>
                <a:spcPts val="0"/>
              </a:spcBef>
              <a:spcAft>
                <a:spcPts val="0"/>
              </a:spcAft>
              <a:buClr>
                <a:schemeClr val="dk1"/>
              </a:buClr>
              <a:buSzPts val="1600"/>
              <a:buFont typeface="Voces"/>
              <a:buNone/>
              <a:defRPr sz="1600" b="0" i="0" u="none" strike="noStrike" cap="none">
                <a:solidFill>
                  <a:schemeClr val="dk1"/>
                </a:solidFill>
                <a:latin typeface="Voces"/>
                <a:ea typeface="Voces"/>
                <a:cs typeface="Voces"/>
                <a:sym typeface="Voces"/>
              </a:defRPr>
            </a:lvl3pPr>
            <a:lvl4pPr marL="1828800" marR="0" lvl="3" indent="-330200" algn="l" rtl="0">
              <a:lnSpc>
                <a:spcPct val="100000"/>
              </a:lnSpc>
              <a:spcBef>
                <a:spcPts val="0"/>
              </a:spcBef>
              <a:spcAft>
                <a:spcPts val="0"/>
              </a:spcAft>
              <a:buClr>
                <a:schemeClr val="dk1"/>
              </a:buClr>
              <a:buSzPts val="1600"/>
              <a:buFont typeface="Voces"/>
              <a:buNone/>
              <a:defRPr sz="1600" b="0" i="0" u="none" strike="noStrike" cap="none">
                <a:solidFill>
                  <a:schemeClr val="dk1"/>
                </a:solidFill>
                <a:latin typeface="Voces"/>
                <a:ea typeface="Voces"/>
                <a:cs typeface="Voces"/>
                <a:sym typeface="Voces"/>
              </a:defRPr>
            </a:lvl4pPr>
            <a:lvl5pPr marL="2286000" marR="0" lvl="4" indent="-330200" algn="l" rtl="0">
              <a:lnSpc>
                <a:spcPct val="100000"/>
              </a:lnSpc>
              <a:spcBef>
                <a:spcPts val="0"/>
              </a:spcBef>
              <a:spcAft>
                <a:spcPts val="0"/>
              </a:spcAft>
              <a:buClr>
                <a:schemeClr val="dk1"/>
              </a:buClr>
              <a:buSzPts val="1600"/>
              <a:buFont typeface="Voces"/>
              <a:buNone/>
              <a:defRPr sz="1600" b="0" i="0" u="none" strike="noStrike" cap="none">
                <a:solidFill>
                  <a:schemeClr val="dk1"/>
                </a:solidFill>
                <a:latin typeface="Voces"/>
                <a:ea typeface="Voces"/>
                <a:cs typeface="Voces"/>
                <a:sym typeface="Voces"/>
              </a:defRPr>
            </a:lvl5pPr>
            <a:lvl6pPr marL="2743200" marR="0" lvl="5" indent="-330200" algn="l" rtl="0">
              <a:lnSpc>
                <a:spcPct val="100000"/>
              </a:lnSpc>
              <a:spcBef>
                <a:spcPts val="0"/>
              </a:spcBef>
              <a:spcAft>
                <a:spcPts val="0"/>
              </a:spcAft>
              <a:buClr>
                <a:schemeClr val="dk1"/>
              </a:buClr>
              <a:buSzPts val="1600"/>
              <a:buFont typeface="Voces"/>
              <a:buNone/>
              <a:defRPr sz="1600" b="0" i="0" u="none" strike="noStrike" cap="none">
                <a:solidFill>
                  <a:schemeClr val="dk1"/>
                </a:solidFill>
                <a:latin typeface="Voces"/>
                <a:ea typeface="Voces"/>
                <a:cs typeface="Voces"/>
                <a:sym typeface="Voces"/>
              </a:defRPr>
            </a:lvl6pPr>
            <a:lvl7pPr marL="3200400" marR="0" lvl="6" indent="-330200" algn="l" rtl="0">
              <a:lnSpc>
                <a:spcPct val="100000"/>
              </a:lnSpc>
              <a:spcBef>
                <a:spcPts val="0"/>
              </a:spcBef>
              <a:spcAft>
                <a:spcPts val="0"/>
              </a:spcAft>
              <a:buClr>
                <a:schemeClr val="dk1"/>
              </a:buClr>
              <a:buSzPts val="1600"/>
              <a:buFont typeface="Voces"/>
              <a:buNone/>
              <a:defRPr sz="1600" b="0" i="0" u="none" strike="noStrike" cap="none">
                <a:solidFill>
                  <a:schemeClr val="dk1"/>
                </a:solidFill>
                <a:latin typeface="Voces"/>
                <a:ea typeface="Voces"/>
                <a:cs typeface="Voces"/>
                <a:sym typeface="Voces"/>
              </a:defRPr>
            </a:lvl7pPr>
            <a:lvl8pPr marL="3657600" marR="0" lvl="7" indent="-330200" algn="l" rtl="0">
              <a:lnSpc>
                <a:spcPct val="100000"/>
              </a:lnSpc>
              <a:spcBef>
                <a:spcPts val="0"/>
              </a:spcBef>
              <a:spcAft>
                <a:spcPts val="0"/>
              </a:spcAft>
              <a:buClr>
                <a:schemeClr val="dk1"/>
              </a:buClr>
              <a:buSzPts val="1600"/>
              <a:buFont typeface="Voces"/>
              <a:buNone/>
              <a:defRPr sz="1600" b="0" i="0" u="none" strike="noStrike" cap="none">
                <a:solidFill>
                  <a:schemeClr val="dk1"/>
                </a:solidFill>
                <a:latin typeface="Voces"/>
                <a:ea typeface="Voces"/>
                <a:cs typeface="Voces"/>
                <a:sym typeface="Voces"/>
              </a:defRPr>
            </a:lvl8pPr>
            <a:lvl9pPr marL="4114800" marR="0" lvl="8" indent="-330200" algn="l" rtl="0">
              <a:lnSpc>
                <a:spcPct val="100000"/>
              </a:lnSpc>
              <a:spcBef>
                <a:spcPts val="0"/>
              </a:spcBef>
              <a:spcAft>
                <a:spcPts val="0"/>
              </a:spcAft>
              <a:buClr>
                <a:schemeClr val="dk1"/>
              </a:buClr>
              <a:buSzPts val="1600"/>
              <a:buFont typeface="Voces"/>
              <a:buNone/>
              <a:defRPr sz="1600" b="0" i="0" u="none" strike="noStrike" cap="none">
                <a:solidFill>
                  <a:schemeClr val="dk1"/>
                </a:solidFill>
                <a:latin typeface="Voces"/>
                <a:ea typeface="Voces"/>
                <a:cs typeface="Voces"/>
                <a:sym typeface="Voces"/>
              </a:defRPr>
            </a:lvl9pPr>
          </a:lstStyle>
          <a:p>
            <a:pPr marL="0" indent="0">
              <a:spcAft>
                <a:spcPts val="1200"/>
              </a:spcAft>
            </a:pPr>
            <a:r>
              <a:rPr lang="en-US" b="1" dirty="0"/>
              <a:t>Assess for</a:t>
            </a:r>
            <a:r>
              <a:rPr lang="en-US" dirty="0"/>
              <a:t>: Pattern, Predation, Threat, Violence/Weapon, Minors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878"/>
                                        </p:tgtEl>
                                        <p:attrNameLst>
                                          <p:attrName>style.visibility</p:attrName>
                                        </p:attrNameLst>
                                      </p:cBhvr>
                                      <p:to>
                                        <p:strVal val="visible"/>
                                      </p:to>
                                    </p:set>
                                    <p:animEffect transition="in" filter="fade">
                                      <p:cBhvr>
                                        <p:cTn id="7" dur="1000"/>
                                        <p:tgtEl>
                                          <p:spTgt spid="2878"/>
                                        </p:tgtEl>
                                      </p:cBhvr>
                                    </p:animEffect>
                                  </p:childTnLst>
                                </p:cTn>
                              </p:par>
                              <p:par>
                                <p:cTn id="8" presetID="10" presetClass="entr" presetSubtype="0" fill="hold" nodeType="withEffect">
                                  <p:stCondLst>
                                    <p:cond delay="0"/>
                                  </p:stCondLst>
                                  <p:childTnLst>
                                    <p:set>
                                      <p:cBhvr>
                                        <p:cTn id="9" dur="1" fill="hold">
                                          <p:stCondLst>
                                            <p:cond delay="0"/>
                                          </p:stCondLst>
                                        </p:cTn>
                                        <p:tgtEl>
                                          <p:spTgt spid="2881"/>
                                        </p:tgtEl>
                                        <p:attrNameLst>
                                          <p:attrName>style.visibility</p:attrName>
                                        </p:attrNameLst>
                                      </p:cBhvr>
                                      <p:to>
                                        <p:strVal val="visible"/>
                                      </p:to>
                                    </p:set>
                                    <p:animEffect transition="in" filter="fade">
                                      <p:cBhvr>
                                        <p:cTn id="10" dur="1000"/>
                                        <p:tgtEl>
                                          <p:spTgt spid="28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3A2A3-14B1-F5E4-2747-B789004A64FB}"/>
              </a:ext>
            </a:extLst>
          </p:cNvPr>
          <p:cNvSpPr>
            <a:spLocks noGrp="1"/>
          </p:cNvSpPr>
          <p:nvPr>
            <p:ph type="title"/>
          </p:nvPr>
        </p:nvSpPr>
        <p:spPr>
          <a:xfrm>
            <a:off x="2757138" y="1729950"/>
            <a:ext cx="3629700" cy="841800"/>
          </a:xfrm>
        </p:spPr>
        <p:txBody>
          <a:bodyPr/>
          <a:lstStyle/>
          <a:p>
            <a:r>
              <a:rPr lang="en-US" dirty="0"/>
              <a:t>Formal Resolution</a:t>
            </a:r>
          </a:p>
        </p:txBody>
      </p:sp>
      <p:sp>
        <p:nvSpPr>
          <p:cNvPr id="4" name="Subtitle 3">
            <a:extLst>
              <a:ext uri="{FF2B5EF4-FFF2-40B4-BE49-F238E27FC236}">
                <a16:creationId xmlns:a16="http://schemas.microsoft.com/office/drawing/2014/main" id="{1E1069D4-9947-B5CC-2F02-0DA683810FFB}"/>
              </a:ext>
            </a:extLst>
          </p:cNvPr>
          <p:cNvSpPr>
            <a:spLocks noGrp="1"/>
          </p:cNvSpPr>
          <p:nvPr>
            <p:ph type="subTitle" idx="1"/>
          </p:nvPr>
        </p:nvSpPr>
        <p:spPr>
          <a:xfrm>
            <a:off x="2757138" y="3222250"/>
            <a:ext cx="3629700" cy="684900"/>
          </a:xfrm>
        </p:spPr>
        <p:txBody>
          <a:bodyPr/>
          <a:lstStyle/>
          <a:p>
            <a:r>
              <a:rPr lang="en-US" dirty="0"/>
              <a:t>Written Formal Complaint</a:t>
            </a:r>
          </a:p>
          <a:p>
            <a:r>
              <a:rPr lang="en-US" dirty="0"/>
              <a:t>Respondent Intake</a:t>
            </a:r>
          </a:p>
          <a:p>
            <a:r>
              <a:rPr lang="en-US" dirty="0"/>
              <a:t>Written Response</a:t>
            </a:r>
          </a:p>
          <a:p>
            <a:r>
              <a:rPr lang="en-US" dirty="0"/>
              <a:t>Advisor(s) Assigned</a:t>
            </a:r>
          </a:p>
          <a:p>
            <a:r>
              <a:rPr lang="en-US" dirty="0"/>
              <a:t>NOIA</a:t>
            </a:r>
          </a:p>
        </p:txBody>
      </p:sp>
    </p:spTree>
    <p:extLst>
      <p:ext uri="{BB962C8B-B14F-4D97-AF65-F5344CB8AC3E}">
        <p14:creationId xmlns:p14="http://schemas.microsoft.com/office/powerpoint/2010/main" val="19408536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794"/>
        <p:cNvGrpSpPr/>
        <p:nvPr/>
      </p:nvGrpSpPr>
      <p:grpSpPr>
        <a:xfrm>
          <a:off x="0" y="0"/>
          <a:ext cx="0" cy="0"/>
          <a:chOff x="0" y="0"/>
          <a:chExt cx="0" cy="0"/>
        </a:xfrm>
      </p:grpSpPr>
      <p:sp>
        <p:nvSpPr>
          <p:cNvPr id="2795" name="Google Shape;2795;p80"/>
          <p:cNvSpPr txBox="1">
            <a:spLocks noGrp="1"/>
          </p:cNvSpPr>
          <p:nvPr>
            <p:ph type="title"/>
          </p:nvPr>
        </p:nvSpPr>
        <p:spPr>
          <a:xfrm>
            <a:off x="709783" y="421423"/>
            <a:ext cx="77142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Advisors</a:t>
            </a:r>
            <a:endParaRPr dirty="0"/>
          </a:p>
        </p:txBody>
      </p:sp>
      <p:sp>
        <p:nvSpPr>
          <p:cNvPr id="2796" name="Google Shape;2796;p80"/>
          <p:cNvSpPr txBox="1">
            <a:spLocks noGrp="1"/>
          </p:cNvSpPr>
          <p:nvPr>
            <p:ph type="subTitle" idx="1"/>
          </p:nvPr>
        </p:nvSpPr>
        <p:spPr>
          <a:xfrm>
            <a:off x="709783" y="1605781"/>
            <a:ext cx="3862217" cy="2605035"/>
          </a:xfrm>
          <a:prstGeom prst="rect">
            <a:avLst/>
          </a:prstGeom>
        </p:spPr>
        <p:txBody>
          <a:bodyPr spcFirstLastPara="1" wrap="square" lIns="91425" tIns="0" rIns="91425" bIns="91425" anchor="t" anchorCtr="0">
            <a:noAutofit/>
          </a:bodyPr>
          <a:lstStyle/>
          <a:p>
            <a:pPr fontAlgn="base"/>
            <a:r>
              <a:rPr lang="en-US" dirty="0"/>
              <a:t>Assistance navigating the process</a:t>
            </a:r>
          </a:p>
          <a:p>
            <a:pPr fontAlgn="base"/>
            <a:r>
              <a:rPr lang="en-US" dirty="0"/>
              <a:t>Advisee is not your “client”</a:t>
            </a:r>
          </a:p>
          <a:p>
            <a:pPr fontAlgn="base"/>
            <a:r>
              <a:rPr lang="en-US" dirty="0"/>
              <a:t>Not governed by any “privilege”</a:t>
            </a:r>
          </a:p>
          <a:p>
            <a:pPr fontAlgn="base"/>
            <a:r>
              <a:rPr lang="en-US" dirty="0"/>
              <a:t>Keep information private</a:t>
            </a:r>
          </a:p>
          <a:p>
            <a:pPr fontAlgn="base"/>
            <a:r>
              <a:rPr lang="en-US" dirty="0"/>
              <a:t>May not like or believe an advisee</a:t>
            </a:r>
          </a:p>
          <a:p>
            <a:pPr fontAlgn="base"/>
            <a:r>
              <a:rPr lang="en-US" dirty="0"/>
              <a:t>Offer a compassionate listening ear when the advisee needs to vent</a:t>
            </a:r>
          </a:p>
          <a:p>
            <a:pPr fontAlgn="base"/>
            <a:r>
              <a:rPr lang="en-US" dirty="0"/>
              <a:t>Be aware of resources for your advisee</a:t>
            </a:r>
          </a:p>
          <a:p>
            <a:pPr fontAlgn="base"/>
            <a:r>
              <a:rPr lang="en-US" dirty="0"/>
              <a:t>Be aware of and advise your advisee to follow any supportive measures that have been put into place</a:t>
            </a:r>
          </a:p>
          <a:p>
            <a:pPr fontAlgn="base"/>
            <a:r>
              <a:rPr lang="en-US" dirty="0"/>
              <a:t>Advisees can have very different needs and may want different levels of involvement from you</a:t>
            </a:r>
          </a:p>
          <a:p>
            <a:pPr fontAlgn="base"/>
            <a:endParaRPr lang="en-US" dirty="0"/>
          </a:p>
        </p:txBody>
      </p:sp>
      <p:sp>
        <p:nvSpPr>
          <p:cNvPr id="2797" name="Google Shape;2797;p80"/>
          <p:cNvSpPr txBox="1">
            <a:spLocks noGrp="1"/>
          </p:cNvSpPr>
          <p:nvPr>
            <p:ph type="subTitle" idx="2"/>
          </p:nvPr>
        </p:nvSpPr>
        <p:spPr>
          <a:xfrm>
            <a:off x="4571999" y="1605781"/>
            <a:ext cx="3851983" cy="2605035"/>
          </a:xfrm>
          <a:prstGeom prst="rect">
            <a:avLst/>
          </a:prstGeom>
        </p:spPr>
        <p:txBody>
          <a:bodyPr spcFirstLastPara="1" wrap="square" lIns="91425" tIns="0" rIns="91425" bIns="91425" anchor="t" anchorCtr="0">
            <a:noAutofit/>
          </a:bodyPr>
          <a:lstStyle/>
          <a:p>
            <a:r>
              <a:rPr lang="en-US" dirty="0"/>
              <a:t>Keep an eye open for procedural errors and biases as the resolution process unfolds and contact the Title IX Coordinator or other appropriate administrator as warranted to raise your concerns.</a:t>
            </a:r>
          </a:p>
          <a:p>
            <a:pPr marL="457200" lvl="0" indent="-330200" algn="l" rtl="0">
              <a:spcBef>
                <a:spcPts val="0"/>
              </a:spcBef>
              <a:spcAft>
                <a:spcPts val="0"/>
              </a:spcAft>
              <a:buSzPts val="1600"/>
              <a:buChar char="●"/>
            </a:pPr>
            <a:r>
              <a:rPr lang="en-US" dirty="0"/>
              <a:t>Each party </a:t>
            </a:r>
            <a:r>
              <a:rPr lang="en-US" b="1" dirty="0"/>
              <a:t>must</a:t>
            </a:r>
            <a:r>
              <a:rPr lang="en-US" dirty="0"/>
              <a:t> have an Advisor at the hearing for cross-examination</a:t>
            </a:r>
          </a:p>
          <a:p>
            <a:r>
              <a:rPr lang="en-US" dirty="0"/>
              <a:t>Parties have the right to not attend or participate in any or all steps in the process, but you want to discuss with them how non-participation will affect the process.</a:t>
            </a:r>
          </a:p>
        </p:txBody>
      </p:sp>
      <p:sp>
        <p:nvSpPr>
          <p:cNvPr id="2799" name="Google Shape;2799;p80"/>
          <p:cNvSpPr txBox="1">
            <a:spLocks noGrp="1"/>
          </p:cNvSpPr>
          <p:nvPr>
            <p:ph type="subTitle" idx="4"/>
          </p:nvPr>
        </p:nvSpPr>
        <p:spPr>
          <a:xfrm>
            <a:off x="1014350" y="1196106"/>
            <a:ext cx="3021000" cy="332100"/>
          </a:xfrm>
          <a:prstGeom prst="rect">
            <a:avLst/>
          </a:prstGeom>
        </p:spPr>
        <p:txBody>
          <a:bodyPr spcFirstLastPara="1" wrap="square" lIns="91425" tIns="0" rIns="91425" bIns="91425" anchor="t" anchorCtr="0">
            <a:noAutofit/>
          </a:bodyPr>
          <a:lstStyle/>
          <a:p>
            <a:pPr marL="0" lvl="0" indent="0" algn="ctr" rtl="0">
              <a:spcBef>
                <a:spcPts val="0"/>
              </a:spcBef>
              <a:spcAft>
                <a:spcPts val="1200"/>
              </a:spcAft>
              <a:buNone/>
            </a:pPr>
            <a:r>
              <a:rPr lang="en" dirty="0"/>
              <a:t>ATU Advisors</a:t>
            </a:r>
            <a:endParaRPr dirty="0"/>
          </a:p>
        </p:txBody>
      </p:sp>
      <p:sp>
        <p:nvSpPr>
          <p:cNvPr id="2800" name="Google Shape;2800;p80"/>
          <p:cNvSpPr txBox="1">
            <a:spLocks noGrp="1"/>
          </p:cNvSpPr>
          <p:nvPr>
            <p:ph type="subTitle" idx="5"/>
          </p:nvPr>
        </p:nvSpPr>
        <p:spPr>
          <a:xfrm>
            <a:off x="5109250" y="1182812"/>
            <a:ext cx="3021000" cy="332100"/>
          </a:xfrm>
          <a:prstGeom prst="rect">
            <a:avLst/>
          </a:prstGeom>
        </p:spPr>
        <p:txBody>
          <a:bodyPr spcFirstLastPara="1" wrap="square" lIns="91425" tIns="0" rIns="91425" bIns="91425" anchor="t" anchorCtr="0">
            <a:noAutofit/>
          </a:bodyPr>
          <a:lstStyle/>
          <a:p>
            <a:pPr marL="0" lvl="0" indent="0" algn="ctr" rtl="0">
              <a:spcBef>
                <a:spcPts val="0"/>
              </a:spcBef>
              <a:spcAft>
                <a:spcPts val="1200"/>
              </a:spcAft>
              <a:buNone/>
            </a:pPr>
            <a:r>
              <a:rPr lang="en" dirty="0"/>
              <a:t>Advising the Parties</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796"/>
                                        </p:tgtEl>
                                        <p:attrNameLst>
                                          <p:attrName>style.visibility</p:attrName>
                                        </p:attrNameLst>
                                      </p:cBhvr>
                                      <p:to>
                                        <p:strVal val="visible"/>
                                      </p:to>
                                    </p:set>
                                    <p:animEffect transition="in" filter="fade">
                                      <p:cBhvr>
                                        <p:cTn id="7" dur="1000"/>
                                        <p:tgtEl>
                                          <p:spTgt spid="2796"/>
                                        </p:tgtEl>
                                      </p:cBhvr>
                                    </p:animEffect>
                                  </p:childTnLst>
                                </p:cTn>
                              </p:par>
                              <p:par>
                                <p:cTn id="8" presetID="10" presetClass="entr" presetSubtype="0" fill="hold" nodeType="withEffect">
                                  <p:stCondLst>
                                    <p:cond delay="0"/>
                                  </p:stCondLst>
                                  <p:childTnLst>
                                    <p:set>
                                      <p:cBhvr>
                                        <p:cTn id="9" dur="1" fill="hold">
                                          <p:stCondLst>
                                            <p:cond delay="0"/>
                                          </p:stCondLst>
                                        </p:cTn>
                                        <p:tgtEl>
                                          <p:spTgt spid="2797"/>
                                        </p:tgtEl>
                                        <p:attrNameLst>
                                          <p:attrName>style.visibility</p:attrName>
                                        </p:attrNameLst>
                                      </p:cBhvr>
                                      <p:to>
                                        <p:strVal val="visible"/>
                                      </p:to>
                                    </p:set>
                                    <p:animEffect transition="in" filter="fade">
                                      <p:cBhvr>
                                        <p:cTn id="10" dur="1000"/>
                                        <p:tgtEl>
                                          <p:spTgt spid="27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2794"/>
        <p:cNvGrpSpPr/>
        <p:nvPr/>
      </p:nvGrpSpPr>
      <p:grpSpPr>
        <a:xfrm>
          <a:off x="0" y="0"/>
          <a:ext cx="0" cy="0"/>
          <a:chOff x="0" y="0"/>
          <a:chExt cx="0" cy="0"/>
        </a:xfrm>
      </p:grpSpPr>
      <p:sp>
        <p:nvSpPr>
          <p:cNvPr id="2795" name="Google Shape;2795;p80"/>
          <p:cNvSpPr txBox="1">
            <a:spLocks noGrp="1"/>
          </p:cNvSpPr>
          <p:nvPr>
            <p:ph type="title"/>
          </p:nvPr>
        </p:nvSpPr>
        <p:spPr>
          <a:xfrm>
            <a:off x="709783" y="421423"/>
            <a:ext cx="77142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Advisors</a:t>
            </a:r>
            <a:endParaRPr dirty="0"/>
          </a:p>
        </p:txBody>
      </p:sp>
      <p:sp>
        <p:nvSpPr>
          <p:cNvPr id="2796" name="Google Shape;2796;p80"/>
          <p:cNvSpPr txBox="1">
            <a:spLocks noGrp="1"/>
          </p:cNvSpPr>
          <p:nvPr>
            <p:ph type="subTitle" idx="1"/>
          </p:nvPr>
        </p:nvSpPr>
        <p:spPr>
          <a:xfrm>
            <a:off x="709783" y="1599694"/>
            <a:ext cx="3905342" cy="3148756"/>
          </a:xfrm>
          <a:prstGeom prst="rect">
            <a:avLst/>
          </a:prstGeom>
        </p:spPr>
        <p:txBody>
          <a:bodyPr spcFirstLastPara="1" wrap="square" lIns="91425" tIns="0" rIns="91425" bIns="91425" anchor="t" anchorCtr="0">
            <a:noAutofit/>
          </a:bodyPr>
          <a:lstStyle/>
          <a:p>
            <a:pPr fontAlgn="base"/>
            <a:r>
              <a:rPr lang="en-US" dirty="0"/>
              <a:t>Help your advisee to understand the ATU process and prepare them for next steps along the way</a:t>
            </a:r>
            <a:endParaRPr lang="en-US" sz="1200" dirty="0"/>
          </a:p>
          <a:p>
            <a:pPr fontAlgn="base"/>
            <a:r>
              <a:rPr lang="en-US" dirty="0"/>
              <a:t>Discuss how involved your advisee wants you to be</a:t>
            </a:r>
          </a:p>
          <a:p>
            <a:pPr fontAlgn="base"/>
            <a:r>
              <a:rPr lang="en-US" dirty="0"/>
              <a:t>Discuss and weigh resolution options if a decision has not been made</a:t>
            </a:r>
          </a:p>
          <a:p>
            <a:pPr fontAlgn="base"/>
            <a:r>
              <a:rPr lang="en-US" dirty="0"/>
              <a:t>Assist Complainants with submitting a formal complaint</a:t>
            </a:r>
          </a:p>
          <a:p>
            <a:pPr fontAlgn="base"/>
            <a:r>
              <a:rPr lang="en-US" dirty="0"/>
              <a:t>Assist Respondents with submitting a written response to the complaint</a:t>
            </a:r>
          </a:p>
          <a:p>
            <a:pPr fontAlgn="base"/>
            <a:r>
              <a:rPr lang="en-US" dirty="0"/>
              <a:t>Discuss possible witnesses, lines of questioning, and evidence with your advisee</a:t>
            </a:r>
          </a:p>
          <a:p>
            <a:pPr fontAlgn="base"/>
            <a:endParaRPr lang="en-US" dirty="0"/>
          </a:p>
        </p:txBody>
      </p:sp>
      <p:sp>
        <p:nvSpPr>
          <p:cNvPr id="2797" name="Google Shape;2797;p80"/>
          <p:cNvSpPr txBox="1">
            <a:spLocks noGrp="1"/>
          </p:cNvSpPr>
          <p:nvPr>
            <p:ph type="subTitle" idx="2"/>
          </p:nvPr>
        </p:nvSpPr>
        <p:spPr>
          <a:xfrm>
            <a:off x="4615125" y="1573322"/>
            <a:ext cx="3510630" cy="3148755"/>
          </a:xfrm>
          <a:prstGeom prst="rect">
            <a:avLst/>
          </a:prstGeom>
        </p:spPr>
        <p:txBody>
          <a:bodyPr spcFirstLastPara="1" wrap="square" lIns="91425" tIns="0" rIns="91425" bIns="91425" anchor="t" anchorCtr="0">
            <a:noAutofit/>
          </a:bodyPr>
          <a:lstStyle/>
          <a:p>
            <a:pPr fontAlgn="base"/>
            <a:r>
              <a:rPr lang="en-US" dirty="0"/>
              <a:t>Help your advisee to identify, gather, review, organize, and present any evidence they may wish to submit (photographs, screenshots, texts, etc.)</a:t>
            </a:r>
          </a:p>
          <a:p>
            <a:pPr fontAlgn="base"/>
            <a:r>
              <a:rPr lang="en-US" dirty="0"/>
              <a:t>Make sure your advisee brings any devices that contain evidence so that investigators can see originals when possible.</a:t>
            </a:r>
          </a:p>
          <a:p>
            <a:pPr fontAlgn="base"/>
            <a:r>
              <a:rPr lang="en-US" dirty="0"/>
              <a:t>Make sure your advisee does not alter or omit any evidence as this will likely be quickly discovered and would be harmful to their credibility.</a:t>
            </a:r>
          </a:p>
        </p:txBody>
      </p:sp>
      <p:sp>
        <p:nvSpPr>
          <p:cNvPr id="2805" name="Google Shape;2805;p80"/>
          <p:cNvSpPr txBox="1">
            <a:spLocks noGrp="1"/>
          </p:cNvSpPr>
          <p:nvPr>
            <p:ph type="subTitle" idx="13"/>
          </p:nvPr>
        </p:nvSpPr>
        <p:spPr>
          <a:xfrm>
            <a:off x="1883083" y="1071562"/>
            <a:ext cx="5367600" cy="332100"/>
          </a:xfrm>
          <a:prstGeom prst="rect">
            <a:avLst/>
          </a:prstGeom>
        </p:spPr>
        <p:txBody>
          <a:bodyPr spcFirstLastPara="1" wrap="square" lIns="91425" tIns="0" rIns="91425" bIns="91425" anchor="t" anchorCtr="0">
            <a:noAutofit/>
          </a:bodyPr>
          <a:lstStyle/>
          <a:p>
            <a:pPr marL="0" lvl="0" indent="0" algn="ctr" rtl="0">
              <a:spcBef>
                <a:spcPts val="0"/>
              </a:spcBef>
              <a:spcAft>
                <a:spcPts val="1200"/>
              </a:spcAft>
              <a:buNone/>
            </a:pPr>
            <a:r>
              <a:rPr lang="en" dirty="0"/>
              <a:t>Advising in the Intake Stage</a:t>
            </a:r>
            <a:endParaRPr dirty="0"/>
          </a:p>
        </p:txBody>
      </p:sp>
    </p:spTree>
    <p:extLst>
      <p:ext uri="{BB962C8B-B14F-4D97-AF65-F5344CB8AC3E}">
        <p14:creationId xmlns:p14="http://schemas.microsoft.com/office/powerpoint/2010/main" val="457848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796"/>
                                        </p:tgtEl>
                                        <p:attrNameLst>
                                          <p:attrName>style.visibility</p:attrName>
                                        </p:attrNameLst>
                                      </p:cBhvr>
                                      <p:to>
                                        <p:strVal val="visible"/>
                                      </p:to>
                                    </p:set>
                                    <p:animEffect transition="in" filter="fade">
                                      <p:cBhvr>
                                        <p:cTn id="7" dur="1000"/>
                                        <p:tgtEl>
                                          <p:spTgt spid="2796"/>
                                        </p:tgtEl>
                                      </p:cBhvr>
                                    </p:animEffect>
                                  </p:childTnLst>
                                </p:cTn>
                              </p:par>
                              <p:par>
                                <p:cTn id="8" presetID="10" presetClass="entr" presetSubtype="0" fill="hold" nodeType="withEffect">
                                  <p:stCondLst>
                                    <p:cond delay="0"/>
                                  </p:stCondLst>
                                  <p:childTnLst>
                                    <p:set>
                                      <p:cBhvr>
                                        <p:cTn id="9" dur="1" fill="hold">
                                          <p:stCondLst>
                                            <p:cond delay="0"/>
                                          </p:stCondLst>
                                        </p:cTn>
                                        <p:tgtEl>
                                          <p:spTgt spid="2797"/>
                                        </p:tgtEl>
                                        <p:attrNameLst>
                                          <p:attrName>style.visibility</p:attrName>
                                        </p:attrNameLst>
                                      </p:cBhvr>
                                      <p:to>
                                        <p:strVal val="visible"/>
                                      </p:to>
                                    </p:set>
                                    <p:animEffect transition="in" filter="fade">
                                      <p:cBhvr>
                                        <p:cTn id="10" dur="1000"/>
                                        <p:tgtEl>
                                          <p:spTgt spid="27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70117-A9E3-994D-DC2F-6E1EA731CF36}"/>
              </a:ext>
            </a:extLst>
          </p:cNvPr>
          <p:cNvSpPr>
            <a:spLocks noGrp="1"/>
          </p:cNvSpPr>
          <p:nvPr>
            <p:ph type="title"/>
          </p:nvPr>
        </p:nvSpPr>
        <p:spPr/>
        <p:txBody>
          <a:bodyPr/>
          <a:lstStyle/>
          <a:p>
            <a:pPr algn="ctr"/>
            <a:r>
              <a:rPr lang="en-US" dirty="0"/>
              <a:t>A Caring Professional…</a:t>
            </a:r>
          </a:p>
        </p:txBody>
      </p:sp>
      <p:sp>
        <p:nvSpPr>
          <p:cNvPr id="3" name="Subtitle 2">
            <a:extLst>
              <a:ext uri="{FF2B5EF4-FFF2-40B4-BE49-F238E27FC236}">
                <a16:creationId xmlns:a16="http://schemas.microsoft.com/office/drawing/2014/main" id="{538A7FFB-8136-7602-7D4A-7A63C1F46A3B}"/>
              </a:ext>
            </a:extLst>
          </p:cNvPr>
          <p:cNvSpPr>
            <a:spLocks noGrp="1"/>
          </p:cNvSpPr>
          <p:nvPr>
            <p:ph type="subTitle" idx="1"/>
          </p:nvPr>
        </p:nvSpPr>
        <p:spPr>
          <a:xfrm>
            <a:off x="714850" y="1629997"/>
            <a:ext cx="3869400" cy="2658300"/>
          </a:xfrm>
        </p:spPr>
        <p:txBody>
          <a:bodyPr/>
          <a:lstStyle/>
          <a:p>
            <a:r>
              <a:rPr lang="en-US" dirty="0"/>
              <a:t>Listen compassionately.</a:t>
            </a:r>
          </a:p>
          <a:p>
            <a:r>
              <a:rPr lang="en-US" dirty="0"/>
              <a:t>Answer questions about the process.</a:t>
            </a:r>
          </a:p>
          <a:p>
            <a:r>
              <a:rPr lang="en-US" dirty="0"/>
              <a:t>Help students identify concerns (safety or otherwise).</a:t>
            </a:r>
          </a:p>
          <a:p>
            <a:r>
              <a:rPr lang="en-US" dirty="0"/>
              <a:t>Connect the advisee/student/client with resources and problem solve to address those concerns.</a:t>
            </a:r>
          </a:p>
          <a:p>
            <a:r>
              <a:rPr lang="en-US" dirty="0"/>
              <a:t>Practice self care and ask for help.</a:t>
            </a:r>
          </a:p>
        </p:txBody>
      </p:sp>
      <p:sp>
        <p:nvSpPr>
          <p:cNvPr id="4" name="Subtitle 3">
            <a:extLst>
              <a:ext uri="{FF2B5EF4-FFF2-40B4-BE49-F238E27FC236}">
                <a16:creationId xmlns:a16="http://schemas.microsoft.com/office/drawing/2014/main" id="{2E6EAE30-AE72-6781-4F2F-23DCDA00D38F}"/>
              </a:ext>
            </a:extLst>
          </p:cNvPr>
          <p:cNvSpPr>
            <a:spLocks noGrp="1"/>
          </p:cNvSpPr>
          <p:nvPr>
            <p:ph type="subTitle" idx="2"/>
          </p:nvPr>
        </p:nvSpPr>
        <p:spPr>
          <a:xfrm>
            <a:off x="4559650" y="1638544"/>
            <a:ext cx="3869400" cy="2658300"/>
          </a:xfrm>
        </p:spPr>
        <p:txBody>
          <a:bodyPr/>
          <a:lstStyle/>
          <a:p>
            <a:r>
              <a:rPr lang="en-US" dirty="0"/>
              <a:t>Offer legal advice.*</a:t>
            </a:r>
          </a:p>
          <a:p>
            <a:r>
              <a:rPr lang="en-US" dirty="0"/>
              <a:t>Provide therapy.*</a:t>
            </a:r>
          </a:p>
          <a:p>
            <a:r>
              <a:rPr lang="en-US" dirty="0"/>
              <a:t>Make decisions and choices for the advisee.</a:t>
            </a:r>
          </a:p>
          <a:p>
            <a:r>
              <a:rPr lang="en-US" dirty="0"/>
              <a:t>Tell the advisee/student/client how they should feel about what has happened or what is happening.</a:t>
            </a:r>
          </a:p>
          <a:p>
            <a:r>
              <a:rPr lang="en-US" dirty="0"/>
              <a:t>Expect to know all the answers.</a:t>
            </a:r>
          </a:p>
        </p:txBody>
      </p:sp>
      <p:sp>
        <p:nvSpPr>
          <p:cNvPr id="5" name="Subtitle 4">
            <a:extLst>
              <a:ext uri="{FF2B5EF4-FFF2-40B4-BE49-F238E27FC236}">
                <a16:creationId xmlns:a16="http://schemas.microsoft.com/office/drawing/2014/main" id="{014476A2-7FE3-2B85-09A9-D61E0EC9C6E4}"/>
              </a:ext>
            </a:extLst>
          </p:cNvPr>
          <p:cNvSpPr>
            <a:spLocks noGrp="1"/>
          </p:cNvSpPr>
          <p:nvPr>
            <p:ph type="subTitle" idx="3"/>
          </p:nvPr>
        </p:nvSpPr>
        <p:spPr>
          <a:xfrm>
            <a:off x="714850" y="1234917"/>
            <a:ext cx="3869400" cy="427200"/>
          </a:xfrm>
        </p:spPr>
        <p:txBody>
          <a:bodyPr/>
          <a:lstStyle/>
          <a:p>
            <a:r>
              <a:rPr lang="en-US" dirty="0"/>
              <a:t>Does:</a:t>
            </a:r>
          </a:p>
        </p:txBody>
      </p:sp>
      <p:sp>
        <p:nvSpPr>
          <p:cNvPr id="6" name="Subtitle 5">
            <a:extLst>
              <a:ext uri="{FF2B5EF4-FFF2-40B4-BE49-F238E27FC236}">
                <a16:creationId xmlns:a16="http://schemas.microsoft.com/office/drawing/2014/main" id="{2A4BDA79-EA0B-36B1-2A36-B80052AA9DF4}"/>
              </a:ext>
            </a:extLst>
          </p:cNvPr>
          <p:cNvSpPr>
            <a:spLocks noGrp="1"/>
          </p:cNvSpPr>
          <p:nvPr>
            <p:ph type="subTitle" idx="4"/>
          </p:nvPr>
        </p:nvSpPr>
        <p:spPr>
          <a:xfrm>
            <a:off x="4559650" y="1246292"/>
            <a:ext cx="3869400" cy="427200"/>
          </a:xfrm>
        </p:spPr>
        <p:txBody>
          <a:bodyPr/>
          <a:lstStyle/>
          <a:p>
            <a:r>
              <a:rPr lang="en-US" dirty="0"/>
              <a:t>Does NOT:</a:t>
            </a:r>
          </a:p>
        </p:txBody>
      </p:sp>
    </p:spTree>
    <p:extLst>
      <p:ext uri="{BB962C8B-B14F-4D97-AF65-F5344CB8AC3E}">
        <p14:creationId xmlns:p14="http://schemas.microsoft.com/office/powerpoint/2010/main" val="627602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3611"/>
        <p:cNvGrpSpPr/>
        <p:nvPr/>
      </p:nvGrpSpPr>
      <p:grpSpPr>
        <a:xfrm>
          <a:off x="0" y="0"/>
          <a:ext cx="0" cy="0"/>
          <a:chOff x="0" y="0"/>
          <a:chExt cx="0" cy="0"/>
        </a:xfrm>
      </p:grpSpPr>
      <p:sp>
        <p:nvSpPr>
          <p:cNvPr id="3612" name="Google Shape;3612;p108"/>
          <p:cNvSpPr txBox="1">
            <a:spLocks noGrp="1"/>
          </p:cNvSpPr>
          <p:nvPr>
            <p:ph type="title"/>
          </p:nvPr>
        </p:nvSpPr>
        <p:spPr>
          <a:xfrm>
            <a:off x="1315200" y="1858747"/>
            <a:ext cx="3629700" cy="8418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dirty="0"/>
              <a:t>Investigations</a:t>
            </a:r>
            <a:endParaRPr dirty="0"/>
          </a:p>
        </p:txBody>
      </p:sp>
      <p:sp>
        <p:nvSpPr>
          <p:cNvPr id="3613" name="Google Shape;3613;p108"/>
          <p:cNvSpPr txBox="1">
            <a:spLocks noGrp="1"/>
          </p:cNvSpPr>
          <p:nvPr>
            <p:ph type="title" idx="2"/>
          </p:nvPr>
        </p:nvSpPr>
        <p:spPr>
          <a:xfrm>
            <a:off x="4994958" y="1863975"/>
            <a:ext cx="1979100" cy="1197300"/>
          </a:xfrm>
          <a:prstGeom prst="rect">
            <a:avLst/>
          </a:prstGeom>
        </p:spPr>
        <p:txBody>
          <a:bodyPr spcFirstLastPara="1" wrap="square" lIns="91425" tIns="0" rIns="91425" bIns="91425" anchor="t" anchorCtr="0">
            <a:noAutofit/>
          </a:bodyPr>
          <a:lstStyle/>
          <a:p>
            <a:pPr marL="0" lvl="0" indent="0" algn="l" rtl="0">
              <a:spcBef>
                <a:spcPts val="0"/>
              </a:spcBef>
              <a:spcAft>
                <a:spcPts val="0"/>
              </a:spcAft>
              <a:buNone/>
            </a:pPr>
            <a:r>
              <a:rPr lang="en"/>
              <a:t>03</a:t>
            </a:r>
            <a:endParaRPr/>
          </a:p>
        </p:txBody>
      </p:sp>
      <p:sp>
        <p:nvSpPr>
          <p:cNvPr id="3614" name="Google Shape;3614;p108"/>
          <p:cNvSpPr txBox="1">
            <a:spLocks noGrp="1"/>
          </p:cNvSpPr>
          <p:nvPr>
            <p:ph type="subTitle" idx="1"/>
          </p:nvPr>
        </p:nvSpPr>
        <p:spPr>
          <a:xfrm>
            <a:off x="2026227" y="2533977"/>
            <a:ext cx="2918673" cy="684900"/>
          </a:xfrm>
          <a:prstGeom prst="rect">
            <a:avLst/>
          </a:prstGeom>
        </p:spPr>
        <p:txBody>
          <a:bodyPr spcFirstLastPara="1" wrap="square" lIns="91425" tIns="91425" rIns="91425" bIns="91425" anchor="t" anchorCtr="0">
            <a:noAutofit/>
          </a:bodyPr>
          <a:lstStyle/>
          <a:p>
            <a:pPr marL="0" lvl="0" indent="0" algn="r" rtl="0">
              <a:spcBef>
                <a:spcPts val="0"/>
              </a:spcBef>
              <a:spcAft>
                <a:spcPts val="1200"/>
              </a:spcAft>
              <a:buNone/>
            </a:pPr>
            <a:r>
              <a:rPr lang="en" dirty="0"/>
              <a:t>William Titsworth</a:t>
            </a:r>
          </a:p>
          <a:p>
            <a:pPr marL="0" lvl="0" indent="0" algn="r" rtl="0">
              <a:spcBef>
                <a:spcPts val="0"/>
              </a:spcBef>
              <a:spcAft>
                <a:spcPts val="1200"/>
              </a:spcAft>
              <a:buNone/>
            </a:pPr>
            <a:r>
              <a:rPr lang="en" dirty="0"/>
              <a:t>Assistant Dean for Student Conduct &amp; Lead Investigator</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613"/>
                                        </p:tgtEl>
                                        <p:attrNameLst>
                                          <p:attrName>style.visibility</p:attrName>
                                        </p:attrNameLst>
                                      </p:cBhvr>
                                      <p:to>
                                        <p:strVal val="visible"/>
                                      </p:to>
                                    </p:set>
                                    <p:animEffect transition="in" filter="fade">
                                      <p:cBhvr>
                                        <p:cTn id="7" dur="1000"/>
                                        <p:tgtEl>
                                          <p:spTgt spid="3613"/>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612"/>
                                        </p:tgtEl>
                                        <p:attrNameLst>
                                          <p:attrName>style.visibility</p:attrName>
                                        </p:attrNameLst>
                                      </p:cBhvr>
                                      <p:to>
                                        <p:strVal val="visible"/>
                                      </p:to>
                                    </p:set>
                                    <p:animEffect transition="in" filter="fade">
                                      <p:cBhvr>
                                        <p:cTn id="11" dur="1000"/>
                                        <p:tgtEl>
                                          <p:spTgt spid="3612"/>
                                        </p:tgtEl>
                                      </p:cBhvr>
                                    </p:animEffect>
                                  </p:childTnLst>
                                </p:cTn>
                              </p:par>
                              <p:par>
                                <p:cTn id="12" presetID="10" presetClass="entr" presetSubtype="0" fill="hold" nodeType="withEffect">
                                  <p:stCondLst>
                                    <p:cond delay="0"/>
                                  </p:stCondLst>
                                  <p:childTnLst>
                                    <p:set>
                                      <p:cBhvr>
                                        <p:cTn id="13" dur="1" fill="hold">
                                          <p:stCondLst>
                                            <p:cond delay="0"/>
                                          </p:stCondLst>
                                        </p:cTn>
                                        <p:tgtEl>
                                          <p:spTgt spid="3614"/>
                                        </p:tgtEl>
                                        <p:attrNameLst>
                                          <p:attrName>style.visibility</p:attrName>
                                        </p:attrNameLst>
                                      </p:cBhvr>
                                      <p:to>
                                        <p:strVal val="visible"/>
                                      </p:to>
                                    </p:set>
                                    <p:animEffect transition="in" filter="fade">
                                      <p:cBhvr>
                                        <p:cTn id="14" dur="1000"/>
                                        <p:tgtEl>
                                          <p:spTgt spid="36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2845"/>
        <p:cNvGrpSpPr/>
        <p:nvPr/>
      </p:nvGrpSpPr>
      <p:grpSpPr>
        <a:xfrm>
          <a:off x="0" y="0"/>
          <a:ext cx="0" cy="0"/>
          <a:chOff x="0" y="0"/>
          <a:chExt cx="0" cy="0"/>
        </a:xfrm>
      </p:grpSpPr>
      <p:sp>
        <p:nvSpPr>
          <p:cNvPr id="2846" name="Google Shape;2846;p83"/>
          <p:cNvSpPr txBox="1">
            <a:spLocks noGrp="1"/>
          </p:cNvSpPr>
          <p:nvPr>
            <p:ph type="ctrTitle"/>
          </p:nvPr>
        </p:nvSpPr>
        <p:spPr>
          <a:xfrm>
            <a:off x="713250" y="420624"/>
            <a:ext cx="7717500" cy="576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Title IX Process</a:t>
            </a:r>
            <a:endParaRPr dirty="0"/>
          </a:p>
        </p:txBody>
      </p:sp>
      <p:sp>
        <p:nvSpPr>
          <p:cNvPr id="2849" name="Google Shape;2849;p83"/>
          <p:cNvSpPr txBox="1">
            <a:spLocks noGrp="1"/>
          </p:cNvSpPr>
          <p:nvPr>
            <p:ph type="title" idx="4294967295"/>
          </p:nvPr>
        </p:nvSpPr>
        <p:spPr>
          <a:xfrm>
            <a:off x="191445" y="1219816"/>
            <a:ext cx="1390200" cy="334200"/>
          </a:xfrm>
          <a:prstGeom prst="rect">
            <a:avLst/>
          </a:prstGeom>
        </p:spPr>
        <p:txBody>
          <a:bodyPr spcFirstLastPara="1" wrap="square" lIns="91425" tIns="0" rIns="91425" bIns="91425" anchor="t" anchorCtr="0">
            <a:noAutofit/>
          </a:bodyPr>
          <a:lstStyle/>
          <a:p>
            <a:pPr marL="0" lvl="0" indent="0" algn="ctr" rtl="0">
              <a:spcBef>
                <a:spcPts val="0"/>
              </a:spcBef>
              <a:spcAft>
                <a:spcPts val="0"/>
              </a:spcAft>
              <a:buNone/>
            </a:pPr>
            <a:r>
              <a:rPr lang="en" sz="2400" dirty="0">
                <a:solidFill>
                  <a:schemeClr val="lt1"/>
                </a:solidFill>
              </a:rPr>
              <a:t>Incident</a:t>
            </a:r>
            <a:endParaRPr sz="2400" dirty="0">
              <a:solidFill>
                <a:schemeClr val="lt1"/>
              </a:solidFill>
            </a:endParaRPr>
          </a:p>
        </p:txBody>
      </p:sp>
      <p:sp>
        <p:nvSpPr>
          <p:cNvPr id="2851" name="Google Shape;2851;p83"/>
          <p:cNvSpPr txBox="1">
            <a:spLocks noGrp="1"/>
          </p:cNvSpPr>
          <p:nvPr>
            <p:ph type="subTitle" idx="4294967295"/>
          </p:nvPr>
        </p:nvSpPr>
        <p:spPr>
          <a:xfrm>
            <a:off x="1783422" y="2877932"/>
            <a:ext cx="1775163" cy="877200"/>
          </a:xfrm>
          <a:prstGeom prst="rect">
            <a:avLst/>
          </a:prstGeom>
        </p:spPr>
        <p:txBody>
          <a:bodyPr spcFirstLastPara="1" wrap="square" lIns="91425" tIns="0" rIns="91425" bIns="91425" anchor="t" anchorCtr="0">
            <a:noAutofit/>
          </a:bodyPr>
          <a:lstStyle/>
          <a:p>
            <a:pPr marL="0" lvl="0" indent="0" algn="ctr" rtl="0">
              <a:spcBef>
                <a:spcPts val="0"/>
              </a:spcBef>
              <a:spcAft>
                <a:spcPts val="1200"/>
              </a:spcAft>
              <a:buNone/>
            </a:pPr>
            <a:r>
              <a:rPr lang="en" sz="2400" dirty="0">
                <a:solidFill>
                  <a:schemeClr val="accent1"/>
                </a:solidFill>
                <a:latin typeface="Calistoga"/>
                <a:ea typeface="Calistoga"/>
                <a:cs typeface="Calistoga"/>
                <a:sym typeface="Calistoga"/>
              </a:rPr>
              <a:t>Stones Unturned</a:t>
            </a:r>
            <a:endParaRPr sz="2400" dirty="0">
              <a:solidFill>
                <a:schemeClr val="accent1"/>
              </a:solidFill>
              <a:latin typeface="Calistoga"/>
              <a:ea typeface="Calistoga"/>
              <a:cs typeface="Calistoga"/>
              <a:sym typeface="Calistoga"/>
            </a:endParaRPr>
          </a:p>
        </p:txBody>
      </p:sp>
      <p:sp>
        <p:nvSpPr>
          <p:cNvPr id="2852" name="Google Shape;2852;p83"/>
          <p:cNvSpPr txBox="1">
            <a:spLocks noGrp="1"/>
          </p:cNvSpPr>
          <p:nvPr>
            <p:ph type="title" idx="4294967295"/>
          </p:nvPr>
        </p:nvSpPr>
        <p:spPr>
          <a:xfrm>
            <a:off x="1646393" y="2552342"/>
            <a:ext cx="2045850" cy="334200"/>
          </a:xfrm>
          <a:prstGeom prst="rect">
            <a:avLst/>
          </a:prstGeom>
        </p:spPr>
        <p:txBody>
          <a:bodyPr spcFirstLastPara="1" wrap="square" lIns="91425" tIns="0" rIns="91425" bIns="91425" anchor="t" anchorCtr="0">
            <a:noAutofit/>
          </a:bodyPr>
          <a:lstStyle/>
          <a:p>
            <a:pPr marL="0" lvl="0" indent="0" algn="ctr" rtl="0">
              <a:spcBef>
                <a:spcPts val="0"/>
              </a:spcBef>
              <a:spcAft>
                <a:spcPts val="0"/>
              </a:spcAft>
              <a:buNone/>
            </a:pPr>
            <a:r>
              <a:rPr lang="en" sz="2400" dirty="0">
                <a:solidFill>
                  <a:schemeClr val="lt1"/>
                </a:solidFill>
              </a:rPr>
              <a:t>Investigation</a:t>
            </a:r>
            <a:endParaRPr sz="2400" dirty="0">
              <a:solidFill>
                <a:schemeClr val="lt1"/>
              </a:solidFill>
            </a:endParaRPr>
          </a:p>
        </p:txBody>
      </p:sp>
      <p:sp>
        <p:nvSpPr>
          <p:cNvPr id="2855" name="Google Shape;2855;p83"/>
          <p:cNvSpPr txBox="1">
            <a:spLocks noGrp="1"/>
          </p:cNvSpPr>
          <p:nvPr>
            <p:ph type="title" idx="4294967295"/>
          </p:nvPr>
        </p:nvSpPr>
        <p:spPr>
          <a:xfrm>
            <a:off x="3311905" y="1206502"/>
            <a:ext cx="2045849" cy="334200"/>
          </a:xfrm>
          <a:prstGeom prst="rect">
            <a:avLst/>
          </a:prstGeom>
        </p:spPr>
        <p:txBody>
          <a:bodyPr spcFirstLastPara="1" wrap="square" lIns="91425" tIns="0" rIns="91425" bIns="91425" anchor="t" anchorCtr="0">
            <a:noAutofit/>
          </a:bodyPr>
          <a:lstStyle/>
          <a:p>
            <a:pPr marL="0" lvl="0" indent="0" algn="ctr" rtl="0">
              <a:spcBef>
                <a:spcPts val="0"/>
              </a:spcBef>
              <a:spcAft>
                <a:spcPts val="0"/>
              </a:spcAft>
              <a:buNone/>
            </a:pPr>
            <a:r>
              <a:rPr lang="en" sz="2400" dirty="0">
                <a:solidFill>
                  <a:schemeClr val="lt1"/>
                </a:solidFill>
              </a:rPr>
              <a:t>Pre-Hearing</a:t>
            </a:r>
            <a:endParaRPr sz="2400" dirty="0">
              <a:solidFill>
                <a:schemeClr val="lt1"/>
              </a:solidFill>
            </a:endParaRPr>
          </a:p>
        </p:txBody>
      </p:sp>
      <p:sp>
        <p:nvSpPr>
          <p:cNvPr id="2858" name="Google Shape;2858;p83"/>
          <p:cNvSpPr txBox="1">
            <a:spLocks noGrp="1"/>
          </p:cNvSpPr>
          <p:nvPr>
            <p:ph type="title" idx="4294967295"/>
          </p:nvPr>
        </p:nvSpPr>
        <p:spPr>
          <a:xfrm>
            <a:off x="5470287" y="2571750"/>
            <a:ext cx="1390200" cy="334200"/>
          </a:xfrm>
          <a:prstGeom prst="rect">
            <a:avLst/>
          </a:prstGeom>
        </p:spPr>
        <p:txBody>
          <a:bodyPr spcFirstLastPara="1" wrap="square" lIns="91425" tIns="0" rIns="91425" bIns="91425" anchor="t" anchorCtr="0">
            <a:noAutofit/>
          </a:bodyPr>
          <a:lstStyle/>
          <a:p>
            <a:pPr marL="0" lvl="0" indent="0" algn="ctr" rtl="0">
              <a:spcBef>
                <a:spcPts val="0"/>
              </a:spcBef>
              <a:spcAft>
                <a:spcPts val="0"/>
              </a:spcAft>
              <a:buNone/>
            </a:pPr>
            <a:r>
              <a:rPr lang="en" sz="2400" dirty="0">
                <a:solidFill>
                  <a:schemeClr val="lt1"/>
                </a:solidFill>
              </a:rPr>
              <a:t>Hearing</a:t>
            </a:r>
            <a:endParaRPr sz="2400" dirty="0">
              <a:solidFill>
                <a:schemeClr val="lt1"/>
              </a:solidFill>
            </a:endParaRPr>
          </a:p>
        </p:txBody>
      </p:sp>
      <p:sp>
        <p:nvSpPr>
          <p:cNvPr id="2861" name="Google Shape;2861;p83"/>
          <p:cNvSpPr txBox="1">
            <a:spLocks noGrp="1"/>
          </p:cNvSpPr>
          <p:nvPr>
            <p:ph type="title" idx="4294967295"/>
          </p:nvPr>
        </p:nvSpPr>
        <p:spPr>
          <a:xfrm>
            <a:off x="7088014" y="1337169"/>
            <a:ext cx="2100021" cy="334200"/>
          </a:xfrm>
          <a:prstGeom prst="rect">
            <a:avLst/>
          </a:prstGeom>
        </p:spPr>
        <p:txBody>
          <a:bodyPr spcFirstLastPara="1" wrap="square" lIns="91425" tIns="0" rIns="91425" bIns="91425" anchor="t" anchorCtr="0">
            <a:noAutofit/>
          </a:bodyPr>
          <a:lstStyle/>
          <a:p>
            <a:pPr marL="0" lvl="0" indent="0" algn="ctr" rtl="0">
              <a:spcBef>
                <a:spcPts val="0"/>
              </a:spcBef>
              <a:spcAft>
                <a:spcPts val="0"/>
              </a:spcAft>
              <a:buNone/>
            </a:pPr>
            <a:r>
              <a:rPr lang="en" sz="2400" dirty="0">
                <a:solidFill>
                  <a:schemeClr val="lt1"/>
                </a:solidFill>
              </a:rPr>
              <a:t>Post-Hearing</a:t>
            </a:r>
            <a:endParaRPr sz="2400" dirty="0">
              <a:solidFill>
                <a:schemeClr val="lt1"/>
              </a:solidFill>
            </a:endParaRPr>
          </a:p>
        </p:txBody>
      </p:sp>
      <p:grpSp>
        <p:nvGrpSpPr>
          <p:cNvPr id="2862" name="Google Shape;2862;p83"/>
          <p:cNvGrpSpPr/>
          <p:nvPr/>
        </p:nvGrpSpPr>
        <p:grpSpPr>
          <a:xfrm>
            <a:off x="1498863" y="1545440"/>
            <a:ext cx="5722069" cy="1062230"/>
            <a:chOff x="1888650" y="1583825"/>
            <a:chExt cx="5366712" cy="1062230"/>
          </a:xfrm>
        </p:grpSpPr>
        <p:sp>
          <p:nvSpPr>
            <p:cNvPr id="2863" name="Google Shape;2863;p83"/>
            <p:cNvSpPr/>
            <p:nvPr/>
          </p:nvSpPr>
          <p:spPr>
            <a:xfrm>
              <a:off x="3390275" y="1583825"/>
              <a:ext cx="663837" cy="1062230"/>
            </a:xfrm>
            <a:custGeom>
              <a:avLst/>
              <a:gdLst/>
              <a:ahLst/>
              <a:cxnLst/>
              <a:rect l="l" t="t" r="r" b="b"/>
              <a:pathLst>
                <a:path w="25067" h="31567" extrusionOk="0">
                  <a:moveTo>
                    <a:pt x="0" y="31567"/>
                  </a:moveTo>
                  <a:cubicBezTo>
                    <a:pt x="5780" y="27234"/>
                    <a:pt x="4307" y="17743"/>
                    <a:pt x="7242" y="11142"/>
                  </a:cubicBezTo>
                  <a:cubicBezTo>
                    <a:pt x="10089" y="4739"/>
                    <a:pt x="18060" y="0"/>
                    <a:pt x="25067" y="0"/>
                  </a:cubicBezTo>
                </a:path>
              </a:pathLst>
            </a:custGeom>
            <a:noFill/>
            <a:ln w="9525" cap="flat" cmpd="sng">
              <a:solidFill>
                <a:schemeClr val="accent1"/>
              </a:solidFill>
              <a:prstDash val="solid"/>
              <a:round/>
              <a:headEnd type="none" w="med" len="med"/>
              <a:tailEnd type="none" w="med" len="med"/>
            </a:ln>
          </p:spPr>
        </p:sp>
        <p:sp>
          <p:nvSpPr>
            <p:cNvPr id="2864" name="Google Shape;2864;p83"/>
            <p:cNvSpPr/>
            <p:nvPr/>
          </p:nvSpPr>
          <p:spPr>
            <a:xfrm flipH="1">
              <a:off x="5045025" y="1583825"/>
              <a:ext cx="663837" cy="1062230"/>
            </a:xfrm>
            <a:custGeom>
              <a:avLst/>
              <a:gdLst/>
              <a:ahLst/>
              <a:cxnLst/>
              <a:rect l="l" t="t" r="r" b="b"/>
              <a:pathLst>
                <a:path w="25067" h="31567" extrusionOk="0">
                  <a:moveTo>
                    <a:pt x="0" y="31567"/>
                  </a:moveTo>
                  <a:cubicBezTo>
                    <a:pt x="5780" y="27234"/>
                    <a:pt x="4307" y="17743"/>
                    <a:pt x="7242" y="11142"/>
                  </a:cubicBezTo>
                  <a:cubicBezTo>
                    <a:pt x="10089" y="4739"/>
                    <a:pt x="18060" y="0"/>
                    <a:pt x="25067" y="0"/>
                  </a:cubicBezTo>
                </a:path>
              </a:pathLst>
            </a:custGeom>
            <a:noFill/>
            <a:ln w="9525" cap="flat" cmpd="sng">
              <a:solidFill>
                <a:schemeClr val="accent1"/>
              </a:solidFill>
              <a:prstDash val="solid"/>
              <a:round/>
              <a:headEnd type="none" w="med" len="med"/>
              <a:tailEnd type="none" w="med" len="med"/>
            </a:ln>
          </p:spPr>
        </p:sp>
        <p:sp>
          <p:nvSpPr>
            <p:cNvPr id="2865" name="Google Shape;2865;p83"/>
            <p:cNvSpPr/>
            <p:nvPr/>
          </p:nvSpPr>
          <p:spPr>
            <a:xfrm>
              <a:off x="6591525" y="1583825"/>
              <a:ext cx="663837" cy="1062230"/>
            </a:xfrm>
            <a:custGeom>
              <a:avLst/>
              <a:gdLst/>
              <a:ahLst/>
              <a:cxnLst/>
              <a:rect l="l" t="t" r="r" b="b"/>
              <a:pathLst>
                <a:path w="25067" h="31567" extrusionOk="0">
                  <a:moveTo>
                    <a:pt x="0" y="31567"/>
                  </a:moveTo>
                  <a:cubicBezTo>
                    <a:pt x="5780" y="27234"/>
                    <a:pt x="4307" y="17743"/>
                    <a:pt x="7242" y="11142"/>
                  </a:cubicBezTo>
                  <a:cubicBezTo>
                    <a:pt x="10089" y="4739"/>
                    <a:pt x="18060" y="0"/>
                    <a:pt x="25067" y="0"/>
                  </a:cubicBezTo>
                </a:path>
              </a:pathLst>
            </a:custGeom>
            <a:noFill/>
            <a:ln w="9525" cap="flat" cmpd="sng">
              <a:solidFill>
                <a:schemeClr val="accent1"/>
              </a:solidFill>
              <a:prstDash val="solid"/>
              <a:round/>
              <a:headEnd type="none" w="med" len="med"/>
              <a:tailEnd type="none" w="med" len="med"/>
            </a:ln>
          </p:spPr>
        </p:sp>
        <p:sp>
          <p:nvSpPr>
            <p:cNvPr id="2866" name="Google Shape;2866;p83"/>
            <p:cNvSpPr/>
            <p:nvPr/>
          </p:nvSpPr>
          <p:spPr>
            <a:xfrm flipH="1">
              <a:off x="1888650" y="1583825"/>
              <a:ext cx="663837" cy="1062230"/>
            </a:xfrm>
            <a:custGeom>
              <a:avLst/>
              <a:gdLst/>
              <a:ahLst/>
              <a:cxnLst/>
              <a:rect l="l" t="t" r="r" b="b"/>
              <a:pathLst>
                <a:path w="25067" h="31567" extrusionOk="0">
                  <a:moveTo>
                    <a:pt x="0" y="31567"/>
                  </a:moveTo>
                  <a:cubicBezTo>
                    <a:pt x="5780" y="27234"/>
                    <a:pt x="4307" y="17743"/>
                    <a:pt x="7242" y="11142"/>
                  </a:cubicBezTo>
                  <a:cubicBezTo>
                    <a:pt x="10089" y="4739"/>
                    <a:pt x="18060" y="0"/>
                    <a:pt x="25067" y="0"/>
                  </a:cubicBezTo>
                </a:path>
              </a:pathLst>
            </a:custGeom>
            <a:noFill/>
            <a:ln w="9525" cap="flat" cmpd="sng">
              <a:solidFill>
                <a:schemeClr val="accent1"/>
              </a:solidFill>
              <a:prstDash val="solid"/>
              <a:round/>
              <a:headEnd type="none" w="med" len="med"/>
              <a:tailEnd type="none" w="med" len="med"/>
            </a:ln>
          </p:spPr>
        </p:sp>
      </p:grpSp>
      <p:sp>
        <p:nvSpPr>
          <p:cNvPr id="2" name="Google Shape;2847;p83">
            <a:extLst>
              <a:ext uri="{FF2B5EF4-FFF2-40B4-BE49-F238E27FC236}">
                <a16:creationId xmlns:a16="http://schemas.microsoft.com/office/drawing/2014/main" id="{FB82EC99-B299-ED8A-B4E3-AFF3F06B2D8E}"/>
              </a:ext>
            </a:extLst>
          </p:cNvPr>
          <p:cNvSpPr txBox="1">
            <a:spLocks/>
          </p:cNvSpPr>
          <p:nvPr/>
        </p:nvSpPr>
        <p:spPr>
          <a:xfrm>
            <a:off x="195338" y="2386493"/>
            <a:ext cx="1390200" cy="791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dk1"/>
              </a:buClr>
              <a:buSzPts val="1600"/>
              <a:buFont typeface="Voces"/>
              <a:buChar char="●"/>
              <a:defRPr sz="1600" b="0" i="0" u="none" strike="noStrike" cap="none">
                <a:solidFill>
                  <a:schemeClr val="dk1"/>
                </a:solidFill>
                <a:latin typeface="Voces"/>
                <a:ea typeface="Voces"/>
                <a:cs typeface="Voces"/>
                <a:sym typeface="Voces"/>
              </a:defRPr>
            </a:lvl1pPr>
            <a:lvl2pPr marL="914400" marR="0" lvl="1" indent="-330200" algn="l" rtl="0">
              <a:lnSpc>
                <a:spcPct val="100000"/>
              </a:lnSpc>
              <a:spcBef>
                <a:spcPts val="0"/>
              </a:spcBef>
              <a:spcAft>
                <a:spcPts val="0"/>
              </a:spcAft>
              <a:buClr>
                <a:schemeClr val="dk1"/>
              </a:buClr>
              <a:buSzPts val="1600"/>
              <a:buFont typeface="Voces"/>
              <a:buChar char="○"/>
              <a:defRPr sz="1600" b="0" i="0" u="none" strike="noStrike" cap="none">
                <a:solidFill>
                  <a:schemeClr val="dk1"/>
                </a:solidFill>
                <a:latin typeface="Voces"/>
                <a:ea typeface="Voces"/>
                <a:cs typeface="Voces"/>
                <a:sym typeface="Voces"/>
              </a:defRPr>
            </a:lvl2pPr>
            <a:lvl3pPr marL="1371600" marR="0" lvl="2" indent="-330200" algn="l" rtl="0">
              <a:lnSpc>
                <a:spcPct val="100000"/>
              </a:lnSpc>
              <a:spcBef>
                <a:spcPts val="0"/>
              </a:spcBef>
              <a:spcAft>
                <a:spcPts val="0"/>
              </a:spcAft>
              <a:buClr>
                <a:schemeClr val="dk1"/>
              </a:buClr>
              <a:buSzPts val="1600"/>
              <a:buFont typeface="Voces"/>
              <a:buChar char="■"/>
              <a:defRPr sz="1600" b="0" i="0" u="none" strike="noStrike" cap="none">
                <a:solidFill>
                  <a:schemeClr val="dk1"/>
                </a:solidFill>
                <a:latin typeface="Voces"/>
                <a:ea typeface="Voces"/>
                <a:cs typeface="Voces"/>
                <a:sym typeface="Voces"/>
              </a:defRPr>
            </a:lvl3pPr>
            <a:lvl4pPr marL="1828800" marR="0" lvl="3" indent="-330200" algn="l" rtl="0">
              <a:lnSpc>
                <a:spcPct val="100000"/>
              </a:lnSpc>
              <a:spcBef>
                <a:spcPts val="0"/>
              </a:spcBef>
              <a:spcAft>
                <a:spcPts val="0"/>
              </a:spcAft>
              <a:buClr>
                <a:schemeClr val="dk1"/>
              </a:buClr>
              <a:buSzPts val="1600"/>
              <a:buFont typeface="Voces"/>
              <a:buChar char="●"/>
              <a:defRPr sz="1600" b="0" i="0" u="none" strike="noStrike" cap="none">
                <a:solidFill>
                  <a:schemeClr val="dk1"/>
                </a:solidFill>
                <a:latin typeface="Voces"/>
                <a:ea typeface="Voces"/>
                <a:cs typeface="Voces"/>
                <a:sym typeface="Voces"/>
              </a:defRPr>
            </a:lvl4pPr>
            <a:lvl5pPr marL="2286000" marR="0" lvl="4" indent="-330200" algn="l" rtl="0">
              <a:lnSpc>
                <a:spcPct val="100000"/>
              </a:lnSpc>
              <a:spcBef>
                <a:spcPts val="0"/>
              </a:spcBef>
              <a:spcAft>
                <a:spcPts val="0"/>
              </a:spcAft>
              <a:buClr>
                <a:schemeClr val="dk1"/>
              </a:buClr>
              <a:buSzPts val="1600"/>
              <a:buFont typeface="Voces"/>
              <a:buChar char="○"/>
              <a:defRPr sz="1600" b="0" i="0" u="none" strike="noStrike" cap="none">
                <a:solidFill>
                  <a:schemeClr val="dk1"/>
                </a:solidFill>
                <a:latin typeface="Voces"/>
                <a:ea typeface="Voces"/>
                <a:cs typeface="Voces"/>
                <a:sym typeface="Voces"/>
              </a:defRPr>
            </a:lvl5pPr>
            <a:lvl6pPr marL="2743200" marR="0" lvl="5" indent="-330200" algn="l" rtl="0">
              <a:lnSpc>
                <a:spcPct val="100000"/>
              </a:lnSpc>
              <a:spcBef>
                <a:spcPts val="0"/>
              </a:spcBef>
              <a:spcAft>
                <a:spcPts val="0"/>
              </a:spcAft>
              <a:buClr>
                <a:schemeClr val="dk1"/>
              </a:buClr>
              <a:buSzPts val="1600"/>
              <a:buFont typeface="Voces"/>
              <a:buChar char="■"/>
              <a:defRPr sz="1600" b="0" i="0" u="none" strike="noStrike" cap="none">
                <a:solidFill>
                  <a:schemeClr val="dk1"/>
                </a:solidFill>
                <a:latin typeface="Voces"/>
                <a:ea typeface="Voces"/>
                <a:cs typeface="Voces"/>
                <a:sym typeface="Voces"/>
              </a:defRPr>
            </a:lvl6pPr>
            <a:lvl7pPr marL="3200400" marR="0" lvl="6" indent="-330200" algn="l" rtl="0">
              <a:lnSpc>
                <a:spcPct val="100000"/>
              </a:lnSpc>
              <a:spcBef>
                <a:spcPts val="0"/>
              </a:spcBef>
              <a:spcAft>
                <a:spcPts val="0"/>
              </a:spcAft>
              <a:buClr>
                <a:schemeClr val="dk1"/>
              </a:buClr>
              <a:buSzPts val="1600"/>
              <a:buFont typeface="Voces"/>
              <a:buChar char="●"/>
              <a:defRPr sz="1600" b="0" i="0" u="none" strike="noStrike" cap="none">
                <a:solidFill>
                  <a:schemeClr val="dk1"/>
                </a:solidFill>
                <a:latin typeface="Voces"/>
                <a:ea typeface="Voces"/>
                <a:cs typeface="Voces"/>
                <a:sym typeface="Voces"/>
              </a:defRPr>
            </a:lvl7pPr>
            <a:lvl8pPr marL="3657600" marR="0" lvl="7" indent="-330200" algn="l" rtl="0">
              <a:lnSpc>
                <a:spcPct val="100000"/>
              </a:lnSpc>
              <a:spcBef>
                <a:spcPts val="0"/>
              </a:spcBef>
              <a:spcAft>
                <a:spcPts val="0"/>
              </a:spcAft>
              <a:buClr>
                <a:schemeClr val="dk1"/>
              </a:buClr>
              <a:buSzPts val="1600"/>
              <a:buFont typeface="Voces"/>
              <a:buChar char="○"/>
              <a:defRPr sz="1600" b="0" i="0" u="none" strike="noStrike" cap="none">
                <a:solidFill>
                  <a:schemeClr val="dk1"/>
                </a:solidFill>
                <a:latin typeface="Voces"/>
                <a:ea typeface="Voces"/>
                <a:cs typeface="Voces"/>
                <a:sym typeface="Voces"/>
              </a:defRPr>
            </a:lvl8pPr>
            <a:lvl9pPr marL="4114800" marR="0" lvl="8" indent="-330200" algn="l" rtl="0">
              <a:lnSpc>
                <a:spcPct val="100000"/>
              </a:lnSpc>
              <a:spcBef>
                <a:spcPts val="0"/>
              </a:spcBef>
              <a:spcAft>
                <a:spcPts val="0"/>
              </a:spcAft>
              <a:buClr>
                <a:schemeClr val="dk1"/>
              </a:buClr>
              <a:buSzPts val="1600"/>
              <a:buFont typeface="Voces"/>
              <a:buChar char="■"/>
              <a:defRPr sz="1600" b="0" i="0" u="none" strike="noStrike" cap="none">
                <a:solidFill>
                  <a:schemeClr val="dk1"/>
                </a:solidFill>
                <a:latin typeface="Voces"/>
                <a:ea typeface="Voces"/>
                <a:cs typeface="Voces"/>
                <a:sym typeface="Voces"/>
              </a:defRPr>
            </a:lvl9pPr>
          </a:lstStyle>
          <a:p>
            <a:pPr marL="0" indent="0" algn="ctr">
              <a:spcAft>
                <a:spcPts val="1200"/>
              </a:spcAft>
              <a:buFont typeface="Voces"/>
              <a:buNone/>
            </a:pPr>
            <a:r>
              <a:rPr lang="en" sz="1400"/>
              <a:t>Initial Meeting</a:t>
            </a:r>
            <a:br>
              <a:rPr lang="en" sz="1400"/>
            </a:br>
            <a:r>
              <a:rPr lang="en" sz="1400"/>
              <a:t>Supports</a:t>
            </a:r>
            <a:br>
              <a:rPr lang="en" sz="1400"/>
            </a:br>
            <a:r>
              <a:rPr lang="en" sz="1400"/>
              <a:t>Advisor</a:t>
            </a:r>
            <a:br>
              <a:rPr lang="en" sz="1400"/>
            </a:br>
            <a:r>
              <a:rPr lang="en" sz="1400"/>
              <a:t>Complaint</a:t>
            </a:r>
            <a:br>
              <a:rPr lang="en" sz="1400"/>
            </a:br>
            <a:r>
              <a:rPr lang="en" sz="1400"/>
              <a:t>Response</a:t>
            </a:r>
            <a:br>
              <a:rPr lang="en" sz="1400"/>
            </a:br>
            <a:r>
              <a:rPr lang="en" sz="1400"/>
              <a:t>NOIA</a:t>
            </a:r>
            <a:endParaRPr lang="en" sz="1400" dirty="0"/>
          </a:p>
        </p:txBody>
      </p:sp>
      <p:sp>
        <p:nvSpPr>
          <p:cNvPr id="3" name="Google Shape;2848;p83">
            <a:extLst>
              <a:ext uri="{FF2B5EF4-FFF2-40B4-BE49-F238E27FC236}">
                <a16:creationId xmlns:a16="http://schemas.microsoft.com/office/drawing/2014/main" id="{BE8ADE73-4E09-0D1A-7CCE-394DCA5F8893}"/>
              </a:ext>
            </a:extLst>
          </p:cNvPr>
          <p:cNvSpPr txBox="1">
            <a:spLocks/>
          </p:cNvSpPr>
          <p:nvPr/>
        </p:nvSpPr>
        <p:spPr>
          <a:xfrm>
            <a:off x="155344" y="1637955"/>
            <a:ext cx="1462402" cy="877200"/>
          </a:xfrm>
          <a:prstGeom prst="rect">
            <a:avLst/>
          </a:prstGeom>
          <a:noFill/>
          <a:ln>
            <a:noFill/>
          </a:ln>
        </p:spPr>
        <p:txBody>
          <a:bodyPr spcFirstLastPara="1" wrap="square" lIns="91425" tIns="0" rIns="91425" bIns="91425"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dk1"/>
              </a:buClr>
              <a:buSzPts val="1600"/>
              <a:buFont typeface="Voces"/>
              <a:buChar char="●"/>
              <a:defRPr sz="1600" b="0" i="0" u="none" strike="noStrike" cap="none">
                <a:solidFill>
                  <a:schemeClr val="dk1"/>
                </a:solidFill>
                <a:latin typeface="Voces"/>
                <a:ea typeface="Voces"/>
                <a:cs typeface="Voces"/>
                <a:sym typeface="Voces"/>
              </a:defRPr>
            </a:lvl1pPr>
            <a:lvl2pPr marL="914400" marR="0" lvl="1" indent="-330200" algn="l" rtl="0">
              <a:lnSpc>
                <a:spcPct val="100000"/>
              </a:lnSpc>
              <a:spcBef>
                <a:spcPts val="0"/>
              </a:spcBef>
              <a:spcAft>
                <a:spcPts val="0"/>
              </a:spcAft>
              <a:buClr>
                <a:schemeClr val="dk1"/>
              </a:buClr>
              <a:buSzPts val="1600"/>
              <a:buFont typeface="Voces"/>
              <a:buChar char="○"/>
              <a:defRPr sz="1600" b="0" i="0" u="none" strike="noStrike" cap="none">
                <a:solidFill>
                  <a:schemeClr val="dk1"/>
                </a:solidFill>
                <a:latin typeface="Voces"/>
                <a:ea typeface="Voces"/>
                <a:cs typeface="Voces"/>
                <a:sym typeface="Voces"/>
              </a:defRPr>
            </a:lvl2pPr>
            <a:lvl3pPr marL="1371600" marR="0" lvl="2" indent="-330200" algn="l" rtl="0">
              <a:lnSpc>
                <a:spcPct val="100000"/>
              </a:lnSpc>
              <a:spcBef>
                <a:spcPts val="0"/>
              </a:spcBef>
              <a:spcAft>
                <a:spcPts val="0"/>
              </a:spcAft>
              <a:buClr>
                <a:schemeClr val="dk1"/>
              </a:buClr>
              <a:buSzPts val="1600"/>
              <a:buFont typeface="Voces"/>
              <a:buChar char="■"/>
              <a:defRPr sz="1600" b="0" i="0" u="none" strike="noStrike" cap="none">
                <a:solidFill>
                  <a:schemeClr val="dk1"/>
                </a:solidFill>
                <a:latin typeface="Voces"/>
                <a:ea typeface="Voces"/>
                <a:cs typeface="Voces"/>
                <a:sym typeface="Voces"/>
              </a:defRPr>
            </a:lvl3pPr>
            <a:lvl4pPr marL="1828800" marR="0" lvl="3" indent="-330200" algn="l" rtl="0">
              <a:lnSpc>
                <a:spcPct val="100000"/>
              </a:lnSpc>
              <a:spcBef>
                <a:spcPts val="0"/>
              </a:spcBef>
              <a:spcAft>
                <a:spcPts val="0"/>
              </a:spcAft>
              <a:buClr>
                <a:schemeClr val="dk1"/>
              </a:buClr>
              <a:buSzPts val="1600"/>
              <a:buFont typeface="Voces"/>
              <a:buChar char="●"/>
              <a:defRPr sz="1600" b="0" i="0" u="none" strike="noStrike" cap="none">
                <a:solidFill>
                  <a:schemeClr val="dk1"/>
                </a:solidFill>
                <a:latin typeface="Voces"/>
                <a:ea typeface="Voces"/>
                <a:cs typeface="Voces"/>
                <a:sym typeface="Voces"/>
              </a:defRPr>
            </a:lvl4pPr>
            <a:lvl5pPr marL="2286000" marR="0" lvl="4" indent="-330200" algn="l" rtl="0">
              <a:lnSpc>
                <a:spcPct val="100000"/>
              </a:lnSpc>
              <a:spcBef>
                <a:spcPts val="0"/>
              </a:spcBef>
              <a:spcAft>
                <a:spcPts val="0"/>
              </a:spcAft>
              <a:buClr>
                <a:schemeClr val="dk1"/>
              </a:buClr>
              <a:buSzPts val="1600"/>
              <a:buFont typeface="Voces"/>
              <a:buChar char="○"/>
              <a:defRPr sz="1600" b="0" i="0" u="none" strike="noStrike" cap="none">
                <a:solidFill>
                  <a:schemeClr val="dk1"/>
                </a:solidFill>
                <a:latin typeface="Voces"/>
                <a:ea typeface="Voces"/>
                <a:cs typeface="Voces"/>
                <a:sym typeface="Voces"/>
              </a:defRPr>
            </a:lvl5pPr>
            <a:lvl6pPr marL="2743200" marR="0" lvl="5" indent="-330200" algn="l" rtl="0">
              <a:lnSpc>
                <a:spcPct val="100000"/>
              </a:lnSpc>
              <a:spcBef>
                <a:spcPts val="0"/>
              </a:spcBef>
              <a:spcAft>
                <a:spcPts val="0"/>
              </a:spcAft>
              <a:buClr>
                <a:schemeClr val="dk1"/>
              </a:buClr>
              <a:buSzPts val="1600"/>
              <a:buFont typeface="Voces"/>
              <a:buChar char="■"/>
              <a:defRPr sz="1600" b="0" i="0" u="none" strike="noStrike" cap="none">
                <a:solidFill>
                  <a:schemeClr val="dk1"/>
                </a:solidFill>
                <a:latin typeface="Voces"/>
                <a:ea typeface="Voces"/>
                <a:cs typeface="Voces"/>
                <a:sym typeface="Voces"/>
              </a:defRPr>
            </a:lvl6pPr>
            <a:lvl7pPr marL="3200400" marR="0" lvl="6" indent="-330200" algn="l" rtl="0">
              <a:lnSpc>
                <a:spcPct val="100000"/>
              </a:lnSpc>
              <a:spcBef>
                <a:spcPts val="0"/>
              </a:spcBef>
              <a:spcAft>
                <a:spcPts val="0"/>
              </a:spcAft>
              <a:buClr>
                <a:schemeClr val="dk1"/>
              </a:buClr>
              <a:buSzPts val="1600"/>
              <a:buFont typeface="Voces"/>
              <a:buChar char="●"/>
              <a:defRPr sz="1600" b="0" i="0" u="none" strike="noStrike" cap="none">
                <a:solidFill>
                  <a:schemeClr val="dk1"/>
                </a:solidFill>
                <a:latin typeface="Voces"/>
                <a:ea typeface="Voces"/>
                <a:cs typeface="Voces"/>
                <a:sym typeface="Voces"/>
              </a:defRPr>
            </a:lvl7pPr>
            <a:lvl8pPr marL="3657600" marR="0" lvl="7" indent="-330200" algn="l" rtl="0">
              <a:lnSpc>
                <a:spcPct val="100000"/>
              </a:lnSpc>
              <a:spcBef>
                <a:spcPts val="0"/>
              </a:spcBef>
              <a:spcAft>
                <a:spcPts val="0"/>
              </a:spcAft>
              <a:buClr>
                <a:schemeClr val="dk1"/>
              </a:buClr>
              <a:buSzPts val="1600"/>
              <a:buFont typeface="Voces"/>
              <a:buChar char="○"/>
              <a:defRPr sz="1600" b="0" i="0" u="none" strike="noStrike" cap="none">
                <a:solidFill>
                  <a:schemeClr val="dk1"/>
                </a:solidFill>
                <a:latin typeface="Voces"/>
                <a:ea typeface="Voces"/>
                <a:cs typeface="Voces"/>
                <a:sym typeface="Voces"/>
              </a:defRPr>
            </a:lvl8pPr>
            <a:lvl9pPr marL="4114800" marR="0" lvl="8" indent="-330200" algn="l" rtl="0">
              <a:lnSpc>
                <a:spcPct val="100000"/>
              </a:lnSpc>
              <a:spcBef>
                <a:spcPts val="0"/>
              </a:spcBef>
              <a:spcAft>
                <a:spcPts val="0"/>
              </a:spcAft>
              <a:buClr>
                <a:schemeClr val="dk1"/>
              </a:buClr>
              <a:buSzPts val="1600"/>
              <a:buFont typeface="Voces"/>
              <a:buChar char="■"/>
              <a:defRPr sz="1600" b="0" i="0" u="none" strike="noStrike" cap="none">
                <a:solidFill>
                  <a:schemeClr val="dk1"/>
                </a:solidFill>
                <a:latin typeface="Voces"/>
                <a:ea typeface="Voces"/>
                <a:cs typeface="Voces"/>
                <a:sym typeface="Voces"/>
              </a:defRPr>
            </a:lvl9pPr>
          </a:lstStyle>
          <a:p>
            <a:pPr marL="0" indent="0" algn="ctr">
              <a:spcAft>
                <a:spcPts val="1200"/>
              </a:spcAft>
              <a:buFont typeface="Voces"/>
              <a:buNone/>
            </a:pPr>
            <a:r>
              <a:rPr lang="en-US" sz="2400">
                <a:solidFill>
                  <a:schemeClr val="accent1"/>
                </a:solidFill>
                <a:latin typeface="Calistoga"/>
                <a:ea typeface="Calistoga"/>
                <a:cs typeface="Calistoga"/>
                <a:sym typeface="Calistoga"/>
              </a:rPr>
              <a:t>Reported to TIX</a:t>
            </a:r>
            <a:endParaRPr lang="en-US" sz="2400" dirty="0">
              <a:solidFill>
                <a:schemeClr val="accent1"/>
              </a:solidFill>
              <a:latin typeface="Calistoga"/>
              <a:ea typeface="Calistoga"/>
              <a:cs typeface="Calistoga"/>
              <a:sym typeface="Calistoga"/>
            </a:endParaRPr>
          </a:p>
        </p:txBody>
      </p:sp>
    </p:spTree>
    <p:extLst>
      <p:ext uri="{BB962C8B-B14F-4D97-AF65-F5344CB8AC3E}">
        <p14:creationId xmlns:p14="http://schemas.microsoft.com/office/powerpoint/2010/main" val="14094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849"/>
                                        </p:tgtEl>
                                        <p:attrNameLst>
                                          <p:attrName>style.visibility</p:attrName>
                                        </p:attrNameLst>
                                      </p:cBhvr>
                                      <p:to>
                                        <p:strVal val="visible"/>
                                      </p:to>
                                    </p:set>
                                    <p:animEffect transition="in" filter="fade">
                                      <p:cBhvr>
                                        <p:cTn id="7" dur="1000"/>
                                        <p:tgtEl>
                                          <p:spTgt spid="2849"/>
                                        </p:tgtEl>
                                      </p:cBhvr>
                                    </p:animEffect>
                                  </p:childTnLst>
                                </p:cTn>
                              </p:par>
                              <p:par>
                                <p:cTn id="8" presetID="10" presetClass="entr" presetSubtype="0" fill="hold" nodeType="withEffect">
                                  <p:stCondLst>
                                    <p:cond delay="0"/>
                                  </p:stCondLst>
                                  <p:childTnLst>
                                    <p:set>
                                      <p:cBhvr>
                                        <p:cTn id="9" dur="1" fill="hold">
                                          <p:stCondLst>
                                            <p:cond delay="0"/>
                                          </p:stCondLst>
                                        </p:cTn>
                                        <p:tgtEl>
                                          <p:spTgt spid="2852"/>
                                        </p:tgtEl>
                                        <p:attrNameLst>
                                          <p:attrName>style.visibility</p:attrName>
                                        </p:attrNameLst>
                                      </p:cBhvr>
                                      <p:to>
                                        <p:strVal val="visible"/>
                                      </p:to>
                                    </p:set>
                                    <p:animEffect transition="in" filter="fade">
                                      <p:cBhvr>
                                        <p:cTn id="10" dur="1000"/>
                                        <p:tgtEl>
                                          <p:spTgt spid="2852"/>
                                        </p:tgtEl>
                                      </p:cBhvr>
                                    </p:animEffect>
                                  </p:childTnLst>
                                </p:cTn>
                              </p:par>
                              <p:par>
                                <p:cTn id="11" presetID="10" presetClass="entr" presetSubtype="0" fill="hold" nodeType="withEffect">
                                  <p:stCondLst>
                                    <p:cond delay="0"/>
                                  </p:stCondLst>
                                  <p:childTnLst>
                                    <p:set>
                                      <p:cBhvr>
                                        <p:cTn id="12" dur="1" fill="hold">
                                          <p:stCondLst>
                                            <p:cond delay="0"/>
                                          </p:stCondLst>
                                        </p:cTn>
                                        <p:tgtEl>
                                          <p:spTgt spid="2855"/>
                                        </p:tgtEl>
                                        <p:attrNameLst>
                                          <p:attrName>style.visibility</p:attrName>
                                        </p:attrNameLst>
                                      </p:cBhvr>
                                      <p:to>
                                        <p:strVal val="visible"/>
                                      </p:to>
                                    </p:set>
                                    <p:animEffect transition="in" filter="fade">
                                      <p:cBhvr>
                                        <p:cTn id="13" dur="1000"/>
                                        <p:tgtEl>
                                          <p:spTgt spid="2855"/>
                                        </p:tgtEl>
                                      </p:cBhvr>
                                    </p:animEffect>
                                  </p:childTnLst>
                                </p:cTn>
                              </p:par>
                              <p:par>
                                <p:cTn id="14" presetID="10" presetClass="entr" presetSubtype="0" fill="hold" nodeType="withEffect">
                                  <p:stCondLst>
                                    <p:cond delay="0"/>
                                  </p:stCondLst>
                                  <p:childTnLst>
                                    <p:set>
                                      <p:cBhvr>
                                        <p:cTn id="15" dur="1" fill="hold">
                                          <p:stCondLst>
                                            <p:cond delay="0"/>
                                          </p:stCondLst>
                                        </p:cTn>
                                        <p:tgtEl>
                                          <p:spTgt spid="2858"/>
                                        </p:tgtEl>
                                        <p:attrNameLst>
                                          <p:attrName>style.visibility</p:attrName>
                                        </p:attrNameLst>
                                      </p:cBhvr>
                                      <p:to>
                                        <p:strVal val="visible"/>
                                      </p:to>
                                    </p:set>
                                    <p:animEffect transition="in" filter="fade">
                                      <p:cBhvr>
                                        <p:cTn id="16" dur="1000"/>
                                        <p:tgtEl>
                                          <p:spTgt spid="2858"/>
                                        </p:tgtEl>
                                      </p:cBhvr>
                                    </p:animEffect>
                                  </p:childTnLst>
                                </p:cTn>
                              </p:par>
                              <p:par>
                                <p:cTn id="17" presetID="10" presetClass="entr" presetSubtype="0" fill="hold" nodeType="withEffect">
                                  <p:stCondLst>
                                    <p:cond delay="0"/>
                                  </p:stCondLst>
                                  <p:childTnLst>
                                    <p:set>
                                      <p:cBhvr>
                                        <p:cTn id="18" dur="1" fill="hold">
                                          <p:stCondLst>
                                            <p:cond delay="0"/>
                                          </p:stCondLst>
                                        </p:cTn>
                                        <p:tgtEl>
                                          <p:spTgt spid="2861"/>
                                        </p:tgtEl>
                                        <p:attrNameLst>
                                          <p:attrName>style.visibility</p:attrName>
                                        </p:attrNameLst>
                                      </p:cBhvr>
                                      <p:to>
                                        <p:strVal val="visible"/>
                                      </p:to>
                                    </p:set>
                                    <p:animEffect transition="in" filter="fade">
                                      <p:cBhvr>
                                        <p:cTn id="19" dur="1000"/>
                                        <p:tgtEl>
                                          <p:spTgt spid="28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205D0-4180-9190-5FC1-50D45550F10F}"/>
              </a:ext>
            </a:extLst>
          </p:cNvPr>
          <p:cNvSpPr>
            <a:spLocks noGrp="1"/>
          </p:cNvSpPr>
          <p:nvPr>
            <p:ph type="title"/>
          </p:nvPr>
        </p:nvSpPr>
        <p:spPr/>
        <p:txBody>
          <a:bodyPr/>
          <a:lstStyle/>
          <a:p>
            <a:r>
              <a:rPr lang="en-US" dirty="0"/>
              <a:t>Bias, Impartiality, and Objectivity</a:t>
            </a:r>
          </a:p>
        </p:txBody>
      </p:sp>
      <p:sp>
        <p:nvSpPr>
          <p:cNvPr id="5" name="Google Shape;3614;p108">
            <a:extLst>
              <a:ext uri="{FF2B5EF4-FFF2-40B4-BE49-F238E27FC236}">
                <a16:creationId xmlns:a16="http://schemas.microsoft.com/office/drawing/2014/main" id="{CFDA0F55-2100-0E1C-BB11-26819346312E}"/>
              </a:ext>
            </a:extLst>
          </p:cNvPr>
          <p:cNvSpPr txBox="1">
            <a:spLocks noGrp="1"/>
          </p:cNvSpPr>
          <p:nvPr>
            <p:ph type="subTitle" idx="1"/>
          </p:nvPr>
        </p:nvSpPr>
        <p:spPr>
          <a:xfrm>
            <a:off x="2684300" y="3224443"/>
            <a:ext cx="2918673" cy="684900"/>
          </a:xfrm>
          <a:prstGeom prst="rect">
            <a:avLst/>
          </a:prstGeom>
        </p:spPr>
        <p:txBody>
          <a:bodyPr spcFirstLastPara="1" wrap="square" lIns="91425" tIns="91425" rIns="91425" bIns="91425" anchor="t" anchorCtr="0">
            <a:noAutofit/>
          </a:bodyPr>
          <a:lstStyle/>
          <a:p>
            <a:pPr marL="0" lvl="0" indent="0" rtl="0">
              <a:spcBef>
                <a:spcPts val="0"/>
              </a:spcBef>
              <a:spcAft>
                <a:spcPts val="1200"/>
              </a:spcAft>
              <a:buNone/>
            </a:pPr>
            <a:r>
              <a:rPr lang="en" dirty="0"/>
              <a:t>William Titsworth</a:t>
            </a:r>
          </a:p>
        </p:txBody>
      </p:sp>
    </p:spTree>
    <p:extLst>
      <p:ext uri="{BB962C8B-B14F-4D97-AF65-F5344CB8AC3E}">
        <p14:creationId xmlns:p14="http://schemas.microsoft.com/office/powerpoint/2010/main" val="1658112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01"/>
        <p:cNvGrpSpPr/>
        <p:nvPr/>
      </p:nvGrpSpPr>
      <p:grpSpPr>
        <a:xfrm>
          <a:off x="0" y="0"/>
          <a:ext cx="0" cy="0"/>
          <a:chOff x="0" y="0"/>
          <a:chExt cx="0" cy="0"/>
        </a:xfrm>
      </p:grpSpPr>
      <p:sp>
        <p:nvSpPr>
          <p:cNvPr id="2602" name="Google Shape;2602;p74"/>
          <p:cNvSpPr txBox="1">
            <a:spLocks noGrp="1"/>
          </p:cNvSpPr>
          <p:nvPr>
            <p:ph type="ctrTitle"/>
          </p:nvPr>
        </p:nvSpPr>
        <p:spPr>
          <a:xfrm>
            <a:off x="1897050" y="1056602"/>
            <a:ext cx="5349900" cy="1923300"/>
          </a:xfrm>
          <a:prstGeom prst="rect">
            <a:avLst/>
          </a:prstGeom>
        </p:spPr>
        <p:txBody>
          <a:bodyPr spcFirstLastPara="1" wrap="square" lIns="91425" tIns="146300" rIns="91425" bIns="91425" anchor="t" anchorCtr="0">
            <a:noAutofit/>
          </a:bodyPr>
          <a:lstStyle/>
          <a:p>
            <a:pPr marL="0" lvl="0" indent="0" algn="ctr" rtl="0">
              <a:spcBef>
                <a:spcPts val="0"/>
              </a:spcBef>
              <a:spcAft>
                <a:spcPts val="0"/>
              </a:spcAft>
              <a:buNone/>
            </a:pPr>
            <a:r>
              <a:rPr lang="en" dirty="0"/>
              <a:t>Content Advisory</a:t>
            </a:r>
            <a:endParaRPr dirty="0"/>
          </a:p>
        </p:txBody>
      </p:sp>
      <p:sp>
        <p:nvSpPr>
          <p:cNvPr id="2603" name="Google Shape;2603;p74"/>
          <p:cNvSpPr txBox="1">
            <a:spLocks noGrp="1"/>
          </p:cNvSpPr>
          <p:nvPr>
            <p:ph type="subTitle" idx="1"/>
          </p:nvPr>
        </p:nvSpPr>
        <p:spPr>
          <a:xfrm>
            <a:off x="2101800" y="2979902"/>
            <a:ext cx="4940400" cy="124045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600" dirty="0">
                <a:solidFill>
                  <a:schemeClr val="lt1"/>
                </a:solidFill>
              </a:rPr>
              <a:t>Discussions of Violence</a:t>
            </a:r>
          </a:p>
          <a:p>
            <a:pPr marL="0" lvl="0" indent="0" algn="ctr" rtl="0">
              <a:spcBef>
                <a:spcPts val="0"/>
              </a:spcBef>
              <a:spcAft>
                <a:spcPts val="0"/>
              </a:spcAft>
              <a:buNone/>
            </a:pPr>
            <a:r>
              <a:rPr lang="en" sz="1600" dirty="0">
                <a:solidFill>
                  <a:schemeClr val="lt1"/>
                </a:solidFill>
              </a:rPr>
              <a:t>Gendered Scenarios</a:t>
            </a:r>
          </a:p>
          <a:p>
            <a:pPr marL="0" lvl="0" indent="0" algn="ctr" rtl="0">
              <a:spcBef>
                <a:spcPts val="0"/>
              </a:spcBef>
              <a:spcAft>
                <a:spcPts val="0"/>
              </a:spcAft>
              <a:buNone/>
            </a:pPr>
            <a:r>
              <a:rPr lang="en" sz="1600" dirty="0">
                <a:solidFill>
                  <a:schemeClr val="lt1"/>
                </a:solidFill>
              </a:rPr>
              <a:t>Obscene/Profane Language</a:t>
            </a:r>
          </a:p>
          <a:p>
            <a:pPr marL="0" indent="0"/>
            <a:r>
              <a:rPr lang="en" sz="1600" dirty="0">
                <a:solidFill>
                  <a:schemeClr val="lt1"/>
                </a:solidFill>
              </a:rPr>
              <a:t>Humor</a:t>
            </a:r>
          </a:p>
          <a:p>
            <a:pPr marL="0" indent="0"/>
            <a:endParaRPr lang="en" dirty="0">
              <a:solidFill>
                <a:schemeClr val="lt1"/>
              </a:solidFill>
            </a:endParaRPr>
          </a:p>
        </p:txBody>
      </p:sp>
      <p:grpSp>
        <p:nvGrpSpPr>
          <p:cNvPr id="2604" name="Google Shape;2604;p74"/>
          <p:cNvGrpSpPr/>
          <p:nvPr/>
        </p:nvGrpSpPr>
        <p:grpSpPr>
          <a:xfrm>
            <a:off x="7649286" y="144900"/>
            <a:ext cx="1386501" cy="673098"/>
            <a:chOff x="7601793" y="297300"/>
            <a:chExt cx="1386501" cy="673098"/>
          </a:xfrm>
        </p:grpSpPr>
        <p:sp>
          <p:nvSpPr>
            <p:cNvPr id="2605" name="Google Shape;2605;p74"/>
            <p:cNvSpPr/>
            <p:nvPr/>
          </p:nvSpPr>
          <p:spPr>
            <a:xfrm rot="-2993311">
              <a:off x="8080661" y="436346"/>
              <a:ext cx="49012" cy="45865"/>
            </a:xfrm>
            <a:custGeom>
              <a:avLst/>
              <a:gdLst/>
              <a:ahLst/>
              <a:cxnLst/>
              <a:rect l="l" t="t" r="r" b="b"/>
              <a:pathLst>
                <a:path w="1137" h="1064" extrusionOk="0">
                  <a:moveTo>
                    <a:pt x="184" y="587"/>
                  </a:moveTo>
                  <a:cubicBezTo>
                    <a:pt x="184" y="672"/>
                    <a:pt x="200" y="750"/>
                    <a:pt x="230" y="816"/>
                  </a:cubicBezTo>
                  <a:lnTo>
                    <a:pt x="230" y="816"/>
                  </a:lnTo>
                  <a:lnTo>
                    <a:pt x="220" y="807"/>
                  </a:lnTo>
                  <a:lnTo>
                    <a:pt x="184" y="697"/>
                  </a:lnTo>
                  <a:lnTo>
                    <a:pt x="184" y="587"/>
                  </a:lnTo>
                  <a:close/>
                  <a:moveTo>
                    <a:pt x="880" y="807"/>
                  </a:moveTo>
                  <a:lnTo>
                    <a:pt x="807" y="917"/>
                  </a:lnTo>
                  <a:lnTo>
                    <a:pt x="784" y="924"/>
                  </a:lnTo>
                  <a:lnTo>
                    <a:pt x="784" y="924"/>
                  </a:lnTo>
                  <a:cubicBezTo>
                    <a:pt x="820" y="891"/>
                    <a:pt x="850" y="852"/>
                    <a:pt x="880" y="807"/>
                  </a:cubicBezTo>
                  <a:close/>
                  <a:moveTo>
                    <a:pt x="657" y="1004"/>
                  </a:moveTo>
                  <a:lnTo>
                    <a:pt x="624" y="1027"/>
                  </a:lnTo>
                  <a:lnTo>
                    <a:pt x="587" y="1027"/>
                  </a:lnTo>
                  <a:cubicBezTo>
                    <a:pt x="613" y="1020"/>
                    <a:pt x="636" y="1013"/>
                    <a:pt x="657" y="1004"/>
                  </a:cubicBezTo>
                  <a:close/>
                  <a:moveTo>
                    <a:pt x="587" y="0"/>
                  </a:moveTo>
                  <a:cubicBezTo>
                    <a:pt x="440" y="0"/>
                    <a:pt x="257" y="74"/>
                    <a:pt x="147" y="147"/>
                  </a:cubicBezTo>
                  <a:cubicBezTo>
                    <a:pt x="110" y="220"/>
                    <a:pt x="37" y="294"/>
                    <a:pt x="37" y="404"/>
                  </a:cubicBezTo>
                  <a:cubicBezTo>
                    <a:pt x="0" y="477"/>
                    <a:pt x="0" y="587"/>
                    <a:pt x="37" y="697"/>
                  </a:cubicBezTo>
                  <a:cubicBezTo>
                    <a:pt x="37" y="807"/>
                    <a:pt x="110" y="917"/>
                    <a:pt x="220" y="953"/>
                  </a:cubicBezTo>
                  <a:cubicBezTo>
                    <a:pt x="293" y="1002"/>
                    <a:pt x="381" y="1034"/>
                    <a:pt x="464" y="1040"/>
                  </a:cubicBezTo>
                  <a:lnTo>
                    <a:pt x="464" y="1040"/>
                  </a:lnTo>
                  <a:cubicBezTo>
                    <a:pt x="491" y="1050"/>
                    <a:pt x="520" y="1058"/>
                    <a:pt x="550" y="1063"/>
                  </a:cubicBezTo>
                  <a:cubicBezTo>
                    <a:pt x="660" y="1063"/>
                    <a:pt x="770" y="1063"/>
                    <a:pt x="844" y="990"/>
                  </a:cubicBezTo>
                  <a:cubicBezTo>
                    <a:pt x="953" y="953"/>
                    <a:pt x="1027" y="843"/>
                    <a:pt x="1063" y="733"/>
                  </a:cubicBezTo>
                  <a:lnTo>
                    <a:pt x="1137" y="660"/>
                  </a:lnTo>
                  <a:cubicBezTo>
                    <a:pt x="1137" y="587"/>
                    <a:pt x="1137" y="477"/>
                    <a:pt x="1137" y="404"/>
                  </a:cubicBezTo>
                  <a:cubicBezTo>
                    <a:pt x="1100" y="294"/>
                    <a:pt x="1063" y="220"/>
                    <a:pt x="990" y="184"/>
                  </a:cubicBezTo>
                  <a:cubicBezTo>
                    <a:pt x="880" y="74"/>
                    <a:pt x="734" y="0"/>
                    <a:pt x="5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74"/>
            <p:cNvSpPr/>
            <p:nvPr/>
          </p:nvSpPr>
          <p:spPr>
            <a:xfrm rot="-2993311">
              <a:off x="7976532" y="448853"/>
              <a:ext cx="39529" cy="31640"/>
            </a:xfrm>
            <a:custGeom>
              <a:avLst/>
              <a:gdLst/>
              <a:ahLst/>
              <a:cxnLst/>
              <a:rect l="l" t="t" r="r" b="b"/>
              <a:pathLst>
                <a:path w="917" h="734" extrusionOk="0">
                  <a:moveTo>
                    <a:pt x="477" y="0"/>
                  </a:moveTo>
                  <a:cubicBezTo>
                    <a:pt x="0" y="37"/>
                    <a:pt x="0" y="697"/>
                    <a:pt x="477" y="733"/>
                  </a:cubicBezTo>
                  <a:cubicBezTo>
                    <a:pt x="917" y="697"/>
                    <a:pt x="917" y="37"/>
                    <a:pt x="4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74"/>
            <p:cNvSpPr/>
            <p:nvPr/>
          </p:nvSpPr>
          <p:spPr>
            <a:xfrm rot="-2993311">
              <a:off x="7972124" y="306830"/>
              <a:ext cx="41124" cy="34830"/>
            </a:xfrm>
            <a:custGeom>
              <a:avLst/>
              <a:gdLst/>
              <a:ahLst/>
              <a:cxnLst/>
              <a:rect l="l" t="t" r="r" b="b"/>
              <a:pathLst>
                <a:path w="954" h="808" extrusionOk="0">
                  <a:moveTo>
                    <a:pt x="477" y="1"/>
                  </a:moveTo>
                  <a:cubicBezTo>
                    <a:pt x="1" y="74"/>
                    <a:pt x="1" y="734"/>
                    <a:pt x="477" y="807"/>
                  </a:cubicBezTo>
                  <a:cubicBezTo>
                    <a:pt x="954" y="734"/>
                    <a:pt x="954" y="74"/>
                    <a:pt x="4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74"/>
            <p:cNvSpPr/>
            <p:nvPr/>
          </p:nvSpPr>
          <p:spPr>
            <a:xfrm rot="-2993311">
              <a:off x="7777367" y="418479"/>
              <a:ext cx="36382" cy="26898"/>
            </a:xfrm>
            <a:custGeom>
              <a:avLst/>
              <a:gdLst/>
              <a:ahLst/>
              <a:cxnLst/>
              <a:rect l="l" t="t" r="r" b="b"/>
              <a:pathLst>
                <a:path w="844" h="624" extrusionOk="0">
                  <a:moveTo>
                    <a:pt x="441" y="0"/>
                  </a:moveTo>
                  <a:cubicBezTo>
                    <a:pt x="1" y="0"/>
                    <a:pt x="1" y="623"/>
                    <a:pt x="441" y="623"/>
                  </a:cubicBezTo>
                  <a:cubicBezTo>
                    <a:pt x="844" y="623"/>
                    <a:pt x="844" y="0"/>
                    <a:pt x="4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74"/>
            <p:cNvSpPr/>
            <p:nvPr/>
          </p:nvSpPr>
          <p:spPr>
            <a:xfrm rot="-2993311">
              <a:off x="7607674" y="367309"/>
              <a:ext cx="55349" cy="41124"/>
            </a:xfrm>
            <a:custGeom>
              <a:avLst/>
              <a:gdLst/>
              <a:ahLst/>
              <a:cxnLst/>
              <a:rect l="l" t="t" r="r" b="b"/>
              <a:pathLst>
                <a:path w="1284" h="954" extrusionOk="0">
                  <a:moveTo>
                    <a:pt x="624" y="1"/>
                  </a:moveTo>
                  <a:cubicBezTo>
                    <a:pt x="1" y="1"/>
                    <a:pt x="1" y="954"/>
                    <a:pt x="624" y="954"/>
                  </a:cubicBezTo>
                  <a:cubicBezTo>
                    <a:pt x="1284" y="954"/>
                    <a:pt x="1284" y="1"/>
                    <a:pt x="6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74"/>
            <p:cNvSpPr/>
            <p:nvPr/>
          </p:nvSpPr>
          <p:spPr>
            <a:xfrm rot="-2993311">
              <a:off x="8312365" y="488123"/>
              <a:ext cx="50607" cy="42719"/>
            </a:xfrm>
            <a:custGeom>
              <a:avLst/>
              <a:gdLst/>
              <a:ahLst/>
              <a:cxnLst/>
              <a:rect l="l" t="t" r="r" b="b"/>
              <a:pathLst>
                <a:path w="1174" h="991" extrusionOk="0">
                  <a:moveTo>
                    <a:pt x="587" y="0"/>
                  </a:moveTo>
                  <a:cubicBezTo>
                    <a:pt x="0" y="74"/>
                    <a:pt x="0" y="954"/>
                    <a:pt x="587" y="990"/>
                  </a:cubicBezTo>
                  <a:cubicBezTo>
                    <a:pt x="1173" y="954"/>
                    <a:pt x="1173" y="74"/>
                    <a:pt x="5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1" name="Google Shape;2611;p74"/>
            <p:cNvSpPr/>
            <p:nvPr/>
          </p:nvSpPr>
          <p:spPr>
            <a:xfrm rot="-2993311">
              <a:off x="8265479" y="706809"/>
              <a:ext cx="53754" cy="53797"/>
            </a:xfrm>
            <a:custGeom>
              <a:avLst/>
              <a:gdLst/>
              <a:ahLst/>
              <a:cxnLst/>
              <a:rect l="l" t="t" r="r" b="b"/>
              <a:pathLst>
                <a:path w="1247" h="1248" extrusionOk="0">
                  <a:moveTo>
                    <a:pt x="587" y="1"/>
                  </a:moveTo>
                  <a:cubicBezTo>
                    <a:pt x="477" y="38"/>
                    <a:pt x="403" y="74"/>
                    <a:pt x="330" y="148"/>
                  </a:cubicBezTo>
                  <a:cubicBezTo>
                    <a:pt x="293" y="184"/>
                    <a:pt x="257" y="221"/>
                    <a:pt x="220" y="257"/>
                  </a:cubicBezTo>
                  <a:cubicBezTo>
                    <a:pt x="183" y="294"/>
                    <a:pt x="110" y="367"/>
                    <a:pt x="110" y="404"/>
                  </a:cubicBezTo>
                  <a:cubicBezTo>
                    <a:pt x="55" y="477"/>
                    <a:pt x="28" y="551"/>
                    <a:pt x="19" y="624"/>
                  </a:cubicBezTo>
                  <a:lnTo>
                    <a:pt x="19" y="624"/>
                  </a:lnTo>
                  <a:lnTo>
                    <a:pt x="0" y="661"/>
                  </a:lnTo>
                  <a:cubicBezTo>
                    <a:pt x="0" y="697"/>
                    <a:pt x="0" y="771"/>
                    <a:pt x="0" y="844"/>
                  </a:cubicBezTo>
                  <a:cubicBezTo>
                    <a:pt x="0" y="917"/>
                    <a:pt x="74" y="1027"/>
                    <a:pt x="147" y="1101"/>
                  </a:cubicBezTo>
                  <a:cubicBezTo>
                    <a:pt x="183" y="1174"/>
                    <a:pt x="257" y="1211"/>
                    <a:pt x="330" y="1247"/>
                  </a:cubicBezTo>
                  <a:cubicBezTo>
                    <a:pt x="440" y="1247"/>
                    <a:pt x="530" y="1247"/>
                    <a:pt x="614" y="1216"/>
                  </a:cubicBezTo>
                  <a:lnTo>
                    <a:pt x="614" y="1216"/>
                  </a:lnTo>
                  <a:cubicBezTo>
                    <a:pt x="685" y="1203"/>
                    <a:pt x="751" y="1175"/>
                    <a:pt x="807" y="1137"/>
                  </a:cubicBezTo>
                  <a:cubicBezTo>
                    <a:pt x="880" y="1101"/>
                    <a:pt x="917" y="1064"/>
                    <a:pt x="990" y="1027"/>
                  </a:cubicBezTo>
                  <a:cubicBezTo>
                    <a:pt x="1027" y="991"/>
                    <a:pt x="1063" y="954"/>
                    <a:pt x="1100" y="917"/>
                  </a:cubicBezTo>
                  <a:cubicBezTo>
                    <a:pt x="1173" y="807"/>
                    <a:pt x="1247" y="661"/>
                    <a:pt x="1247" y="551"/>
                  </a:cubicBezTo>
                  <a:cubicBezTo>
                    <a:pt x="1247" y="221"/>
                    <a:pt x="990" y="1"/>
                    <a:pt x="6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2612;p74"/>
            <p:cNvSpPr/>
            <p:nvPr/>
          </p:nvSpPr>
          <p:spPr>
            <a:xfrm rot="-2993311">
              <a:off x="8458056" y="622411"/>
              <a:ext cx="52159" cy="39529"/>
            </a:xfrm>
            <a:custGeom>
              <a:avLst/>
              <a:gdLst/>
              <a:ahLst/>
              <a:cxnLst/>
              <a:rect l="l" t="t" r="r" b="b"/>
              <a:pathLst>
                <a:path w="1210" h="917" extrusionOk="0">
                  <a:moveTo>
                    <a:pt x="513" y="0"/>
                  </a:moveTo>
                  <a:cubicBezTo>
                    <a:pt x="367" y="0"/>
                    <a:pt x="257" y="74"/>
                    <a:pt x="183" y="147"/>
                  </a:cubicBezTo>
                  <a:cubicBezTo>
                    <a:pt x="0" y="330"/>
                    <a:pt x="0" y="624"/>
                    <a:pt x="183" y="770"/>
                  </a:cubicBezTo>
                  <a:cubicBezTo>
                    <a:pt x="257" y="880"/>
                    <a:pt x="367" y="917"/>
                    <a:pt x="513" y="917"/>
                  </a:cubicBezTo>
                  <a:lnTo>
                    <a:pt x="770" y="880"/>
                  </a:lnTo>
                  <a:cubicBezTo>
                    <a:pt x="880" y="880"/>
                    <a:pt x="990" y="843"/>
                    <a:pt x="1063" y="770"/>
                  </a:cubicBezTo>
                  <a:cubicBezTo>
                    <a:pt x="1137" y="697"/>
                    <a:pt x="1173" y="587"/>
                    <a:pt x="1210" y="477"/>
                  </a:cubicBezTo>
                  <a:cubicBezTo>
                    <a:pt x="1173" y="367"/>
                    <a:pt x="1137" y="257"/>
                    <a:pt x="1063" y="184"/>
                  </a:cubicBezTo>
                  <a:lnTo>
                    <a:pt x="990" y="110"/>
                  </a:lnTo>
                  <a:cubicBezTo>
                    <a:pt x="917" y="74"/>
                    <a:pt x="843" y="37"/>
                    <a:pt x="770" y="37"/>
                  </a:cubicBezTo>
                  <a:lnTo>
                    <a:pt x="51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3" name="Google Shape;2613;p74"/>
            <p:cNvSpPr/>
            <p:nvPr/>
          </p:nvSpPr>
          <p:spPr>
            <a:xfrm rot="-2993311">
              <a:off x="8462073" y="828558"/>
              <a:ext cx="58495" cy="44313"/>
            </a:xfrm>
            <a:custGeom>
              <a:avLst/>
              <a:gdLst/>
              <a:ahLst/>
              <a:cxnLst/>
              <a:rect l="l" t="t" r="r" b="b"/>
              <a:pathLst>
                <a:path w="1357" h="1028" extrusionOk="0">
                  <a:moveTo>
                    <a:pt x="660" y="1"/>
                  </a:moveTo>
                  <a:cubicBezTo>
                    <a:pt x="0" y="1"/>
                    <a:pt x="0" y="1027"/>
                    <a:pt x="660" y="1027"/>
                  </a:cubicBezTo>
                  <a:cubicBezTo>
                    <a:pt x="1357" y="1027"/>
                    <a:pt x="1357" y="1"/>
                    <a:pt x="6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74"/>
            <p:cNvSpPr/>
            <p:nvPr/>
          </p:nvSpPr>
          <p:spPr>
            <a:xfrm rot="-2993311">
              <a:off x="8599926" y="792949"/>
              <a:ext cx="56901" cy="42719"/>
            </a:xfrm>
            <a:custGeom>
              <a:avLst/>
              <a:gdLst/>
              <a:ahLst/>
              <a:cxnLst/>
              <a:rect l="l" t="t" r="r" b="b"/>
              <a:pathLst>
                <a:path w="1320" h="991" extrusionOk="0">
                  <a:moveTo>
                    <a:pt x="660" y="1"/>
                  </a:moveTo>
                  <a:cubicBezTo>
                    <a:pt x="0" y="1"/>
                    <a:pt x="0" y="991"/>
                    <a:pt x="660" y="991"/>
                  </a:cubicBezTo>
                  <a:cubicBezTo>
                    <a:pt x="1320" y="991"/>
                    <a:pt x="1320" y="1"/>
                    <a:pt x="6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2615;p74"/>
            <p:cNvSpPr/>
            <p:nvPr/>
          </p:nvSpPr>
          <p:spPr>
            <a:xfrm rot="-2993311">
              <a:off x="8721613" y="848605"/>
              <a:ext cx="34787" cy="26898"/>
            </a:xfrm>
            <a:custGeom>
              <a:avLst/>
              <a:gdLst/>
              <a:ahLst/>
              <a:cxnLst/>
              <a:rect l="l" t="t" r="r" b="b"/>
              <a:pathLst>
                <a:path w="807" h="624" extrusionOk="0">
                  <a:moveTo>
                    <a:pt x="403" y="0"/>
                  </a:moveTo>
                  <a:cubicBezTo>
                    <a:pt x="0" y="0"/>
                    <a:pt x="0" y="623"/>
                    <a:pt x="403" y="623"/>
                  </a:cubicBezTo>
                  <a:cubicBezTo>
                    <a:pt x="807" y="623"/>
                    <a:pt x="807" y="0"/>
                    <a:pt x="4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74"/>
            <p:cNvSpPr/>
            <p:nvPr/>
          </p:nvSpPr>
          <p:spPr>
            <a:xfrm rot="-2993311">
              <a:off x="8939261" y="924152"/>
              <a:ext cx="42719" cy="36382"/>
            </a:xfrm>
            <a:custGeom>
              <a:avLst/>
              <a:gdLst/>
              <a:ahLst/>
              <a:cxnLst/>
              <a:rect l="l" t="t" r="r" b="b"/>
              <a:pathLst>
                <a:path w="991" h="844" extrusionOk="0">
                  <a:moveTo>
                    <a:pt x="477" y="0"/>
                  </a:moveTo>
                  <a:cubicBezTo>
                    <a:pt x="0" y="74"/>
                    <a:pt x="0" y="770"/>
                    <a:pt x="477" y="843"/>
                  </a:cubicBezTo>
                  <a:cubicBezTo>
                    <a:pt x="990" y="770"/>
                    <a:pt x="990" y="74"/>
                    <a:pt x="4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602"/>
                                        </p:tgtEl>
                                        <p:attrNameLst>
                                          <p:attrName>style.visibility</p:attrName>
                                        </p:attrNameLst>
                                      </p:cBhvr>
                                      <p:to>
                                        <p:strVal val="visible"/>
                                      </p:to>
                                    </p:set>
                                    <p:animEffect transition="in" filter="fade">
                                      <p:cBhvr>
                                        <p:cTn id="7" dur="1000"/>
                                        <p:tgtEl>
                                          <p:spTgt spid="2602"/>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603"/>
                                        </p:tgtEl>
                                        <p:attrNameLst>
                                          <p:attrName>style.visibility</p:attrName>
                                        </p:attrNameLst>
                                      </p:cBhvr>
                                      <p:to>
                                        <p:strVal val="visible"/>
                                      </p:to>
                                    </p:set>
                                    <p:animEffect transition="in" filter="fade">
                                      <p:cBhvr>
                                        <p:cTn id="11" dur="1000"/>
                                        <p:tgtEl>
                                          <p:spTgt spid="26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E667013-FFAE-9505-9F7F-11353B431A04}"/>
              </a:ext>
            </a:extLst>
          </p:cNvPr>
          <p:cNvSpPr>
            <a:spLocks noGrp="1"/>
          </p:cNvSpPr>
          <p:nvPr>
            <p:ph type="ctrTitle"/>
          </p:nvPr>
        </p:nvSpPr>
        <p:spPr/>
        <p:txBody>
          <a:bodyPr/>
          <a:lstStyle/>
          <a:p>
            <a:r>
              <a:rPr lang="en-US" dirty="0"/>
              <a:t>Bias, Impartiality, and Objectivity</a:t>
            </a:r>
          </a:p>
        </p:txBody>
      </p:sp>
      <p:sp>
        <p:nvSpPr>
          <p:cNvPr id="3" name="Subtitle 2">
            <a:extLst>
              <a:ext uri="{FF2B5EF4-FFF2-40B4-BE49-F238E27FC236}">
                <a16:creationId xmlns:a16="http://schemas.microsoft.com/office/drawing/2014/main" id="{D5BD27C7-AE83-D6B8-C2D1-D3652B352C6D}"/>
              </a:ext>
            </a:extLst>
          </p:cNvPr>
          <p:cNvSpPr txBox="1">
            <a:spLocks/>
          </p:cNvSpPr>
          <p:nvPr/>
        </p:nvSpPr>
        <p:spPr>
          <a:xfrm>
            <a:off x="709875" y="1135200"/>
            <a:ext cx="7719300" cy="34734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800" b="1" dirty="0">
                <a:solidFill>
                  <a:schemeClr val="dk1"/>
                </a:solidFill>
                <a:latin typeface="Voces"/>
              </a:rPr>
              <a:t>Bias</a:t>
            </a:r>
          </a:p>
          <a:p>
            <a:pPr marL="285750" lvl="3" indent="-285750">
              <a:buFont typeface="Arial" panose="020B0604020202020204" pitchFamily="34" charset="0"/>
              <a:buChar char="•"/>
            </a:pPr>
            <a:r>
              <a:rPr lang="en-US" dirty="0">
                <a:solidFill>
                  <a:schemeClr val="dk1"/>
                </a:solidFill>
                <a:latin typeface="Voces"/>
                <a:sym typeface="Voces"/>
              </a:rPr>
              <a:t>People do not shed their values, beliefs and life experiences at the hearing room door. Nor should we expect them to </a:t>
            </a:r>
          </a:p>
          <a:p>
            <a:pPr marL="285750" indent="-285750">
              <a:buFont typeface="Arial" panose="020B0604020202020204" pitchFamily="34" charset="0"/>
              <a:buChar char="•"/>
            </a:pPr>
            <a:r>
              <a:rPr lang="en-US" dirty="0">
                <a:solidFill>
                  <a:schemeClr val="dk1"/>
                </a:solidFill>
                <a:latin typeface="Voces"/>
                <a:sym typeface="Voces"/>
              </a:rPr>
              <a:t>While bias is inevitable, it does not necessarily undermine the fairness or appropriateness of a hearing board’s decision </a:t>
            </a:r>
          </a:p>
          <a:p>
            <a:pPr marL="285750" indent="-285750">
              <a:buFont typeface="Arial" panose="020B0604020202020204" pitchFamily="34" charset="0"/>
              <a:buChar char="•"/>
            </a:pPr>
            <a:r>
              <a:rPr lang="en-US" dirty="0">
                <a:solidFill>
                  <a:schemeClr val="dk1"/>
                </a:solidFill>
                <a:latin typeface="Voces"/>
                <a:sym typeface="Voces"/>
              </a:rPr>
              <a:t>The key is recognizing the bias and ensuring it does not impact one’s decision because bias that serves as the basis for the outcome of the hearing is improper </a:t>
            </a:r>
          </a:p>
          <a:p>
            <a:pPr marL="285750" indent="-285750">
              <a:buFont typeface="Arial" panose="020B0604020202020204" pitchFamily="34" charset="0"/>
              <a:buChar char="•"/>
            </a:pPr>
            <a:r>
              <a:rPr lang="en-US" dirty="0">
                <a:solidFill>
                  <a:schemeClr val="dk1"/>
                </a:solidFill>
                <a:latin typeface="Voces"/>
                <a:sym typeface="Voces"/>
              </a:rPr>
              <a:t>Hearings must be based on evidence, not on personal beliefs about a complaint</a:t>
            </a:r>
          </a:p>
          <a:p>
            <a:pPr marL="285750" indent="-285750">
              <a:buFont typeface="Arial" panose="020B0604020202020204" pitchFamily="34" charset="0"/>
              <a:buChar char="•"/>
            </a:pPr>
            <a:endParaRPr lang="en-US" dirty="0">
              <a:solidFill>
                <a:schemeClr val="dk1"/>
              </a:solidFill>
              <a:latin typeface="Voces"/>
              <a:sym typeface="Voces"/>
            </a:endParaRPr>
          </a:p>
          <a:p>
            <a:r>
              <a:rPr lang="en-US" sz="1800" b="1" dirty="0">
                <a:solidFill>
                  <a:schemeClr val="dk1"/>
                </a:solidFill>
                <a:latin typeface="Voces"/>
                <a:sym typeface="Voces"/>
              </a:rPr>
              <a:t>Prejudice</a:t>
            </a:r>
          </a:p>
          <a:p>
            <a:pPr marL="285750" indent="-285750">
              <a:buFont typeface="Arial" panose="020B0604020202020204" pitchFamily="34" charset="0"/>
              <a:buChar char="•"/>
            </a:pPr>
            <a:r>
              <a:rPr lang="en-US" dirty="0">
                <a:solidFill>
                  <a:schemeClr val="dk1"/>
                </a:solidFill>
                <a:latin typeface="Voces"/>
                <a:sym typeface="Voces"/>
              </a:rPr>
              <a:t>To “pre-judge” </a:t>
            </a:r>
          </a:p>
          <a:p>
            <a:pPr marL="285750" indent="-285750">
              <a:buFont typeface="Arial" panose="020B0604020202020204" pitchFamily="34" charset="0"/>
              <a:buChar char="•"/>
            </a:pPr>
            <a:r>
              <a:rPr lang="en-US" dirty="0">
                <a:solidFill>
                  <a:schemeClr val="dk1"/>
                </a:solidFill>
                <a:latin typeface="Voces"/>
                <a:sym typeface="Voces"/>
              </a:rPr>
              <a:t>“Prejudice” – Any preconceived opinion or feeling, either favorable or unfavorable (</a:t>
            </a:r>
            <a:r>
              <a:rPr lang="en-US" dirty="0" err="1">
                <a:solidFill>
                  <a:schemeClr val="dk1"/>
                </a:solidFill>
                <a:latin typeface="Voces"/>
                <a:sym typeface="Voces"/>
              </a:rPr>
              <a:t>dictionary.com</a:t>
            </a:r>
            <a:r>
              <a:rPr lang="en-US" dirty="0">
                <a:solidFill>
                  <a:schemeClr val="dk1"/>
                </a:solidFill>
                <a:latin typeface="Voces"/>
                <a:sym typeface="Voces"/>
              </a:rPr>
              <a:t>) § Often based on things we have previously read, our own experiences </a:t>
            </a:r>
          </a:p>
          <a:p>
            <a:pPr marL="285750" indent="-285750">
              <a:buFont typeface="Arial" panose="020B0604020202020204" pitchFamily="34" charset="0"/>
              <a:buChar char="•"/>
            </a:pPr>
            <a:r>
              <a:rPr lang="en-US" dirty="0">
                <a:solidFill>
                  <a:schemeClr val="dk1"/>
                </a:solidFill>
                <a:latin typeface="Voces"/>
                <a:sym typeface="Voces"/>
              </a:rPr>
              <a:t>Prejudice – An unfair feeling of dislike for a person or group because of race, sex, religion, etc. – A feeling of like or dislike for someone or something especially when it is not reasonable or logical (</a:t>
            </a:r>
            <a:r>
              <a:rPr lang="en-US" dirty="0" err="1">
                <a:solidFill>
                  <a:schemeClr val="dk1"/>
                </a:solidFill>
                <a:latin typeface="Voces"/>
                <a:sym typeface="Voces"/>
              </a:rPr>
              <a:t>merriam-webster.com</a:t>
            </a:r>
            <a:r>
              <a:rPr lang="en-US" dirty="0">
                <a:solidFill>
                  <a:schemeClr val="dk1"/>
                </a:solidFill>
                <a:latin typeface="Voces"/>
                <a:sym typeface="Voces"/>
              </a:rPr>
              <a:t>) </a:t>
            </a:r>
          </a:p>
          <a:p>
            <a:endParaRPr lang="en-US" dirty="0">
              <a:solidFill>
                <a:schemeClr val="dk1"/>
              </a:solidFill>
              <a:latin typeface="Voces"/>
              <a:sym typeface="Voces"/>
            </a:endParaRPr>
          </a:p>
          <a:p>
            <a:pPr marL="285750" indent="-285750">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191462194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A3983-1C22-5F9D-D061-7221C2F21749}"/>
              </a:ext>
            </a:extLst>
          </p:cNvPr>
          <p:cNvSpPr>
            <a:spLocks noGrp="1"/>
          </p:cNvSpPr>
          <p:nvPr>
            <p:ph type="title"/>
          </p:nvPr>
        </p:nvSpPr>
        <p:spPr/>
        <p:txBody>
          <a:bodyPr/>
          <a:lstStyle/>
          <a:p>
            <a:r>
              <a:rPr lang="en-US" dirty="0"/>
              <a:t>Bias, Impartiality, and Objectivity</a:t>
            </a:r>
          </a:p>
        </p:txBody>
      </p:sp>
      <p:sp>
        <p:nvSpPr>
          <p:cNvPr id="3" name="Subtitle 2">
            <a:extLst>
              <a:ext uri="{FF2B5EF4-FFF2-40B4-BE49-F238E27FC236}">
                <a16:creationId xmlns:a16="http://schemas.microsoft.com/office/drawing/2014/main" id="{84E10614-9DBA-3256-80D6-9257BF52F3D5}"/>
              </a:ext>
            </a:extLst>
          </p:cNvPr>
          <p:cNvSpPr>
            <a:spLocks noGrp="1"/>
          </p:cNvSpPr>
          <p:nvPr>
            <p:ph type="subTitle" idx="1"/>
          </p:nvPr>
        </p:nvSpPr>
        <p:spPr>
          <a:xfrm>
            <a:off x="713224" y="1953008"/>
            <a:ext cx="3409335" cy="899100"/>
          </a:xfrm>
        </p:spPr>
        <p:txBody>
          <a:bodyPr/>
          <a:lstStyle/>
          <a:p>
            <a:pPr marL="457200" algn="l" rtl="0" fontAlgn="base">
              <a:spcBef>
                <a:spcPts val="0"/>
              </a:spcBef>
              <a:spcAft>
                <a:spcPts val="0"/>
              </a:spcAft>
              <a:buFont typeface="Arial" panose="020B0604020202020204" pitchFamily="34" charset="0"/>
              <a:buChar char="•"/>
            </a:pPr>
            <a:r>
              <a:rPr lang="en-US" dirty="0">
                <a:cs typeface="Arial"/>
                <a:sym typeface="Arial"/>
              </a:rPr>
              <a:t>Role of Alcohol </a:t>
            </a:r>
          </a:p>
          <a:p>
            <a:pPr marL="457200" algn="l" rtl="0" fontAlgn="base">
              <a:spcBef>
                <a:spcPts val="0"/>
              </a:spcBef>
              <a:spcAft>
                <a:spcPts val="0"/>
              </a:spcAft>
              <a:buFont typeface="Arial" panose="020B0604020202020204" pitchFamily="34" charset="0"/>
              <a:buChar char="•"/>
            </a:pPr>
            <a:r>
              <a:rPr lang="en-US" dirty="0">
                <a:cs typeface="Arial"/>
                <a:sym typeface="Arial"/>
              </a:rPr>
              <a:t>Personal experiences</a:t>
            </a:r>
          </a:p>
          <a:p>
            <a:pPr marL="457200" algn="l" rtl="0" fontAlgn="base">
              <a:spcBef>
                <a:spcPts val="0"/>
              </a:spcBef>
              <a:spcAft>
                <a:spcPts val="0"/>
              </a:spcAft>
              <a:buFont typeface="Arial" panose="020B0604020202020204" pitchFamily="34" charset="0"/>
              <a:buChar char="•"/>
            </a:pPr>
            <a:r>
              <a:rPr lang="en-US" dirty="0">
                <a:cs typeface="Arial"/>
                <a:sym typeface="Arial"/>
              </a:rPr>
              <a:t>Student-Athletes </a:t>
            </a:r>
          </a:p>
          <a:p>
            <a:pPr marL="457200" algn="l" rtl="0" fontAlgn="base">
              <a:spcBef>
                <a:spcPts val="0"/>
              </a:spcBef>
              <a:spcAft>
                <a:spcPts val="0"/>
              </a:spcAft>
              <a:buFont typeface="Arial" panose="020B0604020202020204" pitchFamily="34" charset="0"/>
              <a:buChar char="•"/>
            </a:pPr>
            <a:r>
              <a:rPr lang="en-US" dirty="0">
                <a:cs typeface="Arial"/>
                <a:sym typeface="Arial"/>
              </a:rPr>
              <a:t>Fraternity/Sorority Life </a:t>
            </a:r>
          </a:p>
          <a:p>
            <a:pPr marL="457200" algn="l" rtl="0" fontAlgn="base">
              <a:spcBef>
                <a:spcPts val="0"/>
              </a:spcBef>
              <a:spcAft>
                <a:spcPts val="0"/>
              </a:spcAft>
              <a:buFont typeface="Arial" panose="020B0604020202020204" pitchFamily="34" charset="0"/>
              <a:buChar char="•"/>
            </a:pPr>
            <a:r>
              <a:rPr lang="en-US" dirty="0">
                <a:cs typeface="Arial"/>
                <a:sym typeface="Arial"/>
              </a:rPr>
              <a:t>Disabilities</a:t>
            </a:r>
          </a:p>
          <a:p>
            <a:pPr marL="457200" algn="l" rtl="0" fontAlgn="base">
              <a:spcBef>
                <a:spcPts val="0"/>
              </a:spcBef>
              <a:spcAft>
                <a:spcPts val="0"/>
              </a:spcAft>
              <a:buFont typeface="Arial" panose="020B0604020202020204" pitchFamily="34" charset="0"/>
              <a:buChar char="•"/>
            </a:pPr>
            <a:r>
              <a:rPr lang="en-US" dirty="0">
                <a:cs typeface="Arial"/>
                <a:sym typeface="Arial"/>
              </a:rPr>
              <a:t>Mental Health Conditions </a:t>
            </a:r>
          </a:p>
          <a:p>
            <a:pPr marL="457200" algn="l" rtl="0" fontAlgn="base">
              <a:spcBef>
                <a:spcPts val="0"/>
              </a:spcBef>
              <a:spcAft>
                <a:spcPts val="0"/>
              </a:spcAft>
              <a:buFont typeface="Arial" panose="020B0604020202020204" pitchFamily="34" charset="0"/>
              <a:buChar char="•"/>
            </a:pPr>
            <a:r>
              <a:rPr lang="en-US" dirty="0">
                <a:cs typeface="Arial"/>
                <a:sym typeface="Arial"/>
              </a:rPr>
              <a:t>International Students </a:t>
            </a:r>
          </a:p>
          <a:p>
            <a:pPr marL="457200" algn="l" rtl="0" fontAlgn="base">
              <a:spcBef>
                <a:spcPts val="0"/>
              </a:spcBef>
              <a:spcAft>
                <a:spcPts val="0"/>
              </a:spcAft>
              <a:buFont typeface="Arial" panose="020B0604020202020204" pitchFamily="34" charset="0"/>
              <a:buChar char="•"/>
            </a:pPr>
            <a:r>
              <a:rPr lang="en-US" dirty="0">
                <a:cs typeface="Arial"/>
                <a:sym typeface="Arial"/>
              </a:rPr>
              <a:t>Sex/Gender </a:t>
            </a:r>
          </a:p>
          <a:p>
            <a:pPr marL="457200" algn="l" rtl="0" fontAlgn="base">
              <a:spcBef>
                <a:spcPts val="0"/>
              </a:spcBef>
              <a:spcAft>
                <a:spcPts val="0"/>
              </a:spcAft>
              <a:buFont typeface="Arial" panose="020B0604020202020204" pitchFamily="34" charset="0"/>
              <a:buChar char="•"/>
            </a:pPr>
            <a:r>
              <a:rPr lang="en-US" dirty="0">
                <a:cs typeface="Arial"/>
                <a:sym typeface="Arial"/>
              </a:rPr>
              <a:t>Gender Identity</a:t>
            </a:r>
          </a:p>
          <a:p>
            <a:pPr marL="457200" algn="l" rtl="0" fontAlgn="base">
              <a:spcBef>
                <a:spcPts val="0"/>
              </a:spcBef>
              <a:spcAft>
                <a:spcPts val="0"/>
              </a:spcAft>
              <a:buFont typeface="Arial" panose="020B0604020202020204" pitchFamily="34" charset="0"/>
              <a:buChar char="•"/>
            </a:pPr>
            <a:endParaRPr lang="en-US" b="0" i="0" u="none" strike="noStrike" dirty="0">
              <a:solidFill>
                <a:srgbClr val="000000"/>
              </a:solidFill>
              <a:effectLst/>
              <a:latin typeface="Times New Roman" panose="02020603050405020304" pitchFamily="18" charset="0"/>
            </a:endParaRPr>
          </a:p>
          <a:p>
            <a:pPr algn="l"/>
            <a:endParaRPr lang="en-US" dirty="0"/>
          </a:p>
        </p:txBody>
      </p:sp>
      <p:sp>
        <p:nvSpPr>
          <p:cNvPr id="4" name="Subtitle 3">
            <a:extLst>
              <a:ext uri="{FF2B5EF4-FFF2-40B4-BE49-F238E27FC236}">
                <a16:creationId xmlns:a16="http://schemas.microsoft.com/office/drawing/2014/main" id="{B7DBCAF1-E3E6-E4E9-9ABD-FD53FFBEA02B}"/>
              </a:ext>
            </a:extLst>
          </p:cNvPr>
          <p:cNvSpPr>
            <a:spLocks noGrp="1"/>
          </p:cNvSpPr>
          <p:nvPr>
            <p:ph type="subTitle" idx="2"/>
          </p:nvPr>
        </p:nvSpPr>
        <p:spPr>
          <a:xfrm>
            <a:off x="5021389" y="1953008"/>
            <a:ext cx="3749387" cy="899100"/>
          </a:xfrm>
        </p:spPr>
        <p:txBody>
          <a:bodyPr/>
          <a:lstStyle/>
          <a:p>
            <a:pPr algn="l" fontAlgn="base">
              <a:buFont typeface="Arial" panose="020B0604020202020204" pitchFamily="34" charset="0"/>
              <a:buChar char="•"/>
            </a:pPr>
            <a:r>
              <a:rPr lang="en-US" dirty="0">
                <a:cs typeface="Arial"/>
              </a:rPr>
              <a:t>Race </a:t>
            </a:r>
          </a:p>
          <a:p>
            <a:pPr algn="l" fontAlgn="base">
              <a:buFont typeface="Arial" panose="020B0604020202020204" pitchFamily="34" charset="0"/>
              <a:buChar char="•"/>
            </a:pPr>
            <a:r>
              <a:rPr lang="en-US" dirty="0">
                <a:cs typeface="Arial"/>
              </a:rPr>
              <a:t>Ethnicity</a:t>
            </a:r>
          </a:p>
          <a:p>
            <a:pPr algn="l" fontAlgn="base">
              <a:buFont typeface="Arial" panose="020B0604020202020204" pitchFamily="34" charset="0"/>
              <a:buChar char="•"/>
            </a:pPr>
            <a:r>
              <a:rPr lang="en-US" dirty="0">
                <a:cs typeface="Arial"/>
              </a:rPr>
              <a:t>Religion or Religious beliefs </a:t>
            </a:r>
          </a:p>
          <a:p>
            <a:pPr algn="l" fontAlgn="base">
              <a:buFont typeface="Arial" panose="020B0604020202020204" pitchFamily="34" charset="0"/>
              <a:buChar char="•"/>
            </a:pPr>
            <a:r>
              <a:rPr lang="en-US" dirty="0">
                <a:cs typeface="Arial"/>
              </a:rPr>
              <a:t>Academic Field of Study/Major </a:t>
            </a:r>
          </a:p>
          <a:p>
            <a:pPr algn="l" fontAlgn="base">
              <a:buFont typeface="Arial" panose="020B0604020202020204" pitchFamily="34" charset="0"/>
              <a:buChar char="•"/>
            </a:pPr>
            <a:r>
              <a:rPr lang="en-US" dirty="0">
                <a:cs typeface="Arial"/>
              </a:rPr>
              <a:t>Veteran Status </a:t>
            </a:r>
          </a:p>
          <a:p>
            <a:pPr algn="l" fontAlgn="base">
              <a:buFont typeface="Arial" panose="020B0604020202020204" pitchFamily="34" charset="0"/>
              <a:buChar char="•"/>
            </a:pPr>
            <a:r>
              <a:rPr lang="en-US" dirty="0">
                <a:cs typeface="Arial"/>
              </a:rPr>
              <a:t>Socioeconomic Status </a:t>
            </a:r>
          </a:p>
          <a:p>
            <a:pPr algn="l" fontAlgn="base">
              <a:buFont typeface="Arial" panose="020B0604020202020204" pitchFamily="34" charset="0"/>
              <a:buChar char="•"/>
            </a:pPr>
            <a:r>
              <a:rPr lang="en-US" dirty="0">
                <a:cs typeface="Arial"/>
              </a:rPr>
              <a:t>Politics </a:t>
            </a:r>
          </a:p>
          <a:p>
            <a:pPr algn="l" fontAlgn="base">
              <a:buFont typeface="Arial" panose="020B0604020202020204" pitchFamily="34" charset="0"/>
              <a:buChar char="•"/>
            </a:pPr>
            <a:r>
              <a:rPr lang="en-US" dirty="0">
                <a:cs typeface="Arial"/>
              </a:rPr>
              <a:t>Attitude </a:t>
            </a:r>
          </a:p>
          <a:p>
            <a:pPr algn="l" fontAlgn="base">
              <a:buFont typeface="Arial" panose="020B0604020202020204" pitchFamily="34" charset="0"/>
              <a:buChar char="•"/>
            </a:pPr>
            <a:r>
              <a:rPr lang="en-US" dirty="0">
                <a:cs typeface="Arial"/>
              </a:rPr>
              <a:t>Pre-disposition towards one party</a:t>
            </a:r>
          </a:p>
          <a:p>
            <a:endParaRPr lang="en-US" dirty="0"/>
          </a:p>
        </p:txBody>
      </p:sp>
      <p:sp>
        <p:nvSpPr>
          <p:cNvPr id="5" name="Subtitle 4">
            <a:extLst>
              <a:ext uri="{FF2B5EF4-FFF2-40B4-BE49-F238E27FC236}">
                <a16:creationId xmlns:a16="http://schemas.microsoft.com/office/drawing/2014/main" id="{A809E91C-F328-CE41-2397-C866FC9A51BE}"/>
              </a:ext>
            </a:extLst>
          </p:cNvPr>
          <p:cNvSpPr>
            <a:spLocks noGrp="1"/>
          </p:cNvSpPr>
          <p:nvPr>
            <p:ph type="subTitle" idx="3"/>
          </p:nvPr>
        </p:nvSpPr>
        <p:spPr>
          <a:xfrm>
            <a:off x="2867307" y="990750"/>
            <a:ext cx="3409335" cy="533400"/>
          </a:xfrm>
        </p:spPr>
        <p:txBody>
          <a:bodyPr/>
          <a:lstStyle/>
          <a:p>
            <a:r>
              <a:rPr lang="en-US" dirty="0"/>
              <a:t>Common Issues</a:t>
            </a:r>
          </a:p>
        </p:txBody>
      </p:sp>
    </p:spTree>
    <p:extLst>
      <p:ext uri="{BB962C8B-B14F-4D97-AF65-F5344CB8AC3E}">
        <p14:creationId xmlns:p14="http://schemas.microsoft.com/office/powerpoint/2010/main" val="175986147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E667013-FFAE-9505-9F7F-11353B431A04}"/>
              </a:ext>
            </a:extLst>
          </p:cNvPr>
          <p:cNvSpPr>
            <a:spLocks noGrp="1"/>
          </p:cNvSpPr>
          <p:nvPr>
            <p:ph type="ctrTitle"/>
          </p:nvPr>
        </p:nvSpPr>
        <p:spPr/>
        <p:txBody>
          <a:bodyPr/>
          <a:lstStyle/>
          <a:p>
            <a:r>
              <a:rPr lang="en-US" dirty="0"/>
              <a:t>Bias, Impartiality, and Objectivity</a:t>
            </a:r>
          </a:p>
        </p:txBody>
      </p:sp>
      <p:sp>
        <p:nvSpPr>
          <p:cNvPr id="3" name="Subtitle 2">
            <a:extLst>
              <a:ext uri="{FF2B5EF4-FFF2-40B4-BE49-F238E27FC236}">
                <a16:creationId xmlns:a16="http://schemas.microsoft.com/office/drawing/2014/main" id="{D5BD27C7-AE83-D6B8-C2D1-D3652B352C6D}"/>
              </a:ext>
            </a:extLst>
          </p:cNvPr>
          <p:cNvSpPr txBox="1">
            <a:spLocks/>
          </p:cNvSpPr>
          <p:nvPr/>
        </p:nvSpPr>
        <p:spPr>
          <a:xfrm>
            <a:off x="709875" y="1135200"/>
            <a:ext cx="7719300" cy="34734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800" b="1" dirty="0">
                <a:solidFill>
                  <a:schemeClr val="dk1"/>
                </a:solidFill>
                <a:latin typeface="Voces"/>
              </a:rPr>
              <a:t>Implicit Bias</a:t>
            </a:r>
          </a:p>
          <a:p>
            <a:pPr marL="285750" indent="-285750">
              <a:buFont typeface="Arial" panose="020B0604020202020204" pitchFamily="34" charset="0"/>
              <a:buChar char="•"/>
            </a:pPr>
            <a:r>
              <a:rPr lang="en-US" dirty="0">
                <a:solidFill>
                  <a:schemeClr val="dk1"/>
                </a:solidFill>
                <a:latin typeface="Voces"/>
              </a:rPr>
              <a:t>Implicit bias (also called unconscious bias) refers to attitudes and beliefs that occur outside of our conscious awareness and control.</a:t>
            </a:r>
          </a:p>
          <a:p>
            <a:pPr marL="285750" indent="-285750">
              <a:buFont typeface="Arial" panose="020B0604020202020204" pitchFamily="34" charset="0"/>
              <a:buChar char="•"/>
            </a:pPr>
            <a:r>
              <a:rPr lang="en-US" dirty="0">
                <a:solidFill>
                  <a:schemeClr val="dk1"/>
                </a:solidFill>
                <a:latin typeface="Voces"/>
              </a:rPr>
              <a:t>Implicit biases are unconscious attitudes and stereotypes that can manifest in the grievance process.</a:t>
            </a:r>
          </a:p>
          <a:p>
            <a:pPr marL="285750" indent="-285750">
              <a:buFont typeface="Arial" panose="020B0604020202020204" pitchFamily="34" charset="0"/>
              <a:buChar char="•"/>
            </a:pPr>
            <a:r>
              <a:rPr lang="en-US" dirty="0">
                <a:solidFill>
                  <a:schemeClr val="dk1"/>
                </a:solidFill>
                <a:latin typeface="Voces"/>
              </a:rPr>
              <a:t>Explicit biases are biases we are aware of on a conscious level. </a:t>
            </a:r>
          </a:p>
          <a:p>
            <a:pPr marL="285750" indent="-285750">
              <a:buFont typeface="Arial" panose="020B0604020202020204" pitchFamily="34" charset="0"/>
              <a:buChar char="•"/>
            </a:pPr>
            <a:r>
              <a:rPr lang="en-US" dirty="0">
                <a:solidFill>
                  <a:schemeClr val="dk1"/>
                </a:solidFill>
                <a:latin typeface="Voces"/>
              </a:rPr>
              <a:t>There are many different examples of implicit biases, ranging from categories of race, gender, and sexuality.</a:t>
            </a:r>
          </a:p>
          <a:p>
            <a:pPr marL="285750" indent="-285750">
              <a:buFont typeface="Arial" panose="020B0604020202020204" pitchFamily="34" charset="0"/>
              <a:buChar char="•"/>
            </a:pPr>
            <a:r>
              <a:rPr lang="en-US" dirty="0">
                <a:solidFill>
                  <a:schemeClr val="dk1"/>
                </a:solidFill>
                <a:latin typeface="Voces"/>
              </a:rPr>
              <a:t>These biases often arise as a result of trying to find patterns and navigate the overwhelming stimuli in this very complicated world. Culture, media, and upbringing can also contribute to the development of such biases.</a:t>
            </a:r>
          </a:p>
          <a:p>
            <a:pPr marL="285750" indent="-285750">
              <a:buFont typeface="Arial" panose="020B0604020202020204" pitchFamily="34" charset="0"/>
              <a:buChar char="•"/>
            </a:pPr>
            <a:r>
              <a:rPr lang="en-US" dirty="0">
                <a:solidFill>
                  <a:schemeClr val="dk1"/>
                </a:solidFill>
                <a:latin typeface="Voces"/>
              </a:rPr>
              <a:t>https://</a:t>
            </a:r>
            <a:r>
              <a:rPr lang="en-US" dirty="0" err="1">
                <a:solidFill>
                  <a:schemeClr val="dk1"/>
                </a:solidFill>
                <a:latin typeface="Voces"/>
              </a:rPr>
              <a:t>www.simplypsychology.org</a:t>
            </a:r>
            <a:r>
              <a:rPr lang="en-US" dirty="0">
                <a:solidFill>
                  <a:schemeClr val="dk1"/>
                </a:solidFill>
                <a:latin typeface="Voces"/>
              </a:rPr>
              <a:t>/implicit-</a:t>
            </a:r>
            <a:r>
              <a:rPr lang="en-US" dirty="0" err="1">
                <a:solidFill>
                  <a:schemeClr val="dk1"/>
                </a:solidFill>
                <a:latin typeface="Voces"/>
              </a:rPr>
              <a:t>bias.html</a:t>
            </a:r>
            <a:endParaRPr lang="en-US" dirty="0"/>
          </a:p>
          <a:p>
            <a:endParaRPr lang="en-US" dirty="0"/>
          </a:p>
        </p:txBody>
      </p:sp>
    </p:spTree>
    <p:extLst>
      <p:ext uri="{BB962C8B-B14F-4D97-AF65-F5344CB8AC3E}">
        <p14:creationId xmlns:p14="http://schemas.microsoft.com/office/powerpoint/2010/main" val="291031493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E667013-FFAE-9505-9F7F-11353B431A04}"/>
              </a:ext>
            </a:extLst>
          </p:cNvPr>
          <p:cNvSpPr>
            <a:spLocks noGrp="1"/>
          </p:cNvSpPr>
          <p:nvPr>
            <p:ph type="ctrTitle"/>
          </p:nvPr>
        </p:nvSpPr>
        <p:spPr/>
        <p:txBody>
          <a:bodyPr/>
          <a:lstStyle/>
          <a:p>
            <a:r>
              <a:rPr lang="en-US" dirty="0"/>
              <a:t>Bias, Impartiality, and Objectivity</a:t>
            </a:r>
          </a:p>
        </p:txBody>
      </p:sp>
      <p:sp>
        <p:nvSpPr>
          <p:cNvPr id="3" name="Subtitle 2">
            <a:extLst>
              <a:ext uri="{FF2B5EF4-FFF2-40B4-BE49-F238E27FC236}">
                <a16:creationId xmlns:a16="http://schemas.microsoft.com/office/drawing/2014/main" id="{D5BD27C7-AE83-D6B8-C2D1-D3652B352C6D}"/>
              </a:ext>
            </a:extLst>
          </p:cNvPr>
          <p:cNvSpPr txBox="1">
            <a:spLocks/>
          </p:cNvSpPr>
          <p:nvPr/>
        </p:nvSpPr>
        <p:spPr>
          <a:xfrm>
            <a:off x="709875" y="1135200"/>
            <a:ext cx="7719300" cy="34734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800" b="1" dirty="0">
                <a:solidFill>
                  <a:schemeClr val="dk1"/>
                </a:solidFill>
                <a:latin typeface="Voces"/>
              </a:rPr>
              <a:t>Ways to Reduce Implicit Bias</a:t>
            </a:r>
          </a:p>
          <a:p>
            <a:pPr marL="285750" indent="-285750">
              <a:buFont typeface="Arial" panose="020B0604020202020204" pitchFamily="34" charset="0"/>
              <a:buChar char="•"/>
            </a:pPr>
            <a:r>
              <a:rPr lang="en-US" dirty="0">
                <a:solidFill>
                  <a:schemeClr val="dk1"/>
                </a:solidFill>
                <a:latin typeface="Voces"/>
              </a:rPr>
              <a:t>Looking beyond your own point of view, so that you can consider how someone else may think or feel about something.</a:t>
            </a:r>
          </a:p>
          <a:p>
            <a:pPr marL="285750" indent="-285750">
              <a:buFont typeface="Arial" panose="020B0604020202020204" pitchFamily="34" charset="0"/>
              <a:buChar char="•"/>
            </a:pPr>
            <a:r>
              <a:rPr lang="en-US" dirty="0">
                <a:solidFill>
                  <a:schemeClr val="dk1"/>
                </a:solidFill>
                <a:latin typeface="Voces"/>
              </a:rPr>
              <a:t>Understanding what implicit biases are, how they can arise, how, and how to recognize them in yourself and others are all incredibly important in working towards overcoming such biases.</a:t>
            </a:r>
          </a:p>
          <a:p>
            <a:pPr marL="285750" indent="-285750">
              <a:buFont typeface="Arial" panose="020B0604020202020204" pitchFamily="34" charset="0"/>
              <a:buChar char="•"/>
            </a:pPr>
            <a:r>
              <a:rPr lang="en-US" dirty="0">
                <a:solidFill>
                  <a:schemeClr val="dk1"/>
                </a:solidFill>
                <a:latin typeface="Voces"/>
              </a:rPr>
              <a:t>Learning about other cultures or outgroups and what language and behaviors may come off as offensive are critical as well. </a:t>
            </a:r>
          </a:p>
          <a:p>
            <a:pPr marL="285750" indent="-285750">
              <a:buFont typeface="Arial" panose="020B0604020202020204" pitchFamily="34" charset="0"/>
              <a:buChar char="•"/>
            </a:pPr>
            <a:r>
              <a:rPr lang="en-US" dirty="0">
                <a:solidFill>
                  <a:schemeClr val="dk1"/>
                </a:solidFill>
                <a:latin typeface="Voces"/>
              </a:rPr>
              <a:t>https://</a:t>
            </a:r>
            <a:r>
              <a:rPr lang="en-US" dirty="0" err="1">
                <a:solidFill>
                  <a:schemeClr val="dk1"/>
                </a:solidFill>
                <a:latin typeface="Voces"/>
              </a:rPr>
              <a:t>www.simplypsychology.org</a:t>
            </a:r>
            <a:r>
              <a:rPr lang="en-US" dirty="0">
                <a:solidFill>
                  <a:schemeClr val="dk1"/>
                </a:solidFill>
                <a:latin typeface="Voces"/>
              </a:rPr>
              <a:t>/implicit-</a:t>
            </a:r>
            <a:r>
              <a:rPr lang="en-US" dirty="0" err="1">
                <a:solidFill>
                  <a:schemeClr val="dk1"/>
                </a:solidFill>
                <a:latin typeface="Voces"/>
              </a:rPr>
              <a:t>bias.html</a:t>
            </a:r>
            <a:endParaRPr lang="en-US" dirty="0">
              <a:solidFill>
                <a:schemeClr val="dk1"/>
              </a:solidFill>
              <a:latin typeface="Voces"/>
            </a:endParaRPr>
          </a:p>
        </p:txBody>
      </p:sp>
    </p:spTree>
    <p:extLst>
      <p:ext uri="{BB962C8B-B14F-4D97-AF65-F5344CB8AC3E}">
        <p14:creationId xmlns:p14="http://schemas.microsoft.com/office/powerpoint/2010/main" val="7366448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ECC21-CFF4-07D4-8488-4DE2A2ACCCBB}"/>
              </a:ext>
            </a:extLst>
          </p:cNvPr>
          <p:cNvSpPr>
            <a:spLocks noGrp="1"/>
          </p:cNvSpPr>
          <p:nvPr>
            <p:ph type="title"/>
          </p:nvPr>
        </p:nvSpPr>
        <p:spPr/>
        <p:txBody>
          <a:bodyPr/>
          <a:lstStyle/>
          <a:p>
            <a:r>
              <a:rPr lang="en-US" dirty="0"/>
              <a:t>10 Steps of an Investigation</a:t>
            </a:r>
          </a:p>
        </p:txBody>
      </p:sp>
      <p:sp>
        <p:nvSpPr>
          <p:cNvPr id="3" name="Subtitle 2">
            <a:extLst>
              <a:ext uri="{FF2B5EF4-FFF2-40B4-BE49-F238E27FC236}">
                <a16:creationId xmlns:a16="http://schemas.microsoft.com/office/drawing/2014/main" id="{C732D37F-36E5-751E-B453-36301320B8C6}"/>
              </a:ext>
            </a:extLst>
          </p:cNvPr>
          <p:cNvSpPr>
            <a:spLocks noGrp="1"/>
          </p:cNvSpPr>
          <p:nvPr>
            <p:ph type="subTitle" idx="1"/>
          </p:nvPr>
        </p:nvSpPr>
        <p:spPr/>
        <p:txBody>
          <a:bodyPr/>
          <a:lstStyle/>
          <a:p>
            <a:pPr>
              <a:buFont typeface="+mj-lt"/>
              <a:buAutoNum type="arabicPeriod"/>
            </a:pPr>
            <a:r>
              <a:rPr lang="en-US" i="1" dirty="0"/>
              <a:t>Notice/Complaint Received</a:t>
            </a:r>
          </a:p>
          <a:p>
            <a:pPr>
              <a:buFont typeface="+mj-lt"/>
              <a:buAutoNum type="arabicPeriod"/>
            </a:pPr>
            <a:r>
              <a:rPr lang="en-US" i="1" dirty="0"/>
              <a:t>Initial Assessment </a:t>
            </a:r>
          </a:p>
          <a:p>
            <a:pPr>
              <a:buFont typeface="+mj-lt"/>
              <a:buAutoNum type="arabicPeriod"/>
            </a:pPr>
            <a:r>
              <a:rPr lang="en-US" i="1" dirty="0"/>
              <a:t>Investigation Basis and Appointment of Investigators</a:t>
            </a:r>
          </a:p>
          <a:p>
            <a:pPr>
              <a:buFont typeface="+mj-lt"/>
              <a:buAutoNum type="arabicPeriod"/>
            </a:pPr>
            <a:r>
              <a:rPr lang="en-US" i="1" dirty="0"/>
              <a:t>Notice of Investigation and Allegations</a:t>
            </a:r>
          </a:p>
          <a:p>
            <a:pPr>
              <a:buFont typeface="+mj-lt"/>
              <a:buAutoNum type="arabicPeriod"/>
            </a:pPr>
            <a:r>
              <a:rPr lang="en-US" dirty="0"/>
              <a:t>Develop Strategic Investigation Plan</a:t>
            </a:r>
          </a:p>
          <a:p>
            <a:pPr lvl="1"/>
            <a:r>
              <a:rPr lang="en-US" sz="1200" dirty="0"/>
              <a:t>Witness list</a:t>
            </a:r>
          </a:p>
          <a:p>
            <a:pPr lvl="1"/>
            <a:r>
              <a:rPr lang="en-US" sz="1200" dirty="0"/>
              <a:t>Evidence list</a:t>
            </a:r>
          </a:p>
          <a:p>
            <a:pPr lvl="1"/>
            <a:r>
              <a:rPr lang="en-US" sz="1200" dirty="0"/>
              <a:t>Investigation timeframe</a:t>
            </a:r>
          </a:p>
          <a:p>
            <a:pPr lvl="1"/>
            <a:r>
              <a:rPr lang="en-US" sz="1200" dirty="0"/>
              <a:t>Order of party/witness interviews</a:t>
            </a:r>
            <a:r>
              <a:rPr lang="en-US" dirty="0"/>
              <a:t> </a:t>
            </a:r>
          </a:p>
          <a:p>
            <a:pPr>
              <a:buFont typeface="+mj-lt"/>
              <a:buAutoNum type="arabicPeriod"/>
            </a:pPr>
            <a:r>
              <a:rPr lang="en-US" dirty="0"/>
              <a:t>Conduct Investigation (thorough, reliable, and impartial)</a:t>
            </a:r>
          </a:p>
          <a:p>
            <a:pPr lvl="1"/>
            <a:r>
              <a:rPr lang="en-US" sz="1200" dirty="0"/>
              <a:t>Interview witnesses</a:t>
            </a:r>
          </a:p>
          <a:p>
            <a:pPr lvl="2"/>
            <a:r>
              <a:rPr lang="en-US" sz="1200" dirty="0"/>
              <a:t>First Conversation Checklist</a:t>
            </a:r>
          </a:p>
          <a:p>
            <a:pPr lvl="2"/>
            <a:r>
              <a:rPr lang="en-US" sz="1200" dirty="0"/>
              <a:t>Dishonesty during the process</a:t>
            </a:r>
          </a:p>
          <a:p>
            <a:pPr lvl="1"/>
            <a:r>
              <a:rPr lang="en-US" sz="1200" dirty="0"/>
              <a:t>Gather relevant evidence</a:t>
            </a:r>
          </a:p>
          <a:p>
            <a:pPr>
              <a:buFont typeface="+mj-lt"/>
              <a:buAutoNum type="arabicPeriod"/>
            </a:pPr>
            <a:r>
              <a:rPr lang="en-US" dirty="0"/>
              <a:t>Complete Investigative Report (Draft)</a:t>
            </a:r>
          </a:p>
          <a:p>
            <a:pPr>
              <a:buFont typeface="+mj-lt"/>
              <a:buAutoNum type="arabicPeriod"/>
            </a:pPr>
            <a:r>
              <a:rPr lang="en-US" dirty="0"/>
              <a:t>Investigative Report Provided to Parties/Advisors &amp; Ten (10) Day Review/Comment Period</a:t>
            </a:r>
          </a:p>
          <a:p>
            <a:pPr>
              <a:buFont typeface="+mj-lt"/>
              <a:buAutoNum type="arabicPeriod"/>
            </a:pPr>
            <a:r>
              <a:rPr lang="en-US" dirty="0"/>
              <a:t>Incorporation of Relevant Elements/Evidence/Revisions into Finalized Investigative Report and Presented to Title IX Coordinator for Review and Feedback</a:t>
            </a:r>
          </a:p>
          <a:p>
            <a:pPr>
              <a:buFont typeface="+mj-lt"/>
              <a:buAutoNum type="arabicPeriod"/>
            </a:pPr>
            <a:r>
              <a:rPr lang="en-US" dirty="0"/>
              <a:t>Final Investigative Report Provided to Parties/Advisors for Review (Minimum of Ten (10) Business Days Before Hearing Date)</a:t>
            </a:r>
          </a:p>
        </p:txBody>
      </p:sp>
    </p:spTree>
    <p:extLst>
      <p:ext uri="{BB962C8B-B14F-4D97-AF65-F5344CB8AC3E}">
        <p14:creationId xmlns:p14="http://schemas.microsoft.com/office/powerpoint/2010/main" val="13611404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550C1-BA08-4A70-EAEB-7A1E06FA0213}"/>
              </a:ext>
            </a:extLst>
          </p:cNvPr>
          <p:cNvSpPr>
            <a:spLocks noGrp="1"/>
          </p:cNvSpPr>
          <p:nvPr>
            <p:ph type="title"/>
          </p:nvPr>
        </p:nvSpPr>
        <p:spPr/>
        <p:txBody>
          <a:bodyPr/>
          <a:lstStyle/>
          <a:p>
            <a:r>
              <a:rPr lang="en-US" dirty="0"/>
              <a:t>Types of Evidence</a:t>
            </a:r>
          </a:p>
        </p:txBody>
      </p:sp>
      <p:sp>
        <p:nvSpPr>
          <p:cNvPr id="3" name="Subtitle 2">
            <a:extLst>
              <a:ext uri="{FF2B5EF4-FFF2-40B4-BE49-F238E27FC236}">
                <a16:creationId xmlns:a16="http://schemas.microsoft.com/office/drawing/2014/main" id="{276441C9-3541-AF75-315E-1B392354A699}"/>
              </a:ext>
            </a:extLst>
          </p:cNvPr>
          <p:cNvSpPr>
            <a:spLocks noGrp="1"/>
          </p:cNvSpPr>
          <p:nvPr>
            <p:ph type="subTitle" idx="1"/>
          </p:nvPr>
        </p:nvSpPr>
        <p:spPr/>
        <p:txBody>
          <a:bodyPr/>
          <a:lstStyle/>
          <a:p>
            <a:r>
              <a:rPr lang="en-US" sz="1400" dirty="0"/>
              <a:t>Documentary evidence (supportive writings or documents)</a:t>
            </a:r>
          </a:p>
          <a:p>
            <a:r>
              <a:rPr lang="en-US" sz="1400" dirty="0"/>
              <a:t>Electronic evidence (photos, text messages, and videos)</a:t>
            </a:r>
          </a:p>
          <a:p>
            <a:r>
              <a:rPr lang="en-US" sz="1400" dirty="0"/>
              <a:t>Real evidence (physical objects)</a:t>
            </a:r>
          </a:p>
          <a:p>
            <a:r>
              <a:rPr lang="en-US" sz="1400" dirty="0"/>
              <a:t>Direct or testimonial evidence (personal observation or experience)</a:t>
            </a:r>
          </a:p>
          <a:p>
            <a:r>
              <a:rPr lang="en-US" sz="1400" dirty="0"/>
              <a:t>Circumstantial evidence (requires inference)</a:t>
            </a:r>
          </a:p>
          <a:p>
            <a:r>
              <a:rPr lang="en-US" sz="1400" dirty="0"/>
              <a:t>Hearsay evidence (Stacy told me that William took a two-hour lunch)</a:t>
            </a:r>
          </a:p>
          <a:p>
            <a:r>
              <a:rPr lang="en-US" sz="1400" dirty="0"/>
              <a:t>Character evidence (rarely useful)</a:t>
            </a:r>
          </a:p>
          <a:p>
            <a:r>
              <a:rPr lang="en-US" sz="1400" dirty="0"/>
              <a:t>Only assign weight to these when relevant and credible</a:t>
            </a:r>
          </a:p>
        </p:txBody>
      </p:sp>
    </p:spTree>
    <p:extLst>
      <p:ext uri="{BB962C8B-B14F-4D97-AF65-F5344CB8AC3E}">
        <p14:creationId xmlns:p14="http://schemas.microsoft.com/office/powerpoint/2010/main" val="367131479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7CF5C-C30E-4338-FAFE-9F263A6FEBBC}"/>
              </a:ext>
            </a:extLst>
          </p:cNvPr>
          <p:cNvSpPr>
            <a:spLocks noGrp="1"/>
          </p:cNvSpPr>
          <p:nvPr>
            <p:ph type="title"/>
          </p:nvPr>
        </p:nvSpPr>
        <p:spPr>
          <a:xfrm>
            <a:off x="2684300" y="1858750"/>
            <a:ext cx="4658892" cy="727500"/>
          </a:xfrm>
        </p:spPr>
        <p:txBody>
          <a:bodyPr/>
          <a:lstStyle/>
          <a:p>
            <a:r>
              <a:rPr lang="en-US" dirty="0"/>
              <a:t>Evidence &amp; Report</a:t>
            </a:r>
          </a:p>
        </p:txBody>
      </p:sp>
      <p:sp>
        <p:nvSpPr>
          <p:cNvPr id="4" name="Subtitle 3">
            <a:extLst>
              <a:ext uri="{FF2B5EF4-FFF2-40B4-BE49-F238E27FC236}">
                <a16:creationId xmlns:a16="http://schemas.microsoft.com/office/drawing/2014/main" id="{3894191A-871E-5897-78C1-F32C5005A8A4}"/>
              </a:ext>
            </a:extLst>
          </p:cNvPr>
          <p:cNvSpPr>
            <a:spLocks noGrp="1"/>
          </p:cNvSpPr>
          <p:nvPr>
            <p:ph type="subTitle" idx="1"/>
          </p:nvPr>
        </p:nvSpPr>
        <p:spPr>
          <a:xfrm>
            <a:off x="2593910" y="2586250"/>
            <a:ext cx="2651790" cy="632700"/>
          </a:xfrm>
        </p:spPr>
        <p:txBody>
          <a:bodyPr/>
          <a:lstStyle/>
          <a:p>
            <a:r>
              <a:rPr lang="en-US" dirty="0"/>
              <a:t>William Titsworth</a:t>
            </a:r>
          </a:p>
        </p:txBody>
      </p:sp>
    </p:spTree>
    <p:extLst>
      <p:ext uri="{BB962C8B-B14F-4D97-AF65-F5344CB8AC3E}">
        <p14:creationId xmlns:p14="http://schemas.microsoft.com/office/powerpoint/2010/main" val="429087116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2EF85CB-EC29-2EAD-46CB-E844E178257D}"/>
              </a:ext>
            </a:extLst>
          </p:cNvPr>
          <p:cNvSpPr>
            <a:spLocks noGrp="1"/>
          </p:cNvSpPr>
          <p:nvPr>
            <p:ph type="title"/>
          </p:nvPr>
        </p:nvSpPr>
        <p:spPr>
          <a:xfrm>
            <a:off x="4045875" y="1851084"/>
            <a:ext cx="3629700" cy="744300"/>
          </a:xfrm>
        </p:spPr>
        <p:txBody>
          <a:bodyPr/>
          <a:lstStyle/>
          <a:p>
            <a:r>
              <a:rPr lang="en-US" sz="3200" dirty="0"/>
              <a:t>Advising During Investigations</a:t>
            </a:r>
          </a:p>
        </p:txBody>
      </p:sp>
      <p:sp>
        <p:nvSpPr>
          <p:cNvPr id="5" name="Subtitle 4">
            <a:extLst>
              <a:ext uri="{FF2B5EF4-FFF2-40B4-BE49-F238E27FC236}">
                <a16:creationId xmlns:a16="http://schemas.microsoft.com/office/drawing/2014/main" id="{1A9B75B9-DF27-60C7-9289-430AB4982FA0}"/>
              </a:ext>
            </a:extLst>
          </p:cNvPr>
          <p:cNvSpPr>
            <a:spLocks noGrp="1"/>
          </p:cNvSpPr>
          <p:nvPr>
            <p:ph type="subTitle" idx="1"/>
          </p:nvPr>
        </p:nvSpPr>
        <p:spPr>
          <a:xfrm>
            <a:off x="4297801" y="2948258"/>
            <a:ext cx="2561400" cy="615900"/>
          </a:xfrm>
        </p:spPr>
        <p:txBody>
          <a:bodyPr/>
          <a:lstStyle/>
          <a:p>
            <a:r>
              <a:rPr lang="en-US" dirty="0"/>
              <a:t>Stacy Galbo</a:t>
            </a:r>
          </a:p>
        </p:txBody>
      </p:sp>
    </p:spTree>
    <p:extLst>
      <p:ext uri="{BB962C8B-B14F-4D97-AF65-F5344CB8AC3E}">
        <p14:creationId xmlns:p14="http://schemas.microsoft.com/office/powerpoint/2010/main" val="189346065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2794"/>
        <p:cNvGrpSpPr/>
        <p:nvPr/>
      </p:nvGrpSpPr>
      <p:grpSpPr>
        <a:xfrm>
          <a:off x="0" y="0"/>
          <a:ext cx="0" cy="0"/>
          <a:chOff x="0" y="0"/>
          <a:chExt cx="0" cy="0"/>
        </a:xfrm>
      </p:grpSpPr>
      <p:sp>
        <p:nvSpPr>
          <p:cNvPr id="2795" name="Google Shape;2795;p80"/>
          <p:cNvSpPr txBox="1">
            <a:spLocks noGrp="1"/>
          </p:cNvSpPr>
          <p:nvPr>
            <p:ph type="title"/>
          </p:nvPr>
        </p:nvSpPr>
        <p:spPr>
          <a:xfrm>
            <a:off x="709783" y="421423"/>
            <a:ext cx="77142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Advisors</a:t>
            </a:r>
            <a:endParaRPr dirty="0"/>
          </a:p>
        </p:txBody>
      </p:sp>
      <p:sp>
        <p:nvSpPr>
          <p:cNvPr id="2796" name="Google Shape;2796;p80"/>
          <p:cNvSpPr txBox="1">
            <a:spLocks noGrp="1"/>
          </p:cNvSpPr>
          <p:nvPr>
            <p:ph type="subTitle" idx="1"/>
          </p:nvPr>
        </p:nvSpPr>
        <p:spPr>
          <a:xfrm>
            <a:off x="709783" y="1481102"/>
            <a:ext cx="3905342" cy="3148756"/>
          </a:xfrm>
          <a:prstGeom prst="rect">
            <a:avLst/>
          </a:prstGeom>
        </p:spPr>
        <p:txBody>
          <a:bodyPr spcFirstLastPara="1" wrap="square" lIns="91425" tIns="0" rIns="91425" bIns="91425" anchor="t" anchorCtr="0">
            <a:noAutofit/>
          </a:bodyPr>
          <a:lstStyle/>
          <a:p>
            <a:pPr fontAlgn="base"/>
            <a:r>
              <a:rPr lang="en-US" dirty="0"/>
              <a:t>Help your advisee to understand the ATU process and prepare them for next steps along the way.</a:t>
            </a:r>
            <a:endParaRPr lang="en-US" sz="1200" dirty="0"/>
          </a:p>
          <a:p>
            <a:pPr fontAlgn="base"/>
            <a:r>
              <a:rPr lang="en-US" dirty="0"/>
              <a:t>Accompany your advisee to meetings and interviews</a:t>
            </a:r>
          </a:p>
          <a:p>
            <a:pPr fontAlgn="base"/>
            <a:r>
              <a:rPr lang="en-US" dirty="0"/>
              <a:t>Assist your advisee in presenting information clearly during interviews (taking breaks during the interview)</a:t>
            </a:r>
          </a:p>
          <a:p>
            <a:pPr fontAlgn="base"/>
            <a:r>
              <a:rPr lang="en-US" dirty="0"/>
              <a:t>Help your advisee to identify the names of witnesses and lines of questions that are relevant to the issues at hand (get contact information beforehand if possible).</a:t>
            </a:r>
          </a:p>
          <a:p>
            <a:pPr fontAlgn="base"/>
            <a:endParaRPr lang="en-US" dirty="0"/>
          </a:p>
        </p:txBody>
      </p:sp>
      <p:sp>
        <p:nvSpPr>
          <p:cNvPr id="2797" name="Google Shape;2797;p80"/>
          <p:cNvSpPr txBox="1">
            <a:spLocks noGrp="1"/>
          </p:cNvSpPr>
          <p:nvPr>
            <p:ph type="subTitle" idx="2"/>
          </p:nvPr>
        </p:nvSpPr>
        <p:spPr>
          <a:xfrm>
            <a:off x="4615125" y="1481101"/>
            <a:ext cx="3510630" cy="753300"/>
          </a:xfrm>
          <a:prstGeom prst="rect">
            <a:avLst/>
          </a:prstGeom>
        </p:spPr>
        <p:txBody>
          <a:bodyPr spcFirstLastPara="1" wrap="square" lIns="91425" tIns="0" rIns="91425" bIns="91425" anchor="t" anchorCtr="0">
            <a:noAutofit/>
          </a:bodyPr>
          <a:lstStyle/>
          <a:p>
            <a:pPr fontAlgn="base"/>
            <a:r>
              <a:rPr lang="en-US" dirty="0"/>
              <a:t>Help your advisee to identify, gather, review, organize, and present any evidence they may wish to submit (photographs, screenshots, texts, etc.)</a:t>
            </a:r>
          </a:p>
          <a:p>
            <a:pPr fontAlgn="base"/>
            <a:r>
              <a:rPr lang="en-US" dirty="0"/>
              <a:t>Make sure your advisee brings any devices that contain evidence so that investigators can see originals when possible</a:t>
            </a:r>
          </a:p>
          <a:p>
            <a:pPr fontAlgn="base"/>
            <a:r>
              <a:rPr lang="en-US" dirty="0"/>
              <a:t>Make sure your advisee does not alter or omit any evidence as this will likely be quickly discovered and would be harmful to their credibility</a:t>
            </a:r>
          </a:p>
        </p:txBody>
      </p:sp>
      <p:sp>
        <p:nvSpPr>
          <p:cNvPr id="2805" name="Google Shape;2805;p80"/>
          <p:cNvSpPr txBox="1">
            <a:spLocks noGrp="1"/>
          </p:cNvSpPr>
          <p:nvPr>
            <p:ph type="subTitle" idx="13"/>
          </p:nvPr>
        </p:nvSpPr>
        <p:spPr>
          <a:xfrm>
            <a:off x="1883083" y="1071562"/>
            <a:ext cx="5367600" cy="332100"/>
          </a:xfrm>
          <a:prstGeom prst="rect">
            <a:avLst/>
          </a:prstGeom>
        </p:spPr>
        <p:txBody>
          <a:bodyPr spcFirstLastPara="1" wrap="square" lIns="91425" tIns="0" rIns="91425" bIns="91425" anchor="t" anchorCtr="0">
            <a:noAutofit/>
          </a:bodyPr>
          <a:lstStyle/>
          <a:p>
            <a:pPr marL="0" lvl="0" indent="0" algn="ctr" rtl="0">
              <a:spcBef>
                <a:spcPts val="0"/>
              </a:spcBef>
              <a:spcAft>
                <a:spcPts val="1200"/>
              </a:spcAft>
              <a:buNone/>
            </a:pPr>
            <a:r>
              <a:rPr lang="en" dirty="0"/>
              <a:t>Advising in the Interview Stage</a:t>
            </a:r>
            <a:endParaRPr dirty="0"/>
          </a:p>
        </p:txBody>
      </p:sp>
    </p:spTree>
    <p:extLst>
      <p:ext uri="{BB962C8B-B14F-4D97-AF65-F5344CB8AC3E}">
        <p14:creationId xmlns:p14="http://schemas.microsoft.com/office/powerpoint/2010/main" val="4192201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796"/>
                                        </p:tgtEl>
                                        <p:attrNameLst>
                                          <p:attrName>style.visibility</p:attrName>
                                        </p:attrNameLst>
                                      </p:cBhvr>
                                      <p:to>
                                        <p:strVal val="visible"/>
                                      </p:to>
                                    </p:set>
                                    <p:animEffect transition="in" filter="fade">
                                      <p:cBhvr>
                                        <p:cTn id="7" dur="1000"/>
                                        <p:tgtEl>
                                          <p:spTgt spid="2796"/>
                                        </p:tgtEl>
                                      </p:cBhvr>
                                    </p:animEffect>
                                  </p:childTnLst>
                                </p:cTn>
                              </p:par>
                              <p:par>
                                <p:cTn id="8" presetID="10" presetClass="entr" presetSubtype="0" fill="hold" nodeType="withEffect">
                                  <p:stCondLst>
                                    <p:cond delay="0"/>
                                  </p:stCondLst>
                                  <p:childTnLst>
                                    <p:set>
                                      <p:cBhvr>
                                        <p:cTn id="9" dur="1" fill="hold">
                                          <p:stCondLst>
                                            <p:cond delay="0"/>
                                          </p:stCondLst>
                                        </p:cTn>
                                        <p:tgtEl>
                                          <p:spTgt spid="2797"/>
                                        </p:tgtEl>
                                        <p:attrNameLst>
                                          <p:attrName>style.visibility</p:attrName>
                                        </p:attrNameLst>
                                      </p:cBhvr>
                                      <p:to>
                                        <p:strVal val="visible"/>
                                      </p:to>
                                    </p:set>
                                    <p:animEffect transition="in" filter="fade">
                                      <p:cBhvr>
                                        <p:cTn id="10" dur="1000"/>
                                        <p:tgtEl>
                                          <p:spTgt spid="27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2794"/>
        <p:cNvGrpSpPr/>
        <p:nvPr/>
      </p:nvGrpSpPr>
      <p:grpSpPr>
        <a:xfrm>
          <a:off x="0" y="0"/>
          <a:ext cx="0" cy="0"/>
          <a:chOff x="0" y="0"/>
          <a:chExt cx="0" cy="0"/>
        </a:xfrm>
      </p:grpSpPr>
      <p:sp>
        <p:nvSpPr>
          <p:cNvPr id="2795" name="Google Shape;2795;p80"/>
          <p:cNvSpPr txBox="1">
            <a:spLocks noGrp="1"/>
          </p:cNvSpPr>
          <p:nvPr>
            <p:ph type="title"/>
          </p:nvPr>
        </p:nvSpPr>
        <p:spPr>
          <a:xfrm>
            <a:off x="709783" y="421423"/>
            <a:ext cx="77142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Advisors</a:t>
            </a:r>
            <a:endParaRPr dirty="0"/>
          </a:p>
        </p:txBody>
      </p:sp>
      <p:sp>
        <p:nvSpPr>
          <p:cNvPr id="2796" name="Google Shape;2796;p80"/>
          <p:cNvSpPr txBox="1">
            <a:spLocks noGrp="1"/>
          </p:cNvSpPr>
          <p:nvPr>
            <p:ph type="subTitle" idx="1"/>
          </p:nvPr>
        </p:nvSpPr>
        <p:spPr>
          <a:xfrm>
            <a:off x="709783" y="1481102"/>
            <a:ext cx="3905342" cy="3148756"/>
          </a:xfrm>
          <a:prstGeom prst="rect">
            <a:avLst/>
          </a:prstGeom>
        </p:spPr>
        <p:txBody>
          <a:bodyPr spcFirstLastPara="1" wrap="square" lIns="91425" tIns="0" rIns="91425" bIns="91425" anchor="t" anchorCtr="0">
            <a:noAutofit/>
          </a:bodyPr>
          <a:lstStyle/>
          <a:p>
            <a:pPr fontAlgn="base"/>
            <a:r>
              <a:rPr lang="en-US" dirty="0"/>
              <a:t>Help your advisee to review the investigative report and case file documents and respond as needed.</a:t>
            </a:r>
          </a:p>
          <a:p>
            <a:pPr fontAlgn="base"/>
            <a:r>
              <a:rPr lang="en-US" dirty="0"/>
              <a:t>Help your advisee identify gaps in the investigation and suggest additional relevant questions or areas of focus.</a:t>
            </a:r>
          </a:p>
          <a:p>
            <a:pPr fontAlgn="base"/>
            <a:r>
              <a:rPr lang="en-US" dirty="0"/>
              <a:t>Is there any additional evidence they may wish to submit (photographs, screenshots, texts, etc.)?</a:t>
            </a:r>
          </a:p>
          <a:p>
            <a:pPr fontAlgn="base"/>
            <a:r>
              <a:rPr lang="en-US" dirty="0"/>
              <a:t>Remind your advisee that they can review any redacted portions of the Draft Investigation Report and make arguments for/against redaction</a:t>
            </a:r>
          </a:p>
          <a:p>
            <a:pPr fontAlgn="base"/>
            <a:endParaRPr lang="en-US" dirty="0"/>
          </a:p>
          <a:p>
            <a:pPr fontAlgn="base"/>
            <a:endParaRPr lang="en-US" dirty="0"/>
          </a:p>
          <a:p>
            <a:pPr fontAlgn="base"/>
            <a:endParaRPr lang="en-US" dirty="0"/>
          </a:p>
          <a:p>
            <a:pPr fontAlgn="base"/>
            <a:endParaRPr lang="en-US" dirty="0"/>
          </a:p>
        </p:txBody>
      </p:sp>
      <p:sp>
        <p:nvSpPr>
          <p:cNvPr id="2797" name="Google Shape;2797;p80"/>
          <p:cNvSpPr txBox="1">
            <a:spLocks noGrp="1"/>
          </p:cNvSpPr>
          <p:nvPr>
            <p:ph type="subTitle" idx="2"/>
          </p:nvPr>
        </p:nvSpPr>
        <p:spPr>
          <a:xfrm>
            <a:off x="4615125" y="1481100"/>
            <a:ext cx="3510630" cy="3148755"/>
          </a:xfrm>
          <a:prstGeom prst="rect">
            <a:avLst/>
          </a:prstGeom>
        </p:spPr>
        <p:txBody>
          <a:bodyPr spcFirstLastPara="1" wrap="square" lIns="91425" tIns="0" rIns="91425" bIns="91425" anchor="t" anchorCtr="0">
            <a:noAutofit/>
          </a:bodyPr>
          <a:lstStyle/>
          <a:p>
            <a:pPr fontAlgn="base"/>
            <a:r>
              <a:rPr lang="en-US" dirty="0"/>
              <a:t>Remind your advisee of the deadline to review and comment</a:t>
            </a:r>
          </a:p>
          <a:p>
            <a:pPr fontAlgn="base"/>
            <a:r>
              <a:rPr lang="en-US" dirty="0"/>
              <a:t>Encourage them to let us know if they do not plan to submit anything</a:t>
            </a:r>
          </a:p>
          <a:p>
            <a:pPr fontAlgn="base"/>
            <a:r>
              <a:rPr lang="en-US" dirty="0"/>
              <a:t>Reading the Draft Investigation Report may be extremely emotional for them. It’s the first time they’ve seen everything that was said and submitted during the investigation, and there will likely be parts that are difficult for them to read</a:t>
            </a:r>
          </a:p>
        </p:txBody>
      </p:sp>
      <p:sp>
        <p:nvSpPr>
          <p:cNvPr id="2805" name="Google Shape;2805;p80"/>
          <p:cNvSpPr txBox="1">
            <a:spLocks noGrp="1"/>
          </p:cNvSpPr>
          <p:nvPr>
            <p:ph type="subTitle" idx="13"/>
          </p:nvPr>
        </p:nvSpPr>
        <p:spPr>
          <a:xfrm>
            <a:off x="1883083" y="1071562"/>
            <a:ext cx="5367600" cy="332100"/>
          </a:xfrm>
          <a:prstGeom prst="rect">
            <a:avLst/>
          </a:prstGeom>
        </p:spPr>
        <p:txBody>
          <a:bodyPr spcFirstLastPara="1" wrap="square" lIns="91425" tIns="0" rIns="91425" bIns="91425" anchor="t" anchorCtr="0">
            <a:noAutofit/>
          </a:bodyPr>
          <a:lstStyle/>
          <a:p>
            <a:pPr marL="0" lvl="0" indent="0" algn="ctr" rtl="0">
              <a:spcBef>
                <a:spcPts val="0"/>
              </a:spcBef>
              <a:spcAft>
                <a:spcPts val="1200"/>
              </a:spcAft>
              <a:buNone/>
            </a:pPr>
            <a:r>
              <a:rPr lang="en" dirty="0"/>
              <a:t>Advising in the Review Stage</a:t>
            </a:r>
            <a:endParaRPr dirty="0"/>
          </a:p>
        </p:txBody>
      </p:sp>
    </p:spTree>
    <p:extLst>
      <p:ext uri="{BB962C8B-B14F-4D97-AF65-F5344CB8AC3E}">
        <p14:creationId xmlns:p14="http://schemas.microsoft.com/office/powerpoint/2010/main" val="1254274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796"/>
                                        </p:tgtEl>
                                        <p:attrNameLst>
                                          <p:attrName>style.visibility</p:attrName>
                                        </p:attrNameLst>
                                      </p:cBhvr>
                                      <p:to>
                                        <p:strVal val="visible"/>
                                      </p:to>
                                    </p:set>
                                    <p:animEffect transition="in" filter="fade">
                                      <p:cBhvr>
                                        <p:cTn id="7" dur="1000"/>
                                        <p:tgtEl>
                                          <p:spTgt spid="2796"/>
                                        </p:tgtEl>
                                      </p:cBhvr>
                                    </p:animEffect>
                                  </p:childTnLst>
                                </p:cTn>
                              </p:par>
                              <p:par>
                                <p:cTn id="8" presetID="10" presetClass="entr" presetSubtype="0" fill="hold" nodeType="withEffect">
                                  <p:stCondLst>
                                    <p:cond delay="0"/>
                                  </p:stCondLst>
                                  <p:childTnLst>
                                    <p:set>
                                      <p:cBhvr>
                                        <p:cTn id="9" dur="1" fill="hold">
                                          <p:stCondLst>
                                            <p:cond delay="0"/>
                                          </p:stCondLst>
                                        </p:cTn>
                                        <p:tgtEl>
                                          <p:spTgt spid="2797"/>
                                        </p:tgtEl>
                                        <p:attrNameLst>
                                          <p:attrName>style.visibility</p:attrName>
                                        </p:attrNameLst>
                                      </p:cBhvr>
                                      <p:to>
                                        <p:strVal val="visible"/>
                                      </p:to>
                                    </p:set>
                                    <p:animEffect transition="in" filter="fade">
                                      <p:cBhvr>
                                        <p:cTn id="10" dur="1000"/>
                                        <p:tgtEl>
                                          <p:spTgt spid="27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2584"/>
        <p:cNvGrpSpPr/>
        <p:nvPr/>
      </p:nvGrpSpPr>
      <p:grpSpPr>
        <a:xfrm>
          <a:off x="0" y="0"/>
          <a:ext cx="0" cy="0"/>
          <a:chOff x="0" y="0"/>
          <a:chExt cx="0" cy="0"/>
        </a:xfrm>
      </p:grpSpPr>
      <p:sp>
        <p:nvSpPr>
          <p:cNvPr id="2585" name="Google Shape;2585;p73"/>
          <p:cNvSpPr txBox="1">
            <a:spLocks noGrp="1"/>
          </p:cNvSpPr>
          <p:nvPr>
            <p:ph type="title"/>
          </p:nvPr>
        </p:nvSpPr>
        <p:spPr>
          <a:xfrm>
            <a:off x="2757150" y="2486300"/>
            <a:ext cx="3629700" cy="841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Foundations</a:t>
            </a:r>
            <a:endParaRPr dirty="0"/>
          </a:p>
        </p:txBody>
      </p:sp>
      <p:sp>
        <p:nvSpPr>
          <p:cNvPr id="2586" name="Google Shape;2586;p73"/>
          <p:cNvSpPr txBox="1">
            <a:spLocks noGrp="1"/>
          </p:cNvSpPr>
          <p:nvPr>
            <p:ph type="title" idx="2"/>
          </p:nvPr>
        </p:nvSpPr>
        <p:spPr>
          <a:xfrm>
            <a:off x="3291300" y="1102168"/>
            <a:ext cx="2561400" cy="1219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01</a:t>
            </a:r>
            <a:endParaRPr dirty="0"/>
          </a:p>
        </p:txBody>
      </p:sp>
      <p:grpSp>
        <p:nvGrpSpPr>
          <p:cNvPr id="2588" name="Google Shape;2588;p73"/>
          <p:cNvGrpSpPr/>
          <p:nvPr/>
        </p:nvGrpSpPr>
        <p:grpSpPr>
          <a:xfrm rot="1521179">
            <a:off x="6808541" y="1513230"/>
            <a:ext cx="696301" cy="1016200"/>
            <a:chOff x="8379850" y="2829899"/>
            <a:chExt cx="696291" cy="1016185"/>
          </a:xfrm>
        </p:grpSpPr>
        <p:sp>
          <p:nvSpPr>
            <p:cNvPr id="2589" name="Google Shape;2589;p73"/>
            <p:cNvSpPr/>
            <p:nvPr/>
          </p:nvSpPr>
          <p:spPr>
            <a:xfrm rot="1098150">
              <a:off x="8979542" y="2837624"/>
              <a:ext cx="56577" cy="45770"/>
            </a:xfrm>
            <a:custGeom>
              <a:avLst/>
              <a:gdLst/>
              <a:ahLst/>
              <a:cxnLst/>
              <a:rect l="l" t="t" r="r" b="b"/>
              <a:pathLst>
                <a:path w="1356" h="1097" extrusionOk="0">
                  <a:moveTo>
                    <a:pt x="277" y="334"/>
                  </a:moveTo>
                  <a:cubicBezTo>
                    <a:pt x="261" y="384"/>
                    <a:pt x="248" y="411"/>
                    <a:pt x="243" y="411"/>
                  </a:cubicBezTo>
                  <a:cubicBezTo>
                    <a:pt x="240" y="411"/>
                    <a:pt x="243" y="390"/>
                    <a:pt x="257" y="347"/>
                  </a:cubicBezTo>
                  <a:lnTo>
                    <a:pt x="277" y="334"/>
                  </a:lnTo>
                  <a:close/>
                  <a:moveTo>
                    <a:pt x="243" y="686"/>
                  </a:moveTo>
                  <a:lnTo>
                    <a:pt x="243" y="686"/>
                  </a:lnTo>
                  <a:cubicBezTo>
                    <a:pt x="248" y="686"/>
                    <a:pt x="261" y="713"/>
                    <a:pt x="277" y="764"/>
                  </a:cubicBezTo>
                  <a:lnTo>
                    <a:pt x="277" y="764"/>
                  </a:lnTo>
                  <a:lnTo>
                    <a:pt x="257" y="750"/>
                  </a:lnTo>
                  <a:cubicBezTo>
                    <a:pt x="243" y="707"/>
                    <a:pt x="240" y="686"/>
                    <a:pt x="243" y="686"/>
                  </a:cubicBezTo>
                  <a:close/>
                  <a:moveTo>
                    <a:pt x="846" y="1"/>
                  </a:moveTo>
                  <a:cubicBezTo>
                    <a:pt x="811" y="1"/>
                    <a:pt x="774" y="6"/>
                    <a:pt x="734" y="17"/>
                  </a:cubicBezTo>
                  <a:cubicBezTo>
                    <a:pt x="660" y="17"/>
                    <a:pt x="550" y="54"/>
                    <a:pt x="477" y="90"/>
                  </a:cubicBezTo>
                  <a:cubicBezTo>
                    <a:pt x="418" y="120"/>
                    <a:pt x="360" y="172"/>
                    <a:pt x="320" y="230"/>
                  </a:cubicBezTo>
                  <a:lnTo>
                    <a:pt x="320" y="230"/>
                  </a:lnTo>
                  <a:cubicBezTo>
                    <a:pt x="299" y="234"/>
                    <a:pt x="278" y="237"/>
                    <a:pt x="257" y="237"/>
                  </a:cubicBezTo>
                  <a:cubicBezTo>
                    <a:pt x="110" y="274"/>
                    <a:pt x="0" y="384"/>
                    <a:pt x="0" y="530"/>
                  </a:cubicBezTo>
                  <a:cubicBezTo>
                    <a:pt x="0" y="714"/>
                    <a:pt x="110" y="824"/>
                    <a:pt x="257" y="860"/>
                  </a:cubicBezTo>
                  <a:cubicBezTo>
                    <a:pt x="284" y="860"/>
                    <a:pt x="311" y="865"/>
                    <a:pt x="337" y="871"/>
                  </a:cubicBezTo>
                  <a:lnTo>
                    <a:pt x="337" y="871"/>
                  </a:lnTo>
                  <a:cubicBezTo>
                    <a:pt x="385" y="927"/>
                    <a:pt x="420" y="978"/>
                    <a:pt x="477" y="1007"/>
                  </a:cubicBezTo>
                  <a:cubicBezTo>
                    <a:pt x="550" y="1044"/>
                    <a:pt x="660" y="1080"/>
                    <a:pt x="734" y="1080"/>
                  </a:cubicBezTo>
                  <a:cubicBezTo>
                    <a:pt x="774" y="1091"/>
                    <a:pt x="811" y="1096"/>
                    <a:pt x="846" y="1096"/>
                  </a:cubicBezTo>
                  <a:cubicBezTo>
                    <a:pt x="1356" y="1096"/>
                    <a:pt x="1356" y="1"/>
                    <a:pt x="8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73"/>
            <p:cNvSpPr/>
            <p:nvPr/>
          </p:nvSpPr>
          <p:spPr>
            <a:xfrm rot="1098150">
              <a:off x="9012001" y="3084611"/>
              <a:ext cx="58162" cy="47439"/>
            </a:xfrm>
            <a:custGeom>
              <a:avLst/>
              <a:gdLst/>
              <a:ahLst/>
              <a:cxnLst/>
              <a:rect l="l" t="t" r="r" b="b"/>
              <a:pathLst>
                <a:path w="1394" h="1137" extrusionOk="0">
                  <a:moveTo>
                    <a:pt x="697" y="0"/>
                  </a:moveTo>
                  <a:cubicBezTo>
                    <a:pt x="0" y="73"/>
                    <a:pt x="0" y="1063"/>
                    <a:pt x="697" y="1137"/>
                  </a:cubicBezTo>
                  <a:cubicBezTo>
                    <a:pt x="1393" y="1063"/>
                    <a:pt x="1393" y="73"/>
                    <a:pt x="6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73"/>
            <p:cNvSpPr/>
            <p:nvPr/>
          </p:nvSpPr>
          <p:spPr>
            <a:xfrm rot="1098150">
              <a:off x="8763840" y="2928263"/>
              <a:ext cx="84156" cy="62752"/>
            </a:xfrm>
            <a:custGeom>
              <a:avLst/>
              <a:gdLst/>
              <a:ahLst/>
              <a:cxnLst/>
              <a:rect l="l" t="t" r="r" b="b"/>
              <a:pathLst>
                <a:path w="2017" h="1504" extrusionOk="0">
                  <a:moveTo>
                    <a:pt x="1027" y="1"/>
                  </a:moveTo>
                  <a:cubicBezTo>
                    <a:pt x="0" y="1"/>
                    <a:pt x="0" y="1504"/>
                    <a:pt x="1027" y="1504"/>
                  </a:cubicBezTo>
                  <a:cubicBezTo>
                    <a:pt x="2017" y="1504"/>
                    <a:pt x="2017" y="1"/>
                    <a:pt x="10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73"/>
            <p:cNvSpPr/>
            <p:nvPr/>
          </p:nvSpPr>
          <p:spPr>
            <a:xfrm rot="1098150">
              <a:off x="8801407" y="3201905"/>
              <a:ext cx="67341" cy="55116"/>
            </a:xfrm>
            <a:custGeom>
              <a:avLst/>
              <a:gdLst/>
              <a:ahLst/>
              <a:cxnLst/>
              <a:rect l="l" t="t" r="r" b="b"/>
              <a:pathLst>
                <a:path w="1614" h="1321" extrusionOk="0">
                  <a:moveTo>
                    <a:pt x="807" y="1"/>
                  </a:moveTo>
                  <a:cubicBezTo>
                    <a:pt x="0" y="38"/>
                    <a:pt x="0" y="1247"/>
                    <a:pt x="807" y="1321"/>
                  </a:cubicBezTo>
                  <a:cubicBezTo>
                    <a:pt x="1613" y="1247"/>
                    <a:pt x="1613" y="38"/>
                    <a:pt x="8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73"/>
            <p:cNvSpPr/>
            <p:nvPr/>
          </p:nvSpPr>
          <p:spPr>
            <a:xfrm rot="1098150">
              <a:off x="8620318" y="3212924"/>
              <a:ext cx="67300" cy="56660"/>
            </a:xfrm>
            <a:custGeom>
              <a:avLst/>
              <a:gdLst/>
              <a:ahLst/>
              <a:cxnLst/>
              <a:rect l="l" t="t" r="r" b="b"/>
              <a:pathLst>
                <a:path w="1613" h="1358" extrusionOk="0">
                  <a:moveTo>
                    <a:pt x="806" y="1"/>
                  </a:moveTo>
                  <a:cubicBezTo>
                    <a:pt x="0" y="74"/>
                    <a:pt x="0" y="1284"/>
                    <a:pt x="806" y="1357"/>
                  </a:cubicBezTo>
                  <a:cubicBezTo>
                    <a:pt x="1613" y="1284"/>
                    <a:pt x="1613" y="74"/>
                    <a:pt x="8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73"/>
            <p:cNvSpPr/>
            <p:nvPr/>
          </p:nvSpPr>
          <p:spPr>
            <a:xfrm rot="1098150">
              <a:off x="8658451" y="3359891"/>
              <a:ext cx="62752" cy="47439"/>
            </a:xfrm>
            <a:custGeom>
              <a:avLst/>
              <a:gdLst/>
              <a:ahLst/>
              <a:cxnLst/>
              <a:rect l="l" t="t" r="r" b="b"/>
              <a:pathLst>
                <a:path w="1504" h="1137" extrusionOk="0">
                  <a:moveTo>
                    <a:pt x="734" y="0"/>
                  </a:moveTo>
                  <a:cubicBezTo>
                    <a:pt x="1" y="0"/>
                    <a:pt x="1" y="1136"/>
                    <a:pt x="734" y="1136"/>
                  </a:cubicBezTo>
                  <a:cubicBezTo>
                    <a:pt x="1504" y="1136"/>
                    <a:pt x="1504" y="0"/>
                    <a:pt x="7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73"/>
            <p:cNvSpPr/>
            <p:nvPr/>
          </p:nvSpPr>
          <p:spPr>
            <a:xfrm rot="1098150">
              <a:off x="8543867" y="3485047"/>
              <a:ext cx="64254" cy="52029"/>
            </a:xfrm>
            <a:custGeom>
              <a:avLst/>
              <a:gdLst/>
              <a:ahLst/>
              <a:cxnLst/>
              <a:rect l="l" t="t" r="r" b="b"/>
              <a:pathLst>
                <a:path w="1540" h="1247" extrusionOk="0">
                  <a:moveTo>
                    <a:pt x="770" y="1"/>
                  </a:moveTo>
                  <a:cubicBezTo>
                    <a:pt x="0" y="74"/>
                    <a:pt x="0" y="1210"/>
                    <a:pt x="770" y="1247"/>
                  </a:cubicBezTo>
                  <a:cubicBezTo>
                    <a:pt x="1540" y="1210"/>
                    <a:pt x="1540" y="74"/>
                    <a:pt x="7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73"/>
            <p:cNvSpPr/>
            <p:nvPr/>
          </p:nvSpPr>
          <p:spPr>
            <a:xfrm rot="1098150">
              <a:off x="8447139" y="3632337"/>
              <a:ext cx="67341" cy="50527"/>
            </a:xfrm>
            <a:custGeom>
              <a:avLst/>
              <a:gdLst/>
              <a:ahLst/>
              <a:cxnLst/>
              <a:rect l="l" t="t" r="r" b="b"/>
              <a:pathLst>
                <a:path w="1614" h="1211" extrusionOk="0">
                  <a:moveTo>
                    <a:pt x="807" y="1"/>
                  </a:moveTo>
                  <a:cubicBezTo>
                    <a:pt x="1" y="1"/>
                    <a:pt x="1" y="1210"/>
                    <a:pt x="807" y="1210"/>
                  </a:cubicBezTo>
                  <a:cubicBezTo>
                    <a:pt x="1613" y="1210"/>
                    <a:pt x="1613" y="1"/>
                    <a:pt x="8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73"/>
            <p:cNvSpPr/>
            <p:nvPr/>
          </p:nvSpPr>
          <p:spPr>
            <a:xfrm rot="1098150">
              <a:off x="8385711" y="3789991"/>
              <a:ext cx="62752" cy="47439"/>
            </a:xfrm>
            <a:custGeom>
              <a:avLst/>
              <a:gdLst/>
              <a:ahLst/>
              <a:cxnLst/>
              <a:rect l="l" t="t" r="r" b="b"/>
              <a:pathLst>
                <a:path w="1504" h="1137" extrusionOk="0">
                  <a:moveTo>
                    <a:pt x="770" y="1"/>
                  </a:moveTo>
                  <a:cubicBezTo>
                    <a:pt x="1" y="1"/>
                    <a:pt x="1" y="1137"/>
                    <a:pt x="770" y="1137"/>
                  </a:cubicBezTo>
                  <a:cubicBezTo>
                    <a:pt x="1504" y="1137"/>
                    <a:pt x="1504" y="1"/>
                    <a:pt x="7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Google Shape;2587;p73">
            <a:extLst>
              <a:ext uri="{FF2B5EF4-FFF2-40B4-BE49-F238E27FC236}">
                <a16:creationId xmlns:a16="http://schemas.microsoft.com/office/drawing/2014/main" id="{C211DA80-51F7-3069-37E6-96E6627020AE}"/>
              </a:ext>
            </a:extLst>
          </p:cNvPr>
          <p:cNvSpPr txBox="1">
            <a:spLocks noGrp="1"/>
          </p:cNvSpPr>
          <p:nvPr>
            <p:ph type="subTitle" idx="1"/>
          </p:nvPr>
        </p:nvSpPr>
        <p:spPr>
          <a:xfrm>
            <a:off x="2757150" y="3222250"/>
            <a:ext cx="3629700" cy="1599132"/>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None/>
            </a:pPr>
            <a:r>
              <a:rPr lang="en" dirty="0"/>
              <a:t>Amy Pennington</a:t>
            </a:r>
            <a:endParaRPr dirty="0"/>
          </a:p>
        </p:txBody>
      </p:sp>
    </p:spTree>
    <p:extLst>
      <p:ext uri="{BB962C8B-B14F-4D97-AF65-F5344CB8AC3E}">
        <p14:creationId xmlns:p14="http://schemas.microsoft.com/office/powerpoint/2010/main" val="408225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585"/>
                                        </p:tgtEl>
                                        <p:attrNameLst>
                                          <p:attrName>style.visibility</p:attrName>
                                        </p:attrNameLst>
                                      </p:cBhvr>
                                      <p:to>
                                        <p:strVal val="visible"/>
                                      </p:to>
                                    </p:set>
                                    <p:animEffect transition="in" filter="fade">
                                      <p:cBhvr>
                                        <p:cTn id="7" dur="1000"/>
                                        <p:tgtEl>
                                          <p:spTgt spid="2585"/>
                                        </p:tgtEl>
                                      </p:cBhvr>
                                    </p:animEffect>
                                  </p:childTnLst>
                                </p:cTn>
                              </p:par>
                              <p:par>
                                <p:cTn id="8" presetID="10" presetClass="entr" presetSubtype="0" fill="hold" nodeType="withEffect">
                                  <p:stCondLst>
                                    <p:cond delay="0"/>
                                  </p:stCondLst>
                                  <p:childTnLst>
                                    <p:set>
                                      <p:cBhvr>
                                        <p:cTn id="9" dur="1" fill="hold">
                                          <p:stCondLst>
                                            <p:cond delay="0"/>
                                          </p:stCondLst>
                                        </p:cTn>
                                        <p:tgtEl>
                                          <p:spTgt spid="2586"/>
                                        </p:tgtEl>
                                        <p:attrNameLst>
                                          <p:attrName>style.visibility</p:attrName>
                                        </p:attrNameLst>
                                      </p:cBhvr>
                                      <p:to>
                                        <p:strVal val="visible"/>
                                      </p:to>
                                    </p:set>
                                    <p:animEffect transition="in" filter="fade">
                                      <p:cBhvr>
                                        <p:cTn id="10" dur="1000"/>
                                        <p:tgtEl>
                                          <p:spTgt spid="2586"/>
                                        </p:tgtEl>
                                      </p:cBhvr>
                                    </p:animEffec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3738"/>
        <p:cNvGrpSpPr/>
        <p:nvPr/>
      </p:nvGrpSpPr>
      <p:grpSpPr>
        <a:xfrm>
          <a:off x="0" y="0"/>
          <a:ext cx="0" cy="0"/>
          <a:chOff x="0" y="0"/>
          <a:chExt cx="0" cy="0"/>
        </a:xfrm>
      </p:grpSpPr>
      <p:sp>
        <p:nvSpPr>
          <p:cNvPr id="3739" name="Google Shape;3739;p112"/>
          <p:cNvSpPr txBox="1">
            <a:spLocks noGrp="1"/>
          </p:cNvSpPr>
          <p:nvPr>
            <p:ph type="title"/>
          </p:nvPr>
        </p:nvSpPr>
        <p:spPr>
          <a:xfrm>
            <a:off x="2684300" y="1858750"/>
            <a:ext cx="4398300" cy="727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Pre-Hearing</a:t>
            </a:r>
            <a:br>
              <a:rPr lang="en" dirty="0"/>
            </a:br>
            <a:endParaRPr dirty="0"/>
          </a:p>
        </p:txBody>
      </p:sp>
      <p:sp>
        <p:nvSpPr>
          <p:cNvPr id="3740" name="Google Shape;3740;p112"/>
          <p:cNvSpPr txBox="1">
            <a:spLocks noGrp="1"/>
          </p:cNvSpPr>
          <p:nvPr>
            <p:ph type="title" idx="2"/>
          </p:nvPr>
        </p:nvSpPr>
        <p:spPr>
          <a:xfrm>
            <a:off x="713225" y="1863975"/>
            <a:ext cx="1742400" cy="1197300"/>
          </a:xfrm>
          <a:prstGeom prst="rect">
            <a:avLst/>
          </a:prstGeom>
        </p:spPr>
        <p:txBody>
          <a:bodyPr spcFirstLastPara="1" wrap="square" lIns="91425" tIns="0" rIns="91425" bIns="91425" anchor="t" anchorCtr="0">
            <a:noAutofit/>
          </a:bodyPr>
          <a:lstStyle/>
          <a:p>
            <a:pPr marL="0" lvl="0" indent="0" algn="r" rtl="0">
              <a:spcBef>
                <a:spcPts val="0"/>
              </a:spcBef>
              <a:spcAft>
                <a:spcPts val="0"/>
              </a:spcAft>
              <a:buNone/>
            </a:pPr>
            <a:r>
              <a:rPr lang="en"/>
              <a:t>04</a:t>
            </a:r>
            <a:endParaRPr/>
          </a:p>
        </p:txBody>
      </p:sp>
      <p:sp>
        <p:nvSpPr>
          <p:cNvPr id="3741" name="Google Shape;3741;p112"/>
          <p:cNvSpPr txBox="1">
            <a:spLocks noGrp="1"/>
          </p:cNvSpPr>
          <p:nvPr>
            <p:ph type="subTitle" idx="1"/>
          </p:nvPr>
        </p:nvSpPr>
        <p:spPr>
          <a:xfrm>
            <a:off x="2684299" y="2586250"/>
            <a:ext cx="3704143" cy="6327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dirty="0"/>
              <a:t>Will Cooper</a:t>
            </a:r>
          </a:p>
          <a:p>
            <a:pPr marL="0" lvl="0" indent="0" algn="l" rtl="0">
              <a:spcBef>
                <a:spcPts val="0"/>
              </a:spcBef>
              <a:spcAft>
                <a:spcPts val="1200"/>
              </a:spcAft>
              <a:buNone/>
            </a:pPr>
            <a:r>
              <a:rPr lang="en" dirty="0"/>
              <a:t>Associate Dean for </a:t>
            </a:r>
            <a:r>
              <a:rPr lang="en"/>
              <a:t>Student Conduct</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739"/>
                                        </p:tgtEl>
                                        <p:attrNameLst>
                                          <p:attrName>style.visibility</p:attrName>
                                        </p:attrNameLst>
                                      </p:cBhvr>
                                      <p:to>
                                        <p:strVal val="visible"/>
                                      </p:to>
                                    </p:set>
                                    <p:animEffect transition="in" filter="fade">
                                      <p:cBhvr>
                                        <p:cTn id="7" dur="1000"/>
                                        <p:tgtEl>
                                          <p:spTgt spid="3739"/>
                                        </p:tgtEl>
                                      </p:cBhvr>
                                    </p:animEffect>
                                  </p:childTnLst>
                                </p:cTn>
                              </p:par>
                              <p:par>
                                <p:cTn id="8" presetID="10" presetClass="entr" presetSubtype="0" fill="hold" nodeType="withEffect">
                                  <p:stCondLst>
                                    <p:cond delay="0"/>
                                  </p:stCondLst>
                                  <p:childTnLst>
                                    <p:set>
                                      <p:cBhvr>
                                        <p:cTn id="9" dur="1" fill="hold">
                                          <p:stCondLst>
                                            <p:cond delay="0"/>
                                          </p:stCondLst>
                                        </p:cTn>
                                        <p:tgtEl>
                                          <p:spTgt spid="3740"/>
                                        </p:tgtEl>
                                        <p:attrNameLst>
                                          <p:attrName>style.visibility</p:attrName>
                                        </p:attrNameLst>
                                      </p:cBhvr>
                                      <p:to>
                                        <p:strVal val="visible"/>
                                      </p:to>
                                    </p:set>
                                    <p:animEffect transition="in" filter="fade">
                                      <p:cBhvr>
                                        <p:cTn id="10" dur="1000"/>
                                        <p:tgtEl>
                                          <p:spTgt spid="3740"/>
                                        </p:tgtEl>
                                      </p:cBhvr>
                                    </p:animEffec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3741"/>
                                        </p:tgtEl>
                                        <p:attrNameLst>
                                          <p:attrName>style.visibility</p:attrName>
                                        </p:attrNameLst>
                                      </p:cBhvr>
                                      <p:to>
                                        <p:strVal val="visible"/>
                                      </p:to>
                                    </p:set>
                                    <p:animEffect transition="in" filter="fade">
                                      <p:cBhvr>
                                        <p:cTn id="14" dur="1000"/>
                                        <p:tgtEl>
                                          <p:spTgt spid="37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2845"/>
        <p:cNvGrpSpPr/>
        <p:nvPr/>
      </p:nvGrpSpPr>
      <p:grpSpPr>
        <a:xfrm>
          <a:off x="0" y="0"/>
          <a:ext cx="0" cy="0"/>
          <a:chOff x="0" y="0"/>
          <a:chExt cx="0" cy="0"/>
        </a:xfrm>
      </p:grpSpPr>
      <p:sp>
        <p:nvSpPr>
          <p:cNvPr id="2846" name="Google Shape;2846;p83"/>
          <p:cNvSpPr txBox="1">
            <a:spLocks noGrp="1"/>
          </p:cNvSpPr>
          <p:nvPr>
            <p:ph type="ctrTitle"/>
          </p:nvPr>
        </p:nvSpPr>
        <p:spPr>
          <a:xfrm>
            <a:off x="713250" y="420624"/>
            <a:ext cx="7717500" cy="576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Title IX Process</a:t>
            </a:r>
            <a:endParaRPr dirty="0"/>
          </a:p>
        </p:txBody>
      </p:sp>
      <p:sp>
        <p:nvSpPr>
          <p:cNvPr id="2847" name="Google Shape;2847;p83"/>
          <p:cNvSpPr txBox="1">
            <a:spLocks noGrp="1"/>
          </p:cNvSpPr>
          <p:nvPr>
            <p:ph type="body" idx="4294967295"/>
          </p:nvPr>
        </p:nvSpPr>
        <p:spPr>
          <a:xfrm>
            <a:off x="195338" y="2386493"/>
            <a:ext cx="1390200" cy="791700"/>
          </a:xfrm>
          <a:prstGeom prst="rect">
            <a:avLst/>
          </a:prstGeom>
        </p:spPr>
        <p:txBody>
          <a:bodyPr spcFirstLastPara="1" wrap="square" lIns="91425" tIns="91425" rIns="91425" bIns="91425" anchor="t" anchorCtr="0">
            <a:noAutofit/>
          </a:bodyPr>
          <a:lstStyle/>
          <a:p>
            <a:pPr marL="0" indent="0" algn="ctr">
              <a:spcAft>
                <a:spcPts val="1200"/>
              </a:spcAft>
              <a:buNone/>
            </a:pPr>
            <a:r>
              <a:rPr lang="en" sz="1400" dirty="0"/>
              <a:t>Initial Meeting</a:t>
            </a:r>
            <a:br>
              <a:rPr lang="en" sz="1400" dirty="0"/>
            </a:br>
            <a:r>
              <a:rPr lang="en" sz="1400" dirty="0"/>
              <a:t>Supports</a:t>
            </a:r>
            <a:br>
              <a:rPr lang="en" sz="1400" dirty="0"/>
            </a:br>
            <a:r>
              <a:rPr lang="en" sz="1400" dirty="0"/>
              <a:t>Advisor</a:t>
            </a:r>
            <a:br>
              <a:rPr lang="en" sz="1400" dirty="0"/>
            </a:br>
            <a:r>
              <a:rPr lang="en" sz="1400" dirty="0"/>
              <a:t>Complaint</a:t>
            </a:r>
            <a:br>
              <a:rPr lang="en" sz="1400" dirty="0"/>
            </a:br>
            <a:r>
              <a:rPr lang="en" sz="1400" dirty="0"/>
              <a:t>Response</a:t>
            </a:r>
            <a:br>
              <a:rPr lang="en" sz="1400" dirty="0"/>
            </a:br>
            <a:r>
              <a:rPr lang="en" sz="1400" dirty="0"/>
              <a:t>NOIA</a:t>
            </a:r>
          </a:p>
        </p:txBody>
      </p:sp>
      <p:sp>
        <p:nvSpPr>
          <p:cNvPr id="2848" name="Google Shape;2848;p83"/>
          <p:cNvSpPr txBox="1">
            <a:spLocks noGrp="1"/>
          </p:cNvSpPr>
          <p:nvPr>
            <p:ph type="subTitle" idx="4294967295"/>
          </p:nvPr>
        </p:nvSpPr>
        <p:spPr>
          <a:xfrm>
            <a:off x="155344" y="1637955"/>
            <a:ext cx="1462402" cy="877200"/>
          </a:xfrm>
          <a:prstGeom prst="rect">
            <a:avLst/>
          </a:prstGeom>
        </p:spPr>
        <p:txBody>
          <a:bodyPr spcFirstLastPara="1" wrap="square" lIns="91425" tIns="0" rIns="91425" bIns="91425" anchor="t" anchorCtr="0">
            <a:noAutofit/>
          </a:bodyPr>
          <a:lstStyle/>
          <a:p>
            <a:pPr marL="0" lvl="0" indent="0" algn="ctr" rtl="0">
              <a:spcBef>
                <a:spcPts val="0"/>
              </a:spcBef>
              <a:spcAft>
                <a:spcPts val="1200"/>
              </a:spcAft>
              <a:buNone/>
            </a:pPr>
            <a:r>
              <a:rPr lang="en" sz="2400" dirty="0">
                <a:solidFill>
                  <a:schemeClr val="accent1"/>
                </a:solidFill>
                <a:latin typeface="Calistoga"/>
                <a:ea typeface="Calistoga"/>
                <a:cs typeface="Calistoga"/>
                <a:sym typeface="Calistoga"/>
              </a:rPr>
              <a:t>Reported to TIX</a:t>
            </a:r>
            <a:endParaRPr sz="2400" dirty="0">
              <a:solidFill>
                <a:schemeClr val="accent1"/>
              </a:solidFill>
              <a:latin typeface="Calistoga"/>
              <a:ea typeface="Calistoga"/>
              <a:cs typeface="Calistoga"/>
              <a:sym typeface="Calistoga"/>
            </a:endParaRPr>
          </a:p>
        </p:txBody>
      </p:sp>
      <p:sp>
        <p:nvSpPr>
          <p:cNvPr id="2849" name="Google Shape;2849;p83"/>
          <p:cNvSpPr txBox="1">
            <a:spLocks noGrp="1"/>
          </p:cNvSpPr>
          <p:nvPr>
            <p:ph type="title" idx="4294967295"/>
          </p:nvPr>
        </p:nvSpPr>
        <p:spPr>
          <a:xfrm>
            <a:off x="191445" y="1219816"/>
            <a:ext cx="1390200" cy="334200"/>
          </a:xfrm>
          <a:prstGeom prst="rect">
            <a:avLst/>
          </a:prstGeom>
        </p:spPr>
        <p:txBody>
          <a:bodyPr spcFirstLastPara="1" wrap="square" lIns="91425" tIns="0" rIns="91425" bIns="91425" anchor="t" anchorCtr="0">
            <a:noAutofit/>
          </a:bodyPr>
          <a:lstStyle/>
          <a:p>
            <a:pPr marL="0" lvl="0" indent="0" algn="ctr" rtl="0">
              <a:spcBef>
                <a:spcPts val="0"/>
              </a:spcBef>
              <a:spcAft>
                <a:spcPts val="0"/>
              </a:spcAft>
              <a:buNone/>
            </a:pPr>
            <a:r>
              <a:rPr lang="en" sz="2400" dirty="0">
                <a:solidFill>
                  <a:schemeClr val="lt1"/>
                </a:solidFill>
              </a:rPr>
              <a:t>Incident</a:t>
            </a:r>
            <a:endParaRPr sz="2400" dirty="0">
              <a:solidFill>
                <a:schemeClr val="lt1"/>
              </a:solidFill>
            </a:endParaRPr>
          </a:p>
        </p:txBody>
      </p:sp>
      <p:sp>
        <p:nvSpPr>
          <p:cNvPr id="2850" name="Google Shape;2850;p83"/>
          <p:cNvSpPr txBox="1">
            <a:spLocks noGrp="1"/>
          </p:cNvSpPr>
          <p:nvPr>
            <p:ph type="body" idx="4294967295"/>
          </p:nvPr>
        </p:nvSpPr>
        <p:spPr>
          <a:xfrm>
            <a:off x="1974218" y="3592263"/>
            <a:ext cx="1390200" cy="791700"/>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None/>
            </a:pPr>
            <a:r>
              <a:rPr lang="en" sz="1400" dirty="0"/>
              <a:t>Interviews</a:t>
            </a:r>
            <a:br>
              <a:rPr lang="en" sz="1400" dirty="0"/>
            </a:br>
            <a:r>
              <a:rPr lang="en" sz="1400" dirty="0"/>
              <a:t>Evidence</a:t>
            </a:r>
            <a:br>
              <a:rPr lang="en" sz="1400" dirty="0"/>
            </a:br>
            <a:r>
              <a:rPr lang="en" sz="1400" dirty="0"/>
              <a:t>Draft Report</a:t>
            </a:r>
            <a:br>
              <a:rPr lang="en" sz="1400" dirty="0"/>
            </a:br>
            <a:r>
              <a:rPr lang="en" sz="1400" dirty="0"/>
              <a:t>Final Report</a:t>
            </a:r>
          </a:p>
        </p:txBody>
      </p:sp>
      <p:sp>
        <p:nvSpPr>
          <p:cNvPr id="2851" name="Google Shape;2851;p83"/>
          <p:cNvSpPr txBox="1">
            <a:spLocks noGrp="1"/>
          </p:cNvSpPr>
          <p:nvPr>
            <p:ph type="subTitle" idx="4294967295"/>
          </p:nvPr>
        </p:nvSpPr>
        <p:spPr>
          <a:xfrm>
            <a:off x="1783422" y="2877932"/>
            <a:ext cx="1775163" cy="877200"/>
          </a:xfrm>
          <a:prstGeom prst="rect">
            <a:avLst/>
          </a:prstGeom>
        </p:spPr>
        <p:txBody>
          <a:bodyPr spcFirstLastPara="1" wrap="square" lIns="91425" tIns="0" rIns="91425" bIns="91425" anchor="t" anchorCtr="0">
            <a:noAutofit/>
          </a:bodyPr>
          <a:lstStyle/>
          <a:p>
            <a:pPr marL="0" lvl="0" indent="0" algn="ctr" rtl="0">
              <a:spcBef>
                <a:spcPts val="0"/>
              </a:spcBef>
              <a:spcAft>
                <a:spcPts val="1200"/>
              </a:spcAft>
              <a:buNone/>
            </a:pPr>
            <a:r>
              <a:rPr lang="en" sz="2400" dirty="0">
                <a:solidFill>
                  <a:schemeClr val="accent1"/>
                </a:solidFill>
                <a:latin typeface="Calistoga"/>
                <a:ea typeface="Calistoga"/>
                <a:cs typeface="Calistoga"/>
                <a:sym typeface="Calistoga"/>
              </a:rPr>
              <a:t>Stones Unturned</a:t>
            </a:r>
            <a:endParaRPr sz="2400" dirty="0">
              <a:solidFill>
                <a:schemeClr val="accent1"/>
              </a:solidFill>
              <a:latin typeface="Calistoga"/>
              <a:ea typeface="Calistoga"/>
              <a:cs typeface="Calistoga"/>
              <a:sym typeface="Calistoga"/>
            </a:endParaRPr>
          </a:p>
        </p:txBody>
      </p:sp>
      <p:sp>
        <p:nvSpPr>
          <p:cNvPr id="2852" name="Google Shape;2852;p83"/>
          <p:cNvSpPr txBox="1">
            <a:spLocks noGrp="1"/>
          </p:cNvSpPr>
          <p:nvPr>
            <p:ph type="title" idx="4294967295"/>
          </p:nvPr>
        </p:nvSpPr>
        <p:spPr>
          <a:xfrm>
            <a:off x="1646393" y="2552342"/>
            <a:ext cx="2045850" cy="334200"/>
          </a:xfrm>
          <a:prstGeom prst="rect">
            <a:avLst/>
          </a:prstGeom>
        </p:spPr>
        <p:txBody>
          <a:bodyPr spcFirstLastPara="1" wrap="square" lIns="91425" tIns="0" rIns="91425" bIns="91425" anchor="t" anchorCtr="0">
            <a:noAutofit/>
          </a:bodyPr>
          <a:lstStyle/>
          <a:p>
            <a:pPr marL="0" lvl="0" indent="0" algn="ctr" rtl="0">
              <a:spcBef>
                <a:spcPts val="0"/>
              </a:spcBef>
              <a:spcAft>
                <a:spcPts val="0"/>
              </a:spcAft>
              <a:buNone/>
            </a:pPr>
            <a:r>
              <a:rPr lang="en" sz="2400" dirty="0">
                <a:solidFill>
                  <a:schemeClr val="lt1"/>
                </a:solidFill>
              </a:rPr>
              <a:t>Investigation</a:t>
            </a:r>
            <a:endParaRPr sz="2400" dirty="0">
              <a:solidFill>
                <a:schemeClr val="lt1"/>
              </a:solidFill>
            </a:endParaRPr>
          </a:p>
        </p:txBody>
      </p:sp>
      <p:sp>
        <p:nvSpPr>
          <p:cNvPr id="2854" name="Google Shape;2854;p83"/>
          <p:cNvSpPr txBox="1">
            <a:spLocks noGrp="1"/>
          </p:cNvSpPr>
          <p:nvPr>
            <p:ph type="subTitle" idx="4294967295"/>
          </p:nvPr>
        </p:nvSpPr>
        <p:spPr>
          <a:xfrm>
            <a:off x="3410674" y="1595978"/>
            <a:ext cx="1854737" cy="877200"/>
          </a:xfrm>
          <a:prstGeom prst="rect">
            <a:avLst/>
          </a:prstGeom>
        </p:spPr>
        <p:txBody>
          <a:bodyPr spcFirstLastPara="1" wrap="square" lIns="91425" tIns="0" rIns="91425" bIns="91425" anchor="t" anchorCtr="0">
            <a:noAutofit/>
          </a:bodyPr>
          <a:lstStyle/>
          <a:p>
            <a:pPr marL="0" lvl="0" indent="0" algn="ctr" rtl="0">
              <a:spcBef>
                <a:spcPts val="0"/>
              </a:spcBef>
              <a:spcAft>
                <a:spcPts val="1200"/>
              </a:spcAft>
              <a:buNone/>
            </a:pPr>
            <a:r>
              <a:rPr lang="en" sz="2400" dirty="0">
                <a:solidFill>
                  <a:schemeClr val="accent1"/>
                </a:solidFill>
                <a:latin typeface="Calistoga"/>
                <a:ea typeface="Calistoga"/>
                <a:cs typeface="Calistoga"/>
                <a:sym typeface="Calistoga"/>
              </a:rPr>
              <a:t>Hearing Prep</a:t>
            </a:r>
            <a:endParaRPr sz="2400" dirty="0">
              <a:solidFill>
                <a:schemeClr val="accent1"/>
              </a:solidFill>
              <a:latin typeface="Calistoga"/>
              <a:ea typeface="Calistoga"/>
              <a:cs typeface="Calistoga"/>
              <a:sym typeface="Calistoga"/>
            </a:endParaRPr>
          </a:p>
        </p:txBody>
      </p:sp>
      <p:sp>
        <p:nvSpPr>
          <p:cNvPr id="2855" name="Google Shape;2855;p83"/>
          <p:cNvSpPr txBox="1">
            <a:spLocks noGrp="1"/>
          </p:cNvSpPr>
          <p:nvPr>
            <p:ph type="title" idx="4294967295"/>
          </p:nvPr>
        </p:nvSpPr>
        <p:spPr>
          <a:xfrm>
            <a:off x="3311905" y="1206502"/>
            <a:ext cx="2045849" cy="334200"/>
          </a:xfrm>
          <a:prstGeom prst="rect">
            <a:avLst/>
          </a:prstGeom>
        </p:spPr>
        <p:txBody>
          <a:bodyPr spcFirstLastPara="1" wrap="square" lIns="91425" tIns="0" rIns="91425" bIns="91425" anchor="t" anchorCtr="0">
            <a:noAutofit/>
          </a:bodyPr>
          <a:lstStyle/>
          <a:p>
            <a:pPr marL="0" lvl="0" indent="0" algn="ctr" rtl="0">
              <a:spcBef>
                <a:spcPts val="0"/>
              </a:spcBef>
              <a:spcAft>
                <a:spcPts val="0"/>
              </a:spcAft>
              <a:buNone/>
            </a:pPr>
            <a:r>
              <a:rPr lang="en" sz="2400" dirty="0">
                <a:solidFill>
                  <a:schemeClr val="lt1"/>
                </a:solidFill>
              </a:rPr>
              <a:t>Pre-Hearing</a:t>
            </a:r>
            <a:endParaRPr sz="2400" dirty="0">
              <a:solidFill>
                <a:schemeClr val="lt1"/>
              </a:solidFill>
            </a:endParaRPr>
          </a:p>
        </p:txBody>
      </p:sp>
      <p:sp>
        <p:nvSpPr>
          <p:cNvPr id="2858" name="Google Shape;2858;p83"/>
          <p:cNvSpPr txBox="1">
            <a:spLocks noGrp="1"/>
          </p:cNvSpPr>
          <p:nvPr>
            <p:ph type="title" idx="4294967295"/>
          </p:nvPr>
        </p:nvSpPr>
        <p:spPr>
          <a:xfrm>
            <a:off x="5470287" y="2571750"/>
            <a:ext cx="1390200" cy="334200"/>
          </a:xfrm>
          <a:prstGeom prst="rect">
            <a:avLst/>
          </a:prstGeom>
        </p:spPr>
        <p:txBody>
          <a:bodyPr spcFirstLastPara="1" wrap="square" lIns="91425" tIns="0" rIns="91425" bIns="91425" anchor="t" anchorCtr="0">
            <a:noAutofit/>
          </a:bodyPr>
          <a:lstStyle/>
          <a:p>
            <a:pPr marL="0" lvl="0" indent="0" algn="ctr" rtl="0">
              <a:spcBef>
                <a:spcPts val="0"/>
              </a:spcBef>
              <a:spcAft>
                <a:spcPts val="0"/>
              </a:spcAft>
              <a:buNone/>
            </a:pPr>
            <a:r>
              <a:rPr lang="en" sz="2400" dirty="0">
                <a:solidFill>
                  <a:schemeClr val="lt1"/>
                </a:solidFill>
              </a:rPr>
              <a:t>Hearing</a:t>
            </a:r>
            <a:endParaRPr sz="2400" dirty="0">
              <a:solidFill>
                <a:schemeClr val="lt1"/>
              </a:solidFill>
            </a:endParaRPr>
          </a:p>
        </p:txBody>
      </p:sp>
      <p:sp>
        <p:nvSpPr>
          <p:cNvPr id="2861" name="Google Shape;2861;p83"/>
          <p:cNvSpPr txBox="1">
            <a:spLocks noGrp="1"/>
          </p:cNvSpPr>
          <p:nvPr>
            <p:ph type="title" idx="4294967295"/>
          </p:nvPr>
        </p:nvSpPr>
        <p:spPr>
          <a:xfrm>
            <a:off x="7088014" y="1337169"/>
            <a:ext cx="2100021" cy="334200"/>
          </a:xfrm>
          <a:prstGeom prst="rect">
            <a:avLst/>
          </a:prstGeom>
        </p:spPr>
        <p:txBody>
          <a:bodyPr spcFirstLastPara="1" wrap="square" lIns="91425" tIns="0" rIns="91425" bIns="91425" anchor="t" anchorCtr="0">
            <a:noAutofit/>
          </a:bodyPr>
          <a:lstStyle/>
          <a:p>
            <a:pPr marL="0" lvl="0" indent="0" algn="ctr" rtl="0">
              <a:spcBef>
                <a:spcPts val="0"/>
              </a:spcBef>
              <a:spcAft>
                <a:spcPts val="0"/>
              </a:spcAft>
              <a:buNone/>
            </a:pPr>
            <a:r>
              <a:rPr lang="en" sz="2400" dirty="0">
                <a:solidFill>
                  <a:schemeClr val="lt1"/>
                </a:solidFill>
              </a:rPr>
              <a:t>Post-Hearing</a:t>
            </a:r>
            <a:endParaRPr sz="2400" dirty="0">
              <a:solidFill>
                <a:schemeClr val="lt1"/>
              </a:solidFill>
            </a:endParaRPr>
          </a:p>
        </p:txBody>
      </p:sp>
      <p:grpSp>
        <p:nvGrpSpPr>
          <p:cNvPr id="2862" name="Google Shape;2862;p83"/>
          <p:cNvGrpSpPr/>
          <p:nvPr/>
        </p:nvGrpSpPr>
        <p:grpSpPr>
          <a:xfrm>
            <a:off x="1498863" y="1545440"/>
            <a:ext cx="5722069" cy="1062230"/>
            <a:chOff x="1888650" y="1583825"/>
            <a:chExt cx="5366712" cy="1062230"/>
          </a:xfrm>
        </p:grpSpPr>
        <p:sp>
          <p:nvSpPr>
            <p:cNvPr id="2863" name="Google Shape;2863;p83"/>
            <p:cNvSpPr/>
            <p:nvPr/>
          </p:nvSpPr>
          <p:spPr>
            <a:xfrm>
              <a:off x="3390275" y="1583825"/>
              <a:ext cx="663837" cy="1062230"/>
            </a:xfrm>
            <a:custGeom>
              <a:avLst/>
              <a:gdLst/>
              <a:ahLst/>
              <a:cxnLst/>
              <a:rect l="l" t="t" r="r" b="b"/>
              <a:pathLst>
                <a:path w="25067" h="31567" extrusionOk="0">
                  <a:moveTo>
                    <a:pt x="0" y="31567"/>
                  </a:moveTo>
                  <a:cubicBezTo>
                    <a:pt x="5780" y="27234"/>
                    <a:pt x="4307" y="17743"/>
                    <a:pt x="7242" y="11142"/>
                  </a:cubicBezTo>
                  <a:cubicBezTo>
                    <a:pt x="10089" y="4739"/>
                    <a:pt x="18060" y="0"/>
                    <a:pt x="25067" y="0"/>
                  </a:cubicBezTo>
                </a:path>
              </a:pathLst>
            </a:custGeom>
            <a:noFill/>
            <a:ln w="9525" cap="flat" cmpd="sng">
              <a:solidFill>
                <a:schemeClr val="accent1"/>
              </a:solidFill>
              <a:prstDash val="solid"/>
              <a:round/>
              <a:headEnd type="none" w="med" len="med"/>
              <a:tailEnd type="none" w="med" len="med"/>
            </a:ln>
          </p:spPr>
        </p:sp>
        <p:sp>
          <p:nvSpPr>
            <p:cNvPr id="2864" name="Google Shape;2864;p83"/>
            <p:cNvSpPr/>
            <p:nvPr/>
          </p:nvSpPr>
          <p:spPr>
            <a:xfrm flipH="1">
              <a:off x="5045025" y="1583825"/>
              <a:ext cx="663837" cy="1062230"/>
            </a:xfrm>
            <a:custGeom>
              <a:avLst/>
              <a:gdLst/>
              <a:ahLst/>
              <a:cxnLst/>
              <a:rect l="l" t="t" r="r" b="b"/>
              <a:pathLst>
                <a:path w="25067" h="31567" extrusionOk="0">
                  <a:moveTo>
                    <a:pt x="0" y="31567"/>
                  </a:moveTo>
                  <a:cubicBezTo>
                    <a:pt x="5780" y="27234"/>
                    <a:pt x="4307" y="17743"/>
                    <a:pt x="7242" y="11142"/>
                  </a:cubicBezTo>
                  <a:cubicBezTo>
                    <a:pt x="10089" y="4739"/>
                    <a:pt x="18060" y="0"/>
                    <a:pt x="25067" y="0"/>
                  </a:cubicBezTo>
                </a:path>
              </a:pathLst>
            </a:custGeom>
            <a:noFill/>
            <a:ln w="9525" cap="flat" cmpd="sng">
              <a:solidFill>
                <a:schemeClr val="accent1"/>
              </a:solidFill>
              <a:prstDash val="solid"/>
              <a:round/>
              <a:headEnd type="none" w="med" len="med"/>
              <a:tailEnd type="none" w="med" len="med"/>
            </a:ln>
          </p:spPr>
        </p:sp>
        <p:sp>
          <p:nvSpPr>
            <p:cNvPr id="2865" name="Google Shape;2865;p83"/>
            <p:cNvSpPr/>
            <p:nvPr/>
          </p:nvSpPr>
          <p:spPr>
            <a:xfrm>
              <a:off x="6591525" y="1583825"/>
              <a:ext cx="663837" cy="1062230"/>
            </a:xfrm>
            <a:custGeom>
              <a:avLst/>
              <a:gdLst/>
              <a:ahLst/>
              <a:cxnLst/>
              <a:rect l="l" t="t" r="r" b="b"/>
              <a:pathLst>
                <a:path w="25067" h="31567" extrusionOk="0">
                  <a:moveTo>
                    <a:pt x="0" y="31567"/>
                  </a:moveTo>
                  <a:cubicBezTo>
                    <a:pt x="5780" y="27234"/>
                    <a:pt x="4307" y="17743"/>
                    <a:pt x="7242" y="11142"/>
                  </a:cubicBezTo>
                  <a:cubicBezTo>
                    <a:pt x="10089" y="4739"/>
                    <a:pt x="18060" y="0"/>
                    <a:pt x="25067" y="0"/>
                  </a:cubicBezTo>
                </a:path>
              </a:pathLst>
            </a:custGeom>
            <a:noFill/>
            <a:ln w="9525" cap="flat" cmpd="sng">
              <a:solidFill>
                <a:schemeClr val="accent1"/>
              </a:solidFill>
              <a:prstDash val="solid"/>
              <a:round/>
              <a:headEnd type="none" w="med" len="med"/>
              <a:tailEnd type="none" w="med" len="med"/>
            </a:ln>
          </p:spPr>
        </p:sp>
        <p:sp>
          <p:nvSpPr>
            <p:cNvPr id="2866" name="Google Shape;2866;p83"/>
            <p:cNvSpPr/>
            <p:nvPr/>
          </p:nvSpPr>
          <p:spPr>
            <a:xfrm flipH="1">
              <a:off x="1888650" y="1583825"/>
              <a:ext cx="663837" cy="1062230"/>
            </a:xfrm>
            <a:custGeom>
              <a:avLst/>
              <a:gdLst/>
              <a:ahLst/>
              <a:cxnLst/>
              <a:rect l="l" t="t" r="r" b="b"/>
              <a:pathLst>
                <a:path w="25067" h="31567" extrusionOk="0">
                  <a:moveTo>
                    <a:pt x="0" y="31567"/>
                  </a:moveTo>
                  <a:cubicBezTo>
                    <a:pt x="5780" y="27234"/>
                    <a:pt x="4307" y="17743"/>
                    <a:pt x="7242" y="11142"/>
                  </a:cubicBezTo>
                  <a:cubicBezTo>
                    <a:pt x="10089" y="4739"/>
                    <a:pt x="18060" y="0"/>
                    <a:pt x="25067" y="0"/>
                  </a:cubicBezTo>
                </a:path>
              </a:pathLst>
            </a:custGeom>
            <a:noFill/>
            <a:ln w="9525" cap="flat" cmpd="sng">
              <a:solidFill>
                <a:schemeClr val="accent1"/>
              </a:solidFill>
              <a:prstDash val="solid"/>
              <a:round/>
              <a:headEnd type="none" w="med" len="med"/>
              <a:tailEnd type="none" w="med" len="med"/>
            </a:ln>
          </p:spPr>
        </p:sp>
      </p:grpSp>
    </p:spTree>
    <p:extLst>
      <p:ext uri="{BB962C8B-B14F-4D97-AF65-F5344CB8AC3E}">
        <p14:creationId xmlns:p14="http://schemas.microsoft.com/office/powerpoint/2010/main" val="1247825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849"/>
                                        </p:tgtEl>
                                        <p:attrNameLst>
                                          <p:attrName>style.visibility</p:attrName>
                                        </p:attrNameLst>
                                      </p:cBhvr>
                                      <p:to>
                                        <p:strVal val="visible"/>
                                      </p:to>
                                    </p:set>
                                    <p:animEffect transition="in" filter="fade">
                                      <p:cBhvr>
                                        <p:cTn id="7" dur="1000"/>
                                        <p:tgtEl>
                                          <p:spTgt spid="2849"/>
                                        </p:tgtEl>
                                      </p:cBhvr>
                                    </p:animEffect>
                                  </p:childTnLst>
                                </p:cTn>
                              </p:par>
                              <p:par>
                                <p:cTn id="8" presetID="10" presetClass="entr" presetSubtype="0" fill="hold" nodeType="withEffect">
                                  <p:stCondLst>
                                    <p:cond delay="0"/>
                                  </p:stCondLst>
                                  <p:childTnLst>
                                    <p:set>
                                      <p:cBhvr>
                                        <p:cTn id="9" dur="1" fill="hold">
                                          <p:stCondLst>
                                            <p:cond delay="0"/>
                                          </p:stCondLst>
                                        </p:cTn>
                                        <p:tgtEl>
                                          <p:spTgt spid="2852"/>
                                        </p:tgtEl>
                                        <p:attrNameLst>
                                          <p:attrName>style.visibility</p:attrName>
                                        </p:attrNameLst>
                                      </p:cBhvr>
                                      <p:to>
                                        <p:strVal val="visible"/>
                                      </p:to>
                                    </p:set>
                                    <p:animEffect transition="in" filter="fade">
                                      <p:cBhvr>
                                        <p:cTn id="10" dur="1000"/>
                                        <p:tgtEl>
                                          <p:spTgt spid="2852"/>
                                        </p:tgtEl>
                                      </p:cBhvr>
                                    </p:animEffect>
                                  </p:childTnLst>
                                </p:cTn>
                              </p:par>
                              <p:par>
                                <p:cTn id="11" presetID="10" presetClass="entr" presetSubtype="0" fill="hold" nodeType="withEffect">
                                  <p:stCondLst>
                                    <p:cond delay="0"/>
                                  </p:stCondLst>
                                  <p:childTnLst>
                                    <p:set>
                                      <p:cBhvr>
                                        <p:cTn id="12" dur="1" fill="hold">
                                          <p:stCondLst>
                                            <p:cond delay="0"/>
                                          </p:stCondLst>
                                        </p:cTn>
                                        <p:tgtEl>
                                          <p:spTgt spid="2855"/>
                                        </p:tgtEl>
                                        <p:attrNameLst>
                                          <p:attrName>style.visibility</p:attrName>
                                        </p:attrNameLst>
                                      </p:cBhvr>
                                      <p:to>
                                        <p:strVal val="visible"/>
                                      </p:to>
                                    </p:set>
                                    <p:animEffect transition="in" filter="fade">
                                      <p:cBhvr>
                                        <p:cTn id="13" dur="1000"/>
                                        <p:tgtEl>
                                          <p:spTgt spid="2855"/>
                                        </p:tgtEl>
                                      </p:cBhvr>
                                    </p:animEffect>
                                  </p:childTnLst>
                                </p:cTn>
                              </p:par>
                              <p:par>
                                <p:cTn id="14" presetID="10" presetClass="entr" presetSubtype="0" fill="hold" nodeType="withEffect">
                                  <p:stCondLst>
                                    <p:cond delay="0"/>
                                  </p:stCondLst>
                                  <p:childTnLst>
                                    <p:set>
                                      <p:cBhvr>
                                        <p:cTn id="15" dur="1" fill="hold">
                                          <p:stCondLst>
                                            <p:cond delay="0"/>
                                          </p:stCondLst>
                                        </p:cTn>
                                        <p:tgtEl>
                                          <p:spTgt spid="2858"/>
                                        </p:tgtEl>
                                        <p:attrNameLst>
                                          <p:attrName>style.visibility</p:attrName>
                                        </p:attrNameLst>
                                      </p:cBhvr>
                                      <p:to>
                                        <p:strVal val="visible"/>
                                      </p:to>
                                    </p:set>
                                    <p:animEffect transition="in" filter="fade">
                                      <p:cBhvr>
                                        <p:cTn id="16" dur="1000"/>
                                        <p:tgtEl>
                                          <p:spTgt spid="2858"/>
                                        </p:tgtEl>
                                      </p:cBhvr>
                                    </p:animEffect>
                                  </p:childTnLst>
                                </p:cTn>
                              </p:par>
                              <p:par>
                                <p:cTn id="17" presetID="10" presetClass="entr" presetSubtype="0" fill="hold" nodeType="withEffect">
                                  <p:stCondLst>
                                    <p:cond delay="0"/>
                                  </p:stCondLst>
                                  <p:childTnLst>
                                    <p:set>
                                      <p:cBhvr>
                                        <p:cTn id="18" dur="1" fill="hold">
                                          <p:stCondLst>
                                            <p:cond delay="0"/>
                                          </p:stCondLst>
                                        </p:cTn>
                                        <p:tgtEl>
                                          <p:spTgt spid="2861"/>
                                        </p:tgtEl>
                                        <p:attrNameLst>
                                          <p:attrName>style.visibility</p:attrName>
                                        </p:attrNameLst>
                                      </p:cBhvr>
                                      <p:to>
                                        <p:strVal val="visible"/>
                                      </p:to>
                                    </p:set>
                                    <p:animEffect transition="in" filter="fade">
                                      <p:cBhvr>
                                        <p:cTn id="19" dur="1000"/>
                                        <p:tgtEl>
                                          <p:spTgt spid="28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3106"/>
        <p:cNvGrpSpPr/>
        <p:nvPr/>
      </p:nvGrpSpPr>
      <p:grpSpPr>
        <a:xfrm>
          <a:off x="0" y="0"/>
          <a:ext cx="0" cy="0"/>
          <a:chOff x="0" y="0"/>
          <a:chExt cx="0" cy="0"/>
        </a:xfrm>
      </p:grpSpPr>
      <p:sp>
        <p:nvSpPr>
          <p:cNvPr id="3107" name="Google Shape;3107;p92"/>
          <p:cNvSpPr txBox="1">
            <a:spLocks noGrp="1"/>
          </p:cNvSpPr>
          <p:nvPr>
            <p:ph type="title"/>
          </p:nvPr>
        </p:nvSpPr>
        <p:spPr>
          <a:xfrm>
            <a:off x="942680" y="1150652"/>
            <a:ext cx="7258639" cy="2597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5400" dirty="0"/>
              <a:t>You do not have a side.</a:t>
            </a:r>
            <a:br>
              <a:rPr lang="en" sz="5400" dirty="0"/>
            </a:br>
            <a:br>
              <a:rPr lang="en" sz="5400" dirty="0"/>
            </a:br>
            <a:r>
              <a:rPr lang="en" sz="5400" dirty="0"/>
              <a:t>You represent the process.</a:t>
            </a:r>
            <a:endParaRPr sz="5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07"/>
                                        </p:tgtEl>
                                        <p:attrNameLst>
                                          <p:attrName>style.visibility</p:attrName>
                                        </p:attrNameLst>
                                      </p:cBhvr>
                                      <p:to>
                                        <p:strVal val="visible"/>
                                      </p:to>
                                    </p:set>
                                    <p:animEffect transition="in" filter="fade">
                                      <p:cBhvr>
                                        <p:cTn id="7" dur="1000"/>
                                        <p:tgtEl>
                                          <p:spTgt spid="3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8B83B-6BD4-5A44-CED7-6536A69FDD33}"/>
              </a:ext>
            </a:extLst>
          </p:cNvPr>
          <p:cNvSpPr>
            <a:spLocks noGrp="1"/>
          </p:cNvSpPr>
          <p:nvPr>
            <p:ph type="title"/>
          </p:nvPr>
        </p:nvSpPr>
        <p:spPr/>
        <p:txBody>
          <a:bodyPr/>
          <a:lstStyle/>
          <a:p>
            <a:pPr algn="ctr"/>
            <a:r>
              <a:rPr lang="en-US" dirty="0"/>
              <a:t>Preparing for the Hearing</a:t>
            </a:r>
          </a:p>
        </p:txBody>
      </p:sp>
      <p:sp>
        <p:nvSpPr>
          <p:cNvPr id="3" name="Subtitle 2">
            <a:extLst>
              <a:ext uri="{FF2B5EF4-FFF2-40B4-BE49-F238E27FC236}">
                <a16:creationId xmlns:a16="http://schemas.microsoft.com/office/drawing/2014/main" id="{F711669B-4D0B-A737-9CDE-2BF3D3A473B2}"/>
              </a:ext>
            </a:extLst>
          </p:cNvPr>
          <p:cNvSpPr>
            <a:spLocks noGrp="1"/>
          </p:cNvSpPr>
          <p:nvPr>
            <p:ph type="subTitle" idx="1"/>
          </p:nvPr>
        </p:nvSpPr>
        <p:spPr>
          <a:xfrm>
            <a:off x="713226" y="1516235"/>
            <a:ext cx="3545689" cy="2627501"/>
          </a:xfrm>
        </p:spPr>
        <p:txBody>
          <a:bodyPr/>
          <a:lstStyle/>
          <a:p>
            <a:pPr algn="l">
              <a:buFont typeface="Arial" panose="020B0604020202020204" pitchFamily="34" charset="0"/>
              <a:buChar char="•"/>
            </a:pPr>
            <a:r>
              <a:rPr lang="en-US" dirty="0"/>
              <a:t>The Hearing Panel will most likely meet prior to the scheduled hearing.</a:t>
            </a:r>
          </a:p>
          <a:p>
            <a:pPr algn="l">
              <a:buFont typeface="Arial" panose="020B0604020202020204" pitchFamily="34" charset="0"/>
              <a:buChar char="•"/>
            </a:pPr>
            <a:r>
              <a:rPr lang="en-US" dirty="0"/>
              <a:t>The Panel will review the investigative report.</a:t>
            </a:r>
          </a:p>
          <a:p>
            <a:pPr algn="l">
              <a:buFont typeface="Arial" panose="020B0604020202020204" pitchFamily="34" charset="0"/>
              <a:buChar char="•"/>
            </a:pPr>
            <a:r>
              <a:rPr lang="en-US" dirty="0"/>
              <a:t>The Panel will compile relevant questions for the parties and any witnesses.</a:t>
            </a:r>
          </a:p>
          <a:p>
            <a:pPr algn="l">
              <a:buFont typeface="Arial" panose="020B0604020202020204" pitchFamily="34" charset="0"/>
              <a:buChar char="•"/>
            </a:pPr>
            <a:r>
              <a:rPr lang="en-US" dirty="0"/>
              <a:t>The Panel will discuss anticipated relevance issues.</a:t>
            </a:r>
          </a:p>
        </p:txBody>
      </p:sp>
      <p:sp>
        <p:nvSpPr>
          <p:cNvPr id="4" name="Subtitle 3">
            <a:extLst>
              <a:ext uri="{FF2B5EF4-FFF2-40B4-BE49-F238E27FC236}">
                <a16:creationId xmlns:a16="http://schemas.microsoft.com/office/drawing/2014/main" id="{0CED2F62-C1FB-6DEF-88DA-C2791DC84418}"/>
              </a:ext>
            </a:extLst>
          </p:cNvPr>
          <p:cNvSpPr>
            <a:spLocks noGrp="1"/>
          </p:cNvSpPr>
          <p:nvPr>
            <p:ph type="subTitle" idx="2"/>
          </p:nvPr>
        </p:nvSpPr>
        <p:spPr>
          <a:xfrm>
            <a:off x="4571985" y="1516234"/>
            <a:ext cx="3858740" cy="2627501"/>
          </a:xfrm>
        </p:spPr>
        <p:txBody>
          <a:bodyPr/>
          <a:lstStyle/>
          <a:p>
            <a:pPr algn="l">
              <a:buFont typeface="Arial" panose="020B0604020202020204" pitchFamily="34" charset="0"/>
              <a:buChar char="•"/>
            </a:pPr>
            <a:r>
              <a:rPr lang="en-US" dirty="0"/>
              <a:t>Meet with Advisee to review the final report (pay attention to changes). evidence, and relevant policies.</a:t>
            </a:r>
          </a:p>
          <a:p>
            <a:pPr algn="l">
              <a:buFont typeface="Arial" panose="020B0604020202020204" pitchFamily="34" charset="0"/>
              <a:buChar char="•"/>
            </a:pPr>
            <a:r>
              <a:rPr lang="en-US" dirty="0"/>
              <a:t>Discuss cross-examination/your role</a:t>
            </a:r>
          </a:p>
          <a:p>
            <a:pPr algn="l">
              <a:buFont typeface="Arial" panose="020B0604020202020204" pitchFamily="34" charset="0"/>
              <a:buChar char="•"/>
            </a:pPr>
            <a:r>
              <a:rPr lang="en-US" dirty="0"/>
              <a:t>Ultimately, you are asking the questions your Advisee wants you to ask. It’s helpful to meet before the hearing to draft questions.</a:t>
            </a:r>
          </a:p>
          <a:p>
            <a:pPr algn="l">
              <a:buFont typeface="Arial" panose="020B0604020202020204" pitchFamily="34" charset="0"/>
              <a:buChar char="•"/>
            </a:pPr>
            <a:r>
              <a:rPr lang="en-US" dirty="0"/>
              <a:t>Encourage a pre-hearing meeting with Will Cooper to discuss logistics and relevancy of questions they want asked in the hearing.</a:t>
            </a:r>
          </a:p>
          <a:p>
            <a:pPr algn="l">
              <a:buFont typeface="Arial" panose="020B0604020202020204" pitchFamily="34" charset="0"/>
              <a:buChar char="•"/>
            </a:pPr>
            <a:r>
              <a:rPr lang="en-US" dirty="0"/>
              <a:t>Discuss submitting an impact or mitigation statement.</a:t>
            </a:r>
          </a:p>
          <a:p>
            <a:pPr algn="l"/>
            <a:endParaRPr lang="en-US" dirty="0"/>
          </a:p>
        </p:txBody>
      </p:sp>
      <p:sp>
        <p:nvSpPr>
          <p:cNvPr id="5" name="Subtitle 4">
            <a:extLst>
              <a:ext uri="{FF2B5EF4-FFF2-40B4-BE49-F238E27FC236}">
                <a16:creationId xmlns:a16="http://schemas.microsoft.com/office/drawing/2014/main" id="{7A225B6D-1CC8-5A0D-B97C-D352205C1FA8}"/>
              </a:ext>
            </a:extLst>
          </p:cNvPr>
          <p:cNvSpPr>
            <a:spLocks noGrp="1"/>
          </p:cNvSpPr>
          <p:nvPr>
            <p:ph type="subTitle" idx="3"/>
          </p:nvPr>
        </p:nvSpPr>
        <p:spPr>
          <a:xfrm>
            <a:off x="713175" y="1012959"/>
            <a:ext cx="3858740" cy="1558791"/>
          </a:xfrm>
        </p:spPr>
        <p:txBody>
          <a:bodyPr/>
          <a:lstStyle/>
          <a:p>
            <a:pPr algn="l"/>
            <a:r>
              <a:rPr lang="en-US" dirty="0"/>
              <a:t>Decision-Makers</a:t>
            </a:r>
          </a:p>
        </p:txBody>
      </p:sp>
      <p:sp>
        <p:nvSpPr>
          <p:cNvPr id="6" name="Subtitle 5">
            <a:extLst>
              <a:ext uri="{FF2B5EF4-FFF2-40B4-BE49-F238E27FC236}">
                <a16:creationId xmlns:a16="http://schemas.microsoft.com/office/drawing/2014/main" id="{1C1FA172-1572-F571-DD76-D35382A78EB9}"/>
              </a:ext>
            </a:extLst>
          </p:cNvPr>
          <p:cNvSpPr>
            <a:spLocks noGrp="1"/>
          </p:cNvSpPr>
          <p:nvPr>
            <p:ph type="subTitle" idx="4"/>
          </p:nvPr>
        </p:nvSpPr>
        <p:spPr>
          <a:xfrm>
            <a:off x="4571950" y="1012959"/>
            <a:ext cx="3545740" cy="1558791"/>
          </a:xfrm>
        </p:spPr>
        <p:txBody>
          <a:bodyPr/>
          <a:lstStyle/>
          <a:p>
            <a:pPr algn="l"/>
            <a:r>
              <a:rPr lang="en-US" dirty="0"/>
              <a:t>Advisors</a:t>
            </a:r>
          </a:p>
        </p:txBody>
      </p:sp>
    </p:spTree>
    <p:extLst>
      <p:ext uri="{BB962C8B-B14F-4D97-AF65-F5344CB8AC3E}">
        <p14:creationId xmlns:p14="http://schemas.microsoft.com/office/powerpoint/2010/main" val="159693640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2887"/>
        <p:cNvGrpSpPr/>
        <p:nvPr/>
      </p:nvGrpSpPr>
      <p:grpSpPr>
        <a:xfrm>
          <a:off x="0" y="0"/>
          <a:ext cx="0" cy="0"/>
          <a:chOff x="0" y="0"/>
          <a:chExt cx="0" cy="0"/>
        </a:xfrm>
      </p:grpSpPr>
      <p:sp>
        <p:nvSpPr>
          <p:cNvPr id="2888" name="Google Shape;2888;p85"/>
          <p:cNvSpPr txBox="1">
            <a:spLocks noGrp="1"/>
          </p:cNvSpPr>
          <p:nvPr>
            <p:ph type="subTitle" idx="5"/>
          </p:nvPr>
        </p:nvSpPr>
        <p:spPr>
          <a:xfrm>
            <a:off x="6119676" y="3169668"/>
            <a:ext cx="2328600" cy="959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What clear words or actions by the Complainant gave the Respondent permission for the sexual activity?</a:t>
            </a:r>
            <a:endParaRPr dirty="0"/>
          </a:p>
        </p:txBody>
      </p:sp>
      <p:sp>
        <p:nvSpPr>
          <p:cNvPr id="2889" name="Google Shape;2889;p85"/>
          <p:cNvSpPr txBox="1">
            <a:spLocks noGrp="1"/>
          </p:cNvSpPr>
          <p:nvPr>
            <p:ph type="ctrTitle" idx="6"/>
          </p:nvPr>
        </p:nvSpPr>
        <p:spPr>
          <a:xfrm>
            <a:off x="6118137" y="2871817"/>
            <a:ext cx="2332500" cy="384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Consent</a:t>
            </a:r>
            <a:endParaRPr dirty="0"/>
          </a:p>
        </p:txBody>
      </p:sp>
      <p:sp>
        <p:nvSpPr>
          <p:cNvPr id="2890" name="Google Shape;2890;p85"/>
          <p:cNvSpPr txBox="1">
            <a:spLocks noGrp="1"/>
          </p:cNvSpPr>
          <p:nvPr>
            <p:ph type="subTitle" idx="2"/>
          </p:nvPr>
        </p:nvSpPr>
        <p:spPr>
          <a:xfrm>
            <a:off x="3405338" y="3169668"/>
            <a:ext cx="2328600" cy="959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dirty="0"/>
              <a:t>Did the Respondent know, or should they have known, that the Complainant was incapacitated?</a:t>
            </a:r>
            <a:endParaRPr dirty="0"/>
          </a:p>
        </p:txBody>
      </p:sp>
      <p:sp>
        <p:nvSpPr>
          <p:cNvPr id="2891" name="Google Shape;2891;p85"/>
          <p:cNvSpPr txBox="1">
            <a:spLocks noGrp="1"/>
          </p:cNvSpPr>
          <p:nvPr>
            <p:ph type="subTitle" idx="1"/>
          </p:nvPr>
        </p:nvSpPr>
        <p:spPr>
          <a:xfrm>
            <a:off x="694900" y="3169668"/>
            <a:ext cx="2324700" cy="959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dirty="0"/>
              <a:t>Was force used by the Respondent to obtain sexual access?</a:t>
            </a:r>
            <a:endParaRPr lang="en-US" dirty="0"/>
          </a:p>
        </p:txBody>
      </p:sp>
      <p:sp>
        <p:nvSpPr>
          <p:cNvPr id="2892" name="Google Shape;2892;p85"/>
          <p:cNvSpPr txBox="1">
            <a:spLocks noGrp="1"/>
          </p:cNvSpPr>
          <p:nvPr>
            <p:ph type="ctrTitle" idx="4"/>
          </p:nvPr>
        </p:nvSpPr>
        <p:spPr>
          <a:xfrm>
            <a:off x="3403800" y="2871817"/>
            <a:ext cx="2332500" cy="384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Incapacitation</a:t>
            </a:r>
            <a:endParaRPr dirty="0"/>
          </a:p>
        </p:txBody>
      </p:sp>
      <p:sp>
        <p:nvSpPr>
          <p:cNvPr id="2893" name="Google Shape;2893;p85"/>
          <p:cNvSpPr txBox="1">
            <a:spLocks noGrp="1"/>
          </p:cNvSpPr>
          <p:nvPr>
            <p:ph type="ctrTitle" idx="3"/>
          </p:nvPr>
        </p:nvSpPr>
        <p:spPr>
          <a:xfrm>
            <a:off x="693363" y="2871817"/>
            <a:ext cx="2328600" cy="384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Force</a:t>
            </a:r>
            <a:endParaRPr dirty="0"/>
          </a:p>
        </p:txBody>
      </p:sp>
      <p:sp>
        <p:nvSpPr>
          <p:cNvPr id="2894" name="Google Shape;2894;p85"/>
          <p:cNvSpPr txBox="1">
            <a:spLocks noGrp="1"/>
          </p:cNvSpPr>
          <p:nvPr>
            <p:ph type="ctrTitle"/>
          </p:nvPr>
        </p:nvSpPr>
        <p:spPr>
          <a:xfrm>
            <a:off x="713225" y="420624"/>
            <a:ext cx="7717500" cy="576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The Three Questions</a:t>
            </a:r>
            <a:endParaRPr dirty="0"/>
          </a:p>
        </p:txBody>
      </p:sp>
      <p:sp>
        <p:nvSpPr>
          <p:cNvPr id="2895" name="Google Shape;2895;p85"/>
          <p:cNvSpPr/>
          <p:nvPr/>
        </p:nvSpPr>
        <p:spPr>
          <a:xfrm rot="-7690268">
            <a:off x="864896" y="1867256"/>
            <a:ext cx="1007712" cy="598339"/>
          </a:xfrm>
          <a:custGeom>
            <a:avLst/>
            <a:gdLst/>
            <a:ahLst/>
            <a:cxnLst/>
            <a:rect l="l" t="t" r="r" b="b"/>
            <a:pathLst>
              <a:path w="52789" h="31344" extrusionOk="0">
                <a:moveTo>
                  <a:pt x="1" y="1"/>
                </a:moveTo>
                <a:lnTo>
                  <a:pt x="1" y="18587"/>
                </a:lnTo>
                <a:cubicBezTo>
                  <a:pt x="5866" y="19393"/>
                  <a:pt x="11621" y="21043"/>
                  <a:pt x="16680" y="24122"/>
                </a:cubicBezTo>
                <a:cubicBezTo>
                  <a:pt x="19759" y="25991"/>
                  <a:pt x="22509" y="28448"/>
                  <a:pt x="24671" y="31344"/>
                </a:cubicBezTo>
                <a:lnTo>
                  <a:pt x="52788" y="31344"/>
                </a:lnTo>
                <a:cubicBezTo>
                  <a:pt x="47546" y="20786"/>
                  <a:pt x="36915" y="13418"/>
                  <a:pt x="26138" y="8249"/>
                </a:cubicBezTo>
                <a:cubicBezTo>
                  <a:pt x="23498" y="6966"/>
                  <a:pt x="20786" y="5830"/>
                  <a:pt x="18073" y="4767"/>
                </a:cubicBezTo>
                <a:cubicBezTo>
                  <a:pt x="13234" y="2897"/>
                  <a:pt x="8249" y="1467"/>
                  <a:pt x="3153" y="588"/>
                </a:cubicBezTo>
                <a:cubicBezTo>
                  <a:pt x="2163" y="404"/>
                  <a:pt x="1100" y="184"/>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7" name="Google Shape;2897;p85"/>
          <p:cNvSpPr/>
          <p:nvPr/>
        </p:nvSpPr>
        <p:spPr>
          <a:xfrm rot="-2700000">
            <a:off x="4010167" y="1360956"/>
            <a:ext cx="1007655" cy="598305"/>
          </a:xfrm>
          <a:custGeom>
            <a:avLst/>
            <a:gdLst/>
            <a:ahLst/>
            <a:cxnLst/>
            <a:rect l="l" t="t" r="r" b="b"/>
            <a:pathLst>
              <a:path w="52789" h="31344" extrusionOk="0">
                <a:moveTo>
                  <a:pt x="1" y="1"/>
                </a:moveTo>
                <a:lnTo>
                  <a:pt x="1" y="18587"/>
                </a:lnTo>
                <a:cubicBezTo>
                  <a:pt x="5866" y="19393"/>
                  <a:pt x="11621" y="21043"/>
                  <a:pt x="16680" y="24122"/>
                </a:cubicBezTo>
                <a:cubicBezTo>
                  <a:pt x="19759" y="25991"/>
                  <a:pt x="22509" y="28448"/>
                  <a:pt x="24671" y="31344"/>
                </a:cubicBezTo>
                <a:lnTo>
                  <a:pt x="52788" y="31344"/>
                </a:lnTo>
                <a:cubicBezTo>
                  <a:pt x="47546" y="20786"/>
                  <a:pt x="36915" y="13418"/>
                  <a:pt x="26138" y="8249"/>
                </a:cubicBezTo>
                <a:cubicBezTo>
                  <a:pt x="23498" y="6966"/>
                  <a:pt x="20786" y="5830"/>
                  <a:pt x="18073" y="4767"/>
                </a:cubicBezTo>
                <a:cubicBezTo>
                  <a:pt x="13234" y="2897"/>
                  <a:pt x="8249" y="1467"/>
                  <a:pt x="3153" y="588"/>
                </a:cubicBezTo>
                <a:cubicBezTo>
                  <a:pt x="2163" y="404"/>
                  <a:pt x="1100" y="184"/>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8" name="Google Shape;2898;p85"/>
          <p:cNvSpPr/>
          <p:nvPr/>
        </p:nvSpPr>
        <p:spPr>
          <a:xfrm rot="-620143">
            <a:off x="7061921" y="1436078"/>
            <a:ext cx="1007729" cy="598350"/>
          </a:xfrm>
          <a:custGeom>
            <a:avLst/>
            <a:gdLst/>
            <a:ahLst/>
            <a:cxnLst/>
            <a:rect l="l" t="t" r="r" b="b"/>
            <a:pathLst>
              <a:path w="52789" h="31344" extrusionOk="0">
                <a:moveTo>
                  <a:pt x="1" y="1"/>
                </a:moveTo>
                <a:lnTo>
                  <a:pt x="1" y="18587"/>
                </a:lnTo>
                <a:cubicBezTo>
                  <a:pt x="5866" y="19393"/>
                  <a:pt x="11621" y="21043"/>
                  <a:pt x="16680" y="24122"/>
                </a:cubicBezTo>
                <a:cubicBezTo>
                  <a:pt x="19759" y="25991"/>
                  <a:pt x="22509" y="28448"/>
                  <a:pt x="24671" y="31344"/>
                </a:cubicBezTo>
                <a:lnTo>
                  <a:pt x="52788" y="31344"/>
                </a:lnTo>
                <a:cubicBezTo>
                  <a:pt x="47546" y="20786"/>
                  <a:pt x="36915" y="13418"/>
                  <a:pt x="26138" y="8249"/>
                </a:cubicBezTo>
                <a:cubicBezTo>
                  <a:pt x="23498" y="6966"/>
                  <a:pt x="20786" y="5830"/>
                  <a:pt x="18073" y="4767"/>
                </a:cubicBezTo>
                <a:cubicBezTo>
                  <a:pt x="13234" y="2897"/>
                  <a:pt x="8249" y="1467"/>
                  <a:pt x="3153" y="588"/>
                </a:cubicBezTo>
                <a:cubicBezTo>
                  <a:pt x="2163" y="404"/>
                  <a:pt x="1100" y="184"/>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9" name="Google Shape;2899;p85"/>
          <p:cNvSpPr/>
          <p:nvPr/>
        </p:nvSpPr>
        <p:spPr>
          <a:xfrm>
            <a:off x="1658120" y="2056426"/>
            <a:ext cx="406966" cy="188946"/>
          </a:xfrm>
          <a:custGeom>
            <a:avLst/>
            <a:gdLst/>
            <a:ahLst/>
            <a:cxnLst/>
            <a:rect l="l" t="t" r="r" b="b"/>
            <a:pathLst>
              <a:path w="13129" h="6096" extrusionOk="0">
                <a:moveTo>
                  <a:pt x="8749" y="381"/>
                </a:moveTo>
                <a:cubicBezTo>
                  <a:pt x="9160" y="381"/>
                  <a:pt x="9507" y="682"/>
                  <a:pt x="9567" y="1089"/>
                </a:cubicBezTo>
                <a:lnTo>
                  <a:pt x="9863" y="3060"/>
                </a:lnTo>
                <a:lnTo>
                  <a:pt x="9013" y="3060"/>
                </a:lnTo>
                <a:cubicBezTo>
                  <a:pt x="8915" y="3070"/>
                  <a:pt x="8840" y="3152"/>
                  <a:pt x="8840" y="3251"/>
                </a:cubicBezTo>
                <a:cubicBezTo>
                  <a:pt x="8840" y="3350"/>
                  <a:pt x="8915" y="3432"/>
                  <a:pt x="9013" y="3442"/>
                </a:cubicBezTo>
                <a:lnTo>
                  <a:pt x="9920" y="3442"/>
                </a:lnTo>
                <a:lnTo>
                  <a:pt x="10016" y="4081"/>
                </a:lnTo>
                <a:lnTo>
                  <a:pt x="4525" y="4081"/>
                </a:lnTo>
                <a:cubicBezTo>
                  <a:pt x="4421" y="4084"/>
                  <a:pt x="4339" y="4168"/>
                  <a:pt x="4339" y="4271"/>
                </a:cubicBezTo>
                <a:cubicBezTo>
                  <a:pt x="4339" y="4374"/>
                  <a:pt x="4421" y="4459"/>
                  <a:pt x="4525" y="4462"/>
                </a:cubicBezTo>
                <a:lnTo>
                  <a:pt x="10203" y="4462"/>
                </a:lnTo>
                <a:lnTo>
                  <a:pt x="12247" y="5221"/>
                </a:lnTo>
                <a:cubicBezTo>
                  <a:pt x="10837" y="5532"/>
                  <a:pt x="8776" y="5714"/>
                  <a:pt x="6564" y="5714"/>
                </a:cubicBezTo>
                <a:cubicBezTo>
                  <a:pt x="4354" y="5714"/>
                  <a:pt x="2292" y="5532"/>
                  <a:pt x="882" y="5221"/>
                </a:cubicBezTo>
                <a:lnTo>
                  <a:pt x="2926" y="4462"/>
                </a:lnTo>
                <a:lnTo>
                  <a:pt x="3708" y="4462"/>
                </a:lnTo>
                <a:cubicBezTo>
                  <a:pt x="3711" y="4462"/>
                  <a:pt x="3713" y="4462"/>
                  <a:pt x="3716" y="4462"/>
                </a:cubicBezTo>
                <a:cubicBezTo>
                  <a:pt x="3820" y="4462"/>
                  <a:pt x="3905" y="4377"/>
                  <a:pt x="3905" y="4271"/>
                </a:cubicBezTo>
                <a:cubicBezTo>
                  <a:pt x="3905" y="4166"/>
                  <a:pt x="3820" y="4081"/>
                  <a:pt x="3716" y="4081"/>
                </a:cubicBezTo>
                <a:cubicBezTo>
                  <a:pt x="3713" y="4081"/>
                  <a:pt x="3711" y="4081"/>
                  <a:pt x="3708" y="4081"/>
                </a:cubicBezTo>
                <a:lnTo>
                  <a:pt x="3114" y="4081"/>
                </a:lnTo>
                <a:lnTo>
                  <a:pt x="3209" y="3442"/>
                </a:lnTo>
                <a:lnTo>
                  <a:pt x="8197" y="3442"/>
                </a:lnTo>
                <a:cubicBezTo>
                  <a:pt x="8296" y="3432"/>
                  <a:pt x="8370" y="3350"/>
                  <a:pt x="8370" y="3251"/>
                </a:cubicBezTo>
                <a:cubicBezTo>
                  <a:pt x="8370" y="3152"/>
                  <a:pt x="8296" y="3070"/>
                  <a:pt x="8197" y="3060"/>
                </a:cubicBezTo>
                <a:lnTo>
                  <a:pt x="3266" y="3060"/>
                </a:lnTo>
                <a:lnTo>
                  <a:pt x="3563" y="1089"/>
                </a:lnTo>
                <a:cubicBezTo>
                  <a:pt x="3622" y="682"/>
                  <a:pt x="3971" y="381"/>
                  <a:pt x="4380" y="381"/>
                </a:cubicBezTo>
                <a:cubicBezTo>
                  <a:pt x="4380" y="381"/>
                  <a:pt x="4381" y="381"/>
                  <a:pt x="4382" y="381"/>
                </a:cubicBezTo>
                <a:lnTo>
                  <a:pt x="8747" y="381"/>
                </a:lnTo>
                <a:cubicBezTo>
                  <a:pt x="8748" y="381"/>
                  <a:pt x="8748" y="381"/>
                  <a:pt x="8749" y="381"/>
                </a:cubicBezTo>
                <a:close/>
                <a:moveTo>
                  <a:pt x="4374" y="0"/>
                </a:moveTo>
                <a:cubicBezTo>
                  <a:pt x="3778" y="0"/>
                  <a:pt x="3270" y="440"/>
                  <a:pt x="3185" y="1031"/>
                </a:cubicBezTo>
                <a:lnTo>
                  <a:pt x="2721" y="4131"/>
                </a:lnTo>
                <a:lnTo>
                  <a:pt x="173" y="5076"/>
                </a:lnTo>
                <a:cubicBezTo>
                  <a:pt x="0" y="5140"/>
                  <a:pt x="10" y="5387"/>
                  <a:pt x="187" y="5439"/>
                </a:cubicBezTo>
                <a:cubicBezTo>
                  <a:pt x="1605" y="5850"/>
                  <a:pt x="3989" y="6096"/>
                  <a:pt x="6564" y="6096"/>
                </a:cubicBezTo>
                <a:cubicBezTo>
                  <a:pt x="9141" y="6096"/>
                  <a:pt x="11526" y="5850"/>
                  <a:pt x="12943" y="5439"/>
                </a:cubicBezTo>
                <a:cubicBezTo>
                  <a:pt x="13121" y="5387"/>
                  <a:pt x="13129" y="5140"/>
                  <a:pt x="12957" y="5076"/>
                </a:cubicBezTo>
                <a:lnTo>
                  <a:pt x="10411" y="4133"/>
                </a:lnTo>
                <a:lnTo>
                  <a:pt x="9945" y="1031"/>
                </a:lnTo>
                <a:cubicBezTo>
                  <a:pt x="9859" y="440"/>
                  <a:pt x="9353" y="0"/>
                  <a:pt x="8755" y="0"/>
                </a:cubicBezTo>
                <a:cubicBezTo>
                  <a:pt x="8752" y="0"/>
                  <a:pt x="8749" y="0"/>
                  <a:pt x="8747" y="0"/>
                </a:cubicBezTo>
                <a:lnTo>
                  <a:pt x="4382" y="0"/>
                </a:lnTo>
                <a:cubicBezTo>
                  <a:pt x="4380" y="0"/>
                  <a:pt x="4377" y="0"/>
                  <a:pt x="43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06" name="Google Shape;2906;p85"/>
          <p:cNvGrpSpPr/>
          <p:nvPr/>
        </p:nvGrpSpPr>
        <p:grpSpPr>
          <a:xfrm>
            <a:off x="6814505" y="1698545"/>
            <a:ext cx="935700" cy="935700"/>
            <a:chOff x="6814505" y="1698545"/>
            <a:chExt cx="935700" cy="935700"/>
          </a:xfrm>
        </p:grpSpPr>
        <p:grpSp>
          <p:nvGrpSpPr>
            <p:cNvPr id="2908" name="Google Shape;2908;p85"/>
            <p:cNvGrpSpPr/>
            <p:nvPr/>
          </p:nvGrpSpPr>
          <p:grpSpPr>
            <a:xfrm>
              <a:off x="7202738" y="2003513"/>
              <a:ext cx="162625" cy="325825"/>
              <a:chOff x="6515425" y="2003513"/>
              <a:chExt cx="162625" cy="325825"/>
            </a:xfrm>
          </p:grpSpPr>
          <p:sp>
            <p:nvSpPr>
              <p:cNvPr id="2909" name="Google Shape;2909;p85"/>
              <p:cNvSpPr/>
              <p:nvPr/>
            </p:nvSpPr>
            <p:spPr>
              <a:xfrm>
                <a:off x="6515425" y="2003513"/>
                <a:ext cx="162625" cy="325825"/>
              </a:xfrm>
              <a:custGeom>
                <a:avLst/>
                <a:gdLst/>
                <a:ahLst/>
                <a:cxnLst/>
                <a:rect l="l" t="t" r="r" b="b"/>
                <a:pathLst>
                  <a:path w="6505" h="13033" extrusionOk="0">
                    <a:moveTo>
                      <a:pt x="3254" y="382"/>
                    </a:moveTo>
                    <a:cubicBezTo>
                      <a:pt x="3261" y="382"/>
                      <a:pt x="3268" y="382"/>
                      <a:pt x="3276" y="382"/>
                    </a:cubicBezTo>
                    <a:cubicBezTo>
                      <a:pt x="3495" y="393"/>
                      <a:pt x="3674" y="599"/>
                      <a:pt x="3674" y="839"/>
                    </a:cubicBezTo>
                    <a:lnTo>
                      <a:pt x="3674" y="4068"/>
                    </a:lnTo>
                    <a:cubicBezTo>
                      <a:pt x="3683" y="4166"/>
                      <a:pt x="3766" y="4241"/>
                      <a:pt x="3865" y="4241"/>
                    </a:cubicBezTo>
                    <a:cubicBezTo>
                      <a:pt x="3964" y="4241"/>
                      <a:pt x="4046" y="4166"/>
                      <a:pt x="4056" y="4068"/>
                    </a:cubicBezTo>
                    <a:lnTo>
                      <a:pt x="4056" y="1415"/>
                    </a:lnTo>
                    <a:cubicBezTo>
                      <a:pt x="4056" y="1182"/>
                      <a:pt x="4245" y="994"/>
                      <a:pt x="4475" y="994"/>
                    </a:cubicBezTo>
                    <a:cubicBezTo>
                      <a:pt x="4483" y="994"/>
                      <a:pt x="4491" y="994"/>
                      <a:pt x="4500" y="995"/>
                    </a:cubicBezTo>
                    <a:cubicBezTo>
                      <a:pt x="4720" y="1006"/>
                      <a:pt x="4899" y="1211"/>
                      <a:pt x="4899" y="1450"/>
                    </a:cubicBezTo>
                    <a:lnTo>
                      <a:pt x="4899" y="6108"/>
                    </a:lnTo>
                    <a:cubicBezTo>
                      <a:pt x="4894" y="6216"/>
                      <a:pt x="4981" y="6305"/>
                      <a:pt x="5090" y="6305"/>
                    </a:cubicBezTo>
                    <a:cubicBezTo>
                      <a:pt x="5197" y="6305"/>
                      <a:pt x="5284" y="6216"/>
                      <a:pt x="5280" y="6108"/>
                    </a:cubicBezTo>
                    <a:lnTo>
                      <a:pt x="5280" y="4476"/>
                    </a:lnTo>
                    <a:cubicBezTo>
                      <a:pt x="5281" y="4243"/>
                      <a:pt x="5470" y="4055"/>
                      <a:pt x="5700" y="4055"/>
                    </a:cubicBezTo>
                    <a:cubicBezTo>
                      <a:pt x="5708" y="4055"/>
                      <a:pt x="5716" y="4055"/>
                      <a:pt x="5725" y="4056"/>
                    </a:cubicBezTo>
                    <a:cubicBezTo>
                      <a:pt x="5944" y="4067"/>
                      <a:pt x="6122" y="4271"/>
                      <a:pt x="6122" y="4511"/>
                    </a:cubicBezTo>
                    <a:lnTo>
                      <a:pt x="6122" y="6800"/>
                    </a:lnTo>
                    <a:cubicBezTo>
                      <a:pt x="6122" y="7269"/>
                      <a:pt x="6052" y="7736"/>
                      <a:pt x="5914" y="8184"/>
                    </a:cubicBezTo>
                    <a:lnTo>
                      <a:pt x="5531" y="9429"/>
                    </a:lnTo>
                    <a:cubicBezTo>
                      <a:pt x="5453" y="9681"/>
                      <a:pt x="5395" y="9941"/>
                      <a:pt x="5358" y="10202"/>
                    </a:cubicBezTo>
                    <a:lnTo>
                      <a:pt x="1165" y="10202"/>
                    </a:lnTo>
                    <a:cubicBezTo>
                      <a:pt x="1140" y="9985"/>
                      <a:pt x="1099" y="9769"/>
                      <a:pt x="1048" y="9557"/>
                    </a:cubicBezTo>
                    <a:lnTo>
                      <a:pt x="536" y="7510"/>
                    </a:lnTo>
                    <a:cubicBezTo>
                      <a:pt x="434" y="7106"/>
                      <a:pt x="384" y="6689"/>
                      <a:pt x="384" y="6270"/>
                    </a:cubicBezTo>
                    <a:lnTo>
                      <a:pt x="384" y="3082"/>
                    </a:lnTo>
                    <a:cubicBezTo>
                      <a:pt x="384" y="2843"/>
                      <a:pt x="562" y="2638"/>
                      <a:pt x="781" y="2627"/>
                    </a:cubicBezTo>
                    <a:cubicBezTo>
                      <a:pt x="790" y="2627"/>
                      <a:pt x="798" y="2626"/>
                      <a:pt x="806" y="2626"/>
                    </a:cubicBezTo>
                    <a:cubicBezTo>
                      <a:pt x="1036" y="2626"/>
                      <a:pt x="1225" y="2814"/>
                      <a:pt x="1225" y="3047"/>
                    </a:cubicBezTo>
                    <a:lnTo>
                      <a:pt x="1225" y="5496"/>
                    </a:lnTo>
                    <a:cubicBezTo>
                      <a:pt x="1222" y="5603"/>
                      <a:pt x="1309" y="5692"/>
                      <a:pt x="1416" y="5692"/>
                    </a:cubicBezTo>
                    <a:cubicBezTo>
                      <a:pt x="1524" y="5692"/>
                      <a:pt x="1610" y="5603"/>
                      <a:pt x="1607" y="5496"/>
                    </a:cubicBezTo>
                    <a:lnTo>
                      <a:pt x="1607" y="1450"/>
                    </a:lnTo>
                    <a:cubicBezTo>
                      <a:pt x="1607" y="1211"/>
                      <a:pt x="1786" y="1006"/>
                      <a:pt x="2005" y="995"/>
                    </a:cubicBezTo>
                    <a:cubicBezTo>
                      <a:pt x="2013" y="994"/>
                      <a:pt x="2020" y="994"/>
                      <a:pt x="2027" y="994"/>
                    </a:cubicBezTo>
                    <a:cubicBezTo>
                      <a:pt x="2259" y="994"/>
                      <a:pt x="2450" y="1181"/>
                      <a:pt x="2450" y="1415"/>
                    </a:cubicBezTo>
                    <a:lnTo>
                      <a:pt x="2450" y="5292"/>
                    </a:lnTo>
                    <a:cubicBezTo>
                      <a:pt x="2447" y="5399"/>
                      <a:pt x="2532" y="5489"/>
                      <a:pt x="2641" y="5489"/>
                    </a:cubicBezTo>
                    <a:cubicBezTo>
                      <a:pt x="2749" y="5489"/>
                      <a:pt x="2835" y="5399"/>
                      <a:pt x="2832" y="5292"/>
                    </a:cubicBezTo>
                    <a:lnTo>
                      <a:pt x="2832" y="804"/>
                    </a:lnTo>
                    <a:cubicBezTo>
                      <a:pt x="2831" y="568"/>
                      <a:pt x="3022" y="382"/>
                      <a:pt x="3254" y="382"/>
                    </a:cubicBezTo>
                    <a:close/>
                    <a:moveTo>
                      <a:pt x="5319" y="10584"/>
                    </a:moveTo>
                    <a:cubicBezTo>
                      <a:pt x="5310" y="10697"/>
                      <a:pt x="5306" y="10811"/>
                      <a:pt x="5306" y="10926"/>
                    </a:cubicBezTo>
                    <a:lnTo>
                      <a:pt x="5306" y="11018"/>
                    </a:lnTo>
                    <a:lnTo>
                      <a:pt x="4885" y="11018"/>
                    </a:lnTo>
                    <a:cubicBezTo>
                      <a:pt x="4781" y="11022"/>
                      <a:pt x="4701" y="11106"/>
                      <a:pt x="4701" y="11209"/>
                    </a:cubicBezTo>
                    <a:cubicBezTo>
                      <a:pt x="4701" y="11312"/>
                      <a:pt x="4781" y="11397"/>
                      <a:pt x="4885" y="11400"/>
                    </a:cubicBezTo>
                    <a:lnTo>
                      <a:pt x="5497" y="11400"/>
                    </a:lnTo>
                    <a:cubicBezTo>
                      <a:pt x="5617" y="11400"/>
                      <a:pt x="5715" y="11498"/>
                      <a:pt x="5715" y="11618"/>
                    </a:cubicBezTo>
                    <a:lnTo>
                      <a:pt x="5715" y="12434"/>
                    </a:lnTo>
                    <a:cubicBezTo>
                      <a:pt x="5715" y="12554"/>
                      <a:pt x="5617" y="12650"/>
                      <a:pt x="5497" y="12650"/>
                    </a:cubicBezTo>
                    <a:lnTo>
                      <a:pt x="1009" y="12650"/>
                    </a:lnTo>
                    <a:cubicBezTo>
                      <a:pt x="889" y="12650"/>
                      <a:pt x="791" y="12554"/>
                      <a:pt x="791" y="12434"/>
                    </a:cubicBezTo>
                    <a:lnTo>
                      <a:pt x="791" y="11618"/>
                    </a:lnTo>
                    <a:cubicBezTo>
                      <a:pt x="791" y="11498"/>
                      <a:pt x="889" y="11400"/>
                      <a:pt x="1009" y="11400"/>
                    </a:cubicBezTo>
                    <a:lnTo>
                      <a:pt x="4069" y="11400"/>
                    </a:lnTo>
                    <a:cubicBezTo>
                      <a:pt x="4070" y="11400"/>
                      <a:pt x="4072" y="11400"/>
                      <a:pt x="4074" y="11400"/>
                    </a:cubicBezTo>
                    <a:cubicBezTo>
                      <a:pt x="4179" y="11400"/>
                      <a:pt x="4265" y="11316"/>
                      <a:pt x="4265" y="11209"/>
                    </a:cubicBezTo>
                    <a:cubicBezTo>
                      <a:pt x="4265" y="11104"/>
                      <a:pt x="4180" y="11019"/>
                      <a:pt x="4076" y="11019"/>
                    </a:cubicBezTo>
                    <a:cubicBezTo>
                      <a:pt x="4073" y="11019"/>
                      <a:pt x="4071" y="11019"/>
                      <a:pt x="4069" y="11019"/>
                    </a:cubicBezTo>
                    <a:lnTo>
                      <a:pt x="1200" y="11019"/>
                    </a:lnTo>
                    <a:lnTo>
                      <a:pt x="1200" y="10792"/>
                    </a:lnTo>
                    <a:cubicBezTo>
                      <a:pt x="1200" y="10722"/>
                      <a:pt x="1197" y="10654"/>
                      <a:pt x="1194" y="10584"/>
                    </a:cubicBezTo>
                    <a:close/>
                    <a:moveTo>
                      <a:pt x="3250" y="0"/>
                    </a:moveTo>
                    <a:cubicBezTo>
                      <a:pt x="3046" y="0"/>
                      <a:pt x="2848" y="79"/>
                      <a:pt x="2700" y="220"/>
                    </a:cubicBezTo>
                    <a:cubicBezTo>
                      <a:pt x="2557" y="356"/>
                      <a:pt x="2470" y="537"/>
                      <a:pt x="2453" y="732"/>
                    </a:cubicBezTo>
                    <a:cubicBezTo>
                      <a:pt x="2325" y="654"/>
                      <a:pt x="2180" y="612"/>
                      <a:pt x="2032" y="612"/>
                    </a:cubicBezTo>
                    <a:cubicBezTo>
                      <a:pt x="2017" y="612"/>
                      <a:pt x="2001" y="613"/>
                      <a:pt x="1985" y="614"/>
                    </a:cubicBezTo>
                    <a:cubicBezTo>
                      <a:pt x="1559" y="636"/>
                      <a:pt x="1225" y="1003"/>
                      <a:pt x="1225" y="1451"/>
                    </a:cubicBezTo>
                    <a:lnTo>
                      <a:pt x="1225" y="2363"/>
                    </a:lnTo>
                    <a:cubicBezTo>
                      <a:pt x="1099" y="2286"/>
                      <a:pt x="954" y="2245"/>
                      <a:pt x="807" y="2245"/>
                    </a:cubicBezTo>
                    <a:cubicBezTo>
                      <a:pt x="792" y="2245"/>
                      <a:pt x="776" y="2245"/>
                      <a:pt x="760" y="2246"/>
                    </a:cubicBezTo>
                    <a:cubicBezTo>
                      <a:pt x="335" y="2269"/>
                      <a:pt x="0" y="2636"/>
                      <a:pt x="0" y="3083"/>
                    </a:cubicBezTo>
                    <a:lnTo>
                      <a:pt x="0" y="6271"/>
                    </a:lnTo>
                    <a:cubicBezTo>
                      <a:pt x="0" y="6721"/>
                      <a:pt x="56" y="7169"/>
                      <a:pt x="165" y="7604"/>
                    </a:cubicBezTo>
                    <a:lnTo>
                      <a:pt x="677" y="9651"/>
                    </a:lnTo>
                    <a:cubicBezTo>
                      <a:pt x="770" y="10025"/>
                      <a:pt x="818" y="10408"/>
                      <a:pt x="818" y="10792"/>
                    </a:cubicBezTo>
                    <a:lnTo>
                      <a:pt x="818" y="11050"/>
                    </a:lnTo>
                    <a:cubicBezTo>
                      <a:pt x="574" y="11132"/>
                      <a:pt x="410" y="11361"/>
                      <a:pt x="409" y="11618"/>
                    </a:cubicBezTo>
                    <a:lnTo>
                      <a:pt x="409" y="12434"/>
                    </a:lnTo>
                    <a:cubicBezTo>
                      <a:pt x="410" y="12765"/>
                      <a:pt x="678" y="13033"/>
                      <a:pt x="1009" y="13033"/>
                    </a:cubicBezTo>
                    <a:lnTo>
                      <a:pt x="5497" y="13033"/>
                    </a:lnTo>
                    <a:cubicBezTo>
                      <a:pt x="5828" y="13033"/>
                      <a:pt x="6096" y="12765"/>
                      <a:pt x="6096" y="12434"/>
                    </a:cubicBezTo>
                    <a:lnTo>
                      <a:pt x="6096" y="11618"/>
                    </a:lnTo>
                    <a:cubicBezTo>
                      <a:pt x="6096" y="11361"/>
                      <a:pt x="5931" y="11132"/>
                      <a:pt x="5688" y="11050"/>
                    </a:cubicBezTo>
                    <a:lnTo>
                      <a:pt x="5688" y="10926"/>
                    </a:lnTo>
                    <a:cubicBezTo>
                      <a:pt x="5688" y="10457"/>
                      <a:pt x="5758" y="9990"/>
                      <a:pt x="5896" y="9542"/>
                    </a:cubicBezTo>
                    <a:lnTo>
                      <a:pt x="6280" y="8297"/>
                    </a:lnTo>
                    <a:cubicBezTo>
                      <a:pt x="6429" y="7812"/>
                      <a:pt x="6505" y="7308"/>
                      <a:pt x="6505" y="6800"/>
                    </a:cubicBezTo>
                    <a:lnTo>
                      <a:pt x="6505" y="4511"/>
                    </a:lnTo>
                    <a:cubicBezTo>
                      <a:pt x="6505" y="4064"/>
                      <a:pt x="6171" y="3697"/>
                      <a:pt x="5746" y="3674"/>
                    </a:cubicBezTo>
                    <a:lnTo>
                      <a:pt x="5744" y="3674"/>
                    </a:lnTo>
                    <a:cubicBezTo>
                      <a:pt x="5730" y="3673"/>
                      <a:pt x="5716" y="3672"/>
                      <a:pt x="5702" y="3672"/>
                    </a:cubicBezTo>
                    <a:cubicBezTo>
                      <a:pt x="5553" y="3672"/>
                      <a:pt x="5407" y="3713"/>
                      <a:pt x="5280" y="3792"/>
                    </a:cubicBezTo>
                    <a:lnTo>
                      <a:pt x="5280" y="1450"/>
                    </a:lnTo>
                    <a:cubicBezTo>
                      <a:pt x="5280" y="1003"/>
                      <a:pt x="4946" y="636"/>
                      <a:pt x="4521" y="612"/>
                    </a:cubicBezTo>
                    <a:cubicBezTo>
                      <a:pt x="4505" y="612"/>
                      <a:pt x="4490" y="611"/>
                      <a:pt x="4474" y="611"/>
                    </a:cubicBezTo>
                    <a:cubicBezTo>
                      <a:pt x="4324" y="611"/>
                      <a:pt x="4177" y="654"/>
                      <a:pt x="4049" y="735"/>
                    </a:cubicBezTo>
                    <a:cubicBezTo>
                      <a:pt x="4003" y="336"/>
                      <a:pt x="3688" y="22"/>
                      <a:pt x="3296" y="1"/>
                    </a:cubicBezTo>
                    <a:cubicBezTo>
                      <a:pt x="3280" y="1"/>
                      <a:pt x="3265" y="0"/>
                      <a:pt x="32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0" name="Google Shape;2910;p85"/>
              <p:cNvSpPr/>
              <p:nvPr/>
            </p:nvSpPr>
            <p:spPr>
              <a:xfrm>
                <a:off x="6607250" y="2120838"/>
                <a:ext cx="9575" cy="19300"/>
              </a:xfrm>
              <a:custGeom>
                <a:avLst/>
                <a:gdLst/>
                <a:ahLst/>
                <a:cxnLst/>
                <a:rect l="l" t="t" r="r" b="b"/>
                <a:pathLst>
                  <a:path w="383" h="772" extrusionOk="0">
                    <a:moveTo>
                      <a:pt x="192" y="0"/>
                    </a:moveTo>
                    <a:cubicBezTo>
                      <a:pt x="87" y="0"/>
                      <a:pt x="2" y="86"/>
                      <a:pt x="1" y="192"/>
                    </a:cubicBezTo>
                    <a:lnTo>
                      <a:pt x="1" y="599"/>
                    </a:lnTo>
                    <a:cubicBezTo>
                      <a:pt x="10" y="698"/>
                      <a:pt x="93" y="772"/>
                      <a:pt x="192" y="772"/>
                    </a:cubicBezTo>
                    <a:cubicBezTo>
                      <a:pt x="291" y="772"/>
                      <a:pt x="373" y="698"/>
                      <a:pt x="383" y="599"/>
                    </a:cubicBezTo>
                    <a:lnTo>
                      <a:pt x="383" y="192"/>
                    </a:lnTo>
                    <a:cubicBezTo>
                      <a:pt x="383" y="86"/>
                      <a:pt x="296" y="0"/>
                      <a:pt x="1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07" name="Google Shape;2907;p85"/>
            <p:cNvSpPr/>
            <p:nvPr/>
          </p:nvSpPr>
          <p:spPr>
            <a:xfrm>
              <a:off x="6814505" y="1698545"/>
              <a:ext cx="935700" cy="935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896" name="Google Shape;2896;p85"/>
          <p:cNvSpPr/>
          <p:nvPr/>
        </p:nvSpPr>
        <p:spPr>
          <a:xfrm>
            <a:off x="1393716" y="1698545"/>
            <a:ext cx="935700" cy="935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00" name="Google Shape;2900;p85"/>
          <p:cNvGrpSpPr/>
          <p:nvPr/>
        </p:nvGrpSpPr>
        <p:grpSpPr>
          <a:xfrm>
            <a:off x="4091154" y="1698545"/>
            <a:ext cx="935700" cy="935700"/>
            <a:chOff x="4091154" y="1698545"/>
            <a:chExt cx="935700" cy="935700"/>
          </a:xfrm>
        </p:grpSpPr>
        <p:grpSp>
          <p:nvGrpSpPr>
            <p:cNvPr id="2902" name="Google Shape;2902;p85"/>
            <p:cNvGrpSpPr/>
            <p:nvPr/>
          </p:nvGrpSpPr>
          <p:grpSpPr>
            <a:xfrm>
              <a:off x="4395825" y="2026250"/>
              <a:ext cx="326450" cy="249275"/>
              <a:chOff x="3807625" y="2026250"/>
              <a:chExt cx="326450" cy="249275"/>
            </a:xfrm>
          </p:grpSpPr>
          <p:sp>
            <p:nvSpPr>
              <p:cNvPr id="2903" name="Google Shape;2903;p85"/>
              <p:cNvSpPr/>
              <p:nvPr/>
            </p:nvSpPr>
            <p:spPr>
              <a:xfrm>
                <a:off x="3807625" y="2026250"/>
                <a:ext cx="326450" cy="249275"/>
              </a:xfrm>
              <a:custGeom>
                <a:avLst/>
                <a:gdLst/>
                <a:ahLst/>
                <a:cxnLst/>
                <a:rect l="l" t="t" r="r" b="b"/>
                <a:pathLst>
                  <a:path w="13058" h="9971" extrusionOk="0">
                    <a:moveTo>
                      <a:pt x="3194" y="2217"/>
                    </a:moveTo>
                    <a:lnTo>
                      <a:pt x="2901" y="6325"/>
                    </a:lnTo>
                    <a:lnTo>
                      <a:pt x="2436" y="6325"/>
                    </a:lnTo>
                    <a:cubicBezTo>
                      <a:pt x="1302" y="6325"/>
                      <a:pt x="382" y="5405"/>
                      <a:pt x="382" y="4271"/>
                    </a:cubicBezTo>
                    <a:cubicBezTo>
                      <a:pt x="382" y="3137"/>
                      <a:pt x="1302" y="2217"/>
                      <a:pt x="2436" y="2217"/>
                    </a:cubicBezTo>
                    <a:close/>
                    <a:moveTo>
                      <a:pt x="11940" y="497"/>
                    </a:moveTo>
                    <a:lnTo>
                      <a:pt x="12420" y="657"/>
                    </a:lnTo>
                    <a:lnTo>
                      <a:pt x="10237" y="7741"/>
                    </a:lnTo>
                    <a:lnTo>
                      <a:pt x="10029" y="4846"/>
                    </a:lnTo>
                    <a:lnTo>
                      <a:pt x="11940" y="497"/>
                    </a:lnTo>
                    <a:close/>
                    <a:moveTo>
                      <a:pt x="9388" y="1402"/>
                    </a:moveTo>
                    <a:cubicBezTo>
                      <a:pt x="9395" y="1402"/>
                      <a:pt x="9401" y="1407"/>
                      <a:pt x="9401" y="1414"/>
                    </a:cubicBezTo>
                    <a:lnTo>
                      <a:pt x="9927" y="8773"/>
                    </a:lnTo>
                    <a:lnTo>
                      <a:pt x="9374" y="8773"/>
                    </a:lnTo>
                    <a:cubicBezTo>
                      <a:pt x="9268" y="8773"/>
                      <a:pt x="9183" y="8860"/>
                      <a:pt x="9183" y="8964"/>
                    </a:cubicBezTo>
                    <a:cubicBezTo>
                      <a:pt x="9183" y="9071"/>
                      <a:pt x="9268" y="9156"/>
                      <a:pt x="9374" y="9156"/>
                    </a:cubicBezTo>
                    <a:lnTo>
                      <a:pt x="9953" y="9156"/>
                    </a:lnTo>
                    <a:lnTo>
                      <a:pt x="9969" y="9358"/>
                    </a:lnTo>
                    <a:cubicBezTo>
                      <a:pt x="9973" y="9418"/>
                      <a:pt x="9952" y="9477"/>
                      <a:pt x="9910" y="9521"/>
                    </a:cubicBezTo>
                    <a:lnTo>
                      <a:pt x="9910" y="9520"/>
                    </a:lnTo>
                    <a:cubicBezTo>
                      <a:pt x="9870" y="9564"/>
                      <a:pt x="9813" y="9590"/>
                      <a:pt x="9753" y="9590"/>
                    </a:cubicBezTo>
                    <a:lnTo>
                      <a:pt x="3283" y="9590"/>
                    </a:lnTo>
                    <a:cubicBezTo>
                      <a:pt x="3157" y="9590"/>
                      <a:pt x="3057" y="9483"/>
                      <a:pt x="3067" y="9358"/>
                    </a:cubicBezTo>
                    <a:lnTo>
                      <a:pt x="3081" y="9156"/>
                    </a:lnTo>
                    <a:lnTo>
                      <a:pt x="8558" y="9156"/>
                    </a:lnTo>
                    <a:cubicBezTo>
                      <a:pt x="8663" y="9156"/>
                      <a:pt x="8749" y="9071"/>
                      <a:pt x="8749" y="8964"/>
                    </a:cubicBezTo>
                    <a:cubicBezTo>
                      <a:pt x="8749" y="8860"/>
                      <a:pt x="8663" y="8773"/>
                      <a:pt x="8558" y="8773"/>
                    </a:cubicBezTo>
                    <a:lnTo>
                      <a:pt x="3109" y="8773"/>
                    </a:lnTo>
                    <a:lnTo>
                      <a:pt x="3633" y="1414"/>
                    </a:lnTo>
                    <a:cubicBezTo>
                      <a:pt x="3635" y="1407"/>
                      <a:pt x="3640" y="1402"/>
                      <a:pt x="3647" y="1402"/>
                    </a:cubicBezTo>
                    <a:close/>
                    <a:moveTo>
                      <a:pt x="11623" y="0"/>
                    </a:moveTo>
                    <a:cubicBezTo>
                      <a:pt x="11543" y="0"/>
                      <a:pt x="11468" y="51"/>
                      <a:pt x="11442" y="131"/>
                    </a:cubicBezTo>
                    <a:cubicBezTo>
                      <a:pt x="11409" y="229"/>
                      <a:pt x="11460" y="335"/>
                      <a:pt x="11558" y="371"/>
                    </a:cubicBezTo>
                    <a:lnTo>
                      <a:pt x="11576" y="377"/>
                    </a:lnTo>
                    <a:lnTo>
                      <a:pt x="9972" y="4031"/>
                    </a:lnTo>
                    <a:lnTo>
                      <a:pt x="9782" y="1386"/>
                    </a:lnTo>
                    <a:cubicBezTo>
                      <a:pt x="9766" y="1179"/>
                      <a:pt x="9595" y="1020"/>
                      <a:pt x="9388" y="1020"/>
                    </a:cubicBezTo>
                    <a:lnTo>
                      <a:pt x="3647" y="1020"/>
                    </a:lnTo>
                    <a:cubicBezTo>
                      <a:pt x="3439" y="1020"/>
                      <a:pt x="3269" y="1179"/>
                      <a:pt x="3252" y="1386"/>
                    </a:cubicBezTo>
                    <a:lnTo>
                      <a:pt x="3220" y="1835"/>
                    </a:lnTo>
                    <a:lnTo>
                      <a:pt x="2436" y="1835"/>
                    </a:lnTo>
                    <a:cubicBezTo>
                      <a:pt x="1092" y="1835"/>
                      <a:pt x="0" y="2927"/>
                      <a:pt x="0" y="4271"/>
                    </a:cubicBezTo>
                    <a:cubicBezTo>
                      <a:pt x="0" y="5613"/>
                      <a:pt x="1092" y="6706"/>
                      <a:pt x="2436" y="6706"/>
                    </a:cubicBezTo>
                    <a:lnTo>
                      <a:pt x="2871" y="6706"/>
                    </a:lnTo>
                    <a:lnTo>
                      <a:pt x="2686" y="9329"/>
                    </a:lnTo>
                    <a:cubicBezTo>
                      <a:pt x="2661" y="9675"/>
                      <a:pt x="2936" y="9970"/>
                      <a:pt x="3283" y="9970"/>
                    </a:cubicBezTo>
                    <a:lnTo>
                      <a:pt x="9753" y="9970"/>
                    </a:lnTo>
                    <a:cubicBezTo>
                      <a:pt x="10100" y="9970"/>
                      <a:pt x="10373" y="9675"/>
                      <a:pt x="10350" y="9329"/>
                    </a:cubicBezTo>
                    <a:lnTo>
                      <a:pt x="10311" y="8794"/>
                    </a:lnTo>
                    <a:lnTo>
                      <a:pt x="12783" y="779"/>
                    </a:lnTo>
                    <a:cubicBezTo>
                      <a:pt x="12802" y="785"/>
                      <a:pt x="12822" y="788"/>
                      <a:pt x="12842" y="788"/>
                    </a:cubicBezTo>
                    <a:cubicBezTo>
                      <a:pt x="12922" y="788"/>
                      <a:pt x="12997" y="738"/>
                      <a:pt x="13024" y="657"/>
                    </a:cubicBezTo>
                    <a:cubicBezTo>
                      <a:pt x="13058" y="557"/>
                      <a:pt x="13003" y="450"/>
                      <a:pt x="12903" y="416"/>
                    </a:cubicBezTo>
                    <a:lnTo>
                      <a:pt x="11679" y="9"/>
                    </a:lnTo>
                    <a:cubicBezTo>
                      <a:pt x="11661" y="3"/>
                      <a:pt x="11642" y="0"/>
                      <a:pt x="116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4" name="Google Shape;2904;p85"/>
              <p:cNvSpPr/>
              <p:nvPr/>
            </p:nvSpPr>
            <p:spPr>
              <a:xfrm>
                <a:off x="4023175" y="2072200"/>
                <a:ext cx="10600" cy="19675"/>
              </a:xfrm>
              <a:custGeom>
                <a:avLst/>
                <a:gdLst/>
                <a:ahLst/>
                <a:cxnLst/>
                <a:rect l="l" t="t" r="r" b="b"/>
                <a:pathLst>
                  <a:path w="424" h="787" extrusionOk="0">
                    <a:moveTo>
                      <a:pt x="196" y="1"/>
                    </a:moveTo>
                    <a:cubicBezTo>
                      <a:pt x="192" y="1"/>
                      <a:pt x="188" y="1"/>
                      <a:pt x="183" y="1"/>
                    </a:cubicBezTo>
                    <a:cubicBezTo>
                      <a:pt x="79" y="8"/>
                      <a:pt x="0" y="97"/>
                      <a:pt x="6" y="202"/>
                    </a:cubicBezTo>
                    <a:lnTo>
                      <a:pt x="35" y="609"/>
                    </a:lnTo>
                    <a:cubicBezTo>
                      <a:pt x="42" y="709"/>
                      <a:pt x="125" y="787"/>
                      <a:pt x="225" y="787"/>
                    </a:cubicBezTo>
                    <a:lnTo>
                      <a:pt x="239" y="787"/>
                    </a:lnTo>
                    <a:cubicBezTo>
                      <a:pt x="344" y="780"/>
                      <a:pt x="423" y="688"/>
                      <a:pt x="415" y="583"/>
                    </a:cubicBezTo>
                    <a:lnTo>
                      <a:pt x="416" y="583"/>
                    </a:lnTo>
                    <a:lnTo>
                      <a:pt x="387" y="174"/>
                    </a:lnTo>
                    <a:cubicBezTo>
                      <a:pt x="378" y="75"/>
                      <a:pt x="294" y="1"/>
                      <a:pt x="1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5" name="Google Shape;2905;p85"/>
              <p:cNvSpPr/>
              <p:nvPr/>
            </p:nvSpPr>
            <p:spPr>
              <a:xfrm>
                <a:off x="4025225" y="2102625"/>
                <a:ext cx="14025" cy="65775"/>
              </a:xfrm>
              <a:custGeom>
                <a:avLst/>
                <a:gdLst/>
                <a:ahLst/>
                <a:cxnLst/>
                <a:rect l="l" t="t" r="r" b="b"/>
                <a:pathLst>
                  <a:path w="561" h="2631" extrusionOk="0">
                    <a:moveTo>
                      <a:pt x="203" y="0"/>
                    </a:moveTo>
                    <a:cubicBezTo>
                      <a:pt x="198" y="0"/>
                      <a:pt x="193" y="0"/>
                      <a:pt x="188" y="1"/>
                    </a:cubicBezTo>
                    <a:cubicBezTo>
                      <a:pt x="80" y="8"/>
                      <a:pt x="1" y="103"/>
                      <a:pt x="10" y="209"/>
                    </a:cubicBezTo>
                    <a:lnTo>
                      <a:pt x="171" y="2454"/>
                    </a:lnTo>
                    <a:cubicBezTo>
                      <a:pt x="179" y="2553"/>
                      <a:pt x="262" y="2629"/>
                      <a:pt x="362" y="2631"/>
                    </a:cubicBezTo>
                    <a:lnTo>
                      <a:pt x="376" y="2631"/>
                    </a:lnTo>
                    <a:cubicBezTo>
                      <a:pt x="481" y="2622"/>
                      <a:pt x="560" y="2532"/>
                      <a:pt x="552" y="2427"/>
                    </a:cubicBezTo>
                    <a:lnTo>
                      <a:pt x="552" y="2426"/>
                    </a:lnTo>
                    <a:lnTo>
                      <a:pt x="391" y="182"/>
                    </a:lnTo>
                    <a:cubicBezTo>
                      <a:pt x="387" y="80"/>
                      <a:pt x="304" y="0"/>
                      <a:pt x="2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01" name="Google Shape;2901;p85"/>
            <p:cNvSpPr/>
            <p:nvPr/>
          </p:nvSpPr>
          <p:spPr>
            <a:xfrm>
              <a:off x="4091154" y="1698545"/>
              <a:ext cx="935700" cy="935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896"/>
                                        </p:tgtEl>
                                        <p:attrNameLst>
                                          <p:attrName>style.visibility</p:attrName>
                                        </p:attrNameLst>
                                      </p:cBhvr>
                                      <p:to>
                                        <p:strVal val="visible"/>
                                      </p:to>
                                    </p:set>
                                    <p:animEffect transition="in" filter="fade">
                                      <p:cBhvr>
                                        <p:cTn id="7" dur="1000"/>
                                        <p:tgtEl>
                                          <p:spTgt spid="2896"/>
                                        </p:tgtEl>
                                      </p:cBhvr>
                                    </p:animEffect>
                                  </p:childTnLst>
                                </p:cTn>
                              </p:par>
                              <p:par>
                                <p:cTn id="8" presetID="10" presetClass="entr" presetSubtype="0" fill="hold" nodeType="withEffect">
                                  <p:stCondLst>
                                    <p:cond delay="0"/>
                                  </p:stCondLst>
                                  <p:childTnLst>
                                    <p:set>
                                      <p:cBhvr>
                                        <p:cTn id="9" dur="1" fill="hold">
                                          <p:stCondLst>
                                            <p:cond delay="0"/>
                                          </p:stCondLst>
                                        </p:cTn>
                                        <p:tgtEl>
                                          <p:spTgt spid="2900"/>
                                        </p:tgtEl>
                                        <p:attrNameLst>
                                          <p:attrName>style.visibility</p:attrName>
                                        </p:attrNameLst>
                                      </p:cBhvr>
                                      <p:to>
                                        <p:strVal val="visible"/>
                                      </p:to>
                                    </p:set>
                                    <p:animEffect transition="in" filter="fade">
                                      <p:cBhvr>
                                        <p:cTn id="10" dur="1000"/>
                                        <p:tgtEl>
                                          <p:spTgt spid="2900"/>
                                        </p:tgtEl>
                                      </p:cBhvr>
                                    </p:animEffect>
                                  </p:childTnLst>
                                </p:cTn>
                              </p:par>
                              <p:par>
                                <p:cTn id="11" presetID="10" presetClass="entr" presetSubtype="0" fill="hold" nodeType="withEffect">
                                  <p:stCondLst>
                                    <p:cond delay="0"/>
                                  </p:stCondLst>
                                  <p:childTnLst>
                                    <p:set>
                                      <p:cBhvr>
                                        <p:cTn id="12" dur="1" fill="hold">
                                          <p:stCondLst>
                                            <p:cond delay="0"/>
                                          </p:stCondLst>
                                        </p:cTn>
                                        <p:tgtEl>
                                          <p:spTgt spid="2906"/>
                                        </p:tgtEl>
                                        <p:attrNameLst>
                                          <p:attrName>style.visibility</p:attrName>
                                        </p:attrNameLst>
                                      </p:cBhvr>
                                      <p:to>
                                        <p:strVal val="visible"/>
                                      </p:to>
                                    </p:set>
                                    <p:animEffect transition="in" filter="fade">
                                      <p:cBhvr>
                                        <p:cTn id="13" dur="1000"/>
                                        <p:tgtEl>
                                          <p:spTgt spid="29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2794"/>
        <p:cNvGrpSpPr/>
        <p:nvPr/>
      </p:nvGrpSpPr>
      <p:grpSpPr>
        <a:xfrm>
          <a:off x="0" y="0"/>
          <a:ext cx="0" cy="0"/>
          <a:chOff x="0" y="0"/>
          <a:chExt cx="0" cy="0"/>
        </a:xfrm>
      </p:grpSpPr>
      <p:sp>
        <p:nvSpPr>
          <p:cNvPr id="2795" name="Google Shape;2795;p80"/>
          <p:cNvSpPr txBox="1">
            <a:spLocks noGrp="1"/>
          </p:cNvSpPr>
          <p:nvPr>
            <p:ph type="title"/>
          </p:nvPr>
        </p:nvSpPr>
        <p:spPr>
          <a:xfrm>
            <a:off x="709783" y="421423"/>
            <a:ext cx="77142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The Three Questions</a:t>
            </a:r>
            <a:endParaRPr dirty="0"/>
          </a:p>
        </p:txBody>
      </p:sp>
      <p:sp>
        <p:nvSpPr>
          <p:cNvPr id="2796" name="Google Shape;2796;p80"/>
          <p:cNvSpPr txBox="1">
            <a:spLocks noGrp="1"/>
          </p:cNvSpPr>
          <p:nvPr>
            <p:ph type="subTitle" idx="1"/>
          </p:nvPr>
        </p:nvSpPr>
        <p:spPr>
          <a:xfrm>
            <a:off x="709783" y="1481102"/>
            <a:ext cx="3905342" cy="3148756"/>
          </a:xfrm>
          <a:prstGeom prst="rect">
            <a:avLst/>
          </a:prstGeom>
        </p:spPr>
        <p:txBody>
          <a:bodyPr spcFirstLastPara="1" wrap="square" lIns="91425" tIns="0" rIns="91425" bIns="91425" anchor="t" anchorCtr="0">
            <a:noAutofit/>
          </a:bodyPr>
          <a:lstStyle/>
          <a:p>
            <a:pPr fontAlgn="base"/>
            <a:r>
              <a:rPr lang="en-US" dirty="0"/>
              <a:t>Physical violence—hitting, restraint, pushing, kicking, etc.</a:t>
            </a:r>
          </a:p>
          <a:p>
            <a:pPr fontAlgn="base"/>
            <a:r>
              <a:rPr lang="en-US" dirty="0"/>
              <a:t>Threats—anything that gets the other person to do something they wouldn’t ordinarily have done absent the threat</a:t>
            </a:r>
          </a:p>
          <a:p>
            <a:pPr fontAlgn="base"/>
            <a:r>
              <a:rPr lang="en-US" dirty="0"/>
              <a:t>Intimidation—an implied threat that menaces and/or causes reasonable fear</a:t>
            </a:r>
          </a:p>
          <a:p>
            <a:pPr fontAlgn="base"/>
            <a:r>
              <a:rPr lang="en-US" dirty="0"/>
              <a:t>Coercion—the application of an unreasonable amount of pressure for sexual access. Consider the following:  </a:t>
            </a:r>
          </a:p>
          <a:p>
            <a:pPr lvl="1" fontAlgn="base"/>
            <a:r>
              <a:rPr lang="en-US" sz="1400" dirty="0"/>
              <a:t>Frequency</a:t>
            </a:r>
          </a:p>
          <a:p>
            <a:pPr lvl="1" fontAlgn="base"/>
            <a:r>
              <a:rPr lang="en-US" sz="1400" dirty="0"/>
              <a:t>Intensity</a:t>
            </a:r>
          </a:p>
          <a:p>
            <a:pPr lvl="1" fontAlgn="base"/>
            <a:r>
              <a:rPr lang="en-US" sz="1400" dirty="0"/>
              <a:t>Isolation</a:t>
            </a:r>
          </a:p>
          <a:p>
            <a:pPr lvl="1" fontAlgn="base"/>
            <a:r>
              <a:rPr lang="en-US" sz="1400" dirty="0"/>
              <a:t>Duration  </a:t>
            </a:r>
          </a:p>
          <a:p>
            <a:pPr fontAlgn="base"/>
            <a:endParaRPr lang="en-US" dirty="0"/>
          </a:p>
        </p:txBody>
      </p:sp>
      <p:sp>
        <p:nvSpPr>
          <p:cNvPr id="2797" name="Google Shape;2797;p80"/>
          <p:cNvSpPr txBox="1">
            <a:spLocks noGrp="1"/>
          </p:cNvSpPr>
          <p:nvPr>
            <p:ph type="subTitle" idx="2"/>
          </p:nvPr>
        </p:nvSpPr>
        <p:spPr>
          <a:xfrm>
            <a:off x="4615125" y="1481101"/>
            <a:ext cx="3510630" cy="753300"/>
          </a:xfrm>
          <a:prstGeom prst="rect">
            <a:avLst/>
          </a:prstGeom>
        </p:spPr>
        <p:txBody>
          <a:bodyPr spcFirstLastPara="1" wrap="square" lIns="91425" tIns="0" rIns="91425" bIns="91425" anchor="t" anchorCtr="0">
            <a:noAutofit/>
          </a:bodyPr>
          <a:lstStyle/>
          <a:p>
            <a:pPr fontAlgn="base"/>
            <a:r>
              <a:rPr lang="en-US" dirty="0"/>
              <a:t>Because consent must be voluntary (an act of free will), consent cannot be obtained through any type of force.</a:t>
            </a:r>
          </a:p>
          <a:p>
            <a:pPr fontAlgn="base"/>
            <a:r>
              <a:rPr lang="en-US" dirty="0"/>
              <a:t>If force, in any of the four forms was used, stop here.  You are done. The policy has been violated.  Consent and incapacity are irrelevant at this point.</a:t>
            </a:r>
          </a:p>
          <a:p>
            <a:pPr fontAlgn="base"/>
            <a:r>
              <a:rPr lang="en-US" dirty="0"/>
              <a:t>Sanction appropriately to:</a:t>
            </a:r>
          </a:p>
          <a:p>
            <a:pPr lvl="1" fontAlgn="base"/>
            <a:r>
              <a:rPr lang="en-US" sz="1400" dirty="0"/>
              <a:t>Bring an end to the discrimination</a:t>
            </a:r>
          </a:p>
          <a:p>
            <a:pPr lvl="1" fontAlgn="base"/>
            <a:r>
              <a:rPr lang="en-US" sz="1400" dirty="0"/>
              <a:t>Prevent its future recurrence</a:t>
            </a:r>
          </a:p>
          <a:p>
            <a:pPr lvl="1" fontAlgn="base"/>
            <a:r>
              <a:rPr lang="en-US" sz="1400" dirty="0"/>
              <a:t>Remedy the effects on the Complainant</a:t>
            </a:r>
          </a:p>
        </p:txBody>
      </p:sp>
      <p:sp>
        <p:nvSpPr>
          <p:cNvPr id="2805" name="Google Shape;2805;p80"/>
          <p:cNvSpPr txBox="1">
            <a:spLocks noGrp="1"/>
          </p:cNvSpPr>
          <p:nvPr>
            <p:ph type="subTitle" idx="13"/>
          </p:nvPr>
        </p:nvSpPr>
        <p:spPr>
          <a:xfrm>
            <a:off x="0" y="994123"/>
            <a:ext cx="9143999" cy="238088"/>
          </a:xfrm>
          <a:prstGeom prst="rect">
            <a:avLst/>
          </a:prstGeom>
        </p:spPr>
        <p:txBody>
          <a:bodyPr spcFirstLastPara="1" wrap="square" lIns="91425" tIns="0" rIns="91425" bIns="91425" anchor="t" anchorCtr="0">
            <a:noAutofit/>
          </a:bodyPr>
          <a:lstStyle/>
          <a:p>
            <a:pPr marL="0" lvl="0" indent="0" algn="ctr" rtl="0">
              <a:spcBef>
                <a:spcPts val="0"/>
              </a:spcBef>
              <a:spcAft>
                <a:spcPts val="1200"/>
              </a:spcAft>
              <a:buNone/>
            </a:pPr>
            <a:r>
              <a:rPr lang="en-US" dirty="0"/>
              <a:t>Was force used by the Respondent to obtain sexual access?</a:t>
            </a:r>
          </a:p>
        </p:txBody>
      </p:sp>
    </p:spTree>
    <p:extLst>
      <p:ext uri="{BB962C8B-B14F-4D97-AF65-F5344CB8AC3E}">
        <p14:creationId xmlns:p14="http://schemas.microsoft.com/office/powerpoint/2010/main" val="1654571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796"/>
                                        </p:tgtEl>
                                        <p:attrNameLst>
                                          <p:attrName>style.visibility</p:attrName>
                                        </p:attrNameLst>
                                      </p:cBhvr>
                                      <p:to>
                                        <p:strVal val="visible"/>
                                      </p:to>
                                    </p:set>
                                    <p:animEffect transition="in" filter="fade">
                                      <p:cBhvr>
                                        <p:cTn id="7" dur="1000"/>
                                        <p:tgtEl>
                                          <p:spTgt spid="2796"/>
                                        </p:tgtEl>
                                      </p:cBhvr>
                                    </p:animEffect>
                                  </p:childTnLst>
                                </p:cTn>
                              </p:par>
                              <p:par>
                                <p:cTn id="8" presetID="10" presetClass="entr" presetSubtype="0" fill="hold" nodeType="withEffect">
                                  <p:stCondLst>
                                    <p:cond delay="0"/>
                                  </p:stCondLst>
                                  <p:childTnLst>
                                    <p:set>
                                      <p:cBhvr>
                                        <p:cTn id="9" dur="1" fill="hold">
                                          <p:stCondLst>
                                            <p:cond delay="0"/>
                                          </p:stCondLst>
                                        </p:cTn>
                                        <p:tgtEl>
                                          <p:spTgt spid="2797"/>
                                        </p:tgtEl>
                                        <p:attrNameLst>
                                          <p:attrName>style.visibility</p:attrName>
                                        </p:attrNameLst>
                                      </p:cBhvr>
                                      <p:to>
                                        <p:strVal val="visible"/>
                                      </p:to>
                                    </p:set>
                                    <p:animEffect transition="in" filter="fade">
                                      <p:cBhvr>
                                        <p:cTn id="10" dur="1000"/>
                                        <p:tgtEl>
                                          <p:spTgt spid="27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2794"/>
        <p:cNvGrpSpPr/>
        <p:nvPr/>
      </p:nvGrpSpPr>
      <p:grpSpPr>
        <a:xfrm>
          <a:off x="0" y="0"/>
          <a:ext cx="0" cy="0"/>
          <a:chOff x="0" y="0"/>
          <a:chExt cx="0" cy="0"/>
        </a:xfrm>
      </p:grpSpPr>
      <p:sp>
        <p:nvSpPr>
          <p:cNvPr id="2795" name="Google Shape;2795;p80"/>
          <p:cNvSpPr txBox="1">
            <a:spLocks noGrp="1"/>
          </p:cNvSpPr>
          <p:nvPr>
            <p:ph type="title"/>
          </p:nvPr>
        </p:nvSpPr>
        <p:spPr>
          <a:xfrm>
            <a:off x="709783" y="421423"/>
            <a:ext cx="77142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The Three Questions</a:t>
            </a:r>
            <a:endParaRPr dirty="0"/>
          </a:p>
        </p:txBody>
      </p:sp>
      <p:sp>
        <p:nvSpPr>
          <p:cNvPr id="2796" name="Google Shape;2796;p80"/>
          <p:cNvSpPr txBox="1">
            <a:spLocks noGrp="1"/>
          </p:cNvSpPr>
          <p:nvPr>
            <p:ph type="subTitle" idx="1"/>
          </p:nvPr>
        </p:nvSpPr>
        <p:spPr>
          <a:xfrm>
            <a:off x="699549" y="1566821"/>
            <a:ext cx="3905342" cy="3148755"/>
          </a:xfrm>
          <a:prstGeom prst="rect">
            <a:avLst/>
          </a:prstGeom>
        </p:spPr>
        <p:txBody>
          <a:bodyPr spcFirstLastPara="1" wrap="square" lIns="91425" tIns="0" rIns="91425" bIns="91425" anchor="t" anchorCtr="0">
            <a:noAutofit/>
          </a:bodyPr>
          <a:lstStyle/>
          <a:p>
            <a:pPr fontAlgn="base"/>
            <a:r>
              <a:rPr lang="en-US" dirty="0"/>
              <a:t>Alcohol and/or other drugs a</a:t>
            </a:r>
            <a:r>
              <a:rPr lang="en-US" sz="1400" dirty="0"/>
              <a:t>dministered </a:t>
            </a:r>
            <a:r>
              <a:rPr lang="en-US" sz="1400" b="1" dirty="0"/>
              <a:t>voluntarily or without</a:t>
            </a:r>
            <a:r>
              <a:rPr lang="en-US" sz="1400" dirty="0"/>
              <a:t> Complainant’s knowledge</a:t>
            </a:r>
          </a:p>
          <a:p>
            <a:pPr fontAlgn="base"/>
            <a:r>
              <a:rPr lang="en-US" dirty="0"/>
              <a:t>Drug-facilitated SA</a:t>
            </a:r>
          </a:p>
          <a:p>
            <a:pPr lvl="1" fontAlgn="base"/>
            <a:r>
              <a:rPr lang="en-US" sz="1400" dirty="0"/>
              <a:t>#1: Alcohol*</a:t>
            </a:r>
          </a:p>
          <a:p>
            <a:pPr lvl="1" fontAlgn="base"/>
            <a:r>
              <a:rPr lang="en-US" sz="1400" dirty="0"/>
              <a:t>Prescription Drugs</a:t>
            </a:r>
          </a:p>
          <a:p>
            <a:pPr lvl="2" fontAlgn="base"/>
            <a:r>
              <a:rPr lang="en-US" sz="1400" dirty="0"/>
              <a:t>Ambien, Valium, Xanax</a:t>
            </a:r>
          </a:p>
          <a:p>
            <a:pPr lvl="2" fontAlgn="base"/>
            <a:r>
              <a:rPr lang="en-US" sz="1400" dirty="0"/>
              <a:t>Interactions with Alcohol</a:t>
            </a:r>
          </a:p>
          <a:p>
            <a:pPr lvl="1" fontAlgn="base"/>
            <a:r>
              <a:rPr lang="en-US" sz="1400" dirty="0"/>
              <a:t>Other Drugs</a:t>
            </a:r>
          </a:p>
          <a:p>
            <a:pPr fontAlgn="base"/>
            <a:r>
              <a:rPr lang="en-US" dirty="0"/>
              <a:t>Mental/cognitive impairment</a:t>
            </a:r>
          </a:p>
          <a:p>
            <a:pPr fontAlgn="base"/>
            <a:r>
              <a:rPr lang="en-US" dirty="0"/>
              <a:t>Injury</a:t>
            </a:r>
          </a:p>
          <a:p>
            <a:pPr fontAlgn="base"/>
            <a:r>
              <a:rPr lang="en-US" dirty="0"/>
              <a:t>Asleep</a:t>
            </a:r>
          </a:p>
          <a:p>
            <a:pPr marL="127000" indent="0" fontAlgn="base">
              <a:buNone/>
            </a:pPr>
            <a:r>
              <a:rPr lang="en-US" b="1" dirty="0"/>
              <a:t>Common Vocabulary</a:t>
            </a:r>
            <a:r>
              <a:rPr lang="en-US" dirty="0"/>
              <a:t>: Impaired, Stoned, Wasted, Under the Influence, Drunk vs. Incapacitated</a:t>
            </a:r>
          </a:p>
        </p:txBody>
      </p:sp>
      <p:sp>
        <p:nvSpPr>
          <p:cNvPr id="2797" name="Google Shape;2797;p80"/>
          <p:cNvSpPr txBox="1">
            <a:spLocks noGrp="1"/>
          </p:cNvSpPr>
          <p:nvPr>
            <p:ph type="subTitle" idx="2"/>
          </p:nvPr>
        </p:nvSpPr>
        <p:spPr>
          <a:xfrm>
            <a:off x="4635592" y="1566820"/>
            <a:ext cx="3808858" cy="3148756"/>
          </a:xfrm>
          <a:prstGeom prst="rect">
            <a:avLst/>
          </a:prstGeom>
        </p:spPr>
        <p:txBody>
          <a:bodyPr spcFirstLastPara="1" wrap="square" lIns="91425" tIns="0" rIns="91425" bIns="91425" anchor="t" anchorCtr="0">
            <a:noAutofit/>
          </a:bodyPr>
          <a:lstStyle/>
          <a:p>
            <a:pPr fontAlgn="base"/>
            <a:r>
              <a:rPr lang="en-US" dirty="0"/>
              <a:t>First, was the Complainant incapacitated at the time of contact?</a:t>
            </a:r>
          </a:p>
          <a:p>
            <a:pPr fontAlgn="base"/>
            <a:r>
              <a:rPr lang="en-US" dirty="0"/>
              <a:t>Could the Complainant make rational, reasonable decisions?</a:t>
            </a:r>
          </a:p>
          <a:p>
            <a:pPr fontAlgn="base"/>
            <a:r>
              <a:rPr lang="en-US" dirty="0"/>
              <a:t>Could the Complainant appreciate the situation and address it consciously such that any consent was informed (knowing who, what, when, where, why and how)</a:t>
            </a:r>
          </a:p>
          <a:p>
            <a:pPr fontAlgn="base"/>
            <a:r>
              <a:rPr lang="en-US" dirty="0"/>
              <a:t>Second, did the Respondent know of the incapacity (fact)? </a:t>
            </a:r>
          </a:p>
          <a:p>
            <a:pPr fontAlgn="base"/>
            <a:r>
              <a:rPr lang="en-US" dirty="0"/>
              <a:t>Or, should the Respondent have known from all the circumstances (reasonable person)?</a:t>
            </a:r>
          </a:p>
        </p:txBody>
      </p:sp>
      <p:sp>
        <p:nvSpPr>
          <p:cNvPr id="2805" name="Google Shape;2805;p80"/>
          <p:cNvSpPr txBox="1">
            <a:spLocks noGrp="1"/>
          </p:cNvSpPr>
          <p:nvPr>
            <p:ph type="subTitle" idx="13"/>
          </p:nvPr>
        </p:nvSpPr>
        <p:spPr>
          <a:xfrm>
            <a:off x="709782" y="994122"/>
            <a:ext cx="7724435" cy="572699"/>
          </a:xfrm>
          <a:prstGeom prst="rect">
            <a:avLst/>
          </a:prstGeom>
        </p:spPr>
        <p:txBody>
          <a:bodyPr spcFirstLastPara="1" wrap="square" lIns="91425" tIns="0" rIns="91425" bIns="91425" anchor="t" anchorCtr="0">
            <a:noAutofit/>
          </a:bodyPr>
          <a:lstStyle/>
          <a:p>
            <a:pPr marL="0" lvl="0" indent="0" algn="ctr" rtl="0">
              <a:spcBef>
                <a:spcPts val="0"/>
              </a:spcBef>
              <a:spcAft>
                <a:spcPts val="0"/>
              </a:spcAft>
              <a:buClr>
                <a:schemeClr val="dk1"/>
              </a:buClr>
              <a:buSzPts val="1100"/>
              <a:buFont typeface="Arial"/>
              <a:buNone/>
            </a:pPr>
            <a:r>
              <a:rPr lang="en-US" sz="1800" dirty="0"/>
              <a:t>Did the Respondent know, or should they have known, that the Complainant was incapacitated?</a:t>
            </a:r>
          </a:p>
        </p:txBody>
      </p:sp>
    </p:spTree>
    <p:extLst>
      <p:ext uri="{BB962C8B-B14F-4D97-AF65-F5344CB8AC3E}">
        <p14:creationId xmlns:p14="http://schemas.microsoft.com/office/powerpoint/2010/main" val="3442274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796"/>
                                        </p:tgtEl>
                                        <p:attrNameLst>
                                          <p:attrName>style.visibility</p:attrName>
                                        </p:attrNameLst>
                                      </p:cBhvr>
                                      <p:to>
                                        <p:strVal val="visible"/>
                                      </p:to>
                                    </p:set>
                                    <p:animEffect transition="in" filter="fade">
                                      <p:cBhvr>
                                        <p:cTn id="7" dur="1000"/>
                                        <p:tgtEl>
                                          <p:spTgt spid="2796"/>
                                        </p:tgtEl>
                                      </p:cBhvr>
                                    </p:animEffect>
                                  </p:childTnLst>
                                </p:cTn>
                              </p:par>
                              <p:par>
                                <p:cTn id="8" presetID="10" presetClass="entr" presetSubtype="0" fill="hold" nodeType="withEffect">
                                  <p:stCondLst>
                                    <p:cond delay="0"/>
                                  </p:stCondLst>
                                  <p:childTnLst>
                                    <p:set>
                                      <p:cBhvr>
                                        <p:cTn id="9" dur="1" fill="hold">
                                          <p:stCondLst>
                                            <p:cond delay="0"/>
                                          </p:stCondLst>
                                        </p:cTn>
                                        <p:tgtEl>
                                          <p:spTgt spid="2797"/>
                                        </p:tgtEl>
                                        <p:attrNameLst>
                                          <p:attrName>style.visibility</p:attrName>
                                        </p:attrNameLst>
                                      </p:cBhvr>
                                      <p:to>
                                        <p:strVal val="visible"/>
                                      </p:to>
                                    </p:set>
                                    <p:animEffect transition="in" filter="fade">
                                      <p:cBhvr>
                                        <p:cTn id="10" dur="1000"/>
                                        <p:tgtEl>
                                          <p:spTgt spid="27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2794"/>
        <p:cNvGrpSpPr/>
        <p:nvPr/>
      </p:nvGrpSpPr>
      <p:grpSpPr>
        <a:xfrm>
          <a:off x="0" y="0"/>
          <a:ext cx="0" cy="0"/>
          <a:chOff x="0" y="0"/>
          <a:chExt cx="0" cy="0"/>
        </a:xfrm>
      </p:grpSpPr>
      <p:sp>
        <p:nvSpPr>
          <p:cNvPr id="2795" name="Google Shape;2795;p80"/>
          <p:cNvSpPr txBox="1">
            <a:spLocks noGrp="1"/>
          </p:cNvSpPr>
          <p:nvPr>
            <p:ph type="title"/>
          </p:nvPr>
        </p:nvSpPr>
        <p:spPr>
          <a:xfrm>
            <a:off x="709783" y="421423"/>
            <a:ext cx="77142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The Three Questions</a:t>
            </a:r>
            <a:endParaRPr dirty="0"/>
          </a:p>
        </p:txBody>
      </p:sp>
      <p:sp>
        <p:nvSpPr>
          <p:cNvPr id="2796" name="Google Shape;2796;p80"/>
          <p:cNvSpPr txBox="1">
            <a:spLocks noGrp="1"/>
          </p:cNvSpPr>
          <p:nvPr>
            <p:ph type="subTitle" idx="1"/>
          </p:nvPr>
        </p:nvSpPr>
        <p:spPr>
          <a:xfrm>
            <a:off x="699549" y="1566821"/>
            <a:ext cx="3905342" cy="3148755"/>
          </a:xfrm>
          <a:prstGeom prst="rect">
            <a:avLst/>
          </a:prstGeom>
        </p:spPr>
        <p:txBody>
          <a:bodyPr spcFirstLastPara="1" wrap="square" lIns="91425" tIns="0" rIns="91425" bIns="91425" anchor="t" anchorCtr="0">
            <a:noAutofit/>
          </a:bodyPr>
          <a:lstStyle/>
          <a:p>
            <a:pPr fontAlgn="base"/>
            <a:r>
              <a:rPr lang="en-US" dirty="0"/>
              <a:t>Incapacitation is a determination that will be made after the incident in light of all the facts available</a:t>
            </a:r>
          </a:p>
          <a:p>
            <a:pPr fontAlgn="base"/>
            <a:r>
              <a:rPr lang="en-US" dirty="0"/>
              <a:t>Assessing incapacitation is very fact-dependent</a:t>
            </a:r>
          </a:p>
          <a:p>
            <a:pPr fontAlgn="base"/>
            <a:r>
              <a:rPr lang="en-US" dirty="0"/>
              <a:t>Blackouts are frequent issues</a:t>
            </a:r>
          </a:p>
          <a:p>
            <a:pPr lvl="1" fontAlgn="base"/>
            <a:r>
              <a:rPr lang="en-US" sz="1400" dirty="0"/>
              <a:t>Blackout = incapacitation</a:t>
            </a:r>
          </a:p>
          <a:p>
            <a:pPr lvl="1" fontAlgn="base"/>
            <a:r>
              <a:rPr lang="en-US" sz="1400" dirty="0"/>
              <a:t>Blackout = no working (form of short term) memory, thus unable to understand who, what, when, where, why, or how</a:t>
            </a:r>
          </a:p>
          <a:p>
            <a:pPr lvl="1" fontAlgn="base"/>
            <a:r>
              <a:rPr lang="en-US" sz="1400" dirty="0"/>
              <a:t>Partial blackout must be assessed as well</a:t>
            </a:r>
          </a:p>
          <a:p>
            <a:pPr fontAlgn="base"/>
            <a:r>
              <a:rPr lang="en-US" dirty="0"/>
              <a:t>What if the Respondent was drunk too?</a:t>
            </a:r>
            <a:endParaRPr lang="en-US" sz="1200" dirty="0"/>
          </a:p>
          <a:p>
            <a:pPr marL="127000" indent="0" fontAlgn="base">
              <a:buNone/>
            </a:pPr>
            <a:endParaRPr lang="en-US" dirty="0"/>
          </a:p>
        </p:txBody>
      </p:sp>
      <p:sp>
        <p:nvSpPr>
          <p:cNvPr id="2797" name="Google Shape;2797;p80"/>
          <p:cNvSpPr txBox="1">
            <a:spLocks noGrp="1"/>
          </p:cNvSpPr>
          <p:nvPr>
            <p:ph type="subTitle" idx="2"/>
          </p:nvPr>
        </p:nvSpPr>
        <p:spPr>
          <a:xfrm>
            <a:off x="4635592" y="1566820"/>
            <a:ext cx="3808858" cy="3148756"/>
          </a:xfrm>
          <a:prstGeom prst="rect">
            <a:avLst/>
          </a:prstGeom>
        </p:spPr>
        <p:txBody>
          <a:bodyPr spcFirstLastPara="1" wrap="square" lIns="91425" tIns="0" rIns="91425" bIns="91425" anchor="t" anchorCtr="0">
            <a:noAutofit/>
          </a:bodyPr>
          <a:lstStyle/>
          <a:p>
            <a:pPr fontAlgn="base"/>
            <a:r>
              <a:rPr lang="en-US" dirty="0"/>
              <a:t>If the Complainant was </a:t>
            </a:r>
            <a:r>
              <a:rPr lang="en-US" b="1" dirty="0"/>
              <a:t>not</a:t>
            </a:r>
            <a:r>
              <a:rPr lang="en-US" dirty="0"/>
              <a:t> incapacitated, move on to the third question.</a:t>
            </a:r>
          </a:p>
          <a:p>
            <a:pPr fontAlgn="base"/>
            <a:r>
              <a:rPr lang="en-US" dirty="0"/>
              <a:t>If the Complainant </a:t>
            </a:r>
            <a:r>
              <a:rPr lang="en-US" b="1" dirty="0"/>
              <a:t>was</a:t>
            </a:r>
            <a:r>
              <a:rPr lang="en-US" dirty="0"/>
              <a:t> incapacitated </a:t>
            </a:r>
            <a:r>
              <a:rPr lang="en-US" sz="1400" dirty="0"/>
              <a:t>but the Respondent </a:t>
            </a:r>
            <a:r>
              <a:rPr lang="en-US" sz="1400" b="1" dirty="0"/>
              <a:t>did not know</a:t>
            </a:r>
            <a:r>
              <a:rPr lang="en-US" sz="1400" dirty="0"/>
              <a:t> and </a:t>
            </a:r>
            <a:r>
              <a:rPr lang="en-US" sz="1400" b="1" dirty="0"/>
              <a:t>should not have known</a:t>
            </a:r>
            <a:r>
              <a:rPr lang="en-US" sz="1400" dirty="0"/>
              <a:t>, policy was not violated. Move on to third question.</a:t>
            </a:r>
          </a:p>
          <a:p>
            <a:pPr fontAlgn="base"/>
            <a:r>
              <a:rPr lang="en-US" dirty="0"/>
              <a:t>If the Complainant </a:t>
            </a:r>
            <a:r>
              <a:rPr lang="en-US" b="1" dirty="0"/>
              <a:t>was</a:t>
            </a:r>
            <a:r>
              <a:rPr lang="en-US" dirty="0"/>
              <a:t> incapacitated, and t</a:t>
            </a:r>
            <a:r>
              <a:rPr lang="en-US" sz="1400" dirty="0"/>
              <a:t>he Respondent </a:t>
            </a:r>
            <a:r>
              <a:rPr lang="en-US" sz="1400" b="1" dirty="0"/>
              <a:t>knew</a:t>
            </a:r>
            <a:r>
              <a:rPr lang="en-US" sz="1400" dirty="0"/>
              <a:t> or </a:t>
            </a:r>
            <a:r>
              <a:rPr lang="en-US" sz="1400" b="1" dirty="0"/>
              <a:t>should have known</a:t>
            </a:r>
            <a:r>
              <a:rPr lang="en-US" sz="1400" dirty="0"/>
              <a:t>, policy was violated. Sanction accordingly.*</a:t>
            </a:r>
          </a:p>
        </p:txBody>
      </p:sp>
      <p:sp>
        <p:nvSpPr>
          <p:cNvPr id="2805" name="Google Shape;2805;p80"/>
          <p:cNvSpPr txBox="1">
            <a:spLocks noGrp="1"/>
          </p:cNvSpPr>
          <p:nvPr>
            <p:ph type="subTitle" idx="13"/>
          </p:nvPr>
        </p:nvSpPr>
        <p:spPr>
          <a:xfrm>
            <a:off x="709782" y="994122"/>
            <a:ext cx="7724435" cy="572699"/>
          </a:xfrm>
          <a:prstGeom prst="rect">
            <a:avLst/>
          </a:prstGeom>
        </p:spPr>
        <p:txBody>
          <a:bodyPr spcFirstLastPara="1" wrap="square" lIns="91425" tIns="0" rIns="91425" bIns="91425" anchor="t" anchorCtr="0">
            <a:noAutofit/>
          </a:bodyPr>
          <a:lstStyle/>
          <a:p>
            <a:pPr marL="0" lvl="0" indent="0" algn="ctr" rtl="0">
              <a:spcBef>
                <a:spcPts val="0"/>
              </a:spcBef>
              <a:spcAft>
                <a:spcPts val="0"/>
              </a:spcAft>
              <a:buClr>
                <a:schemeClr val="dk1"/>
              </a:buClr>
              <a:buSzPts val="1100"/>
              <a:buFont typeface="Arial"/>
              <a:buNone/>
            </a:pPr>
            <a:r>
              <a:rPr lang="en-US" sz="1800" dirty="0"/>
              <a:t>Did the Respondent know, or should they have known, that the Complainant was incapacitated?</a:t>
            </a:r>
          </a:p>
        </p:txBody>
      </p:sp>
    </p:spTree>
    <p:extLst>
      <p:ext uri="{BB962C8B-B14F-4D97-AF65-F5344CB8AC3E}">
        <p14:creationId xmlns:p14="http://schemas.microsoft.com/office/powerpoint/2010/main" val="3626350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796"/>
                                        </p:tgtEl>
                                        <p:attrNameLst>
                                          <p:attrName>style.visibility</p:attrName>
                                        </p:attrNameLst>
                                      </p:cBhvr>
                                      <p:to>
                                        <p:strVal val="visible"/>
                                      </p:to>
                                    </p:set>
                                    <p:animEffect transition="in" filter="fade">
                                      <p:cBhvr>
                                        <p:cTn id="7" dur="1000"/>
                                        <p:tgtEl>
                                          <p:spTgt spid="2796"/>
                                        </p:tgtEl>
                                      </p:cBhvr>
                                    </p:animEffect>
                                  </p:childTnLst>
                                </p:cTn>
                              </p:par>
                              <p:par>
                                <p:cTn id="8" presetID="10" presetClass="entr" presetSubtype="0" fill="hold" nodeType="withEffect">
                                  <p:stCondLst>
                                    <p:cond delay="0"/>
                                  </p:stCondLst>
                                  <p:childTnLst>
                                    <p:set>
                                      <p:cBhvr>
                                        <p:cTn id="9" dur="1" fill="hold">
                                          <p:stCondLst>
                                            <p:cond delay="0"/>
                                          </p:stCondLst>
                                        </p:cTn>
                                        <p:tgtEl>
                                          <p:spTgt spid="2797"/>
                                        </p:tgtEl>
                                        <p:attrNameLst>
                                          <p:attrName>style.visibility</p:attrName>
                                        </p:attrNameLst>
                                      </p:cBhvr>
                                      <p:to>
                                        <p:strVal val="visible"/>
                                      </p:to>
                                    </p:set>
                                    <p:animEffect transition="in" filter="fade">
                                      <p:cBhvr>
                                        <p:cTn id="10" dur="1000"/>
                                        <p:tgtEl>
                                          <p:spTgt spid="27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2794"/>
        <p:cNvGrpSpPr/>
        <p:nvPr/>
      </p:nvGrpSpPr>
      <p:grpSpPr>
        <a:xfrm>
          <a:off x="0" y="0"/>
          <a:ext cx="0" cy="0"/>
          <a:chOff x="0" y="0"/>
          <a:chExt cx="0" cy="0"/>
        </a:xfrm>
      </p:grpSpPr>
      <p:sp>
        <p:nvSpPr>
          <p:cNvPr id="2795" name="Google Shape;2795;p80"/>
          <p:cNvSpPr txBox="1">
            <a:spLocks noGrp="1"/>
          </p:cNvSpPr>
          <p:nvPr>
            <p:ph type="title"/>
          </p:nvPr>
        </p:nvSpPr>
        <p:spPr>
          <a:xfrm>
            <a:off x="709783" y="421423"/>
            <a:ext cx="77142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The Three Questions</a:t>
            </a:r>
            <a:endParaRPr dirty="0"/>
          </a:p>
        </p:txBody>
      </p:sp>
      <p:sp>
        <p:nvSpPr>
          <p:cNvPr id="2796" name="Google Shape;2796;p80"/>
          <p:cNvSpPr txBox="1">
            <a:spLocks noGrp="1"/>
          </p:cNvSpPr>
          <p:nvPr>
            <p:ph type="subTitle" idx="1"/>
          </p:nvPr>
        </p:nvSpPr>
        <p:spPr>
          <a:xfrm>
            <a:off x="699549" y="1566821"/>
            <a:ext cx="3905342" cy="3148755"/>
          </a:xfrm>
          <a:prstGeom prst="rect">
            <a:avLst/>
          </a:prstGeom>
        </p:spPr>
        <p:txBody>
          <a:bodyPr spcFirstLastPara="1" wrap="square" lIns="91425" tIns="0" rIns="91425" bIns="91425" anchor="t" anchorCtr="0">
            <a:noAutofit/>
          </a:bodyPr>
          <a:lstStyle/>
          <a:p>
            <a:pPr marL="127000" indent="0" fontAlgn="base">
              <a:buNone/>
            </a:pPr>
            <a:r>
              <a:rPr lang="en-US" b="1" dirty="0"/>
              <a:t>Consent</a:t>
            </a:r>
            <a:r>
              <a:rPr lang="en-US" dirty="0"/>
              <a:t>:</a:t>
            </a:r>
          </a:p>
          <a:p>
            <a:pPr fontAlgn="base"/>
            <a:r>
              <a:rPr lang="en-US" dirty="0"/>
              <a:t>Knowing</a:t>
            </a:r>
          </a:p>
          <a:p>
            <a:pPr fontAlgn="base"/>
            <a:r>
              <a:rPr lang="en-US" dirty="0"/>
              <a:t>Voluntary</a:t>
            </a:r>
          </a:p>
          <a:p>
            <a:pPr fontAlgn="base"/>
            <a:r>
              <a:rPr lang="en-US" dirty="0"/>
              <a:t>Clear permission</a:t>
            </a:r>
          </a:p>
          <a:p>
            <a:pPr fontAlgn="base"/>
            <a:r>
              <a:rPr lang="en-US" dirty="0"/>
              <a:t>By word or action</a:t>
            </a:r>
          </a:p>
          <a:p>
            <a:pPr fontAlgn="base"/>
            <a:r>
              <a:rPr lang="en-US" dirty="0"/>
              <a:t>To engage in sexual activity*</a:t>
            </a:r>
          </a:p>
          <a:p>
            <a:pPr fontAlgn="base"/>
            <a:endParaRPr lang="en-US" dirty="0"/>
          </a:p>
          <a:p>
            <a:pPr marL="127000" indent="0" fontAlgn="base">
              <a:buNone/>
            </a:pPr>
            <a:r>
              <a:rPr lang="en-US" b="1" dirty="0"/>
              <a:t>What is Consent?</a:t>
            </a:r>
          </a:p>
          <a:p>
            <a:pPr fontAlgn="base"/>
            <a:r>
              <a:rPr lang="en-US" dirty="0"/>
              <a:t>Consent may be given verbally or nonverbally, but it must be communicated clearly in whatever form</a:t>
            </a:r>
          </a:p>
          <a:p>
            <a:pPr fontAlgn="base"/>
            <a:r>
              <a:rPr lang="en-US" dirty="0"/>
              <a:t>Silence and/or passivity is not consent</a:t>
            </a:r>
          </a:p>
          <a:p>
            <a:pPr fontAlgn="base"/>
            <a:r>
              <a:rPr lang="en-US" dirty="0"/>
              <a:t>Must be a verbal or non-verbal “Yes”</a:t>
            </a:r>
          </a:p>
        </p:txBody>
      </p:sp>
      <p:sp>
        <p:nvSpPr>
          <p:cNvPr id="2797" name="Google Shape;2797;p80"/>
          <p:cNvSpPr txBox="1">
            <a:spLocks noGrp="1"/>
          </p:cNvSpPr>
          <p:nvPr>
            <p:ph type="subTitle" idx="2"/>
          </p:nvPr>
        </p:nvSpPr>
        <p:spPr>
          <a:xfrm>
            <a:off x="4635592" y="1566820"/>
            <a:ext cx="3808858" cy="3148756"/>
          </a:xfrm>
          <a:prstGeom prst="rect">
            <a:avLst/>
          </a:prstGeom>
        </p:spPr>
        <p:txBody>
          <a:bodyPr spcFirstLastPara="1" wrap="square" lIns="91425" tIns="0" rIns="91425" bIns="91425" anchor="t" anchorCtr="0">
            <a:noAutofit/>
          </a:bodyPr>
          <a:lstStyle/>
          <a:p>
            <a:pPr fontAlgn="base"/>
            <a:r>
              <a:rPr lang="en-US" dirty="0"/>
              <a:t>Consent is in doubt when a party to a sexual interaction is making assumptions about what their partner does or does not want.</a:t>
            </a:r>
          </a:p>
          <a:p>
            <a:pPr fontAlgn="base"/>
            <a:r>
              <a:rPr lang="en-US" dirty="0"/>
              <a:t>Absence of clear signals means no consent, not try it and see if they like it or object.</a:t>
            </a:r>
          </a:p>
          <a:p>
            <a:pPr fontAlgn="base"/>
            <a:r>
              <a:rPr lang="en-US" dirty="0"/>
              <a:t>The idea of pure, autonomous consent completely rules out any requirement to show the use of force, or any type of resistance.  </a:t>
            </a:r>
          </a:p>
          <a:p>
            <a:pPr fontAlgn="base"/>
            <a:r>
              <a:rPr lang="en-US" dirty="0"/>
              <a:t>Yet, the use of force or the showing of resistance would demonstrate non-consent.</a:t>
            </a:r>
          </a:p>
        </p:txBody>
      </p:sp>
      <p:sp>
        <p:nvSpPr>
          <p:cNvPr id="2805" name="Google Shape;2805;p80"/>
          <p:cNvSpPr txBox="1">
            <a:spLocks noGrp="1"/>
          </p:cNvSpPr>
          <p:nvPr>
            <p:ph type="subTitle" idx="13"/>
          </p:nvPr>
        </p:nvSpPr>
        <p:spPr>
          <a:xfrm>
            <a:off x="709782" y="994122"/>
            <a:ext cx="7724435" cy="572699"/>
          </a:xfrm>
          <a:prstGeom prst="rect">
            <a:avLst/>
          </a:prstGeom>
        </p:spPr>
        <p:txBody>
          <a:bodyPr spcFirstLastPara="1" wrap="square" lIns="91425" tIns="0" rIns="91425" bIns="91425" anchor="t" anchorCtr="0">
            <a:noAutofit/>
          </a:bodyPr>
          <a:lstStyle/>
          <a:p>
            <a:pPr marL="0" lvl="0" indent="0" algn="ctr" rtl="0">
              <a:spcBef>
                <a:spcPts val="0"/>
              </a:spcBef>
              <a:spcAft>
                <a:spcPts val="0"/>
              </a:spcAft>
              <a:buClr>
                <a:schemeClr val="dk1"/>
              </a:buClr>
              <a:buSzPts val="1100"/>
              <a:buFont typeface="Arial"/>
              <a:buNone/>
            </a:pPr>
            <a:r>
              <a:rPr lang="en-US" sz="1800" dirty="0"/>
              <a:t>What clear words or actions by the Complainant gave the Respondent permission for the specific sexual activity that took place?</a:t>
            </a:r>
          </a:p>
        </p:txBody>
      </p:sp>
    </p:spTree>
    <p:extLst>
      <p:ext uri="{BB962C8B-B14F-4D97-AF65-F5344CB8AC3E}">
        <p14:creationId xmlns:p14="http://schemas.microsoft.com/office/powerpoint/2010/main" val="3747398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796"/>
                                        </p:tgtEl>
                                        <p:attrNameLst>
                                          <p:attrName>style.visibility</p:attrName>
                                        </p:attrNameLst>
                                      </p:cBhvr>
                                      <p:to>
                                        <p:strVal val="visible"/>
                                      </p:to>
                                    </p:set>
                                    <p:animEffect transition="in" filter="fade">
                                      <p:cBhvr>
                                        <p:cTn id="7" dur="1000"/>
                                        <p:tgtEl>
                                          <p:spTgt spid="2796"/>
                                        </p:tgtEl>
                                      </p:cBhvr>
                                    </p:animEffect>
                                  </p:childTnLst>
                                </p:cTn>
                              </p:par>
                              <p:par>
                                <p:cTn id="8" presetID="10" presetClass="entr" presetSubtype="0" fill="hold" nodeType="withEffect">
                                  <p:stCondLst>
                                    <p:cond delay="0"/>
                                  </p:stCondLst>
                                  <p:childTnLst>
                                    <p:set>
                                      <p:cBhvr>
                                        <p:cTn id="9" dur="1" fill="hold">
                                          <p:stCondLst>
                                            <p:cond delay="0"/>
                                          </p:stCondLst>
                                        </p:cTn>
                                        <p:tgtEl>
                                          <p:spTgt spid="2797"/>
                                        </p:tgtEl>
                                        <p:attrNameLst>
                                          <p:attrName>style.visibility</p:attrName>
                                        </p:attrNameLst>
                                      </p:cBhvr>
                                      <p:to>
                                        <p:strVal val="visible"/>
                                      </p:to>
                                    </p:set>
                                    <p:animEffect transition="in" filter="fade">
                                      <p:cBhvr>
                                        <p:cTn id="10" dur="1000"/>
                                        <p:tgtEl>
                                          <p:spTgt spid="27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2794"/>
        <p:cNvGrpSpPr/>
        <p:nvPr/>
      </p:nvGrpSpPr>
      <p:grpSpPr>
        <a:xfrm>
          <a:off x="0" y="0"/>
          <a:ext cx="0" cy="0"/>
          <a:chOff x="0" y="0"/>
          <a:chExt cx="0" cy="0"/>
        </a:xfrm>
      </p:grpSpPr>
      <p:sp>
        <p:nvSpPr>
          <p:cNvPr id="2795" name="Google Shape;2795;p80"/>
          <p:cNvSpPr txBox="1">
            <a:spLocks noGrp="1"/>
          </p:cNvSpPr>
          <p:nvPr>
            <p:ph type="title"/>
          </p:nvPr>
        </p:nvSpPr>
        <p:spPr>
          <a:xfrm>
            <a:off x="709783" y="421423"/>
            <a:ext cx="77142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The Three Questions</a:t>
            </a:r>
            <a:endParaRPr dirty="0"/>
          </a:p>
        </p:txBody>
      </p:sp>
      <p:sp>
        <p:nvSpPr>
          <p:cNvPr id="2797" name="Google Shape;2797;p80"/>
          <p:cNvSpPr txBox="1">
            <a:spLocks noGrp="1"/>
          </p:cNvSpPr>
          <p:nvPr>
            <p:ph type="subTitle" idx="2"/>
          </p:nvPr>
        </p:nvSpPr>
        <p:spPr>
          <a:xfrm>
            <a:off x="811763" y="1599018"/>
            <a:ext cx="7724434" cy="3148756"/>
          </a:xfrm>
          <a:prstGeom prst="rect">
            <a:avLst/>
          </a:prstGeom>
        </p:spPr>
        <p:txBody>
          <a:bodyPr spcFirstLastPara="1" wrap="square" lIns="91425" tIns="0" rIns="91425" bIns="91425" anchor="t" anchorCtr="0">
            <a:noAutofit/>
          </a:bodyPr>
          <a:lstStyle/>
          <a:p>
            <a:pPr fontAlgn="base"/>
            <a:r>
              <a:rPr lang="en-US" dirty="0"/>
              <a:t>At the heart of the idea of consent is the idea that every person has a right to personal sovereignty (autonomy): a right not to be acted upon by someone else in a sexual manner unless he or she gives clear permission to do so.</a:t>
            </a:r>
          </a:p>
          <a:p>
            <a:pPr fontAlgn="base"/>
            <a:r>
              <a:rPr lang="en-US" dirty="0"/>
              <a:t>With this idea comes the understanding that consent can be broad or narrow, and can be limited, such as in cases where someone is willing to engage in some forms of sexual activity, but not in others.</a:t>
            </a:r>
          </a:p>
          <a:p>
            <a:pPr fontAlgn="base"/>
            <a:r>
              <a:rPr lang="en-US" dirty="0"/>
              <a:t>Consent means two (or more) people deciding together to do the same thing, at the same time, in the same way, with one another.</a:t>
            </a:r>
          </a:p>
        </p:txBody>
      </p:sp>
      <p:sp>
        <p:nvSpPr>
          <p:cNvPr id="2805" name="Google Shape;2805;p80"/>
          <p:cNvSpPr txBox="1">
            <a:spLocks noGrp="1"/>
          </p:cNvSpPr>
          <p:nvPr>
            <p:ph type="subTitle" idx="13"/>
          </p:nvPr>
        </p:nvSpPr>
        <p:spPr>
          <a:xfrm>
            <a:off x="709782" y="994122"/>
            <a:ext cx="7724435" cy="572699"/>
          </a:xfrm>
          <a:prstGeom prst="rect">
            <a:avLst/>
          </a:prstGeom>
        </p:spPr>
        <p:txBody>
          <a:bodyPr spcFirstLastPara="1" wrap="square" lIns="91425" tIns="0" rIns="91425" bIns="91425" anchor="t" anchorCtr="0">
            <a:noAutofit/>
          </a:bodyPr>
          <a:lstStyle/>
          <a:p>
            <a:pPr marL="0" lvl="0" indent="0" algn="ctr" rtl="0">
              <a:spcBef>
                <a:spcPts val="0"/>
              </a:spcBef>
              <a:spcAft>
                <a:spcPts val="0"/>
              </a:spcAft>
              <a:buClr>
                <a:schemeClr val="dk1"/>
              </a:buClr>
              <a:buSzPts val="1100"/>
              <a:buFont typeface="Arial"/>
              <a:buNone/>
            </a:pPr>
            <a:r>
              <a:rPr lang="en-US" sz="1800" dirty="0"/>
              <a:t>What clear words or actions by the Complainant gave the Respondent permission for the specific sexual activity that took place?</a:t>
            </a:r>
          </a:p>
        </p:txBody>
      </p:sp>
    </p:spTree>
    <p:extLst>
      <p:ext uri="{BB962C8B-B14F-4D97-AF65-F5344CB8AC3E}">
        <p14:creationId xmlns:p14="http://schemas.microsoft.com/office/powerpoint/2010/main" val="1930228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797"/>
                                        </p:tgtEl>
                                        <p:attrNameLst>
                                          <p:attrName>style.visibility</p:attrName>
                                        </p:attrNameLst>
                                      </p:cBhvr>
                                      <p:to>
                                        <p:strVal val="visible"/>
                                      </p:to>
                                    </p:set>
                                    <p:animEffect transition="in" filter="fade">
                                      <p:cBhvr>
                                        <p:cTn id="7" dur="1000"/>
                                        <p:tgtEl>
                                          <p:spTgt spid="27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29"/>
        <p:cNvGrpSpPr/>
        <p:nvPr/>
      </p:nvGrpSpPr>
      <p:grpSpPr>
        <a:xfrm>
          <a:off x="0" y="0"/>
          <a:ext cx="0" cy="0"/>
          <a:chOff x="0" y="0"/>
          <a:chExt cx="0" cy="0"/>
        </a:xfrm>
      </p:grpSpPr>
      <p:sp>
        <p:nvSpPr>
          <p:cNvPr id="2530" name="Google Shape;2530;p70"/>
          <p:cNvSpPr txBox="1">
            <a:spLocks noGrp="1"/>
          </p:cNvSpPr>
          <p:nvPr>
            <p:ph type="title"/>
          </p:nvPr>
        </p:nvSpPr>
        <p:spPr>
          <a:xfrm>
            <a:off x="712350" y="421109"/>
            <a:ext cx="77193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EON Policy and Procedures</a:t>
            </a:r>
            <a:endParaRPr dirty="0"/>
          </a:p>
        </p:txBody>
      </p:sp>
      <p:sp>
        <p:nvSpPr>
          <p:cNvPr id="2531" name="Google Shape;2531;p70"/>
          <p:cNvSpPr txBox="1">
            <a:spLocks noGrp="1"/>
          </p:cNvSpPr>
          <p:nvPr>
            <p:ph type="subTitle" idx="1"/>
          </p:nvPr>
        </p:nvSpPr>
        <p:spPr>
          <a:xfrm>
            <a:off x="709875" y="993809"/>
            <a:ext cx="7719300" cy="3614791"/>
          </a:xfrm>
          <a:prstGeom prst="rect">
            <a:avLst/>
          </a:prstGeom>
        </p:spPr>
        <p:txBody>
          <a:bodyPr spcFirstLastPara="1" wrap="square" lIns="91425" tIns="91425" rIns="91425" bIns="91425" anchor="t" anchorCtr="0">
            <a:noAutofit/>
          </a:bodyPr>
          <a:lstStyle/>
          <a:p>
            <a:pPr marL="0" lvl="0" indent="0" algn="l" rtl="0">
              <a:lnSpc>
                <a:spcPct val="96000"/>
              </a:lnSpc>
              <a:spcBef>
                <a:spcPts val="0"/>
              </a:spcBef>
              <a:spcAft>
                <a:spcPts val="0"/>
              </a:spcAft>
              <a:buNone/>
            </a:pPr>
            <a:r>
              <a:rPr lang="en" b="1" dirty="0"/>
              <a:t>Equal Opportunity, Harassment (Sexual Misconduct), and Nondiscrimination Policy and Procedures</a:t>
            </a:r>
            <a:br>
              <a:rPr lang="en" b="1" dirty="0"/>
            </a:br>
            <a:endParaRPr lang="en" b="1" dirty="0"/>
          </a:p>
          <a:p>
            <a:pPr marL="0" lvl="0" indent="0" algn="l" rtl="0">
              <a:lnSpc>
                <a:spcPct val="96000"/>
              </a:lnSpc>
              <a:spcBef>
                <a:spcPts val="0"/>
              </a:spcBef>
              <a:spcAft>
                <a:spcPts val="0"/>
              </a:spcAft>
              <a:buNone/>
            </a:pPr>
            <a:r>
              <a:rPr lang="en" b="1" dirty="0"/>
              <a:t>Policy on Nondiscrimination: </a:t>
            </a:r>
            <a:endParaRPr b="1" dirty="0"/>
          </a:p>
          <a:p>
            <a:pPr indent="-304800">
              <a:lnSpc>
                <a:spcPct val="96000"/>
              </a:lnSpc>
            </a:pPr>
            <a:r>
              <a:rPr lang="en-US" dirty="0"/>
              <a:t>ATU does not discriminate against any employee, applicant for employment, student, or applicant for admission on the basis of: color, sex, sexual orientation, gender identity, race, age, national origin, religion, veteran status, genetic information, disability, or any other protected category under applicable local, state, or federal law, including protections for those opposing discrimination or participating in any grievance process on campus or with the Equal Employment Opportunity Commission.</a:t>
            </a:r>
          </a:p>
          <a:p>
            <a:pPr indent="-304800">
              <a:lnSpc>
                <a:spcPct val="96000"/>
              </a:lnSpc>
            </a:pPr>
            <a:r>
              <a:rPr lang="en-US" dirty="0"/>
              <a:t>Policy covers nondiscrimination in both employment and access to educational opportunities.</a:t>
            </a:r>
          </a:p>
          <a:p>
            <a:pPr marL="152400" indent="0">
              <a:lnSpc>
                <a:spcPct val="96000"/>
              </a:lnSpc>
              <a:buNone/>
            </a:pPr>
            <a:endParaRPr dirty="0"/>
          </a:p>
          <a:p>
            <a:pPr marL="0" indent="0">
              <a:lnSpc>
                <a:spcPct val="96000"/>
              </a:lnSpc>
              <a:buNone/>
            </a:pPr>
            <a:r>
              <a:rPr lang="en-US" b="1" dirty="0"/>
              <a:t>Policy on Disability Discrimination and Accommodation: </a:t>
            </a:r>
          </a:p>
          <a:p>
            <a:pPr indent="-304800">
              <a:lnSpc>
                <a:spcPct val="96000"/>
              </a:lnSpc>
            </a:pPr>
            <a:r>
              <a:rPr lang="en-US" dirty="0"/>
              <a:t>ATU is committed to full compliance with the Americans With Disabilities Act of 1990 (ADA), as amended, and Section 504 of the Rehabilitation Act of 1973, which prohibit discrimination against qualified persons with disabilities, as well as other federal and state laws and regulations pertaining to individuals with disabilities. </a:t>
            </a:r>
          </a:p>
          <a:p>
            <a:pPr indent="-304800">
              <a:lnSpc>
                <a:spcPct val="96000"/>
              </a:lnSpc>
            </a:pPr>
            <a:r>
              <a:rPr lang="en-US" dirty="0"/>
              <a:t>The ADA also protects individuals who have a record of a substantially limiting impairment or who are regarded as disabled by ATU, regardless of whether they currently have a disability. A substantial impairment is one that significantly limits or restricts a major life activity such as hearing, seeing, speaking, breathing, performing manual tasks, walking, or caring for oneself.</a:t>
            </a:r>
          </a:p>
          <a:p>
            <a:pPr indent="-304800">
              <a:lnSpc>
                <a:spcPct val="96000"/>
              </a:lnSpc>
            </a:pPr>
            <a:endParaRPr lang="en-US" dirty="0"/>
          </a:p>
          <a:p>
            <a:pPr marL="152400" indent="0">
              <a:lnSpc>
                <a:spcPct val="96000"/>
              </a:lnSpc>
              <a:buNone/>
            </a:pPr>
            <a:r>
              <a:rPr lang="en" b="1" dirty="0"/>
              <a:t>Policy on Sex-Based Discrimination and Harassment</a:t>
            </a:r>
          </a:p>
          <a:p>
            <a:pPr marL="152400" indent="0">
              <a:lnSpc>
                <a:spcPct val="96000"/>
              </a:lnSpc>
              <a:buNone/>
            </a:pPr>
            <a:endParaRPr lang="en-US"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66B16-37CF-9279-1DB5-65B89FED59DD}"/>
              </a:ext>
            </a:extLst>
          </p:cNvPr>
          <p:cNvSpPr>
            <a:spLocks noGrp="1"/>
          </p:cNvSpPr>
          <p:nvPr>
            <p:ph type="title"/>
          </p:nvPr>
        </p:nvSpPr>
        <p:spPr/>
        <p:txBody>
          <a:bodyPr/>
          <a:lstStyle/>
          <a:p>
            <a:pPr algn="ctr"/>
            <a:r>
              <a:rPr lang="en-US" dirty="0"/>
              <a:t>The Three Questions</a:t>
            </a:r>
          </a:p>
        </p:txBody>
      </p:sp>
      <p:sp>
        <p:nvSpPr>
          <p:cNvPr id="3" name="Subtitle 2">
            <a:extLst>
              <a:ext uri="{FF2B5EF4-FFF2-40B4-BE49-F238E27FC236}">
                <a16:creationId xmlns:a16="http://schemas.microsoft.com/office/drawing/2014/main" id="{B618596A-7E1C-1453-C3BE-2039AE7372D3}"/>
              </a:ext>
            </a:extLst>
          </p:cNvPr>
          <p:cNvSpPr>
            <a:spLocks noGrp="1"/>
          </p:cNvSpPr>
          <p:nvPr>
            <p:ph type="subTitle" idx="1"/>
          </p:nvPr>
        </p:nvSpPr>
        <p:spPr>
          <a:xfrm>
            <a:off x="714850" y="2131752"/>
            <a:ext cx="3639700" cy="2658300"/>
          </a:xfrm>
        </p:spPr>
        <p:txBody>
          <a:bodyPr/>
          <a:lstStyle/>
          <a:p>
            <a:pPr marL="285750" indent="-285750" fontAlgn="base">
              <a:buFont typeface="Arial" panose="020B0604020202020204" pitchFamily="34" charset="0"/>
              <a:buChar char="•"/>
            </a:pPr>
            <a:r>
              <a:rPr lang="en-US" b="0" i="0" u="none" strike="noStrike" dirty="0">
                <a:solidFill>
                  <a:srgbClr val="000000"/>
                </a:solidFill>
                <a:effectLst/>
                <a:latin typeface="Times New Roman" panose="02020603050405020304" pitchFamily="18" charset="0"/>
              </a:rPr>
              <a:t>All parties to a sexual interaction</a:t>
            </a:r>
          </a:p>
          <a:p>
            <a:pPr marL="285750" indent="-285750" fontAlgn="base">
              <a:buFont typeface="Arial" panose="020B0604020202020204" pitchFamily="34" charset="0"/>
              <a:buChar char="•"/>
            </a:pPr>
            <a:r>
              <a:rPr lang="en-US" b="0" i="0" u="none" strike="noStrike" dirty="0">
                <a:solidFill>
                  <a:srgbClr val="000000"/>
                </a:solidFill>
                <a:effectLst/>
                <a:latin typeface="Times New Roman" panose="02020603050405020304" pitchFamily="18" charset="0"/>
              </a:rPr>
              <a:t>Consent requires that the person initiating the sexual activity “get permission” to do so, and that permission does not exist in the absence of resistance.</a:t>
            </a:r>
          </a:p>
          <a:p>
            <a:pPr marL="285750" indent="-285750" fontAlgn="base">
              <a:buFont typeface="Arial" panose="020B0604020202020204" pitchFamily="34" charset="0"/>
              <a:buChar char="•"/>
            </a:pPr>
            <a:r>
              <a:rPr lang="en-US" b="0" i="0" u="none" strike="noStrike" dirty="0">
                <a:solidFill>
                  <a:srgbClr val="000000"/>
                </a:solidFill>
                <a:effectLst/>
                <a:latin typeface="Times New Roman" panose="02020603050405020304" pitchFamily="18" charset="0"/>
              </a:rPr>
              <a:t>Passively allowing someone to touch you in a sexual manner is not consent.</a:t>
            </a:r>
          </a:p>
        </p:txBody>
      </p:sp>
      <p:sp>
        <p:nvSpPr>
          <p:cNvPr id="4" name="Subtitle 3">
            <a:extLst>
              <a:ext uri="{FF2B5EF4-FFF2-40B4-BE49-F238E27FC236}">
                <a16:creationId xmlns:a16="http://schemas.microsoft.com/office/drawing/2014/main" id="{7AA2311F-8180-EC7A-6F91-65FFF37A974E}"/>
              </a:ext>
            </a:extLst>
          </p:cNvPr>
          <p:cNvSpPr>
            <a:spLocks noGrp="1"/>
          </p:cNvSpPr>
          <p:nvPr>
            <p:ph type="subTitle" idx="2"/>
          </p:nvPr>
        </p:nvSpPr>
        <p:spPr>
          <a:xfrm>
            <a:off x="4354550" y="2121039"/>
            <a:ext cx="3869400" cy="2658300"/>
          </a:xfrm>
        </p:spPr>
        <p:txBody>
          <a:bodyPr/>
          <a:lstStyle/>
          <a:p>
            <a:pPr marL="285750" indent="-285750" fontAlgn="base">
              <a:buFont typeface="Arial" panose="020B0604020202020204" pitchFamily="34" charset="0"/>
              <a:buChar char="•"/>
            </a:pPr>
            <a:r>
              <a:rPr lang="en-US" b="0" i="0" u="none" strike="noStrike" dirty="0">
                <a:solidFill>
                  <a:srgbClr val="000000"/>
                </a:solidFill>
                <a:effectLst/>
                <a:latin typeface="Times New Roman" panose="02020603050405020304" pitchFamily="18" charset="0"/>
              </a:rPr>
              <a:t>There are circumstances where even if the person says “yes,” consent is not valid.  </a:t>
            </a:r>
          </a:p>
          <a:p>
            <a:pPr marL="285750" indent="-285750" fontAlgn="base">
              <a:buFont typeface="Arial" panose="020B0604020202020204" pitchFamily="34" charset="0"/>
              <a:buChar char="•"/>
            </a:pPr>
            <a:r>
              <a:rPr lang="en-US" b="0" i="0" u="none" strike="noStrike" dirty="0">
                <a:solidFill>
                  <a:srgbClr val="000000"/>
                </a:solidFill>
                <a:effectLst/>
                <a:latin typeface="Times New Roman" panose="02020603050405020304" pitchFamily="18" charset="0"/>
              </a:rPr>
              <a:t>Consent would be invalid when: </a:t>
            </a:r>
          </a:p>
          <a:p>
            <a:pPr marL="685800" lvl="1" indent="-228600" fontAlgn="base">
              <a:buFont typeface="Arial" panose="020B0604020202020204" pitchFamily="34" charset="0"/>
              <a:buChar char="•"/>
            </a:pPr>
            <a:r>
              <a:rPr lang="en-US" sz="1400" b="0" i="0" u="none" strike="noStrike" dirty="0">
                <a:solidFill>
                  <a:srgbClr val="000000"/>
                </a:solidFill>
                <a:effectLst/>
                <a:latin typeface="Times New Roman" panose="02020603050405020304" pitchFamily="18" charset="0"/>
              </a:rPr>
              <a:t>forced, threatened, intimidated, coerced, </a:t>
            </a:r>
          </a:p>
          <a:p>
            <a:pPr marL="685800" lvl="1" indent="-228600" fontAlgn="base">
              <a:buFont typeface="Arial" panose="020B0604020202020204" pitchFamily="34" charset="0"/>
              <a:buChar char="•"/>
            </a:pPr>
            <a:r>
              <a:rPr lang="en-US" sz="1400" b="0" i="0" u="none" strike="noStrike" dirty="0">
                <a:solidFill>
                  <a:srgbClr val="000000"/>
                </a:solidFill>
                <a:effectLst/>
                <a:latin typeface="Times New Roman" panose="02020603050405020304" pitchFamily="18" charset="0"/>
              </a:rPr>
              <a:t>when given by a mentally or physically incapacitated person, </a:t>
            </a:r>
          </a:p>
          <a:p>
            <a:pPr marL="685800" lvl="1" indent="-228600" fontAlgn="base">
              <a:buFont typeface="Arial" panose="020B0604020202020204" pitchFamily="34" charset="0"/>
              <a:buChar char="•"/>
            </a:pPr>
            <a:r>
              <a:rPr lang="en-US" sz="1400" b="0" i="0" u="none" strike="noStrike" dirty="0">
                <a:solidFill>
                  <a:srgbClr val="000000"/>
                </a:solidFill>
                <a:effectLst/>
                <a:latin typeface="Times New Roman" panose="02020603050405020304" pitchFamily="18" charset="0"/>
              </a:rPr>
              <a:t>or when given by a minor.</a:t>
            </a:r>
          </a:p>
        </p:txBody>
      </p:sp>
      <p:sp>
        <p:nvSpPr>
          <p:cNvPr id="5" name="Subtitle 4">
            <a:extLst>
              <a:ext uri="{FF2B5EF4-FFF2-40B4-BE49-F238E27FC236}">
                <a16:creationId xmlns:a16="http://schemas.microsoft.com/office/drawing/2014/main" id="{04EB6933-4662-6DA0-E7B3-65C456A840BF}"/>
              </a:ext>
            </a:extLst>
          </p:cNvPr>
          <p:cNvSpPr>
            <a:spLocks noGrp="1"/>
          </p:cNvSpPr>
          <p:nvPr>
            <p:ph type="subTitle" idx="3"/>
          </p:nvPr>
        </p:nvSpPr>
        <p:spPr>
          <a:xfrm>
            <a:off x="714850" y="1736672"/>
            <a:ext cx="3869400" cy="427200"/>
          </a:xfrm>
        </p:spPr>
        <p:txBody>
          <a:bodyPr/>
          <a:lstStyle/>
          <a:p>
            <a:r>
              <a:rPr lang="en-US" dirty="0"/>
              <a:t>Who Must Consent?</a:t>
            </a:r>
          </a:p>
        </p:txBody>
      </p:sp>
      <p:sp>
        <p:nvSpPr>
          <p:cNvPr id="6" name="Subtitle 5">
            <a:extLst>
              <a:ext uri="{FF2B5EF4-FFF2-40B4-BE49-F238E27FC236}">
                <a16:creationId xmlns:a16="http://schemas.microsoft.com/office/drawing/2014/main" id="{5182F65D-A4F1-7A9A-D947-1E44033D57DE}"/>
              </a:ext>
            </a:extLst>
          </p:cNvPr>
          <p:cNvSpPr>
            <a:spLocks noGrp="1"/>
          </p:cNvSpPr>
          <p:nvPr>
            <p:ph type="subTitle" idx="4"/>
          </p:nvPr>
        </p:nvSpPr>
        <p:spPr>
          <a:xfrm>
            <a:off x="4149475" y="1740057"/>
            <a:ext cx="4279550" cy="427200"/>
          </a:xfrm>
        </p:spPr>
        <p:txBody>
          <a:bodyPr/>
          <a:lstStyle/>
          <a:p>
            <a:r>
              <a:rPr lang="en-US" dirty="0"/>
              <a:t>“Consent” is Not Always Valid</a:t>
            </a:r>
          </a:p>
        </p:txBody>
      </p:sp>
      <p:sp>
        <p:nvSpPr>
          <p:cNvPr id="8" name="Google Shape;2805;p80">
            <a:extLst>
              <a:ext uri="{FF2B5EF4-FFF2-40B4-BE49-F238E27FC236}">
                <a16:creationId xmlns:a16="http://schemas.microsoft.com/office/drawing/2014/main" id="{61F8814B-8CA2-2858-3DD0-03AAB06EADFE}"/>
              </a:ext>
            </a:extLst>
          </p:cNvPr>
          <p:cNvSpPr txBox="1">
            <a:spLocks noGrp="1"/>
          </p:cNvSpPr>
          <p:nvPr>
            <p:ph type="subTitle" idx="5"/>
          </p:nvPr>
        </p:nvSpPr>
        <p:spPr>
          <a:prstGeom prst="rect">
            <a:avLst/>
          </a:prstGeom>
          <a:noFill/>
          <a:ln>
            <a:noFill/>
          </a:ln>
        </p:spPr>
        <p:txBody>
          <a:bodyPr spcFirstLastPara="1" wrap="square" lIns="91425" tIns="0" rIns="91425" bIns="91425" anchor="t"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1"/>
              </a:buClr>
              <a:buSzPts val="2100"/>
              <a:buFont typeface="Bebas Neue"/>
              <a:buNone/>
              <a:defRPr sz="2400" b="0" i="0" u="none" strike="noStrike" cap="none">
                <a:solidFill>
                  <a:schemeClr val="accent1"/>
                </a:solidFill>
                <a:latin typeface="Calistoga"/>
                <a:ea typeface="Calistoga"/>
                <a:cs typeface="Calistoga"/>
                <a:sym typeface="Calistoga"/>
              </a:defRPr>
            </a:lvl1pPr>
            <a:lvl2pPr marL="914400" marR="0" lvl="1" indent="-330200" algn="l" rtl="0">
              <a:lnSpc>
                <a:spcPct val="100000"/>
              </a:lnSpc>
              <a:spcBef>
                <a:spcPts val="0"/>
              </a:spcBef>
              <a:spcAft>
                <a:spcPts val="0"/>
              </a:spcAft>
              <a:buClr>
                <a:schemeClr val="dk1"/>
              </a:buClr>
              <a:buSzPts val="1600"/>
              <a:buFont typeface="Bebas Neue"/>
              <a:buNone/>
              <a:defRPr sz="1600" b="0" i="0" u="none" strike="noStrike" cap="none">
                <a:solidFill>
                  <a:schemeClr val="dk1"/>
                </a:solidFill>
                <a:latin typeface="Bebas Neue"/>
                <a:ea typeface="Bebas Neue"/>
                <a:cs typeface="Bebas Neue"/>
                <a:sym typeface="Bebas Neue"/>
              </a:defRPr>
            </a:lvl2pPr>
            <a:lvl3pPr marL="1371600" marR="0" lvl="2" indent="-330200" algn="l" rtl="0">
              <a:lnSpc>
                <a:spcPct val="100000"/>
              </a:lnSpc>
              <a:spcBef>
                <a:spcPts val="0"/>
              </a:spcBef>
              <a:spcAft>
                <a:spcPts val="0"/>
              </a:spcAft>
              <a:buClr>
                <a:schemeClr val="dk1"/>
              </a:buClr>
              <a:buSzPts val="1600"/>
              <a:buFont typeface="Bebas Neue"/>
              <a:buNone/>
              <a:defRPr sz="1600" b="0" i="0" u="none" strike="noStrike" cap="none">
                <a:solidFill>
                  <a:schemeClr val="dk1"/>
                </a:solidFill>
                <a:latin typeface="Bebas Neue"/>
                <a:ea typeface="Bebas Neue"/>
                <a:cs typeface="Bebas Neue"/>
                <a:sym typeface="Bebas Neue"/>
              </a:defRPr>
            </a:lvl3pPr>
            <a:lvl4pPr marL="1828800" marR="0" lvl="3" indent="-330200" algn="l" rtl="0">
              <a:lnSpc>
                <a:spcPct val="100000"/>
              </a:lnSpc>
              <a:spcBef>
                <a:spcPts val="0"/>
              </a:spcBef>
              <a:spcAft>
                <a:spcPts val="0"/>
              </a:spcAft>
              <a:buClr>
                <a:schemeClr val="dk1"/>
              </a:buClr>
              <a:buSzPts val="1600"/>
              <a:buFont typeface="Bebas Neue"/>
              <a:buNone/>
              <a:defRPr sz="1600" b="0" i="0" u="none" strike="noStrike" cap="none">
                <a:solidFill>
                  <a:schemeClr val="dk1"/>
                </a:solidFill>
                <a:latin typeface="Bebas Neue"/>
                <a:ea typeface="Bebas Neue"/>
                <a:cs typeface="Bebas Neue"/>
                <a:sym typeface="Bebas Neue"/>
              </a:defRPr>
            </a:lvl4pPr>
            <a:lvl5pPr marL="2286000" marR="0" lvl="4" indent="-330200" algn="l" rtl="0">
              <a:lnSpc>
                <a:spcPct val="100000"/>
              </a:lnSpc>
              <a:spcBef>
                <a:spcPts val="0"/>
              </a:spcBef>
              <a:spcAft>
                <a:spcPts val="0"/>
              </a:spcAft>
              <a:buClr>
                <a:schemeClr val="dk1"/>
              </a:buClr>
              <a:buSzPts val="1600"/>
              <a:buFont typeface="Bebas Neue"/>
              <a:buNone/>
              <a:defRPr sz="1600" b="0" i="0" u="none" strike="noStrike" cap="none">
                <a:solidFill>
                  <a:schemeClr val="dk1"/>
                </a:solidFill>
                <a:latin typeface="Bebas Neue"/>
                <a:ea typeface="Bebas Neue"/>
                <a:cs typeface="Bebas Neue"/>
                <a:sym typeface="Bebas Neue"/>
              </a:defRPr>
            </a:lvl5pPr>
            <a:lvl6pPr marL="2743200" marR="0" lvl="5" indent="-330200" algn="l" rtl="0">
              <a:lnSpc>
                <a:spcPct val="100000"/>
              </a:lnSpc>
              <a:spcBef>
                <a:spcPts val="0"/>
              </a:spcBef>
              <a:spcAft>
                <a:spcPts val="0"/>
              </a:spcAft>
              <a:buClr>
                <a:schemeClr val="dk1"/>
              </a:buClr>
              <a:buSzPts val="1600"/>
              <a:buFont typeface="Bebas Neue"/>
              <a:buNone/>
              <a:defRPr sz="1600" b="0" i="0" u="none" strike="noStrike" cap="none">
                <a:solidFill>
                  <a:schemeClr val="dk1"/>
                </a:solidFill>
                <a:latin typeface="Bebas Neue"/>
                <a:ea typeface="Bebas Neue"/>
                <a:cs typeface="Bebas Neue"/>
                <a:sym typeface="Bebas Neue"/>
              </a:defRPr>
            </a:lvl6pPr>
            <a:lvl7pPr marL="3200400" marR="0" lvl="6" indent="-330200" algn="l" rtl="0">
              <a:lnSpc>
                <a:spcPct val="100000"/>
              </a:lnSpc>
              <a:spcBef>
                <a:spcPts val="0"/>
              </a:spcBef>
              <a:spcAft>
                <a:spcPts val="0"/>
              </a:spcAft>
              <a:buClr>
                <a:schemeClr val="dk1"/>
              </a:buClr>
              <a:buSzPts val="1600"/>
              <a:buFont typeface="Bebas Neue"/>
              <a:buNone/>
              <a:defRPr sz="1600" b="0" i="0" u="none" strike="noStrike" cap="none">
                <a:solidFill>
                  <a:schemeClr val="dk1"/>
                </a:solidFill>
                <a:latin typeface="Bebas Neue"/>
                <a:ea typeface="Bebas Neue"/>
                <a:cs typeface="Bebas Neue"/>
                <a:sym typeface="Bebas Neue"/>
              </a:defRPr>
            </a:lvl7pPr>
            <a:lvl8pPr marL="3657600" marR="0" lvl="7" indent="-330200" algn="l" rtl="0">
              <a:lnSpc>
                <a:spcPct val="100000"/>
              </a:lnSpc>
              <a:spcBef>
                <a:spcPts val="0"/>
              </a:spcBef>
              <a:spcAft>
                <a:spcPts val="0"/>
              </a:spcAft>
              <a:buClr>
                <a:schemeClr val="dk1"/>
              </a:buClr>
              <a:buSzPts val="1600"/>
              <a:buFont typeface="Bebas Neue"/>
              <a:buNone/>
              <a:defRPr sz="1600" b="0" i="0" u="none" strike="noStrike" cap="none">
                <a:solidFill>
                  <a:schemeClr val="dk1"/>
                </a:solidFill>
                <a:latin typeface="Bebas Neue"/>
                <a:ea typeface="Bebas Neue"/>
                <a:cs typeface="Bebas Neue"/>
                <a:sym typeface="Bebas Neue"/>
              </a:defRPr>
            </a:lvl8pPr>
            <a:lvl9pPr marL="4114800" marR="0" lvl="8" indent="-330200" algn="l" rtl="0">
              <a:lnSpc>
                <a:spcPct val="100000"/>
              </a:lnSpc>
              <a:spcBef>
                <a:spcPts val="0"/>
              </a:spcBef>
              <a:spcAft>
                <a:spcPts val="0"/>
              </a:spcAft>
              <a:buClr>
                <a:schemeClr val="dk1"/>
              </a:buClr>
              <a:buSzPts val="1600"/>
              <a:buFont typeface="Bebas Neue"/>
              <a:buNone/>
              <a:defRPr sz="1600" b="0" i="0" u="none" strike="noStrike" cap="none">
                <a:solidFill>
                  <a:schemeClr val="dk1"/>
                </a:solidFill>
                <a:latin typeface="Bebas Neue"/>
                <a:ea typeface="Bebas Neue"/>
                <a:cs typeface="Bebas Neue"/>
                <a:sym typeface="Bebas Neue"/>
              </a:defRPr>
            </a:lvl9pPr>
          </a:lstStyle>
          <a:p>
            <a:pPr marL="0" indent="0">
              <a:buSzPts val="1100"/>
              <a:buFont typeface="Arial"/>
              <a:buNone/>
            </a:pPr>
            <a:r>
              <a:rPr lang="en-US" sz="1800" dirty="0"/>
              <a:t>What clear words or actions by the Complainant gave the Respondent permission for the specific sexual activity that took place?</a:t>
            </a:r>
          </a:p>
        </p:txBody>
      </p:sp>
    </p:spTree>
    <p:extLst>
      <p:ext uri="{BB962C8B-B14F-4D97-AF65-F5344CB8AC3E}">
        <p14:creationId xmlns:p14="http://schemas.microsoft.com/office/powerpoint/2010/main" val="245771820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2794"/>
        <p:cNvGrpSpPr/>
        <p:nvPr/>
      </p:nvGrpSpPr>
      <p:grpSpPr>
        <a:xfrm>
          <a:off x="0" y="0"/>
          <a:ext cx="0" cy="0"/>
          <a:chOff x="0" y="0"/>
          <a:chExt cx="0" cy="0"/>
        </a:xfrm>
      </p:grpSpPr>
      <p:sp>
        <p:nvSpPr>
          <p:cNvPr id="2795" name="Google Shape;2795;p80"/>
          <p:cNvSpPr txBox="1">
            <a:spLocks noGrp="1"/>
          </p:cNvSpPr>
          <p:nvPr>
            <p:ph type="title"/>
          </p:nvPr>
        </p:nvSpPr>
        <p:spPr>
          <a:xfrm>
            <a:off x="709783" y="421423"/>
            <a:ext cx="77142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The Three Questions</a:t>
            </a:r>
            <a:endParaRPr dirty="0"/>
          </a:p>
        </p:txBody>
      </p:sp>
      <p:sp>
        <p:nvSpPr>
          <p:cNvPr id="2796" name="Google Shape;2796;p80"/>
          <p:cNvSpPr txBox="1">
            <a:spLocks noGrp="1"/>
          </p:cNvSpPr>
          <p:nvPr>
            <p:ph type="subTitle" idx="1"/>
          </p:nvPr>
        </p:nvSpPr>
        <p:spPr>
          <a:xfrm>
            <a:off x="709781" y="1566821"/>
            <a:ext cx="3905342" cy="3148756"/>
          </a:xfrm>
          <a:prstGeom prst="rect">
            <a:avLst/>
          </a:prstGeom>
        </p:spPr>
        <p:txBody>
          <a:bodyPr spcFirstLastPara="1" wrap="square" lIns="91425" tIns="0" rIns="91425" bIns="91425" anchor="t" anchorCtr="0">
            <a:noAutofit/>
          </a:bodyPr>
          <a:lstStyle/>
          <a:p>
            <a:pPr fontAlgn="base"/>
            <a:r>
              <a:rPr lang="en-US" dirty="0"/>
              <a:t>To be valid, consent must be given prior to or contemporaneously with the sexual activity. </a:t>
            </a:r>
          </a:p>
          <a:p>
            <a:pPr fontAlgn="base"/>
            <a:r>
              <a:rPr lang="en-US" dirty="0"/>
              <a:t>Consent can be withdrawn at any time, as long as that withdrawal is clearly communicated by the person withdrawing it.</a:t>
            </a:r>
          </a:p>
          <a:p>
            <a:pPr fontAlgn="base"/>
            <a:r>
              <a:rPr lang="en-US" dirty="0"/>
              <a:t>You can place any conditions you want on your willingness to consent.</a:t>
            </a:r>
          </a:p>
          <a:p>
            <a:pPr fontAlgn="base"/>
            <a:r>
              <a:rPr lang="en-US" dirty="0"/>
              <a:t>Making someone touch you is as inappropriate as touching someone else, where no consent is given.</a:t>
            </a:r>
          </a:p>
          <a:p>
            <a:pPr fontAlgn="base"/>
            <a:r>
              <a:rPr lang="en-US" dirty="0"/>
              <a:t>If someone won't touch you, and you have to physically manipulate them to get them to touch you sexually, you automatically have a consent problem. </a:t>
            </a:r>
          </a:p>
        </p:txBody>
      </p:sp>
      <p:sp>
        <p:nvSpPr>
          <p:cNvPr id="2797" name="Google Shape;2797;p80"/>
          <p:cNvSpPr txBox="1">
            <a:spLocks noGrp="1"/>
          </p:cNvSpPr>
          <p:nvPr>
            <p:ph type="subTitle" idx="2"/>
          </p:nvPr>
        </p:nvSpPr>
        <p:spPr>
          <a:xfrm>
            <a:off x="4615123" y="1566821"/>
            <a:ext cx="3510630" cy="753300"/>
          </a:xfrm>
          <a:prstGeom prst="rect">
            <a:avLst/>
          </a:prstGeom>
        </p:spPr>
        <p:txBody>
          <a:bodyPr spcFirstLastPara="1" wrap="square" lIns="91425" tIns="0" rIns="91425" bIns="91425" anchor="t" anchorCtr="0">
            <a:noAutofit/>
          </a:bodyPr>
          <a:lstStyle/>
          <a:p>
            <a:pPr fontAlgn="base"/>
            <a:r>
              <a:rPr lang="en-US" dirty="0"/>
              <a:t> Unless they freely give consent, you can't take it.</a:t>
            </a:r>
          </a:p>
          <a:p>
            <a:pPr fontAlgn="base"/>
            <a:r>
              <a:rPr lang="en-US" dirty="0"/>
              <a:t>“What clear words or actions by the complainant gave the Respondent permission for the specific sexual activity that took place?”</a:t>
            </a:r>
          </a:p>
          <a:p>
            <a:pPr fontAlgn="base"/>
            <a:r>
              <a:rPr lang="en-US" dirty="0"/>
              <a:t>If the Respondent can answer this question with evidence of sufficient words or actions, you are done. There is no policy violation.</a:t>
            </a:r>
          </a:p>
        </p:txBody>
      </p:sp>
      <p:sp>
        <p:nvSpPr>
          <p:cNvPr id="4" name="Google Shape;2805;p80">
            <a:extLst>
              <a:ext uri="{FF2B5EF4-FFF2-40B4-BE49-F238E27FC236}">
                <a16:creationId xmlns:a16="http://schemas.microsoft.com/office/drawing/2014/main" id="{0EF1F154-F24C-E06A-8899-CBF2AE819C77}"/>
              </a:ext>
            </a:extLst>
          </p:cNvPr>
          <p:cNvSpPr txBox="1">
            <a:spLocks/>
          </p:cNvSpPr>
          <p:nvPr/>
        </p:nvSpPr>
        <p:spPr>
          <a:xfrm>
            <a:off x="709782" y="994122"/>
            <a:ext cx="7724435" cy="572699"/>
          </a:xfrm>
          <a:prstGeom prst="rect">
            <a:avLst/>
          </a:prstGeom>
          <a:noFill/>
          <a:ln>
            <a:noFill/>
          </a:ln>
        </p:spPr>
        <p:txBody>
          <a:bodyPr spcFirstLastPara="1" wrap="square" lIns="91425" tIns="0" rIns="91425" bIns="91425" anchor="t"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1"/>
              </a:buClr>
              <a:buSzPts val="2100"/>
              <a:buFont typeface="Bebas Neue"/>
              <a:buNone/>
              <a:defRPr sz="2400" b="0" i="0" u="none" strike="noStrike" cap="none">
                <a:solidFill>
                  <a:schemeClr val="accent1"/>
                </a:solidFill>
                <a:latin typeface="Calistoga"/>
                <a:ea typeface="Calistoga"/>
                <a:cs typeface="Calistoga"/>
                <a:sym typeface="Calistoga"/>
              </a:defRPr>
            </a:lvl1pPr>
            <a:lvl2pPr marL="914400" marR="0" lvl="1" indent="-330200" algn="l" rtl="0">
              <a:lnSpc>
                <a:spcPct val="100000"/>
              </a:lnSpc>
              <a:spcBef>
                <a:spcPts val="0"/>
              </a:spcBef>
              <a:spcAft>
                <a:spcPts val="0"/>
              </a:spcAft>
              <a:buClr>
                <a:schemeClr val="dk1"/>
              </a:buClr>
              <a:buSzPts val="1600"/>
              <a:buFont typeface="Bebas Neue"/>
              <a:buNone/>
              <a:defRPr sz="1600" b="0" i="0" u="none" strike="noStrike" cap="none">
                <a:solidFill>
                  <a:schemeClr val="dk1"/>
                </a:solidFill>
                <a:latin typeface="Bebas Neue"/>
                <a:ea typeface="Bebas Neue"/>
                <a:cs typeface="Bebas Neue"/>
                <a:sym typeface="Bebas Neue"/>
              </a:defRPr>
            </a:lvl2pPr>
            <a:lvl3pPr marL="1371600" marR="0" lvl="2" indent="-330200" algn="l" rtl="0">
              <a:lnSpc>
                <a:spcPct val="100000"/>
              </a:lnSpc>
              <a:spcBef>
                <a:spcPts val="0"/>
              </a:spcBef>
              <a:spcAft>
                <a:spcPts val="0"/>
              </a:spcAft>
              <a:buClr>
                <a:schemeClr val="dk1"/>
              </a:buClr>
              <a:buSzPts val="1600"/>
              <a:buFont typeface="Bebas Neue"/>
              <a:buNone/>
              <a:defRPr sz="1600" b="0" i="0" u="none" strike="noStrike" cap="none">
                <a:solidFill>
                  <a:schemeClr val="dk1"/>
                </a:solidFill>
                <a:latin typeface="Bebas Neue"/>
                <a:ea typeface="Bebas Neue"/>
                <a:cs typeface="Bebas Neue"/>
                <a:sym typeface="Bebas Neue"/>
              </a:defRPr>
            </a:lvl3pPr>
            <a:lvl4pPr marL="1828800" marR="0" lvl="3" indent="-330200" algn="l" rtl="0">
              <a:lnSpc>
                <a:spcPct val="100000"/>
              </a:lnSpc>
              <a:spcBef>
                <a:spcPts val="0"/>
              </a:spcBef>
              <a:spcAft>
                <a:spcPts val="0"/>
              </a:spcAft>
              <a:buClr>
                <a:schemeClr val="dk1"/>
              </a:buClr>
              <a:buSzPts val="1600"/>
              <a:buFont typeface="Bebas Neue"/>
              <a:buNone/>
              <a:defRPr sz="1600" b="0" i="0" u="none" strike="noStrike" cap="none">
                <a:solidFill>
                  <a:schemeClr val="dk1"/>
                </a:solidFill>
                <a:latin typeface="Bebas Neue"/>
                <a:ea typeface="Bebas Neue"/>
                <a:cs typeface="Bebas Neue"/>
                <a:sym typeface="Bebas Neue"/>
              </a:defRPr>
            </a:lvl4pPr>
            <a:lvl5pPr marL="2286000" marR="0" lvl="4" indent="-330200" algn="l" rtl="0">
              <a:lnSpc>
                <a:spcPct val="100000"/>
              </a:lnSpc>
              <a:spcBef>
                <a:spcPts val="0"/>
              </a:spcBef>
              <a:spcAft>
                <a:spcPts val="0"/>
              </a:spcAft>
              <a:buClr>
                <a:schemeClr val="dk1"/>
              </a:buClr>
              <a:buSzPts val="1600"/>
              <a:buFont typeface="Bebas Neue"/>
              <a:buNone/>
              <a:defRPr sz="1600" b="0" i="0" u="none" strike="noStrike" cap="none">
                <a:solidFill>
                  <a:schemeClr val="dk1"/>
                </a:solidFill>
                <a:latin typeface="Bebas Neue"/>
                <a:ea typeface="Bebas Neue"/>
                <a:cs typeface="Bebas Neue"/>
                <a:sym typeface="Bebas Neue"/>
              </a:defRPr>
            </a:lvl5pPr>
            <a:lvl6pPr marL="2743200" marR="0" lvl="5" indent="-330200" algn="l" rtl="0">
              <a:lnSpc>
                <a:spcPct val="100000"/>
              </a:lnSpc>
              <a:spcBef>
                <a:spcPts val="0"/>
              </a:spcBef>
              <a:spcAft>
                <a:spcPts val="0"/>
              </a:spcAft>
              <a:buClr>
                <a:schemeClr val="dk1"/>
              </a:buClr>
              <a:buSzPts val="1600"/>
              <a:buFont typeface="Bebas Neue"/>
              <a:buNone/>
              <a:defRPr sz="1600" b="0" i="0" u="none" strike="noStrike" cap="none">
                <a:solidFill>
                  <a:schemeClr val="dk1"/>
                </a:solidFill>
                <a:latin typeface="Bebas Neue"/>
                <a:ea typeface="Bebas Neue"/>
                <a:cs typeface="Bebas Neue"/>
                <a:sym typeface="Bebas Neue"/>
              </a:defRPr>
            </a:lvl6pPr>
            <a:lvl7pPr marL="3200400" marR="0" lvl="6" indent="-330200" algn="l" rtl="0">
              <a:lnSpc>
                <a:spcPct val="100000"/>
              </a:lnSpc>
              <a:spcBef>
                <a:spcPts val="0"/>
              </a:spcBef>
              <a:spcAft>
                <a:spcPts val="0"/>
              </a:spcAft>
              <a:buClr>
                <a:schemeClr val="dk1"/>
              </a:buClr>
              <a:buSzPts val="1600"/>
              <a:buFont typeface="Bebas Neue"/>
              <a:buNone/>
              <a:defRPr sz="1600" b="0" i="0" u="none" strike="noStrike" cap="none">
                <a:solidFill>
                  <a:schemeClr val="dk1"/>
                </a:solidFill>
                <a:latin typeface="Bebas Neue"/>
                <a:ea typeface="Bebas Neue"/>
                <a:cs typeface="Bebas Neue"/>
                <a:sym typeface="Bebas Neue"/>
              </a:defRPr>
            </a:lvl7pPr>
            <a:lvl8pPr marL="3657600" marR="0" lvl="7" indent="-330200" algn="l" rtl="0">
              <a:lnSpc>
                <a:spcPct val="100000"/>
              </a:lnSpc>
              <a:spcBef>
                <a:spcPts val="0"/>
              </a:spcBef>
              <a:spcAft>
                <a:spcPts val="0"/>
              </a:spcAft>
              <a:buClr>
                <a:schemeClr val="dk1"/>
              </a:buClr>
              <a:buSzPts val="1600"/>
              <a:buFont typeface="Bebas Neue"/>
              <a:buNone/>
              <a:defRPr sz="1600" b="0" i="0" u="none" strike="noStrike" cap="none">
                <a:solidFill>
                  <a:schemeClr val="dk1"/>
                </a:solidFill>
                <a:latin typeface="Bebas Neue"/>
                <a:ea typeface="Bebas Neue"/>
                <a:cs typeface="Bebas Neue"/>
                <a:sym typeface="Bebas Neue"/>
              </a:defRPr>
            </a:lvl8pPr>
            <a:lvl9pPr marL="4114800" marR="0" lvl="8" indent="-330200" algn="l" rtl="0">
              <a:lnSpc>
                <a:spcPct val="100000"/>
              </a:lnSpc>
              <a:spcBef>
                <a:spcPts val="0"/>
              </a:spcBef>
              <a:spcAft>
                <a:spcPts val="0"/>
              </a:spcAft>
              <a:buClr>
                <a:schemeClr val="dk1"/>
              </a:buClr>
              <a:buSzPts val="1600"/>
              <a:buFont typeface="Bebas Neue"/>
              <a:buNone/>
              <a:defRPr sz="1600" b="0" i="0" u="none" strike="noStrike" cap="none">
                <a:solidFill>
                  <a:schemeClr val="dk1"/>
                </a:solidFill>
                <a:latin typeface="Bebas Neue"/>
                <a:ea typeface="Bebas Neue"/>
                <a:cs typeface="Bebas Neue"/>
                <a:sym typeface="Bebas Neue"/>
              </a:defRPr>
            </a:lvl9pPr>
          </a:lstStyle>
          <a:p>
            <a:pPr marL="0" indent="0">
              <a:buSzPts val="1100"/>
              <a:buFont typeface="Arial"/>
              <a:buNone/>
            </a:pPr>
            <a:r>
              <a:rPr lang="en-US" sz="1800" dirty="0"/>
              <a:t>What clear words or actions by the Complainant gave the Respondent permission for the specific sexual activity that took place?</a:t>
            </a:r>
          </a:p>
        </p:txBody>
      </p:sp>
    </p:spTree>
    <p:extLst>
      <p:ext uri="{BB962C8B-B14F-4D97-AF65-F5344CB8AC3E}">
        <p14:creationId xmlns:p14="http://schemas.microsoft.com/office/powerpoint/2010/main" val="3088759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796"/>
                                        </p:tgtEl>
                                        <p:attrNameLst>
                                          <p:attrName>style.visibility</p:attrName>
                                        </p:attrNameLst>
                                      </p:cBhvr>
                                      <p:to>
                                        <p:strVal val="visible"/>
                                      </p:to>
                                    </p:set>
                                    <p:animEffect transition="in" filter="fade">
                                      <p:cBhvr>
                                        <p:cTn id="7" dur="1000"/>
                                        <p:tgtEl>
                                          <p:spTgt spid="2796"/>
                                        </p:tgtEl>
                                      </p:cBhvr>
                                    </p:animEffect>
                                  </p:childTnLst>
                                </p:cTn>
                              </p:par>
                              <p:par>
                                <p:cTn id="8" presetID="10" presetClass="entr" presetSubtype="0" fill="hold" nodeType="withEffect">
                                  <p:stCondLst>
                                    <p:cond delay="0"/>
                                  </p:stCondLst>
                                  <p:childTnLst>
                                    <p:set>
                                      <p:cBhvr>
                                        <p:cTn id="9" dur="1" fill="hold">
                                          <p:stCondLst>
                                            <p:cond delay="0"/>
                                          </p:stCondLst>
                                        </p:cTn>
                                        <p:tgtEl>
                                          <p:spTgt spid="2797"/>
                                        </p:tgtEl>
                                        <p:attrNameLst>
                                          <p:attrName>style.visibility</p:attrName>
                                        </p:attrNameLst>
                                      </p:cBhvr>
                                      <p:to>
                                        <p:strVal val="visible"/>
                                      </p:to>
                                    </p:set>
                                    <p:animEffect transition="in" filter="fade">
                                      <p:cBhvr>
                                        <p:cTn id="10" dur="1000"/>
                                        <p:tgtEl>
                                          <p:spTgt spid="27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48F1F-7C4D-C2A3-6096-BC2498F37E5B}"/>
              </a:ext>
            </a:extLst>
          </p:cNvPr>
          <p:cNvSpPr>
            <a:spLocks noGrp="1"/>
          </p:cNvSpPr>
          <p:nvPr>
            <p:ph type="title"/>
          </p:nvPr>
        </p:nvSpPr>
        <p:spPr>
          <a:xfrm>
            <a:off x="2783930" y="1270398"/>
            <a:ext cx="3576139" cy="560400"/>
          </a:xfrm>
        </p:spPr>
        <p:txBody>
          <a:bodyPr/>
          <a:lstStyle/>
          <a:p>
            <a:pPr algn="ctr"/>
            <a:r>
              <a:rPr lang="en-US" dirty="0"/>
              <a:t>Questioning &amp; Relevance</a:t>
            </a:r>
          </a:p>
        </p:txBody>
      </p:sp>
      <p:sp>
        <p:nvSpPr>
          <p:cNvPr id="4" name="Subtitle 3">
            <a:extLst>
              <a:ext uri="{FF2B5EF4-FFF2-40B4-BE49-F238E27FC236}">
                <a16:creationId xmlns:a16="http://schemas.microsoft.com/office/drawing/2014/main" id="{6E3889D5-02AB-BF8E-1488-4C6DD6725763}"/>
              </a:ext>
            </a:extLst>
          </p:cNvPr>
          <p:cNvSpPr>
            <a:spLocks noGrp="1"/>
          </p:cNvSpPr>
          <p:nvPr>
            <p:ph type="subTitle" idx="1"/>
          </p:nvPr>
        </p:nvSpPr>
        <p:spPr>
          <a:xfrm>
            <a:off x="3127649" y="2642965"/>
            <a:ext cx="2888700" cy="684900"/>
          </a:xfrm>
        </p:spPr>
        <p:txBody>
          <a:bodyPr/>
          <a:lstStyle/>
          <a:p>
            <a:pPr algn="ctr"/>
            <a:r>
              <a:rPr lang="en-US" dirty="0"/>
              <a:t>William Titsworth</a:t>
            </a:r>
          </a:p>
        </p:txBody>
      </p:sp>
    </p:spTree>
    <p:extLst>
      <p:ext uri="{BB962C8B-B14F-4D97-AF65-F5344CB8AC3E}">
        <p14:creationId xmlns:p14="http://schemas.microsoft.com/office/powerpoint/2010/main" val="280000097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B11C2-1324-AC22-70D4-6F2F5632E204}"/>
              </a:ext>
            </a:extLst>
          </p:cNvPr>
          <p:cNvSpPr>
            <a:spLocks noGrp="1"/>
          </p:cNvSpPr>
          <p:nvPr>
            <p:ph type="title"/>
          </p:nvPr>
        </p:nvSpPr>
        <p:spPr/>
        <p:txBody>
          <a:bodyPr/>
          <a:lstStyle/>
          <a:p>
            <a:r>
              <a:rPr lang="en-US" dirty="0"/>
              <a:t>Questioning</a:t>
            </a:r>
          </a:p>
        </p:txBody>
      </p:sp>
      <p:sp>
        <p:nvSpPr>
          <p:cNvPr id="16" name="TextBox 15">
            <a:extLst>
              <a:ext uri="{FF2B5EF4-FFF2-40B4-BE49-F238E27FC236}">
                <a16:creationId xmlns:a16="http://schemas.microsoft.com/office/drawing/2014/main" id="{BD2ED53D-A7BC-1100-CD4E-FD5E492D4554}"/>
              </a:ext>
            </a:extLst>
          </p:cNvPr>
          <p:cNvSpPr txBox="1"/>
          <p:nvPr/>
        </p:nvSpPr>
        <p:spPr>
          <a:xfrm>
            <a:off x="714849" y="1183118"/>
            <a:ext cx="7714201" cy="3539430"/>
          </a:xfrm>
          <a:prstGeom prst="rect">
            <a:avLst/>
          </a:prstGeom>
          <a:noFill/>
        </p:spPr>
        <p:txBody>
          <a:bodyPr wrap="square">
            <a:spAutoFit/>
          </a:bodyPr>
          <a:lstStyle/>
          <a:p>
            <a:pPr marL="457200" lvl="4" indent="-330200" fontAlgn="base">
              <a:buClr>
                <a:srgbClr val="212121"/>
              </a:buClr>
              <a:buSzPts val="1200"/>
              <a:buFont typeface="Barlow Semi Condensed"/>
              <a:buChar char="●"/>
              <a:defRPr/>
            </a:pPr>
            <a:r>
              <a:rPr kumimoji="0" lang="en-US" b="0" i="0" u="none" strike="noStrike" kern="0" cap="none" spc="0" normalizeH="0" baseline="0" noProof="0" dirty="0">
                <a:ln>
                  <a:noFill/>
                </a:ln>
                <a:solidFill>
                  <a:srgbClr val="212121"/>
                </a:solidFill>
                <a:effectLst/>
                <a:uLnTx/>
                <a:uFillTx/>
                <a:latin typeface="Voces"/>
                <a:sym typeface="Voces"/>
              </a:rPr>
              <a:t>Have a purpose for asking every question. </a:t>
            </a:r>
          </a:p>
          <a:p>
            <a:pPr marL="457200" lvl="4" indent="-330200" fontAlgn="base">
              <a:buClr>
                <a:srgbClr val="212121"/>
              </a:buClr>
              <a:buSzPts val="1200"/>
              <a:buFont typeface="Barlow Semi Condensed"/>
              <a:buChar char="●"/>
              <a:defRPr/>
            </a:pPr>
            <a:r>
              <a:rPr kumimoji="0" lang="en-US" b="0" i="0" u="none" strike="noStrike" kern="0" cap="none" spc="0" normalizeH="0" baseline="0" noProof="0" dirty="0">
                <a:ln>
                  <a:noFill/>
                </a:ln>
                <a:solidFill>
                  <a:srgbClr val="212121"/>
                </a:solidFill>
                <a:effectLst/>
                <a:uLnTx/>
                <a:uFillTx/>
                <a:latin typeface="Voces"/>
                <a:sym typeface="Voces"/>
              </a:rPr>
              <a:t>Be sure to ask a question, not make a speech. </a:t>
            </a:r>
          </a:p>
          <a:p>
            <a:pPr marL="457200" lvl="4" indent="-330200" fontAlgn="base">
              <a:buClr>
                <a:srgbClr val="212121"/>
              </a:buClr>
              <a:buSzPts val="1200"/>
              <a:buFont typeface="Barlow Semi Condensed"/>
              <a:buChar char="●"/>
              <a:defRPr/>
            </a:pPr>
            <a:r>
              <a:rPr kumimoji="0" lang="en-US" b="0" i="0" u="none" strike="noStrike" kern="0" cap="none" spc="0" normalizeH="0" baseline="0" noProof="0" dirty="0">
                <a:ln>
                  <a:noFill/>
                </a:ln>
                <a:solidFill>
                  <a:srgbClr val="212121"/>
                </a:solidFill>
                <a:effectLst/>
                <a:uLnTx/>
                <a:uFillTx/>
                <a:latin typeface="Voces"/>
                <a:sym typeface="Voces"/>
              </a:rPr>
              <a:t>Ask questions about the allegations and the evidence and the policy elements. </a:t>
            </a:r>
          </a:p>
          <a:p>
            <a:pPr marL="457200" lvl="4" indent="-330200" fontAlgn="base">
              <a:buClr>
                <a:srgbClr val="212121"/>
              </a:buClr>
              <a:buSzPts val="1200"/>
              <a:buFont typeface="Barlow Semi Condensed"/>
              <a:buChar char="●"/>
              <a:defRPr/>
            </a:pPr>
            <a:r>
              <a:rPr kumimoji="0" lang="en-US" b="0" i="0" u="none" strike="noStrike" kern="0" cap="none" spc="0" normalizeH="0" baseline="0" noProof="0" dirty="0">
                <a:ln>
                  <a:noFill/>
                </a:ln>
                <a:solidFill>
                  <a:srgbClr val="212121"/>
                </a:solidFill>
                <a:effectLst/>
                <a:uLnTx/>
                <a:uFillTx/>
                <a:latin typeface="Voces"/>
                <a:sym typeface="Voces"/>
              </a:rPr>
              <a:t>Don’t be accusing or argumentative. </a:t>
            </a:r>
          </a:p>
          <a:p>
            <a:pPr marL="457200" lvl="4" indent="-330200" fontAlgn="base">
              <a:buClr>
                <a:srgbClr val="212121"/>
              </a:buClr>
              <a:buSzPts val="1200"/>
              <a:buFont typeface="Barlow Semi Condensed"/>
              <a:buChar char="●"/>
              <a:defRPr/>
            </a:pPr>
            <a:r>
              <a:rPr kumimoji="0" lang="en-US" b="0" i="0" u="none" strike="noStrike" kern="0" cap="none" spc="0" normalizeH="0" baseline="0" noProof="0" dirty="0">
                <a:ln>
                  <a:noFill/>
                </a:ln>
                <a:solidFill>
                  <a:srgbClr val="212121"/>
                </a:solidFill>
                <a:effectLst/>
                <a:uLnTx/>
                <a:uFillTx/>
                <a:latin typeface="Voces"/>
                <a:sym typeface="Voces"/>
              </a:rPr>
              <a:t>Don’t make questions too long or confusing. </a:t>
            </a:r>
          </a:p>
          <a:p>
            <a:pPr marL="457200" lvl="4" indent="-330200" fontAlgn="base">
              <a:buClr>
                <a:srgbClr val="212121"/>
              </a:buClr>
              <a:buSzPts val="1200"/>
              <a:buFont typeface="Barlow Semi Condensed"/>
              <a:buChar char="●"/>
              <a:defRPr/>
            </a:pPr>
            <a:r>
              <a:rPr kumimoji="0" lang="en-US" b="0" i="0" u="none" strike="noStrike" kern="0" cap="none" spc="0" normalizeH="0" baseline="0" noProof="0" dirty="0">
                <a:ln>
                  <a:noFill/>
                </a:ln>
                <a:solidFill>
                  <a:srgbClr val="212121"/>
                </a:solidFill>
                <a:effectLst/>
                <a:uLnTx/>
                <a:uFillTx/>
                <a:latin typeface="Voces"/>
                <a:sym typeface="Voces"/>
              </a:rPr>
              <a:t>Listen carefully and adapt follow-up questions.</a:t>
            </a:r>
          </a:p>
          <a:p>
            <a:pPr marL="457200" lvl="4" indent="-330200" fontAlgn="base">
              <a:buClr>
                <a:srgbClr val="212121"/>
              </a:buClr>
              <a:buSzPts val="1200"/>
              <a:buFont typeface="Barlow Semi Condensed"/>
              <a:buChar char="●"/>
              <a:defRPr/>
            </a:pPr>
            <a:r>
              <a:rPr kumimoji="0" lang="en-US" b="0" i="0" u="none" strike="noStrike" kern="0" cap="none" spc="0" normalizeH="0" baseline="0" noProof="0" dirty="0">
                <a:ln>
                  <a:noFill/>
                </a:ln>
                <a:solidFill>
                  <a:srgbClr val="212121"/>
                </a:solidFill>
                <a:effectLst/>
                <a:uLnTx/>
                <a:uFillTx/>
                <a:latin typeface="Voces"/>
                <a:sym typeface="Voces"/>
              </a:rPr>
              <a:t>Focus on areas of conflicting evidence or gaps of information. </a:t>
            </a:r>
          </a:p>
          <a:p>
            <a:pPr marL="457200" lvl="4" indent="-330200" fontAlgn="base">
              <a:buClr>
                <a:srgbClr val="212121"/>
              </a:buClr>
              <a:buSzPts val="1200"/>
              <a:buFont typeface="Barlow Semi Condensed"/>
              <a:buChar char="●"/>
              <a:defRPr/>
            </a:pPr>
            <a:r>
              <a:rPr kumimoji="0" lang="en-US" b="0" i="0" u="none" strike="noStrike" kern="0" cap="none" spc="0" normalizeH="0" baseline="0" noProof="0" dirty="0">
                <a:ln>
                  <a:noFill/>
                </a:ln>
                <a:solidFill>
                  <a:srgbClr val="212121"/>
                </a:solidFill>
                <a:effectLst/>
                <a:uLnTx/>
                <a:uFillTx/>
                <a:latin typeface="Voces"/>
                <a:sym typeface="Voces"/>
              </a:rPr>
              <a:t>Avoid evaluative responses to a person’s answers (that’s too bad; I’m glad you said that…).</a:t>
            </a:r>
          </a:p>
          <a:p>
            <a:pPr marL="457200" lvl="4" indent="-330200" fontAlgn="base">
              <a:buClr>
                <a:srgbClr val="212121"/>
              </a:buClr>
              <a:buSzPts val="1200"/>
              <a:buFont typeface="Barlow Semi Condensed"/>
              <a:buChar char="●"/>
              <a:defRPr/>
            </a:pPr>
            <a:r>
              <a:rPr kumimoji="0" lang="en-US" b="0" i="0" u="none" strike="noStrike" kern="0" cap="none" spc="0" normalizeH="0" baseline="0" noProof="0" dirty="0">
                <a:ln>
                  <a:noFill/>
                </a:ln>
                <a:solidFill>
                  <a:srgbClr val="212121"/>
                </a:solidFill>
                <a:effectLst/>
                <a:uLnTx/>
                <a:uFillTx/>
                <a:latin typeface="Voces"/>
                <a:sym typeface="Voces"/>
              </a:rPr>
              <a:t>Do not moralize. </a:t>
            </a:r>
          </a:p>
          <a:p>
            <a:pPr marL="457200" lvl="4" indent="-330200" fontAlgn="base">
              <a:buClr>
                <a:srgbClr val="212121"/>
              </a:buClr>
              <a:buSzPts val="1200"/>
              <a:buFont typeface="Barlow Semi Condensed"/>
              <a:buChar char="●"/>
              <a:defRPr/>
            </a:pPr>
            <a:r>
              <a:rPr kumimoji="0" lang="en-US" b="0" i="0" u="none" strike="noStrike" kern="0" cap="none" spc="0" normalizeH="0" baseline="0" noProof="0" dirty="0">
                <a:ln>
                  <a:noFill/>
                </a:ln>
                <a:solidFill>
                  <a:srgbClr val="212121"/>
                </a:solidFill>
                <a:effectLst/>
                <a:uLnTx/>
                <a:uFillTx/>
                <a:latin typeface="Voces"/>
                <a:sym typeface="Voces"/>
              </a:rPr>
              <a:t>Do not blame the Complainant (often called “victim-blaming</a:t>
            </a:r>
            <a:r>
              <a:rPr lang="en-US" dirty="0">
                <a:solidFill>
                  <a:srgbClr val="212121"/>
                </a:solidFill>
                <a:latin typeface="Voces"/>
                <a:sym typeface="Voces"/>
              </a:rPr>
              <a:t>”) such as, </a:t>
            </a:r>
            <a:r>
              <a:rPr kumimoji="0" lang="en-US" b="0" i="0" u="none" strike="noStrike" kern="0" cap="none" spc="0" normalizeH="0" baseline="0" noProof="0" dirty="0">
                <a:ln>
                  <a:noFill/>
                </a:ln>
                <a:solidFill>
                  <a:srgbClr val="212121"/>
                </a:solidFill>
                <a:effectLst/>
                <a:uLnTx/>
                <a:uFillTx/>
                <a:latin typeface="Voces"/>
                <a:sym typeface="Voces"/>
              </a:rPr>
              <a:t>“Why didn’t you hit them?” “Why didn’t you leave?” “Why did you get so drunk?” </a:t>
            </a:r>
          </a:p>
          <a:p>
            <a:pPr marL="457200" lvl="4" indent="-330200" fontAlgn="base">
              <a:buClr>
                <a:srgbClr val="212121"/>
              </a:buClr>
              <a:buSzPts val="1200"/>
              <a:buFont typeface="Barlow Semi Condensed"/>
              <a:buChar char="●"/>
              <a:defRPr/>
            </a:pPr>
            <a:r>
              <a:rPr kumimoji="0" lang="en-US" b="0" i="0" u="none" strike="noStrike" kern="0" cap="none" spc="0" normalizeH="0" baseline="0" noProof="0" dirty="0">
                <a:ln>
                  <a:noFill/>
                </a:ln>
                <a:solidFill>
                  <a:srgbClr val="212121"/>
                </a:solidFill>
                <a:effectLst/>
                <a:uLnTx/>
                <a:uFillTx/>
                <a:latin typeface="Voces"/>
                <a:sym typeface="Voces"/>
              </a:rPr>
              <a:t>Complainants’ responses to trauma are quite varied.</a:t>
            </a:r>
          </a:p>
          <a:p>
            <a:pPr marL="457200" lvl="4" indent="-330200" fontAlgn="base">
              <a:buClr>
                <a:srgbClr val="212121"/>
              </a:buClr>
              <a:buSzPts val="1200"/>
              <a:buFont typeface="Barlow Semi Condensed"/>
              <a:buChar char="●"/>
              <a:defRPr/>
            </a:pPr>
            <a:r>
              <a:rPr kumimoji="0" lang="en-US" b="0" i="0" u="none" strike="noStrike" kern="0" cap="none" spc="0" normalizeH="0" baseline="0" noProof="0" dirty="0">
                <a:ln>
                  <a:noFill/>
                </a:ln>
                <a:solidFill>
                  <a:srgbClr val="212121"/>
                </a:solidFill>
                <a:effectLst/>
                <a:uLnTx/>
                <a:uFillTx/>
                <a:latin typeface="Voces"/>
                <a:sym typeface="Voces"/>
              </a:rPr>
              <a:t>Seek to clarify terms and conditions that can have multiple meanings or a spectrum of meanings such as “hooked up,” “drunk,” “sex,” “fooled around,” “had a few drinks, etc.”</a:t>
            </a:r>
          </a:p>
        </p:txBody>
      </p:sp>
    </p:spTree>
    <p:extLst>
      <p:ext uri="{BB962C8B-B14F-4D97-AF65-F5344CB8AC3E}">
        <p14:creationId xmlns:p14="http://schemas.microsoft.com/office/powerpoint/2010/main" val="385283721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8748E-D227-5C3C-9616-961770A0E29F}"/>
              </a:ext>
            </a:extLst>
          </p:cNvPr>
          <p:cNvSpPr>
            <a:spLocks noGrp="1"/>
          </p:cNvSpPr>
          <p:nvPr>
            <p:ph type="ctrTitle"/>
          </p:nvPr>
        </p:nvSpPr>
        <p:spPr>
          <a:xfrm>
            <a:off x="821932" y="420624"/>
            <a:ext cx="7608817" cy="576000"/>
          </a:xfrm>
        </p:spPr>
        <p:txBody>
          <a:bodyPr/>
          <a:lstStyle/>
          <a:p>
            <a:r>
              <a:rPr lang="en-US" dirty="0"/>
              <a:t>Relevance</a:t>
            </a:r>
          </a:p>
        </p:txBody>
      </p:sp>
      <p:sp>
        <p:nvSpPr>
          <p:cNvPr id="4" name="TextBox 3">
            <a:extLst>
              <a:ext uri="{FF2B5EF4-FFF2-40B4-BE49-F238E27FC236}">
                <a16:creationId xmlns:a16="http://schemas.microsoft.com/office/drawing/2014/main" id="{36DC6945-44E2-B9EA-D11D-434353BFCA3A}"/>
              </a:ext>
            </a:extLst>
          </p:cNvPr>
          <p:cNvSpPr txBox="1"/>
          <p:nvPr/>
        </p:nvSpPr>
        <p:spPr>
          <a:xfrm>
            <a:off x="713250" y="1232922"/>
            <a:ext cx="6853666" cy="2677656"/>
          </a:xfrm>
          <a:prstGeom prst="rect">
            <a:avLst/>
          </a:prstGeom>
          <a:noFill/>
        </p:spPr>
        <p:txBody>
          <a:bodyPr wrap="square">
            <a:spAutoFit/>
          </a:bodyPr>
          <a:lstStyle/>
          <a:p>
            <a:pPr marL="457200" lvl="4" indent="-330200" fontAlgn="base">
              <a:buClr>
                <a:srgbClr val="212121"/>
              </a:buClr>
              <a:buSzPts val="1200"/>
              <a:buFont typeface="Barlow Semi Condensed"/>
              <a:buChar char="●"/>
              <a:defRPr/>
            </a:pPr>
            <a:r>
              <a:rPr kumimoji="0" lang="en-US" b="0" i="0" u="none" strike="noStrike" kern="0" cap="none" spc="0" normalizeH="0" baseline="0" noProof="0" dirty="0">
                <a:ln>
                  <a:noFill/>
                </a:ln>
                <a:solidFill>
                  <a:srgbClr val="212121"/>
                </a:solidFill>
                <a:effectLst/>
                <a:uLnTx/>
                <a:uFillTx/>
                <a:latin typeface="Voces"/>
                <a:sym typeface="Voces"/>
              </a:rPr>
              <a:t>Evidence that is relevant helps to prove or disprove whether or not a policy violation occurred or speaks to the credibility of the complainant, respondent, or witness.</a:t>
            </a:r>
          </a:p>
          <a:p>
            <a:pPr marL="457200" lvl="4" indent="-330200" fontAlgn="base">
              <a:buClr>
                <a:srgbClr val="212121"/>
              </a:buClr>
              <a:buSzPts val="1200"/>
              <a:buFont typeface="Barlow Semi Condensed"/>
              <a:buChar char="●"/>
              <a:defRPr/>
            </a:pPr>
            <a:r>
              <a:rPr kumimoji="0" lang="en-US" b="0" i="0" u="none" strike="noStrike" kern="0" cap="none" spc="0" normalizeH="0" baseline="0" noProof="0" dirty="0">
                <a:ln>
                  <a:noFill/>
                </a:ln>
                <a:solidFill>
                  <a:srgbClr val="212121"/>
                </a:solidFill>
                <a:effectLst/>
                <a:uLnTx/>
                <a:uFillTx/>
                <a:latin typeface="Voces"/>
                <a:sym typeface="Voces"/>
              </a:rPr>
              <a:t>Investigators have already done some preliminary assessment of relevance based on what is included in the investigative report.</a:t>
            </a:r>
          </a:p>
          <a:p>
            <a:pPr marL="457200" lvl="4" indent="-330200" fontAlgn="base">
              <a:buClr>
                <a:srgbClr val="212121"/>
              </a:buClr>
              <a:buSzPts val="1200"/>
              <a:buFont typeface="Barlow Semi Condensed"/>
              <a:buChar char="●"/>
              <a:defRPr/>
            </a:pPr>
            <a:r>
              <a:rPr kumimoji="0" lang="en-US" b="0" i="0" u="none" strike="noStrike" kern="0" cap="none" spc="0" normalizeH="0" baseline="0" noProof="0" dirty="0">
                <a:ln>
                  <a:noFill/>
                </a:ln>
                <a:solidFill>
                  <a:srgbClr val="212121"/>
                </a:solidFill>
                <a:effectLst/>
                <a:uLnTx/>
                <a:uFillTx/>
                <a:latin typeface="Voces"/>
                <a:sym typeface="Voces"/>
              </a:rPr>
              <a:t>Ultimately, relevance at the hearing will be determined by the decision-makers.</a:t>
            </a:r>
          </a:p>
          <a:p>
            <a:pPr marL="457200" lvl="4" indent="-330200" fontAlgn="base">
              <a:buClr>
                <a:srgbClr val="212121"/>
              </a:buClr>
              <a:buSzPts val="1200"/>
              <a:buFont typeface="Barlow Semi Condensed"/>
              <a:buChar char="●"/>
              <a:defRPr/>
            </a:pPr>
            <a:r>
              <a:rPr kumimoji="0" lang="en-US" b="0" i="0" u="none" strike="noStrike" kern="0" cap="none" spc="0" normalizeH="0" baseline="0" noProof="0" dirty="0">
                <a:ln>
                  <a:noFill/>
                </a:ln>
                <a:solidFill>
                  <a:srgbClr val="212121"/>
                </a:solidFill>
                <a:effectLst/>
                <a:uLnTx/>
                <a:uFillTx/>
                <a:latin typeface="Voces"/>
                <a:sym typeface="Voces"/>
              </a:rPr>
              <a:t>Relevant evidence must be evaluated impartially.</a:t>
            </a:r>
          </a:p>
          <a:p>
            <a:pPr marL="457200" lvl="4" indent="-330200" fontAlgn="base">
              <a:buClr>
                <a:srgbClr val="212121"/>
              </a:buClr>
              <a:buSzPts val="1200"/>
              <a:buFont typeface="Barlow Semi Condensed"/>
              <a:buChar char="●"/>
              <a:defRPr/>
            </a:pPr>
            <a:r>
              <a:rPr kumimoji="0" lang="en-US" b="0" i="0" u="none" strike="noStrike" kern="0" cap="none" spc="0" normalizeH="0" baseline="0" noProof="0" dirty="0">
                <a:ln>
                  <a:noFill/>
                </a:ln>
                <a:solidFill>
                  <a:srgbClr val="212121"/>
                </a:solidFill>
                <a:effectLst/>
                <a:uLnTx/>
                <a:uFillTx/>
                <a:latin typeface="Voces"/>
                <a:sym typeface="Voces"/>
              </a:rPr>
              <a:t>Character evidence is of little to no value.</a:t>
            </a:r>
          </a:p>
          <a:p>
            <a:pPr marL="457200" lvl="4" indent="-330200" fontAlgn="base">
              <a:buClr>
                <a:srgbClr val="212121"/>
              </a:buClr>
              <a:buSzPts val="1200"/>
              <a:buFont typeface="Barlow Semi Condensed"/>
              <a:buChar char="●"/>
              <a:defRPr/>
            </a:pPr>
            <a:r>
              <a:rPr kumimoji="0" lang="en-US" b="0" i="0" u="none" strike="noStrike" kern="0" cap="none" spc="0" normalizeH="0" baseline="0" noProof="0" dirty="0">
                <a:ln>
                  <a:noFill/>
                </a:ln>
                <a:solidFill>
                  <a:srgbClr val="212121"/>
                </a:solidFill>
                <a:effectLst/>
                <a:uLnTx/>
                <a:uFillTx/>
                <a:latin typeface="Voces"/>
                <a:sym typeface="Voces"/>
              </a:rPr>
              <a:t>Impact statements may be useful during sanctioning but are of little evidentiary value during the hearing (outside of SPOO analysis).</a:t>
            </a:r>
          </a:p>
          <a:p>
            <a:pPr marL="457200" lvl="4" indent="-330200" fontAlgn="base">
              <a:buClr>
                <a:srgbClr val="212121"/>
              </a:buClr>
              <a:buSzPts val="1200"/>
              <a:buFont typeface="Barlow Semi Condensed"/>
              <a:buChar char="●"/>
              <a:defRPr/>
            </a:pPr>
            <a:r>
              <a:rPr kumimoji="0" lang="en-US" b="0" i="0" u="none" strike="noStrike" kern="0" cap="none" spc="0" normalizeH="0" baseline="0" noProof="0" dirty="0">
                <a:ln>
                  <a:noFill/>
                </a:ln>
                <a:solidFill>
                  <a:srgbClr val="212121"/>
                </a:solidFill>
                <a:effectLst/>
                <a:uLnTx/>
                <a:uFillTx/>
                <a:latin typeface="Voces"/>
                <a:sym typeface="Voces"/>
              </a:rPr>
              <a:t>Complainant’s prior sexual behavior is irrelevant with limited exceptions. </a:t>
            </a:r>
          </a:p>
        </p:txBody>
      </p:sp>
    </p:spTree>
    <p:extLst>
      <p:ext uri="{BB962C8B-B14F-4D97-AF65-F5344CB8AC3E}">
        <p14:creationId xmlns:p14="http://schemas.microsoft.com/office/powerpoint/2010/main" val="281196260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F6366-7CFF-89FE-FA1B-F8F1E62DADB1}"/>
              </a:ext>
            </a:extLst>
          </p:cNvPr>
          <p:cNvSpPr>
            <a:spLocks noGrp="1"/>
          </p:cNvSpPr>
          <p:nvPr>
            <p:ph type="ctrTitle"/>
          </p:nvPr>
        </p:nvSpPr>
        <p:spPr/>
        <p:txBody>
          <a:bodyPr/>
          <a:lstStyle/>
          <a:p>
            <a:r>
              <a:rPr lang="en-US" dirty="0"/>
              <a:t>Questioning Activity</a:t>
            </a:r>
          </a:p>
        </p:txBody>
      </p:sp>
      <p:sp>
        <p:nvSpPr>
          <p:cNvPr id="3" name="Subtitle 2">
            <a:extLst>
              <a:ext uri="{FF2B5EF4-FFF2-40B4-BE49-F238E27FC236}">
                <a16:creationId xmlns:a16="http://schemas.microsoft.com/office/drawing/2014/main" id="{DE28BE40-19A7-2653-61C0-34D7936785AF}"/>
              </a:ext>
            </a:extLst>
          </p:cNvPr>
          <p:cNvSpPr>
            <a:spLocks noGrp="1"/>
          </p:cNvSpPr>
          <p:nvPr>
            <p:ph type="subTitle" idx="1"/>
          </p:nvPr>
        </p:nvSpPr>
        <p:spPr>
          <a:xfrm>
            <a:off x="1946639" y="3340880"/>
            <a:ext cx="5250722" cy="457200"/>
          </a:xfrm>
        </p:spPr>
        <p:txBody>
          <a:bodyPr/>
          <a:lstStyle/>
          <a:p>
            <a:r>
              <a:rPr lang="en-US" dirty="0"/>
              <a:t>Write three (3) relevant questions as a panel.</a:t>
            </a:r>
          </a:p>
        </p:txBody>
      </p:sp>
    </p:spTree>
    <p:extLst>
      <p:ext uri="{BB962C8B-B14F-4D97-AF65-F5344CB8AC3E}">
        <p14:creationId xmlns:p14="http://schemas.microsoft.com/office/powerpoint/2010/main" val="171470816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C955C-62CD-8A7E-CAE0-3B2EAF0FBF1C}"/>
              </a:ext>
            </a:extLst>
          </p:cNvPr>
          <p:cNvSpPr>
            <a:spLocks noGrp="1"/>
          </p:cNvSpPr>
          <p:nvPr>
            <p:ph type="ctrTitle"/>
          </p:nvPr>
        </p:nvSpPr>
        <p:spPr>
          <a:xfrm>
            <a:off x="1897050" y="1610100"/>
            <a:ext cx="5349900" cy="1923300"/>
          </a:xfrm>
        </p:spPr>
        <p:txBody>
          <a:bodyPr/>
          <a:lstStyle/>
          <a:p>
            <a:r>
              <a:rPr lang="en-US" dirty="0"/>
              <a:t>The Hearing</a:t>
            </a:r>
          </a:p>
        </p:txBody>
      </p:sp>
      <p:sp>
        <p:nvSpPr>
          <p:cNvPr id="3" name="Subtitle 2">
            <a:extLst>
              <a:ext uri="{FF2B5EF4-FFF2-40B4-BE49-F238E27FC236}">
                <a16:creationId xmlns:a16="http://schemas.microsoft.com/office/drawing/2014/main" id="{46F3586B-3A20-C702-C757-820B13F33243}"/>
              </a:ext>
            </a:extLst>
          </p:cNvPr>
          <p:cNvSpPr>
            <a:spLocks noGrp="1"/>
          </p:cNvSpPr>
          <p:nvPr>
            <p:ph type="subTitle" idx="1"/>
          </p:nvPr>
        </p:nvSpPr>
        <p:spPr>
          <a:xfrm>
            <a:off x="1897050" y="2687737"/>
            <a:ext cx="5250722" cy="457200"/>
          </a:xfrm>
        </p:spPr>
        <p:txBody>
          <a:bodyPr/>
          <a:lstStyle/>
          <a:p>
            <a:r>
              <a:rPr lang="en-US" dirty="0"/>
              <a:t>Will Cooper</a:t>
            </a:r>
          </a:p>
        </p:txBody>
      </p:sp>
    </p:spTree>
    <p:extLst>
      <p:ext uri="{BB962C8B-B14F-4D97-AF65-F5344CB8AC3E}">
        <p14:creationId xmlns:p14="http://schemas.microsoft.com/office/powerpoint/2010/main" val="181784189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2845"/>
        <p:cNvGrpSpPr/>
        <p:nvPr/>
      </p:nvGrpSpPr>
      <p:grpSpPr>
        <a:xfrm>
          <a:off x="0" y="0"/>
          <a:ext cx="0" cy="0"/>
          <a:chOff x="0" y="0"/>
          <a:chExt cx="0" cy="0"/>
        </a:xfrm>
      </p:grpSpPr>
      <p:sp>
        <p:nvSpPr>
          <p:cNvPr id="2846" name="Google Shape;2846;p83"/>
          <p:cNvSpPr txBox="1">
            <a:spLocks noGrp="1"/>
          </p:cNvSpPr>
          <p:nvPr>
            <p:ph type="ctrTitle"/>
          </p:nvPr>
        </p:nvSpPr>
        <p:spPr>
          <a:xfrm>
            <a:off x="713250" y="420624"/>
            <a:ext cx="7717500" cy="576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Title IX Process</a:t>
            </a:r>
            <a:endParaRPr dirty="0"/>
          </a:p>
        </p:txBody>
      </p:sp>
      <p:sp>
        <p:nvSpPr>
          <p:cNvPr id="2847" name="Google Shape;2847;p83"/>
          <p:cNvSpPr txBox="1">
            <a:spLocks noGrp="1"/>
          </p:cNvSpPr>
          <p:nvPr>
            <p:ph type="body" idx="4294967295"/>
          </p:nvPr>
        </p:nvSpPr>
        <p:spPr>
          <a:xfrm>
            <a:off x="195338" y="2386493"/>
            <a:ext cx="1390200" cy="791700"/>
          </a:xfrm>
          <a:prstGeom prst="rect">
            <a:avLst/>
          </a:prstGeom>
        </p:spPr>
        <p:txBody>
          <a:bodyPr spcFirstLastPara="1" wrap="square" lIns="91425" tIns="91425" rIns="91425" bIns="91425" anchor="t" anchorCtr="0">
            <a:noAutofit/>
          </a:bodyPr>
          <a:lstStyle/>
          <a:p>
            <a:pPr marL="0" indent="0" algn="ctr">
              <a:spcAft>
                <a:spcPts val="1200"/>
              </a:spcAft>
              <a:buNone/>
            </a:pPr>
            <a:r>
              <a:rPr lang="en" sz="1400" dirty="0"/>
              <a:t>Initial Meeting</a:t>
            </a:r>
            <a:br>
              <a:rPr lang="en" sz="1400" dirty="0"/>
            </a:br>
            <a:r>
              <a:rPr lang="en" sz="1400" dirty="0"/>
              <a:t>Supports</a:t>
            </a:r>
            <a:br>
              <a:rPr lang="en" sz="1400" dirty="0"/>
            </a:br>
            <a:r>
              <a:rPr lang="en" sz="1400" dirty="0"/>
              <a:t>Advisor</a:t>
            </a:r>
            <a:br>
              <a:rPr lang="en" sz="1400" dirty="0"/>
            </a:br>
            <a:r>
              <a:rPr lang="en" sz="1400" dirty="0"/>
              <a:t>Complaint</a:t>
            </a:r>
            <a:br>
              <a:rPr lang="en" sz="1400" dirty="0"/>
            </a:br>
            <a:r>
              <a:rPr lang="en" sz="1400" dirty="0"/>
              <a:t>Respondent</a:t>
            </a:r>
            <a:br>
              <a:rPr lang="en" sz="1400" dirty="0"/>
            </a:br>
            <a:r>
              <a:rPr lang="en" sz="1400" dirty="0"/>
              <a:t>NOIA</a:t>
            </a:r>
          </a:p>
        </p:txBody>
      </p:sp>
      <p:sp>
        <p:nvSpPr>
          <p:cNvPr id="2848" name="Google Shape;2848;p83"/>
          <p:cNvSpPr txBox="1">
            <a:spLocks noGrp="1"/>
          </p:cNvSpPr>
          <p:nvPr>
            <p:ph type="subTitle" idx="4294967295"/>
          </p:nvPr>
        </p:nvSpPr>
        <p:spPr>
          <a:xfrm>
            <a:off x="155344" y="1637955"/>
            <a:ext cx="1462402" cy="877200"/>
          </a:xfrm>
          <a:prstGeom prst="rect">
            <a:avLst/>
          </a:prstGeom>
        </p:spPr>
        <p:txBody>
          <a:bodyPr spcFirstLastPara="1" wrap="square" lIns="91425" tIns="0" rIns="91425" bIns="91425" anchor="t" anchorCtr="0">
            <a:noAutofit/>
          </a:bodyPr>
          <a:lstStyle/>
          <a:p>
            <a:pPr marL="0" lvl="0" indent="0" algn="ctr" rtl="0">
              <a:spcBef>
                <a:spcPts val="0"/>
              </a:spcBef>
              <a:spcAft>
                <a:spcPts val="1200"/>
              </a:spcAft>
              <a:buNone/>
            </a:pPr>
            <a:r>
              <a:rPr lang="en" sz="2400" dirty="0">
                <a:solidFill>
                  <a:schemeClr val="accent1"/>
                </a:solidFill>
                <a:latin typeface="Calistoga"/>
                <a:ea typeface="Calistoga"/>
                <a:cs typeface="Calistoga"/>
                <a:sym typeface="Calistoga"/>
              </a:rPr>
              <a:t>Reported to TIX</a:t>
            </a:r>
            <a:endParaRPr sz="2400" dirty="0">
              <a:solidFill>
                <a:schemeClr val="accent1"/>
              </a:solidFill>
              <a:latin typeface="Calistoga"/>
              <a:ea typeface="Calistoga"/>
              <a:cs typeface="Calistoga"/>
              <a:sym typeface="Calistoga"/>
            </a:endParaRPr>
          </a:p>
        </p:txBody>
      </p:sp>
      <p:sp>
        <p:nvSpPr>
          <p:cNvPr id="2849" name="Google Shape;2849;p83"/>
          <p:cNvSpPr txBox="1">
            <a:spLocks noGrp="1"/>
          </p:cNvSpPr>
          <p:nvPr>
            <p:ph type="title" idx="4294967295"/>
          </p:nvPr>
        </p:nvSpPr>
        <p:spPr>
          <a:xfrm>
            <a:off x="191445" y="1219816"/>
            <a:ext cx="1390200" cy="334200"/>
          </a:xfrm>
          <a:prstGeom prst="rect">
            <a:avLst/>
          </a:prstGeom>
        </p:spPr>
        <p:txBody>
          <a:bodyPr spcFirstLastPara="1" wrap="square" lIns="91425" tIns="0" rIns="91425" bIns="91425" anchor="t" anchorCtr="0">
            <a:noAutofit/>
          </a:bodyPr>
          <a:lstStyle/>
          <a:p>
            <a:pPr marL="0" lvl="0" indent="0" algn="ctr" rtl="0">
              <a:spcBef>
                <a:spcPts val="0"/>
              </a:spcBef>
              <a:spcAft>
                <a:spcPts val="0"/>
              </a:spcAft>
              <a:buNone/>
            </a:pPr>
            <a:r>
              <a:rPr lang="en" sz="2400" dirty="0">
                <a:solidFill>
                  <a:schemeClr val="lt1"/>
                </a:solidFill>
              </a:rPr>
              <a:t>Incident</a:t>
            </a:r>
            <a:endParaRPr sz="2400" dirty="0">
              <a:solidFill>
                <a:schemeClr val="lt1"/>
              </a:solidFill>
            </a:endParaRPr>
          </a:p>
        </p:txBody>
      </p:sp>
      <p:sp>
        <p:nvSpPr>
          <p:cNvPr id="2850" name="Google Shape;2850;p83"/>
          <p:cNvSpPr txBox="1">
            <a:spLocks noGrp="1"/>
          </p:cNvSpPr>
          <p:nvPr>
            <p:ph type="body" idx="4294967295"/>
          </p:nvPr>
        </p:nvSpPr>
        <p:spPr>
          <a:xfrm>
            <a:off x="1974218" y="3592263"/>
            <a:ext cx="1390200" cy="791700"/>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None/>
            </a:pPr>
            <a:r>
              <a:rPr lang="en" sz="1400" dirty="0"/>
              <a:t>Interviews</a:t>
            </a:r>
            <a:br>
              <a:rPr lang="en" sz="1400" dirty="0"/>
            </a:br>
            <a:r>
              <a:rPr lang="en" sz="1400" dirty="0"/>
              <a:t>Evidence</a:t>
            </a:r>
            <a:br>
              <a:rPr lang="en" sz="1400" dirty="0"/>
            </a:br>
            <a:r>
              <a:rPr lang="en" sz="1400" dirty="0"/>
              <a:t>Draft Report</a:t>
            </a:r>
            <a:br>
              <a:rPr lang="en" sz="1400" dirty="0"/>
            </a:br>
            <a:r>
              <a:rPr lang="en" sz="1400" dirty="0"/>
              <a:t>Final Report</a:t>
            </a:r>
          </a:p>
        </p:txBody>
      </p:sp>
      <p:sp>
        <p:nvSpPr>
          <p:cNvPr id="2851" name="Google Shape;2851;p83"/>
          <p:cNvSpPr txBox="1">
            <a:spLocks noGrp="1"/>
          </p:cNvSpPr>
          <p:nvPr>
            <p:ph type="subTitle" idx="4294967295"/>
          </p:nvPr>
        </p:nvSpPr>
        <p:spPr>
          <a:xfrm>
            <a:off x="1783422" y="2877932"/>
            <a:ext cx="1775163" cy="877200"/>
          </a:xfrm>
          <a:prstGeom prst="rect">
            <a:avLst/>
          </a:prstGeom>
        </p:spPr>
        <p:txBody>
          <a:bodyPr spcFirstLastPara="1" wrap="square" lIns="91425" tIns="0" rIns="91425" bIns="91425" anchor="t" anchorCtr="0">
            <a:noAutofit/>
          </a:bodyPr>
          <a:lstStyle/>
          <a:p>
            <a:pPr marL="0" lvl="0" indent="0" algn="ctr" rtl="0">
              <a:spcBef>
                <a:spcPts val="0"/>
              </a:spcBef>
              <a:spcAft>
                <a:spcPts val="1200"/>
              </a:spcAft>
              <a:buNone/>
            </a:pPr>
            <a:r>
              <a:rPr lang="en" sz="2400" dirty="0">
                <a:solidFill>
                  <a:schemeClr val="accent1"/>
                </a:solidFill>
                <a:latin typeface="Calistoga"/>
                <a:ea typeface="Calistoga"/>
                <a:cs typeface="Calistoga"/>
                <a:sym typeface="Calistoga"/>
              </a:rPr>
              <a:t>Stones Unturned</a:t>
            </a:r>
            <a:endParaRPr sz="2400" dirty="0">
              <a:solidFill>
                <a:schemeClr val="accent1"/>
              </a:solidFill>
              <a:latin typeface="Calistoga"/>
              <a:ea typeface="Calistoga"/>
              <a:cs typeface="Calistoga"/>
              <a:sym typeface="Calistoga"/>
            </a:endParaRPr>
          </a:p>
        </p:txBody>
      </p:sp>
      <p:sp>
        <p:nvSpPr>
          <p:cNvPr id="2852" name="Google Shape;2852;p83"/>
          <p:cNvSpPr txBox="1">
            <a:spLocks noGrp="1"/>
          </p:cNvSpPr>
          <p:nvPr>
            <p:ph type="title" idx="4294967295"/>
          </p:nvPr>
        </p:nvSpPr>
        <p:spPr>
          <a:xfrm>
            <a:off x="1646393" y="2552342"/>
            <a:ext cx="2045850" cy="334200"/>
          </a:xfrm>
          <a:prstGeom prst="rect">
            <a:avLst/>
          </a:prstGeom>
        </p:spPr>
        <p:txBody>
          <a:bodyPr spcFirstLastPara="1" wrap="square" lIns="91425" tIns="0" rIns="91425" bIns="91425" anchor="t" anchorCtr="0">
            <a:noAutofit/>
          </a:bodyPr>
          <a:lstStyle/>
          <a:p>
            <a:pPr marL="0" lvl="0" indent="0" algn="ctr" rtl="0">
              <a:spcBef>
                <a:spcPts val="0"/>
              </a:spcBef>
              <a:spcAft>
                <a:spcPts val="0"/>
              </a:spcAft>
              <a:buNone/>
            </a:pPr>
            <a:r>
              <a:rPr lang="en" sz="2400" dirty="0">
                <a:solidFill>
                  <a:schemeClr val="lt1"/>
                </a:solidFill>
              </a:rPr>
              <a:t>Investigation</a:t>
            </a:r>
            <a:endParaRPr sz="2400" dirty="0">
              <a:solidFill>
                <a:schemeClr val="lt1"/>
              </a:solidFill>
            </a:endParaRPr>
          </a:p>
        </p:txBody>
      </p:sp>
      <p:sp>
        <p:nvSpPr>
          <p:cNvPr id="2853" name="Google Shape;2853;p83"/>
          <p:cNvSpPr txBox="1">
            <a:spLocks noGrp="1"/>
          </p:cNvSpPr>
          <p:nvPr>
            <p:ph type="body" idx="4294967295"/>
          </p:nvPr>
        </p:nvSpPr>
        <p:spPr>
          <a:xfrm>
            <a:off x="3395790" y="2255171"/>
            <a:ext cx="1869621" cy="791700"/>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None/>
            </a:pPr>
            <a:r>
              <a:rPr lang="en" sz="1400" dirty="0"/>
              <a:t>Consent Framework Questioning</a:t>
            </a:r>
            <a:br>
              <a:rPr lang="en" sz="1400" dirty="0"/>
            </a:br>
            <a:r>
              <a:rPr lang="en" sz="1400" dirty="0"/>
              <a:t>Technology</a:t>
            </a:r>
            <a:br>
              <a:rPr lang="en" sz="1400" dirty="0"/>
            </a:br>
            <a:r>
              <a:rPr lang="en" sz="1400" dirty="0"/>
              <a:t>Collaborate</a:t>
            </a:r>
          </a:p>
        </p:txBody>
      </p:sp>
      <p:sp>
        <p:nvSpPr>
          <p:cNvPr id="2854" name="Google Shape;2854;p83"/>
          <p:cNvSpPr txBox="1">
            <a:spLocks noGrp="1"/>
          </p:cNvSpPr>
          <p:nvPr>
            <p:ph type="subTitle" idx="4294967295"/>
          </p:nvPr>
        </p:nvSpPr>
        <p:spPr>
          <a:xfrm>
            <a:off x="3410674" y="1595978"/>
            <a:ext cx="1854737" cy="877200"/>
          </a:xfrm>
          <a:prstGeom prst="rect">
            <a:avLst/>
          </a:prstGeom>
        </p:spPr>
        <p:txBody>
          <a:bodyPr spcFirstLastPara="1" wrap="square" lIns="91425" tIns="0" rIns="91425" bIns="91425" anchor="t" anchorCtr="0">
            <a:noAutofit/>
          </a:bodyPr>
          <a:lstStyle/>
          <a:p>
            <a:pPr marL="0" lvl="0" indent="0" algn="ctr" rtl="0">
              <a:spcBef>
                <a:spcPts val="0"/>
              </a:spcBef>
              <a:spcAft>
                <a:spcPts val="1200"/>
              </a:spcAft>
              <a:buNone/>
            </a:pPr>
            <a:r>
              <a:rPr lang="en" sz="2400" dirty="0">
                <a:solidFill>
                  <a:schemeClr val="accent1"/>
                </a:solidFill>
                <a:latin typeface="Calistoga"/>
                <a:ea typeface="Calistoga"/>
                <a:cs typeface="Calistoga"/>
                <a:sym typeface="Calistoga"/>
              </a:rPr>
              <a:t>Hearing Prep</a:t>
            </a:r>
            <a:endParaRPr sz="2400" dirty="0">
              <a:solidFill>
                <a:schemeClr val="accent1"/>
              </a:solidFill>
              <a:latin typeface="Calistoga"/>
              <a:ea typeface="Calistoga"/>
              <a:cs typeface="Calistoga"/>
              <a:sym typeface="Calistoga"/>
            </a:endParaRPr>
          </a:p>
        </p:txBody>
      </p:sp>
      <p:sp>
        <p:nvSpPr>
          <p:cNvPr id="2855" name="Google Shape;2855;p83"/>
          <p:cNvSpPr txBox="1">
            <a:spLocks noGrp="1"/>
          </p:cNvSpPr>
          <p:nvPr>
            <p:ph type="title" idx="4294967295"/>
          </p:nvPr>
        </p:nvSpPr>
        <p:spPr>
          <a:xfrm>
            <a:off x="3311905" y="1206502"/>
            <a:ext cx="2045849" cy="334200"/>
          </a:xfrm>
          <a:prstGeom prst="rect">
            <a:avLst/>
          </a:prstGeom>
        </p:spPr>
        <p:txBody>
          <a:bodyPr spcFirstLastPara="1" wrap="square" lIns="91425" tIns="0" rIns="91425" bIns="91425" anchor="t" anchorCtr="0">
            <a:noAutofit/>
          </a:bodyPr>
          <a:lstStyle/>
          <a:p>
            <a:pPr marL="0" lvl="0" indent="0" algn="ctr" rtl="0">
              <a:spcBef>
                <a:spcPts val="0"/>
              </a:spcBef>
              <a:spcAft>
                <a:spcPts val="0"/>
              </a:spcAft>
              <a:buNone/>
            </a:pPr>
            <a:r>
              <a:rPr lang="en" sz="2400" dirty="0">
                <a:solidFill>
                  <a:schemeClr val="lt1"/>
                </a:solidFill>
              </a:rPr>
              <a:t>Pre-Hearing</a:t>
            </a:r>
            <a:endParaRPr sz="2400" dirty="0">
              <a:solidFill>
                <a:schemeClr val="lt1"/>
              </a:solidFill>
            </a:endParaRPr>
          </a:p>
        </p:txBody>
      </p:sp>
      <p:sp>
        <p:nvSpPr>
          <p:cNvPr id="2857" name="Google Shape;2857;p83"/>
          <p:cNvSpPr txBox="1">
            <a:spLocks noGrp="1"/>
          </p:cNvSpPr>
          <p:nvPr>
            <p:ph type="subTitle" idx="4294967295"/>
          </p:nvPr>
        </p:nvSpPr>
        <p:spPr>
          <a:xfrm>
            <a:off x="5107523" y="2909208"/>
            <a:ext cx="2045850" cy="877200"/>
          </a:xfrm>
          <a:prstGeom prst="rect">
            <a:avLst/>
          </a:prstGeom>
        </p:spPr>
        <p:txBody>
          <a:bodyPr spcFirstLastPara="1" wrap="square" lIns="91425" tIns="0" rIns="91425" bIns="91425" anchor="t" anchorCtr="0">
            <a:noAutofit/>
          </a:bodyPr>
          <a:lstStyle/>
          <a:p>
            <a:pPr marL="0" lvl="0" indent="0" algn="ctr" rtl="0">
              <a:spcBef>
                <a:spcPts val="0"/>
              </a:spcBef>
              <a:spcAft>
                <a:spcPts val="1200"/>
              </a:spcAft>
              <a:buNone/>
            </a:pPr>
            <a:r>
              <a:rPr lang="en" sz="2400" dirty="0">
                <a:solidFill>
                  <a:schemeClr val="accent1"/>
                </a:solidFill>
                <a:latin typeface="Calistoga"/>
                <a:ea typeface="Calistoga"/>
                <a:cs typeface="Calistoga"/>
                <a:sym typeface="Calistoga"/>
              </a:rPr>
              <a:t>Procedures &amp; Decisions</a:t>
            </a:r>
            <a:endParaRPr sz="2400" dirty="0">
              <a:solidFill>
                <a:schemeClr val="accent1"/>
              </a:solidFill>
              <a:latin typeface="Calistoga"/>
              <a:ea typeface="Calistoga"/>
              <a:cs typeface="Calistoga"/>
              <a:sym typeface="Calistoga"/>
            </a:endParaRPr>
          </a:p>
        </p:txBody>
      </p:sp>
      <p:sp>
        <p:nvSpPr>
          <p:cNvPr id="2858" name="Google Shape;2858;p83"/>
          <p:cNvSpPr txBox="1">
            <a:spLocks noGrp="1"/>
          </p:cNvSpPr>
          <p:nvPr>
            <p:ph type="title" idx="4294967295"/>
          </p:nvPr>
        </p:nvSpPr>
        <p:spPr>
          <a:xfrm>
            <a:off x="5470287" y="2571750"/>
            <a:ext cx="1390200" cy="334200"/>
          </a:xfrm>
          <a:prstGeom prst="rect">
            <a:avLst/>
          </a:prstGeom>
        </p:spPr>
        <p:txBody>
          <a:bodyPr spcFirstLastPara="1" wrap="square" lIns="91425" tIns="0" rIns="91425" bIns="91425" anchor="t" anchorCtr="0">
            <a:noAutofit/>
          </a:bodyPr>
          <a:lstStyle/>
          <a:p>
            <a:pPr marL="0" lvl="0" indent="0" algn="ctr" rtl="0">
              <a:spcBef>
                <a:spcPts val="0"/>
              </a:spcBef>
              <a:spcAft>
                <a:spcPts val="0"/>
              </a:spcAft>
              <a:buNone/>
            </a:pPr>
            <a:r>
              <a:rPr lang="en" sz="2400" dirty="0">
                <a:solidFill>
                  <a:schemeClr val="lt1"/>
                </a:solidFill>
              </a:rPr>
              <a:t>Hearing</a:t>
            </a:r>
            <a:endParaRPr sz="2400" dirty="0">
              <a:solidFill>
                <a:schemeClr val="lt1"/>
              </a:solidFill>
            </a:endParaRPr>
          </a:p>
        </p:txBody>
      </p:sp>
      <p:sp>
        <p:nvSpPr>
          <p:cNvPr id="2861" name="Google Shape;2861;p83"/>
          <p:cNvSpPr txBox="1">
            <a:spLocks noGrp="1"/>
          </p:cNvSpPr>
          <p:nvPr>
            <p:ph type="title" idx="4294967295"/>
          </p:nvPr>
        </p:nvSpPr>
        <p:spPr>
          <a:xfrm>
            <a:off x="7088014" y="1337169"/>
            <a:ext cx="2100021" cy="334200"/>
          </a:xfrm>
          <a:prstGeom prst="rect">
            <a:avLst/>
          </a:prstGeom>
        </p:spPr>
        <p:txBody>
          <a:bodyPr spcFirstLastPara="1" wrap="square" lIns="91425" tIns="0" rIns="91425" bIns="91425" anchor="t" anchorCtr="0">
            <a:noAutofit/>
          </a:bodyPr>
          <a:lstStyle/>
          <a:p>
            <a:pPr marL="0" lvl="0" indent="0" algn="ctr" rtl="0">
              <a:spcBef>
                <a:spcPts val="0"/>
              </a:spcBef>
              <a:spcAft>
                <a:spcPts val="0"/>
              </a:spcAft>
              <a:buNone/>
            </a:pPr>
            <a:r>
              <a:rPr lang="en" sz="2400" dirty="0">
                <a:solidFill>
                  <a:schemeClr val="lt1"/>
                </a:solidFill>
              </a:rPr>
              <a:t>Post-Hearing</a:t>
            </a:r>
            <a:endParaRPr sz="2400" dirty="0">
              <a:solidFill>
                <a:schemeClr val="lt1"/>
              </a:solidFill>
            </a:endParaRPr>
          </a:p>
        </p:txBody>
      </p:sp>
      <p:grpSp>
        <p:nvGrpSpPr>
          <p:cNvPr id="2862" name="Google Shape;2862;p83"/>
          <p:cNvGrpSpPr/>
          <p:nvPr/>
        </p:nvGrpSpPr>
        <p:grpSpPr>
          <a:xfrm>
            <a:off x="1498863" y="1545440"/>
            <a:ext cx="5722069" cy="1062230"/>
            <a:chOff x="1888650" y="1583825"/>
            <a:chExt cx="5366712" cy="1062230"/>
          </a:xfrm>
        </p:grpSpPr>
        <p:sp>
          <p:nvSpPr>
            <p:cNvPr id="2863" name="Google Shape;2863;p83"/>
            <p:cNvSpPr/>
            <p:nvPr/>
          </p:nvSpPr>
          <p:spPr>
            <a:xfrm>
              <a:off x="3390275" y="1583825"/>
              <a:ext cx="663837" cy="1062230"/>
            </a:xfrm>
            <a:custGeom>
              <a:avLst/>
              <a:gdLst/>
              <a:ahLst/>
              <a:cxnLst/>
              <a:rect l="l" t="t" r="r" b="b"/>
              <a:pathLst>
                <a:path w="25067" h="31567" extrusionOk="0">
                  <a:moveTo>
                    <a:pt x="0" y="31567"/>
                  </a:moveTo>
                  <a:cubicBezTo>
                    <a:pt x="5780" y="27234"/>
                    <a:pt x="4307" y="17743"/>
                    <a:pt x="7242" y="11142"/>
                  </a:cubicBezTo>
                  <a:cubicBezTo>
                    <a:pt x="10089" y="4739"/>
                    <a:pt x="18060" y="0"/>
                    <a:pt x="25067" y="0"/>
                  </a:cubicBezTo>
                </a:path>
              </a:pathLst>
            </a:custGeom>
            <a:noFill/>
            <a:ln w="9525" cap="flat" cmpd="sng">
              <a:solidFill>
                <a:schemeClr val="accent1"/>
              </a:solidFill>
              <a:prstDash val="solid"/>
              <a:round/>
              <a:headEnd type="none" w="med" len="med"/>
              <a:tailEnd type="none" w="med" len="med"/>
            </a:ln>
          </p:spPr>
        </p:sp>
        <p:sp>
          <p:nvSpPr>
            <p:cNvPr id="2864" name="Google Shape;2864;p83"/>
            <p:cNvSpPr/>
            <p:nvPr/>
          </p:nvSpPr>
          <p:spPr>
            <a:xfrm flipH="1">
              <a:off x="5045025" y="1583825"/>
              <a:ext cx="663837" cy="1062230"/>
            </a:xfrm>
            <a:custGeom>
              <a:avLst/>
              <a:gdLst/>
              <a:ahLst/>
              <a:cxnLst/>
              <a:rect l="l" t="t" r="r" b="b"/>
              <a:pathLst>
                <a:path w="25067" h="31567" extrusionOk="0">
                  <a:moveTo>
                    <a:pt x="0" y="31567"/>
                  </a:moveTo>
                  <a:cubicBezTo>
                    <a:pt x="5780" y="27234"/>
                    <a:pt x="4307" y="17743"/>
                    <a:pt x="7242" y="11142"/>
                  </a:cubicBezTo>
                  <a:cubicBezTo>
                    <a:pt x="10089" y="4739"/>
                    <a:pt x="18060" y="0"/>
                    <a:pt x="25067" y="0"/>
                  </a:cubicBezTo>
                </a:path>
              </a:pathLst>
            </a:custGeom>
            <a:noFill/>
            <a:ln w="9525" cap="flat" cmpd="sng">
              <a:solidFill>
                <a:schemeClr val="accent1"/>
              </a:solidFill>
              <a:prstDash val="solid"/>
              <a:round/>
              <a:headEnd type="none" w="med" len="med"/>
              <a:tailEnd type="none" w="med" len="med"/>
            </a:ln>
          </p:spPr>
        </p:sp>
        <p:sp>
          <p:nvSpPr>
            <p:cNvPr id="2865" name="Google Shape;2865;p83"/>
            <p:cNvSpPr/>
            <p:nvPr/>
          </p:nvSpPr>
          <p:spPr>
            <a:xfrm>
              <a:off x="6591525" y="1583825"/>
              <a:ext cx="663837" cy="1062230"/>
            </a:xfrm>
            <a:custGeom>
              <a:avLst/>
              <a:gdLst/>
              <a:ahLst/>
              <a:cxnLst/>
              <a:rect l="l" t="t" r="r" b="b"/>
              <a:pathLst>
                <a:path w="25067" h="31567" extrusionOk="0">
                  <a:moveTo>
                    <a:pt x="0" y="31567"/>
                  </a:moveTo>
                  <a:cubicBezTo>
                    <a:pt x="5780" y="27234"/>
                    <a:pt x="4307" y="17743"/>
                    <a:pt x="7242" y="11142"/>
                  </a:cubicBezTo>
                  <a:cubicBezTo>
                    <a:pt x="10089" y="4739"/>
                    <a:pt x="18060" y="0"/>
                    <a:pt x="25067" y="0"/>
                  </a:cubicBezTo>
                </a:path>
              </a:pathLst>
            </a:custGeom>
            <a:noFill/>
            <a:ln w="9525" cap="flat" cmpd="sng">
              <a:solidFill>
                <a:schemeClr val="accent1"/>
              </a:solidFill>
              <a:prstDash val="solid"/>
              <a:round/>
              <a:headEnd type="none" w="med" len="med"/>
              <a:tailEnd type="none" w="med" len="med"/>
            </a:ln>
          </p:spPr>
        </p:sp>
        <p:sp>
          <p:nvSpPr>
            <p:cNvPr id="2866" name="Google Shape;2866;p83"/>
            <p:cNvSpPr/>
            <p:nvPr/>
          </p:nvSpPr>
          <p:spPr>
            <a:xfrm flipH="1">
              <a:off x="1888650" y="1583825"/>
              <a:ext cx="663837" cy="1062230"/>
            </a:xfrm>
            <a:custGeom>
              <a:avLst/>
              <a:gdLst/>
              <a:ahLst/>
              <a:cxnLst/>
              <a:rect l="l" t="t" r="r" b="b"/>
              <a:pathLst>
                <a:path w="25067" h="31567" extrusionOk="0">
                  <a:moveTo>
                    <a:pt x="0" y="31567"/>
                  </a:moveTo>
                  <a:cubicBezTo>
                    <a:pt x="5780" y="27234"/>
                    <a:pt x="4307" y="17743"/>
                    <a:pt x="7242" y="11142"/>
                  </a:cubicBezTo>
                  <a:cubicBezTo>
                    <a:pt x="10089" y="4739"/>
                    <a:pt x="18060" y="0"/>
                    <a:pt x="25067" y="0"/>
                  </a:cubicBezTo>
                </a:path>
              </a:pathLst>
            </a:custGeom>
            <a:noFill/>
            <a:ln w="9525" cap="flat" cmpd="sng">
              <a:solidFill>
                <a:schemeClr val="accent1"/>
              </a:solidFill>
              <a:prstDash val="solid"/>
              <a:round/>
              <a:headEnd type="none" w="med" len="med"/>
              <a:tailEnd type="none" w="med" len="med"/>
            </a:ln>
          </p:spPr>
        </p:sp>
      </p:grpSp>
    </p:spTree>
    <p:extLst>
      <p:ext uri="{BB962C8B-B14F-4D97-AF65-F5344CB8AC3E}">
        <p14:creationId xmlns:p14="http://schemas.microsoft.com/office/powerpoint/2010/main" val="3234957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849"/>
                                        </p:tgtEl>
                                        <p:attrNameLst>
                                          <p:attrName>style.visibility</p:attrName>
                                        </p:attrNameLst>
                                      </p:cBhvr>
                                      <p:to>
                                        <p:strVal val="visible"/>
                                      </p:to>
                                    </p:set>
                                    <p:animEffect transition="in" filter="fade">
                                      <p:cBhvr>
                                        <p:cTn id="7" dur="1000"/>
                                        <p:tgtEl>
                                          <p:spTgt spid="2849"/>
                                        </p:tgtEl>
                                      </p:cBhvr>
                                    </p:animEffect>
                                  </p:childTnLst>
                                </p:cTn>
                              </p:par>
                              <p:par>
                                <p:cTn id="8" presetID="10" presetClass="entr" presetSubtype="0" fill="hold" nodeType="withEffect">
                                  <p:stCondLst>
                                    <p:cond delay="0"/>
                                  </p:stCondLst>
                                  <p:childTnLst>
                                    <p:set>
                                      <p:cBhvr>
                                        <p:cTn id="9" dur="1" fill="hold">
                                          <p:stCondLst>
                                            <p:cond delay="0"/>
                                          </p:stCondLst>
                                        </p:cTn>
                                        <p:tgtEl>
                                          <p:spTgt spid="2852"/>
                                        </p:tgtEl>
                                        <p:attrNameLst>
                                          <p:attrName>style.visibility</p:attrName>
                                        </p:attrNameLst>
                                      </p:cBhvr>
                                      <p:to>
                                        <p:strVal val="visible"/>
                                      </p:to>
                                    </p:set>
                                    <p:animEffect transition="in" filter="fade">
                                      <p:cBhvr>
                                        <p:cTn id="10" dur="1000"/>
                                        <p:tgtEl>
                                          <p:spTgt spid="2852"/>
                                        </p:tgtEl>
                                      </p:cBhvr>
                                    </p:animEffect>
                                  </p:childTnLst>
                                </p:cTn>
                              </p:par>
                              <p:par>
                                <p:cTn id="11" presetID="10" presetClass="entr" presetSubtype="0" fill="hold" nodeType="withEffect">
                                  <p:stCondLst>
                                    <p:cond delay="0"/>
                                  </p:stCondLst>
                                  <p:childTnLst>
                                    <p:set>
                                      <p:cBhvr>
                                        <p:cTn id="12" dur="1" fill="hold">
                                          <p:stCondLst>
                                            <p:cond delay="0"/>
                                          </p:stCondLst>
                                        </p:cTn>
                                        <p:tgtEl>
                                          <p:spTgt spid="2855"/>
                                        </p:tgtEl>
                                        <p:attrNameLst>
                                          <p:attrName>style.visibility</p:attrName>
                                        </p:attrNameLst>
                                      </p:cBhvr>
                                      <p:to>
                                        <p:strVal val="visible"/>
                                      </p:to>
                                    </p:set>
                                    <p:animEffect transition="in" filter="fade">
                                      <p:cBhvr>
                                        <p:cTn id="13" dur="1000"/>
                                        <p:tgtEl>
                                          <p:spTgt spid="2855"/>
                                        </p:tgtEl>
                                      </p:cBhvr>
                                    </p:animEffect>
                                  </p:childTnLst>
                                </p:cTn>
                              </p:par>
                              <p:par>
                                <p:cTn id="14" presetID="10" presetClass="entr" presetSubtype="0" fill="hold" nodeType="withEffect">
                                  <p:stCondLst>
                                    <p:cond delay="0"/>
                                  </p:stCondLst>
                                  <p:childTnLst>
                                    <p:set>
                                      <p:cBhvr>
                                        <p:cTn id="15" dur="1" fill="hold">
                                          <p:stCondLst>
                                            <p:cond delay="0"/>
                                          </p:stCondLst>
                                        </p:cTn>
                                        <p:tgtEl>
                                          <p:spTgt spid="2858"/>
                                        </p:tgtEl>
                                        <p:attrNameLst>
                                          <p:attrName>style.visibility</p:attrName>
                                        </p:attrNameLst>
                                      </p:cBhvr>
                                      <p:to>
                                        <p:strVal val="visible"/>
                                      </p:to>
                                    </p:set>
                                    <p:animEffect transition="in" filter="fade">
                                      <p:cBhvr>
                                        <p:cTn id="16" dur="1000"/>
                                        <p:tgtEl>
                                          <p:spTgt spid="2858"/>
                                        </p:tgtEl>
                                      </p:cBhvr>
                                    </p:animEffect>
                                  </p:childTnLst>
                                </p:cTn>
                              </p:par>
                              <p:par>
                                <p:cTn id="17" presetID="10" presetClass="entr" presetSubtype="0" fill="hold" nodeType="withEffect">
                                  <p:stCondLst>
                                    <p:cond delay="0"/>
                                  </p:stCondLst>
                                  <p:childTnLst>
                                    <p:set>
                                      <p:cBhvr>
                                        <p:cTn id="18" dur="1" fill="hold">
                                          <p:stCondLst>
                                            <p:cond delay="0"/>
                                          </p:stCondLst>
                                        </p:cTn>
                                        <p:tgtEl>
                                          <p:spTgt spid="2861"/>
                                        </p:tgtEl>
                                        <p:attrNameLst>
                                          <p:attrName>style.visibility</p:attrName>
                                        </p:attrNameLst>
                                      </p:cBhvr>
                                      <p:to>
                                        <p:strVal val="visible"/>
                                      </p:to>
                                    </p:set>
                                    <p:animEffect transition="in" filter="fade">
                                      <p:cBhvr>
                                        <p:cTn id="19" dur="1000"/>
                                        <p:tgtEl>
                                          <p:spTgt spid="28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8B83B-6BD4-5A44-CED7-6536A69FDD33}"/>
              </a:ext>
            </a:extLst>
          </p:cNvPr>
          <p:cNvSpPr>
            <a:spLocks noGrp="1"/>
          </p:cNvSpPr>
          <p:nvPr>
            <p:ph type="title"/>
          </p:nvPr>
        </p:nvSpPr>
        <p:spPr/>
        <p:txBody>
          <a:bodyPr/>
          <a:lstStyle/>
          <a:p>
            <a:pPr algn="ctr"/>
            <a:r>
              <a:rPr lang="en-US" dirty="0"/>
              <a:t>Hearing Logistics</a:t>
            </a:r>
          </a:p>
        </p:txBody>
      </p:sp>
      <p:sp>
        <p:nvSpPr>
          <p:cNvPr id="3" name="Subtitle 2">
            <a:extLst>
              <a:ext uri="{FF2B5EF4-FFF2-40B4-BE49-F238E27FC236}">
                <a16:creationId xmlns:a16="http://schemas.microsoft.com/office/drawing/2014/main" id="{F711669B-4D0B-A737-9CDE-2BF3D3A473B2}"/>
              </a:ext>
            </a:extLst>
          </p:cNvPr>
          <p:cNvSpPr>
            <a:spLocks noGrp="1"/>
          </p:cNvSpPr>
          <p:nvPr>
            <p:ph type="subTitle" idx="1"/>
          </p:nvPr>
        </p:nvSpPr>
        <p:spPr>
          <a:xfrm>
            <a:off x="713226" y="1516235"/>
            <a:ext cx="3545689" cy="2627501"/>
          </a:xfrm>
        </p:spPr>
        <p:txBody>
          <a:bodyPr/>
          <a:lstStyle/>
          <a:p>
            <a:pPr algn="l">
              <a:buFont typeface="Arial" panose="020B0604020202020204" pitchFamily="34" charset="0"/>
              <a:buChar char="•"/>
            </a:pPr>
            <a:r>
              <a:rPr lang="en-US" dirty="0"/>
              <a:t>Demeanor</a:t>
            </a:r>
          </a:p>
          <a:p>
            <a:pPr algn="l">
              <a:buFont typeface="Arial" panose="020B0604020202020204" pitchFamily="34" charset="0"/>
              <a:buChar char="•"/>
            </a:pPr>
            <a:r>
              <a:rPr lang="en-US" dirty="0"/>
              <a:t>Business casual attire</a:t>
            </a:r>
          </a:p>
          <a:p>
            <a:pPr algn="l">
              <a:buFont typeface="Arial" panose="020B0604020202020204" pitchFamily="34" charset="0"/>
              <a:buChar char="•"/>
            </a:pPr>
            <a:r>
              <a:rPr lang="en-US" dirty="0"/>
              <a:t>Alertness</a:t>
            </a:r>
          </a:p>
          <a:p>
            <a:pPr algn="l">
              <a:buFont typeface="Arial" panose="020B0604020202020204" pitchFamily="34" charset="0"/>
              <a:buChar char="•"/>
            </a:pPr>
            <a:r>
              <a:rPr lang="en-US" dirty="0"/>
              <a:t>Cell phone etiquette</a:t>
            </a:r>
          </a:p>
        </p:txBody>
      </p:sp>
      <p:sp>
        <p:nvSpPr>
          <p:cNvPr id="4" name="Subtitle 3">
            <a:extLst>
              <a:ext uri="{FF2B5EF4-FFF2-40B4-BE49-F238E27FC236}">
                <a16:creationId xmlns:a16="http://schemas.microsoft.com/office/drawing/2014/main" id="{0CED2F62-C1FB-6DEF-88DA-C2791DC84418}"/>
              </a:ext>
            </a:extLst>
          </p:cNvPr>
          <p:cNvSpPr>
            <a:spLocks noGrp="1"/>
          </p:cNvSpPr>
          <p:nvPr>
            <p:ph type="subTitle" idx="2"/>
          </p:nvPr>
        </p:nvSpPr>
        <p:spPr>
          <a:xfrm>
            <a:off x="4571985" y="1516234"/>
            <a:ext cx="3858740" cy="2627501"/>
          </a:xfrm>
        </p:spPr>
        <p:txBody>
          <a:bodyPr/>
          <a:lstStyle/>
          <a:p>
            <a:pPr algn="l">
              <a:buFont typeface="Arial" panose="020B0604020202020204" pitchFamily="34" charset="0"/>
              <a:buChar char="•"/>
            </a:pPr>
            <a:r>
              <a:rPr lang="en-US" dirty="0"/>
              <a:t>Hearing Technology</a:t>
            </a:r>
          </a:p>
          <a:p>
            <a:pPr algn="l">
              <a:buFont typeface="Arial" panose="020B0604020202020204" pitchFamily="34" charset="0"/>
              <a:buChar char="•"/>
            </a:pPr>
            <a:r>
              <a:rPr lang="en-US" dirty="0"/>
              <a:t>Webex will be used when a virtual option is needed.</a:t>
            </a:r>
          </a:p>
          <a:p>
            <a:pPr algn="l">
              <a:buFont typeface="Arial" panose="020B0604020202020204" pitchFamily="34" charset="0"/>
              <a:buChar char="•"/>
            </a:pPr>
            <a:r>
              <a:rPr lang="en-US" dirty="0"/>
              <a:t>Each hearing is recorded and there is one verbatim record.</a:t>
            </a:r>
          </a:p>
          <a:p>
            <a:pPr algn="l">
              <a:buFont typeface="Arial" panose="020B0604020202020204" pitchFamily="34" charset="0"/>
              <a:buChar char="•"/>
            </a:pPr>
            <a:r>
              <a:rPr lang="en-US" dirty="0"/>
              <a:t>Any technology needed to review evidence will be provided, i.e. videos, photos, card swipes, etc.</a:t>
            </a:r>
          </a:p>
        </p:txBody>
      </p:sp>
      <p:sp>
        <p:nvSpPr>
          <p:cNvPr id="5" name="Subtitle 4">
            <a:extLst>
              <a:ext uri="{FF2B5EF4-FFF2-40B4-BE49-F238E27FC236}">
                <a16:creationId xmlns:a16="http://schemas.microsoft.com/office/drawing/2014/main" id="{7A225B6D-1CC8-5A0D-B97C-D352205C1FA8}"/>
              </a:ext>
            </a:extLst>
          </p:cNvPr>
          <p:cNvSpPr>
            <a:spLocks noGrp="1"/>
          </p:cNvSpPr>
          <p:nvPr>
            <p:ph type="subTitle" idx="3"/>
          </p:nvPr>
        </p:nvSpPr>
        <p:spPr>
          <a:xfrm>
            <a:off x="713175" y="1012959"/>
            <a:ext cx="3858740" cy="503275"/>
          </a:xfrm>
        </p:spPr>
        <p:txBody>
          <a:bodyPr/>
          <a:lstStyle/>
          <a:p>
            <a:pPr algn="l"/>
            <a:r>
              <a:rPr lang="en-US" dirty="0"/>
              <a:t>Hearing Decorum</a:t>
            </a:r>
          </a:p>
        </p:txBody>
      </p:sp>
      <p:sp>
        <p:nvSpPr>
          <p:cNvPr id="6" name="Subtitle 5">
            <a:extLst>
              <a:ext uri="{FF2B5EF4-FFF2-40B4-BE49-F238E27FC236}">
                <a16:creationId xmlns:a16="http://schemas.microsoft.com/office/drawing/2014/main" id="{1C1FA172-1572-F571-DD76-D35382A78EB9}"/>
              </a:ext>
            </a:extLst>
          </p:cNvPr>
          <p:cNvSpPr>
            <a:spLocks noGrp="1"/>
          </p:cNvSpPr>
          <p:nvPr>
            <p:ph type="subTitle" idx="4"/>
          </p:nvPr>
        </p:nvSpPr>
        <p:spPr>
          <a:xfrm>
            <a:off x="4571950" y="1012959"/>
            <a:ext cx="3545740" cy="1558791"/>
          </a:xfrm>
        </p:spPr>
        <p:txBody>
          <a:bodyPr/>
          <a:lstStyle/>
          <a:p>
            <a:pPr algn="l"/>
            <a:r>
              <a:rPr lang="en-US" dirty="0"/>
              <a:t>Hearing Technology</a:t>
            </a:r>
          </a:p>
        </p:txBody>
      </p:sp>
    </p:spTree>
    <p:extLst>
      <p:ext uri="{BB962C8B-B14F-4D97-AF65-F5344CB8AC3E}">
        <p14:creationId xmlns:p14="http://schemas.microsoft.com/office/powerpoint/2010/main" val="161428659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B11C2-1324-AC22-70D4-6F2F5632E204}"/>
              </a:ext>
            </a:extLst>
          </p:cNvPr>
          <p:cNvSpPr>
            <a:spLocks noGrp="1"/>
          </p:cNvSpPr>
          <p:nvPr>
            <p:ph type="title"/>
          </p:nvPr>
        </p:nvSpPr>
        <p:spPr/>
        <p:txBody>
          <a:bodyPr/>
          <a:lstStyle/>
          <a:p>
            <a:r>
              <a:rPr lang="en-US" dirty="0"/>
              <a:t>Hearing Procedures</a:t>
            </a:r>
          </a:p>
        </p:txBody>
      </p:sp>
      <p:sp>
        <p:nvSpPr>
          <p:cNvPr id="16" name="TextBox 15">
            <a:extLst>
              <a:ext uri="{FF2B5EF4-FFF2-40B4-BE49-F238E27FC236}">
                <a16:creationId xmlns:a16="http://schemas.microsoft.com/office/drawing/2014/main" id="{BD2ED53D-A7BC-1100-CD4E-FD5E492D4554}"/>
              </a:ext>
            </a:extLst>
          </p:cNvPr>
          <p:cNvSpPr txBox="1"/>
          <p:nvPr/>
        </p:nvSpPr>
        <p:spPr>
          <a:xfrm>
            <a:off x="506351" y="1106668"/>
            <a:ext cx="7922700" cy="2893100"/>
          </a:xfrm>
          <a:prstGeom prst="rect">
            <a:avLst/>
          </a:prstGeom>
          <a:noFill/>
        </p:spPr>
        <p:txBody>
          <a:bodyPr wrap="square">
            <a:spAutoFit/>
          </a:bodyPr>
          <a:lstStyle/>
          <a:p>
            <a:pPr marL="457200" lvl="4" indent="-330200" fontAlgn="base">
              <a:buClr>
                <a:srgbClr val="212121"/>
              </a:buClr>
              <a:buSzPts val="1200"/>
              <a:buFont typeface="Barlow Semi Condensed"/>
              <a:buChar char="●"/>
              <a:defRPr/>
            </a:pPr>
            <a:r>
              <a:rPr kumimoji="0" lang="en-US" b="0" i="0" u="none" strike="noStrike" kern="0" cap="none" spc="0" normalizeH="0" baseline="0" noProof="0" dirty="0">
                <a:ln>
                  <a:noFill/>
                </a:ln>
                <a:solidFill>
                  <a:srgbClr val="212121"/>
                </a:solidFill>
                <a:effectLst/>
                <a:uLnTx/>
                <a:uFillTx/>
                <a:latin typeface="Voces"/>
                <a:sym typeface="Voces"/>
              </a:rPr>
              <a:t>Chair calls the meeting to order…</a:t>
            </a:r>
          </a:p>
          <a:p>
            <a:pPr marL="457200" lvl="4" indent="-330200" fontAlgn="base">
              <a:buClr>
                <a:srgbClr val="212121"/>
              </a:buClr>
              <a:buSzPts val="1200"/>
              <a:buFont typeface="Barlow Semi Condensed"/>
              <a:buChar char="●"/>
              <a:defRPr/>
            </a:pPr>
            <a:r>
              <a:rPr kumimoji="0" lang="en-US" b="0" i="0" u="none" strike="noStrike" kern="0" cap="none" spc="0" normalizeH="0" baseline="0" noProof="0" dirty="0">
                <a:ln>
                  <a:noFill/>
                </a:ln>
                <a:solidFill>
                  <a:srgbClr val="212121"/>
                </a:solidFill>
                <a:effectLst/>
                <a:uLnTx/>
                <a:uFillTx/>
                <a:latin typeface="Voces"/>
                <a:sym typeface="Voces"/>
              </a:rPr>
              <a:t>Investigator presents the history of the case and reads the executive summary into the record.</a:t>
            </a:r>
          </a:p>
          <a:p>
            <a:pPr marL="457200" lvl="4" indent="-330200" fontAlgn="base">
              <a:buClr>
                <a:srgbClr val="212121"/>
              </a:buClr>
              <a:buSzPts val="1200"/>
              <a:buFont typeface="Barlow Semi Condensed"/>
              <a:buChar char="●"/>
              <a:defRPr/>
            </a:pPr>
            <a:r>
              <a:rPr kumimoji="0" lang="en-US" b="0" i="0" u="none" strike="noStrike" kern="0" cap="none" spc="0" normalizeH="0" baseline="0" noProof="0" dirty="0">
                <a:ln>
                  <a:noFill/>
                </a:ln>
                <a:solidFill>
                  <a:srgbClr val="212121"/>
                </a:solidFill>
                <a:effectLst/>
                <a:uLnTx/>
                <a:uFillTx/>
                <a:latin typeface="Voces"/>
                <a:sym typeface="Voces"/>
              </a:rPr>
              <a:t>Opening </a:t>
            </a:r>
            <a:r>
              <a:rPr lang="en-US" dirty="0">
                <a:solidFill>
                  <a:srgbClr val="212121"/>
                </a:solidFill>
                <a:latin typeface="Voces"/>
                <a:sym typeface="Voces"/>
              </a:rPr>
              <a:t>statements</a:t>
            </a:r>
          </a:p>
          <a:p>
            <a:pPr marL="457200" lvl="4" indent="-330200" fontAlgn="base">
              <a:buClr>
                <a:srgbClr val="212121"/>
              </a:buClr>
              <a:buSzPts val="1200"/>
              <a:buFont typeface="Barlow Semi Condensed"/>
              <a:buChar char="●"/>
              <a:defRPr/>
            </a:pPr>
            <a:r>
              <a:rPr kumimoji="0" lang="en-US" b="0" i="0" u="none" strike="noStrike" kern="0" cap="none" spc="0" normalizeH="0" baseline="0" noProof="0" dirty="0">
                <a:ln>
                  <a:noFill/>
                </a:ln>
                <a:solidFill>
                  <a:srgbClr val="212121"/>
                </a:solidFill>
                <a:effectLst/>
                <a:uLnTx/>
                <a:uFillTx/>
                <a:latin typeface="Voces"/>
                <a:sym typeface="Voces"/>
              </a:rPr>
              <a:t>Complainant is questioned by the panel and then Respondent’s Advisor</a:t>
            </a:r>
          </a:p>
          <a:p>
            <a:pPr marL="457200" lvl="4" indent="-330200" fontAlgn="base">
              <a:buClr>
                <a:srgbClr val="212121"/>
              </a:buClr>
              <a:buSzPts val="1200"/>
              <a:buFont typeface="Barlow Semi Condensed"/>
              <a:buChar char="●"/>
              <a:defRPr/>
            </a:pPr>
            <a:r>
              <a:rPr lang="en-US" dirty="0">
                <a:solidFill>
                  <a:srgbClr val="212121"/>
                </a:solidFill>
                <a:latin typeface="Voces"/>
                <a:sym typeface="Voces"/>
              </a:rPr>
              <a:t>Respondent is questioned by the panel and then Complainant’s Advisor</a:t>
            </a:r>
          </a:p>
          <a:p>
            <a:pPr marL="457200" lvl="4" indent="-330200" fontAlgn="base">
              <a:buClr>
                <a:srgbClr val="212121"/>
              </a:buClr>
              <a:buSzPts val="1200"/>
              <a:buFont typeface="Barlow Semi Condensed"/>
              <a:buChar char="●"/>
              <a:defRPr/>
            </a:pPr>
            <a:r>
              <a:rPr lang="en-US" dirty="0">
                <a:solidFill>
                  <a:srgbClr val="212121"/>
                </a:solidFill>
                <a:latin typeface="Voces"/>
                <a:sym typeface="Voces"/>
              </a:rPr>
              <a:t>Witnesses are questioned by the panel, Complainant’s Advisor, and Respondent’s Advisor</a:t>
            </a:r>
          </a:p>
          <a:p>
            <a:pPr marL="457200" lvl="4" indent="-330200" fontAlgn="base">
              <a:buClr>
                <a:srgbClr val="212121"/>
              </a:buClr>
              <a:buSzPts val="1200"/>
              <a:buFont typeface="Barlow Semi Condensed"/>
              <a:buChar char="●"/>
              <a:defRPr/>
            </a:pPr>
            <a:r>
              <a:rPr lang="en-US" dirty="0">
                <a:solidFill>
                  <a:srgbClr val="212121"/>
                </a:solidFill>
                <a:latin typeface="Voces"/>
                <a:sym typeface="Voces"/>
              </a:rPr>
              <a:t>Witnesses are sometimes called prior to the Respondent due to tight schedules or unforeseen delays such as technology issues</a:t>
            </a:r>
            <a:endParaRPr kumimoji="0" lang="en-US" b="0" i="0" u="none" strike="noStrike" kern="0" cap="none" spc="0" normalizeH="0" baseline="0" noProof="0" dirty="0">
              <a:ln>
                <a:noFill/>
              </a:ln>
              <a:solidFill>
                <a:srgbClr val="212121"/>
              </a:solidFill>
              <a:effectLst/>
              <a:uLnTx/>
              <a:uFillTx/>
              <a:latin typeface="Voces"/>
              <a:sym typeface="Voces"/>
            </a:endParaRPr>
          </a:p>
          <a:p>
            <a:pPr marL="457200" lvl="4" indent="-330200" fontAlgn="base">
              <a:buClr>
                <a:srgbClr val="212121"/>
              </a:buClr>
              <a:buSzPts val="1200"/>
              <a:buFont typeface="Barlow Semi Condensed"/>
              <a:buChar char="●"/>
              <a:defRPr/>
            </a:pPr>
            <a:r>
              <a:rPr kumimoji="0" lang="en-US" b="0" i="0" u="none" strike="noStrike" kern="0" cap="none" spc="0" normalizeH="0" baseline="0" noProof="0" dirty="0">
                <a:ln>
                  <a:noFill/>
                </a:ln>
                <a:solidFill>
                  <a:srgbClr val="212121"/>
                </a:solidFill>
                <a:effectLst/>
                <a:uLnTx/>
                <a:uFillTx/>
                <a:latin typeface="Voces"/>
                <a:sym typeface="Voces"/>
              </a:rPr>
              <a:t>Advisors are asked to pause after questions and before the question is answered. The decision-makers will make a relevancy determination.</a:t>
            </a:r>
          </a:p>
          <a:p>
            <a:pPr marL="457200" lvl="4" indent="-330200" fontAlgn="base">
              <a:buClr>
                <a:srgbClr val="212121"/>
              </a:buClr>
              <a:buSzPts val="1200"/>
              <a:buFont typeface="Barlow Semi Condensed"/>
              <a:buChar char="●"/>
              <a:defRPr/>
            </a:pPr>
            <a:r>
              <a:rPr lang="en-US" dirty="0">
                <a:solidFill>
                  <a:srgbClr val="212121"/>
                </a:solidFill>
                <a:latin typeface="Voces"/>
                <a:sym typeface="Voces"/>
              </a:rPr>
              <a:t>Closing statements</a:t>
            </a:r>
            <a:endParaRPr kumimoji="0" lang="en-US" b="0" i="0" u="none" strike="noStrike" kern="0" cap="none" spc="0" normalizeH="0" baseline="0" noProof="0" dirty="0">
              <a:ln>
                <a:noFill/>
              </a:ln>
              <a:solidFill>
                <a:srgbClr val="212121"/>
              </a:solidFill>
              <a:effectLst/>
              <a:uLnTx/>
              <a:uFillTx/>
              <a:latin typeface="Voces"/>
              <a:sym typeface="Voces"/>
            </a:endParaRPr>
          </a:p>
        </p:txBody>
      </p:sp>
    </p:spTree>
    <p:extLst>
      <p:ext uri="{BB962C8B-B14F-4D97-AF65-F5344CB8AC3E}">
        <p14:creationId xmlns:p14="http://schemas.microsoft.com/office/powerpoint/2010/main" val="26259873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21"/>
        <p:cNvGrpSpPr/>
        <p:nvPr/>
      </p:nvGrpSpPr>
      <p:grpSpPr>
        <a:xfrm>
          <a:off x="0" y="0"/>
          <a:ext cx="0" cy="0"/>
          <a:chOff x="0" y="0"/>
          <a:chExt cx="0" cy="0"/>
        </a:xfrm>
      </p:grpSpPr>
      <p:sp>
        <p:nvSpPr>
          <p:cNvPr id="2622" name="Google Shape;2622;p75"/>
          <p:cNvSpPr/>
          <p:nvPr/>
        </p:nvSpPr>
        <p:spPr>
          <a:xfrm rot="-5751256">
            <a:off x="7989912" y="4159117"/>
            <a:ext cx="1563199" cy="1281295"/>
          </a:xfrm>
          <a:custGeom>
            <a:avLst/>
            <a:gdLst/>
            <a:ahLst/>
            <a:cxnLst/>
            <a:rect l="l" t="t" r="r" b="b"/>
            <a:pathLst>
              <a:path w="62527" h="51251" extrusionOk="0">
                <a:moveTo>
                  <a:pt x="35889" y="3192"/>
                </a:moveTo>
                <a:cubicBezTo>
                  <a:pt x="34936" y="4989"/>
                  <a:pt x="34020" y="6785"/>
                  <a:pt x="33030" y="8581"/>
                </a:cubicBezTo>
                <a:cubicBezTo>
                  <a:pt x="31930" y="10634"/>
                  <a:pt x="30830" y="12650"/>
                  <a:pt x="29731" y="14666"/>
                </a:cubicBezTo>
                <a:cubicBezTo>
                  <a:pt x="28594" y="16682"/>
                  <a:pt x="27458" y="18662"/>
                  <a:pt x="26285" y="20678"/>
                </a:cubicBezTo>
                <a:cubicBezTo>
                  <a:pt x="25112" y="22658"/>
                  <a:pt x="23939" y="24637"/>
                  <a:pt x="22766" y="26580"/>
                </a:cubicBezTo>
                <a:cubicBezTo>
                  <a:pt x="22252" y="27460"/>
                  <a:pt x="21702" y="28303"/>
                  <a:pt x="21189" y="29146"/>
                </a:cubicBezTo>
                <a:cubicBezTo>
                  <a:pt x="21629" y="28046"/>
                  <a:pt x="22032" y="26983"/>
                  <a:pt x="22472" y="25884"/>
                </a:cubicBezTo>
                <a:cubicBezTo>
                  <a:pt x="23279" y="23794"/>
                  <a:pt x="24159" y="21741"/>
                  <a:pt x="25075" y="19688"/>
                </a:cubicBezTo>
                <a:cubicBezTo>
                  <a:pt x="25991" y="17636"/>
                  <a:pt x="26981" y="15693"/>
                  <a:pt x="28081" y="13750"/>
                </a:cubicBezTo>
                <a:cubicBezTo>
                  <a:pt x="29144" y="11807"/>
                  <a:pt x="30317" y="9974"/>
                  <a:pt x="31600" y="8178"/>
                </a:cubicBezTo>
                <a:cubicBezTo>
                  <a:pt x="32920" y="6418"/>
                  <a:pt x="34349" y="4732"/>
                  <a:pt x="35889" y="3192"/>
                </a:cubicBezTo>
                <a:close/>
                <a:moveTo>
                  <a:pt x="60780" y="7078"/>
                </a:moveTo>
                <a:lnTo>
                  <a:pt x="60780" y="7078"/>
                </a:lnTo>
                <a:cubicBezTo>
                  <a:pt x="56161" y="10011"/>
                  <a:pt x="51469" y="12907"/>
                  <a:pt x="46777" y="15766"/>
                </a:cubicBezTo>
                <a:lnTo>
                  <a:pt x="46740" y="15766"/>
                </a:lnTo>
                <a:cubicBezTo>
                  <a:pt x="41534" y="18919"/>
                  <a:pt x="36256" y="21998"/>
                  <a:pt x="30940" y="25041"/>
                </a:cubicBezTo>
                <a:cubicBezTo>
                  <a:pt x="28521" y="26434"/>
                  <a:pt x="26065" y="27790"/>
                  <a:pt x="23572" y="29183"/>
                </a:cubicBezTo>
                <a:lnTo>
                  <a:pt x="23755" y="28963"/>
                </a:lnTo>
                <a:cubicBezTo>
                  <a:pt x="26578" y="26800"/>
                  <a:pt x="29437" y="24711"/>
                  <a:pt x="32370" y="22731"/>
                </a:cubicBezTo>
                <a:cubicBezTo>
                  <a:pt x="36806" y="19688"/>
                  <a:pt x="41388" y="16902"/>
                  <a:pt x="46080" y="14300"/>
                </a:cubicBezTo>
                <a:cubicBezTo>
                  <a:pt x="50772" y="11697"/>
                  <a:pt x="55575" y="9314"/>
                  <a:pt x="60523" y="7188"/>
                </a:cubicBezTo>
                <a:lnTo>
                  <a:pt x="60780" y="7078"/>
                </a:lnTo>
                <a:close/>
                <a:moveTo>
                  <a:pt x="46557" y="1543"/>
                </a:moveTo>
                <a:cubicBezTo>
                  <a:pt x="43917" y="5135"/>
                  <a:pt x="41205" y="8691"/>
                  <a:pt x="38382" y="12137"/>
                </a:cubicBezTo>
                <a:cubicBezTo>
                  <a:pt x="35193" y="16023"/>
                  <a:pt x="31893" y="19835"/>
                  <a:pt x="28521" y="23574"/>
                </a:cubicBezTo>
                <a:cubicBezTo>
                  <a:pt x="26835" y="25407"/>
                  <a:pt x="25112" y="27203"/>
                  <a:pt x="23389" y="29000"/>
                </a:cubicBezTo>
                <a:lnTo>
                  <a:pt x="22656" y="29586"/>
                </a:lnTo>
                <a:cubicBezTo>
                  <a:pt x="25552" y="25627"/>
                  <a:pt x="28558" y="21778"/>
                  <a:pt x="31673" y="18002"/>
                </a:cubicBezTo>
                <a:cubicBezTo>
                  <a:pt x="34936" y="14080"/>
                  <a:pt x="38345" y="10231"/>
                  <a:pt x="41864" y="6455"/>
                </a:cubicBezTo>
                <a:cubicBezTo>
                  <a:pt x="43404" y="4805"/>
                  <a:pt x="44980" y="3156"/>
                  <a:pt x="46557" y="1543"/>
                </a:cubicBezTo>
                <a:close/>
                <a:moveTo>
                  <a:pt x="20199" y="31016"/>
                </a:moveTo>
                <a:lnTo>
                  <a:pt x="20089" y="31272"/>
                </a:lnTo>
                <a:lnTo>
                  <a:pt x="19906" y="31786"/>
                </a:lnTo>
                <a:lnTo>
                  <a:pt x="19503" y="32115"/>
                </a:lnTo>
                <a:cubicBezTo>
                  <a:pt x="19723" y="31749"/>
                  <a:pt x="19943" y="31382"/>
                  <a:pt x="20199" y="31016"/>
                </a:cubicBezTo>
                <a:close/>
                <a:moveTo>
                  <a:pt x="19833" y="32152"/>
                </a:moveTo>
                <a:cubicBezTo>
                  <a:pt x="19833" y="32189"/>
                  <a:pt x="19833" y="32189"/>
                  <a:pt x="19870" y="32189"/>
                </a:cubicBezTo>
                <a:cubicBezTo>
                  <a:pt x="19723" y="32262"/>
                  <a:pt x="19613" y="32335"/>
                  <a:pt x="19503" y="32445"/>
                </a:cubicBezTo>
                <a:lnTo>
                  <a:pt x="19466" y="32409"/>
                </a:lnTo>
                <a:lnTo>
                  <a:pt x="19503" y="32409"/>
                </a:lnTo>
                <a:lnTo>
                  <a:pt x="19833" y="32152"/>
                </a:lnTo>
                <a:close/>
                <a:moveTo>
                  <a:pt x="44870" y="27020"/>
                </a:moveTo>
                <a:lnTo>
                  <a:pt x="44870" y="27020"/>
                </a:lnTo>
                <a:cubicBezTo>
                  <a:pt x="43441" y="27460"/>
                  <a:pt x="42011" y="27827"/>
                  <a:pt x="40581" y="28193"/>
                </a:cubicBezTo>
                <a:cubicBezTo>
                  <a:pt x="38748" y="28706"/>
                  <a:pt x="36916" y="29146"/>
                  <a:pt x="35046" y="29586"/>
                </a:cubicBezTo>
                <a:cubicBezTo>
                  <a:pt x="33176" y="30026"/>
                  <a:pt x="31344" y="30429"/>
                  <a:pt x="29474" y="30832"/>
                </a:cubicBezTo>
                <a:cubicBezTo>
                  <a:pt x="27604" y="31236"/>
                  <a:pt x="25735" y="31602"/>
                  <a:pt x="23865" y="31932"/>
                </a:cubicBezTo>
                <a:cubicBezTo>
                  <a:pt x="22216" y="32189"/>
                  <a:pt x="20566" y="32555"/>
                  <a:pt x="18953" y="33032"/>
                </a:cubicBezTo>
                <a:lnTo>
                  <a:pt x="18953" y="32995"/>
                </a:lnTo>
                <a:cubicBezTo>
                  <a:pt x="19540" y="32555"/>
                  <a:pt x="20163" y="32189"/>
                  <a:pt x="20859" y="31896"/>
                </a:cubicBezTo>
                <a:cubicBezTo>
                  <a:pt x="21666" y="31529"/>
                  <a:pt x="22509" y="31236"/>
                  <a:pt x="23352" y="30942"/>
                </a:cubicBezTo>
                <a:cubicBezTo>
                  <a:pt x="25112" y="30393"/>
                  <a:pt x="26871" y="29916"/>
                  <a:pt x="28667" y="29549"/>
                </a:cubicBezTo>
                <a:cubicBezTo>
                  <a:pt x="30500" y="29183"/>
                  <a:pt x="32297" y="28853"/>
                  <a:pt x="34130" y="28523"/>
                </a:cubicBezTo>
                <a:cubicBezTo>
                  <a:pt x="35962" y="28193"/>
                  <a:pt x="37869" y="27863"/>
                  <a:pt x="39738" y="27607"/>
                </a:cubicBezTo>
                <a:cubicBezTo>
                  <a:pt x="41461" y="27350"/>
                  <a:pt x="43147" y="27167"/>
                  <a:pt x="44870" y="27020"/>
                </a:cubicBezTo>
                <a:close/>
                <a:moveTo>
                  <a:pt x="24818" y="13933"/>
                </a:moveTo>
                <a:lnTo>
                  <a:pt x="24818" y="13933"/>
                </a:lnTo>
                <a:cubicBezTo>
                  <a:pt x="24122" y="16536"/>
                  <a:pt x="23279" y="19139"/>
                  <a:pt x="22289" y="21631"/>
                </a:cubicBezTo>
                <a:cubicBezTo>
                  <a:pt x="20933" y="25004"/>
                  <a:pt x="19356" y="28230"/>
                  <a:pt x="17560" y="31346"/>
                </a:cubicBezTo>
                <a:cubicBezTo>
                  <a:pt x="16680" y="32885"/>
                  <a:pt x="15764" y="34352"/>
                  <a:pt x="14774" y="35818"/>
                </a:cubicBezTo>
                <a:cubicBezTo>
                  <a:pt x="15764" y="32629"/>
                  <a:pt x="17010" y="29549"/>
                  <a:pt x="18477" y="26543"/>
                </a:cubicBezTo>
                <a:cubicBezTo>
                  <a:pt x="20016" y="23318"/>
                  <a:pt x="21702" y="20128"/>
                  <a:pt x="23352" y="16939"/>
                </a:cubicBezTo>
                <a:cubicBezTo>
                  <a:pt x="23792" y="16023"/>
                  <a:pt x="24232" y="15143"/>
                  <a:pt x="24672" y="14226"/>
                </a:cubicBezTo>
                <a:lnTo>
                  <a:pt x="24818" y="13933"/>
                </a:lnTo>
                <a:close/>
                <a:moveTo>
                  <a:pt x="45823" y="30576"/>
                </a:moveTo>
                <a:lnTo>
                  <a:pt x="45823" y="30576"/>
                </a:lnTo>
                <a:cubicBezTo>
                  <a:pt x="44174" y="30942"/>
                  <a:pt x="42561" y="31272"/>
                  <a:pt x="40911" y="31602"/>
                </a:cubicBezTo>
                <a:cubicBezTo>
                  <a:pt x="38712" y="32042"/>
                  <a:pt x="36549" y="32445"/>
                  <a:pt x="34349" y="32849"/>
                </a:cubicBezTo>
                <a:cubicBezTo>
                  <a:pt x="32187" y="33215"/>
                  <a:pt x="29987" y="33582"/>
                  <a:pt x="27824" y="33912"/>
                </a:cubicBezTo>
                <a:cubicBezTo>
                  <a:pt x="25625" y="34242"/>
                  <a:pt x="23462" y="34535"/>
                  <a:pt x="21299" y="34828"/>
                </a:cubicBezTo>
                <a:cubicBezTo>
                  <a:pt x="19466" y="35048"/>
                  <a:pt x="17670" y="35415"/>
                  <a:pt x="15910" y="35891"/>
                </a:cubicBezTo>
                <a:cubicBezTo>
                  <a:pt x="17084" y="35268"/>
                  <a:pt x="18330" y="34755"/>
                  <a:pt x="19613" y="34352"/>
                </a:cubicBezTo>
                <a:cubicBezTo>
                  <a:pt x="21556" y="33802"/>
                  <a:pt x="23535" y="33362"/>
                  <a:pt x="25552" y="33032"/>
                </a:cubicBezTo>
                <a:cubicBezTo>
                  <a:pt x="27861" y="32629"/>
                  <a:pt x="30170" y="32262"/>
                  <a:pt x="32517" y="31932"/>
                </a:cubicBezTo>
                <a:cubicBezTo>
                  <a:pt x="34863" y="31602"/>
                  <a:pt x="37209" y="31346"/>
                  <a:pt x="39555" y="31089"/>
                </a:cubicBezTo>
                <a:cubicBezTo>
                  <a:pt x="41644" y="30906"/>
                  <a:pt x="43734" y="30722"/>
                  <a:pt x="45823" y="30576"/>
                </a:cubicBezTo>
                <a:close/>
                <a:moveTo>
                  <a:pt x="19063" y="17709"/>
                </a:moveTo>
                <a:lnTo>
                  <a:pt x="19063" y="17709"/>
                </a:lnTo>
                <a:cubicBezTo>
                  <a:pt x="18806" y="18955"/>
                  <a:pt x="18550" y="20238"/>
                  <a:pt x="18257" y="21485"/>
                </a:cubicBezTo>
                <a:cubicBezTo>
                  <a:pt x="17890" y="23024"/>
                  <a:pt x="17523" y="24564"/>
                  <a:pt x="17084" y="26104"/>
                </a:cubicBezTo>
                <a:cubicBezTo>
                  <a:pt x="16607" y="27643"/>
                  <a:pt x="16167" y="29146"/>
                  <a:pt x="15581" y="30649"/>
                </a:cubicBezTo>
                <a:cubicBezTo>
                  <a:pt x="14994" y="32115"/>
                  <a:pt x="14371" y="33545"/>
                  <a:pt x="13674" y="34975"/>
                </a:cubicBezTo>
                <a:cubicBezTo>
                  <a:pt x="13308" y="35671"/>
                  <a:pt x="12941" y="36331"/>
                  <a:pt x="12538" y="37028"/>
                </a:cubicBezTo>
                <a:cubicBezTo>
                  <a:pt x="12208" y="37614"/>
                  <a:pt x="11878" y="38164"/>
                  <a:pt x="11511" y="38714"/>
                </a:cubicBezTo>
                <a:cubicBezTo>
                  <a:pt x="11915" y="37541"/>
                  <a:pt x="12318" y="36404"/>
                  <a:pt x="12685" y="35231"/>
                </a:cubicBezTo>
                <a:cubicBezTo>
                  <a:pt x="13234" y="33728"/>
                  <a:pt x="13748" y="32189"/>
                  <a:pt x="14261" y="30649"/>
                </a:cubicBezTo>
                <a:lnTo>
                  <a:pt x="15837" y="26030"/>
                </a:lnTo>
                <a:cubicBezTo>
                  <a:pt x="16350" y="24527"/>
                  <a:pt x="16827" y="23061"/>
                  <a:pt x="17377" y="21595"/>
                </a:cubicBezTo>
                <a:cubicBezTo>
                  <a:pt x="17853" y="20275"/>
                  <a:pt x="18403" y="18955"/>
                  <a:pt x="19063" y="17709"/>
                </a:cubicBezTo>
                <a:close/>
                <a:moveTo>
                  <a:pt x="42087" y="34599"/>
                </a:moveTo>
                <a:cubicBezTo>
                  <a:pt x="42452" y="34599"/>
                  <a:pt x="42818" y="34602"/>
                  <a:pt x="43184" y="34608"/>
                </a:cubicBezTo>
                <a:cubicBezTo>
                  <a:pt x="39262" y="35415"/>
                  <a:pt x="35339" y="36111"/>
                  <a:pt x="31417" y="36771"/>
                </a:cubicBezTo>
                <a:cubicBezTo>
                  <a:pt x="27055" y="37468"/>
                  <a:pt x="22729" y="38054"/>
                  <a:pt x="18367" y="38604"/>
                </a:cubicBezTo>
                <a:cubicBezTo>
                  <a:pt x="16240" y="38861"/>
                  <a:pt x="14151" y="39081"/>
                  <a:pt x="12025" y="39300"/>
                </a:cubicBezTo>
                <a:cubicBezTo>
                  <a:pt x="13491" y="38567"/>
                  <a:pt x="15031" y="38091"/>
                  <a:pt x="16644" y="37797"/>
                </a:cubicBezTo>
                <a:cubicBezTo>
                  <a:pt x="18733" y="37358"/>
                  <a:pt x="20859" y="37101"/>
                  <a:pt x="22985" y="36734"/>
                </a:cubicBezTo>
                <a:cubicBezTo>
                  <a:pt x="25258" y="36368"/>
                  <a:pt x="27494" y="36001"/>
                  <a:pt x="29767" y="35671"/>
                </a:cubicBezTo>
                <a:cubicBezTo>
                  <a:pt x="32040" y="35305"/>
                  <a:pt x="34349" y="35011"/>
                  <a:pt x="36659" y="34828"/>
                </a:cubicBezTo>
                <a:cubicBezTo>
                  <a:pt x="38461" y="34675"/>
                  <a:pt x="40264" y="34599"/>
                  <a:pt x="42087" y="34599"/>
                </a:cubicBezTo>
                <a:close/>
                <a:moveTo>
                  <a:pt x="13161" y="22951"/>
                </a:moveTo>
                <a:lnTo>
                  <a:pt x="13161" y="22951"/>
                </a:lnTo>
                <a:cubicBezTo>
                  <a:pt x="12904" y="25407"/>
                  <a:pt x="12428" y="27827"/>
                  <a:pt x="11805" y="30209"/>
                </a:cubicBezTo>
                <a:cubicBezTo>
                  <a:pt x="11072" y="32959"/>
                  <a:pt x="10192" y="35708"/>
                  <a:pt x="9275" y="38421"/>
                </a:cubicBezTo>
                <a:cubicBezTo>
                  <a:pt x="8835" y="39850"/>
                  <a:pt x="8286" y="41243"/>
                  <a:pt x="7626" y="42563"/>
                </a:cubicBezTo>
                <a:cubicBezTo>
                  <a:pt x="8286" y="39997"/>
                  <a:pt x="8945" y="37468"/>
                  <a:pt x="9679" y="34902"/>
                </a:cubicBezTo>
                <a:cubicBezTo>
                  <a:pt x="10448" y="32079"/>
                  <a:pt x="11255" y="29293"/>
                  <a:pt x="12061" y="26507"/>
                </a:cubicBezTo>
                <a:cubicBezTo>
                  <a:pt x="12428" y="25297"/>
                  <a:pt x="12795" y="24124"/>
                  <a:pt x="13161" y="22951"/>
                </a:cubicBezTo>
                <a:close/>
                <a:moveTo>
                  <a:pt x="37795" y="37174"/>
                </a:moveTo>
                <a:cubicBezTo>
                  <a:pt x="34130" y="37981"/>
                  <a:pt x="30464" y="38714"/>
                  <a:pt x="26798" y="39447"/>
                </a:cubicBezTo>
                <a:cubicBezTo>
                  <a:pt x="22692" y="40254"/>
                  <a:pt x="18623" y="40987"/>
                  <a:pt x="14517" y="41683"/>
                </a:cubicBezTo>
                <a:cubicBezTo>
                  <a:pt x="12465" y="42013"/>
                  <a:pt x="10375" y="42343"/>
                  <a:pt x="8359" y="42673"/>
                </a:cubicBezTo>
                <a:cubicBezTo>
                  <a:pt x="10045" y="41903"/>
                  <a:pt x="11805" y="41280"/>
                  <a:pt x="13601" y="40877"/>
                </a:cubicBezTo>
                <a:lnTo>
                  <a:pt x="13564" y="40877"/>
                </a:lnTo>
                <a:cubicBezTo>
                  <a:pt x="15544" y="40400"/>
                  <a:pt x="17523" y="39997"/>
                  <a:pt x="19540" y="39594"/>
                </a:cubicBezTo>
                <a:cubicBezTo>
                  <a:pt x="21592" y="39154"/>
                  <a:pt x="23645" y="38751"/>
                  <a:pt x="25735" y="38384"/>
                </a:cubicBezTo>
                <a:cubicBezTo>
                  <a:pt x="27824" y="38017"/>
                  <a:pt x="29877" y="37724"/>
                  <a:pt x="31967" y="37504"/>
                </a:cubicBezTo>
                <a:cubicBezTo>
                  <a:pt x="33910" y="37284"/>
                  <a:pt x="35852" y="37174"/>
                  <a:pt x="37795" y="37174"/>
                </a:cubicBezTo>
                <a:close/>
                <a:moveTo>
                  <a:pt x="7516" y="43003"/>
                </a:moveTo>
                <a:lnTo>
                  <a:pt x="7479" y="43076"/>
                </a:lnTo>
                <a:lnTo>
                  <a:pt x="7479" y="43003"/>
                </a:lnTo>
                <a:close/>
                <a:moveTo>
                  <a:pt x="47747" y="1"/>
                </a:moveTo>
                <a:cubicBezTo>
                  <a:pt x="47716" y="1"/>
                  <a:pt x="47684" y="12"/>
                  <a:pt x="47656" y="40"/>
                </a:cubicBezTo>
                <a:cubicBezTo>
                  <a:pt x="43991" y="3706"/>
                  <a:pt x="40435" y="7445"/>
                  <a:pt x="37026" y="11330"/>
                </a:cubicBezTo>
                <a:cubicBezTo>
                  <a:pt x="33616" y="15180"/>
                  <a:pt x="30317" y="19139"/>
                  <a:pt x="27164" y="23208"/>
                </a:cubicBezTo>
                <a:cubicBezTo>
                  <a:pt x="25368" y="25480"/>
                  <a:pt x="23645" y="27790"/>
                  <a:pt x="21959" y="30099"/>
                </a:cubicBezTo>
                <a:cubicBezTo>
                  <a:pt x="21922" y="30136"/>
                  <a:pt x="21922" y="30136"/>
                  <a:pt x="21922" y="30173"/>
                </a:cubicBezTo>
                <a:lnTo>
                  <a:pt x="21006" y="30906"/>
                </a:lnTo>
                <a:lnTo>
                  <a:pt x="20346" y="31419"/>
                </a:lnTo>
                <a:lnTo>
                  <a:pt x="20969" y="29843"/>
                </a:lnTo>
                <a:cubicBezTo>
                  <a:pt x="21482" y="29036"/>
                  <a:pt x="21959" y="28230"/>
                  <a:pt x="22472" y="27423"/>
                </a:cubicBezTo>
                <a:cubicBezTo>
                  <a:pt x="23682" y="25444"/>
                  <a:pt x="24892" y="23464"/>
                  <a:pt x="26065" y="21485"/>
                </a:cubicBezTo>
                <a:cubicBezTo>
                  <a:pt x="27201" y="19505"/>
                  <a:pt x="28374" y="17489"/>
                  <a:pt x="29511" y="15473"/>
                </a:cubicBezTo>
                <a:cubicBezTo>
                  <a:pt x="30647" y="13493"/>
                  <a:pt x="31747" y="11477"/>
                  <a:pt x="32847" y="9461"/>
                </a:cubicBezTo>
                <a:cubicBezTo>
                  <a:pt x="33946" y="7445"/>
                  <a:pt x="35009" y="5392"/>
                  <a:pt x="36109" y="3339"/>
                </a:cubicBezTo>
                <a:lnTo>
                  <a:pt x="36512" y="2569"/>
                </a:lnTo>
                <a:cubicBezTo>
                  <a:pt x="36567" y="2487"/>
                  <a:pt x="36478" y="2384"/>
                  <a:pt x="36383" y="2384"/>
                </a:cubicBezTo>
                <a:cubicBezTo>
                  <a:pt x="36352" y="2384"/>
                  <a:pt x="36320" y="2395"/>
                  <a:pt x="36292" y="2423"/>
                </a:cubicBezTo>
                <a:cubicBezTo>
                  <a:pt x="34716" y="3962"/>
                  <a:pt x="33250" y="5612"/>
                  <a:pt x="31893" y="7371"/>
                </a:cubicBezTo>
                <a:cubicBezTo>
                  <a:pt x="30574" y="9131"/>
                  <a:pt x="29327" y="10964"/>
                  <a:pt x="28228" y="12870"/>
                </a:cubicBezTo>
                <a:cubicBezTo>
                  <a:pt x="27128" y="14813"/>
                  <a:pt x="26101" y="16792"/>
                  <a:pt x="25185" y="18809"/>
                </a:cubicBezTo>
                <a:cubicBezTo>
                  <a:pt x="24232" y="20825"/>
                  <a:pt x="23352" y="22878"/>
                  <a:pt x="22509" y="24967"/>
                </a:cubicBezTo>
                <a:cubicBezTo>
                  <a:pt x="21776" y="26763"/>
                  <a:pt x="21116" y="28596"/>
                  <a:pt x="20419" y="30393"/>
                </a:cubicBezTo>
                <a:lnTo>
                  <a:pt x="19246" y="32299"/>
                </a:lnTo>
                <a:lnTo>
                  <a:pt x="17963" y="33362"/>
                </a:lnTo>
                <a:lnTo>
                  <a:pt x="17890" y="33399"/>
                </a:lnTo>
                <a:cubicBezTo>
                  <a:pt x="17853" y="33399"/>
                  <a:pt x="17853" y="33435"/>
                  <a:pt x="17853" y="33472"/>
                </a:cubicBezTo>
                <a:cubicBezTo>
                  <a:pt x="16864" y="34315"/>
                  <a:pt x="15874" y="35158"/>
                  <a:pt x="14921" y="36038"/>
                </a:cubicBezTo>
                <a:cubicBezTo>
                  <a:pt x="16827" y="33215"/>
                  <a:pt x="18550" y="30319"/>
                  <a:pt x="20053" y="27277"/>
                </a:cubicBezTo>
                <a:cubicBezTo>
                  <a:pt x="21666" y="24051"/>
                  <a:pt x="23022" y="20715"/>
                  <a:pt x="24122" y="17306"/>
                </a:cubicBezTo>
                <a:cubicBezTo>
                  <a:pt x="24672" y="15546"/>
                  <a:pt x="25185" y="13750"/>
                  <a:pt x="25625" y="11917"/>
                </a:cubicBezTo>
                <a:cubicBezTo>
                  <a:pt x="25662" y="11770"/>
                  <a:pt x="25698" y="11587"/>
                  <a:pt x="25735" y="11404"/>
                </a:cubicBezTo>
                <a:cubicBezTo>
                  <a:pt x="25757" y="11294"/>
                  <a:pt x="25674" y="11224"/>
                  <a:pt x="25589" y="11224"/>
                </a:cubicBezTo>
                <a:cubicBezTo>
                  <a:pt x="25531" y="11224"/>
                  <a:pt x="25471" y="11256"/>
                  <a:pt x="25442" y="11330"/>
                </a:cubicBezTo>
                <a:cubicBezTo>
                  <a:pt x="25405" y="11514"/>
                  <a:pt x="25368" y="11697"/>
                  <a:pt x="25332" y="11880"/>
                </a:cubicBezTo>
                <a:cubicBezTo>
                  <a:pt x="25112" y="12577"/>
                  <a:pt x="24855" y="13273"/>
                  <a:pt x="24525" y="13933"/>
                </a:cubicBezTo>
                <a:cubicBezTo>
                  <a:pt x="24159" y="14740"/>
                  <a:pt x="23755" y="15546"/>
                  <a:pt x="23352" y="16316"/>
                </a:cubicBezTo>
                <a:cubicBezTo>
                  <a:pt x="22546" y="17929"/>
                  <a:pt x="21739" y="19542"/>
                  <a:pt x="20896" y="21118"/>
                </a:cubicBezTo>
                <a:cubicBezTo>
                  <a:pt x="19283" y="24307"/>
                  <a:pt x="17670" y="27497"/>
                  <a:pt x="16277" y="30796"/>
                </a:cubicBezTo>
                <a:cubicBezTo>
                  <a:pt x="15507" y="32665"/>
                  <a:pt x="14847" y="34535"/>
                  <a:pt x="14297" y="36478"/>
                </a:cubicBezTo>
                <a:cubicBezTo>
                  <a:pt x="14297" y="36514"/>
                  <a:pt x="14297" y="36551"/>
                  <a:pt x="14297" y="36588"/>
                </a:cubicBezTo>
                <a:cubicBezTo>
                  <a:pt x="13271" y="37504"/>
                  <a:pt x="12281" y="38421"/>
                  <a:pt x="11292" y="39337"/>
                </a:cubicBezTo>
                <a:lnTo>
                  <a:pt x="11255" y="39337"/>
                </a:lnTo>
                <a:lnTo>
                  <a:pt x="11328" y="39190"/>
                </a:lnTo>
                <a:cubicBezTo>
                  <a:pt x="12171" y="38054"/>
                  <a:pt x="12941" y="36881"/>
                  <a:pt x="13601" y="35635"/>
                </a:cubicBezTo>
                <a:cubicBezTo>
                  <a:pt x="14334" y="34242"/>
                  <a:pt x="15031" y="32812"/>
                  <a:pt x="15581" y="31309"/>
                </a:cubicBezTo>
                <a:cubicBezTo>
                  <a:pt x="16167" y="29843"/>
                  <a:pt x="16680" y="28340"/>
                  <a:pt x="17157" y="26800"/>
                </a:cubicBezTo>
                <a:cubicBezTo>
                  <a:pt x="17633" y="25297"/>
                  <a:pt x="18037" y="23721"/>
                  <a:pt x="18403" y="22145"/>
                </a:cubicBezTo>
                <a:cubicBezTo>
                  <a:pt x="18770" y="20568"/>
                  <a:pt x="19100" y="19029"/>
                  <a:pt x="19393" y="17452"/>
                </a:cubicBezTo>
                <a:lnTo>
                  <a:pt x="19503" y="16866"/>
                </a:lnTo>
                <a:cubicBezTo>
                  <a:pt x="19527" y="16768"/>
                  <a:pt x="19438" y="16687"/>
                  <a:pt x="19354" y="16687"/>
                </a:cubicBezTo>
                <a:cubicBezTo>
                  <a:pt x="19312" y="16687"/>
                  <a:pt x="19271" y="16707"/>
                  <a:pt x="19246" y="16756"/>
                </a:cubicBezTo>
                <a:cubicBezTo>
                  <a:pt x="18550" y="18112"/>
                  <a:pt x="17890" y="19505"/>
                  <a:pt x="17377" y="20935"/>
                </a:cubicBezTo>
                <a:cubicBezTo>
                  <a:pt x="16827" y="22401"/>
                  <a:pt x="16314" y="23831"/>
                  <a:pt x="15837" y="25297"/>
                </a:cubicBezTo>
                <a:cubicBezTo>
                  <a:pt x="15287" y="26837"/>
                  <a:pt x="14774" y="28413"/>
                  <a:pt x="14224" y="29916"/>
                </a:cubicBezTo>
                <a:lnTo>
                  <a:pt x="12648" y="34572"/>
                </a:lnTo>
                <a:lnTo>
                  <a:pt x="11035" y="39227"/>
                </a:lnTo>
                <a:lnTo>
                  <a:pt x="10962" y="39447"/>
                </a:lnTo>
                <a:cubicBezTo>
                  <a:pt x="10925" y="39447"/>
                  <a:pt x="10925" y="39484"/>
                  <a:pt x="10925" y="39557"/>
                </a:cubicBezTo>
                <a:cubicBezTo>
                  <a:pt x="10925" y="39630"/>
                  <a:pt x="10888" y="39704"/>
                  <a:pt x="10852" y="39814"/>
                </a:cubicBezTo>
                <a:cubicBezTo>
                  <a:pt x="10192" y="40400"/>
                  <a:pt x="9569" y="41023"/>
                  <a:pt x="8909" y="41647"/>
                </a:cubicBezTo>
                <a:cubicBezTo>
                  <a:pt x="8542" y="42013"/>
                  <a:pt x="8176" y="42380"/>
                  <a:pt x="7846" y="42746"/>
                </a:cubicBezTo>
                <a:cubicBezTo>
                  <a:pt x="9092" y="40254"/>
                  <a:pt x="9862" y="37578"/>
                  <a:pt x="10705" y="34938"/>
                </a:cubicBezTo>
                <a:cubicBezTo>
                  <a:pt x="11621" y="32189"/>
                  <a:pt x="12355" y="29366"/>
                  <a:pt x="12941" y="26543"/>
                </a:cubicBezTo>
                <a:cubicBezTo>
                  <a:pt x="13271" y="24931"/>
                  <a:pt x="13454" y="23318"/>
                  <a:pt x="13564" y="21705"/>
                </a:cubicBezTo>
                <a:cubicBezTo>
                  <a:pt x="13564" y="21622"/>
                  <a:pt x="13495" y="21575"/>
                  <a:pt x="13421" y="21575"/>
                </a:cubicBezTo>
                <a:cubicBezTo>
                  <a:pt x="13364" y="21575"/>
                  <a:pt x="13303" y="21604"/>
                  <a:pt x="13271" y="21668"/>
                </a:cubicBezTo>
                <a:cubicBezTo>
                  <a:pt x="12428" y="24454"/>
                  <a:pt x="11585" y="27277"/>
                  <a:pt x="10778" y="30063"/>
                </a:cubicBezTo>
                <a:cubicBezTo>
                  <a:pt x="9972" y="32885"/>
                  <a:pt x="9165" y="35708"/>
                  <a:pt x="8396" y="38531"/>
                </a:cubicBezTo>
                <a:cubicBezTo>
                  <a:pt x="7956" y="40107"/>
                  <a:pt x="7552" y="41683"/>
                  <a:pt x="7149" y="43296"/>
                </a:cubicBezTo>
                <a:cubicBezTo>
                  <a:pt x="7113" y="43333"/>
                  <a:pt x="7113" y="43369"/>
                  <a:pt x="7149" y="43406"/>
                </a:cubicBezTo>
                <a:cubicBezTo>
                  <a:pt x="4656" y="45899"/>
                  <a:pt x="2310" y="48465"/>
                  <a:pt x="1" y="51068"/>
                </a:cubicBezTo>
                <a:lnTo>
                  <a:pt x="1" y="51251"/>
                </a:lnTo>
                <a:cubicBezTo>
                  <a:pt x="2384" y="48575"/>
                  <a:pt x="4803" y="45972"/>
                  <a:pt x="7332" y="43443"/>
                </a:cubicBezTo>
                <a:lnTo>
                  <a:pt x="7332" y="43406"/>
                </a:lnTo>
                <a:cubicBezTo>
                  <a:pt x="7406" y="43333"/>
                  <a:pt x="7479" y="43296"/>
                  <a:pt x="7552" y="43223"/>
                </a:cubicBezTo>
                <a:lnTo>
                  <a:pt x="7736" y="43003"/>
                </a:lnTo>
                <a:cubicBezTo>
                  <a:pt x="11805" y="42416"/>
                  <a:pt x="15837" y="41720"/>
                  <a:pt x="19870" y="40987"/>
                </a:cubicBezTo>
                <a:cubicBezTo>
                  <a:pt x="23939" y="40290"/>
                  <a:pt x="28081" y="39484"/>
                  <a:pt x="32150" y="38641"/>
                </a:cubicBezTo>
                <a:cubicBezTo>
                  <a:pt x="34423" y="38164"/>
                  <a:pt x="36732" y="37651"/>
                  <a:pt x="39005" y="37174"/>
                </a:cubicBezTo>
                <a:cubicBezTo>
                  <a:pt x="39152" y="37101"/>
                  <a:pt x="39115" y="36918"/>
                  <a:pt x="38968" y="36881"/>
                </a:cubicBezTo>
                <a:cubicBezTo>
                  <a:pt x="36879" y="36881"/>
                  <a:pt x="34753" y="36954"/>
                  <a:pt x="32663" y="37138"/>
                </a:cubicBezTo>
                <a:cubicBezTo>
                  <a:pt x="30574" y="37358"/>
                  <a:pt x="28484" y="37614"/>
                  <a:pt x="26395" y="37981"/>
                </a:cubicBezTo>
                <a:cubicBezTo>
                  <a:pt x="24342" y="38347"/>
                  <a:pt x="22252" y="38751"/>
                  <a:pt x="20163" y="39154"/>
                </a:cubicBezTo>
                <a:cubicBezTo>
                  <a:pt x="18110" y="39594"/>
                  <a:pt x="16130" y="39997"/>
                  <a:pt x="14114" y="40474"/>
                </a:cubicBezTo>
                <a:cubicBezTo>
                  <a:pt x="12208" y="40877"/>
                  <a:pt x="10338" y="41500"/>
                  <a:pt x="8542" y="42306"/>
                </a:cubicBezTo>
                <a:cubicBezTo>
                  <a:pt x="8469" y="42343"/>
                  <a:pt x="8359" y="42416"/>
                  <a:pt x="8286" y="42453"/>
                </a:cubicBezTo>
                <a:cubicBezTo>
                  <a:pt x="9129" y="41610"/>
                  <a:pt x="10008" y="40767"/>
                  <a:pt x="10888" y="39924"/>
                </a:cubicBezTo>
                <a:cubicBezTo>
                  <a:pt x="10908" y="39933"/>
                  <a:pt x="10928" y="39938"/>
                  <a:pt x="10947" y="39938"/>
                </a:cubicBezTo>
                <a:cubicBezTo>
                  <a:pt x="10998" y="39938"/>
                  <a:pt x="11045" y="39904"/>
                  <a:pt x="11072" y="39850"/>
                </a:cubicBezTo>
                <a:cubicBezTo>
                  <a:pt x="11072" y="39814"/>
                  <a:pt x="11072" y="39777"/>
                  <a:pt x="11108" y="39740"/>
                </a:cubicBezTo>
                <a:lnTo>
                  <a:pt x="11365" y="39594"/>
                </a:lnTo>
                <a:cubicBezTo>
                  <a:pt x="13418" y="39374"/>
                  <a:pt x="15471" y="39154"/>
                  <a:pt x="17560" y="38897"/>
                </a:cubicBezTo>
                <a:cubicBezTo>
                  <a:pt x="19723" y="38641"/>
                  <a:pt x="21886" y="38384"/>
                  <a:pt x="24049" y="38091"/>
                </a:cubicBezTo>
                <a:cubicBezTo>
                  <a:pt x="26175" y="37797"/>
                  <a:pt x="28374" y="37468"/>
                  <a:pt x="30574" y="37138"/>
                </a:cubicBezTo>
                <a:cubicBezTo>
                  <a:pt x="32737" y="36771"/>
                  <a:pt x="34863" y="36404"/>
                  <a:pt x="37026" y="36038"/>
                </a:cubicBezTo>
                <a:cubicBezTo>
                  <a:pt x="39188" y="35635"/>
                  <a:pt x="41351" y="35231"/>
                  <a:pt x="43514" y="34792"/>
                </a:cubicBezTo>
                <a:lnTo>
                  <a:pt x="44320" y="34645"/>
                </a:lnTo>
                <a:cubicBezTo>
                  <a:pt x="44467" y="34608"/>
                  <a:pt x="44430" y="34388"/>
                  <a:pt x="44284" y="34352"/>
                </a:cubicBezTo>
                <a:cubicBezTo>
                  <a:pt x="43418" y="34310"/>
                  <a:pt x="42552" y="34290"/>
                  <a:pt x="41688" y="34290"/>
                </a:cubicBezTo>
                <a:cubicBezTo>
                  <a:pt x="40247" y="34290"/>
                  <a:pt x="38813" y="34347"/>
                  <a:pt x="37392" y="34462"/>
                </a:cubicBezTo>
                <a:cubicBezTo>
                  <a:pt x="35083" y="34645"/>
                  <a:pt x="32810" y="34938"/>
                  <a:pt x="30500" y="35231"/>
                </a:cubicBezTo>
                <a:cubicBezTo>
                  <a:pt x="28228" y="35561"/>
                  <a:pt x="25918" y="35965"/>
                  <a:pt x="23645" y="36331"/>
                </a:cubicBezTo>
                <a:cubicBezTo>
                  <a:pt x="22509" y="36551"/>
                  <a:pt x="21373" y="36734"/>
                  <a:pt x="20236" y="36918"/>
                </a:cubicBezTo>
                <a:cubicBezTo>
                  <a:pt x="19210" y="37064"/>
                  <a:pt x="18220" y="37211"/>
                  <a:pt x="17193" y="37394"/>
                </a:cubicBezTo>
                <a:cubicBezTo>
                  <a:pt x="15214" y="37724"/>
                  <a:pt x="13344" y="38347"/>
                  <a:pt x="11585" y="39300"/>
                </a:cubicBezTo>
                <a:cubicBezTo>
                  <a:pt x="12428" y="38494"/>
                  <a:pt x="13308" y="37688"/>
                  <a:pt x="14188" y="36881"/>
                </a:cubicBezTo>
                <a:cubicBezTo>
                  <a:pt x="14407" y="36771"/>
                  <a:pt x="14591" y="36624"/>
                  <a:pt x="14811" y="36478"/>
                </a:cubicBezTo>
                <a:cubicBezTo>
                  <a:pt x="16644" y="35855"/>
                  <a:pt x="18586" y="35415"/>
                  <a:pt x="20529" y="35195"/>
                </a:cubicBezTo>
                <a:cubicBezTo>
                  <a:pt x="22692" y="34865"/>
                  <a:pt x="24855" y="34608"/>
                  <a:pt x="26981" y="34278"/>
                </a:cubicBezTo>
                <a:cubicBezTo>
                  <a:pt x="29144" y="33948"/>
                  <a:pt x="31380" y="33582"/>
                  <a:pt x="33543" y="33215"/>
                </a:cubicBezTo>
                <a:cubicBezTo>
                  <a:pt x="35742" y="32812"/>
                  <a:pt x="37905" y="32409"/>
                  <a:pt x="40105" y="32006"/>
                </a:cubicBezTo>
                <a:cubicBezTo>
                  <a:pt x="42268" y="31566"/>
                  <a:pt x="44430" y="31089"/>
                  <a:pt x="46593" y="30613"/>
                </a:cubicBezTo>
                <a:lnTo>
                  <a:pt x="47400" y="30429"/>
                </a:lnTo>
                <a:cubicBezTo>
                  <a:pt x="47546" y="30393"/>
                  <a:pt x="47510" y="30209"/>
                  <a:pt x="47363" y="30173"/>
                </a:cubicBezTo>
                <a:cubicBezTo>
                  <a:pt x="44980" y="30319"/>
                  <a:pt x="42634" y="30503"/>
                  <a:pt x="40288" y="30722"/>
                </a:cubicBezTo>
                <a:cubicBezTo>
                  <a:pt x="37905" y="30979"/>
                  <a:pt x="35559" y="31236"/>
                  <a:pt x="33250" y="31529"/>
                </a:cubicBezTo>
                <a:cubicBezTo>
                  <a:pt x="30904" y="31859"/>
                  <a:pt x="28558" y="32225"/>
                  <a:pt x="26211" y="32629"/>
                </a:cubicBezTo>
                <a:cubicBezTo>
                  <a:pt x="24159" y="32959"/>
                  <a:pt x="22106" y="33399"/>
                  <a:pt x="20089" y="33948"/>
                </a:cubicBezTo>
                <a:cubicBezTo>
                  <a:pt x="18403" y="34425"/>
                  <a:pt x="16790" y="35158"/>
                  <a:pt x="15287" y="36111"/>
                </a:cubicBezTo>
                <a:lnTo>
                  <a:pt x="15141" y="36148"/>
                </a:lnTo>
                <a:cubicBezTo>
                  <a:pt x="16057" y="35305"/>
                  <a:pt x="17047" y="34462"/>
                  <a:pt x="18000" y="33655"/>
                </a:cubicBezTo>
                <a:lnTo>
                  <a:pt x="18037" y="33655"/>
                </a:lnTo>
                <a:cubicBezTo>
                  <a:pt x="18880" y="33289"/>
                  <a:pt x="19760" y="33032"/>
                  <a:pt x="20639" y="32849"/>
                </a:cubicBezTo>
                <a:cubicBezTo>
                  <a:pt x="21519" y="32665"/>
                  <a:pt x="22436" y="32482"/>
                  <a:pt x="23315" y="32335"/>
                </a:cubicBezTo>
                <a:cubicBezTo>
                  <a:pt x="25185" y="32006"/>
                  <a:pt x="27055" y="31639"/>
                  <a:pt x="28887" y="31272"/>
                </a:cubicBezTo>
                <a:cubicBezTo>
                  <a:pt x="30757" y="30869"/>
                  <a:pt x="32590" y="30466"/>
                  <a:pt x="34459" y="30026"/>
                </a:cubicBezTo>
                <a:cubicBezTo>
                  <a:pt x="36292" y="29586"/>
                  <a:pt x="38125" y="29146"/>
                  <a:pt x="39995" y="28633"/>
                </a:cubicBezTo>
                <a:cubicBezTo>
                  <a:pt x="41828" y="28156"/>
                  <a:pt x="43661" y="27680"/>
                  <a:pt x="45494" y="27130"/>
                </a:cubicBezTo>
                <a:lnTo>
                  <a:pt x="46190" y="26947"/>
                </a:lnTo>
                <a:cubicBezTo>
                  <a:pt x="46327" y="26912"/>
                  <a:pt x="46304" y="26687"/>
                  <a:pt x="46181" y="26687"/>
                </a:cubicBezTo>
                <a:cubicBezTo>
                  <a:pt x="46172" y="26687"/>
                  <a:pt x="46163" y="26688"/>
                  <a:pt x="46153" y="26690"/>
                </a:cubicBezTo>
                <a:cubicBezTo>
                  <a:pt x="44247" y="26763"/>
                  <a:pt x="42341" y="26983"/>
                  <a:pt x="40435" y="27240"/>
                </a:cubicBezTo>
                <a:cubicBezTo>
                  <a:pt x="38565" y="27497"/>
                  <a:pt x="36622" y="27827"/>
                  <a:pt x="34753" y="28156"/>
                </a:cubicBezTo>
                <a:cubicBezTo>
                  <a:pt x="32847" y="28486"/>
                  <a:pt x="31050" y="28816"/>
                  <a:pt x="29181" y="29183"/>
                </a:cubicBezTo>
                <a:cubicBezTo>
                  <a:pt x="27384" y="29549"/>
                  <a:pt x="25588" y="29989"/>
                  <a:pt x="23829" y="30539"/>
                </a:cubicBezTo>
                <a:cubicBezTo>
                  <a:pt x="22949" y="30832"/>
                  <a:pt x="22106" y="31126"/>
                  <a:pt x="21263" y="31492"/>
                </a:cubicBezTo>
                <a:cubicBezTo>
                  <a:pt x="20896" y="31639"/>
                  <a:pt x="20493" y="31822"/>
                  <a:pt x="20126" y="32006"/>
                </a:cubicBezTo>
                <a:cubicBezTo>
                  <a:pt x="20163" y="31969"/>
                  <a:pt x="20199" y="31896"/>
                  <a:pt x="20199" y="31822"/>
                </a:cubicBezTo>
                <a:cubicBezTo>
                  <a:pt x="20859" y="31309"/>
                  <a:pt x="21482" y="30796"/>
                  <a:pt x="22142" y="30283"/>
                </a:cubicBezTo>
                <a:lnTo>
                  <a:pt x="22692" y="29953"/>
                </a:lnTo>
                <a:cubicBezTo>
                  <a:pt x="22711" y="29989"/>
                  <a:pt x="22738" y="30008"/>
                  <a:pt x="22766" y="30008"/>
                </a:cubicBezTo>
                <a:cubicBezTo>
                  <a:pt x="22793" y="30008"/>
                  <a:pt x="22821" y="29989"/>
                  <a:pt x="22839" y="29953"/>
                </a:cubicBezTo>
                <a:lnTo>
                  <a:pt x="22985" y="29806"/>
                </a:lnTo>
                <a:cubicBezTo>
                  <a:pt x="28044" y="27020"/>
                  <a:pt x="33030" y="24161"/>
                  <a:pt x="38015" y="21301"/>
                </a:cubicBezTo>
                <a:cubicBezTo>
                  <a:pt x="43294" y="18222"/>
                  <a:pt x="48500" y="15070"/>
                  <a:pt x="53705" y="11844"/>
                </a:cubicBezTo>
                <a:cubicBezTo>
                  <a:pt x="56638" y="10047"/>
                  <a:pt x="59534" y="8215"/>
                  <a:pt x="62430" y="6382"/>
                </a:cubicBezTo>
                <a:cubicBezTo>
                  <a:pt x="62526" y="6317"/>
                  <a:pt x="62482" y="6112"/>
                  <a:pt x="62370" y="6112"/>
                </a:cubicBezTo>
                <a:cubicBezTo>
                  <a:pt x="62355" y="6112"/>
                  <a:pt x="62338" y="6116"/>
                  <a:pt x="62320" y="6125"/>
                </a:cubicBezTo>
                <a:lnTo>
                  <a:pt x="62283" y="6125"/>
                </a:lnTo>
                <a:cubicBezTo>
                  <a:pt x="57334" y="8215"/>
                  <a:pt x="52532" y="10524"/>
                  <a:pt x="47803" y="13053"/>
                </a:cubicBezTo>
                <a:cubicBezTo>
                  <a:pt x="43074" y="15583"/>
                  <a:pt x="38455" y="18332"/>
                  <a:pt x="33910" y="21375"/>
                </a:cubicBezTo>
                <a:cubicBezTo>
                  <a:pt x="30794" y="23464"/>
                  <a:pt x="27751" y="25627"/>
                  <a:pt x="24745" y="27936"/>
                </a:cubicBezTo>
                <a:cubicBezTo>
                  <a:pt x="27604" y="24931"/>
                  <a:pt x="30390" y="21888"/>
                  <a:pt x="33103" y="18772"/>
                </a:cubicBezTo>
                <a:cubicBezTo>
                  <a:pt x="36439" y="14923"/>
                  <a:pt x="39665" y="11001"/>
                  <a:pt x="42781" y="7005"/>
                </a:cubicBezTo>
                <a:cubicBezTo>
                  <a:pt x="44504" y="4769"/>
                  <a:pt x="46190" y="2496"/>
                  <a:pt x="47876" y="186"/>
                </a:cubicBezTo>
                <a:cubicBezTo>
                  <a:pt x="47931" y="104"/>
                  <a:pt x="47842" y="1"/>
                  <a:pt x="47747"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3" name="Google Shape;2623;p75"/>
          <p:cNvSpPr txBox="1">
            <a:spLocks noGrp="1"/>
          </p:cNvSpPr>
          <p:nvPr>
            <p:ph type="ctrTitle"/>
          </p:nvPr>
        </p:nvSpPr>
        <p:spPr>
          <a:xfrm>
            <a:off x="2391150" y="955300"/>
            <a:ext cx="4361700" cy="849600"/>
          </a:xfrm>
          <a:prstGeom prst="rect">
            <a:avLst/>
          </a:prstGeom>
        </p:spPr>
        <p:txBody>
          <a:bodyPr spcFirstLastPara="1" wrap="square" lIns="91425" tIns="146300" rIns="91425" bIns="91425" anchor="t" anchorCtr="0">
            <a:noAutofit/>
          </a:bodyPr>
          <a:lstStyle/>
          <a:p>
            <a:pPr marL="0" lvl="0" indent="0" algn="ctr" rtl="0">
              <a:spcBef>
                <a:spcPts val="0"/>
              </a:spcBef>
              <a:spcAft>
                <a:spcPts val="0"/>
              </a:spcAft>
              <a:buNone/>
            </a:pPr>
            <a:r>
              <a:rPr lang="en" dirty="0"/>
              <a:t>Title IX</a:t>
            </a:r>
            <a:endParaRPr dirty="0"/>
          </a:p>
        </p:txBody>
      </p:sp>
      <p:sp>
        <p:nvSpPr>
          <p:cNvPr id="2624" name="Google Shape;2624;p75"/>
          <p:cNvSpPr txBox="1">
            <a:spLocks noGrp="1"/>
          </p:cNvSpPr>
          <p:nvPr>
            <p:ph type="subTitle" idx="1"/>
          </p:nvPr>
        </p:nvSpPr>
        <p:spPr>
          <a:xfrm>
            <a:off x="1195562" y="2802093"/>
            <a:ext cx="6752875" cy="1440900"/>
          </a:xfrm>
          <a:prstGeom prst="rect">
            <a:avLst/>
          </a:prstGeom>
        </p:spPr>
        <p:txBody>
          <a:bodyPr spcFirstLastPara="1" wrap="square" lIns="91425" tIns="91425" rIns="91425" bIns="91425" anchor="t" anchorCtr="0">
            <a:noAutofit/>
          </a:bodyPr>
          <a:lstStyle/>
          <a:p>
            <a:r>
              <a:rPr lang="en-US" dirty="0"/>
              <a:t>“No person in the United States shall, on the basis of sex, be excluded from participation in, be denied the benefits of, or be subjected to discrimination under any educational program or activity receiving federal financial assistance.”</a:t>
            </a:r>
          </a:p>
          <a:p>
            <a:endParaRPr lang="en-US" dirty="0"/>
          </a:p>
          <a:p>
            <a:r>
              <a:rPr lang="en-US" dirty="0"/>
              <a:t>20 U.S.C. § 1681 &amp; 34 C.F.R. Part 106 (1972)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623"/>
                                        </p:tgtEl>
                                        <p:attrNameLst>
                                          <p:attrName>style.visibility</p:attrName>
                                        </p:attrNameLst>
                                      </p:cBhvr>
                                      <p:to>
                                        <p:strVal val="visible"/>
                                      </p:to>
                                    </p:set>
                                    <p:animEffect transition="in" filter="fade">
                                      <p:cBhvr>
                                        <p:cTn id="7" dur="1000"/>
                                        <p:tgtEl>
                                          <p:spTgt spid="2623"/>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624"/>
                                        </p:tgtEl>
                                        <p:attrNameLst>
                                          <p:attrName>style.visibility</p:attrName>
                                        </p:attrNameLst>
                                      </p:cBhvr>
                                      <p:to>
                                        <p:strVal val="visible"/>
                                      </p:to>
                                    </p:set>
                                    <p:animEffect transition="in" filter="fade">
                                      <p:cBhvr>
                                        <p:cTn id="11" dur="1000"/>
                                        <p:tgtEl>
                                          <p:spTgt spid="26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2794"/>
        <p:cNvGrpSpPr/>
        <p:nvPr/>
      </p:nvGrpSpPr>
      <p:grpSpPr>
        <a:xfrm>
          <a:off x="0" y="0"/>
          <a:ext cx="0" cy="0"/>
          <a:chOff x="0" y="0"/>
          <a:chExt cx="0" cy="0"/>
        </a:xfrm>
      </p:grpSpPr>
      <p:sp>
        <p:nvSpPr>
          <p:cNvPr id="2795" name="Google Shape;2795;p80"/>
          <p:cNvSpPr txBox="1">
            <a:spLocks noGrp="1"/>
          </p:cNvSpPr>
          <p:nvPr>
            <p:ph type="title"/>
          </p:nvPr>
        </p:nvSpPr>
        <p:spPr>
          <a:xfrm>
            <a:off x="709783" y="421423"/>
            <a:ext cx="77142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Weighing Evidence</a:t>
            </a:r>
            <a:endParaRPr dirty="0"/>
          </a:p>
        </p:txBody>
      </p:sp>
      <p:sp>
        <p:nvSpPr>
          <p:cNvPr id="2796" name="Google Shape;2796;p80"/>
          <p:cNvSpPr txBox="1">
            <a:spLocks noGrp="1"/>
          </p:cNvSpPr>
          <p:nvPr>
            <p:ph type="subTitle" idx="1"/>
          </p:nvPr>
        </p:nvSpPr>
        <p:spPr>
          <a:xfrm>
            <a:off x="709783" y="1481102"/>
            <a:ext cx="3905342" cy="3148756"/>
          </a:xfrm>
          <a:prstGeom prst="rect">
            <a:avLst/>
          </a:prstGeom>
        </p:spPr>
        <p:txBody>
          <a:bodyPr spcFirstLastPara="1" wrap="square" lIns="91425" tIns="0" rIns="91425" bIns="91425" anchor="t" anchorCtr="0">
            <a:noAutofit/>
          </a:bodyPr>
          <a:lstStyle/>
          <a:p>
            <a:pPr fontAlgn="base"/>
            <a:r>
              <a:rPr lang="en-US" dirty="0"/>
              <a:t>Credibility—the process of weighing the accuracy and reliability of evidence.</a:t>
            </a:r>
          </a:p>
          <a:p>
            <a:pPr fontAlgn="base"/>
            <a:r>
              <a:rPr lang="en-US" dirty="0"/>
              <a:t>To assess credibility, evaluate the:</a:t>
            </a:r>
          </a:p>
          <a:p>
            <a:pPr lvl="1" fontAlgn="base"/>
            <a:r>
              <a:rPr lang="en-US" sz="1400" b="1" dirty="0"/>
              <a:t>Source</a:t>
            </a:r>
            <a:r>
              <a:rPr lang="en-US" sz="1400" dirty="0"/>
              <a:t>—where is the information coming from?</a:t>
            </a:r>
          </a:p>
          <a:p>
            <a:pPr lvl="1" fontAlgn="base"/>
            <a:r>
              <a:rPr lang="en-US" sz="1400" b="1" dirty="0"/>
              <a:t>Content</a:t>
            </a:r>
            <a:r>
              <a:rPr lang="en-US" sz="1400" dirty="0"/>
              <a:t>—could the witness hear what they say they heard?</a:t>
            </a:r>
          </a:p>
          <a:p>
            <a:pPr lvl="1" fontAlgn="base"/>
            <a:r>
              <a:rPr lang="en-US" sz="1400" b="1" dirty="0"/>
              <a:t>Plausibility</a:t>
            </a:r>
            <a:r>
              <a:rPr lang="en-US" sz="1400" dirty="0"/>
              <a:t>—does the information even make sense to a reasonable person? </a:t>
            </a:r>
          </a:p>
          <a:p>
            <a:pPr fontAlgn="base"/>
            <a:r>
              <a:rPr lang="en-US" dirty="0"/>
              <a:t>When all three are strong, credibility is strong.</a:t>
            </a:r>
          </a:p>
        </p:txBody>
      </p:sp>
      <p:sp>
        <p:nvSpPr>
          <p:cNvPr id="2797" name="Google Shape;2797;p80"/>
          <p:cNvSpPr txBox="1">
            <a:spLocks noGrp="1"/>
          </p:cNvSpPr>
          <p:nvPr>
            <p:ph type="subTitle" idx="2"/>
          </p:nvPr>
        </p:nvSpPr>
        <p:spPr>
          <a:xfrm>
            <a:off x="4615124" y="1481101"/>
            <a:ext cx="3905341" cy="753300"/>
          </a:xfrm>
          <a:prstGeom prst="rect">
            <a:avLst/>
          </a:prstGeom>
        </p:spPr>
        <p:txBody>
          <a:bodyPr spcFirstLastPara="1" wrap="square" lIns="91425" tIns="0" rIns="91425" bIns="91425" anchor="t" anchorCtr="0">
            <a:noAutofit/>
          </a:bodyPr>
          <a:lstStyle/>
          <a:p>
            <a:pPr marL="127000" indent="0" fontAlgn="base">
              <a:buNone/>
            </a:pPr>
            <a:r>
              <a:rPr lang="en-US" dirty="0"/>
              <a:t>Think of credibility on a 100% scale:</a:t>
            </a:r>
          </a:p>
          <a:p>
            <a:pPr fontAlgn="base"/>
            <a:r>
              <a:rPr lang="en-US" dirty="0"/>
              <a:t>If it dips below 50% the witness or evidence doesn’t weight the scale. </a:t>
            </a:r>
          </a:p>
          <a:p>
            <a:pPr fontAlgn="base"/>
            <a:r>
              <a:rPr lang="en-US" dirty="0"/>
              <a:t>If the witness or evidence is more credible than not it does weight the scale for determining a preponderance</a:t>
            </a:r>
            <a:r>
              <a:rPr lang="en-US" sz="1200" dirty="0"/>
              <a:t>.</a:t>
            </a:r>
            <a:endParaRPr lang="en-US" dirty="0"/>
          </a:p>
          <a:p>
            <a:pPr fontAlgn="base"/>
            <a:r>
              <a:rPr lang="en-US" dirty="0"/>
              <a:t>Credibility weighted on neutrality, impartiality, and objectivity:</a:t>
            </a:r>
          </a:p>
          <a:p>
            <a:pPr fontAlgn="base"/>
            <a:r>
              <a:rPr lang="en-US" dirty="0"/>
              <a:t>The more loyal a witness is based on relationship to one party, the more biased their evidence could be.</a:t>
            </a:r>
          </a:p>
          <a:p>
            <a:pPr fontAlgn="base"/>
            <a:r>
              <a:rPr lang="en-US" dirty="0"/>
              <a:t>Neutral witnesses may be more objective than partisan witnesses.</a:t>
            </a:r>
          </a:p>
        </p:txBody>
      </p:sp>
      <p:sp>
        <p:nvSpPr>
          <p:cNvPr id="2805" name="Google Shape;2805;p80"/>
          <p:cNvSpPr txBox="1">
            <a:spLocks noGrp="1"/>
          </p:cNvSpPr>
          <p:nvPr>
            <p:ph type="subTitle" idx="13"/>
          </p:nvPr>
        </p:nvSpPr>
        <p:spPr>
          <a:xfrm>
            <a:off x="1883083" y="1071562"/>
            <a:ext cx="5367600" cy="332100"/>
          </a:xfrm>
          <a:prstGeom prst="rect">
            <a:avLst/>
          </a:prstGeom>
        </p:spPr>
        <p:txBody>
          <a:bodyPr spcFirstLastPara="1" wrap="square" lIns="91425" tIns="0" rIns="91425" bIns="91425" anchor="t" anchorCtr="0">
            <a:noAutofit/>
          </a:bodyPr>
          <a:lstStyle/>
          <a:p>
            <a:pPr marL="0" lvl="0" indent="0" algn="ctr" rtl="0">
              <a:spcBef>
                <a:spcPts val="0"/>
              </a:spcBef>
              <a:spcAft>
                <a:spcPts val="1200"/>
              </a:spcAft>
              <a:buNone/>
            </a:pPr>
            <a:r>
              <a:rPr lang="en" dirty="0"/>
              <a:t>Credibility</a:t>
            </a:r>
            <a:endParaRPr dirty="0"/>
          </a:p>
        </p:txBody>
      </p:sp>
    </p:spTree>
    <p:extLst>
      <p:ext uri="{BB962C8B-B14F-4D97-AF65-F5344CB8AC3E}">
        <p14:creationId xmlns:p14="http://schemas.microsoft.com/office/powerpoint/2010/main" val="3943453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796"/>
                                        </p:tgtEl>
                                        <p:attrNameLst>
                                          <p:attrName>style.visibility</p:attrName>
                                        </p:attrNameLst>
                                      </p:cBhvr>
                                      <p:to>
                                        <p:strVal val="visible"/>
                                      </p:to>
                                    </p:set>
                                    <p:animEffect transition="in" filter="fade">
                                      <p:cBhvr>
                                        <p:cTn id="7" dur="1000"/>
                                        <p:tgtEl>
                                          <p:spTgt spid="2796"/>
                                        </p:tgtEl>
                                      </p:cBhvr>
                                    </p:animEffect>
                                  </p:childTnLst>
                                </p:cTn>
                              </p:par>
                              <p:par>
                                <p:cTn id="8" presetID="10" presetClass="entr" presetSubtype="0" fill="hold" nodeType="withEffect">
                                  <p:stCondLst>
                                    <p:cond delay="0"/>
                                  </p:stCondLst>
                                  <p:childTnLst>
                                    <p:set>
                                      <p:cBhvr>
                                        <p:cTn id="9" dur="1" fill="hold">
                                          <p:stCondLst>
                                            <p:cond delay="0"/>
                                          </p:stCondLst>
                                        </p:cTn>
                                        <p:tgtEl>
                                          <p:spTgt spid="2797"/>
                                        </p:tgtEl>
                                        <p:attrNameLst>
                                          <p:attrName>style.visibility</p:attrName>
                                        </p:attrNameLst>
                                      </p:cBhvr>
                                      <p:to>
                                        <p:strVal val="visible"/>
                                      </p:to>
                                    </p:set>
                                    <p:animEffect transition="in" filter="fade">
                                      <p:cBhvr>
                                        <p:cTn id="10" dur="1000"/>
                                        <p:tgtEl>
                                          <p:spTgt spid="27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0BF3E-683D-6BEE-3AFC-C29CFD389FA2}"/>
              </a:ext>
            </a:extLst>
          </p:cNvPr>
          <p:cNvSpPr>
            <a:spLocks noGrp="1"/>
          </p:cNvSpPr>
          <p:nvPr>
            <p:ph type="title"/>
          </p:nvPr>
        </p:nvSpPr>
        <p:spPr/>
        <p:txBody>
          <a:bodyPr/>
          <a:lstStyle/>
          <a:p>
            <a:pPr algn="ctr"/>
            <a:r>
              <a:rPr lang="en-US" dirty="0"/>
              <a:t>Weighing Evidence</a:t>
            </a:r>
          </a:p>
        </p:txBody>
      </p:sp>
      <p:sp>
        <p:nvSpPr>
          <p:cNvPr id="6" name="Google Shape;2796;p80">
            <a:extLst>
              <a:ext uri="{FF2B5EF4-FFF2-40B4-BE49-F238E27FC236}">
                <a16:creationId xmlns:a16="http://schemas.microsoft.com/office/drawing/2014/main" id="{E2B4504C-BE78-06A0-4D1C-5410FAA0471C}"/>
              </a:ext>
            </a:extLst>
          </p:cNvPr>
          <p:cNvSpPr txBox="1">
            <a:spLocks noGrp="1"/>
          </p:cNvSpPr>
          <p:nvPr>
            <p:ph type="subTitle" idx="1"/>
          </p:nvPr>
        </p:nvSpPr>
        <p:spPr>
          <a:xfrm>
            <a:off x="709783" y="1481102"/>
            <a:ext cx="3905342" cy="3148756"/>
          </a:xfrm>
          <a:prstGeom prst="rect">
            <a:avLst/>
          </a:prstGeom>
        </p:spPr>
        <p:txBody>
          <a:bodyPr spcFirstLastPara="1" wrap="square" lIns="91425" tIns="0" rIns="91425" bIns="91425" anchor="t" anchorCtr="0">
            <a:noAutofit/>
          </a:bodyPr>
          <a:lstStyle/>
          <a:p>
            <a:pPr fontAlgn="base"/>
            <a:r>
              <a:rPr lang="en-US" dirty="0"/>
              <a:t>Abductive Reasoning:</a:t>
            </a:r>
          </a:p>
          <a:p>
            <a:pPr lvl="1" fontAlgn="base"/>
            <a:r>
              <a:rPr lang="en-US" sz="1200" dirty="0"/>
              <a:t>Credibility can also be assessed by triangulation-</a:t>
            </a:r>
          </a:p>
          <a:p>
            <a:pPr lvl="2" fontAlgn="base">
              <a:buFont typeface="Arial" panose="020B0604020202020204" pitchFamily="34" charset="0"/>
              <a:buChar char="•"/>
            </a:pPr>
            <a:r>
              <a:rPr lang="en-US" sz="1100" dirty="0"/>
              <a:t>Use two or more data points to extrapolate or infer that a third data point is more likely than other possibilities.</a:t>
            </a:r>
          </a:p>
          <a:p>
            <a:pPr lvl="2" fontAlgn="base">
              <a:buFont typeface="Arial" panose="020B0604020202020204" pitchFamily="34" charset="0"/>
              <a:buChar char="•"/>
            </a:pPr>
            <a:r>
              <a:rPr lang="en-US" sz="1100" dirty="0"/>
              <a:t>Triangulation is simply being faced with two plausible explanations (b &amp; c) and deciding which is the more plausible (likely) based on the fact that you know a &amp; d to be true. based on what you know about a &amp; d, b is more likely than c.</a:t>
            </a:r>
          </a:p>
          <a:p>
            <a:pPr fontAlgn="base"/>
            <a:r>
              <a:rPr lang="en-US" dirty="0"/>
              <a:t>Avoid micro-expression analysis and </a:t>
            </a:r>
            <a:r>
              <a:rPr lang="en-US" dirty="0" err="1"/>
              <a:t>gestics</a:t>
            </a:r>
            <a:r>
              <a:rPr lang="en-US" dirty="0"/>
              <a:t>.</a:t>
            </a:r>
          </a:p>
          <a:p>
            <a:pPr fontAlgn="base"/>
            <a:r>
              <a:rPr lang="en-US" dirty="0"/>
              <a:t>Major inconsistencies would likely detract from credibility.</a:t>
            </a:r>
          </a:p>
        </p:txBody>
      </p:sp>
      <p:pic>
        <p:nvPicPr>
          <p:cNvPr id="10" name="Picture 9">
            <a:extLst>
              <a:ext uri="{FF2B5EF4-FFF2-40B4-BE49-F238E27FC236}">
                <a16:creationId xmlns:a16="http://schemas.microsoft.com/office/drawing/2014/main" id="{593ADAA5-A6C1-0CCA-39AF-416F4D44B9E4}"/>
              </a:ext>
            </a:extLst>
          </p:cNvPr>
          <p:cNvPicPr>
            <a:picLocks noChangeAspect="1"/>
          </p:cNvPicPr>
          <p:nvPr/>
        </p:nvPicPr>
        <p:blipFill>
          <a:blip r:embed="rId2"/>
          <a:stretch>
            <a:fillRect/>
          </a:stretch>
        </p:blipFill>
        <p:spPr>
          <a:xfrm>
            <a:off x="1929073" y="993809"/>
            <a:ext cx="5372100" cy="647700"/>
          </a:xfrm>
          <a:prstGeom prst="rect">
            <a:avLst/>
          </a:prstGeom>
        </p:spPr>
      </p:pic>
      <p:sp>
        <p:nvSpPr>
          <p:cNvPr id="11" name="Google Shape;2796;p80">
            <a:extLst>
              <a:ext uri="{FF2B5EF4-FFF2-40B4-BE49-F238E27FC236}">
                <a16:creationId xmlns:a16="http://schemas.microsoft.com/office/drawing/2014/main" id="{5BE89C28-4235-AD6B-08E8-A0076FB5D090}"/>
              </a:ext>
            </a:extLst>
          </p:cNvPr>
          <p:cNvSpPr txBox="1">
            <a:spLocks/>
          </p:cNvSpPr>
          <p:nvPr/>
        </p:nvSpPr>
        <p:spPr>
          <a:xfrm>
            <a:off x="4572000" y="1481102"/>
            <a:ext cx="3905342" cy="3148756"/>
          </a:xfrm>
          <a:prstGeom prst="rect">
            <a:avLst/>
          </a:prstGeom>
          <a:noFill/>
          <a:ln>
            <a:noFill/>
          </a:ln>
        </p:spPr>
        <p:txBody>
          <a:bodyPr spcFirstLastPara="1" wrap="square" lIns="91425" tIns="0" rIns="91425" bIns="91425"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dk1"/>
              </a:buClr>
              <a:buSzPts val="1200"/>
              <a:buFont typeface="Barlow Semi Condensed"/>
              <a:buChar char="●"/>
              <a:defRPr sz="1200" b="0" i="0" u="none" strike="noStrike" cap="none">
                <a:solidFill>
                  <a:schemeClr val="dk1"/>
                </a:solidFill>
                <a:latin typeface="Voces"/>
                <a:ea typeface="Voces"/>
                <a:cs typeface="Voces"/>
                <a:sym typeface="Voces"/>
              </a:defRPr>
            </a:lvl1pPr>
            <a:lvl2pPr marL="914400" marR="0" lvl="1" indent="-330200" algn="l" rtl="0">
              <a:lnSpc>
                <a:spcPct val="100000"/>
              </a:lnSpc>
              <a:spcBef>
                <a:spcPts val="0"/>
              </a:spcBef>
              <a:spcAft>
                <a:spcPts val="0"/>
              </a:spcAft>
              <a:buClr>
                <a:schemeClr val="dk1"/>
              </a:buClr>
              <a:buSzPts val="1600"/>
              <a:buFont typeface="Barlow Semi Condensed"/>
              <a:buChar char="○"/>
              <a:defRPr sz="1600" b="0" i="0" u="none" strike="noStrike" cap="none">
                <a:solidFill>
                  <a:schemeClr val="dk1"/>
                </a:solidFill>
                <a:latin typeface="Voces"/>
                <a:ea typeface="Voces"/>
                <a:cs typeface="Voces"/>
                <a:sym typeface="Voces"/>
              </a:defRPr>
            </a:lvl2pPr>
            <a:lvl3pPr marL="1371600" marR="0" lvl="2" indent="-330200" algn="l" rtl="0">
              <a:lnSpc>
                <a:spcPct val="100000"/>
              </a:lnSpc>
              <a:spcBef>
                <a:spcPts val="0"/>
              </a:spcBef>
              <a:spcAft>
                <a:spcPts val="0"/>
              </a:spcAft>
              <a:buClr>
                <a:schemeClr val="dk1"/>
              </a:buClr>
              <a:buSzPts val="1600"/>
              <a:buFont typeface="Barlow Semi Condensed"/>
              <a:buChar char="■"/>
              <a:defRPr sz="1600" b="0" i="0" u="none" strike="noStrike" cap="none">
                <a:solidFill>
                  <a:schemeClr val="dk1"/>
                </a:solidFill>
                <a:latin typeface="Voces"/>
                <a:ea typeface="Voces"/>
                <a:cs typeface="Voces"/>
                <a:sym typeface="Voces"/>
              </a:defRPr>
            </a:lvl3pPr>
            <a:lvl4pPr marL="1828800" marR="0" lvl="3" indent="-330200" algn="l" rtl="0">
              <a:lnSpc>
                <a:spcPct val="100000"/>
              </a:lnSpc>
              <a:spcBef>
                <a:spcPts val="0"/>
              </a:spcBef>
              <a:spcAft>
                <a:spcPts val="0"/>
              </a:spcAft>
              <a:buClr>
                <a:schemeClr val="dk1"/>
              </a:buClr>
              <a:buSzPts val="1600"/>
              <a:buFont typeface="Barlow Semi Condensed"/>
              <a:buChar char="●"/>
              <a:defRPr sz="1600" b="0" i="0" u="none" strike="noStrike" cap="none">
                <a:solidFill>
                  <a:schemeClr val="dk1"/>
                </a:solidFill>
                <a:latin typeface="Voces"/>
                <a:ea typeface="Voces"/>
                <a:cs typeface="Voces"/>
                <a:sym typeface="Voces"/>
              </a:defRPr>
            </a:lvl4pPr>
            <a:lvl5pPr marL="2286000" marR="0" lvl="4" indent="-330200" algn="l" rtl="0">
              <a:lnSpc>
                <a:spcPct val="100000"/>
              </a:lnSpc>
              <a:spcBef>
                <a:spcPts val="0"/>
              </a:spcBef>
              <a:spcAft>
                <a:spcPts val="0"/>
              </a:spcAft>
              <a:buClr>
                <a:schemeClr val="dk1"/>
              </a:buClr>
              <a:buSzPts val="1600"/>
              <a:buFont typeface="Barlow Semi Condensed"/>
              <a:buChar char="○"/>
              <a:defRPr sz="1600" b="0" i="0" u="none" strike="noStrike" cap="none">
                <a:solidFill>
                  <a:schemeClr val="dk1"/>
                </a:solidFill>
                <a:latin typeface="Voces"/>
                <a:ea typeface="Voces"/>
                <a:cs typeface="Voces"/>
                <a:sym typeface="Voces"/>
              </a:defRPr>
            </a:lvl5pPr>
            <a:lvl6pPr marL="2743200" marR="0" lvl="5" indent="-330200" algn="l" rtl="0">
              <a:lnSpc>
                <a:spcPct val="100000"/>
              </a:lnSpc>
              <a:spcBef>
                <a:spcPts val="0"/>
              </a:spcBef>
              <a:spcAft>
                <a:spcPts val="0"/>
              </a:spcAft>
              <a:buClr>
                <a:schemeClr val="dk1"/>
              </a:buClr>
              <a:buSzPts val="1600"/>
              <a:buFont typeface="Barlow Semi Condensed"/>
              <a:buChar char="■"/>
              <a:defRPr sz="1600" b="0" i="0" u="none" strike="noStrike" cap="none">
                <a:solidFill>
                  <a:schemeClr val="dk1"/>
                </a:solidFill>
                <a:latin typeface="Voces"/>
                <a:ea typeface="Voces"/>
                <a:cs typeface="Voces"/>
                <a:sym typeface="Voces"/>
              </a:defRPr>
            </a:lvl6pPr>
            <a:lvl7pPr marL="3200400" marR="0" lvl="6" indent="-330200" algn="l" rtl="0">
              <a:lnSpc>
                <a:spcPct val="100000"/>
              </a:lnSpc>
              <a:spcBef>
                <a:spcPts val="0"/>
              </a:spcBef>
              <a:spcAft>
                <a:spcPts val="0"/>
              </a:spcAft>
              <a:buClr>
                <a:schemeClr val="dk1"/>
              </a:buClr>
              <a:buSzPts val="1600"/>
              <a:buFont typeface="Barlow Semi Condensed"/>
              <a:buChar char="●"/>
              <a:defRPr sz="1600" b="0" i="0" u="none" strike="noStrike" cap="none">
                <a:solidFill>
                  <a:schemeClr val="dk1"/>
                </a:solidFill>
                <a:latin typeface="Voces"/>
                <a:ea typeface="Voces"/>
                <a:cs typeface="Voces"/>
                <a:sym typeface="Voces"/>
              </a:defRPr>
            </a:lvl7pPr>
            <a:lvl8pPr marL="3657600" marR="0" lvl="7" indent="-330200" algn="l" rtl="0">
              <a:lnSpc>
                <a:spcPct val="100000"/>
              </a:lnSpc>
              <a:spcBef>
                <a:spcPts val="0"/>
              </a:spcBef>
              <a:spcAft>
                <a:spcPts val="0"/>
              </a:spcAft>
              <a:buClr>
                <a:schemeClr val="dk1"/>
              </a:buClr>
              <a:buSzPts val="1600"/>
              <a:buFont typeface="Barlow Semi Condensed"/>
              <a:buChar char="○"/>
              <a:defRPr sz="1600" b="0" i="0" u="none" strike="noStrike" cap="none">
                <a:solidFill>
                  <a:schemeClr val="dk1"/>
                </a:solidFill>
                <a:latin typeface="Voces"/>
                <a:ea typeface="Voces"/>
                <a:cs typeface="Voces"/>
                <a:sym typeface="Voces"/>
              </a:defRPr>
            </a:lvl8pPr>
            <a:lvl9pPr marL="4114800" marR="0" lvl="8" indent="-330200" algn="l" rtl="0">
              <a:lnSpc>
                <a:spcPct val="100000"/>
              </a:lnSpc>
              <a:spcBef>
                <a:spcPts val="0"/>
              </a:spcBef>
              <a:spcAft>
                <a:spcPts val="0"/>
              </a:spcAft>
              <a:buClr>
                <a:schemeClr val="dk1"/>
              </a:buClr>
              <a:buSzPts val="1600"/>
              <a:buFont typeface="Barlow Semi Condensed"/>
              <a:buChar char="■"/>
              <a:defRPr sz="1600" b="0" i="0" u="none" strike="noStrike" cap="none">
                <a:solidFill>
                  <a:schemeClr val="dk1"/>
                </a:solidFill>
                <a:latin typeface="Voces"/>
                <a:ea typeface="Voces"/>
                <a:cs typeface="Voces"/>
                <a:sym typeface="Voces"/>
              </a:defRPr>
            </a:lvl9pPr>
          </a:lstStyle>
          <a:p>
            <a:pPr fontAlgn="base"/>
            <a:r>
              <a:rPr lang="en-US" dirty="0"/>
              <a:t>If established, continuation of harassing behavior after the responding party was informed it was unwelcomed would be corroborating. </a:t>
            </a:r>
          </a:p>
          <a:p>
            <a:pPr fontAlgn="base"/>
            <a:r>
              <a:rPr lang="en-US" dirty="0"/>
              <a:t>Documents such as diaries, calendar entries, journals, notes, or letters describing the incident(s) can add to credibility but can also be manufactured after-the-fact. The adage, “trust, but verify,” applies.</a:t>
            </a:r>
          </a:p>
          <a:p>
            <a:pPr fontAlgn="base"/>
            <a:r>
              <a:rPr lang="en-US" dirty="0"/>
              <a:t>Telling another person about the harassment may add to credibility, but if the accounts provided to others vary meaningfully, that can also undermine credibility</a:t>
            </a:r>
          </a:p>
          <a:p>
            <a:pPr fontAlgn="base"/>
            <a:r>
              <a:rPr lang="en-US" dirty="0"/>
              <a:t>Motivation to lie, exaggerate, or distort information should be assessed when there are differences in what was reported or questions about veracity or accuracy. </a:t>
            </a:r>
          </a:p>
        </p:txBody>
      </p:sp>
    </p:spTree>
    <p:extLst>
      <p:ext uri="{BB962C8B-B14F-4D97-AF65-F5344CB8AC3E}">
        <p14:creationId xmlns:p14="http://schemas.microsoft.com/office/powerpoint/2010/main" val="550616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3FAEE-3423-CEEC-350C-9F7D37605E58}"/>
              </a:ext>
            </a:extLst>
          </p:cNvPr>
          <p:cNvSpPr>
            <a:spLocks noGrp="1"/>
          </p:cNvSpPr>
          <p:nvPr>
            <p:ph type="ctrTitle"/>
          </p:nvPr>
        </p:nvSpPr>
        <p:spPr/>
        <p:txBody>
          <a:bodyPr/>
          <a:lstStyle/>
          <a:p>
            <a:pPr algn="ctr"/>
            <a:r>
              <a:rPr lang="en-US" dirty="0"/>
              <a:t>Weighing Evidence</a:t>
            </a:r>
          </a:p>
        </p:txBody>
      </p:sp>
      <p:sp>
        <p:nvSpPr>
          <p:cNvPr id="4" name="Google Shape;2796;p80">
            <a:extLst>
              <a:ext uri="{FF2B5EF4-FFF2-40B4-BE49-F238E27FC236}">
                <a16:creationId xmlns:a16="http://schemas.microsoft.com/office/drawing/2014/main" id="{A1CF3628-C264-5899-1E21-B5D908633DE7}"/>
              </a:ext>
            </a:extLst>
          </p:cNvPr>
          <p:cNvSpPr txBox="1">
            <a:spLocks/>
          </p:cNvSpPr>
          <p:nvPr/>
        </p:nvSpPr>
        <p:spPr>
          <a:xfrm>
            <a:off x="713250" y="1573774"/>
            <a:ext cx="3905342" cy="3148756"/>
          </a:xfrm>
          <a:prstGeom prst="rect">
            <a:avLst/>
          </a:prstGeom>
        </p:spPr>
        <p:txBody>
          <a:bodyPr spcFirstLastPara="1" wrap="square" lIns="91425" tIns="0"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27000" lvl="0" fontAlgn="base">
              <a:buClr>
                <a:srgbClr val="212121"/>
              </a:buClr>
              <a:buSzPts val="1200"/>
            </a:pPr>
            <a:r>
              <a:rPr lang="en-US" b="1" dirty="0">
                <a:solidFill>
                  <a:srgbClr val="212121"/>
                </a:solidFill>
                <a:latin typeface="Voces"/>
                <a:sym typeface="Voces"/>
              </a:rPr>
              <a:t>Questions to consider in assessing credibility:</a:t>
            </a:r>
          </a:p>
          <a:p>
            <a:pPr marL="457200" lvl="1" indent="-330200" fontAlgn="base">
              <a:buClr>
                <a:srgbClr val="212121"/>
              </a:buClr>
              <a:buSzPts val="1200"/>
              <a:buFont typeface="Barlow Semi Condensed"/>
              <a:buChar char="●"/>
            </a:pPr>
            <a:r>
              <a:rPr lang="en-US" dirty="0">
                <a:solidFill>
                  <a:srgbClr val="212121"/>
                </a:solidFill>
                <a:latin typeface="Voces"/>
                <a:sym typeface="Voces"/>
              </a:rPr>
              <a:t>How might a reasonable person react to the incident(s)?</a:t>
            </a:r>
          </a:p>
          <a:p>
            <a:pPr marL="457200" lvl="0" indent="-330200" fontAlgn="base">
              <a:buClr>
                <a:srgbClr val="212121"/>
              </a:buClr>
              <a:buSzPts val="1200"/>
              <a:buFont typeface="Barlow Semi Condensed"/>
              <a:buChar char="●"/>
            </a:pPr>
            <a:r>
              <a:rPr lang="en-US" dirty="0">
                <a:solidFill>
                  <a:srgbClr val="212121"/>
                </a:solidFill>
                <a:latin typeface="Voces"/>
                <a:sym typeface="Voces"/>
              </a:rPr>
              <a:t>What was the effect of the behavior on the Complainant?</a:t>
            </a:r>
          </a:p>
          <a:p>
            <a:pPr marL="127000" lvl="0" fontAlgn="base">
              <a:buClr>
                <a:srgbClr val="212121"/>
              </a:buClr>
              <a:buSzPts val="1200"/>
            </a:pPr>
            <a:endParaRPr lang="en-US" dirty="0">
              <a:solidFill>
                <a:srgbClr val="212121"/>
              </a:solidFill>
              <a:latin typeface="Voces"/>
              <a:sym typeface="Voces"/>
            </a:endParaRPr>
          </a:p>
          <a:p>
            <a:pPr marL="457200" lvl="0" indent="-330200" fontAlgn="base">
              <a:buClr>
                <a:srgbClr val="212121"/>
              </a:buClr>
              <a:buSzPts val="1200"/>
              <a:buFont typeface="Barlow Semi Condensed"/>
              <a:buChar char="●"/>
            </a:pPr>
            <a:r>
              <a:rPr lang="en-US" dirty="0">
                <a:solidFill>
                  <a:srgbClr val="212121"/>
                </a:solidFill>
                <a:latin typeface="Voces"/>
                <a:sym typeface="Voces"/>
              </a:rPr>
              <a:t>A preponderance can be established simply because you believe one party and not the other, based on assessment of credibility of the party and the evidence provided.</a:t>
            </a:r>
          </a:p>
        </p:txBody>
      </p:sp>
      <p:pic>
        <p:nvPicPr>
          <p:cNvPr id="6" name="Picture 5">
            <a:extLst>
              <a:ext uri="{FF2B5EF4-FFF2-40B4-BE49-F238E27FC236}">
                <a16:creationId xmlns:a16="http://schemas.microsoft.com/office/drawing/2014/main" id="{862216EA-3048-2649-5D9C-E3912276F452}"/>
              </a:ext>
            </a:extLst>
          </p:cNvPr>
          <p:cNvPicPr>
            <a:picLocks noChangeAspect="1"/>
          </p:cNvPicPr>
          <p:nvPr/>
        </p:nvPicPr>
        <p:blipFill>
          <a:blip r:embed="rId2"/>
          <a:stretch>
            <a:fillRect/>
          </a:stretch>
        </p:blipFill>
        <p:spPr>
          <a:xfrm>
            <a:off x="1885950" y="996970"/>
            <a:ext cx="5372100" cy="647700"/>
          </a:xfrm>
          <a:prstGeom prst="rect">
            <a:avLst/>
          </a:prstGeom>
        </p:spPr>
      </p:pic>
      <p:sp>
        <p:nvSpPr>
          <p:cNvPr id="7" name="Google Shape;2796;p80">
            <a:extLst>
              <a:ext uri="{FF2B5EF4-FFF2-40B4-BE49-F238E27FC236}">
                <a16:creationId xmlns:a16="http://schemas.microsoft.com/office/drawing/2014/main" id="{5EAFB205-9D08-6FE7-7416-C44CE216C7B1}"/>
              </a:ext>
            </a:extLst>
          </p:cNvPr>
          <p:cNvSpPr txBox="1">
            <a:spLocks/>
          </p:cNvSpPr>
          <p:nvPr/>
        </p:nvSpPr>
        <p:spPr>
          <a:xfrm>
            <a:off x="4525408" y="1572970"/>
            <a:ext cx="3695803" cy="3148756"/>
          </a:xfrm>
          <a:prstGeom prst="rect">
            <a:avLst/>
          </a:prstGeom>
        </p:spPr>
        <p:txBody>
          <a:bodyPr spcFirstLastPara="1" wrap="square" lIns="91425" tIns="0"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57200" lvl="0" indent="-330200" fontAlgn="base">
              <a:buClr>
                <a:srgbClr val="212121"/>
              </a:buClr>
              <a:buSzPts val="1200"/>
              <a:buFont typeface="Barlow Semi Condensed"/>
              <a:buChar char="●"/>
            </a:pPr>
            <a:r>
              <a:rPr lang="en-US" dirty="0">
                <a:solidFill>
                  <a:srgbClr val="212121"/>
                </a:solidFill>
                <a:latin typeface="Voces"/>
                <a:sym typeface="Voces"/>
              </a:rPr>
              <a:t>Explanations of why the harassment occurred do not add to credibility. </a:t>
            </a:r>
          </a:p>
          <a:p>
            <a:pPr marL="457200" lvl="0" indent="-330200" fontAlgn="base">
              <a:buClr>
                <a:srgbClr val="212121"/>
              </a:buClr>
              <a:buSzPts val="1200"/>
              <a:buFont typeface="Barlow Semi Condensed"/>
              <a:buChar char="●"/>
            </a:pPr>
            <a:r>
              <a:rPr lang="en-US" dirty="0">
                <a:solidFill>
                  <a:srgbClr val="212121"/>
                </a:solidFill>
                <a:latin typeface="Voces"/>
                <a:sym typeface="Voces"/>
              </a:rPr>
              <a:t>People who have sexually harassed others often acknowledge their behavior but explain and defend it in ways that do not justify their actions and should not add to their credibility. </a:t>
            </a:r>
          </a:p>
          <a:p>
            <a:pPr marL="457200" lvl="0" indent="-330200" fontAlgn="base">
              <a:buClr>
                <a:srgbClr val="212121"/>
              </a:buClr>
              <a:buSzPts val="1200"/>
              <a:buFont typeface="Barlow Semi Condensed"/>
              <a:buChar char="●"/>
            </a:pPr>
            <a:r>
              <a:rPr lang="en-US" dirty="0">
                <a:solidFill>
                  <a:srgbClr val="212121"/>
                </a:solidFill>
                <a:latin typeface="Voces"/>
                <a:sym typeface="Voces"/>
              </a:rPr>
              <a:t>To the contrary, such excuses should be seen as admissions of having engaged in sexually harassing behaviors. </a:t>
            </a:r>
          </a:p>
          <a:p>
            <a:pPr marL="127000" lvl="1" algn="r" fontAlgn="base">
              <a:buClr>
                <a:srgbClr val="212121"/>
              </a:buClr>
              <a:buSzPts val="1200"/>
            </a:pPr>
            <a:endParaRPr lang="en-US" sz="1200" dirty="0">
              <a:solidFill>
                <a:srgbClr val="212121"/>
              </a:solidFill>
              <a:latin typeface="Voces"/>
              <a:sym typeface="Voces"/>
            </a:endParaRPr>
          </a:p>
        </p:txBody>
      </p:sp>
    </p:spTree>
    <p:extLst>
      <p:ext uri="{BB962C8B-B14F-4D97-AF65-F5344CB8AC3E}">
        <p14:creationId xmlns:p14="http://schemas.microsoft.com/office/powerpoint/2010/main" val="1391732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A7B10A8-E857-471A-D0E8-204CDD5B335F}"/>
              </a:ext>
            </a:extLst>
          </p:cNvPr>
          <p:cNvSpPr>
            <a:spLocks noGrp="1"/>
          </p:cNvSpPr>
          <p:nvPr>
            <p:ph type="ctrTitle"/>
          </p:nvPr>
        </p:nvSpPr>
        <p:spPr/>
        <p:txBody>
          <a:bodyPr/>
          <a:lstStyle/>
          <a:p>
            <a:pPr algn="ctr"/>
            <a:r>
              <a:rPr lang="en-US" dirty="0"/>
              <a:t>Weighing Evidence</a:t>
            </a:r>
          </a:p>
        </p:txBody>
      </p:sp>
      <p:sp>
        <p:nvSpPr>
          <p:cNvPr id="8" name="TextBox 7">
            <a:extLst>
              <a:ext uri="{FF2B5EF4-FFF2-40B4-BE49-F238E27FC236}">
                <a16:creationId xmlns:a16="http://schemas.microsoft.com/office/drawing/2014/main" id="{F8D6C787-BE47-F38B-85DC-1CF45D9CE4AA}"/>
              </a:ext>
            </a:extLst>
          </p:cNvPr>
          <p:cNvSpPr txBox="1"/>
          <p:nvPr/>
        </p:nvSpPr>
        <p:spPr>
          <a:xfrm>
            <a:off x="713250" y="996655"/>
            <a:ext cx="7419549" cy="3785652"/>
          </a:xfrm>
          <a:prstGeom prst="rect">
            <a:avLst/>
          </a:prstGeom>
          <a:noFill/>
        </p:spPr>
        <p:txBody>
          <a:bodyPr wrap="square" rtlCol="0">
            <a:spAutoFit/>
          </a:bodyPr>
          <a:lstStyle/>
          <a:p>
            <a:pPr marL="127000" fontAlgn="base">
              <a:buClr>
                <a:srgbClr val="212121"/>
              </a:buClr>
              <a:buSzPts val="1200"/>
              <a:defRPr/>
            </a:pPr>
            <a:r>
              <a:rPr kumimoji="0" lang="en-US" sz="1200" b="0" i="0" u="none" strike="noStrike" kern="0" cap="none" spc="0" normalizeH="0" baseline="0" noProof="0" dirty="0">
                <a:ln>
                  <a:noFill/>
                </a:ln>
                <a:solidFill>
                  <a:srgbClr val="212121"/>
                </a:solidFill>
                <a:effectLst/>
                <a:uLnTx/>
                <a:uFillTx/>
                <a:latin typeface="Voces"/>
                <a:sym typeface="Voces"/>
              </a:rPr>
              <a:t>The following do not add or detract from credibility of the responding party because they are irrelevant: </a:t>
            </a:r>
          </a:p>
          <a:p>
            <a:pPr marL="457200" lvl="4" indent="-330200" fontAlgn="base">
              <a:buClr>
                <a:srgbClr val="212121"/>
              </a:buClr>
              <a:buSzPts val="1200"/>
              <a:buFont typeface="Barlow Semi Condensed"/>
              <a:buChar char="●"/>
              <a:defRPr/>
            </a:pPr>
            <a:r>
              <a:rPr kumimoji="0" lang="en-US" sz="1200" b="0" i="0" u="none" strike="noStrike" kern="0" cap="none" spc="0" normalizeH="0" baseline="0" noProof="0" dirty="0">
                <a:ln>
                  <a:noFill/>
                </a:ln>
                <a:solidFill>
                  <a:srgbClr val="212121"/>
                </a:solidFill>
                <a:effectLst/>
                <a:uLnTx/>
                <a:uFillTx/>
                <a:latin typeface="Voces"/>
                <a:sym typeface="Voces"/>
              </a:rPr>
              <a:t>Character witnesses. (“He is such a good kid; I know he would never do that.”) </a:t>
            </a:r>
          </a:p>
          <a:p>
            <a:pPr marL="457200" lvl="4" indent="-330200" fontAlgn="base">
              <a:buClr>
                <a:srgbClr val="212121"/>
              </a:buClr>
              <a:buSzPts val="1200"/>
              <a:buFont typeface="Barlow Semi Condensed"/>
              <a:buChar char="●"/>
              <a:defRPr/>
            </a:pPr>
            <a:r>
              <a:rPr kumimoji="0" lang="en-US" sz="1200" b="0" i="0" u="none" strike="noStrike" kern="0" cap="none" spc="0" normalizeH="0" baseline="0" noProof="0" dirty="0">
                <a:ln>
                  <a:noFill/>
                </a:ln>
                <a:solidFill>
                  <a:srgbClr val="212121"/>
                </a:solidFill>
                <a:effectLst/>
                <a:uLnTx/>
                <a:uFillTx/>
                <a:latin typeface="Voces"/>
                <a:sym typeface="Voces"/>
              </a:rPr>
              <a:t>Popularity with staff and other students. (“Everybody likes him; I just don’t believe he would do that.”) </a:t>
            </a:r>
          </a:p>
          <a:p>
            <a:pPr marL="457200" lvl="4" indent="-330200" fontAlgn="base">
              <a:buClr>
                <a:srgbClr val="212121"/>
              </a:buClr>
              <a:buSzPts val="1200"/>
              <a:buFont typeface="Barlow Semi Condensed"/>
              <a:buChar char="●"/>
              <a:defRPr/>
            </a:pPr>
            <a:r>
              <a:rPr kumimoji="0" lang="en-US" sz="1200" b="0" i="0" u="none" strike="noStrike" kern="0" cap="none" spc="0" normalizeH="0" baseline="0" noProof="0" dirty="0">
                <a:ln>
                  <a:noFill/>
                </a:ln>
                <a:solidFill>
                  <a:srgbClr val="212121"/>
                </a:solidFill>
                <a:effectLst/>
                <a:uLnTx/>
                <a:uFillTx/>
                <a:latin typeface="Voces"/>
                <a:sym typeface="Voces"/>
              </a:rPr>
              <a:t>No history of past problems. (“She’s never been in trouble before.”) </a:t>
            </a:r>
          </a:p>
          <a:p>
            <a:pPr marL="457200" lvl="4" indent="-330200" fontAlgn="base">
              <a:buClr>
                <a:srgbClr val="212121"/>
              </a:buClr>
              <a:buSzPts val="1200"/>
              <a:buFont typeface="Barlow Semi Condensed"/>
              <a:buChar char="●"/>
              <a:defRPr/>
            </a:pPr>
            <a:r>
              <a:rPr kumimoji="0" lang="en-US" sz="1200" b="0" i="0" u="none" strike="noStrike" kern="0" cap="none" spc="0" normalizeH="0" baseline="0" noProof="0" dirty="0">
                <a:ln>
                  <a:noFill/>
                </a:ln>
                <a:solidFill>
                  <a:srgbClr val="212121"/>
                </a:solidFill>
                <a:effectLst/>
                <a:uLnTx/>
                <a:uFillTx/>
                <a:latin typeface="Voces"/>
                <a:sym typeface="Voces"/>
              </a:rPr>
              <a:t>Academic performance. (“But he’s a really good student. His professors really like him.”)</a:t>
            </a:r>
          </a:p>
          <a:p>
            <a:pPr marL="457200" lvl="4" indent="-330200" fontAlgn="base">
              <a:buClr>
                <a:srgbClr val="212121"/>
              </a:buClr>
              <a:buSzPts val="1200"/>
              <a:buFont typeface="Barlow Semi Condensed"/>
              <a:buChar char="●"/>
              <a:defRPr/>
            </a:pPr>
            <a:endParaRPr lang="en-US" sz="1200" dirty="0">
              <a:solidFill>
                <a:srgbClr val="212121"/>
              </a:solidFill>
              <a:latin typeface="Voces"/>
              <a:sym typeface="Voces"/>
            </a:endParaRPr>
          </a:p>
          <a:p>
            <a:pPr marL="127000" lvl="4" fontAlgn="base">
              <a:buClr>
                <a:srgbClr val="212121"/>
              </a:buClr>
              <a:buSzPts val="1200"/>
              <a:defRPr/>
            </a:pPr>
            <a:r>
              <a:rPr kumimoji="0" lang="en-US" sz="1200" b="0" i="0" u="none" strike="noStrike" kern="0" cap="none" spc="0" normalizeH="0" baseline="0" noProof="0" dirty="0">
                <a:ln>
                  <a:noFill/>
                </a:ln>
                <a:solidFill>
                  <a:srgbClr val="212121"/>
                </a:solidFill>
                <a:effectLst/>
                <a:uLnTx/>
                <a:uFillTx/>
                <a:latin typeface="Voces"/>
                <a:sym typeface="Voces"/>
              </a:rPr>
              <a:t>The following do not add or detract from credibility of the Complainant:</a:t>
            </a:r>
          </a:p>
          <a:p>
            <a:pPr marL="457200" marR="0" lvl="4" indent="-330200" algn="l" defTabSz="914400" rtl="0" eaLnBrk="1" fontAlgn="base" latinLnBrk="0" hangingPunct="1">
              <a:lnSpc>
                <a:spcPct val="100000"/>
              </a:lnSpc>
              <a:spcBef>
                <a:spcPts val="0"/>
              </a:spcBef>
              <a:spcAft>
                <a:spcPts val="0"/>
              </a:spcAft>
              <a:buClr>
                <a:srgbClr val="212121"/>
              </a:buClr>
              <a:buSzPts val="1200"/>
              <a:buFont typeface="Barlow Semi Condensed"/>
              <a:buChar char="●"/>
              <a:tabLst/>
              <a:defRPr/>
            </a:pPr>
            <a:r>
              <a:rPr kumimoji="0" lang="en-US" sz="1200" b="0" i="0" u="none" strike="noStrike" kern="0" cap="none" spc="0" normalizeH="0" baseline="0" noProof="0" dirty="0">
                <a:ln>
                  <a:noFill/>
                </a:ln>
                <a:solidFill>
                  <a:srgbClr val="212121"/>
                </a:solidFill>
                <a:effectLst/>
                <a:uLnTx/>
                <a:uFillTx/>
                <a:latin typeface="Voces"/>
                <a:sym typeface="Voces"/>
              </a:rPr>
              <a:t>Clothing. (“Just look at what she was wearing.”) Clothing does not cause sexual harassment, nor does it give anyone permission to touch or make sexual remarks. </a:t>
            </a:r>
          </a:p>
          <a:p>
            <a:pPr marL="457200" marR="0" lvl="4" indent="-330200" algn="l" defTabSz="914400" rtl="0" eaLnBrk="1" fontAlgn="base" latinLnBrk="0" hangingPunct="1">
              <a:lnSpc>
                <a:spcPct val="100000"/>
              </a:lnSpc>
              <a:spcBef>
                <a:spcPts val="0"/>
              </a:spcBef>
              <a:spcAft>
                <a:spcPts val="0"/>
              </a:spcAft>
              <a:buClr>
                <a:srgbClr val="212121"/>
              </a:buClr>
              <a:buSzPts val="1200"/>
              <a:buFont typeface="Barlow Semi Condensed"/>
              <a:buChar char="●"/>
              <a:tabLst/>
              <a:defRPr/>
            </a:pPr>
            <a:r>
              <a:rPr kumimoji="0" lang="en-US" sz="1200" b="0" i="0" u="none" strike="noStrike" kern="0" cap="none" spc="0" normalizeH="0" baseline="0" noProof="0" dirty="0">
                <a:ln>
                  <a:noFill/>
                </a:ln>
                <a:solidFill>
                  <a:srgbClr val="212121"/>
                </a:solidFill>
                <a:effectLst/>
                <a:uLnTx/>
                <a:uFillTx/>
                <a:latin typeface="Voces"/>
                <a:sym typeface="Voces"/>
              </a:rPr>
              <a:t>Appearance. (“They are so pretty; no wonder he did it,” or, “she is so unattractive! I don’t believe anyone would do that to her.”)</a:t>
            </a:r>
          </a:p>
          <a:p>
            <a:pPr marL="457200" marR="0" lvl="4" indent="-330200" algn="l" defTabSz="914400" rtl="0" eaLnBrk="1" fontAlgn="base" latinLnBrk="0" hangingPunct="1">
              <a:lnSpc>
                <a:spcPct val="100000"/>
              </a:lnSpc>
              <a:spcBef>
                <a:spcPts val="0"/>
              </a:spcBef>
              <a:spcAft>
                <a:spcPts val="0"/>
              </a:spcAft>
              <a:buClr>
                <a:srgbClr val="212121"/>
              </a:buClr>
              <a:buSzPts val="1200"/>
              <a:buFont typeface="Barlow Semi Condensed"/>
              <a:buChar char="●"/>
              <a:tabLst/>
              <a:defRPr/>
            </a:pPr>
            <a:r>
              <a:rPr kumimoji="0" lang="en-US" sz="1200" b="0" i="0" u="none" strike="noStrike" kern="0" cap="none" spc="0" normalizeH="0" baseline="0" noProof="0" dirty="0">
                <a:ln>
                  <a:noFill/>
                </a:ln>
                <a:solidFill>
                  <a:srgbClr val="212121"/>
                </a:solidFill>
                <a:effectLst/>
                <a:uLnTx/>
                <a:uFillTx/>
                <a:latin typeface="Voces"/>
                <a:sym typeface="Voces"/>
              </a:rPr>
              <a:t>Flirting behavior. (“He’s always flirting with the boys, what did he expect?”) </a:t>
            </a:r>
          </a:p>
          <a:p>
            <a:pPr marL="457200" marR="0" lvl="4" indent="-330200" algn="l" defTabSz="914400" rtl="0" eaLnBrk="1" fontAlgn="base" latinLnBrk="0" hangingPunct="1">
              <a:lnSpc>
                <a:spcPct val="100000"/>
              </a:lnSpc>
              <a:spcBef>
                <a:spcPts val="0"/>
              </a:spcBef>
              <a:spcAft>
                <a:spcPts val="0"/>
              </a:spcAft>
              <a:buClr>
                <a:srgbClr val="212121"/>
              </a:buClr>
              <a:buSzPts val="1200"/>
              <a:buFont typeface="Barlow Semi Condensed"/>
              <a:buChar char="●"/>
              <a:tabLst/>
              <a:defRPr/>
            </a:pPr>
            <a:r>
              <a:rPr kumimoji="0" lang="en-US" sz="1200" b="0" i="0" u="none" strike="noStrike" kern="0" cap="none" spc="0" normalizeH="0" baseline="0" noProof="0" dirty="0">
                <a:ln>
                  <a:noFill/>
                </a:ln>
                <a:solidFill>
                  <a:srgbClr val="212121"/>
                </a:solidFill>
                <a:effectLst/>
                <a:uLnTx/>
                <a:uFillTx/>
                <a:latin typeface="Voces"/>
                <a:sym typeface="Voces"/>
              </a:rPr>
              <a:t>Males being Complainants. (“He should have realized she meant it as a compliment.”) </a:t>
            </a:r>
          </a:p>
          <a:p>
            <a:pPr marL="457200" marR="0" lvl="4" indent="-330200" algn="l" defTabSz="914400" rtl="0" eaLnBrk="1" fontAlgn="base" latinLnBrk="0" hangingPunct="1">
              <a:lnSpc>
                <a:spcPct val="100000"/>
              </a:lnSpc>
              <a:spcBef>
                <a:spcPts val="0"/>
              </a:spcBef>
              <a:spcAft>
                <a:spcPts val="0"/>
              </a:spcAft>
              <a:buClr>
                <a:srgbClr val="212121"/>
              </a:buClr>
              <a:buSzPts val="1200"/>
              <a:buFont typeface="Barlow Semi Condensed"/>
              <a:buChar char="●"/>
              <a:tabLst/>
              <a:defRPr/>
            </a:pPr>
            <a:r>
              <a:rPr kumimoji="0" lang="en-US" sz="1200" b="0" i="0" u="none" strike="noStrike" kern="0" cap="none" spc="0" normalizeH="0" baseline="0" noProof="0" dirty="0">
                <a:ln>
                  <a:noFill/>
                </a:ln>
                <a:solidFill>
                  <a:srgbClr val="212121"/>
                </a:solidFill>
                <a:effectLst/>
                <a:uLnTx/>
                <a:uFillTx/>
                <a:latin typeface="Voces"/>
                <a:sym typeface="Voces"/>
              </a:rPr>
              <a:t>Sexual orientation of Complainant (“Listen, he came out of the closet and told everyone. He should have expected that people would act like this.”)</a:t>
            </a:r>
          </a:p>
          <a:p>
            <a:pPr marL="457200" marR="0" lvl="4" indent="-330200" algn="l" defTabSz="914400" rtl="0" eaLnBrk="1" fontAlgn="base" latinLnBrk="0" hangingPunct="1">
              <a:lnSpc>
                <a:spcPct val="100000"/>
              </a:lnSpc>
              <a:spcBef>
                <a:spcPts val="0"/>
              </a:spcBef>
              <a:spcAft>
                <a:spcPts val="0"/>
              </a:spcAft>
              <a:buClr>
                <a:srgbClr val="212121"/>
              </a:buClr>
              <a:buSzPts val="1200"/>
              <a:buFont typeface="Barlow Semi Condensed"/>
              <a:buChar char="●"/>
              <a:tabLst/>
              <a:defRPr/>
            </a:pPr>
            <a:r>
              <a:rPr kumimoji="0" lang="en-US" sz="1200" b="0" i="0" u="none" strike="noStrike" kern="0" cap="none" spc="0" normalizeH="0" baseline="0" noProof="0" dirty="0">
                <a:ln>
                  <a:noFill/>
                </a:ln>
                <a:solidFill>
                  <a:srgbClr val="212121"/>
                </a:solidFill>
                <a:effectLst/>
                <a:uLnTx/>
                <a:uFillTx/>
                <a:latin typeface="Voces"/>
                <a:sym typeface="Voces"/>
              </a:rPr>
              <a:t>Finally, politics, including athletics participation, concern about the team, concern about “getting a good student in trouble,” whether someone is a last semester senior, etc.,</a:t>
            </a:r>
            <a:br>
              <a:rPr kumimoji="0" lang="en-US" sz="1200" b="0" i="0" u="none" strike="noStrike" kern="0" cap="none" spc="0" normalizeH="0" baseline="0" noProof="0" dirty="0">
                <a:ln>
                  <a:noFill/>
                </a:ln>
                <a:solidFill>
                  <a:srgbClr val="212121"/>
                </a:solidFill>
                <a:effectLst/>
                <a:uLnTx/>
                <a:uFillTx/>
                <a:latin typeface="Voces"/>
                <a:sym typeface="Voces"/>
              </a:rPr>
            </a:br>
            <a:r>
              <a:rPr kumimoji="0" lang="en-US" sz="1200" b="1" i="0" u="none" strike="noStrike" kern="0" cap="none" spc="0" normalizeH="0" baseline="0" noProof="0" dirty="0">
                <a:ln>
                  <a:noFill/>
                </a:ln>
                <a:solidFill>
                  <a:srgbClr val="212121"/>
                </a:solidFill>
                <a:effectLst/>
                <a:uLnTx/>
                <a:uFillTx/>
                <a:latin typeface="Voces"/>
                <a:sym typeface="Voces"/>
              </a:rPr>
              <a:t>cannot impact decisions about whether a policy has been violated.</a:t>
            </a:r>
            <a:endParaRPr lang="en-US" sz="1100" b="1" dirty="0"/>
          </a:p>
        </p:txBody>
      </p:sp>
    </p:spTree>
    <p:extLst>
      <p:ext uri="{BB962C8B-B14F-4D97-AF65-F5344CB8AC3E}">
        <p14:creationId xmlns:p14="http://schemas.microsoft.com/office/powerpoint/2010/main" val="118003481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27582-E709-A980-85A8-97CD7F534975}"/>
              </a:ext>
            </a:extLst>
          </p:cNvPr>
          <p:cNvSpPr>
            <a:spLocks noGrp="1"/>
          </p:cNvSpPr>
          <p:nvPr>
            <p:ph type="ctrTitle"/>
          </p:nvPr>
        </p:nvSpPr>
        <p:spPr/>
        <p:txBody>
          <a:bodyPr/>
          <a:lstStyle/>
          <a:p>
            <a:r>
              <a:rPr lang="en-US" dirty="0"/>
              <a:t>After the Hearing</a:t>
            </a:r>
          </a:p>
        </p:txBody>
      </p:sp>
      <p:sp>
        <p:nvSpPr>
          <p:cNvPr id="3" name="Subtitle 2">
            <a:extLst>
              <a:ext uri="{FF2B5EF4-FFF2-40B4-BE49-F238E27FC236}">
                <a16:creationId xmlns:a16="http://schemas.microsoft.com/office/drawing/2014/main" id="{519872C6-D763-CD12-3B15-35B49051C907}"/>
              </a:ext>
            </a:extLst>
          </p:cNvPr>
          <p:cNvSpPr>
            <a:spLocks noGrp="1"/>
          </p:cNvSpPr>
          <p:nvPr>
            <p:ph type="subTitle" idx="1"/>
          </p:nvPr>
        </p:nvSpPr>
        <p:spPr>
          <a:xfrm>
            <a:off x="1165188" y="2794440"/>
            <a:ext cx="3455400" cy="1151100"/>
          </a:xfrm>
        </p:spPr>
        <p:txBody>
          <a:bodyPr/>
          <a:lstStyle/>
          <a:p>
            <a:r>
              <a:rPr lang="en-US" dirty="0"/>
              <a:t>Will Cooper</a:t>
            </a:r>
          </a:p>
        </p:txBody>
      </p:sp>
    </p:spTree>
    <p:extLst>
      <p:ext uri="{BB962C8B-B14F-4D97-AF65-F5344CB8AC3E}">
        <p14:creationId xmlns:p14="http://schemas.microsoft.com/office/powerpoint/2010/main" val="312748038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2845"/>
        <p:cNvGrpSpPr/>
        <p:nvPr/>
      </p:nvGrpSpPr>
      <p:grpSpPr>
        <a:xfrm>
          <a:off x="0" y="0"/>
          <a:ext cx="0" cy="0"/>
          <a:chOff x="0" y="0"/>
          <a:chExt cx="0" cy="0"/>
        </a:xfrm>
      </p:grpSpPr>
      <p:sp>
        <p:nvSpPr>
          <p:cNvPr id="2846" name="Google Shape;2846;p83"/>
          <p:cNvSpPr txBox="1">
            <a:spLocks noGrp="1"/>
          </p:cNvSpPr>
          <p:nvPr>
            <p:ph type="ctrTitle"/>
          </p:nvPr>
        </p:nvSpPr>
        <p:spPr>
          <a:xfrm>
            <a:off x="713250" y="420624"/>
            <a:ext cx="7717500" cy="576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Title IX Process</a:t>
            </a:r>
            <a:endParaRPr dirty="0"/>
          </a:p>
        </p:txBody>
      </p:sp>
      <p:sp>
        <p:nvSpPr>
          <p:cNvPr id="2847" name="Google Shape;2847;p83"/>
          <p:cNvSpPr txBox="1">
            <a:spLocks noGrp="1"/>
          </p:cNvSpPr>
          <p:nvPr>
            <p:ph type="body" idx="4294967295"/>
          </p:nvPr>
        </p:nvSpPr>
        <p:spPr>
          <a:xfrm>
            <a:off x="195338" y="2386493"/>
            <a:ext cx="1390200" cy="791700"/>
          </a:xfrm>
          <a:prstGeom prst="rect">
            <a:avLst/>
          </a:prstGeom>
        </p:spPr>
        <p:txBody>
          <a:bodyPr spcFirstLastPara="1" wrap="square" lIns="91425" tIns="91425" rIns="91425" bIns="91425" anchor="t" anchorCtr="0">
            <a:noAutofit/>
          </a:bodyPr>
          <a:lstStyle/>
          <a:p>
            <a:pPr marL="0" indent="0" algn="ctr">
              <a:spcAft>
                <a:spcPts val="1200"/>
              </a:spcAft>
              <a:buNone/>
            </a:pPr>
            <a:r>
              <a:rPr lang="en" sz="1400" dirty="0"/>
              <a:t>Initial Meeting</a:t>
            </a:r>
            <a:br>
              <a:rPr lang="en" sz="1400" dirty="0"/>
            </a:br>
            <a:r>
              <a:rPr lang="en" sz="1400" dirty="0"/>
              <a:t>Supports</a:t>
            </a:r>
            <a:br>
              <a:rPr lang="en" sz="1400" dirty="0"/>
            </a:br>
            <a:r>
              <a:rPr lang="en" sz="1400" dirty="0"/>
              <a:t>Advisor</a:t>
            </a:r>
            <a:br>
              <a:rPr lang="en" sz="1400" dirty="0"/>
            </a:br>
            <a:r>
              <a:rPr lang="en" sz="1400" dirty="0"/>
              <a:t>Complaint</a:t>
            </a:r>
            <a:br>
              <a:rPr lang="en" sz="1400" dirty="0"/>
            </a:br>
            <a:r>
              <a:rPr lang="en" sz="1400" dirty="0"/>
              <a:t>Response</a:t>
            </a:r>
            <a:br>
              <a:rPr lang="en" sz="1400" dirty="0"/>
            </a:br>
            <a:r>
              <a:rPr lang="en" sz="1400" dirty="0"/>
              <a:t>NOIA</a:t>
            </a:r>
          </a:p>
        </p:txBody>
      </p:sp>
      <p:sp>
        <p:nvSpPr>
          <p:cNvPr id="2848" name="Google Shape;2848;p83"/>
          <p:cNvSpPr txBox="1">
            <a:spLocks noGrp="1"/>
          </p:cNvSpPr>
          <p:nvPr>
            <p:ph type="subTitle" idx="4294967295"/>
          </p:nvPr>
        </p:nvSpPr>
        <p:spPr>
          <a:xfrm>
            <a:off x="155344" y="1637955"/>
            <a:ext cx="1462402" cy="877200"/>
          </a:xfrm>
          <a:prstGeom prst="rect">
            <a:avLst/>
          </a:prstGeom>
        </p:spPr>
        <p:txBody>
          <a:bodyPr spcFirstLastPara="1" wrap="square" lIns="91425" tIns="0" rIns="91425" bIns="91425" anchor="t" anchorCtr="0">
            <a:noAutofit/>
          </a:bodyPr>
          <a:lstStyle/>
          <a:p>
            <a:pPr marL="0" lvl="0" indent="0" algn="ctr" rtl="0">
              <a:spcBef>
                <a:spcPts val="0"/>
              </a:spcBef>
              <a:spcAft>
                <a:spcPts val="1200"/>
              </a:spcAft>
              <a:buNone/>
            </a:pPr>
            <a:r>
              <a:rPr lang="en" sz="2400" dirty="0">
                <a:solidFill>
                  <a:schemeClr val="accent1"/>
                </a:solidFill>
                <a:latin typeface="Calistoga"/>
                <a:ea typeface="Calistoga"/>
                <a:cs typeface="Calistoga"/>
                <a:sym typeface="Calistoga"/>
              </a:rPr>
              <a:t>Reported to TIX</a:t>
            </a:r>
            <a:endParaRPr sz="2400" dirty="0">
              <a:solidFill>
                <a:schemeClr val="accent1"/>
              </a:solidFill>
              <a:latin typeface="Calistoga"/>
              <a:ea typeface="Calistoga"/>
              <a:cs typeface="Calistoga"/>
              <a:sym typeface="Calistoga"/>
            </a:endParaRPr>
          </a:p>
        </p:txBody>
      </p:sp>
      <p:sp>
        <p:nvSpPr>
          <p:cNvPr id="2849" name="Google Shape;2849;p83"/>
          <p:cNvSpPr txBox="1">
            <a:spLocks noGrp="1"/>
          </p:cNvSpPr>
          <p:nvPr>
            <p:ph type="title" idx="4294967295"/>
          </p:nvPr>
        </p:nvSpPr>
        <p:spPr>
          <a:xfrm>
            <a:off x="191445" y="1219816"/>
            <a:ext cx="1390200" cy="334200"/>
          </a:xfrm>
          <a:prstGeom prst="rect">
            <a:avLst/>
          </a:prstGeom>
        </p:spPr>
        <p:txBody>
          <a:bodyPr spcFirstLastPara="1" wrap="square" lIns="91425" tIns="0" rIns="91425" bIns="91425" anchor="t" anchorCtr="0">
            <a:noAutofit/>
          </a:bodyPr>
          <a:lstStyle/>
          <a:p>
            <a:pPr marL="0" lvl="0" indent="0" algn="ctr" rtl="0">
              <a:spcBef>
                <a:spcPts val="0"/>
              </a:spcBef>
              <a:spcAft>
                <a:spcPts val="0"/>
              </a:spcAft>
              <a:buNone/>
            </a:pPr>
            <a:r>
              <a:rPr lang="en" sz="2400" dirty="0">
                <a:solidFill>
                  <a:schemeClr val="lt1"/>
                </a:solidFill>
              </a:rPr>
              <a:t>Incident</a:t>
            </a:r>
            <a:endParaRPr sz="2400" dirty="0">
              <a:solidFill>
                <a:schemeClr val="lt1"/>
              </a:solidFill>
            </a:endParaRPr>
          </a:p>
        </p:txBody>
      </p:sp>
      <p:sp>
        <p:nvSpPr>
          <p:cNvPr id="2850" name="Google Shape;2850;p83"/>
          <p:cNvSpPr txBox="1">
            <a:spLocks noGrp="1"/>
          </p:cNvSpPr>
          <p:nvPr>
            <p:ph type="body" idx="4294967295"/>
          </p:nvPr>
        </p:nvSpPr>
        <p:spPr>
          <a:xfrm>
            <a:off x="1974218" y="3592263"/>
            <a:ext cx="1390200" cy="791700"/>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None/>
            </a:pPr>
            <a:r>
              <a:rPr lang="en" sz="1400" dirty="0"/>
              <a:t>Interviews</a:t>
            </a:r>
            <a:br>
              <a:rPr lang="en" sz="1400" dirty="0"/>
            </a:br>
            <a:r>
              <a:rPr lang="en" sz="1400" dirty="0"/>
              <a:t>Evidence</a:t>
            </a:r>
            <a:br>
              <a:rPr lang="en" sz="1400" dirty="0"/>
            </a:br>
            <a:r>
              <a:rPr lang="en" sz="1400" dirty="0"/>
              <a:t>Draft Report</a:t>
            </a:r>
            <a:br>
              <a:rPr lang="en" sz="1400" dirty="0"/>
            </a:br>
            <a:r>
              <a:rPr lang="en" sz="1400" dirty="0"/>
              <a:t>Final Report</a:t>
            </a:r>
          </a:p>
        </p:txBody>
      </p:sp>
      <p:sp>
        <p:nvSpPr>
          <p:cNvPr id="2851" name="Google Shape;2851;p83"/>
          <p:cNvSpPr txBox="1">
            <a:spLocks noGrp="1"/>
          </p:cNvSpPr>
          <p:nvPr>
            <p:ph type="subTitle" idx="4294967295"/>
          </p:nvPr>
        </p:nvSpPr>
        <p:spPr>
          <a:xfrm>
            <a:off x="1783422" y="2877932"/>
            <a:ext cx="1775163" cy="877200"/>
          </a:xfrm>
          <a:prstGeom prst="rect">
            <a:avLst/>
          </a:prstGeom>
        </p:spPr>
        <p:txBody>
          <a:bodyPr spcFirstLastPara="1" wrap="square" lIns="91425" tIns="0" rIns="91425" bIns="91425" anchor="t" anchorCtr="0">
            <a:noAutofit/>
          </a:bodyPr>
          <a:lstStyle/>
          <a:p>
            <a:pPr marL="0" lvl="0" indent="0" algn="ctr" rtl="0">
              <a:spcBef>
                <a:spcPts val="0"/>
              </a:spcBef>
              <a:spcAft>
                <a:spcPts val="1200"/>
              </a:spcAft>
              <a:buNone/>
            </a:pPr>
            <a:r>
              <a:rPr lang="en" sz="2400" dirty="0">
                <a:solidFill>
                  <a:schemeClr val="accent1"/>
                </a:solidFill>
                <a:latin typeface="Calistoga"/>
                <a:ea typeface="Calistoga"/>
                <a:cs typeface="Calistoga"/>
                <a:sym typeface="Calistoga"/>
              </a:rPr>
              <a:t>Stones Unturned</a:t>
            </a:r>
            <a:endParaRPr sz="2400" dirty="0">
              <a:solidFill>
                <a:schemeClr val="accent1"/>
              </a:solidFill>
              <a:latin typeface="Calistoga"/>
              <a:ea typeface="Calistoga"/>
              <a:cs typeface="Calistoga"/>
              <a:sym typeface="Calistoga"/>
            </a:endParaRPr>
          </a:p>
        </p:txBody>
      </p:sp>
      <p:sp>
        <p:nvSpPr>
          <p:cNvPr id="2852" name="Google Shape;2852;p83"/>
          <p:cNvSpPr txBox="1">
            <a:spLocks noGrp="1"/>
          </p:cNvSpPr>
          <p:nvPr>
            <p:ph type="title" idx="4294967295"/>
          </p:nvPr>
        </p:nvSpPr>
        <p:spPr>
          <a:xfrm>
            <a:off x="1646393" y="2552342"/>
            <a:ext cx="2045850" cy="334200"/>
          </a:xfrm>
          <a:prstGeom prst="rect">
            <a:avLst/>
          </a:prstGeom>
        </p:spPr>
        <p:txBody>
          <a:bodyPr spcFirstLastPara="1" wrap="square" lIns="91425" tIns="0" rIns="91425" bIns="91425" anchor="t" anchorCtr="0">
            <a:noAutofit/>
          </a:bodyPr>
          <a:lstStyle/>
          <a:p>
            <a:pPr marL="0" lvl="0" indent="0" algn="ctr" rtl="0">
              <a:spcBef>
                <a:spcPts val="0"/>
              </a:spcBef>
              <a:spcAft>
                <a:spcPts val="0"/>
              </a:spcAft>
              <a:buNone/>
            </a:pPr>
            <a:r>
              <a:rPr lang="en" sz="2400" dirty="0">
                <a:solidFill>
                  <a:schemeClr val="lt1"/>
                </a:solidFill>
              </a:rPr>
              <a:t>Investigation</a:t>
            </a:r>
            <a:endParaRPr sz="2400" dirty="0">
              <a:solidFill>
                <a:schemeClr val="lt1"/>
              </a:solidFill>
            </a:endParaRPr>
          </a:p>
        </p:txBody>
      </p:sp>
      <p:sp>
        <p:nvSpPr>
          <p:cNvPr id="2853" name="Google Shape;2853;p83"/>
          <p:cNvSpPr txBox="1">
            <a:spLocks noGrp="1"/>
          </p:cNvSpPr>
          <p:nvPr>
            <p:ph type="body" idx="4294967295"/>
          </p:nvPr>
        </p:nvSpPr>
        <p:spPr>
          <a:xfrm>
            <a:off x="3395790" y="2255171"/>
            <a:ext cx="1869621" cy="791700"/>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None/>
            </a:pPr>
            <a:r>
              <a:rPr lang="en" sz="1400" dirty="0"/>
              <a:t>Consent Framework Questioning</a:t>
            </a:r>
            <a:br>
              <a:rPr lang="en" sz="1400" dirty="0"/>
            </a:br>
            <a:r>
              <a:rPr lang="en" sz="1400" dirty="0"/>
              <a:t>Relevance</a:t>
            </a:r>
            <a:br>
              <a:rPr lang="en" sz="1400" dirty="0"/>
            </a:br>
            <a:r>
              <a:rPr lang="en" sz="1400" dirty="0"/>
              <a:t>Technology</a:t>
            </a:r>
            <a:br>
              <a:rPr lang="en" sz="1400" dirty="0"/>
            </a:br>
            <a:r>
              <a:rPr lang="en" sz="1400" dirty="0"/>
              <a:t>Collaborate</a:t>
            </a:r>
          </a:p>
        </p:txBody>
      </p:sp>
      <p:sp>
        <p:nvSpPr>
          <p:cNvPr id="2854" name="Google Shape;2854;p83"/>
          <p:cNvSpPr txBox="1">
            <a:spLocks noGrp="1"/>
          </p:cNvSpPr>
          <p:nvPr>
            <p:ph type="subTitle" idx="4294967295"/>
          </p:nvPr>
        </p:nvSpPr>
        <p:spPr>
          <a:xfrm>
            <a:off x="3410674" y="1595978"/>
            <a:ext cx="1854737" cy="877200"/>
          </a:xfrm>
          <a:prstGeom prst="rect">
            <a:avLst/>
          </a:prstGeom>
        </p:spPr>
        <p:txBody>
          <a:bodyPr spcFirstLastPara="1" wrap="square" lIns="91425" tIns="0" rIns="91425" bIns="91425" anchor="t" anchorCtr="0">
            <a:noAutofit/>
          </a:bodyPr>
          <a:lstStyle/>
          <a:p>
            <a:pPr marL="0" lvl="0" indent="0" algn="ctr" rtl="0">
              <a:spcBef>
                <a:spcPts val="0"/>
              </a:spcBef>
              <a:spcAft>
                <a:spcPts val="1200"/>
              </a:spcAft>
              <a:buNone/>
            </a:pPr>
            <a:r>
              <a:rPr lang="en" sz="2400" dirty="0">
                <a:solidFill>
                  <a:schemeClr val="accent1"/>
                </a:solidFill>
                <a:latin typeface="Calistoga"/>
                <a:ea typeface="Calistoga"/>
                <a:cs typeface="Calistoga"/>
                <a:sym typeface="Calistoga"/>
              </a:rPr>
              <a:t>Hearing Prep</a:t>
            </a:r>
            <a:endParaRPr sz="2400" dirty="0">
              <a:solidFill>
                <a:schemeClr val="accent1"/>
              </a:solidFill>
              <a:latin typeface="Calistoga"/>
              <a:ea typeface="Calistoga"/>
              <a:cs typeface="Calistoga"/>
              <a:sym typeface="Calistoga"/>
            </a:endParaRPr>
          </a:p>
        </p:txBody>
      </p:sp>
      <p:sp>
        <p:nvSpPr>
          <p:cNvPr id="2855" name="Google Shape;2855;p83"/>
          <p:cNvSpPr txBox="1">
            <a:spLocks noGrp="1"/>
          </p:cNvSpPr>
          <p:nvPr>
            <p:ph type="title" idx="4294967295"/>
          </p:nvPr>
        </p:nvSpPr>
        <p:spPr>
          <a:xfrm>
            <a:off x="3311905" y="1206502"/>
            <a:ext cx="2045849" cy="334200"/>
          </a:xfrm>
          <a:prstGeom prst="rect">
            <a:avLst/>
          </a:prstGeom>
        </p:spPr>
        <p:txBody>
          <a:bodyPr spcFirstLastPara="1" wrap="square" lIns="91425" tIns="0" rIns="91425" bIns="91425" anchor="t" anchorCtr="0">
            <a:noAutofit/>
          </a:bodyPr>
          <a:lstStyle/>
          <a:p>
            <a:pPr marL="0" lvl="0" indent="0" algn="ctr" rtl="0">
              <a:spcBef>
                <a:spcPts val="0"/>
              </a:spcBef>
              <a:spcAft>
                <a:spcPts val="0"/>
              </a:spcAft>
              <a:buNone/>
            </a:pPr>
            <a:r>
              <a:rPr lang="en" sz="2400" dirty="0">
                <a:solidFill>
                  <a:schemeClr val="lt1"/>
                </a:solidFill>
              </a:rPr>
              <a:t>Pre-Hearing</a:t>
            </a:r>
            <a:endParaRPr sz="2400" dirty="0">
              <a:solidFill>
                <a:schemeClr val="lt1"/>
              </a:solidFill>
            </a:endParaRPr>
          </a:p>
        </p:txBody>
      </p:sp>
      <p:sp>
        <p:nvSpPr>
          <p:cNvPr id="2856" name="Google Shape;2856;p83"/>
          <p:cNvSpPr txBox="1">
            <a:spLocks noGrp="1"/>
          </p:cNvSpPr>
          <p:nvPr>
            <p:ph type="body" idx="4294967295"/>
          </p:nvPr>
        </p:nvSpPr>
        <p:spPr>
          <a:xfrm>
            <a:off x="5265411" y="3626164"/>
            <a:ext cx="1775163" cy="791700"/>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None/>
            </a:pPr>
            <a:r>
              <a:rPr lang="en" sz="1400" dirty="0"/>
              <a:t>Proceedings</a:t>
            </a:r>
            <a:br>
              <a:rPr lang="en" sz="1400" dirty="0"/>
            </a:br>
            <a:r>
              <a:rPr lang="en" sz="1400" dirty="0"/>
              <a:t>Technology</a:t>
            </a:r>
            <a:br>
              <a:rPr lang="en" sz="1400" dirty="0"/>
            </a:br>
            <a:r>
              <a:rPr lang="en" sz="1400" dirty="0"/>
              <a:t>Credibility</a:t>
            </a:r>
            <a:br>
              <a:rPr lang="en" sz="1400" dirty="0"/>
            </a:br>
            <a:r>
              <a:rPr lang="en" sz="1400" dirty="0"/>
              <a:t>Weighing Evidence</a:t>
            </a:r>
          </a:p>
          <a:p>
            <a:pPr marL="0" lvl="0" indent="0" algn="ctr" rtl="0">
              <a:spcBef>
                <a:spcPts val="0"/>
              </a:spcBef>
              <a:spcAft>
                <a:spcPts val="1200"/>
              </a:spcAft>
              <a:buNone/>
            </a:pPr>
            <a:br>
              <a:rPr lang="en" sz="1400" dirty="0"/>
            </a:br>
            <a:endParaRPr lang="en" sz="1400" dirty="0"/>
          </a:p>
        </p:txBody>
      </p:sp>
      <p:sp>
        <p:nvSpPr>
          <p:cNvPr id="2857" name="Google Shape;2857;p83"/>
          <p:cNvSpPr txBox="1">
            <a:spLocks noGrp="1"/>
          </p:cNvSpPr>
          <p:nvPr>
            <p:ph type="subTitle" idx="4294967295"/>
          </p:nvPr>
        </p:nvSpPr>
        <p:spPr>
          <a:xfrm>
            <a:off x="5107523" y="2909208"/>
            <a:ext cx="2045850" cy="877200"/>
          </a:xfrm>
          <a:prstGeom prst="rect">
            <a:avLst/>
          </a:prstGeom>
        </p:spPr>
        <p:txBody>
          <a:bodyPr spcFirstLastPara="1" wrap="square" lIns="91425" tIns="0" rIns="91425" bIns="91425" anchor="t" anchorCtr="0">
            <a:noAutofit/>
          </a:bodyPr>
          <a:lstStyle/>
          <a:p>
            <a:pPr marL="0" lvl="0" indent="0" algn="ctr" rtl="0">
              <a:spcBef>
                <a:spcPts val="0"/>
              </a:spcBef>
              <a:spcAft>
                <a:spcPts val="1200"/>
              </a:spcAft>
              <a:buNone/>
            </a:pPr>
            <a:r>
              <a:rPr lang="en" sz="2400" dirty="0">
                <a:solidFill>
                  <a:schemeClr val="accent1"/>
                </a:solidFill>
                <a:latin typeface="Calistoga"/>
                <a:ea typeface="Calistoga"/>
                <a:cs typeface="Calistoga"/>
                <a:sym typeface="Calistoga"/>
              </a:rPr>
              <a:t>Procedures &amp; Decisions</a:t>
            </a:r>
            <a:endParaRPr sz="2400" dirty="0">
              <a:solidFill>
                <a:schemeClr val="accent1"/>
              </a:solidFill>
              <a:latin typeface="Calistoga"/>
              <a:ea typeface="Calistoga"/>
              <a:cs typeface="Calistoga"/>
              <a:sym typeface="Calistoga"/>
            </a:endParaRPr>
          </a:p>
        </p:txBody>
      </p:sp>
      <p:sp>
        <p:nvSpPr>
          <p:cNvPr id="2858" name="Google Shape;2858;p83"/>
          <p:cNvSpPr txBox="1">
            <a:spLocks noGrp="1"/>
          </p:cNvSpPr>
          <p:nvPr>
            <p:ph type="title" idx="4294967295"/>
          </p:nvPr>
        </p:nvSpPr>
        <p:spPr>
          <a:xfrm>
            <a:off x="5470287" y="2571750"/>
            <a:ext cx="1390200" cy="334200"/>
          </a:xfrm>
          <a:prstGeom prst="rect">
            <a:avLst/>
          </a:prstGeom>
        </p:spPr>
        <p:txBody>
          <a:bodyPr spcFirstLastPara="1" wrap="square" lIns="91425" tIns="0" rIns="91425" bIns="91425" anchor="t" anchorCtr="0">
            <a:noAutofit/>
          </a:bodyPr>
          <a:lstStyle/>
          <a:p>
            <a:pPr marL="0" lvl="0" indent="0" algn="ctr" rtl="0">
              <a:spcBef>
                <a:spcPts val="0"/>
              </a:spcBef>
              <a:spcAft>
                <a:spcPts val="0"/>
              </a:spcAft>
              <a:buNone/>
            </a:pPr>
            <a:r>
              <a:rPr lang="en" sz="2400" dirty="0">
                <a:solidFill>
                  <a:schemeClr val="lt1"/>
                </a:solidFill>
              </a:rPr>
              <a:t>Hearing</a:t>
            </a:r>
            <a:endParaRPr sz="2400" dirty="0">
              <a:solidFill>
                <a:schemeClr val="lt1"/>
              </a:solidFill>
            </a:endParaRPr>
          </a:p>
        </p:txBody>
      </p:sp>
      <p:sp>
        <p:nvSpPr>
          <p:cNvPr id="2860" name="Google Shape;2860;p83"/>
          <p:cNvSpPr txBox="1">
            <a:spLocks noGrp="1"/>
          </p:cNvSpPr>
          <p:nvPr>
            <p:ph type="subTitle" idx="4294967295"/>
          </p:nvPr>
        </p:nvSpPr>
        <p:spPr>
          <a:xfrm>
            <a:off x="7115099" y="1675142"/>
            <a:ext cx="2045849" cy="877200"/>
          </a:xfrm>
          <a:prstGeom prst="rect">
            <a:avLst/>
          </a:prstGeom>
        </p:spPr>
        <p:txBody>
          <a:bodyPr spcFirstLastPara="1" wrap="square" lIns="91425" tIns="0" rIns="91425" bIns="91425" anchor="t" anchorCtr="0">
            <a:noAutofit/>
          </a:bodyPr>
          <a:lstStyle/>
          <a:p>
            <a:pPr marL="0" lvl="0" indent="0" algn="ctr" rtl="0">
              <a:spcBef>
                <a:spcPts val="0"/>
              </a:spcBef>
              <a:spcAft>
                <a:spcPts val="1200"/>
              </a:spcAft>
              <a:buNone/>
            </a:pPr>
            <a:r>
              <a:rPr lang="en" sz="2400" dirty="0">
                <a:solidFill>
                  <a:schemeClr val="accent1"/>
                </a:solidFill>
                <a:latin typeface="Calistoga"/>
                <a:ea typeface="Calistoga"/>
                <a:cs typeface="Calistoga"/>
                <a:sym typeface="Calistoga"/>
              </a:rPr>
              <a:t>Outcomes &amp; Appeals</a:t>
            </a:r>
            <a:endParaRPr sz="2400" dirty="0">
              <a:solidFill>
                <a:schemeClr val="accent1"/>
              </a:solidFill>
              <a:latin typeface="Calistoga"/>
              <a:ea typeface="Calistoga"/>
              <a:cs typeface="Calistoga"/>
              <a:sym typeface="Calistoga"/>
            </a:endParaRPr>
          </a:p>
        </p:txBody>
      </p:sp>
      <p:sp>
        <p:nvSpPr>
          <p:cNvPr id="2861" name="Google Shape;2861;p83"/>
          <p:cNvSpPr txBox="1">
            <a:spLocks noGrp="1"/>
          </p:cNvSpPr>
          <p:nvPr>
            <p:ph type="title" idx="4294967295"/>
          </p:nvPr>
        </p:nvSpPr>
        <p:spPr>
          <a:xfrm>
            <a:off x="7088014" y="1337169"/>
            <a:ext cx="2100021" cy="334200"/>
          </a:xfrm>
          <a:prstGeom prst="rect">
            <a:avLst/>
          </a:prstGeom>
        </p:spPr>
        <p:txBody>
          <a:bodyPr spcFirstLastPara="1" wrap="square" lIns="91425" tIns="0" rIns="91425" bIns="91425" anchor="t" anchorCtr="0">
            <a:noAutofit/>
          </a:bodyPr>
          <a:lstStyle/>
          <a:p>
            <a:pPr marL="0" lvl="0" indent="0" algn="ctr" rtl="0">
              <a:spcBef>
                <a:spcPts val="0"/>
              </a:spcBef>
              <a:spcAft>
                <a:spcPts val="0"/>
              </a:spcAft>
              <a:buNone/>
            </a:pPr>
            <a:r>
              <a:rPr lang="en" sz="2400" dirty="0">
                <a:solidFill>
                  <a:schemeClr val="lt1"/>
                </a:solidFill>
              </a:rPr>
              <a:t>Post-Hearing</a:t>
            </a:r>
            <a:endParaRPr sz="2400" dirty="0">
              <a:solidFill>
                <a:schemeClr val="lt1"/>
              </a:solidFill>
            </a:endParaRPr>
          </a:p>
        </p:txBody>
      </p:sp>
      <p:grpSp>
        <p:nvGrpSpPr>
          <p:cNvPr id="2862" name="Google Shape;2862;p83"/>
          <p:cNvGrpSpPr/>
          <p:nvPr/>
        </p:nvGrpSpPr>
        <p:grpSpPr>
          <a:xfrm>
            <a:off x="1498863" y="1545440"/>
            <a:ext cx="5722069" cy="1062230"/>
            <a:chOff x="1888650" y="1583825"/>
            <a:chExt cx="5366712" cy="1062230"/>
          </a:xfrm>
        </p:grpSpPr>
        <p:sp>
          <p:nvSpPr>
            <p:cNvPr id="2863" name="Google Shape;2863;p83"/>
            <p:cNvSpPr/>
            <p:nvPr/>
          </p:nvSpPr>
          <p:spPr>
            <a:xfrm>
              <a:off x="3390275" y="1583825"/>
              <a:ext cx="663837" cy="1062230"/>
            </a:xfrm>
            <a:custGeom>
              <a:avLst/>
              <a:gdLst/>
              <a:ahLst/>
              <a:cxnLst/>
              <a:rect l="l" t="t" r="r" b="b"/>
              <a:pathLst>
                <a:path w="25067" h="31567" extrusionOk="0">
                  <a:moveTo>
                    <a:pt x="0" y="31567"/>
                  </a:moveTo>
                  <a:cubicBezTo>
                    <a:pt x="5780" y="27234"/>
                    <a:pt x="4307" y="17743"/>
                    <a:pt x="7242" y="11142"/>
                  </a:cubicBezTo>
                  <a:cubicBezTo>
                    <a:pt x="10089" y="4739"/>
                    <a:pt x="18060" y="0"/>
                    <a:pt x="25067" y="0"/>
                  </a:cubicBezTo>
                </a:path>
              </a:pathLst>
            </a:custGeom>
            <a:noFill/>
            <a:ln w="9525" cap="flat" cmpd="sng">
              <a:solidFill>
                <a:schemeClr val="accent1"/>
              </a:solidFill>
              <a:prstDash val="solid"/>
              <a:round/>
              <a:headEnd type="none" w="med" len="med"/>
              <a:tailEnd type="none" w="med" len="med"/>
            </a:ln>
          </p:spPr>
        </p:sp>
        <p:sp>
          <p:nvSpPr>
            <p:cNvPr id="2864" name="Google Shape;2864;p83"/>
            <p:cNvSpPr/>
            <p:nvPr/>
          </p:nvSpPr>
          <p:spPr>
            <a:xfrm flipH="1">
              <a:off x="5045025" y="1583825"/>
              <a:ext cx="663837" cy="1062230"/>
            </a:xfrm>
            <a:custGeom>
              <a:avLst/>
              <a:gdLst/>
              <a:ahLst/>
              <a:cxnLst/>
              <a:rect l="l" t="t" r="r" b="b"/>
              <a:pathLst>
                <a:path w="25067" h="31567" extrusionOk="0">
                  <a:moveTo>
                    <a:pt x="0" y="31567"/>
                  </a:moveTo>
                  <a:cubicBezTo>
                    <a:pt x="5780" y="27234"/>
                    <a:pt x="4307" y="17743"/>
                    <a:pt x="7242" y="11142"/>
                  </a:cubicBezTo>
                  <a:cubicBezTo>
                    <a:pt x="10089" y="4739"/>
                    <a:pt x="18060" y="0"/>
                    <a:pt x="25067" y="0"/>
                  </a:cubicBezTo>
                </a:path>
              </a:pathLst>
            </a:custGeom>
            <a:noFill/>
            <a:ln w="9525" cap="flat" cmpd="sng">
              <a:solidFill>
                <a:schemeClr val="accent1"/>
              </a:solidFill>
              <a:prstDash val="solid"/>
              <a:round/>
              <a:headEnd type="none" w="med" len="med"/>
              <a:tailEnd type="none" w="med" len="med"/>
            </a:ln>
          </p:spPr>
        </p:sp>
        <p:sp>
          <p:nvSpPr>
            <p:cNvPr id="2865" name="Google Shape;2865;p83"/>
            <p:cNvSpPr/>
            <p:nvPr/>
          </p:nvSpPr>
          <p:spPr>
            <a:xfrm>
              <a:off x="6591525" y="1583825"/>
              <a:ext cx="663837" cy="1062230"/>
            </a:xfrm>
            <a:custGeom>
              <a:avLst/>
              <a:gdLst/>
              <a:ahLst/>
              <a:cxnLst/>
              <a:rect l="l" t="t" r="r" b="b"/>
              <a:pathLst>
                <a:path w="25067" h="31567" extrusionOk="0">
                  <a:moveTo>
                    <a:pt x="0" y="31567"/>
                  </a:moveTo>
                  <a:cubicBezTo>
                    <a:pt x="5780" y="27234"/>
                    <a:pt x="4307" y="17743"/>
                    <a:pt x="7242" y="11142"/>
                  </a:cubicBezTo>
                  <a:cubicBezTo>
                    <a:pt x="10089" y="4739"/>
                    <a:pt x="18060" y="0"/>
                    <a:pt x="25067" y="0"/>
                  </a:cubicBezTo>
                </a:path>
              </a:pathLst>
            </a:custGeom>
            <a:noFill/>
            <a:ln w="9525" cap="flat" cmpd="sng">
              <a:solidFill>
                <a:schemeClr val="accent1"/>
              </a:solidFill>
              <a:prstDash val="solid"/>
              <a:round/>
              <a:headEnd type="none" w="med" len="med"/>
              <a:tailEnd type="none" w="med" len="med"/>
            </a:ln>
          </p:spPr>
        </p:sp>
        <p:sp>
          <p:nvSpPr>
            <p:cNvPr id="2866" name="Google Shape;2866;p83"/>
            <p:cNvSpPr/>
            <p:nvPr/>
          </p:nvSpPr>
          <p:spPr>
            <a:xfrm flipH="1">
              <a:off x="1888650" y="1583825"/>
              <a:ext cx="663837" cy="1062230"/>
            </a:xfrm>
            <a:custGeom>
              <a:avLst/>
              <a:gdLst/>
              <a:ahLst/>
              <a:cxnLst/>
              <a:rect l="l" t="t" r="r" b="b"/>
              <a:pathLst>
                <a:path w="25067" h="31567" extrusionOk="0">
                  <a:moveTo>
                    <a:pt x="0" y="31567"/>
                  </a:moveTo>
                  <a:cubicBezTo>
                    <a:pt x="5780" y="27234"/>
                    <a:pt x="4307" y="17743"/>
                    <a:pt x="7242" y="11142"/>
                  </a:cubicBezTo>
                  <a:cubicBezTo>
                    <a:pt x="10089" y="4739"/>
                    <a:pt x="18060" y="0"/>
                    <a:pt x="25067" y="0"/>
                  </a:cubicBezTo>
                </a:path>
              </a:pathLst>
            </a:custGeom>
            <a:noFill/>
            <a:ln w="9525" cap="flat" cmpd="sng">
              <a:solidFill>
                <a:schemeClr val="accent1"/>
              </a:solidFill>
              <a:prstDash val="solid"/>
              <a:round/>
              <a:headEnd type="none" w="med" len="med"/>
              <a:tailEnd type="none" w="med" len="med"/>
            </a:ln>
          </p:spPr>
        </p:sp>
      </p:grpSp>
    </p:spTree>
    <p:extLst>
      <p:ext uri="{BB962C8B-B14F-4D97-AF65-F5344CB8AC3E}">
        <p14:creationId xmlns:p14="http://schemas.microsoft.com/office/powerpoint/2010/main" val="1447615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849"/>
                                        </p:tgtEl>
                                        <p:attrNameLst>
                                          <p:attrName>style.visibility</p:attrName>
                                        </p:attrNameLst>
                                      </p:cBhvr>
                                      <p:to>
                                        <p:strVal val="visible"/>
                                      </p:to>
                                    </p:set>
                                    <p:animEffect transition="in" filter="fade">
                                      <p:cBhvr>
                                        <p:cTn id="7" dur="1000"/>
                                        <p:tgtEl>
                                          <p:spTgt spid="2849"/>
                                        </p:tgtEl>
                                      </p:cBhvr>
                                    </p:animEffect>
                                  </p:childTnLst>
                                </p:cTn>
                              </p:par>
                              <p:par>
                                <p:cTn id="8" presetID="10" presetClass="entr" presetSubtype="0" fill="hold" nodeType="withEffect">
                                  <p:stCondLst>
                                    <p:cond delay="0"/>
                                  </p:stCondLst>
                                  <p:childTnLst>
                                    <p:set>
                                      <p:cBhvr>
                                        <p:cTn id="9" dur="1" fill="hold">
                                          <p:stCondLst>
                                            <p:cond delay="0"/>
                                          </p:stCondLst>
                                        </p:cTn>
                                        <p:tgtEl>
                                          <p:spTgt spid="2852"/>
                                        </p:tgtEl>
                                        <p:attrNameLst>
                                          <p:attrName>style.visibility</p:attrName>
                                        </p:attrNameLst>
                                      </p:cBhvr>
                                      <p:to>
                                        <p:strVal val="visible"/>
                                      </p:to>
                                    </p:set>
                                    <p:animEffect transition="in" filter="fade">
                                      <p:cBhvr>
                                        <p:cTn id="10" dur="1000"/>
                                        <p:tgtEl>
                                          <p:spTgt spid="2852"/>
                                        </p:tgtEl>
                                      </p:cBhvr>
                                    </p:animEffect>
                                  </p:childTnLst>
                                </p:cTn>
                              </p:par>
                              <p:par>
                                <p:cTn id="11" presetID="10" presetClass="entr" presetSubtype="0" fill="hold" nodeType="withEffect">
                                  <p:stCondLst>
                                    <p:cond delay="0"/>
                                  </p:stCondLst>
                                  <p:childTnLst>
                                    <p:set>
                                      <p:cBhvr>
                                        <p:cTn id="12" dur="1" fill="hold">
                                          <p:stCondLst>
                                            <p:cond delay="0"/>
                                          </p:stCondLst>
                                        </p:cTn>
                                        <p:tgtEl>
                                          <p:spTgt spid="2855"/>
                                        </p:tgtEl>
                                        <p:attrNameLst>
                                          <p:attrName>style.visibility</p:attrName>
                                        </p:attrNameLst>
                                      </p:cBhvr>
                                      <p:to>
                                        <p:strVal val="visible"/>
                                      </p:to>
                                    </p:set>
                                    <p:animEffect transition="in" filter="fade">
                                      <p:cBhvr>
                                        <p:cTn id="13" dur="1000"/>
                                        <p:tgtEl>
                                          <p:spTgt spid="2855"/>
                                        </p:tgtEl>
                                      </p:cBhvr>
                                    </p:animEffect>
                                  </p:childTnLst>
                                </p:cTn>
                              </p:par>
                              <p:par>
                                <p:cTn id="14" presetID="10" presetClass="entr" presetSubtype="0" fill="hold" nodeType="withEffect">
                                  <p:stCondLst>
                                    <p:cond delay="0"/>
                                  </p:stCondLst>
                                  <p:childTnLst>
                                    <p:set>
                                      <p:cBhvr>
                                        <p:cTn id="15" dur="1" fill="hold">
                                          <p:stCondLst>
                                            <p:cond delay="0"/>
                                          </p:stCondLst>
                                        </p:cTn>
                                        <p:tgtEl>
                                          <p:spTgt spid="2858"/>
                                        </p:tgtEl>
                                        <p:attrNameLst>
                                          <p:attrName>style.visibility</p:attrName>
                                        </p:attrNameLst>
                                      </p:cBhvr>
                                      <p:to>
                                        <p:strVal val="visible"/>
                                      </p:to>
                                    </p:set>
                                    <p:animEffect transition="in" filter="fade">
                                      <p:cBhvr>
                                        <p:cTn id="16" dur="1000"/>
                                        <p:tgtEl>
                                          <p:spTgt spid="2858"/>
                                        </p:tgtEl>
                                      </p:cBhvr>
                                    </p:animEffect>
                                  </p:childTnLst>
                                </p:cTn>
                              </p:par>
                              <p:par>
                                <p:cTn id="17" presetID="10" presetClass="entr" presetSubtype="0" fill="hold" nodeType="withEffect">
                                  <p:stCondLst>
                                    <p:cond delay="0"/>
                                  </p:stCondLst>
                                  <p:childTnLst>
                                    <p:set>
                                      <p:cBhvr>
                                        <p:cTn id="18" dur="1" fill="hold">
                                          <p:stCondLst>
                                            <p:cond delay="0"/>
                                          </p:stCondLst>
                                        </p:cTn>
                                        <p:tgtEl>
                                          <p:spTgt spid="2861"/>
                                        </p:tgtEl>
                                        <p:attrNameLst>
                                          <p:attrName>style.visibility</p:attrName>
                                        </p:attrNameLst>
                                      </p:cBhvr>
                                      <p:to>
                                        <p:strVal val="visible"/>
                                      </p:to>
                                    </p:set>
                                    <p:animEffect transition="in" filter="fade">
                                      <p:cBhvr>
                                        <p:cTn id="19" dur="1000"/>
                                        <p:tgtEl>
                                          <p:spTgt spid="28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8B83B-6BD4-5A44-CED7-6536A69FDD33}"/>
              </a:ext>
            </a:extLst>
          </p:cNvPr>
          <p:cNvSpPr>
            <a:spLocks noGrp="1"/>
          </p:cNvSpPr>
          <p:nvPr>
            <p:ph type="title"/>
          </p:nvPr>
        </p:nvSpPr>
        <p:spPr/>
        <p:txBody>
          <a:bodyPr/>
          <a:lstStyle/>
          <a:p>
            <a:pPr algn="ctr"/>
            <a:r>
              <a:rPr lang="en-US" dirty="0"/>
              <a:t>Making a Determination</a:t>
            </a:r>
          </a:p>
        </p:txBody>
      </p:sp>
      <p:sp>
        <p:nvSpPr>
          <p:cNvPr id="3" name="Subtitle 2">
            <a:extLst>
              <a:ext uri="{FF2B5EF4-FFF2-40B4-BE49-F238E27FC236}">
                <a16:creationId xmlns:a16="http://schemas.microsoft.com/office/drawing/2014/main" id="{F711669B-4D0B-A737-9CDE-2BF3D3A473B2}"/>
              </a:ext>
            </a:extLst>
          </p:cNvPr>
          <p:cNvSpPr>
            <a:spLocks noGrp="1"/>
          </p:cNvSpPr>
          <p:nvPr>
            <p:ph type="subTitle" idx="1"/>
          </p:nvPr>
        </p:nvSpPr>
        <p:spPr>
          <a:xfrm>
            <a:off x="713226" y="1516235"/>
            <a:ext cx="3545689" cy="2627501"/>
          </a:xfrm>
        </p:spPr>
        <p:txBody>
          <a:bodyPr/>
          <a:lstStyle/>
          <a:p>
            <a:pPr algn="l">
              <a:buFont typeface="Arial" panose="020B0604020202020204" pitchFamily="34" charset="0"/>
              <a:buChar char="•"/>
            </a:pPr>
            <a:r>
              <a:rPr lang="en-US" dirty="0"/>
              <a:t>Decisions must be based on the facts in the investigative report and presented at the hearing, not any outside evidence.</a:t>
            </a:r>
          </a:p>
          <a:p>
            <a:pPr algn="l">
              <a:buFont typeface="Arial" panose="020B0604020202020204" pitchFamily="34" charset="0"/>
              <a:buChar char="•"/>
            </a:pPr>
            <a:r>
              <a:rPr lang="en-US" dirty="0"/>
              <a:t>The Panel must first determine whether or not the policy was violated. The sanction discussion will take place </a:t>
            </a:r>
            <a:r>
              <a:rPr lang="en-US" b="1" dirty="0"/>
              <a:t>if they reach a finding of responsibility.</a:t>
            </a:r>
          </a:p>
          <a:p>
            <a:pPr algn="l">
              <a:buFont typeface="Arial" panose="020B0604020202020204" pitchFamily="34" charset="0"/>
              <a:buChar char="•"/>
            </a:pPr>
            <a:r>
              <a:rPr lang="en-US" dirty="0"/>
              <a:t>Don’t let the severity of the case change your standard of evidence.</a:t>
            </a:r>
          </a:p>
          <a:p>
            <a:pPr algn="l">
              <a:buFont typeface="Arial" panose="020B0604020202020204" pitchFamily="34" charset="0"/>
              <a:buChar char="•"/>
            </a:pPr>
            <a:r>
              <a:rPr lang="en-US" dirty="0"/>
              <a:t>A preponderance of the evidence</a:t>
            </a:r>
          </a:p>
        </p:txBody>
      </p:sp>
      <p:sp>
        <p:nvSpPr>
          <p:cNvPr id="4" name="Subtitle 3">
            <a:extLst>
              <a:ext uri="{FF2B5EF4-FFF2-40B4-BE49-F238E27FC236}">
                <a16:creationId xmlns:a16="http://schemas.microsoft.com/office/drawing/2014/main" id="{0CED2F62-C1FB-6DEF-88DA-C2791DC84418}"/>
              </a:ext>
            </a:extLst>
          </p:cNvPr>
          <p:cNvSpPr>
            <a:spLocks noGrp="1"/>
          </p:cNvSpPr>
          <p:nvPr>
            <p:ph type="subTitle" idx="2"/>
          </p:nvPr>
        </p:nvSpPr>
        <p:spPr>
          <a:xfrm>
            <a:off x="4571985" y="1516234"/>
            <a:ext cx="3858740" cy="2627501"/>
          </a:xfrm>
        </p:spPr>
        <p:txBody>
          <a:bodyPr/>
          <a:lstStyle/>
          <a:p>
            <a:pPr marL="127000" indent="0" algn="l"/>
            <a:r>
              <a:rPr lang="en-US" dirty="0"/>
              <a:t>A decision must:</a:t>
            </a:r>
          </a:p>
          <a:p>
            <a:pPr algn="l">
              <a:buFont typeface="Arial" panose="020B0604020202020204" pitchFamily="34" charset="0"/>
              <a:buChar char="•"/>
            </a:pPr>
            <a:r>
              <a:rPr lang="en-US" dirty="0"/>
              <a:t>Be appropriately impartial and fair (both finding and sanction).</a:t>
            </a:r>
          </a:p>
          <a:p>
            <a:pPr algn="l">
              <a:buFont typeface="Arial" panose="020B0604020202020204" pitchFamily="34" charset="0"/>
              <a:buChar char="•"/>
            </a:pPr>
            <a:r>
              <a:rPr lang="en-US" dirty="0"/>
              <a:t>Be neither arbitrary nor capricious.</a:t>
            </a:r>
          </a:p>
          <a:p>
            <a:pPr algn="l">
              <a:buFont typeface="Arial" panose="020B0604020202020204" pitchFamily="34" charset="0"/>
              <a:buChar char="•"/>
            </a:pPr>
            <a:r>
              <a:rPr lang="en-US" dirty="0"/>
              <a:t>Be based on a fundamentally fair rule or policy.</a:t>
            </a:r>
          </a:p>
          <a:p>
            <a:pPr algn="l">
              <a:buFont typeface="Arial" panose="020B0604020202020204" pitchFamily="34" charset="0"/>
              <a:buChar char="•"/>
            </a:pPr>
            <a:r>
              <a:rPr lang="en-US" dirty="0"/>
              <a:t>Be made on good faith (i.e. without malice, ill-will, conflict, or bias).</a:t>
            </a:r>
          </a:p>
          <a:p>
            <a:pPr algn="l">
              <a:buFont typeface="Arial" panose="020B0604020202020204" pitchFamily="34" charset="0"/>
              <a:buChar char="•"/>
            </a:pPr>
            <a:r>
              <a:rPr lang="en-US" dirty="0"/>
              <a:t>Have a rational relationship to (be substantially based upon, and a reasonable conclusion from) the evidence.</a:t>
            </a:r>
          </a:p>
        </p:txBody>
      </p:sp>
      <p:sp>
        <p:nvSpPr>
          <p:cNvPr id="5" name="Subtitle 4">
            <a:extLst>
              <a:ext uri="{FF2B5EF4-FFF2-40B4-BE49-F238E27FC236}">
                <a16:creationId xmlns:a16="http://schemas.microsoft.com/office/drawing/2014/main" id="{7A225B6D-1CC8-5A0D-B97C-D352205C1FA8}"/>
              </a:ext>
            </a:extLst>
          </p:cNvPr>
          <p:cNvSpPr>
            <a:spLocks noGrp="1"/>
          </p:cNvSpPr>
          <p:nvPr>
            <p:ph type="subTitle" idx="3"/>
          </p:nvPr>
        </p:nvSpPr>
        <p:spPr>
          <a:xfrm>
            <a:off x="713175" y="1012959"/>
            <a:ext cx="3858740" cy="572701"/>
          </a:xfrm>
        </p:spPr>
        <p:txBody>
          <a:bodyPr/>
          <a:lstStyle/>
          <a:p>
            <a:pPr algn="l"/>
            <a:r>
              <a:rPr lang="en-US" dirty="0"/>
              <a:t>Rendering a Finding</a:t>
            </a:r>
          </a:p>
        </p:txBody>
      </p:sp>
      <p:sp>
        <p:nvSpPr>
          <p:cNvPr id="6" name="Subtitle 5">
            <a:extLst>
              <a:ext uri="{FF2B5EF4-FFF2-40B4-BE49-F238E27FC236}">
                <a16:creationId xmlns:a16="http://schemas.microsoft.com/office/drawing/2014/main" id="{1C1FA172-1572-F571-DD76-D35382A78EB9}"/>
              </a:ext>
            </a:extLst>
          </p:cNvPr>
          <p:cNvSpPr>
            <a:spLocks noGrp="1"/>
          </p:cNvSpPr>
          <p:nvPr>
            <p:ph type="subTitle" idx="4"/>
          </p:nvPr>
        </p:nvSpPr>
        <p:spPr>
          <a:xfrm>
            <a:off x="4571950" y="1012959"/>
            <a:ext cx="3667924" cy="503275"/>
          </a:xfrm>
        </p:spPr>
        <p:txBody>
          <a:bodyPr/>
          <a:lstStyle/>
          <a:p>
            <a:pPr algn="l"/>
            <a:r>
              <a:rPr lang="en-US" dirty="0"/>
              <a:t>Due Process in Decision</a:t>
            </a:r>
          </a:p>
        </p:txBody>
      </p:sp>
    </p:spTree>
    <p:extLst>
      <p:ext uri="{BB962C8B-B14F-4D97-AF65-F5344CB8AC3E}">
        <p14:creationId xmlns:p14="http://schemas.microsoft.com/office/powerpoint/2010/main" val="193948168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8B83B-6BD4-5A44-CED7-6536A69FDD33}"/>
              </a:ext>
            </a:extLst>
          </p:cNvPr>
          <p:cNvSpPr>
            <a:spLocks noGrp="1"/>
          </p:cNvSpPr>
          <p:nvPr>
            <p:ph type="title"/>
          </p:nvPr>
        </p:nvSpPr>
        <p:spPr/>
        <p:txBody>
          <a:bodyPr/>
          <a:lstStyle/>
          <a:p>
            <a:pPr algn="ctr"/>
            <a:r>
              <a:rPr lang="en-US" dirty="0"/>
              <a:t>Making a Determination</a:t>
            </a:r>
          </a:p>
        </p:txBody>
      </p:sp>
      <p:sp>
        <p:nvSpPr>
          <p:cNvPr id="3" name="Subtitle 2">
            <a:extLst>
              <a:ext uri="{FF2B5EF4-FFF2-40B4-BE49-F238E27FC236}">
                <a16:creationId xmlns:a16="http://schemas.microsoft.com/office/drawing/2014/main" id="{F711669B-4D0B-A737-9CDE-2BF3D3A473B2}"/>
              </a:ext>
            </a:extLst>
          </p:cNvPr>
          <p:cNvSpPr>
            <a:spLocks noGrp="1"/>
          </p:cNvSpPr>
          <p:nvPr>
            <p:ph type="subTitle" idx="1"/>
          </p:nvPr>
        </p:nvSpPr>
        <p:spPr>
          <a:xfrm>
            <a:off x="713226" y="1516235"/>
            <a:ext cx="3545689" cy="2627501"/>
          </a:xfrm>
        </p:spPr>
        <p:txBody>
          <a:bodyPr/>
          <a:lstStyle/>
          <a:p>
            <a:pPr marL="127000" indent="0" algn="l"/>
            <a:r>
              <a:rPr lang="en-US" dirty="0"/>
              <a:t>Sanction appropriately to:</a:t>
            </a:r>
          </a:p>
          <a:p>
            <a:pPr algn="l">
              <a:buFont typeface="Arial" panose="020B0604020202020204" pitchFamily="34" charset="0"/>
              <a:buChar char="•"/>
            </a:pPr>
            <a:r>
              <a:rPr lang="en-US" dirty="0"/>
              <a:t>Bring an end to the discrimination</a:t>
            </a:r>
          </a:p>
          <a:p>
            <a:pPr algn="l">
              <a:buFont typeface="Arial" panose="020B0604020202020204" pitchFamily="34" charset="0"/>
              <a:buChar char="•"/>
            </a:pPr>
            <a:r>
              <a:rPr lang="en-US" dirty="0"/>
              <a:t>Prevent its future recurrence</a:t>
            </a:r>
          </a:p>
          <a:p>
            <a:pPr algn="l">
              <a:buFont typeface="Arial" panose="020B0604020202020204" pitchFamily="34" charset="0"/>
              <a:buChar char="•"/>
            </a:pPr>
            <a:r>
              <a:rPr lang="en-US" dirty="0"/>
              <a:t>Remedy the effects on the Complainant</a:t>
            </a:r>
          </a:p>
          <a:p>
            <a:pPr algn="l">
              <a:buFont typeface="Arial" panose="020B0604020202020204" pitchFamily="34" charset="0"/>
              <a:buChar char="•"/>
            </a:pPr>
            <a:r>
              <a:rPr lang="en-US" dirty="0"/>
              <a:t>Sanctions for serious misconduct should be aimed at protecting the Complainant and the community.</a:t>
            </a:r>
          </a:p>
          <a:p>
            <a:pPr algn="l">
              <a:buFont typeface="Arial" panose="020B0604020202020204" pitchFamily="34" charset="0"/>
              <a:buChar char="•"/>
            </a:pPr>
            <a:r>
              <a:rPr lang="en-US" dirty="0"/>
              <a:t>Progressive discipline when appropriate</a:t>
            </a:r>
          </a:p>
        </p:txBody>
      </p:sp>
      <p:sp>
        <p:nvSpPr>
          <p:cNvPr id="4" name="Subtitle 3">
            <a:extLst>
              <a:ext uri="{FF2B5EF4-FFF2-40B4-BE49-F238E27FC236}">
                <a16:creationId xmlns:a16="http://schemas.microsoft.com/office/drawing/2014/main" id="{0CED2F62-C1FB-6DEF-88DA-C2791DC84418}"/>
              </a:ext>
            </a:extLst>
          </p:cNvPr>
          <p:cNvSpPr>
            <a:spLocks noGrp="1"/>
          </p:cNvSpPr>
          <p:nvPr>
            <p:ph type="subTitle" idx="2"/>
          </p:nvPr>
        </p:nvSpPr>
        <p:spPr>
          <a:xfrm>
            <a:off x="4571985" y="1516234"/>
            <a:ext cx="3858740" cy="2627501"/>
          </a:xfrm>
        </p:spPr>
        <p:txBody>
          <a:bodyPr/>
          <a:lstStyle/>
          <a:p>
            <a:pPr marL="412750" indent="-285750" algn="l">
              <a:buFont typeface="Arial" panose="020B0604020202020204" pitchFamily="34" charset="0"/>
              <a:buChar char="•"/>
            </a:pPr>
            <a:r>
              <a:rPr lang="en-US" dirty="0"/>
              <a:t>Warning</a:t>
            </a:r>
          </a:p>
          <a:p>
            <a:pPr marL="412750" indent="-285750" algn="l">
              <a:buFont typeface="Arial" panose="020B0604020202020204" pitchFamily="34" charset="0"/>
              <a:buChar char="•"/>
            </a:pPr>
            <a:r>
              <a:rPr lang="en-US" dirty="0"/>
              <a:t>Probation</a:t>
            </a:r>
          </a:p>
          <a:p>
            <a:pPr marL="412750" indent="-285750" algn="l">
              <a:buFont typeface="Arial" panose="020B0604020202020204" pitchFamily="34" charset="0"/>
              <a:buChar char="•"/>
            </a:pPr>
            <a:r>
              <a:rPr lang="en-US" dirty="0"/>
              <a:t>Loss of Privileges (ban from library)</a:t>
            </a:r>
          </a:p>
          <a:p>
            <a:pPr marL="412750" indent="-285750" algn="l">
              <a:buFont typeface="Arial" panose="020B0604020202020204" pitchFamily="34" charset="0"/>
              <a:buChar char="•"/>
            </a:pPr>
            <a:r>
              <a:rPr lang="en-US" dirty="0"/>
              <a:t>Educational Sanction (Judicial Educator Module, policy reviews, etc.)</a:t>
            </a:r>
          </a:p>
          <a:p>
            <a:pPr marL="412750" indent="-285750" algn="l">
              <a:buFont typeface="Arial" panose="020B0604020202020204" pitchFamily="34" charset="0"/>
              <a:buChar char="•"/>
            </a:pPr>
            <a:r>
              <a:rPr lang="en-US" dirty="0"/>
              <a:t>Discretionary Sanctions</a:t>
            </a:r>
          </a:p>
          <a:p>
            <a:pPr marL="412750" indent="-285750" algn="l">
              <a:buFont typeface="Arial" panose="020B0604020202020204" pitchFamily="34" charset="0"/>
              <a:buChar char="•"/>
            </a:pPr>
            <a:r>
              <a:rPr lang="en-US" dirty="0"/>
              <a:t>Monetary Fine</a:t>
            </a:r>
          </a:p>
          <a:p>
            <a:pPr marL="412750" indent="-285750" algn="l">
              <a:buFont typeface="Arial" panose="020B0604020202020204" pitchFamily="34" charset="0"/>
              <a:buChar char="•"/>
            </a:pPr>
            <a:r>
              <a:rPr lang="en-US" dirty="0"/>
              <a:t>Housing Suspension</a:t>
            </a:r>
          </a:p>
          <a:p>
            <a:pPr marL="412750" indent="-285750" algn="l">
              <a:buFont typeface="Arial" panose="020B0604020202020204" pitchFamily="34" charset="0"/>
              <a:buChar char="•"/>
            </a:pPr>
            <a:r>
              <a:rPr lang="en-US" dirty="0"/>
              <a:t>University Suspension</a:t>
            </a:r>
          </a:p>
          <a:p>
            <a:pPr marL="412750" indent="-285750" algn="l">
              <a:buFont typeface="Arial" panose="020B0604020202020204" pitchFamily="34" charset="0"/>
              <a:buChar char="•"/>
            </a:pPr>
            <a:r>
              <a:rPr lang="en-US" dirty="0"/>
              <a:t>Expulsion</a:t>
            </a:r>
          </a:p>
          <a:p>
            <a:pPr marL="412750" indent="-285750" algn="l">
              <a:buFont typeface="Arial" panose="020B0604020202020204" pitchFamily="34" charset="0"/>
              <a:buChar char="•"/>
            </a:pPr>
            <a:r>
              <a:rPr lang="en-US" dirty="0"/>
              <a:t>Termination of Employment</a:t>
            </a:r>
          </a:p>
        </p:txBody>
      </p:sp>
      <p:sp>
        <p:nvSpPr>
          <p:cNvPr id="5" name="Subtitle 4">
            <a:extLst>
              <a:ext uri="{FF2B5EF4-FFF2-40B4-BE49-F238E27FC236}">
                <a16:creationId xmlns:a16="http://schemas.microsoft.com/office/drawing/2014/main" id="{7A225B6D-1CC8-5A0D-B97C-D352205C1FA8}"/>
              </a:ext>
            </a:extLst>
          </p:cNvPr>
          <p:cNvSpPr>
            <a:spLocks noGrp="1"/>
          </p:cNvSpPr>
          <p:nvPr>
            <p:ph type="subTitle" idx="3"/>
          </p:nvPr>
        </p:nvSpPr>
        <p:spPr>
          <a:xfrm>
            <a:off x="713175" y="1012959"/>
            <a:ext cx="3858740" cy="572701"/>
          </a:xfrm>
        </p:spPr>
        <p:txBody>
          <a:bodyPr/>
          <a:lstStyle/>
          <a:p>
            <a:pPr algn="l"/>
            <a:r>
              <a:rPr lang="en-US" dirty="0"/>
              <a:t>Sanctioning</a:t>
            </a:r>
          </a:p>
        </p:txBody>
      </p:sp>
      <p:sp>
        <p:nvSpPr>
          <p:cNvPr id="6" name="Subtitle 5">
            <a:extLst>
              <a:ext uri="{FF2B5EF4-FFF2-40B4-BE49-F238E27FC236}">
                <a16:creationId xmlns:a16="http://schemas.microsoft.com/office/drawing/2014/main" id="{1C1FA172-1572-F571-DD76-D35382A78EB9}"/>
              </a:ext>
            </a:extLst>
          </p:cNvPr>
          <p:cNvSpPr>
            <a:spLocks noGrp="1"/>
          </p:cNvSpPr>
          <p:nvPr>
            <p:ph type="subTitle" idx="4"/>
          </p:nvPr>
        </p:nvSpPr>
        <p:spPr>
          <a:xfrm>
            <a:off x="4571950" y="1012959"/>
            <a:ext cx="3667924" cy="503275"/>
          </a:xfrm>
        </p:spPr>
        <p:txBody>
          <a:bodyPr/>
          <a:lstStyle/>
          <a:p>
            <a:pPr algn="l"/>
            <a:r>
              <a:rPr lang="en-US" dirty="0"/>
              <a:t>Sanctioning Spectrum</a:t>
            </a:r>
          </a:p>
        </p:txBody>
      </p:sp>
    </p:spTree>
    <p:extLst>
      <p:ext uri="{BB962C8B-B14F-4D97-AF65-F5344CB8AC3E}">
        <p14:creationId xmlns:p14="http://schemas.microsoft.com/office/powerpoint/2010/main" val="88230396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8B83B-6BD4-5A44-CED7-6536A69FDD33}"/>
              </a:ext>
            </a:extLst>
          </p:cNvPr>
          <p:cNvSpPr>
            <a:spLocks noGrp="1"/>
          </p:cNvSpPr>
          <p:nvPr>
            <p:ph type="title"/>
          </p:nvPr>
        </p:nvSpPr>
        <p:spPr/>
        <p:txBody>
          <a:bodyPr/>
          <a:lstStyle/>
          <a:p>
            <a:pPr algn="ctr"/>
            <a:r>
              <a:rPr lang="en-US" dirty="0"/>
              <a:t>Making a Determination</a:t>
            </a:r>
          </a:p>
        </p:txBody>
      </p:sp>
      <p:sp>
        <p:nvSpPr>
          <p:cNvPr id="3" name="Subtitle 2">
            <a:extLst>
              <a:ext uri="{FF2B5EF4-FFF2-40B4-BE49-F238E27FC236}">
                <a16:creationId xmlns:a16="http://schemas.microsoft.com/office/drawing/2014/main" id="{F711669B-4D0B-A737-9CDE-2BF3D3A473B2}"/>
              </a:ext>
            </a:extLst>
          </p:cNvPr>
          <p:cNvSpPr>
            <a:spLocks noGrp="1"/>
          </p:cNvSpPr>
          <p:nvPr>
            <p:ph type="subTitle" idx="1"/>
          </p:nvPr>
        </p:nvSpPr>
        <p:spPr>
          <a:xfrm>
            <a:off x="713175" y="1936112"/>
            <a:ext cx="7717500" cy="2627501"/>
          </a:xfrm>
        </p:spPr>
        <p:txBody>
          <a:bodyPr/>
          <a:lstStyle/>
          <a:p>
            <a:pPr marL="412750" indent="-285750" algn="l">
              <a:buFont typeface="Arial" panose="020B0604020202020204" pitchFamily="34" charset="0"/>
              <a:buChar char="•"/>
            </a:pPr>
            <a:r>
              <a:rPr lang="en-US" dirty="0"/>
              <a:t>Once the Panel has a finding and determined any appropriate sanctions, a written determination is composed.</a:t>
            </a:r>
          </a:p>
          <a:p>
            <a:pPr marL="412750" indent="-285750" algn="l">
              <a:buFont typeface="Arial" panose="020B0604020202020204" pitchFamily="34" charset="0"/>
              <a:buChar char="•"/>
            </a:pPr>
            <a:r>
              <a:rPr lang="en-US" dirty="0"/>
              <a:t>The determination includes a deliberation statement.</a:t>
            </a:r>
          </a:p>
          <a:p>
            <a:pPr marL="412750" indent="-285750" algn="l">
              <a:buFont typeface="Arial" panose="020B0604020202020204" pitchFamily="34" charset="0"/>
              <a:buChar char="•"/>
            </a:pPr>
            <a:r>
              <a:rPr lang="en-US" dirty="0"/>
              <a:t>The Notice of Outcome letter is shared with both parties.</a:t>
            </a:r>
          </a:p>
        </p:txBody>
      </p:sp>
      <p:sp>
        <p:nvSpPr>
          <p:cNvPr id="5" name="Subtitle 4">
            <a:extLst>
              <a:ext uri="{FF2B5EF4-FFF2-40B4-BE49-F238E27FC236}">
                <a16:creationId xmlns:a16="http://schemas.microsoft.com/office/drawing/2014/main" id="{7A225B6D-1CC8-5A0D-B97C-D352205C1FA8}"/>
              </a:ext>
            </a:extLst>
          </p:cNvPr>
          <p:cNvSpPr>
            <a:spLocks noGrp="1"/>
          </p:cNvSpPr>
          <p:nvPr>
            <p:ph type="subTitle" idx="3"/>
          </p:nvPr>
        </p:nvSpPr>
        <p:spPr>
          <a:xfrm>
            <a:off x="713175" y="1359334"/>
            <a:ext cx="3858740" cy="572701"/>
          </a:xfrm>
        </p:spPr>
        <p:txBody>
          <a:bodyPr/>
          <a:lstStyle/>
          <a:p>
            <a:pPr algn="l"/>
            <a:r>
              <a:rPr lang="en-US" dirty="0"/>
              <a:t>Generating a Rationale</a:t>
            </a:r>
          </a:p>
        </p:txBody>
      </p:sp>
    </p:spTree>
    <p:extLst>
      <p:ext uri="{BB962C8B-B14F-4D97-AF65-F5344CB8AC3E}">
        <p14:creationId xmlns:p14="http://schemas.microsoft.com/office/powerpoint/2010/main" val="39282529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AD968-A8E5-ED98-52F1-8F4F5E53DDDD}"/>
              </a:ext>
            </a:extLst>
          </p:cNvPr>
          <p:cNvSpPr>
            <a:spLocks noGrp="1"/>
          </p:cNvSpPr>
          <p:nvPr>
            <p:ph type="title"/>
          </p:nvPr>
        </p:nvSpPr>
        <p:spPr>
          <a:xfrm>
            <a:off x="755780" y="1942726"/>
            <a:ext cx="4398300" cy="727500"/>
          </a:xfrm>
        </p:spPr>
        <p:txBody>
          <a:bodyPr/>
          <a:lstStyle/>
          <a:p>
            <a:r>
              <a:rPr lang="en-US" dirty="0"/>
              <a:t>Notice of Outcome</a:t>
            </a:r>
          </a:p>
        </p:txBody>
      </p:sp>
      <p:sp>
        <p:nvSpPr>
          <p:cNvPr id="4" name="Subtitle 3">
            <a:extLst>
              <a:ext uri="{FF2B5EF4-FFF2-40B4-BE49-F238E27FC236}">
                <a16:creationId xmlns:a16="http://schemas.microsoft.com/office/drawing/2014/main" id="{1C7803FC-F2A5-BA02-128A-8635E5EEEB1B}"/>
              </a:ext>
            </a:extLst>
          </p:cNvPr>
          <p:cNvSpPr>
            <a:spLocks noGrp="1"/>
          </p:cNvSpPr>
          <p:nvPr>
            <p:ph type="subTitle" idx="1"/>
          </p:nvPr>
        </p:nvSpPr>
        <p:spPr>
          <a:xfrm>
            <a:off x="391886" y="2571749"/>
            <a:ext cx="7137917" cy="1794977"/>
          </a:xfrm>
        </p:spPr>
        <p:txBody>
          <a:bodyPr/>
          <a:lstStyle/>
          <a:p>
            <a:pPr marL="800100" indent="-342900">
              <a:buFont typeface="+mj-lt"/>
              <a:buAutoNum type="arabicPeriod"/>
            </a:pPr>
            <a:r>
              <a:rPr lang="en-US" dirty="0"/>
              <a:t>Deliberate and determine if the Respondent is responsible or not responsible for violating the policy(</a:t>
            </a:r>
            <a:r>
              <a:rPr lang="en-US" dirty="0" err="1"/>
              <a:t>ies</a:t>
            </a:r>
            <a:r>
              <a:rPr lang="en-US" dirty="0"/>
              <a:t>).</a:t>
            </a:r>
          </a:p>
          <a:p>
            <a:pPr marL="800100" indent="-342900">
              <a:buFont typeface="+mj-lt"/>
              <a:buAutoNum type="arabicPeriod"/>
            </a:pPr>
            <a:r>
              <a:rPr lang="en-US" dirty="0"/>
              <a:t>If determined to be responsible, sanction accordingly.</a:t>
            </a:r>
          </a:p>
          <a:p>
            <a:pPr marL="800100" indent="-342900">
              <a:buFont typeface="+mj-lt"/>
              <a:buAutoNum type="arabicPeriod"/>
            </a:pPr>
            <a:r>
              <a:rPr lang="en-US" dirty="0"/>
              <a:t>Write a deliberation statement outlining your rationale for your decision(s).</a:t>
            </a:r>
          </a:p>
        </p:txBody>
      </p:sp>
    </p:spTree>
    <p:extLst>
      <p:ext uri="{BB962C8B-B14F-4D97-AF65-F5344CB8AC3E}">
        <p14:creationId xmlns:p14="http://schemas.microsoft.com/office/powerpoint/2010/main" val="6269996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97"/>
        <p:cNvGrpSpPr/>
        <p:nvPr/>
      </p:nvGrpSpPr>
      <p:grpSpPr>
        <a:xfrm>
          <a:off x="0" y="0"/>
          <a:ext cx="0" cy="0"/>
          <a:chOff x="0" y="0"/>
          <a:chExt cx="0" cy="0"/>
        </a:xfrm>
      </p:grpSpPr>
      <p:sp>
        <p:nvSpPr>
          <p:cNvPr id="2698" name="Google Shape;2698;p77"/>
          <p:cNvSpPr/>
          <p:nvPr/>
        </p:nvSpPr>
        <p:spPr>
          <a:xfrm rot="7690268" flipH="1">
            <a:off x="4971397" y="3740831"/>
            <a:ext cx="1007712" cy="598339"/>
          </a:xfrm>
          <a:custGeom>
            <a:avLst/>
            <a:gdLst/>
            <a:ahLst/>
            <a:cxnLst/>
            <a:rect l="l" t="t" r="r" b="b"/>
            <a:pathLst>
              <a:path w="52789" h="31344" extrusionOk="0">
                <a:moveTo>
                  <a:pt x="1" y="1"/>
                </a:moveTo>
                <a:lnTo>
                  <a:pt x="1" y="18587"/>
                </a:lnTo>
                <a:cubicBezTo>
                  <a:pt x="5866" y="19393"/>
                  <a:pt x="11621" y="21043"/>
                  <a:pt x="16680" y="24122"/>
                </a:cubicBezTo>
                <a:cubicBezTo>
                  <a:pt x="19759" y="25991"/>
                  <a:pt x="22509" y="28448"/>
                  <a:pt x="24671" y="31344"/>
                </a:cubicBezTo>
                <a:lnTo>
                  <a:pt x="52788" y="31344"/>
                </a:lnTo>
                <a:cubicBezTo>
                  <a:pt x="47546" y="20786"/>
                  <a:pt x="36915" y="13418"/>
                  <a:pt x="26138" y="8249"/>
                </a:cubicBezTo>
                <a:cubicBezTo>
                  <a:pt x="23498" y="6966"/>
                  <a:pt x="20786" y="5830"/>
                  <a:pt x="18073" y="4767"/>
                </a:cubicBezTo>
                <a:cubicBezTo>
                  <a:pt x="13234" y="2897"/>
                  <a:pt x="8249" y="1467"/>
                  <a:pt x="3153" y="588"/>
                </a:cubicBezTo>
                <a:cubicBezTo>
                  <a:pt x="2163" y="404"/>
                  <a:pt x="1100" y="184"/>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77"/>
          <p:cNvSpPr/>
          <p:nvPr/>
        </p:nvSpPr>
        <p:spPr>
          <a:xfrm rot="-8100000">
            <a:off x="2869232" y="2602817"/>
            <a:ext cx="1007655" cy="598305"/>
          </a:xfrm>
          <a:custGeom>
            <a:avLst/>
            <a:gdLst/>
            <a:ahLst/>
            <a:cxnLst/>
            <a:rect l="l" t="t" r="r" b="b"/>
            <a:pathLst>
              <a:path w="52789" h="31344" extrusionOk="0">
                <a:moveTo>
                  <a:pt x="1" y="1"/>
                </a:moveTo>
                <a:lnTo>
                  <a:pt x="1" y="18587"/>
                </a:lnTo>
                <a:cubicBezTo>
                  <a:pt x="5866" y="19393"/>
                  <a:pt x="11621" y="21043"/>
                  <a:pt x="16680" y="24122"/>
                </a:cubicBezTo>
                <a:cubicBezTo>
                  <a:pt x="19759" y="25991"/>
                  <a:pt x="22509" y="28448"/>
                  <a:pt x="24671" y="31344"/>
                </a:cubicBezTo>
                <a:lnTo>
                  <a:pt x="52788" y="31344"/>
                </a:lnTo>
                <a:cubicBezTo>
                  <a:pt x="47546" y="20786"/>
                  <a:pt x="36915" y="13418"/>
                  <a:pt x="26138" y="8249"/>
                </a:cubicBezTo>
                <a:cubicBezTo>
                  <a:pt x="23498" y="6966"/>
                  <a:pt x="20786" y="5830"/>
                  <a:pt x="18073" y="4767"/>
                </a:cubicBezTo>
                <a:cubicBezTo>
                  <a:pt x="13234" y="2897"/>
                  <a:pt x="8249" y="1467"/>
                  <a:pt x="3153" y="588"/>
                </a:cubicBezTo>
                <a:cubicBezTo>
                  <a:pt x="2163" y="404"/>
                  <a:pt x="1100" y="184"/>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77"/>
          <p:cNvSpPr/>
          <p:nvPr/>
        </p:nvSpPr>
        <p:spPr>
          <a:xfrm rot="7690268" flipH="1">
            <a:off x="4971397" y="1202444"/>
            <a:ext cx="1007712" cy="598339"/>
          </a:xfrm>
          <a:custGeom>
            <a:avLst/>
            <a:gdLst/>
            <a:ahLst/>
            <a:cxnLst/>
            <a:rect l="l" t="t" r="r" b="b"/>
            <a:pathLst>
              <a:path w="52789" h="31344" extrusionOk="0">
                <a:moveTo>
                  <a:pt x="1" y="1"/>
                </a:moveTo>
                <a:lnTo>
                  <a:pt x="1" y="18587"/>
                </a:lnTo>
                <a:cubicBezTo>
                  <a:pt x="5866" y="19393"/>
                  <a:pt x="11621" y="21043"/>
                  <a:pt x="16680" y="24122"/>
                </a:cubicBezTo>
                <a:cubicBezTo>
                  <a:pt x="19759" y="25991"/>
                  <a:pt x="22509" y="28448"/>
                  <a:pt x="24671" y="31344"/>
                </a:cubicBezTo>
                <a:lnTo>
                  <a:pt x="52788" y="31344"/>
                </a:lnTo>
                <a:cubicBezTo>
                  <a:pt x="47546" y="20786"/>
                  <a:pt x="36915" y="13418"/>
                  <a:pt x="26138" y="8249"/>
                </a:cubicBezTo>
                <a:cubicBezTo>
                  <a:pt x="23498" y="6966"/>
                  <a:pt x="20786" y="5830"/>
                  <a:pt x="18073" y="4767"/>
                </a:cubicBezTo>
                <a:cubicBezTo>
                  <a:pt x="13234" y="2897"/>
                  <a:pt x="8249" y="1467"/>
                  <a:pt x="3153" y="588"/>
                </a:cubicBezTo>
                <a:cubicBezTo>
                  <a:pt x="2163" y="404"/>
                  <a:pt x="1100" y="184"/>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77"/>
          <p:cNvSpPr/>
          <p:nvPr/>
        </p:nvSpPr>
        <p:spPr>
          <a:xfrm>
            <a:off x="4001525" y="1717600"/>
            <a:ext cx="854150" cy="891275"/>
          </a:xfrm>
          <a:custGeom>
            <a:avLst/>
            <a:gdLst/>
            <a:ahLst/>
            <a:cxnLst/>
            <a:rect l="l" t="t" r="r" b="b"/>
            <a:pathLst>
              <a:path w="34166" h="35651" extrusionOk="0">
                <a:moveTo>
                  <a:pt x="34166" y="0"/>
                </a:moveTo>
                <a:cubicBezTo>
                  <a:pt x="34166" y="8620"/>
                  <a:pt x="27023" y="17314"/>
                  <a:pt x="19312" y="21168"/>
                </a:cubicBezTo>
                <a:cubicBezTo>
                  <a:pt x="12114" y="24765"/>
                  <a:pt x="3606" y="28458"/>
                  <a:pt x="0" y="35651"/>
                </a:cubicBezTo>
              </a:path>
            </a:pathLst>
          </a:custGeom>
          <a:noFill/>
          <a:ln w="9525" cap="flat" cmpd="sng">
            <a:solidFill>
              <a:schemeClr val="lt1"/>
            </a:solidFill>
            <a:prstDash val="solid"/>
            <a:round/>
            <a:headEnd type="none" w="med" len="med"/>
            <a:tailEnd type="none" w="med" len="med"/>
          </a:ln>
        </p:spPr>
      </p:sp>
      <p:sp>
        <p:nvSpPr>
          <p:cNvPr id="2702" name="Google Shape;2702;p77"/>
          <p:cNvSpPr/>
          <p:nvPr/>
        </p:nvSpPr>
        <p:spPr>
          <a:xfrm>
            <a:off x="3890125" y="3045250"/>
            <a:ext cx="1011975" cy="1011975"/>
          </a:xfrm>
          <a:custGeom>
            <a:avLst/>
            <a:gdLst/>
            <a:ahLst/>
            <a:cxnLst/>
            <a:rect l="l" t="t" r="r" b="b"/>
            <a:pathLst>
              <a:path w="40479" h="40479" extrusionOk="0">
                <a:moveTo>
                  <a:pt x="0" y="0"/>
                </a:moveTo>
                <a:cubicBezTo>
                  <a:pt x="7485" y="5986"/>
                  <a:pt x="11632" y="15269"/>
                  <a:pt x="16712" y="23396"/>
                </a:cubicBezTo>
                <a:cubicBezTo>
                  <a:pt x="21883" y="31669"/>
                  <a:pt x="31013" y="38114"/>
                  <a:pt x="40479" y="40479"/>
                </a:cubicBezTo>
              </a:path>
            </a:pathLst>
          </a:custGeom>
          <a:noFill/>
          <a:ln w="9525" cap="flat" cmpd="sng">
            <a:solidFill>
              <a:schemeClr val="lt1"/>
            </a:solidFill>
            <a:prstDash val="solid"/>
            <a:round/>
            <a:headEnd type="none" w="med" len="med"/>
            <a:tailEnd type="none" w="med" len="med"/>
          </a:ln>
        </p:spPr>
      </p:sp>
      <p:grpSp>
        <p:nvGrpSpPr>
          <p:cNvPr id="2703" name="Google Shape;2703;p77"/>
          <p:cNvGrpSpPr/>
          <p:nvPr/>
        </p:nvGrpSpPr>
        <p:grpSpPr>
          <a:xfrm>
            <a:off x="4495879" y="231495"/>
            <a:ext cx="916958" cy="1408895"/>
            <a:chOff x="8406191" y="3449520"/>
            <a:chExt cx="916958" cy="1408895"/>
          </a:xfrm>
        </p:grpSpPr>
        <p:sp>
          <p:nvSpPr>
            <p:cNvPr id="2704" name="Google Shape;2704;p77"/>
            <p:cNvSpPr/>
            <p:nvPr/>
          </p:nvSpPr>
          <p:spPr>
            <a:xfrm rot="946665" flipH="1">
              <a:off x="8754204" y="3477371"/>
              <a:ext cx="392365" cy="1353192"/>
            </a:xfrm>
            <a:custGeom>
              <a:avLst/>
              <a:gdLst/>
              <a:ahLst/>
              <a:cxnLst/>
              <a:rect l="l" t="t" r="r" b="b"/>
              <a:pathLst>
                <a:path w="15695" h="54129" extrusionOk="0">
                  <a:moveTo>
                    <a:pt x="14358" y="2801"/>
                  </a:moveTo>
                  <a:lnTo>
                    <a:pt x="14358" y="2801"/>
                  </a:lnTo>
                  <a:cubicBezTo>
                    <a:pt x="14462" y="5734"/>
                    <a:pt x="14554" y="8661"/>
                    <a:pt x="14668" y="11566"/>
                  </a:cubicBezTo>
                  <a:cubicBezTo>
                    <a:pt x="14741" y="13473"/>
                    <a:pt x="14814" y="15379"/>
                    <a:pt x="14888" y="17285"/>
                  </a:cubicBezTo>
                  <a:cubicBezTo>
                    <a:pt x="14961" y="19118"/>
                    <a:pt x="15071" y="20951"/>
                    <a:pt x="15071" y="22784"/>
                  </a:cubicBezTo>
                  <a:cubicBezTo>
                    <a:pt x="15071" y="23673"/>
                    <a:pt x="14972" y="24562"/>
                    <a:pt x="14779" y="25434"/>
                  </a:cubicBezTo>
                  <a:lnTo>
                    <a:pt x="14779" y="25434"/>
                  </a:lnTo>
                  <a:cubicBezTo>
                    <a:pt x="14239" y="22643"/>
                    <a:pt x="13853" y="19829"/>
                    <a:pt x="13678" y="16992"/>
                  </a:cubicBezTo>
                  <a:cubicBezTo>
                    <a:pt x="13458" y="13436"/>
                    <a:pt x="13531" y="9843"/>
                    <a:pt x="13898" y="6324"/>
                  </a:cubicBezTo>
                  <a:cubicBezTo>
                    <a:pt x="14006" y="5140"/>
                    <a:pt x="14164" y="3968"/>
                    <a:pt x="14358" y="2801"/>
                  </a:cubicBezTo>
                  <a:close/>
                  <a:moveTo>
                    <a:pt x="14512" y="0"/>
                  </a:moveTo>
                  <a:cubicBezTo>
                    <a:pt x="14401" y="0"/>
                    <a:pt x="14296" y="61"/>
                    <a:pt x="14264" y="202"/>
                  </a:cubicBezTo>
                  <a:cubicBezTo>
                    <a:pt x="13568" y="3758"/>
                    <a:pt x="13165" y="7351"/>
                    <a:pt x="13055" y="10980"/>
                  </a:cubicBezTo>
                  <a:cubicBezTo>
                    <a:pt x="12945" y="14572"/>
                    <a:pt x="13128" y="18165"/>
                    <a:pt x="13605" y="21721"/>
                  </a:cubicBezTo>
                  <a:cubicBezTo>
                    <a:pt x="13815" y="23370"/>
                    <a:pt x="14098" y="24995"/>
                    <a:pt x="14455" y="26616"/>
                  </a:cubicBezTo>
                  <a:lnTo>
                    <a:pt x="14455" y="26616"/>
                  </a:lnTo>
                  <a:cubicBezTo>
                    <a:pt x="14298" y="27095"/>
                    <a:pt x="14112" y="27566"/>
                    <a:pt x="13898" y="28026"/>
                  </a:cubicBezTo>
                  <a:cubicBezTo>
                    <a:pt x="13165" y="29639"/>
                    <a:pt x="12248" y="31178"/>
                    <a:pt x="11405" y="32755"/>
                  </a:cubicBezTo>
                  <a:cubicBezTo>
                    <a:pt x="9609" y="36054"/>
                    <a:pt x="7813" y="39390"/>
                    <a:pt x="6016" y="42689"/>
                  </a:cubicBezTo>
                  <a:cubicBezTo>
                    <a:pt x="4037" y="46428"/>
                    <a:pt x="2021" y="50131"/>
                    <a:pt x="78" y="53870"/>
                  </a:cubicBezTo>
                  <a:cubicBezTo>
                    <a:pt x="0" y="53999"/>
                    <a:pt x="106" y="54129"/>
                    <a:pt x="213" y="54129"/>
                  </a:cubicBezTo>
                  <a:cubicBezTo>
                    <a:pt x="257" y="54129"/>
                    <a:pt x="302" y="54107"/>
                    <a:pt x="334" y="54053"/>
                  </a:cubicBezTo>
                  <a:cubicBezTo>
                    <a:pt x="4074" y="47418"/>
                    <a:pt x="7703" y="40746"/>
                    <a:pt x="11368" y="34074"/>
                  </a:cubicBezTo>
                  <a:cubicBezTo>
                    <a:pt x="12248" y="32461"/>
                    <a:pt x="13165" y="30848"/>
                    <a:pt x="14008" y="29199"/>
                  </a:cubicBezTo>
                  <a:cubicBezTo>
                    <a:pt x="14266" y="28705"/>
                    <a:pt x="14499" y="28200"/>
                    <a:pt x="14702" y="27686"/>
                  </a:cubicBezTo>
                  <a:lnTo>
                    <a:pt x="14702" y="27686"/>
                  </a:lnTo>
                  <a:cubicBezTo>
                    <a:pt x="14703" y="27690"/>
                    <a:pt x="14704" y="27693"/>
                    <a:pt x="14704" y="27696"/>
                  </a:cubicBezTo>
                  <a:cubicBezTo>
                    <a:pt x="14748" y="27826"/>
                    <a:pt x="14848" y="27882"/>
                    <a:pt x="14949" y="27882"/>
                  </a:cubicBezTo>
                  <a:cubicBezTo>
                    <a:pt x="15104" y="27882"/>
                    <a:pt x="15262" y="27749"/>
                    <a:pt x="15218" y="27549"/>
                  </a:cubicBezTo>
                  <a:cubicBezTo>
                    <a:pt x="15158" y="27278"/>
                    <a:pt x="15099" y="27007"/>
                    <a:pt x="15042" y="26736"/>
                  </a:cubicBezTo>
                  <a:lnTo>
                    <a:pt x="15042" y="26736"/>
                  </a:lnTo>
                  <a:cubicBezTo>
                    <a:pt x="15294" y="25946"/>
                    <a:pt x="15478" y="25139"/>
                    <a:pt x="15584" y="24323"/>
                  </a:cubicBezTo>
                  <a:cubicBezTo>
                    <a:pt x="15694" y="22490"/>
                    <a:pt x="15694" y="20621"/>
                    <a:pt x="15548" y="18788"/>
                  </a:cubicBezTo>
                  <a:lnTo>
                    <a:pt x="15328" y="13069"/>
                  </a:lnTo>
                  <a:lnTo>
                    <a:pt x="14814" y="276"/>
                  </a:lnTo>
                  <a:cubicBezTo>
                    <a:pt x="14814" y="108"/>
                    <a:pt x="14659" y="0"/>
                    <a:pt x="145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77"/>
            <p:cNvSpPr/>
            <p:nvPr/>
          </p:nvSpPr>
          <p:spPr>
            <a:xfrm rot="946665" flipH="1">
              <a:off x="8700171" y="4049687"/>
              <a:ext cx="105747" cy="68823"/>
            </a:xfrm>
            <a:custGeom>
              <a:avLst/>
              <a:gdLst/>
              <a:ahLst/>
              <a:cxnLst/>
              <a:rect l="l" t="t" r="r" b="b"/>
              <a:pathLst>
                <a:path w="4230" h="2753" extrusionOk="0">
                  <a:moveTo>
                    <a:pt x="2945" y="942"/>
                  </a:moveTo>
                  <a:cubicBezTo>
                    <a:pt x="2269" y="1517"/>
                    <a:pt x="1471" y="1952"/>
                    <a:pt x="606" y="2228"/>
                  </a:cubicBezTo>
                  <a:lnTo>
                    <a:pt x="606" y="2228"/>
                  </a:lnTo>
                  <a:cubicBezTo>
                    <a:pt x="1355" y="1737"/>
                    <a:pt x="2134" y="1308"/>
                    <a:pt x="2945" y="942"/>
                  </a:cubicBezTo>
                  <a:close/>
                  <a:moveTo>
                    <a:pt x="3975" y="1"/>
                  </a:moveTo>
                  <a:cubicBezTo>
                    <a:pt x="3946" y="1"/>
                    <a:pt x="3913" y="7"/>
                    <a:pt x="3878" y="23"/>
                  </a:cubicBezTo>
                  <a:cubicBezTo>
                    <a:pt x="2522" y="499"/>
                    <a:pt x="1275" y="1196"/>
                    <a:pt x="212" y="2149"/>
                  </a:cubicBezTo>
                  <a:cubicBezTo>
                    <a:pt x="135" y="2206"/>
                    <a:pt x="149" y="2294"/>
                    <a:pt x="201" y="2349"/>
                  </a:cubicBezTo>
                  <a:lnTo>
                    <a:pt x="201" y="2349"/>
                  </a:lnTo>
                  <a:cubicBezTo>
                    <a:pt x="0" y="2444"/>
                    <a:pt x="91" y="2753"/>
                    <a:pt x="304" y="2753"/>
                  </a:cubicBezTo>
                  <a:cubicBezTo>
                    <a:pt x="333" y="2753"/>
                    <a:pt x="363" y="2747"/>
                    <a:pt x="395" y="2735"/>
                  </a:cubicBezTo>
                  <a:cubicBezTo>
                    <a:pt x="1862" y="2405"/>
                    <a:pt x="3145" y="1599"/>
                    <a:pt x="4135" y="426"/>
                  </a:cubicBezTo>
                  <a:cubicBezTo>
                    <a:pt x="4229" y="268"/>
                    <a:pt x="4161" y="1"/>
                    <a:pt x="39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77"/>
            <p:cNvSpPr/>
            <p:nvPr/>
          </p:nvSpPr>
          <p:spPr>
            <a:xfrm rot="946665" flipH="1">
              <a:off x="8633769" y="4124206"/>
              <a:ext cx="221820" cy="150496"/>
            </a:xfrm>
            <a:custGeom>
              <a:avLst/>
              <a:gdLst/>
              <a:ahLst/>
              <a:cxnLst/>
              <a:rect l="l" t="t" r="r" b="b"/>
              <a:pathLst>
                <a:path w="8873" h="6020" extrusionOk="0">
                  <a:moveTo>
                    <a:pt x="7560" y="967"/>
                  </a:moveTo>
                  <a:cubicBezTo>
                    <a:pt x="6722" y="1773"/>
                    <a:pt x="5775" y="2459"/>
                    <a:pt x="4749" y="3026"/>
                  </a:cubicBezTo>
                  <a:cubicBezTo>
                    <a:pt x="4057" y="3391"/>
                    <a:pt x="3329" y="3719"/>
                    <a:pt x="2600" y="3975"/>
                  </a:cubicBezTo>
                  <a:lnTo>
                    <a:pt x="2600" y="3975"/>
                  </a:lnTo>
                  <a:cubicBezTo>
                    <a:pt x="3110" y="3576"/>
                    <a:pt x="3655" y="3187"/>
                    <a:pt x="4199" y="2843"/>
                  </a:cubicBezTo>
                  <a:cubicBezTo>
                    <a:pt x="5261" y="2117"/>
                    <a:pt x="6386" y="1497"/>
                    <a:pt x="7560" y="967"/>
                  </a:cubicBezTo>
                  <a:close/>
                  <a:moveTo>
                    <a:pt x="8605" y="0"/>
                  </a:moveTo>
                  <a:cubicBezTo>
                    <a:pt x="8580" y="0"/>
                    <a:pt x="8553" y="6"/>
                    <a:pt x="8525" y="20"/>
                  </a:cubicBezTo>
                  <a:cubicBezTo>
                    <a:pt x="8490" y="35"/>
                    <a:pt x="8454" y="49"/>
                    <a:pt x="8419" y="64"/>
                  </a:cubicBezTo>
                  <a:lnTo>
                    <a:pt x="8419" y="64"/>
                  </a:lnTo>
                  <a:lnTo>
                    <a:pt x="8415" y="57"/>
                  </a:lnTo>
                  <a:cubicBezTo>
                    <a:pt x="8411" y="62"/>
                    <a:pt x="8407" y="66"/>
                    <a:pt x="8404" y="70"/>
                  </a:cubicBezTo>
                  <a:lnTo>
                    <a:pt x="8404" y="70"/>
                  </a:lnTo>
                  <a:cubicBezTo>
                    <a:pt x="6835" y="721"/>
                    <a:pt x="5337" y="1512"/>
                    <a:pt x="3979" y="2477"/>
                  </a:cubicBezTo>
                  <a:cubicBezTo>
                    <a:pt x="3283" y="2953"/>
                    <a:pt x="2586" y="3466"/>
                    <a:pt x="1963" y="4016"/>
                  </a:cubicBezTo>
                  <a:cubicBezTo>
                    <a:pt x="1846" y="4108"/>
                    <a:pt x="1731" y="4202"/>
                    <a:pt x="1619" y="4296"/>
                  </a:cubicBezTo>
                  <a:lnTo>
                    <a:pt x="1619" y="4296"/>
                  </a:lnTo>
                  <a:cubicBezTo>
                    <a:pt x="1201" y="4473"/>
                    <a:pt x="800" y="4697"/>
                    <a:pt x="424" y="4969"/>
                  </a:cubicBezTo>
                  <a:cubicBezTo>
                    <a:pt x="301" y="5092"/>
                    <a:pt x="375" y="5280"/>
                    <a:pt x="503" y="5347"/>
                  </a:cubicBezTo>
                  <a:lnTo>
                    <a:pt x="503" y="5347"/>
                  </a:lnTo>
                  <a:cubicBezTo>
                    <a:pt x="352" y="5508"/>
                    <a:pt x="203" y="5675"/>
                    <a:pt x="57" y="5849"/>
                  </a:cubicBezTo>
                  <a:cubicBezTo>
                    <a:pt x="0" y="5934"/>
                    <a:pt x="75" y="6019"/>
                    <a:pt x="163" y="6019"/>
                  </a:cubicBezTo>
                  <a:cubicBezTo>
                    <a:pt x="189" y="6019"/>
                    <a:pt x="215" y="6012"/>
                    <a:pt x="240" y="5996"/>
                  </a:cubicBezTo>
                  <a:cubicBezTo>
                    <a:pt x="615" y="5684"/>
                    <a:pt x="977" y="5360"/>
                    <a:pt x="1341" y="5038"/>
                  </a:cubicBezTo>
                  <a:lnTo>
                    <a:pt x="1341" y="5038"/>
                  </a:lnTo>
                  <a:cubicBezTo>
                    <a:pt x="1882" y="4793"/>
                    <a:pt x="2436" y="4578"/>
                    <a:pt x="2990" y="4419"/>
                  </a:cubicBezTo>
                  <a:cubicBezTo>
                    <a:pt x="5189" y="3576"/>
                    <a:pt x="7169" y="2220"/>
                    <a:pt x="8745" y="424"/>
                  </a:cubicBezTo>
                  <a:cubicBezTo>
                    <a:pt x="8873" y="296"/>
                    <a:pt x="8777" y="0"/>
                    <a:pt x="86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77"/>
            <p:cNvSpPr/>
            <p:nvPr/>
          </p:nvSpPr>
          <p:spPr>
            <a:xfrm rot="946665" flipH="1">
              <a:off x="8829501" y="3978855"/>
              <a:ext cx="94173" cy="404465"/>
            </a:xfrm>
            <a:custGeom>
              <a:avLst/>
              <a:gdLst/>
              <a:ahLst/>
              <a:cxnLst/>
              <a:rect l="l" t="t" r="r" b="b"/>
              <a:pathLst>
                <a:path w="3767" h="16179" extrusionOk="0">
                  <a:moveTo>
                    <a:pt x="1818" y="1860"/>
                  </a:moveTo>
                  <a:cubicBezTo>
                    <a:pt x="2831" y="5239"/>
                    <a:pt x="2905" y="8838"/>
                    <a:pt x="2015" y="12300"/>
                  </a:cubicBezTo>
                  <a:cubicBezTo>
                    <a:pt x="1789" y="13270"/>
                    <a:pt x="1477" y="14211"/>
                    <a:pt x="1080" y="15149"/>
                  </a:cubicBezTo>
                  <a:lnTo>
                    <a:pt x="1080" y="15149"/>
                  </a:lnTo>
                  <a:cubicBezTo>
                    <a:pt x="696" y="13444"/>
                    <a:pt x="579" y="11667"/>
                    <a:pt x="806" y="9918"/>
                  </a:cubicBezTo>
                  <a:cubicBezTo>
                    <a:pt x="989" y="7865"/>
                    <a:pt x="1392" y="5848"/>
                    <a:pt x="1649" y="3796"/>
                  </a:cubicBezTo>
                  <a:cubicBezTo>
                    <a:pt x="1729" y="3152"/>
                    <a:pt x="1788" y="2509"/>
                    <a:pt x="1818" y="1860"/>
                  </a:cubicBezTo>
                  <a:close/>
                  <a:moveTo>
                    <a:pt x="1506" y="1"/>
                  </a:moveTo>
                  <a:cubicBezTo>
                    <a:pt x="1378" y="1"/>
                    <a:pt x="1263" y="84"/>
                    <a:pt x="1282" y="240"/>
                  </a:cubicBezTo>
                  <a:cubicBezTo>
                    <a:pt x="1283" y="264"/>
                    <a:pt x="1284" y="288"/>
                    <a:pt x="1285" y="313"/>
                  </a:cubicBezTo>
                  <a:lnTo>
                    <a:pt x="1285" y="313"/>
                  </a:lnTo>
                  <a:lnTo>
                    <a:pt x="1282" y="313"/>
                  </a:lnTo>
                  <a:cubicBezTo>
                    <a:pt x="1283" y="316"/>
                    <a:pt x="1284" y="319"/>
                    <a:pt x="1286" y="322"/>
                  </a:cubicBezTo>
                  <a:lnTo>
                    <a:pt x="1286" y="322"/>
                  </a:lnTo>
                  <a:cubicBezTo>
                    <a:pt x="1447" y="4508"/>
                    <a:pt x="0" y="8515"/>
                    <a:pt x="146" y="12667"/>
                  </a:cubicBezTo>
                  <a:cubicBezTo>
                    <a:pt x="146" y="13767"/>
                    <a:pt x="329" y="14903"/>
                    <a:pt x="659" y="15966"/>
                  </a:cubicBezTo>
                  <a:cubicBezTo>
                    <a:pt x="718" y="16114"/>
                    <a:pt x="843" y="16178"/>
                    <a:pt x="964" y="16178"/>
                  </a:cubicBezTo>
                  <a:cubicBezTo>
                    <a:pt x="1142" y="16178"/>
                    <a:pt x="1311" y="16038"/>
                    <a:pt x="1246" y="15819"/>
                  </a:cubicBezTo>
                  <a:cubicBezTo>
                    <a:pt x="1226" y="15747"/>
                    <a:pt x="1207" y="15675"/>
                    <a:pt x="1189" y="15602"/>
                  </a:cubicBezTo>
                  <a:lnTo>
                    <a:pt x="1189" y="15602"/>
                  </a:lnTo>
                  <a:cubicBezTo>
                    <a:pt x="3504" y="10803"/>
                    <a:pt x="3767" y="5250"/>
                    <a:pt x="1834" y="301"/>
                  </a:cubicBezTo>
                  <a:lnTo>
                    <a:pt x="1834" y="301"/>
                  </a:lnTo>
                  <a:cubicBezTo>
                    <a:pt x="1833" y="280"/>
                    <a:pt x="1833" y="260"/>
                    <a:pt x="1832" y="240"/>
                  </a:cubicBezTo>
                  <a:lnTo>
                    <a:pt x="1832" y="240"/>
                  </a:lnTo>
                  <a:lnTo>
                    <a:pt x="1811" y="243"/>
                  </a:lnTo>
                  <a:lnTo>
                    <a:pt x="1811" y="243"/>
                  </a:lnTo>
                  <a:cubicBezTo>
                    <a:pt x="1806" y="229"/>
                    <a:pt x="1801" y="216"/>
                    <a:pt x="1795" y="203"/>
                  </a:cubicBezTo>
                  <a:cubicBezTo>
                    <a:pt x="1744" y="66"/>
                    <a:pt x="1620" y="1"/>
                    <a:pt x="15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77"/>
            <p:cNvSpPr/>
            <p:nvPr/>
          </p:nvSpPr>
          <p:spPr>
            <a:xfrm rot="946665" flipH="1">
              <a:off x="8627713" y="4261514"/>
              <a:ext cx="278768" cy="191095"/>
            </a:xfrm>
            <a:custGeom>
              <a:avLst/>
              <a:gdLst/>
              <a:ahLst/>
              <a:cxnLst/>
              <a:rect l="l" t="t" r="r" b="b"/>
              <a:pathLst>
                <a:path w="11151" h="7644" extrusionOk="0">
                  <a:moveTo>
                    <a:pt x="9635" y="1083"/>
                  </a:moveTo>
                  <a:lnTo>
                    <a:pt x="9635" y="1083"/>
                  </a:lnTo>
                  <a:cubicBezTo>
                    <a:pt x="7676" y="3053"/>
                    <a:pt x="5406" y="4709"/>
                    <a:pt x="2893" y="5934"/>
                  </a:cubicBezTo>
                  <a:cubicBezTo>
                    <a:pt x="2462" y="6140"/>
                    <a:pt x="2031" y="6327"/>
                    <a:pt x="1595" y="6509"/>
                  </a:cubicBezTo>
                  <a:lnTo>
                    <a:pt x="1595" y="6509"/>
                  </a:lnTo>
                  <a:cubicBezTo>
                    <a:pt x="2044" y="6089"/>
                    <a:pt x="2499" y="5675"/>
                    <a:pt x="2966" y="5274"/>
                  </a:cubicBezTo>
                  <a:cubicBezTo>
                    <a:pt x="3773" y="4614"/>
                    <a:pt x="4616" y="3991"/>
                    <a:pt x="5459" y="3404"/>
                  </a:cubicBezTo>
                  <a:cubicBezTo>
                    <a:pt x="6801" y="2519"/>
                    <a:pt x="8187" y="1745"/>
                    <a:pt x="9635" y="1083"/>
                  </a:cubicBezTo>
                  <a:close/>
                  <a:moveTo>
                    <a:pt x="10847" y="0"/>
                  </a:moveTo>
                  <a:cubicBezTo>
                    <a:pt x="10813" y="0"/>
                    <a:pt x="10776" y="10"/>
                    <a:pt x="10738" y="32"/>
                  </a:cubicBezTo>
                  <a:cubicBezTo>
                    <a:pt x="10693" y="50"/>
                    <a:pt x="10648" y="68"/>
                    <a:pt x="10603" y="87"/>
                  </a:cubicBezTo>
                  <a:lnTo>
                    <a:pt x="10603" y="87"/>
                  </a:lnTo>
                  <a:lnTo>
                    <a:pt x="10591" y="68"/>
                  </a:lnTo>
                  <a:cubicBezTo>
                    <a:pt x="10581" y="80"/>
                    <a:pt x="10570" y="92"/>
                    <a:pt x="10559" y="104"/>
                  </a:cubicBezTo>
                  <a:lnTo>
                    <a:pt x="10559" y="104"/>
                  </a:lnTo>
                  <a:cubicBezTo>
                    <a:pt x="7620" y="1310"/>
                    <a:pt x="4861" y="3006"/>
                    <a:pt x="2453" y="5090"/>
                  </a:cubicBezTo>
                  <a:cubicBezTo>
                    <a:pt x="1746" y="5656"/>
                    <a:pt x="1106" y="6291"/>
                    <a:pt x="502" y="6960"/>
                  </a:cubicBezTo>
                  <a:lnTo>
                    <a:pt x="502" y="6960"/>
                  </a:lnTo>
                  <a:cubicBezTo>
                    <a:pt x="444" y="6985"/>
                    <a:pt x="386" y="7009"/>
                    <a:pt x="327" y="7033"/>
                  </a:cubicBezTo>
                  <a:cubicBezTo>
                    <a:pt x="1" y="7164"/>
                    <a:pt x="81" y="7643"/>
                    <a:pt x="361" y="7643"/>
                  </a:cubicBezTo>
                  <a:cubicBezTo>
                    <a:pt x="396" y="7643"/>
                    <a:pt x="434" y="7636"/>
                    <a:pt x="474" y="7620"/>
                  </a:cubicBezTo>
                  <a:cubicBezTo>
                    <a:pt x="2087" y="7107"/>
                    <a:pt x="3590" y="6373"/>
                    <a:pt x="5019" y="5494"/>
                  </a:cubicBezTo>
                  <a:cubicBezTo>
                    <a:pt x="6449" y="4614"/>
                    <a:pt x="7769" y="3624"/>
                    <a:pt x="9015" y="2524"/>
                  </a:cubicBezTo>
                  <a:cubicBezTo>
                    <a:pt x="9712" y="1865"/>
                    <a:pt x="10371" y="1205"/>
                    <a:pt x="10995" y="472"/>
                  </a:cubicBezTo>
                  <a:cubicBezTo>
                    <a:pt x="11151" y="316"/>
                    <a:pt x="11041" y="0"/>
                    <a:pt x="108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77"/>
            <p:cNvSpPr/>
            <p:nvPr/>
          </p:nvSpPr>
          <p:spPr>
            <a:xfrm rot="946665" flipH="1">
              <a:off x="8468271" y="3612216"/>
              <a:ext cx="410015" cy="513437"/>
            </a:xfrm>
            <a:custGeom>
              <a:avLst/>
              <a:gdLst/>
              <a:ahLst/>
              <a:cxnLst/>
              <a:rect l="l" t="t" r="r" b="b"/>
              <a:pathLst>
                <a:path w="16401" h="20538" extrusionOk="0">
                  <a:moveTo>
                    <a:pt x="15215" y="1042"/>
                  </a:moveTo>
                  <a:lnTo>
                    <a:pt x="15215" y="1042"/>
                  </a:lnTo>
                  <a:cubicBezTo>
                    <a:pt x="13595" y="3789"/>
                    <a:pt x="11966" y="6517"/>
                    <a:pt x="9978" y="9035"/>
                  </a:cubicBezTo>
                  <a:cubicBezTo>
                    <a:pt x="8915" y="10428"/>
                    <a:pt x="7742" y="11711"/>
                    <a:pt x="6459" y="12920"/>
                  </a:cubicBezTo>
                  <a:cubicBezTo>
                    <a:pt x="5375" y="13869"/>
                    <a:pt x="4228" y="14755"/>
                    <a:pt x="3134" y="15724"/>
                  </a:cubicBezTo>
                  <a:lnTo>
                    <a:pt x="3134" y="15724"/>
                  </a:lnTo>
                  <a:cubicBezTo>
                    <a:pt x="3373" y="15291"/>
                    <a:pt x="3582" y="14839"/>
                    <a:pt x="3783" y="14387"/>
                  </a:cubicBezTo>
                  <a:cubicBezTo>
                    <a:pt x="4406" y="12957"/>
                    <a:pt x="5103" y="11564"/>
                    <a:pt x="5873" y="10244"/>
                  </a:cubicBezTo>
                  <a:cubicBezTo>
                    <a:pt x="7412" y="7605"/>
                    <a:pt x="9428" y="5259"/>
                    <a:pt x="11775" y="3316"/>
                  </a:cubicBezTo>
                  <a:cubicBezTo>
                    <a:pt x="12852" y="2442"/>
                    <a:pt x="13999" y="1684"/>
                    <a:pt x="15215" y="1042"/>
                  </a:cubicBezTo>
                  <a:close/>
                  <a:moveTo>
                    <a:pt x="16018" y="0"/>
                  </a:moveTo>
                  <a:cubicBezTo>
                    <a:pt x="15962" y="0"/>
                    <a:pt x="15903" y="16"/>
                    <a:pt x="15844" y="53"/>
                  </a:cubicBezTo>
                  <a:cubicBezTo>
                    <a:pt x="13094" y="1373"/>
                    <a:pt x="10638" y="3243"/>
                    <a:pt x="8622" y="5552"/>
                  </a:cubicBezTo>
                  <a:cubicBezTo>
                    <a:pt x="6606" y="7825"/>
                    <a:pt x="4956" y="10428"/>
                    <a:pt x="3783" y="13287"/>
                  </a:cubicBezTo>
                  <a:cubicBezTo>
                    <a:pt x="3303" y="14408"/>
                    <a:pt x="2880" y="15665"/>
                    <a:pt x="2149" y="16676"/>
                  </a:cubicBezTo>
                  <a:lnTo>
                    <a:pt x="2149" y="16676"/>
                  </a:lnTo>
                  <a:cubicBezTo>
                    <a:pt x="1918" y="16920"/>
                    <a:pt x="1695" y="17171"/>
                    <a:pt x="1482" y="17433"/>
                  </a:cubicBezTo>
                  <a:lnTo>
                    <a:pt x="1482" y="17433"/>
                  </a:lnTo>
                  <a:cubicBezTo>
                    <a:pt x="1386" y="17521"/>
                    <a:pt x="1286" y="17606"/>
                    <a:pt x="1180" y="17686"/>
                  </a:cubicBezTo>
                  <a:cubicBezTo>
                    <a:pt x="1096" y="17728"/>
                    <a:pt x="1109" y="17807"/>
                    <a:pt x="1156" y="17852"/>
                  </a:cubicBezTo>
                  <a:lnTo>
                    <a:pt x="1156" y="17852"/>
                  </a:lnTo>
                  <a:cubicBezTo>
                    <a:pt x="1152" y="17858"/>
                    <a:pt x="1148" y="17864"/>
                    <a:pt x="1144" y="17869"/>
                  </a:cubicBezTo>
                  <a:cubicBezTo>
                    <a:pt x="667" y="18566"/>
                    <a:pt x="301" y="19372"/>
                    <a:pt x="44" y="20179"/>
                  </a:cubicBezTo>
                  <a:cubicBezTo>
                    <a:pt x="0" y="20397"/>
                    <a:pt x="165" y="20538"/>
                    <a:pt x="336" y="20538"/>
                  </a:cubicBezTo>
                  <a:cubicBezTo>
                    <a:pt x="452" y="20538"/>
                    <a:pt x="571" y="20473"/>
                    <a:pt x="631" y="20325"/>
                  </a:cubicBezTo>
                  <a:cubicBezTo>
                    <a:pt x="1180" y="18932"/>
                    <a:pt x="2060" y="17686"/>
                    <a:pt x="3197" y="16696"/>
                  </a:cubicBezTo>
                  <a:cubicBezTo>
                    <a:pt x="4333" y="15633"/>
                    <a:pt x="5543" y="14680"/>
                    <a:pt x="6716" y="13653"/>
                  </a:cubicBezTo>
                  <a:cubicBezTo>
                    <a:pt x="9245" y="11271"/>
                    <a:pt x="11445" y="8558"/>
                    <a:pt x="13241" y="5589"/>
                  </a:cubicBezTo>
                  <a:cubicBezTo>
                    <a:pt x="14304" y="3902"/>
                    <a:pt x="15294" y="2180"/>
                    <a:pt x="16284" y="457"/>
                  </a:cubicBezTo>
                  <a:cubicBezTo>
                    <a:pt x="16401" y="252"/>
                    <a:pt x="16237" y="0"/>
                    <a:pt x="160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2710;p77"/>
            <p:cNvSpPr/>
            <p:nvPr/>
          </p:nvSpPr>
          <p:spPr>
            <a:xfrm rot="946665" flipH="1">
              <a:off x="8700171" y="4049687"/>
              <a:ext cx="105747" cy="68823"/>
            </a:xfrm>
            <a:custGeom>
              <a:avLst/>
              <a:gdLst/>
              <a:ahLst/>
              <a:cxnLst/>
              <a:rect l="l" t="t" r="r" b="b"/>
              <a:pathLst>
                <a:path w="4230" h="2753" extrusionOk="0">
                  <a:moveTo>
                    <a:pt x="2945" y="942"/>
                  </a:moveTo>
                  <a:cubicBezTo>
                    <a:pt x="2269" y="1517"/>
                    <a:pt x="1471" y="1952"/>
                    <a:pt x="606" y="2228"/>
                  </a:cubicBezTo>
                  <a:lnTo>
                    <a:pt x="606" y="2228"/>
                  </a:lnTo>
                  <a:cubicBezTo>
                    <a:pt x="1355" y="1737"/>
                    <a:pt x="2134" y="1308"/>
                    <a:pt x="2945" y="942"/>
                  </a:cubicBezTo>
                  <a:close/>
                  <a:moveTo>
                    <a:pt x="3975" y="1"/>
                  </a:moveTo>
                  <a:cubicBezTo>
                    <a:pt x="3946" y="1"/>
                    <a:pt x="3913" y="7"/>
                    <a:pt x="3878" y="23"/>
                  </a:cubicBezTo>
                  <a:cubicBezTo>
                    <a:pt x="2522" y="499"/>
                    <a:pt x="1275" y="1196"/>
                    <a:pt x="212" y="2149"/>
                  </a:cubicBezTo>
                  <a:cubicBezTo>
                    <a:pt x="135" y="2206"/>
                    <a:pt x="149" y="2294"/>
                    <a:pt x="201" y="2349"/>
                  </a:cubicBezTo>
                  <a:lnTo>
                    <a:pt x="201" y="2349"/>
                  </a:lnTo>
                  <a:cubicBezTo>
                    <a:pt x="0" y="2444"/>
                    <a:pt x="91" y="2753"/>
                    <a:pt x="304" y="2753"/>
                  </a:cubicBezTo>
                  <a:cubicBezTo>
                    <a:pt x="333" y="2753"/>
                    <a:pt x="363" y="2747"/>
                    <a:pt x="395" y="2735"/>
                  </a:cubicBezTo>
                  <a:cubicBezTo>
                    <a:pt x="1862" y="2405"/>
                    <a:pt x="3145" y="1599"/>
                    <a:pt x="4135" y="426"/>
                  </a:cubicBezTo>
                  <a:cubicBezTo>
                    <a:pt x="4229" y="268"/>
                    <a:pt x="4161" y="1"/>
                    <a:pt x="39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11" name="Google Shape;2711;p77"/>
          <p:cNvSpPr txBox="1">
            <a:spLocks noGrp="1"/>
          </p:cNvSpPr>
          <p:nvPr>
            <p:ph type="ctrTitle"/>
          </p:nvPr>
        </p:nvSpPr>
        <p:spPr>
          <a:xfrm>
            <a:off x="713250" y="420624"/>
            <a:ext cx="7717500" cy="576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Title IX Umbrella</a:t>
            </a:r>
            <a:endParaRPr dirty="0"/>
          </a:p>
        </p:txBody>
      </p:sp>
      <p:sp>
        <p:nvSpPr>
          <p:cNvPr id="2712" name="Google Shape;2712;p77"/>
          <p:cNvSpPr txBox="1"/>
          <p:nvPr/>
        </p:nvSpPr>
        <p:spPr>
          <a:xfrm>
            <a:off x="1087118" y="1110712"/>
            <a:ext cx="3004700" cy="5427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2400" dirty="0">
                <a:solidFill>
                  <a:schemeClr val="lt1"/>
                </a:solidFill>
                <a:latin typeface="Calistoga"/>
                <a:ea typeface="Calistoga"/>
                <a:cs typeface="Calistoga"/>
                <a:sym typeface="Calistoga"/>
              </a:rPr>
              <a:t>Sex-Based Discrimination</a:t>
            </a:r>
            <a:endParaRPr sz="2400" dirty="0">
              <a:solidFill>
                <a:schemeClr val="lt1"/>
              </a:solidFill>
              <a:latin typeface="Calistoga"/>
              <a:ea typeface="Calistoga"/>
              <a:cs typeface="Calistoga"/>
              <a:sym typeface="Calistoga"/>
            </a:endParaRPr>
          </a:p>
        </p:txBody>
      </p:sp>
      <p:sp>
        <p:nvSpPr>
          <p:cNvPr id="2713" name="Google Shape;2713;p77"/>
          <p:cNvSpPr txBox="1"/>
          <p:nvPr/>
        </p:nvSpPr>
        <p:spPr>
          <a:xfrm>
            <a:off x="5799401" y="782259"/>
            <a:ext cx="2162100" cy="1380464"/>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1600"/>
              </a:spcAft>
              <a:buNone/>
            </a:pPr>
            <a:r>
              <a:rPr lang="en" dirty="0">
                <a:solidFill>
                  <a:schemeClr val="dk1"/>
                </a:solidFill>
                <a:latin typeface="Voces"/>
                <a:ea typeface="Voces"/>
                <a:cs typeface="Voces"/>
                <a:sym typeface="Voces"/>
              </a:rPr>
              <a:t>Athletics</a:t>
            </a:r>
            <a:br>
              <a:rPr lang="en" dirty="0">
                <a:solidFill>
                  <a:schemeClr val="dk1"/>
                </a:solidFill>
                <a:latin typeface="Voces"/>
                <a:ea typeface="Voces"/>
                <a:cs typeface="Voces"/>
                <a:sym typeface="Voces"/>
              </a:rPr>
            </a:br>
            <a:r>
              <a:rPr lang="en" dirty="0">
                <a:solidFill>
                  <a:schemeClr val="dk1"/>
                </a:solidFill>
                <a:latin typeface="Voces"/>
                <a:ea typeface="Voces"/>
                <a:cs typeface="Voces"/>
                <a:sym typeface="Voces"/>
              </a:rPr>
              <a:t>Program Equity</a:t>
            </a:r>
            <a:br>
              <a:rPr lang="en" dirty="0">
                <a:solidFill>
                  <a:schemeClr val="dk1"/>
                </a:solidFill>
                <a:latin typeface="Voces"/>
                <a:ea typeface="Voces"/>
                <a:cs typeface="Voces"/>
                <a:sym typeface="Voces"/>
              </a:rPr>
            </a:br>
            <a:r>
              <a:rPr lang="en" dirty="0">
                <a:solidFill>
                  <a:schemeClr val="dk1"/>
                </a:solidFill>
                <a:latin typeface="Voces"/>
                <a:ea typeface="Voces"/>
                <a:cs typeface="Voces"/>
                <a:sym typeface="Voces"/>
              </a:rPr>
              <a:t>Pregnancy</a:t>
            </a:r>
            <a:br>
              <a:rPr lang="en" dirty="0">
                <a:solidFill>
                  <a:schemeClr val="dk1"/>
                </a:solidFill>
                <a:latin typeface="Voces"/>
                <a:ea typeface="Voces"/>
                <a:cs typeface="Voces"/>
                <a:sym typeface="Voces"/>
              </a:rPr>
            </a:br>
            <a:r>
              <a:rPr lang="en" dirty="0">
                <a:solidFill>
                  <a:schemeClr val="dk1"/>
                </a:solidFill>
                <a:latin typeface="Voces"/>
                <a:ea typeface="Voces"/>
                <a:cs typeface="Voces"/>
                <a:sym typeface="Voces"/>
              </a:rPr>
              <a:t>SOGI</a:t>
            </a:r>
            <a:br>
              <a:rPr lang="en" dirty="0">
                <a:solidFill>
                  <a:schemeClr val="dk1"/>
                </a:solidFill>
                <a:latin typeface="Voces"/>
                <a:ea typeface="Voces"/>
                <a:cs typeface="Voces"/>
                <a:sym typeface="Voces"/>
              </a:rPr>
            </a:br>
            <a:r>
              <a:rPr lang="en" dirty="0">
                <a:solidFill>
                  <a:schemeClr val="dk1"/>
                </a:solidFill>
                <a:latin typeface="Voces"/>
                <a:ea typeface="Voces"/>
                <a:cs typeface="Voces"/>
                <a:sym typeface="Voces"/>
              </a:rPr>
              <a:t>Sex-Based Harassment (Sexual Misconduct)</a:t>
            </a:r>
          </a:p>
        </p:txBody>
      </p:sp>
      <p:sp>
        <p:nvSpPr>
          <p:cNvPr id="2714" name="Google Shape;2714;p77"/>
          <p:cNvSpPr txBox="1"/>
          <p:nvPr/>
        </p:nvSpPr>
        <p:spPr>
          <a:xfrm>
            <a:off x="65988" y="2532322"/>
            <a:ext cx="2908075" cy="5427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2400" dirty="0">
                <a:solidFill>
                  <a:schemeClr val="lt1"/>
                </a:solidFill>
                <a:latin typeface="Calistoga"/>
                <a:ea typeface="Calistoga"/>
                <a:cs typeface="Calistoga"/>
                <a:sym typeface="Calistoga"/>
              </a:rPr>
              <a:t>Sexual Misconduct</a:t>
            </a:r>
            <a:endParaRPr sz="2400" dirty="0">
              <a:solidFill>
                <a:schemeClr val="lt1"/>
              </a:solidFill>
              <a:latin typeface="Calistoga"/>
              <a:ea typeface="Calistoga"/>
              <a:cs typeface="Calistoga"/>
              <a:sym typeface="Calistoga"/>
            </a:endParaRPr>
          </a:p>
        </p:txBody>
      </p:sp>
      <p:sp>
        <p:nvSpPr>
          <p:cNvPr id="2715" name="Google Shape;2715;p77"/>
          <p:cNvSpPr txBox="1"/>
          <p:nvPr/>
        </p:nvSpPr>
        <p:spPr>
          <a:xfrm>
            <a:off x="5780476" y="3549587"/>
            <a:ext cx="3222122" cy="942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1600"/>
              </a:spcAft>
              <a:buNone/>
            </a:pPr>
            <a:r>
              <a:rPr lang="en" dirty="0">
                <a:solidFill>
                  <a:schemeClr val="dk1"/>
                </a:solidFill>
                <a:latin typeface="Voces"/>
                <a:ea typeface="Voces"/>
                <a:cs typeface="Voces"/>
                <a:sym typeface="Voces"/>
              </a:rPr>
              <a:t>Reporting Incidents</a:t>
            </a:r>
            <a:br>
              <a:rPr lang="en" dirty="0">
                <a:solidFill>
                  <a:schemeClr val="dk1"/>
                </a:solidFill>
                <a:latin typeface="Voces"/>
                <a:ea typeface="Voces"/>
                <a:cs typeface="Voces"/>
                <a:sym typeface="Voces"/>
              </a:rPr>
            </a:br>
            <a:r>
              <a:rPr lang="en" dirty="0">
                <a:solidFill>
                  <a:schemeClr val="dk1"/>
                </a:solidFill>
                <a:latin typeface="Voces"/>
                <a:ea typeface="Voces"/>
                <a:cs typeface="Voces"/>
                <a:sym typeface="Voces"/>
              </a:rPr>
              <a:t>Participating in the Process</a:t>
            </a:r>
            <a:br>
              <a:rPr lang="en" dirty="0">
                <a:solidFill>
                  <a:schemeClr val="dk1"/>
                </a:solidFill>
                <a:latin typeface="Voces"/>
                <a:ea typeface="Voces"/>
                <a:cs typeface="Voces"/>
                <a:sym typeface="Voces"/>
              </a:rPr>
            </a:br>
            <a:r>
              <a:rPr lang="en" dirty="0">
                <a:solidFill>
                  <a:schemeClr val="dk1"/>
                </a:solidFill>
                <a:latin typeface="Voces"/>
                <a:ea typeface="Voces"/>
                <a:cs typeface="Voces"/>
                <a:sym typeface="Voces"/>
              </a:rPr>
              <a:t>Integrity of the Process</a:t>
            </a:r>
            <a:br>
              <a:rPr lang="en" dirty="0">
                <a:solidFill>
                  <a:schemeClr val="dk1"/>
                </a:solidFill>
                <a:latin typeface="Voces"/>
                <a:ea typeface="Voces"/>
                <a:cs typeface="Voces"/>
                <a:sym typeface="Voces"/>
              </a:rPr>
            </a:br>
            <a:r>
              <a:rPr lang="en" dirty="0">
                <a:solidFill>
                  <a:schemeClr val="dk1"/>
                </a:solidFill>
                <a:latin typeface="Voces"/>
                <a:ea typeface="Voces"/>
                <a:cs typeface="Voces"/>
                <a:sym typeface="Voces"/>
              </a:rPr>
              <a:t>”Good Faith” Reports &amp; Information</a:t>
            </a:r>
            <a:endParaRPr dirty="0">
              <a:solidFill>
                <a:schemeClr val="dk1"/>
              </a:solidFill>
              <a:latin typeface="Voces"/>
              <a:ea typeface="Voces"/>
              <a:cs typeface="Voces"/>
              <a:sym typeface="Voces"/>
            </a:endParaRPr>
          </a:p>
        </p:txBody>
      </p:sp>
      <p:sp>
        <p:nvSpPr>
          <p:cNvPr id="2716" name="Google Shape;2716;p77"/>
          <p:cNvSpPr txBox="1"/>
          <p:nvPr/>
        </p:nvSpPr>
        <p:spPr>
          <a:xfrm>
            <a:off x="2300140" y="3813350"/>
            <a:ext cx="1816923" cy="5427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2400" dirty="0">
                <a:solidFill>
                  <a:schemeClr val="lt1"/>
                </a:solidFill>
                <a:latin typeface="Calistoga"/>
                <a:ea typeface="Calistoga"/>
                <a:cs typeface="Calistoga"/>
                <a:sym typeface="Calistoga"/>
              </a:rPr>
              <a:t>Retaliation</a:t>
            </a:r>
            <a:endParaRPr sz="2400" dirty="0">
              <a:solidFill>
                <a:schemeClr val="lt1"/>
              </a:solidFill>
              <a:latin typeface="Calistoga"/>
              <a:ea typeface="Calistoga"/>
              <a:cs typeface="Calistoga"/>
              <a:sym typeface="Calistoga"/>
            </a:endParaRPr>
          </a:p>
        </p:txBody>
      </p:sp>
      <p:sp>
        <p:nvSpPr>
          <p:cNvPr id="2717" name="Google Shape;2717;p77"/>
          <p:cNvSpPr txBox="1"/>
          <p:nvPr/>
        </p:nvSpPr>
        <p:spPr>
          <a:xfrm>
            <a:off x="4651875" y="2206938"/>
            <a:ext cx="2412026" cy="1208694"/>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1600"/>
              </a:spcAft>
              <a:buNone/>
            </a:pPr>
            <a:r>
              <a:rPr lang="en" dirty="0">
                <a:solidFill>
                  <a:schemeClr val="dk1"/>
                </a:solidFill>
                <a:latin typeface="Voces"/>
                <a:ea typeface="Voces"/>
                <a:cs typeface="Voces"/>
                <a:sym typeface="Voces"/>
              </a:rPr>
              <a:t>Sexual Harassment</a:t>
            </a:r>
            <a:br>
              <a:rPr lang="en" dirty="0">
                <a:solidFill>
                  <a:schemeClr val="dk1"/>
                </a:solidFill>
                <a:latin typeface="Voces"/>
                <a:ea typeface="Voces"/>
                <a:cs typeface="Voces"/>
                <a:sym typeface="Voces"/>
              </a:rPr>
            </a:br>
            <a:r>
              <a:rPr lang="en" dirty="0">
                <a:solidFill>
                  <a:schemeClr val="dk1"/>
                </a:solidFill>
                <a:latin typeface="Voces"/>
                <a:ea typeface="Voces"/>
                <a:cs typeface="Voces"/>
                <a:sym typeface="Voces"/>
              </a:rPr>
              <a:t>Sexual Assault</a:t>
            </a:r>
            <a:br>
              <a:rPr lang="en" dirty="0">
                <a:solidFill>
                  <a:schemeClr val="dk1"/>
                </a:solidFill>
                <a:latin typeface="Voces"/>
                <a:ea typeface="Voces"/>
                <a:cs typeface="Voces"/>
                <a:sym typeface="Voces"/>
              </a:rPr>
            </a:br>
            <a:r>
              <a:rPr lang="en" dirty="0">
                <a:solidFill>
                  <a:schemeClr val="dk1"/>
                </a:solidFill>
                <a:latin typeface="Voces"/>
                <a:ea typeface="Voces"/>
                <a:cs typeface="Voces"/>
                <a:sym typeface="Voces"/>
              </a:rPr>
              <a:t>Dating/Domestic Violence</a:t>
            </a:r>
            <a:br>
              <a:rPr lang="en" dirty="0">
                <a:solidFill>
                  <a:schemeClr val="dk1"/>
                </a:solidFill>
                <a:latin typeface="Voces"/>
                <a:ea typeface="Voces"/>
                <a:cs typeface="Voces"/>
                <a:sym typeface="Voces"/>
              </a:rPr>
            </a:br>
            <a:r>
              <a:rPr lang="en" dirty="0">
                <a:solidFill>
                  <a:schemeClr val="dk1"/>
                </a:solidFill>
                <a:latin typeface="Voces"/>
                <a:ea typeface="Voces"/>
                <a:cs typeface="Voces"/>
                <a:sym typeface="Voces"/>
              </a:rPr>
              <a:t>Stalking</a:t>
            </a:r>
            <a:br>
              <a:rPr lang="en" dirty="0">
                <a:solidFill>
                  <a:schemeClr val="dk1"/>
                </a:solidFill>
                <a:latin typeface="Voces"/>
                <a:ea typeface="Voces"/>
                <a:cs typeface="Voces"/>
                <a:sym typeface="Voces"/>
              </a:rPr>
            </a:br>
            <a:r>
              <a:rPr lang="en" dirty="0">
                <a:solidFill>
                  <a:schemeClr val="dk1"/>
                </a:solidFill>
                <a:latin typeface="Voces"/>
                <a:ea typeface="Voces"/>
                <a:cs typeface="Voces"/>
                <a:sym typeface="Voces"/>
              </a:rPr>
              <a:t>Sexual Exploitation*</a:t>
            </a:r>
          </a:p>
        </p:txBody>
      </p:sp>
      <p:sp>
        <p:nvSpPr>
          <p:cNvPr id="2718" name="Google Shape;2718;p77"/>
          <p:cNvSpPr/>
          <p:nvPr/>
        </p:nvSpPr>
        <p:spPr>
          <a:xfrm rot="-3075592">
            <a:off x="4486475" y="1110470"/>
            <a:ext cx="935778" cy="935778"/>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19" name="Google Shape;2719;p77"/>
          <p:cNvGrpSpPr/>
          <p:nvPr/>
        </p:nvGrpSpPr>
        <p:grpSpPr>
          <a:xfrm>
            <a:off x="4594101" y="-132470"/>
            <a:ext cx="862275" cy="954996"/>
            <a:chOff x="7882401" y="4108055"/>
            <a:chExt cx="862275" cy="954996"/>
          </a:xfrm>
        </p:grpSpPr>
        <p:sp>
          <p:nvSpPr>
            <p:cNvPr id="2720" name="Google Shape;2720;p77"/>
            <p:cNvSpPr/>
            <p:nvPr/>
          </p:nvSpPr>
          <p:spPr>
            <a:xfrm>
              <a:off x="8244410" y="4519070"/>
              <a:ext cx="28052" cy="21040"/>
            </a:xfrm>
            <a:custGeom>
              <a:avLst/>
              <a:gdLst/>
              <a:ahLst/>
              <a:cxnLst/>
              <a:rect l="l" t="t" r="r" b="b"/>
              <a:pathLst>
                <a:path w="588" h="441" extrusionOk="0">
                  <a:moveTo>
                    <a:pt x="294" y="0"/>
                  </a:moveTo>
                  <a:cubicBezTo>
                    <a:pt x="1" y="0"/>
                    <a:pt x="1" y="440"/>
                    <a:pt x="294" y="440"/>
                  </a:cubicBezTo>
                  <a:cubicBezTo>
                    <a:pt x="587" y="440"/>
                    <a:pt x="587" y="0"/>
                    <a:pt x="2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77"/>
            <p:cNvSpPr/>
            <p:nvPr/>
          </p:nvSpPr>
          <p:spPr>
            <a:xfrm>
              <a:off x="8295124" y="4709716"/>
              <a:ext cx="31535" cy="28006"/>
            </a:xfrm>
            <a:custGeom>
              <a:avLst/>
              <a:gdLst/>
              <a:ahLst/>
              <a:cxnLst/>
              <a:rect l="l" t="t" r="r" b="b"/>
              <a:pathLst>
                <a:path w="661" h="587" extrusionOk="0">
                  <a:moveTo>
                    <a:pt x="331" y="0"/>
                  </a:moveTo>
                  <a:cubicBezTo>
                    <a:pt x="1" y="37"/>
                    <a:pt x="1" y="513"/>
                    <a:pt x="331" y="587"/>
                  </a:cubicBezTo>
                  <a:cubicBezTo>
                    <a:pt x="661" y="513"/>
                    <a:pt x="661" y="37"/>
                    <a:pt x="3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77"/>
            <p:cNvSpPr/>
            <p:nvPr/>
          </p:nvSpPr>
          <p:spPr>
            <a:xfrm>
              <a:off x="8456043" y="4707951"/>
              <a:ext cx="42030" cy="29771"/>
            </a:xfrm>
            <a:custGeom>
              <a:avLst/>
              <a:gdLst/>
              <a:ahLst/>
              <a:cxnLst/>
              <a:rect l="l" t="t" r="r" b="b"/>
              <a:pathLst>
                <a:path w="881" h="624" extrusionOk="0">
                  <a:moveTo>
                    <a:pt x="440" y="1"/>
                  </a:moveTo>
                  <a:cubicBezTo>
                    <a:pt x="1" y="1"/>
                    <a:pt x="1" y="624"/>
                    <a:pt x="440" y="624"/>
                  </a:cubicBezTo>
                  <a:cubicBezTo>
                    <a:pt x="880" y="624"/>
                    <a:pt x="880" y="1"/>
                    <a:pt x="4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 name="Google Shape;2723;p77"/>
            <p:cNvSpPr/>
            <p:nvPr/>
          </p:nvSpPr>
          <p:spPr>
            <a:xfrm>
              <a:off x="8450795" y="4851365"/>
              <a:ext cx="28052" cy="40267"/>
            </a:xfrm>
            <a:custGeom>
              <a:avLst/>
              <a:gdLst/>
              <a:ahLst/>
              <a:cxnLst/>
              <a:rect l="l" t="t" r="r" b="b"/>
              <a:pathLst>
                <a:path w="588" h="844" extrusionOk="0">
                  <a:moveTo>
                    <a:pt x="220" y="0"/>
                  </a:moveTo>
                  <a:cubicBezTo>
                    <a:pt x="184" y="0"/>
                    <a:pt x="147" y="37"/>
                    <a:pt x="111" y="74"/>
                  </a:cubicBezTo>
                  <a:lnTo>
                    <a:pt x="74" y="147"/>
                  </a:lnTo>
                  <a:cubicBezTo>
                    <a:pt x="37" y="184"/>
                    <a:pt x="1" y="220"/>
                    <a:pt x="1" y="294"/>
                  </a:cubicBezTo>
                  <a:lnTo>
                    <a:pt x="1" y="550"/>
                  </a:lnTo>
                  <a:cubicBezTo>
                    <a:pt x="1" y="587"/>
                    <a:pt x="1" y="624"/>
                    <a:pt x="37" y="660"/>
                  </a:cubicBezTo>
                  <a:cubicBezTo>
                    <a:pt x="37" y="734"/>
                    <a:pt x="111" y="807"/>
                    <a:pt x="184" y="807"/>
                  </a:cubicBezTo>
                  <a:cubicBezTo>
                    <a:pt x="220" y="844"/>
                    <a:pt x="257" y="844"/>
                    <a:pt x="294" y="844"/>
                  </a:cubicBezTo>
                  <a:lnTo>
                    <a:pt x="367" y="844"/>
                  </a:lnTo>
                  <a:cubicBezTo>
                    <a:pt x="440" y="844"/>
                    <a:pt x="477" y="807"/>
                    <a:pt x="514" y="770"/>
                  </a:cubicBezTo>
                  <a:lnTo>
                    <a:pt x="550" y="697"/>
                  </a:lnTo>
                  <a:cubicBezTo>
                    <a:pt x="587" y="660"/>
                    <a:pt x="587" y="624"/>
                    <a:pt x="587" y="550"/>
                  </a:cubicBezTo>
                  <a:lnTo>
                    <a:pt x="587" y="294"/>
                  </a:lnTo>
                  <a:cubicBezTo>
                    <a:pt x="587" y="257"/>
                    <a:pt x="587" y="220"/>
                    <a:pt x="587" y="184"/>
                  </a:cubicBezTo>
                  <a:cubicBezTo>
                    <a:pt x="550" y="147"/>
                    <a:pt x="550" y="110"/>
                    <a:pt x="514" y="74"/>
                  </a:cubicBezTo>
                  <a:cubicBezTo>
                    <a:pt x="477" y="37"/>
                    <a:pt x="440" y="37"/>
                    <a:pt x="4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2724;p77"/>
            <p:cNvSpPr/>
            <p:nvPr/>
          </p:nvSpPr>
          <p:spPr>
            <a:xfrm>
              <a:off x="8361581" y="4963290"/>
              <a:ext cx="77000" cy="59494"/>
            </a:xfrm>
            <a:custGeom>
              <a:avLst/>
              <a:gdLst/>
              <a:ahLst/>
              <a:cxnLst/>
              <a:rect l="l" t="t" r="r" b="b"/>
              <a:pathLst>
                <a:path w="1614" h="1247" extrusionOk="0">
                  <a:moveTo>
                    <a:pt x="807" y="1"/>
                  </a:moveTo>
                  <a:cubicBezTo>
                    <a:pt x="1" y="1"/>
                    <a:pt x="1" y="1247"/>
                    <a:pt x="807" y="1247"/>
                  </a:cubicBezTo>
                  <a:cubicBezTo>
                    <a:pt x="1614" y="1247"/>
                    <a:pt x="1614" y="1"/>
                    <a:pt x="8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77"/>
            <p:cNvSpPr/>
            <p:nvPr/>
          </p:nvSpPr>
          <p:spPr>
            <a:xfrm>
              <a:off x="8585475" y="4959808"/>
              <a:ext cx="42030" cy="42033"/>
            </a:xfrm>
            <a:custGeom>
              <a:avLst/>
              <a:gdLst/>
              <a:ahLst/>
              <a:cxnLst/>
              <a:rect l="l" t="t" r="r" b="b"/>
              <a:pathLst>
                <a:path w="881" h="881" extrusionOk="0">
                  <a:moveTo>
                    <a:pt x="440" y="0"/>
                  </a:moveTo>
                  <a:cubicBezTo>
                    <a:pt x="0" y="110"/>
                    <a:pt x="0" y="733"/>
                    <a:pt x="440" y="880"/>
                  </a:cubicBezTo>
                  <a:cubicBezTo>
                    <a:pt x="880" y="733"/>
                    <a:pt x="880" y="110"/>
                    <a:pt x="4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77"/>
            <p:cNvSpPr/>
            <p:nvPr/>
          </p:nvSpPr>
          <p:spPr>
            <a:xfrm>
              <a:off x="8289924" y="4826890"/>
              <a:ext cx="66457" cy="50763"/>
            </a:xfrm>
            <a:custGeom>
              <a:avLst/>
              <a:gdLst/>
              <a:ahLst/>
              <a:cxnLst/>
              <a:rect l="l" t="t" r="r" b="b"/>
              <a:pathLst>
                <a:path w="1393" h="1064" extrusionOk="0">
                  <a:moveTo>
                    <a:pt x="697" y="0"/>
                  </a:moveTo>
                  <a:cubicBezTo>
                    <a:pt x="0" y="0"/>
                    <a:pt x="0" y="1063"/>
                    <a:pt x="697" y="1063"/>
                  </a:cubicBezTo>
                  <a:cubicBezTo>
                    <a:pt x="1393" y="1063"/>
                    <a:pt x="1393" y="0"/>
                    <a:pt x="6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77"/>
            <p:cNvSpPr/>
            <p:nvPr/>
          </p:nvSpPr>
          <p:spPr>
            <a:xfrm>
              <a:off x="8284676" y="4704420"/>
              <a:ext cx="52478" cy="38550"/>
            </a:xfrm>
            <a:custGeom>
              <a:avLst/>
              <a:gdLst/>
              <a:ahLst/>
              <a:cxnLst/>
              <a:rect l="l" t="t" r="r" b="b"/>
              <a:pathLst>
                <a:path w="1100" h="808" extrusionOk="0">
                  <a:moveTo>
                    <a:pt x="584" y="0"/>
                  </a:moveTo>
                  <a:cubicBezTo>
                    <a:pt x="573" y="0"/>
                    <a:pt x="562" y="0"/>
                    <a:pt x="550" y="1"/>
                  </a:cubicBezTo>
                  <a:cubicBezTo>
                    <a:pt x="0" y="1"/>
                    <a:pt x="0" y="808"/>
                    <a:pt x="550" y="808"/>
                  </a:cubicBezTo>
                  <a:cubicBezTo>
                    <a:pt x="1088" y="808"/>
                    <a:pt x="1100" y="0"/>
                    <a:pt x="5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77"/>
            <p:cNvSpPr/>
            <p:nvPr/>
          </p:nvSpPr>
          <p:spPr>
            <a:xfrm>
              <a:off x="8195462" y="4487582"/>
              <a:ext cx="56009" cy="54628"/>
            </a:xfrm>
            <a:custGeom>
              <a:avLst/>
              <a:gdLst/>
              <a:ahLst/>
              <a:cxnLst/>
              <a:rect l="l" t="t" r="r" b="b"/>
              <a:pathLst>
                <a:path w="1174" h="1145" extrusionOk="0">
                  <a:moveTo>
                    <a:pt x="697" y="1"/>
                  </a:moveTo>
                  <a:cubicBezTo>
                    <a:pt x="660" y="1"/>
                    <a:pt x="633" y="10"/>
                    <a:pt x="610" y="23"/>
                  </a:cubicBezTo>
                  <a:lnTo>
                    <a:pt x="610" y="23"/>
                  </a:lnTo>
                  <a:cubicBezTo>
                    <a:pt x="578" y="25"/>
                    <a:pt x="546" y="29"/>
                    <a:pt x="514" y="37"/>
                  </a:cubicBezTo>
                  <a:cubicBezTo>
                    <a:pt x="477" y="74"/>
                    <a:pt x="440" y="74"/>
                    <a:pt x="367" y="111"/>
                  </a:cubicBezTo>
                  <a:lnTo>
                    <a:pt x="257" y="184"/>
                  </a:lnTo>
                  <a:cubicBezTo>
                    <a:pt x="74" y="257"/>
                    <a:pt x="0" y="441"/>
                    <a:pt x="0" y="624"/>
                  </a:cubicBezTo>
                  <a:cubicBezTo>
                    <a:pt x="0" y="770"/>
                    <a:pt x="37" y="917"/>
                    <a:pt x="147" y="990"/>
                  </a:cubicBezTo>
                  <a:cubicBezTo>
                    <a:pt x="257" y="1100"/>
                    <a:pt x="367" y="1137"/>
                    <a:pt x="514" y="1137"/>
                  </a:cubicBezTo>
                  <a:cubicBezTo>
                    <a:pt x="537" y="1142"/>
                    <a:pt x="561" y="1144"/>
                    <a:pt x="585" y="1144"/>
                  </a:cubicBezTo>
                  <a:cubicBezTo>
                    <a:pt x="743" y="1144"/>
                    <a:pt x="894" y="1040"/>
                    <a:pt x="990" y="880"/>
                  </a:cubicBezTo>
                  <a:lnTo>
                    <a:pt x="1027" y="770"/>
                  </a:lnTo>
                  <a:cubicBezTo>
                    <a:pt x="1064" y="697"/>
                    <a:pt x="1100" y="660"/>
                    <a:pt x="1100" y="624"/>
                  </a:cubicBezTo>
                  <a:cubicBezTo>
                    <a:pt x="1111" y="582"/>
                    <a:pt x="1115" y="543"/>
                    <a:pt x="1115" y="506"/>
                  </a:cubicBezTo>
                  <a:lnTo>
                    <a:pt x="1115" y="506"/>
                  </a:lnTo>
                  <a:cubicBezTo>
                    <a:pt x="1134" y="456"/>
                    <a:pt x="1154" y="407"/>
                    <a:pt x="1174" y="367"/>
                  </a:cubicBezTo>
                  <a:cubicBezTo>
                    <a:pt x="1137" y="257"/>
                    <a:pt x="1100" y="184"/>
                    <a:pt x="1064" y="111"/>
                  </a:cubicBezTo>
                  <a:cubicBezTo>
                    <a:pt x="990" y="37"/>
                    <a:pt x="880" y="1"/>
                    <a:pt x="8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77"/>
            <p:cNvSpPr/>
            <p:nvPr/>
          </p:nvSpPr>
          <p:spPr>
            <a:xfrm>
              <a:off x="8073043" y="4625748"/>
              <a:ext cx="57774" cy="40267"/>
            </a:xfrm>
            <a:custGeom>
              <a:avLst/>
              <a:gdLst/>
              <a:ahLst/>
              <a:cxnLst/>
              <a:rect l="l" t="t" r="r" b="b"/>
              <a:pathLst>
                <a:path w="1211" h="844" extrusionOk="0">
                  <a:moveTo>
                    <a:pt x="404" y="1"/>
                  </a:moveTo>
                  <a:cubicBezTo>
                    <a:pt x="184" y="1"/>
                    <a:pt x="0" y="184"/>
                    <a:pt x="0" y="440"/>
                  </a:cubicBezTo>
                  <a:cubicBezTo>
                    <a:pt x="0" y="660"/>
                    <a:pt x="184" y="844"/>
                    <a:pt x="404" y="844"/>
                  </a:cubicBezTo>
                  <a:lnTo>
                    <a:pt x="660" y="844"/>
                  </a:lnTo>
                  <a:cubicBezTo>
                    <a:pt x="1210" y="844"/>
                    <a:pt x="1210" y="37"/>
                    <a:pt x="660" y="37"/>
                  </a:cubicBezTo>
                  <a:lnTo>
                    <a:pt x="66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77"/>
            <p:cNvSpPr/>
            <p:nvPr/>
          </p:nvSpPr>
          <p:spPr>
            <a:xfrm>
              <a:off x="8067795" y="4426371"/>
              <a:ext cx="42030" cy="26288"/>
            </a:xfrm>
            <a:custGeom>
              <a:avLst/>
              <a:gdLst/>
              <a:ahLst/>
              <a:cxnLst/>
              <a:rect l="l" t="t" r="r" b="b"/>
              <a:pathLst>
                <a:path w="881" h="551" extrusionOk="0">
                  <a:moveTo>
                    <a:pt x="514" y="1"/>
                  </a:moveTo>
                  <a:lnTo>
                    <a:pt x="514" y="37"/>
                  </a:lnTo>
                  <a:lnTo>
                    <a:pt x="257" y="37"/>
                  </a:lnTo>
                  <a:cubicBezTo>
                    <a:pt x="242" y="33"/>
                    <a:pt x="226" y="32"/>
                    <a:pt x="212" y="32"/>
                  </a:cubicBezTo>
                  <a:cubicBezTo>
                    <a:pt x="88" y="32"/>
                    <a:pt x="0" y="163"/>
                    <a:pt x="0" y="294"/>
                  </a:cubicBezTo>
                  <a:cubicBezTo>
                    <a:pt x="0" y="404"/>
                    <a:pt x="110" y="514"/>
                    <a:pt x="257" y="550"/>
                  </a:cubicBezTo>
                  <a:lnTo>
                    <a:pt x="514" y="550"/>
                  </a:lnTo>
                  <a:cubicBezTo>
                    <a:pt x="880" y="550"/>
                    <a:pt x="880" y="1"/>
                    <a:pt x="5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77"/>
            <p:cNvSpPr/>
            <p:nvPr/>
          </p:nvSpPr>
          <p:spPr>
            <a:xfrm>
              <a:off x="7966368" y="4255000"/>
              <a:ext cx="45513" cy="36737"/>
            </a:xfrm>
            <a:custGeom>
              <a:avLst/>
              <a:gdLst/>
              <a:ahLst/>
              <a:cxnLst/>
              <a:rect l="l" t="t" r="r" b="b"/>
              <a:pathLst>
                <a:path w="954" h="770" extrusionOk="0">
                  <a:moveTo>
                    <a:pt x="477" y="0"/>
                  </a:moveTo>
                  <a:cubicBezTo>
                    <a:pt x="0" y="37"/>
                    <a:pt x="0" y="733"/>
                    <a:pt x="477" y="770"/>
                  </a:cubicBezTo>
                  <a:cubicBezTo>
                    <a:pt x="953" y="733"/>
                    <a:pt x="953" y="37"/>
                    <a:pt x="4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 name="Google Shape;2732;p77"/>
            <p:cNvSpPr/>
            <p:nvPr/>
          </p:nvSpPr>
          <p:spPr>
            <a:xfrm>
              <a:off x="7882401" y="4108055"/>
              <a:ext cx="57774" cy="47281"/>
            </a:xfrm>
            <a:custGeom>
              <a:avLst/>
              <a:gdLst/>
              <a:ahLst/>
              <a:cxnLst/>
              <a:rect l="l" t="t" r="r" b="b"/>
              <a:pathLst>
                <a:path w="1211" h="991" extrusionOk="0">
                  <a:moveTo>
                    <a:pt x="624" y="1"/>
                  </a:moveTo>
                  <a:cubicBezTo>
                    <a:pt x="1" y="74"/>
                    <a:pt x="1" y="917"/>
                    <a:pt x="624" y="991"/>
                  </a:cubicBezTo>
                  <a:cubicBezTo>
                    <a:pt x="1210" y="917"/>
                    <a:pt x="1210" y="74"/>
                    <a:pt x="6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 name="Google Shape;2733;p77"/>
            <p:cNvSpPr/>
            <p:nvPr/>
          </p:nvSpPr>
          <p:spPr>
            <a:xfrm>
              <a:off x="8699163" y="5026267"/>
              <a:ext cx="45513" cy="36784"/>
            </a:xfrm>
            <a:custGeom>
              <a:avLst/>
              <a:gdLst/>
              <a:ahLst/>
              <a:cxnLst/>
              <a:rect l="l" t="t" r="r" b="b"/>
              <a:pathLst>
                <a:path w="954" h="771" extrusionOk="0">
                  <a:moveTo>
                    <a:pt x="477" y="0"/>
                  </a:moveTo>
                  <a:cubicBezTo>
                    <a:pt x="0" y="37"/>
                    <a:pt x="0" y="733"/>
                    <a:pt x="477" y="770"/>
                  </a:cubicBezTo>
                  <a:cubicBezTo>
                    <a:pt x="953" y="733"/>
                    <a:pt x="953" y="37"/>
                    <a:pt x="4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34" name="Google Shape;2734;p77"/>
          <p:cNvGrpSpPr/>
          <p:nvPr/>
        </p:nvGrpSpPr>
        <p:grpSpPr>
          <a:xfrm>
            <a:off x="4480025" y="1099325"/>
            <a:ext cx="942000" cy="942000"/>
            <a:chOff x="4480025" y="1099325"/>
            <a:chExt cx="942000" cy="942000"/>
          </a:xfrm>
        </p:grpSpPr>
        <p:sp>
          <p:nvSpPr>
            <p:cNvPr id="2735" name="Google Shape;2735;p77"/>
            <p:cNvSpPr/>
            <p:nvPr/>
          </p:nvSpPr>
          <p:spPr>
            <a:xfrm>
              <a:off x="4480025" y="1099325"/>
              <a:ext cx="942000" cy="942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36" name="Google Shape;2736;p77"/>
            <p:cNvGrpSpPr/>
            <p:nvPr/>
          </p:nvGrpSpPr>
          <p:grpSpPr>
            <a:xfrm>
              <a:off x="4785975" y="1409663"/>
              <a:ext cx="336750" cy="321325"/>
              <a:chOff x="4019788" y="3117150"/>
              <a:chExt cx="336750" cy="321325"/>
            </a:xfrm>
          </p:grpSpPr>
          <p:sp>
            <p:nvSpPr>
              <p:cNvPr id="2737" name="Google Shape;2737;p77"/>
              <p:cNvSpPr/>
              <p:nvPr/>
            </p:nvSpPr>
            <p:spPr>
              <a:xfrm>
                <a:off x="4089713" y="3167450"/>
                <a:ext cx="9875" cy="12150"/>
              </a:xfrm>
              <a:custGeom>
                <a:avLst/>
                <a:gdLst/>
                <a:ahLst/>
                <a:cxnLst/>
                <a:rect l="l" t="t" r="r" b="b"/>
                <a:pathLst>
                  <a:path w="395" h="486" extrusionOk="0">
                    <a:moveTo>
                      <a:pt x="199" y="1"/>
                    </a:moveTo>
                    <a:cubicBezTo>
                      <a:pt x="93" y="1"/>
                      <a:pt x="8" y="83"/>
                      <a:pt x="5" y="188"/>
                    </a:cubicBezTo>
                    <a:lnTo>
                      <a:pt x="5" y="287"/>
                    </a:lnTo>
                    <a:cubicBezTo>
                      <a:pt x="1" y="396"/>
                      <a:pt x="89" y="486"/>
                      <a:pt x="199" y="486"/>
                    </a:cubicBezTo>
                    <a:cubicBezTo>
                      <a:pt x="308" y="486"/>
                      <a:pt x="395" y="396"/>
                      <a:pt x="392" y="287"/>
                    </a:cubicBezTo>
                    <a:lnTo>
                      <a:pt x="392" y="188"/>
                    </a:lnTo>
                    <a:cubicBezTo>
                      <a:pt x="389" y="83"/>
                      <a:pt x="304" y="1"/>
                      <a:pt x="1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 name="Google Shape;2738;p77"/>
              <p:cNvSpPr/>
              <p:nvPr/>
            </p:nvSpPr>
            <p:spPr>
              <a:xfrm>
                <a:off x="4074413" y="3180975"/>
                <a:ext cx="9725" cy="12150"/>
              </a:xfrm>
              <a:custGeom>
                <a:avLst/>
                <a:gdLst/>
                <a:ahLst/>
                <a:cxnLst/>
                <a:rect l="l" t="t" r="r" b="b"/>
                <a:pathLst>
                  <a:path w="389" h="486" extrusionOk="0">
                    <a:moveTo>
                      <a:pt x="195" y="1"/>
                    </a:moveTo>
                    <a:cubicBezTo>
                      <a:pt x="87" y="1"/>
                      <a:pt x="1" y="88"/>
                      <a:pt x="1" y="196"/>
                    </a:cubicBezTo>
                    <a:lnTo>
                      <a:pt x="1" y="292"/>
                    </a:lnTo>
                    <a:cubicBezTo>
                      <a:pt x="0" y="400"/>
                      <a:pt x="87" y="486"/>
                      <a:pt x="195" y="486"/>
                    </a:cubicBezTo>
                    <a:cubicBezTo>
                      <a:pt x="302" y="486"/>
                      <a:pt x="389" y="400"/>
                      <a:pt x="389" y="292"/>
                    </a:cubicBezTo>
                    <a:lnTo>
                      <a:pt x="389" y="196"/>
                    </a:lnTo>
                    <a:cubicBezTo>
                      <a:pt x="389" y="88"/>
                      <a:pt x="302" y="1"/>
                      <a:pt x="1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 name="Google Shape;2739;p77"/>
              <p:cNvSpPr/>
              <p:nvPr/>
            </p:nvSpPr>
            <p:spPr>
              <a:xfrm>
                <a:off x="4237713" y="3217575"/>
                <a:ext cx="9900" cy="12175"/>
              </a:xfrm>
              <a:custGeom>
                <a:avLst/>
                <a:gdLst/>
                <a:ahLst/>
                <a:cxnLst/>
                <a:rect l="l" t="t" r="r" b="b"/>
                <a:pathLst>
                  <a:path w="396" h="487" extrusionOk="0">
                    <a:moveTo>
                      <a:pt x="198" y="1"/>
                    </a:moveTo>
                    <a:cubicBezTo>
                      <a:pt x="88" y="1"/>
                      <a:pt x="0" y="91"/>
                      <a:pt x="4" y="201"/>
                    </a:cubicBezTo>
                    <a:lnTo>
                      <a:pt x="4" y="298"/>
                    </a:lnTo>
                    <a:cubicBezTo>
                      <a:pt x="7" y="403"/>
                      <a:pt x="93" y="486"/>
                      <a:pt x="198" y="486"/>
                    </a:cubicBezTo>
                    <a:cubicBezTo>
                      <a:pt x="303" y="486"/>
                      <a:pt x="389" y="403"/>
                      <a:pt x="391" y="298"/>
                    </a:cubicBezTo>
                    <a:lnTo>
                      <a:pt x="391" y="201"/>
                    </a:lnTo>
                    <a:cubicBezTo>
                      <a:pt x="396" y="91"/>
                      <a:pt x="307" y="1"/>
                      <a:pt x="1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 name="Google Shape;2740;p77"/>
              <p:cNvSpPr/>
              <p:nvPr/>
            </p:nvSpPr>
            <p:spPr>
              <a:xfrm>
                <a:off x="4071213" y="3337525"/>
                <a:ext cx="9875" cy="12175"/>
              </a:xfrm>
              <a:custGeom>
                <a:avLst/>
                <a:gdLst/>
                <a:ahLst/>
                <a:cxnLst/>
                <a:rect l="l" t="t" r="r" b="b"/>
                <a:pathLst>
                  <a:path w="395" h="487" extrusionOk="0">
                    <a:moveTo>
                      <a:pt x="198" y="0"/>
                    </a:moveTo>
                    <a:cubicBezTo>
                      <a:pt x="93" y="0"/>
                      <a:pt x="7" y="84"/>
                      <a:pt x="5" y="190"/>
                    </a:cubicBezTo>
                    <a:lnTo>
                      <a:pt x="5" y="286"/>
                    </a:lnTo>
                    <a:cubicBezTo>
                      <a:pt x="0" y="396"/>
                      <a:pt x="89" y="487"/>
                      <a:pt x="198" y="487"/>
                    </a:cubicBezTo>
                    <a:cubicBezTo>
                      <a:pt x="308" y="487"/>
                      <a:pt x="395" y="396"/>
                      <a:pt x="392" y="286"/>
                    </a:cubicBezTo>
                    <a:lnTo>
                      <a:pt x="392" y="190"/>
                    </a:lnTo>
                    <a:cubicBezTo>
                      <a:pt x="389" y="84"/>
                      <a:pt x="303" y="0"/>
                      <a:pt x="1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2741;p77"/>
              <p:cNvSpPr/>
              <p:nvPr/>
            </p:nvSpPr>
            <p:spPr>
              <a:xfrm>
                <a:off x="4086538" y="3204725"/>
                <a:ext cx="162375" cy="150250"/>
              </a:xfrm>
              <a:custGeom>
                <a:avLst/>
                <a:gdLst/>
                <a:ahLst/>
                <a:cxnLst/>
                <a:rect l="l" t="t" r="r" b="b"/>
                <a:pathLst>
                  <a:path w="6495" h="6010" extrusionOk="0">
                    <a:moveTo>
                      <a:pt x="2921" y="389"/>
                    </a:moveTo>
                    <a:cubicBezTo>
                      <a:pt x="3875" y="389"/>
                      <a:pt x="4747" y="923"/>
                      <a:pt x="5179" y="1771"/>
                    </a:cubicBezTo>
                    <a:cubicBezTo>
                      <a:pt x="5061" y="1858"/>
                      <a:pt x="4991" y="1996"/>
                      <a:pt x="4991" y="2142"/>
                    </a:cubicBezTo>
                    <a:lnTo>
                      <a:pt x="4991" y="4384"/>
                    </a:lnTo>
                    <a:cubicBezTo>
                      <a:pt x="4516" y="5056"/>
                      <a:pt x="3745" y="5455"/>
                      <a:pt x="2921" y="5457"/>
                    </a:cubicBezTo>
                    <a:cubicBezTo>
                      <a:pt x="1525" y="5457"/>
                      <a:pt x="387" y="4319"/>
                      <a:pt x="387" y="2923"/>
                    </a:cubicBezTo>
                    <a:cubicBezTo>
                      <a:pt x="387" y="1526"/>
                      <a:pt x="1525" y="389"/>
                      <a:pt x="2921" y="389"/>
                    </a:cubicBezTo>
                    <a:close/>
                    <a:moveTo>
                      <a:pt x="2925" y="0"/>
                    </a:moveTo>
                    <a:cubicBezTo>
                      <a:pt x="2924" y="0"/>
                      <a:pt x="2923" y="0"/>
                      <a:pt x="2921" y="0"/>
                    </a:cubicBezTo>
                    <a:cubicBezTo>
                      <a:pt x="1310" y="0"/>
                      <a:pt x="0" y="1311"/>
                      <a:pt x="0" y="2923"/>
                    </a:cubicBezTo>
                    <a:cubicBezTo>
                      <a:pt x="0" y="4533"/>
                      <a:pt x="1310" y="5844"/>
                      <a:pt x="2921" y="5844"/>
                    </a:cubicBezTo>
                    <a:cubicBezTo>
                      <a:pt x="3698" y="5844"/>
                      <a:pt x="4443" y="5535"/>
                      <a:pt x="4991" y="4985"/>
                    </a:cubicBezTo>
                    <a:lnTo>
                      <a:pt x="4991" y="5809"/>
                    </a:lnTo>
                    <a:cubicBezTo>
                      <a:pt x="4988" y="5918"/>
                      <a:pt x="5075" y="6009"/>
                      <a:pt x="5185" y="6009"/>
                    </a:cubicBezTo>
                    <a:cubicBezTo>
                      <a:pt x="5294" y="6009"/>
                      <a:pt x="5382" y="5918"/>
                      <a:pt x="5380" y="5809"/>
                    </a:cubicBezTo>
                    <a:lnTo>
                      <a:pt x="5380" y="2142"/>
                    </a:lnTo>
                    <a:cubicBezTo>
                      <a:pt x="5380" y="2101"/>
                      <a:pt x="5412" y="2069"/>
                      <a:pt x="5453" y="2069"/>
                    </a:cubicBezTo>
                    <a:lnTo>
                      <a:pt x="6295" y="2069"/>
                    </a:lnTo>
                    <a:cubicBezTo>
                      <a:pt x="6297" y="2069"/>
                      <a:pt x="6299" y="2069"/>
                      <a:pt x="6300" y="2069"/>
                    </a:cubicBezTo>
                    <a:cubicBezTo>
                      <a:pt x="6408" y="2069"/>
                      <a:pt x="6494" y="1983"/>
                      <a:pt x="6494" y="1875"/>
                    </a:cubicBezTo>
                    <a:cubicBezTo>
                      <a:pt x="6494" y="1767"/>
                      <a:pt x="6407" y="1680"/>
                      <a:pt x="6300" y="1680"/>
                    </a:cubicBezTo>
                    <a:cubicBezTo>
                      <a:pt x="6299" y="1680"/>
                      <a:pt x="6297" y="1680"/>
                      <a:pt x="6295" y="1680"/>
                    </a:cubicBezTo>
                    <a:lnTo>
                      <a:pt x="5568" y="1680"/>
                    </a:lnTo>
                    <a:cubicBezTo>
                      <a:pt x="5087" y="656"/>
                      <a:pt x="4057" y="0"/>
                      <a:pt x="29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 name="Google Shape;2742;p77"/>
              <p:cNvSpPr/>
              <p:nvPr/>
            </p:nvSpPr>
            <p:spPr>
              <a:xfrm>
                <a:off x="4115288" y="3253050"/>
                <a:ext cx="97375" cy="57125"/>
              </a:xfrm>
              <a:custGeom>
                <a:avLst/>
                <a:gdLst/>
                <a:ahLst/>
                <a:cxnLst/>
                <a:rect l="l" t="t" r="r" b="b"/>
                <a:pathLst>
                  <a:path w="3895" h="2285" extrusionOk="0">
                    <a:moveTo>
                      <a:pt x="761" y="389"/>
                    </a:moveTo>
                    <a:cubicBezTo>
                      <a:pt x="1070" y="389"/>
                      <a:pt x="1361" y="539"/>
                      <a:pt x="1537" y="793"/>
                    </a:cubicBezTo>
                    <a:cubicBezTo>
                      <a:pt x="1564" y="831"/>
                      <a:pt x="1588" y="872"/>
                      <a:pt x="1609" y="914"/>
                    </a:cubicBezTo>
                    <a:cubicBezTo>
                      <a:pt x="1523" y="1166"/>
                      <a:pt x="1518" y="1438"/>
                      <a:pt x="1589" y="1696"/>
                    </a:cubicBezTo>
                    <a:cubicBezTo>
                      <a:pt x="922" y="1687"/>
                      <a:pt x="471" y="1008"/>
                      <a:pt x="724" y="389"/>
                    </a:cubicBezTo>
                    <a:cubicBezTo>
                      <a:pt x="736" y="389"/>
                      <a:pt x="749" y="389"/>
                      <a:pt x="761" y="389"/>
                    </a:cubicBezTo>
                    <a:close/>
                    <a:moveTo>
                      <a:pt x="763" y="1"/>
                    </a:moveTo>
                    <a:cubicBezTo>
                      <a:pt x="740" y="1"/>
                      <a:pt x="717" y="1"/>
                      <a:pt x="694" y="2"/>
                    </a:cubicBezTo>
                    <a:cubicBezTo>
                      <a:pt x="553" y="9"/>
                      <a:pt x="427" y="98"/>
                      <a:pt x="370" y="230"/>
                    </a:cubicBezTo>
                    <a:cubicBezTo>
                      <a:pt x="0" y="1107"/>
                      <a:pt x="644" y="2081"/>
                      <a:pt x="1597" y="2085"/>
                    </a:cubicBezTo>
                    <a:lnTo>
                      <a:pt x="1599" y="2085"/>
                    </a:lnTo>
                    <a:cubicBezTo>
                      <a:pt x="1665" y="2083"/>
                      <a:pt x="1729" y="2079"/>
                      <a:pt x="1795" y="2069"/>
                    </a:cubicBezTo>
                    <a:cubicBezTo>
                      <a:pt x="1804" y="2068"/>
                      <a:pt x="1811" y="2067"/>
                      <a:pt x="1819" y="2065"/>
                    </a:cubicBezTo>
                    <a:cubicBezTo>
                      <a:pt x="1827" y="2067"/>
                      <a:pt x="1836" y="2068"/>
                      <a:pt x="1843" y="2069"/>
                    </a:cubicBezTo>
                    <a:cubicBezTo>
                      <a:pt x="1909" y="2079"/>
                      <a:pt x="1975" y="2083"/>
                      <a:pt x="2039" y="2085"/>
                    </a:cubicBezTo>
                    <a:cubicBezTo>
                      <a:pt x="2118" y="2084"/>
                      <a:pt x="2195" y="2078"/>
                      <a:pt x="2269" y="2065"/>
                    </a:cubicBezTo>
                    <a:lnTo>
                      <a:pt x="2269" y="2065"/>
                    </a:lnTo>
                    <a:cubicBezTo>
                      <a:pt x="2442" y="2208"/>
                      <a:pt x="2658" y="2284"/>
                      <a:pt x="2877" y="2284"/>
                    </a:cubicBezTo>
                    <a:cubicBezTo>
                      <a:pt x="3019" y="2284"/>
                      <a:pt x="3163" y="2252"/>
                      <a:pt x="3297" y="2186"/>
                    </a:cubicBezTo>
                    <a:cubicBezTo>
                      <a:pt x="3686" y="1994"/>
                      <a:pt x="3894" y="1562"/>
                      <a:pt x="3803" y="1138"/>
                    </a:cubicBezTo>
                    <a:cubicBezTo>
                      <a:pt x="3746" y="870"/>
                      <a:pt x="3577" y="648"/>
                      <a:pt x="3352" y="517"/>
                    </a:cubicBezTo>
                    <a:lnTo>
                      <a:pt x="3352" y="517"/>
                    </a:lnTo>
                    <a:cubicBezTo>
                      <a:pt x="3481" y="1234"/>
                      <a:pt x="2996" y="1938"/>
                      <a:pt x="2269" y="2065"/>
                    </a:cubicBezTo>
                    <a:lnTo>
                      <a:pt x="2269" y="2065"/>
                    </a:lnTo>
                    <a:cubicBezTo>
                      <a:pt x="2229" y="2031"/>
                      <a:pt x="2192" y="1995"/>
                      <a:pt x="2157" y="1954"/>
                    </a:cubicBezTo>
                    <a:cubicBezTo>
                      <a:pt x="1875" y="1626"/>
                      <a:pt x="1851" y="1148"/>
                      <a:pt x="2101" y="793"/>
                    </a:cubicBezTo>
                    <a:cubicBezTo>
                      <a:pt x="2277" y="539"/>
                      <a:pt x="2566" y="389"/>
                      <a:pt x="2872" y="389"/>
                    </a:cubicBezTo>
                    <a:cubicBezTo>
                      <a:pt x="2886" y="389"/>
                      <a:pt x="2899" y="389"/>
                      <a:pt x="2913" y="389"/>
                    </a:cubicBezTo>
                    <a:cubicBezTo>
                      <a:pt x="3072" y="396"/>
                      <a:pt x="3221" y="441"/>
                      <a:pt x="3352" y="517"/>
                    </a:cubicBezTo>
                    <a:lnTo>
                      <a:pt x="3352" y="517"/>
                    </a:lnTo>
                    <a:cubicBezTo>
                      <a:pt x="3334" y="421"/>
                      <a:pt x="3306" y="325"/>
                      <a:pt x="3266" y="230"/>
                    </a:cubicBezTo>
                    <a:cubicBezTo>
                      <a:pt x="3212" y="98"/>
                      <a:pt x="3085" y="9"/>
                      <a:pt x="2944" y="2"/>
                    </a:cubicBezTo>
                    <a:cubicBezTo>
                      <a:pt x="2921" y="1"/>
                      <a:pt x="2898" y="1"/>
                      <a:pt x="2875" y="1"/>
                    </a:cubicBezTo>
                    <a:cubicBezTo>
                      <a:pt x="2463" y="1"/>
                      <a:pt x="2072" y="192"/>
                      <a:pt x="1819" y="521"/>
                    </a:cubicBezTo>
                    <a:cubicBezTo>
                      <a:pt x="1567" y="192"/>
                      <a:pt x="1175" y="1"/>
                      <a:pt x="7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 name="Google Shape;2743;p77"/>
              <p:cNvSpPr/>
              <p:nvPr/>
            </p:nvSpPr>
            <p:spPr>
              <a:xfrm>
                <a:off x="4233813" y="3310950"/>
                <a:ext cx="104175" cy="100225"/>
              </a:xfrm>
              <a:custGeom>
                <a:avLst/>
                <a:gdLst/>
                <a:ahLst/>
                <a:cxnLst/>
                <a:rect l="l" t="t" r="r" b="b"/>
                <a:pathLst>
                  <a:path w="4167" h="4009" extrusionOk="0">
                    <a:moveTo>
                      <a:pt x="2004" y="389"/>
                    </a:moveTo>
                    <a:cubicBezTo>
                      <a:pt x="2896" y="389"/>
                      <a:pt x="3620" y="1112"/>
                      <a:pt x="3621" y="2004"/>
                    </a:cubicBezTo>
                    <a:cubicBezTo>
                      <a:pt x="3621" y="2658"/>
                      <a:pt x="3227" y="3248"/>
                      <a:pt x="2623" y="3498"/>
                    </a:cubicBezTo>
                    <a:cubicBezTo>
                      <a:pt x="2423" y="3580"/>
                      <a:pt x="2213" y="3621"/>
                      <a:pt x="2004" y="3621"/>
                    </a:cubicBezTo>
                    <a:cubicBezTo>
                      <a:pt x="1584" y="3621"/>
                      <a:pt x="1171" y="3457"/>
                      <a:pt x="862" y="3147"/>
                    </a:cubicBezTo>
                    <a:cubicBezTo>
                      <a:pt x="399" y="2686"/>
                      <a:pt x="261" y="1990"/>
                      <a:pt x="511" y="1386"/>
                    </a:cubicBezTo>
                    <a:cubicBezTo>
                      <a:pt x="762" y="781"/>
                      <a:pt x="1351" y="389"/>
                      <a:pt x="2004" y="389"/>
                    </a:cubicBezTo>
                    <a:close/>
                    <a:moveTo>
                      <a:pt x="2004" y="0"/>
                    </a:moveTo>
                    <a:cubicBezTo>
                      <a:pt x="898" y="2"/>
                      <a:pt x="2" y="898"/>
                      <a:pt x="0" y="2004"/>
                    </a:cubicBezTo>
                    <a:cubicBezTo>
                      <a:pt x="0" y="2815"/>
                      <a:pt x="488" y="3545"/>
                      <a:pt x="1237" y="3855"/>
                    </a:cubicBezTo>
                    <a:cubicBezTo>
                      <a:pt x="1485" y="3958"/>
                      <a:pt x="1746" y="4008"/>
                      <a:pt x="2004" y="4008"/>
                    </a:cubicBezTo>
                    <a:cubicBezTo>
                      <a:pt x="2526" y="4008"/>
                      <a:pt x="3039" y="3805"/>
                      <a:pt x="3422" y="3422"/>
                    </a:cubicBezTo>
                    <a:cubicBezTo>
                      <a:pt x="3994" y="2848"/>
                      <a:pt x="4167" y="1986"/>
                      <a:pt x="3855" y="1237"/>
                    </a:cubicBezTo>
                    <a:cubicBezTo>
                      <a:pt x="3546" y="488"/>
                      <a:pt x="2815" y="0"/>
                      <a:pt x="20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 name="Google Shape;2744;p77"/>
              <p:cNvSpPr/>
              <p:nvPr/>
            </p:nvSpPr>
            <p:spPr>
              <a:xfrm>
                <a:off x="4019788" y="3117150"/>
                <a:ext cx="336750" cy="321325"/>
              </a:xfrm>
              <a:custGeom>
                <a:avLst/>
                <a:gdLst/>
                <a:ahLst/>
                <a:cxnLst/>
                <a:rect l="l" t="t" r="r" b="b"/>
                <a:pathLst>
                  <a:path w="13470" h="12853" extrusionOk="0">
                    <a:moveTo>
                      <a:pt x="1319" y="1"/>
                    </a:moveTo>
                    <a:cubicBezTo>
                      <a:pt x="1109" y="1"/>
                      <a:pt x="910" y="73"/>
                      <a:pt x="763" y="220"/>
                    </a:cubicBezTo>
                    <a:cubicBezTo>
                      <a:pt x="595" y="389"/>
                      <a:pt x="519" y="624"/>
                      <a:pt x="549" y="884"/>
                    </a:cubicBezTo>
                    <a:cubicBezTo>
                      <a:pt x="577" y="1128"/>
                      <a:pt x="696" y="1366"/>
                      <a:pt x="884" y="1553"/>
                    </a:cubicBezTo>
                    <a:lnTo>
                      <a:pt x="888" y="1558"/>
                    </a:lnTo>
                    <a:cubicBezTo>
                      <a:pt x="1027" y="1693"/>
                      <a:pt x="1073" y="1895"/>
                      <a:pt x="1009" y="2077"/>
                    </a:cubicBezTo>
                    <a:cubicBezTo>
                      <a:pt x="913" y="2331"/>
                      <a:pt x="825" y="2593"/>
                      <a:pt x="748" y="2855"/>
                    </a:cubicBezTo>
                    <a:cubicBezTo>
                      <a:pt x="717" y="2958"/>
                      <a:pt x="774" y="3066"/>
                      <a:pt x="877" y="3097"/>
                    </a:cubicBezTo>
                    <a:cubicBezTo>
                      <a:pt x="895" y="3102"/>
                      <a:pt x="914" y="3105"/>
                      <a:pt x="933" y="3105"/>
                    </a:cubicBezTo>
                    <a:cubicBezTo>
                      <a:pt x="1017" y="3105"/>
                      <a:pt x="1094" y="3050"/>
                      <a:pt x="1119" y="2966"/>
                    </a:cubicBezTo>
                    <a:cubicBezTo>
                      <a:pt x="1195" y="2712"/>
                      <a:pt x="1279" y="2458"/>
                      <a:pt x="1372" y="2212"/>
                    </a:cubicBezTo>
                    <a:cubicBezTo>
                      <a:pt x="1490" y="1888"/>
                      <a:pt x="1407" y="1524"/>
                      <a:pt x="1161" y="1283"/>
                    </a:cubicBezTo>
                    <a:lnTo>
                      <a:pt x="1159" y="1279"/>
                    </a:lnTo>
                    <a:cubicBezTo>
                      <a:pt x="913" y="1034"/>
                      <a:pt x="857" y="675"/>
                      <a:pt x="1037" y="495"/>
                    </a:cubicBezTo>
                    <a:cubicBezTo>
                      <a:pt x="1109" y="424"/>
                      <a:pt x="1209" y="389"/>
                      <a:pt x="1319" y="389"/>
                    </a:cubicBezTo>
                    <a:cubicBezTo>
                      <a:pt x="1485" y="389"/>
                      <a:pt x="1674" y="468"/>
                      <a:pt x="1822" y="616"/>
                    </a:cubicBezTo>
                    <a:lnTo>
                      <a:pt x="1826" y="620"/>
                    </a:lnTo>
                    <a:cubicBezTo>
                      <a:pt x="2233" y="1032"/>
                      <a:pt x="2764" y="1258"/>
                      <a:pt x="3325" y="1258"/>
                    </a:cubicBezTo>
                    <a:lnTo>
                      <a:pt x="7859" y="1258"/>
                    </a:lnTo>
                    <a:cubicBezTo>
                      <a:pt x="8418" y="1258"/>
                      <a:pt x="8951" y="1032"/>
                      <a:pt x="9358" y="620"/>
                    </a:cubicBezTo>
                    <a:lnTo>
                      <a:pt x="9361" y="616"/>
                    </a:lnTo>
                    <a:cubicBezTo>
                      <a:pt x="9509" y="468"/>
                      <a:pt x="9697" y="389"/>
                      <a:pt x="9864" y="389"/>
                    </a:cubicBezTo>
                    <a:cubicBezTo>
                      <a:pt x="9974" y="389"/>
                      <a:pt x="10074" y="424"/>
                      <a:pt x="10146" y="495"/>
                    </a:cubicBezTo>
                    <a:cubicBezTo>
                      <a:pt x="10326" y="675"/>
                      <a:pt x="10270" y="1034"/>
                      <a:pt x="10024" y="1280"/>
                    </a:cubicBezTo>
                    <a:lnTo>
                      <a:pt x="10023" y="1282"/>
                    </a:lnTo>
                    <a:cubicBezTo>
                      <a:pt x="9776" y="1524"/>
                      <a:pt x="9693" y="1888"/>
                      <a:pt x="9812" y="2213"/>
                    </a:cubicBezTo>
                    <a:cubicBezTo>
                      <a:pt x="10169" y="3169"/>
                      <a:pt x="10401" y="4168"/>
                      <a:pt x="10505" y="5185"/>
                    </a:cubicBezTo>
                    <a:lnTo>
                      <a:pt x="9810" y="5185"/>
                    </a:lnTo>
                    <a:cubicBezTo>
                      <a:pt x="9703" y="5185"/>
                      <a:pt x="9616" y="5272"/>
                      <a:pt x="9616" y="5378"/>
                    </a:cubicBezTo>
                    <a:cubicBezTo>
                      <a:pt x="9616" y="5485"/>
                      <a:pt x="9703" y="5572"/>
                      <a:pt x="9810" y="5572"/>
                    </a:cubicBezTo>
                    <a:lnTo>
                      <a:pt x="13008" y="5572"/>
                    </a:lnTo>
                    <a:cubicBezTo>
                      <a:pt x="13049" y="5572"/>
                      <a:pt x="13081" y="5604"/>
                      <a:pt x="13083" y="5645"/>
                    </a:cubicBezTo>
                    <a:lnTo>
                      <a:pt x="13083" y="12390"/>
                    </a:lnTo>
                    <a:cubicBezTo>
                      <a:pt x="13083" y="12430"/>
                      <a:pt x="13049" y="12463"/>
                      <a:pt x="13010" y="12463"/>
                    </a:cubicBezTo>
                    <a:lnTo>
                      <a:pt x="8123" y="12463"/>
                    </a:lnTo>
                    <a:cubicBezTo>
                      <a:pt x="8082" y="12463"/>
                      <a:pt x="8050" y="12430"/>
                      <a:pt x="8050" y="12390"/>
                    </a:cubicBezTo>
                    <a:lnTo>
                      <a:pt x="8050" y="10156"/>
                    </a:lnTo>
                    <a:cubicBezTo>
                      <a:pt x="8052" y="10046"/>
                      <a:pt x="7964" y="9955"/>
                      <a:pt x="7855" y="9955"/>
                    </a:cubicBezTo>
                    <a:cubicBezTo>
                      <a:pt x="7745" y="9955"/>
                      <a:pt x="7658" y="10046"/>
                      <a:pt x="7661" y="10156"/>
                    </a:cubicBezTo>
                    <a:lnTo>
                      <a:pt x="7661" y="11593"/>
                    </a:lnTo>
                    <a:lnTo>
                      <a:pt x="3325" y="11593"/>
                    </a:lnTo>
                    <a:cubicBezTo>
                      <a:pt x="2764" y="11593"/>
                      <a:pt x="2233" y="11820"/>
                      <a:pt x="1826" y="12231"/>
                    </a:cubicBezTo>
                    <a:lnTo>
                      <a:pt x="1825" y="12233"/>
                    </a:lnTo>
                    <a:lnTo>
                      <a:pt x="1822" y="12235"/>
                    </a:lnTo>
                    <a:cubicBezTo>
                      <a:pt x="1674" y="12383"/>
                      <a:pt x="1485" y="12462"/>
                      <a:pt x="1319" y="12462"/>
                    </a:cubicBezTo>
                    <a:cubicBezTo>
                      <a:pt x="1209" y="12462"/>
                      <a:pt x="1109" y="12428"/>
                      <a:pt x="1038" y="12356"/>
                    </a:cubicBezTo>
                    <a:cubicBezTo>
                      <a:pt x="857" y="12177"/>
                      <a:pt x="913" y="11818"/>
                      <a:pt x="1159" y="11571"/>
                    </a:cubicBezTo>
                    <a:lnTo>
                      <a:pt x="1021" y="11435"/>
                    </a:lnTo>
                    <a:lnTo>
                      <a:pt x="1161" y="11569"/>
                    </a:lnTo>
                    <a:cubicBezTo>
                      <a:pt x="1407" y="11328"/>
                      <a:pt x="1490" y="10965"/>
                      <a:pt x="1372" y="10640"/>
                    </a:cubicBezTo>
                    <a:cubicBezTo>
                      <a:pt x="556" y="8444"/>
                      <a:pt x="396" y="6058"/>
                      <a:pt x="908" y="3771"/>
                    </a:cubicBezTo>
                    <a:cubicBezTo>
                      <a:pt x="931" y="3667"/>
                      <a:pt x="865" y="3563"/>
                      <a:pt x="762" y="3540"/>
                    </a:cubicBezTo>
                    <a:cubicBezTo>
                      <a:pt x="747" y="3536"/>
                      <a:pt x="733" y="3535"/>
                      <a:pt x="718" y="3535"/>
                    </a:cubicBezTo>
                    <a:cubicBezTo>
                      <a:pt x="629" y="3535"/>
                      <a:pt x="549" y="3596"/>
                      <a:pt x="529" y="3687"/>
                    </a:cubicBezTo>
                    <a:cubicBezTo>
                      <a:pt x="0" y="6046"/>
                      <a:pt x="166" y="8508"/>
                      <a:pt x="1009" y="10776"/>
                    </a:cubicBezTo>
                    <a:cubicBezTo>
                      <a:pt x="1073" y="10958"/>
                      <a:pt x="1025" y="11161"/>
                      <a:pt x="887" y="11296"/>
                    </a:cubicBezTo>
                    <a:lnTo>
                      <a:pt x="884" y="11299"/>
                    </a:lnTo>
                    <a:cubicBezTo>
                      <a:pt x="483" y="11700"/>
                      <a:pt x="428" y="12297"/>
                      <a:pt x="763" y="12632"/>
                    </a:cubicBezTo>
                    <a:cubicBezTo>
                      <a:pt x="910" y="12780"/>
                      <a:pt x="1108" y="12851"/>
                      <a:pt x="1318" y="12851"/>
                    </a:cubicBezTo>
                    <a:cubicBezTo>
                      <a:pt x="1586" y="12851"/>
                      <a:pt x="1872" y="12735"/>
                      <a:pt x="2097" y="12510"/>
                    </a:cubicBezTo>
                    <a:lnTo>
                      <a:pt x="2100" y="12506"/>
                    </a:lnTo>
                    <a:lnTo>
                      <a:pt x="2102" y="12505"/>
                    </a:lnTo>
                    <a:cubicBezTo>
                      <a:pt x="2435" y="12168"/>
                      <a:pt x="2869" y="11982"/>
                      <a:pt x="3325" y="11982"/>
                    </a:cubicBezTo>
                    <a:lnTo>
                      <a:pt x="7661" y="11982"/>
                    </a:lnTo>
                    <a:lnTo>
                      <a:pt x="7661" y="12391"/>
                    </a:lnTo>
                    <a:cubicBezTo>
                      <a:pt x="7661" y="12646"/>
                      <a:pt x="7867" y="12852"/>
                      <a:pt x="8123" y="12852"/>
                    </a:cubicBezTo>
                    <a:lnTo>
                      <a:pt x="13008" y="12852"/>
                    </a:lnTo>
                    <a:cubicBezTo>
                      <a:pt x="13263" y="12852"/>
                      <a:pt x="13470" y="12646"/>
                      <a:pt x="13470" y="12391"/>
                    </a:cubicBezTo>
                    <a:lnTo>
                      <a:pt x="13470" y="5645"/>
                    </a:lnTo>
                    <a:cubicBezTo>
                      <a:pt x="13470" y="5391"/>
                      <a:pt x="13263" y="5183"/>
                      <a:pt x="13008" y="5183"/>
                    </a:cubicBezTo>
                    <a:lnTo>
                      <a:pt x="13008" y="5185"/>
                    </a:lnTo>
                    <a:lnTo>
                      <a:pt x="10895" y="5185"/>
                    </a:lnTo>
                    <a:cubicBezTo>
                      <a:pt x="10790" y="4122"/>
                      <a:pt x="10547" y="3077"/>
                      <a:pt x="10176" y="2077"/>
                    </a:cubicBezTo>
                    <a:cubicBezTo>
                      <a:pt x="10110" y="1896"/>
                      <a:pt x="10156" y="1693"/>
                      <a:pt x="10295" y="1558"/>
                    </a:cubicBezTo>
                    <a:lnTo>
                      <a:pt x="10299" y="1554"/>
                    </a:lnTo>
                    <a:cubicBezTo>
                      <a:pt x="10487" y="1366"/>
                      <a:pt x="10606" y="1128"/>
                      <a:pt x="10634" y="884"/>
                    </a:cubicBezTo>
                    <a:cubicBezTo>
                      <a:pt x="10664" y="624"/>
                      <a:pt x="10588" y="389"/>
                      <a:pt x="10420" y="220"/>
                    </a:cubicBezTo>
                    <a:cubicBezTo>
                      <a:pt x="10272" y="73"/>
                      <a:pt x="10074" y="1"/>
                      <a:pt x="9863" y="1"/>
                    </a:cubicBezTo>
                    <a:cubicBezTo>
                      <a:pt x="9596" y="1"/>
                      <a:pt x="9310" y="117"/>
                      <a:pt x="9086" y="341"/>
                    </a:cubicBezTo>
                    <a:lnTo>
                      <a:pt x="9080" y="348"/>
                    </a:lnTo>
                    <a:cubicBezTo>
                      <a:pt x="8748" y="685"/>
                      <a:pt x="8313" y="871"/>
                      <a:pt x="7859" y="871"/>
                    </a:cubicBezTo>
                    <a:lnTo>
                      <a:pt x="3325" y="871"/>
                    </a:lnTo>
                    <a:cubicBezTo>
                      <a:pt x="2869" y="871"/>
                      <a:pt x="2435" y="685"/>
                      <a:pt x="2102" y="348"/>
                    </a:cubicBezTo>
                    <a:lnTo>
                      <a:pt x="2101" y="345"/>
                    </a:lnTo>
                    <a:lnTo>
                      <a:pt x="2097" y="341"/>
                    </a:lnTo>
                    <a:cubicBezTo>
                      <a:pt x="1872" y="117"/>
                      <a:pt x="1586" y="1"/>
                      <a:pt x="13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77"/>
              <p:cNvSpPr/>
              <p:nvPr/>
            </p:nvSpPr>
            <p:spPr>
              <a:xfrm>
                <a:off x="4227988" y="3267675"/>
                <a:ext cx="111875" cy="9700"/>
              </a:xfrm>
              <a:custGeom>
                <a:avLst/>
                <a:gdLst/>
                <a:ahLst/>
                <a:cxnLst/>
                <a:rect l="l" t="t" r="r" b="b"/>
                <a:pathLst>
                  <a:path w="4475" h="388" extrusionOk="0">
                    <a:moveTo>
                      <a:pt x="196" y="1"/>
                    </a:moveTo>
                    <a:cubicBezTo>
                      <a:pt x="88" y="1"/>
                      <a:pt x="1" y="86"/>
                      <a:pt x="1" y="194"/>
                    </a:cubicBezTo>
                    <a:cubicBezTo>
                      <a:pt x="1" y="301"/>
                      <a:pt x="88" y="388"/>
                      <a:pt x="196" y="388"/>
                    </a:cubicBezTo>
                    <a:lnTo>
                      <a:pt x="4281" y="388"/>
                    </a:lnTo>
                    <a:cubicBezTo>
                      <a:pt x="4387" y="388"/>
                      <a:pt x="4474" y="301"/>
                      <a:pt x="4474" y="194"/>
                    </a:cubicBezTo>
                    <a:cubicBezTo>
                      <a:pt x="4474" y="86"/>
                      <a:pt x="4387" y="1"/>
                      <a:pt x="428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77"/>
              <p:cNvSpPr/>
              <p:nvPr/>
            </p:nvSpPr>
            <p:spPr>
              <a:xfrm>
                <a:off x="4247263" y="3342875"/>
                <a:ext cx="73300" cy="42700"/>
              </a:xfrm>
              <a:custGeom>
                <a:avLst/>
                <a:gdLst/>
                <a:ahLst/>
                <a:cxnLst/>
                <a:rect l="l" t="t" r="r" b="b"/>
                <a:pathLst>
                  <a:path w="2932" h="1708" extrusionOk="0">
                    <a:moveTo>
                      <a:pt x="851" y="324"/>
                    </a:moveTo>
                    <a:cubicBezTo>
                      <a:pt x="1038" y="324"/>
                      <a:pt x="1213" y="472"/>
                      <a:pt x="1213" y="685"/>
                    </a:cubicBezTo>
                    <a:cubicBezTo>
                      <a:pt x="1229" y="709"/>
                      <a:pt x="1243" y="733"/>
                      <a:pt x="1257" y="758"/>
                    </a:cubicBezTo>
                    <a:cubicBezTo>
                      <a:pt x="1200" y="939"/>
                      <a:pt x="1192" y="1131"/>
                      <a:pt x="1232" y="1316"/>
                    </a:cubicBezTo>
                    <a:cubicBezTo>
                      <a:pt x="1030" y="1297"/>
                      <a:pt x="845" y="1190"/>
                      <a:pt x="730" y="1023"/>
                    </a:cubicBezTo>
                    <a:cubicBezTo>
                      <a:pt x="455" y="923"/>
                      <a:pt x="408" y="556"/>
                      <a:pt x="646" y="389"/>
                    </a:cubicBezTo>
                    <a:cubicBezTo>
                      <a:pt x="711" y="344"/>
                      <a:pt x="782" y="324"/>
                      <a:pt x="851" y="324"/>
                    </a:cubicBezTo>
                    <a:close/>
                    <a:moveTo>
                      <a:pt x="1844" y="663"/>
                    </a:moveTo>
                    <a:cubicBezTo>
                      <a:pt x="2051" y="663"/>
                      <a:pt x="2229" y="847"/>
                      <a:pt x="2200" y="1071"/>
                    </a:cubicBezTo>
                    <a:cubicBezTo>
                      <a:pt x="2175" y="1261"/>
                      <a:pt x="2013" y="1384"/>
                      <a:pt x="1842" y="1384"/>
                    </a:cubicBezTo>
                    <a:cubicBezTo>
                      <a:pt x="1772" y="1384"/>
                      <a:pt x="1701" y="1364"/>
                      <a:pt x="1637" y="1319"/>
                    </a:cubicBezTo>
                    <a:cubicBezTo>
                      <a:pt x="1559" y="1106"/>
                      <a:pt x="1591" y="870"/>
                      <a:pt x="1722" y="685"/>
                    </a:cubicBezTo>
                    <a:lnTo>
                      <a:pt x="1720" y="685"/>
                    </a:lnTo>
                    <a:cubicBezTo>
                      <a:pt x="1762" y="670"/>
                      <a:pt x="1803" y="663"/>
                      <a:pt x="1844" y="663"/>
                    </a:cubicBezTo>
                    <a:close/>
                    <a:moveTo>
                      <a:pt x="645" y="1"/>
                    </a:moveTo>
                    <a:cubicBezTo>
                      <a:pt x="626" y="1"/>
                      <a:pt x="608" y="1"/>
                      <a:pt x="590" y="2"/>
                    </a:cubicBezTo>
                    <a:lnTo>
                      <a:pt x="591" y="2"/>
                    </a:lnTo>
                    <a:cubicBezTo>
                      <a:pt x="464" y="9"/>
                      <a:pt x="352" y="88"/>
                      <a:pt x="301" y="205"/>
                    </a:cubicBezTo>
                    <a:cubicBezTo>
                      <a:pt x="1" y="916"/>
                      <a:pt x="523" y="1705"/>
                      <a:pt x="1295" y="1707"/>
                    </a:cubicBezTo>
                    <a:cubicBezTo>
                      <a:pt x="1349" y="1707"/>
                      <a:pt x="1402" y="1703"/>
                      <a:pt x="1454" y="1696"/>
                    </a:cubicBezTo>
                    <a:cubicBezTo>
                      <a:pt x="1458" y="1696"/>
                      <a:pt x="1462" y="1693"/>
                      <a:pt x="1466" y="1693"/>
                    </a:cubicBezTo>
                    <a:cubicBezTo>
                      <a:pt x="1467" y="1693"/>
                      <a:pt x="1468" y="1693"/>
                      <a:pt x="1469" y="1693"/>
                    </a:cubicBezTo>
                    <a:cubicBezTo>
                      <a:pt x="1472" y="1693"/>
                      <a:pt x="1476" y="1695"/>
                      <a:pt x="1479" y="1696"/>
                    </a:cubicBezTo>
                    <a:cubicBezTo>
                      <a:pt x="1532" y="1703"/>
                      <a:pt x="1584" y="1707"/>
                      <a:pt x="1637" y="1707"/>
                    </a:cubicBezTo>
                    <a:cubicBezTo>
                      <a:pt x="2410" y="1705"/>
                      <a:pt x="2932" y="916"/>
                      <a:pt x="2632" y="205"/>
                    </a:cubicBezTo>
                    <a:cubicBezTo>
                      <a:pt x="2581" y="88"/>
                      <a:pt x="2469" y="9"/>
                      <a:pt x="2343" y="2"/>
                    </a:cubicBezTo>
                    <a:cubicBezTo>
                      <a:pt x="2325" y="1"/>
                      <a:pt x="2306" y="1"/>
                      <a:pt x="2288" y="1"/>
                    </a:cubicBezTo>
                    <a:cubicBezTo>
                      <a:pt x="1973" y="1"/>
                      <a:pt x="1672" y="138"/>
                      <a:pt x="1466" y="381"/>
                    </a:cubicBezTo>
                    <a:cubicBezTo>
                      <a:pt x="1261" y="138"/>
                      <a:pt x="960" y="1"/>
                      <a:pt x="6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747" name="Google Shape;2747;p77"/>
          <p:cNvGrpSpPr/>
          <p:nvPr/>
        </p:nvGrpSpPr>
        <p:grpSpPr>
          <a:xfrm>
            <a:off x="3337025" y="2334163"/>
            <a:ext cx="942000" cy="942000"/>
            <a:chOff x="3337025" y="2334163"/>
            <a:chExt cx="942000" cy="942000"/>
          </a:xfrm>
        </p:grpSpPr>
        <p:sp>
          <p:nvSpPr>
            <p:cNvPr id="2748" name="Google Shape;2748;p77"/>
            <p:cNvSpPr/>
            <p:nvPr/>
          </p:nvSpPr>
          <p:spPr>
            <a:xfrm>
              <a:off x="3337025" y="2334163"/>
              <a:ext cx="942000" cy="942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49" name="Google Shape;2749;p77"/>
            <p:cNvGrpSpPr/>
            <p:nvPr/>
          </p:nvGrpSpPr>
          <p:grpSpPr>
            <a:xfrm>
              <a:off x="3642948" y="2690942"/>
              <a:ext cx="330066" cy="228235"/>
              <a:chOff x="1000638" y="3731250"/>
              <a:chExt cx="331425" cy="229175"/>
            </a:xfrm>
          </p:grpSpPr>
          <p:sp>
            <p:nvSpPr>
              <p:cNvPr id="2750" name="Google Shape;2750;p77"/>
              <p:cNvSpPr/>
              <p:nvPr/>
            </p:nvSpPr>
            <p:spPr>
              <a:xfrm>
                <a:off x="1000638" y="3731250"/>
                <a:ext cx="331425" cy="229175"/>
              </a:xfrm>
              <a:custGeom>
                <a:avLst/>
                <a:gdLst/>
                <a:ahLst/>
                <a:cxnLst/>
                <a:rect l="l" t="t" r="r" b="b"/>
                <a:pathLst>
                  <a:path w="13257" h="9167" extrusionOk="0">
                    <a:moveTo>
                      <a:pt x="5028" y="831"/>
                    </a:moveTo>
                    <a:cubicBezTo>
                      <a:pt x="5081" y="831"/>
                      <a:pt x="5136" y="845"/>
                      <a:pt x="5189" y="876"/>
                    </a:cubicBezTo>
                    <a:cubicBezTo>
                      <a:pt x="5262" y="918"/>
                      <a:pt x="5315" y="988"/>
                      <a:pt x="5336" y="1069"/>
                    </a:cubicBezTo>
                    <a:cubicBezTo>
                      <a:pt x="5411" y="1347"/>
                      <a:pt x="5475" y="1639"/>
                      <a:pt x="5533" y="1935"/>
                    </a:cubicBezTo>
                    <a:cubicBezTo>
                      <a:pt x="5352" y="2334"/>
                      <a:pt x="5204" y="2787"/>
                      <a:pt x="5089" y="3293"/>
                    </a:cubicBezTo>
                    <a:cubicBezTo>
                      <a:pt x="5085" y="3275"/>
                      <a:pt x="5081" y="3257"/>
                      <a:pt x="5080" y="3239"/>
                    </a:cubicBezTo>
                    <a:cubicBezTo>
                      <a:pt x="5012" y="2561"/>
                      <a:pt x="4892" y="1891"/>
                      <a:pt x="4721" y="1232"/>
                    </a:cubicBezTo>
                    <a:cubicBezTo>
                      <a:pt x="4663" y="1017"/>
                      <a:pt x="4833" y="831"/>
                      <a:pt x="5028" y="831"/>
                    </a:cubicBezTo>
                    <a:close/>
                    <a:moveTo>
                      <a:pt x="12094" y="487"/>
                    </a:moveTo>
                    <a:lnTo>
                      <a:pt x="12094" y="487"/>
                    </a:lnTo>
                    <a:cubicBezTo>
                      <a:pt x="11700" y="1052"/>
                      <a:pt x="11408" y="1761"/>
                      <a:pt x="11223" y="2594"/>
                    </a:cubicBezTo>
                    <a:cubicBezTo>
                      <a:pt x="11048" y="2884"/>
                      <a:pt x="10884" y="3242"/>
                      <a:pt x="10746" y="3685"/>
                    </a:cubicBezTo>
                    <a:cubicBezTo>
                      <a:pt x="10693" y="3483"/>
                      <a:pt x="10636" y="3285"/>
                      <a:pt x="10574" y="3093"/>
                    </a:cubicBezTo>
                    <a:cubicBezTo>
                      <a:pt x="10950" y="1553"/>
                      <a:pt x="11577" y="828"/>
                      <a:pt x="12094" y="487"/>
                    </a:cubicBezTo>
                    <a:close/>
                    <a:moveTo>
                      <a:pt x="3387" y="1504"/>
                    </a:moveTo>
                    <a:cubicBezTo>
                      <a:pt x="3503" y="1504"/>
                      <a:pt x="3606" y="1583"/>
                      <a:pt x="3637" y="1696"/>
                    </a:cubicBezTo>
                    <a:lnTo>
                      <a:pt x="3635" y="1696"/>
                    </a:lnTo>
                    <a:cubicBezTo>
                      <a:pt x="3795" y="2305"/>
                      <a:pt x="3906" y="2925"/>
                      <a:pt x="3969" y="3550"/>
                    </a:cubicBezTo>
                    <a:cubicBezTo>
                      <a:pt x="3980" y="3690"/>
                      <a:pt x="3876" y="3814"/>
                      <a:pt x="3736" y="3828"/>
                    </a:cubicBezTo>
                    <a:cubicBezTo>
                      <a:pt x="3727" y="3829"/>
                      <a:pt x="3719" y="3829"/>
                      <a:pt x="3710" y="3829"/>
                    </a:cubicBezTo>
                    <a:cubicBezTo>
                      <a:pt x="3582" y="3829"/>
                      <a:pt x="3470" y="3733"/>
                      <a:pt x="3454" y="3603"/>
                    </a:cubicBezTo>
                    <a:cubicBezTo>
                      <a:pt x="3394" y="3003"/>
                      <a:pt x="3287" y="2410"/>
                      <a:pt x="3136" y="1828"/>
                    </a:cubicBezTo>
                    <a:cubicBezTo>
                      <a:pt x="3100" y="1689"/>
                      <a:pt x="3182" y="1549"/>
                      <a:pt x="3320" y="1512"/>
                    </a:cubicBezTo>
                    <a:cubicBezTo>
                      <a:pt x="3342" y="1507"/>
                      <a:pt x="3365" y="1504"/>
                      <a:pt x="3387" y="1504"/>
                    </a:cubicBezTo>
                    <a:close/>
                    <a:moveTo>
                      <a:pt x="2878" y="2425"/>
                    </a:moveTo>
                    <a:cubicBezTo>
                      <a:pt x="2893" y="2495"/>
                      <a:pt x="2907" y="2566"/>
                      <a:pt x="2920" y="2637"/>
                    </a:cubicBezTo>
                    <a:cubicBezTo>
                      <a:pt x="2732" y="3052"/>
                      <a:pt x="2607" y="3484"/>
                      <a:pt x="2525" y="3889"/>
                    </a:cubicBezTo>
                    <a:cubicBezTo>
                      <a:pt x="2468" y="3692"/>
                      <a:pt x="2408" y="3505"/>
                      <a:pt x="2339" y="3330"/>
                    </a:cubicBezTo>
                    <a:cubicBezTo>
                      <a:pt x="2491" y="2972"/>
                      <a:pt x="2672" y="2669"/>
                      <a:pt x="2878" y="2425"/>
                    </a:cubicBezTo>
                    <a:close/>
                    <a:moveTo>
                      <a:pt x="7556" y="1629"/>
                    </a:moveTo>
                    <a:cubicBezTo>
                      <a:pt x="7288" y="2040"/>
                      <a:pt x="7077" y="2529"/>
                      <a:pt x="6924" y="3089"/>
                    </a:cubicBezTo>
                    <a:cubicBezTo>
                      <a:pt x="6859" y="3156"/>
                      <a:pt x="6810" y="3234"/>
                      <a:pt x="6781" y="3321"/>
                    </a:cubicBezTo>
                    <a:cubicBezTo>
                      <a:pt x="6650" y="3696"/>
                      <a:pt x="6539" y="4077"/>
                      <a:pt x="6447" y="4463"/>
                    </a:cubicBezTo>
                    <a:cubicBezTo>
                      <a:pt x="6360" y="4464"/>
                      <a:pt x="6273" y="4466"/>
                      <a:pt x="6186" y="4467"/>
                    </a:cubicBezTo>
                    <a:cubicBezTo>
                      <a:pt x="6464" y="2801"/>
                      <a:pt x="7050" y="2006"/>
                      <a:pt x="7556" y="1629"/>
                    </a:cubicBezTo>
                    <a:close/>
                    <a:moveTo>
                      <a:pt x="7018" y="643"/>
                    </a:moveTo>
                    <a:cubicBezTo>
                      <a:pt x="6408" y="1524"/>
                      <a:pt x="6144" y="2606"/>
                      <a:pt x="6032" y="3382"/>
                    </a:cubicBezTo>
                    <a:cubicBezTo>
                      <a:pt x="6030" y="3390"/>
                      <a:pt x="6029" y="3397"/>
                      <a:pt x="6029" y="3406"/>
                    </a:cubicBezTo>
                    <a:cubicBezTo>
                      <a:pt x="5927" y="3756"/>
                      <a:pt x="5847" y="4114"/>
                      <a:pt x="5789" y="4474"/>
                    </a:cubicBezTo>
                    <a:cubicBezTo>
                      <a:pt x="5618" y="4480"/>
                      <a:pt x="5448" y="4487"/>
                      <a:pt x="5280" y="4495"/>
                    </a:cubicBezTo>
                    <a:cubicBezTo>
                      <a:pt x="5568" y="2027"/>
                      <a:pt x="6424" y="1037"/>
                      <a:pt x="7018" y="643"/>
                    </a:cubicBezTo>
                    <a:close/>
                    <a:moveTo>
                      <a:pt x="4212" y="2505"/>
                    </a:moveTo>
                    <a:lnTo>
                      <a:pt x="4212" y="2505"/>
                    </a:lnTo>
                    <a:cubicBezTo>
                      <a:pt x="4391" y="2686"/>
                      <a:pt x="4547" y="2888"/>
                      <a:pt x="4674" y="3108"/>
                    </a:cubicBezTo>
                    <a:cubicBezTo>
                      <a:pt x="4680" y="3164"/>
                      <a:pt x="4687" y="3220"/>
                      <a:pt x="4693" y="3278"/>
                    </a:cubicBezTo>
                    <a:cubicBezTo>
                      <a:pt x="4714" y="3483"/>
                      <a:pt x="4823" y="3668"/>
                      <a:pt x="4991" y="3786"/>
                    </a:cubicBezTo>
                    <a:cubicBezTo>
                      <a:pt x="4951" y="4020"/>
                      <a:pt x="4916" y="4264"/>
                      <a:pt x="4887" y="4518"/>
                    </a:cubicBezTo>
                    <a:cubicBezTo>
                      <a:pt x="4851" y="4520"/>
                      <a:pt x="4815" y="4523"/>
                      <a:pt x="4778" y="4526"/>
                    </a:cubicBezTo>
                    <a:cubicBezTo>
                      <a:pt x="4673" y="3881"/>
                      <a:pt x="4500" y="3305"/>
                      <a:pt x="4262" y="2808"/>
                    </a:cubicBezTo>
                    <a:cubicBezTo>
                      <a:pt x="4247" y="2706"/>
                      <a:pt x="4230" y="2605"/>
                      <a:pt x="4212" y="2505"/>
                    </a:cubicBezTo>
                    <a:close/>
                    <a:moveTo>
                      <a:pt x="4255" y="3924"/>
                    </a:moveTo>
                    <a:cubicBezTo>
                      <a:pt x="4308" y="4125"/>
                      <a:pt x="4353" y="4335"/>
                      <a:pt x="4390" y="4555"/>
                    </a:cubicBezTo>
                    <a:cubicBezTo>
                      <a:pt x="4268" y="4567"/>
                      <a:pt x="4147" y="4578"/>
                      <a:pt x="4026" y="4591"/>
                    </a:cubicBezTo>
                    <a:cubicBezTo>
                      <a:pt x="4015" y="4455"/>
                      <a:pt x="4001" y="4310"/>
                      <a:pt x="3986" y="4163"/>
                    </a:cubicBezTo>
                    <a:lnTo>
                      <a:pt x="3987" y="4163"/>
                    </a:lnTo>
                    <a:cubicBezTo>
                      <a:pt x="4098" y="4110"/>
                      <a:pt x="4191" y="4027"/>
                      <a:pt x="4255" y="3924"/>
                    </a:cubicBezTo>
                    <a:close/>
                    <a:moveTo>
                      <a:pt x="9451" y="3852"/>
                    </a:moveTo>
                    <a:cubicBezTo>
                      <a:pt x="9522" y="4105"/>
                      <a:pt x="9585" y="4368"/>
                      <a:pt x="9641" y="4635"/>
                    </a:cubicBezTo>
                    <a:cubicBezTo>
                      <a:pt x="9410" y="4607"/>
                      <a:pt x="9174" y="4582"/>
                      <a:pt x="8933" y="4561"/>
                    </a:cubicBezTo>
                    <a:cubicBezTo>
                      <a:pt x="8956" y="4403"/>
                      <a:pt x="8985" y="4233"/>
                      <a:pt x="9022" y="4056"/>
                    </a:cubicBezTo>
                    <a:lnTo>
                      <a:pt x="9023" y="4056"/>
                    </a:lnTo>
                    <a:cubicBezTo>
                      <a:pt x="9186" y="4045"/>
                      <a:pt x="9340" y="3971"/>
                      <a:pt x="9451" y="3852"/>
                    </a:cubicBezTo>
                    <a:close/>
                    <a:moveTo>
                      <a:pt x="3042" y="3420"/>
                    </a:moveTo>
                    <a:cubicBezTo>
                      <a:pt x="3050" y="3494"/>
                      <a:pt x="3059" y="3568"/>
                      <a:pt x="3067" y="3644"/>
                    </a:cubicBezTo>
                    <a:lnTo>
                      <a:pt x="3067" y="3643"/>
                    </a:lnTo>
                    <a:cubicBezTo>
                      <a:pt x="3097" y="3931"/>
                      <a:pt x="3315" y="4166"/>
                      <a:pt x="3602" y="4213"/>
                    </a:cubicBezTo>
                    <a:cubicBezTo>
                      <a:pt x="3617" y="4359"/>
                      <a:pt x="3631" y="4499"/>
                      <a:pt x="3642" y="4634"/>
                    </a:cubicBezTo>
                    <a:cubicBezTo>
                      <a:pt x="3395" y="4665"/>
                      <a:pt x="3101" y="4707"/>
                      <a:pt x="2787" y="4760"/>
                    </a:cubicBezTo>
                    <a:cubicBezTo>
                      <a:pt x="2823" y="4373"/>
                      <a:pt x="2898" y="3899"/>
                      <a:pt x="3042" y="3420"/>
                    </a:cubicBezTo>
                    <a:close/>
                    <a:moveTo>
                      <a:pt x="12161" y="2089"/>
                    </a:moveTo>
                    <a:cubicBezTo>
                      <a:pt x="11703" y="2812"/>
                      <a:pt x="11498" y="3665"/>
                      <a:pt x="11407" y="4285"/>
                    </a:cubicBezTo>
                    <a:cubicBezTo>
                      <a:pt x="11406" y="4295"/>
                      <a:pt x="11406" y="4304"/>
                      <a:pt x="11406" y="4313"/>
                    </a:cubicBezTo>
                    <a:cubicBezTo>
                      <a:pt x="11349" y="4498"/>
                      <a:pt x="11300" y="4699"/>
                      <a:pt x="11255" y="4917"/>
                    </a:cubicBezTo>
                    <a:cubicBezTo>
                      <a:pt x="11162" y="4895"/>
                      <a:pt x="11070" y="4874"/>
                      <a:pt x="10978" y="4854"/>
                    </a:cubicBezTo>
                    <a:cubicBezTo>
                      <a:pt x="10982" y="4799"/>
                      <a:pt x="10979" y="4745"/>
                      <a:pt x="10969" y="4692"/>
                    </a:cubicBezTo>
                    <a:cubicBezTo>
                      <a:pt x="10960" y="4634"/>
                      <a:pt x="10948" y="4577"/>
                      <a:pt x="10937" y="4520"/>
                    </a:cubicBezTo>
                    <a:cubicBezTo>
                      <a:pt x="11218" y="3100"/>
                      <a:pt x="11749" y="2417"/>
                      <a:pt x="12160" y="2089"/>
                    </a:cubicBezTo>
                    <a:close/>
                    <a:moveTo>
                      <a:pt x="1056" y="2108"/>
                    </a:moveTo>
                    <a:lnTo>
                      <a:pt x="1056" y="2108"/>
                    </a:lnTo>
                    <a:cubicBezTo>
                      <a:pt x="1501" y="2460"/>
                      <a:pt x="2073" y="3222"/>
                      <a:pt x="2335" y="4846"/>
                    </a:cubicBezTo>
                    <a:cubicBezTo>
                      <a:pt x="2210" y="4872"/>
                      <a:pt x="2084" y="4900"/>
                      <a:pt x="1961" y="4930"/>
                    </a:cubicBezTo>
                    <a:cubicBezTo>
                      <a:pt x="1917" y="4717"/>
                      <a:pt x="1868" y="4519"/>
                      <a:pt x="1814" y="4337"/>
                    </a:cubicBezTo>
                    <a:cubicBezTo>
                      <a:pt x="1814" y="4328"/>
                      <a:pt x="1812" y="4321"/>
                      <a:pt x="1811" y="4313"/>
                    </a:cubicBezTo>
                    <a:cubicBezTo>
                      <a:pt x="1720" y="3690"/>
                      <a:pt x="1515" y="2835"/>
                      <a:pt x="1056" y="2108"/>
                    </a:cubicBezTo>
                    <a:close/>
                    <a:moveTo>
                      <a:pt x="9869" y="2763"/>
                    </a:moveTo>
                    <a:cubicBezTo>
                      <a:pt x="9976" y="2763"/>
                      <a:pt x="10076" y="2829"/>
                      <a:pt x="10114" y="2937"/>
                    </a:cubicBezTo>
                    <a:cubicBezTo>
                      <a:pt x="10319" y="3532"/>
                      <a:pt x="10477" y="4140"/>
                      <a:pt x="10587" y="4760"/>
                    </a:cubicBezTo>
                    <a:cubicBezTo>
                      <a:pt x="10612" y="4900"/>
                      <a:pt x="10519" y="5035"/>
                      <a:pt x="10379" y="5060"/>
                    </a:cubicBezTo>
                    <a:cubicBezTo>
                      <a:pt x="10371" y="5062"/>
                      <a:pt x="10361" y="5063"/>
                      <a:pt x="10352" y="5063"/>
                    </a:cubicBezTo>
                    <a:cubicBezTo>
                      <a:pt x="10345" y="5064"/>
                      <a:pt x="10338" y="5064"/>
                      <a:pt x="10330" y="5064"/>
                    </a:cubicBezTo>
                    <a:cubicBezTo>
                      <a:pt x="10208" y="5064"/>
                      <a:pt x="10100" y="4976"/>
                      <a:pt x="10079" y="4853"/>
                    </a:cubicBezTo>
                    <a:cubicBezTo>
                      <a:pt x="9974" y="4260"/>
                      <a:pt x="9822" y="3676"/>
                      <a:pt x="9626" y="3108"/>
                    </a:cubicBezTo>
                    <a:cubicBezTo>
                      <a:pt x="9578" y="2972"/>
                      <a:pt x="9650" y="2825"/>
                      <a:pt x="9784" y="2777"/>
                    </a:cubicBezTo>
                    <a:cubicBezTo>
                      <a:pt x="9812" y="2768"/>
                      <a:pt x="9841" y="2763"/>
                      <a:pt x="9869" y="2763"/>
                    </a:cubicBezTo>
                    <a:close/>
                    <a:moveTo>
                      <a:pt x="12614" y="2943"/>
                    </a:moveTo>
                    <a:lnTo>
                      <a:pt x="12614" y="2943"/>
                    </a:lnTo>
                    <a:cubicBezTo>
                      <a:pt x="12203" y="3645"/>
                      <a:pt x="12034" y="4464"/>
                      <a:pt x="11968" y="5118"/>
                    </a:cubicBezTo>
                    <a:cubicBezTo>
                      <a:pt x="11858" y="5081"/>
                      <a:pt x="11746" y="5046"/>
                      <a:pt x="11631" y="5014"/>
                    </a:cubicBezTo>
                    <a:cubicBezTo>
                      <a:pt x="11854" y="3885"/>
                      <a:pt x="12248" y="3274"/>
                      <a:pt x="12614" y="2943"/>
                    </a:cubicBezTo>
                    <a:close/>
                    <a:moveTo>
                      <a:pt x="602" y="2962"/>
                    </a:moveTo>
                    <a:cubicBezTo>
                      <a:pt x="967" y="3293"/>
                      <a:pt x="1361" y="3903"/>
                      <a:pt x="1584" y="5031"/>
                    </a:cubicBezTo>
                    <a:cubicBezTo>
                      <a:pt x="1469" y="5065"/>
                      <a:pt x="1355" y="5100"/>
                      <a:pt x="1247" y="5137"/>
                    </a:cubicBezTo>
                    <a:cubicBezTo>
                      <a:pt x="1181" y="4484"/>
                      <a:pt x="1013" y="3665"/>
                      <a:pt x="602" y="2964"/>
                    </a:cubicBezTo>
                    <a:lnTo>
                      <a:pt x="602" y="2962"/>
                    </a:lnTo>
                    <a:close/>
                    <a:moveTo>
                      <a:pt x="7394" y="3271"/>
                    </a:moveTo>
                    <a:cubicBezTo>
                      <a:pt x="7422" y="3271"/>
                      <a:pt x="7451" y="3275"/>
                      <a:pt x="7479" y="3285"/>
                    </a:cubicBezTo>
                    <a:cubicBezTo>
                      <a:pt x="7615" y="3333"/>
                      <a:pt x="7687" y="3484"/>
                      <a:pt x="7635" y="3620"/>
                    </a:cubicBezTo>
                    <a:cubicBezTo>
                      <a:pt x="7438" y="4189"/>
                      <a:pt x="7287" y="4773"/>
                      <a:pt x="7182" y="5366"/>
                    </a:cubicBezTo>
                    <a:cubicBezTo>
                      <a:pt x="7159" y="5490"/>
                      <a:pt x="7051" y="5579"/>
                      <a:pt x="6928" y="5579"/>
                    </a:cubicBezTo>
                    <a:cubicBezTo>
                      <a:pt x="6921" y="5579"/>
                      <a:pt x="6915" y="5578"/>
                      <a:pt x="6908" y="5578"/>
                    </a:cubicBezTo>
                    <a:cubicBezTo>
                      <a:pt x="6898" y="5576"/>
                      <a:pt x="6890" y="5575"/>
                      <a:pt x="6880" y="5574"/>
                    </a:cubicBezTo>
                    <a:cubicBezTo>
                      <a:pt x="6740" y="5548"/>
                      <a:pt x="6647" y="5414"/>
                      <a:pt x="6673" y="5273"/>
                    </a:cubicBezTo>
                    <a:cubicBezTo>
                      <a:pt x="6783" y="4654"/>
                      <a:pt x="6942" y="4045"/>
                      <a:pt x="7147" y="3450"/>
                    </a:cubicBezTo>
                    <a:cubicBezTo>
                      <a:pt x="7182" y="3340"/>
                      <a:pt x="7284" y="3271"/>
                      <a:pt x="7394" y="3271"/>
                    </a:cubicBezTo>
                    <a:close/>
                    <a:moveTo>
                      <a:pt x="3670" y="5022"/>
                    </a:moveTo>
                    <a:cubicBezTo>
                      <a:pt x="3701" y="5505"/>
                      <a:pt x="3703" y="5874"/>
                      <a:pt x="3701" y="6070"/>
                    </a:cubicBezTo>
                    <a:cubicBezTo>
                      <a:pt x="3241" y="6172"/>
                      <a:pt x="2896" y="6550"/>
                      <a:pt x="2833" y="7015"/>
                    </a:cubicBezTo>
                    <a:cubicBezTo>
                      <a:pt x="2795" y="7011"/>
                      <a:pt x="2757" y="7010"/>
                      <a:pt x="2718" y="7010"/>
                    </a:cubicBezTo>
                    <a:cubicBezTo>
                      <a:pt x="2579" y="7010"/>
                      <a:pt x="2440" y="7036"/>
                      <a:pt x="2311" y="7087"/>
                    </a:cubicBezTo>
                    <a:cubicBezTo>
                      <a:pt x="993" y="6799"/>
                      <a:pt x="401" y="6419"/>
                      <a:pt x="401" y="6167"/>
                    </a:cubicBezTo>
                    <a:cubicBezTo>
                      <a:pt x="401" y="5864"/>
                      <a:pt x="1276" y="5317"/>
                      <a:pt x="3670" y="5022"/>
                    </a:cubicBezTo>
                    <a:close/>
                    <a:moveTo>
                      <a:pt x="2718" y="7398"/>
                    </a:moveTo>
                    <a:cubicBezTo>
                      <a:pt x="3121" y="7398"/>
                      <a:pt x="3447" y="7725"/>
                      <a:pt x="3449" y="8129"/>
                    </a:cubicBezTo>
                    <a:lnTo>
                      <a:pt x="3449" y="8704"/>
                    </a:lnTo>
                    <a:cubicBezTo>
                      <a:pt x="3449" y="8744"/>
                      <a:pt x="3415" y="8778"/>
                      <a:pt x="3374" y="8778"/>
                    </a:cubicBezTo>
                    <a:lnTo>
                      <a:pt x="3199" y="8778"/>
                    </a:lnTo>
                    <a:lnTo>
                      <a:pt x="3199" y="8088"/>
                    </a:lnTo>
                    <a:cubicBezTo>
                      <a:pt x="3202" y="7979"/>
                      <a:pt x="3115" y="7887"/>
                      <a:pt x="3006" y="7887"/>
                    </a:cubicBezTo>
                    <a:cubicBezTo>
                      <a:pt x="2896" y="7887"/>
                      <a:pt x="2808" y="7979"/>
                      <a:pt x="2811" y="8088"/>
                    </a:cubicBezTo>
                    <a:lnTo>
                      <a:pt x="2811" y="8776"/>
                    </a:lnTo>
                    <a:lnTo>
                      <a:pt x="2062" y="8776"/>
                    </a:lnTo>
                    <a:cubicBezTo>
                      <a:pt x="2021" y="8776"/>
                      <a:pt x="1987" y="8743"/>
                      <a:pt x="1987" y="8702"/>
                    </a:cubicBezTo>
                    <a:lnTo>
                      <a:pt x="1987" y="8129"/>
                    </a:lnTo>
                    <a:cubicBezTo>
                      <a:pt x="1987" y="7725"/>
                      <a:pt x="2314" y="7398"/>
                      <a:pt x="2718" y="7398"/>
                    </a:cubicBezTo>
                    <a:close/>
                    <a:moveTo>
                      <a:pt x="12247" y="0"/>
                    </a:moveTo>
                    <a:cubicBezTo>
                      <a:pt x="12192" y="0"/>
                      <a:pt x="12137" y="13"/>
                      <a:pt x="12086" y="40"/>
                    </a:cubicBezTo>
                    <a:cubicBezTo>
                      <a:pt x="11523" y="339"/>
                      <a:pt x="10784" y="1016"/>
                      <a:pt x="10316" y="2557"/>
                    </a:cubicBezTo>
                    <a:cubicBezTo>
                      <a:pt x="10236" y="2480"/>
                      <a:pt x="10138" y="2425"/>
                      <a:pt x="10031" y="2396"/>
                    </a:cubicBezTo>
                    <a:cubicBezTo>
                      <a:pt x="10128" y="2186"/>
                      <a:pt x="10235" y="1979"/>
                      <a:pt x="10352" y="1779"/>
                    </a:cubicBezTo>
                    <a:cubicBezTo>
                      <a:pt x="10491" y="1542"/>
                      <a:pt x="10465" y="1243"/>
                      <a:pt x="10288" y="1034"/>
                    </a:cubicBezTo>
                    <a:cubicBezTo>
                      <a:pt x="10341" y="893"/>
                      <a:pt x="10227" y="772"/>
                      <a:pt x="10104" y="772"/>
                    </a:cubicBezTo>
                    <a:cubicBezTo>
                      <a:pt x="10058" y="772"/>
                      <a:pt x="10010" y="789"/>
                      <a:pt x="9970" y="830"/>
                    </a:cubicBezTo>
                    <a:cubicBezTo>
                      <a:pt x="9911" y="813"/>
                      <a:pt x="9852" y="805"/>
                      <a:pt x="9794" y="805"/>
                    </a:cubicBezTo>
                    <a:cubicBezTo>
                      <a:pt x="9569" y="805"/>
                      <a:pt x="9356" y="923"/>
                      <a:pt x="9238" y="1124"/>
                    </a:cubicBezTo>
                    <a:cubicBezTo>
                      <a:pt x="9134" y="1299"/>
                      <a:pt x="9034" y="1484"/>
                      <a:pt x="8942" y="1675"/>
                    </a:cubicBezTo>
                    <a:cubicBezTo>
                      <a:pt x="8891" y="1772"/>
                      <a:pt x="8930" y="1891"/>
                      <a:pt x="9029" y="1939"/>
                    </a:cubicBezTo>
                    <a:cubicBezTo>
                      <a:pt x="9056" y="1952"/>
                      <a:pt x="9085" y="1958"/>
                      <a:pt x="9114" y="1958"/>
                    </a:cubicBezTo>
                    <a:cubicBezTo>
                      <a:pt x="9187" y="1958"/>
                      <a:pt x="9258" y="1917"/>
                      <a:pt x="9291" y="1846"/>
                    </a:cubicBezTo>
                    <a:cubicBezTo>
                      <a:pt x="9379" y="1664"/>
                      <a:pt x="9473" y="1487"/>
                      <a:pt x="9571" y="1320"/>
                    </a:cubicBezTo>
                    <a:cubicBezTo>
                      <a:pt x="9619" y="1238"/>
                      <a:pt x="9705" y="1193"/>
                      <a:pt x="9793" y="1193"/>
                    </a:cubicBezTo>
                    <a:cubicBezTo>
                      <a:pt x="9838" y="1193"/>
                      <a:pt x="9883" y="1205"/>
                      <a:pt x="9925" y="1229"/>
                    </a:cubicBezTo>
                    <a:cubicBezTo>
                      <a:pt x="10047" y="1301"/>
                      <a:pt x="10089" y="1459"/>
                      <a:pt x="10017" y="1583"/>
                    </a:cubicBezTo>
                    <a:cubicBezTo>
                      <a:pt x="9898" y="1784"/>
                      <a:pt x="9787" y="1998"/>
                      <a:pt x="9685" y="2218"/>
                    </a:cubicBezTo>
                    <a:cubicBezTo>
                      <a:pt x="9653" y="2199"/>
                      <a:pt x="9620" y="2191"/>
                      <a:pt x="9588" y="2191"/>
                    </a:cubicBezTo>
                    <a:cubicBezTo>
                      <a:pt x="9460" y="2191"/>
                      <a:pt x="9353" y="2322"/>
                      <a:pt x="9409" y="2459"/>
                    </a:cubicBezTo>
                    <a:lnTo>
                      <a:pt x="9441" y="2538"/>
                    </a:lnTo>
                    <a:cubicBezTo>
                      <a:pt x="9245" y="2711"/>
                      <a:pt x="9173" y="2988"/>
                      <a:pt x="9259" y="3236"/>
                    </a:cubicBezTo>
                    <a:cubicBezTo>
                      <a:pt x="9266" y="3256"/>
                      <a:pt x="9273" y="3277"/>
                      <a:pt x="9280" y="3298"/>
                    </a:cubicBezTo>
                    <a:cubicBezTo>
                      <a:pt x="9263" y="3358"/>
                      <a:pt x="9245" y="3418"/>
                      <a:pt x="9228" y="3480"/>
                    </a:cubicBezTo>
                    <a:cubicBezTo>
                      <a:pt x="9197" y="3592"/>
                      <a:pt x="9094" y="3669"/>
                      <a:pt x="8978" y="3671"/>
                    </a:cubicBezTo>
                    <a:cubicBezTo>
                      <a:pt x="8954" y="3671"/>
                      <a:pt x="8932" y="3666"/>
                      <a:pt x="8909" y="3661"/>
                    </a:cubicBezTo>
                    <a:cubicBezTo>
                      <a:pt x="8771" y="3623"/>
                      <a:pt x="8691" y="3480"/>
                      <a:pt x="8728" y="3342"/>
                    </a:cubicBezTo>
                    <a:cubicBezTo>
                      <a:pt x="8796" y="3094"/>
                      <a:pt x="8877" y="2846"/>
                      <a:pt x="8965" y="2606"/>
                    </a:cubicBezTo>
                    <a:cubicBezTo>
                      <a:pt x="9001" y="2507"/>
                      <a:pt x="8949" y="2397"/>
                      <a:pt x="8850" y="2361"/>
                    </a:cubicBezTo>
                    <a:cubicBezTo>
                      <a:pt x="8828" y="2352"/>
                      <a:pt x="8804" y="2348"/>
                      <a:pt x="8781" y="2348"/>
                    </a:cubicBezTo>
                    <a:cubicBezTo>
                      <a:pt x="8704" y="2348"/>
                      <a:pt x="8631" y="2395"/>
                      <a:pt x="8602" y="2472"/>
                    </a:cubicBezTo>
                    <a:cubicBezTo>
                      <a:pt x="8508" y="2723"/>
                      <a:pt x="8426" y="2981"/>
                      <a:pt x="8354" y="3239"/>
                    </a:cubicBezTo>
                    <a:cubicBezTo>
                      <a:pt x="8277" y="3519"/>
                      <a:pt x="8395" y="3816"/>
                      <a:pt x="8644" y="3965"/>
                    </a:cubicBezTo>
                    <a:cubicBezTo>
                      <a:pt x="8604" y="4164"/>
                      <a:pt x="8570" y="4354"/>
                      <a:pt x="8545" y="4529"/>
                    </a:cubicBezTo>
                    <a:cubicBezTo>
                      <a:pt x="8292" y="4511"/>
                      <a:pt x="8036" y="4497"/>
                      <a:pt x="7775" y="4485"/>
                    </a:cubicBezTo>
                    <a:cubicBezTo>
                      <a:pt x="7842" y="4232"/>
                      <a:pt x="7918" y="3985"/>
                      <a:pt x="8001" y="3748"/>
                    </a:cubicBezTo>
                    <a:cubicBezTo>
                      <a:pt x="8086" y="3500"/>
                      <a:pt x="8015" y="3225"/>
                      <a:pt x="7818" y="3051"/>
                    </a:cubicBezTo>
                    <a:cubicBezTo>
                      <a:pt x="7830" y="3024"/>
                      <a:pt x="7839" y="2997"/>
                      <a:pt x="7851" y="2971"/>
                    </a:cubicBezTo>
                    <a:cubicBezTo>
                      <a:pt x="7891" y="2873"/>
                      <a:pt x="7845" y="2759"/>
                      <a:pt x="7745" y="2718"/>
                    </a:cubicBezTo>
                    <a:cubicBezTo>
                      <a:pt x="7721" y="2708"/>
                      <a:pt x="7696" y="2703"/>
                      <a:pt x="7671" y="2703"/>
                    </a:cubicBezTo>
                    <a:cubicBezTo>
                      <a:pt x="7595" y="2703"/>
                      <a:pt x="7524" y="2748"/>
                      <a:pt x="7493" y="2822"/>
                    </a:cubicBezTo>
                    <a:cubicBezTo>
                      <a:pt x="7483" y="2846"/>
                      <a:pt x="7473" y="2868"/>
                      <a:pt x="7464" y="2892"/>
                    </a:cubicBezTo>
                    <a:cubicBezTo>
                      <a:pt x="7443" y="2890"/>
                      <a:pt x="7422" y="2888"/>
                      <a:pt x="7402" y="2888"/>
                    </a:cubicBezTo>
                    <a:cubicBezTo>
                      <a:pt x="7397" y="2888"/>
                      <a:pt x="7392" y="2888"/>
                      <a:pt x="7388" y="2888"/>
                    </a:cubicBezTo>
                    <a:cubicBezTo>
                      <a:pt x="7544" y="2418"/>
                      <a:pt x="7747" y="2013"/>
                      <a:pt x="7994" y="1678"/>
                    </a:cubicBezTo>
                    <a:cubicBezTo>
                      <a:pt x="8090" y="1546"/>
                      <a:pt x="8082" y="1364"/>
                      <a:pt x="7973" y="1240"/>
                    </a:cubicBezTo>
                    <a:cubicBezTo>
                      <a:pt x="7905" y="1166"/>
                      <a:pt x="7811" y="1127"/>
                      <a:pt x="7715" y="1127"/>
                    </a:cubicBezTo>
                    <a:cubicBezTo>
                      <a:pt x="7655" y="1127"/>
                      <a:pt x="7594" y="1142"/>
                      <a:pt x="7539" y="1174"/>
                    </a:cubicBezTo>
                    <a:cubicBezTo>
                      <a:pt x="7325" y="1301"/>
                      <a:pt x="7088" y="1489"/>
                      <a:pt x="6856" y="1766"/>
                    </a:cubicBezTo>
                    <a:cubicBezTo>
                      <a:pt x="7006" y="1397"/>
                      <a:pt x="7200" y="1036"/>
                      <a:pt x="7448" y="712"/>
                    </a:cubicBezTo>
                    <a:cubicBezTo>
                      <a:pt x="7548" y="583"/>
                      <a:pt x="7544" y="403"/>
                      <a:pt x="7438" y="278"/>
                    </a:cubicBezTo>
                    <a:cubicBezTo>
                      <a:pt x="7371" y="198"/>
                      <a:pt x="7273" y="156"/>
                      <a:pt x="7174" y="156"/>
                    </a:cubicBezTo>
                    <a:cubicBezTo>
                      <a:pt x="7119" y="156"/>
                      <a:pt x="7064" y="169"/>
                      <a:pt x="7012" y="196"/>
                    </a:cubicBezTo>
                    <a:cubicBezTo>
                      <a:pt x="6692" y="365"/>
                      <a:pt x="6230" y="709"/>
                      <a:pt x="5816" y="1392"/>
                    </a:cubicBezTo>
                    <a:cubicBezTo>
                      <a:pt x="5782" y="1249"/>
                      <a:pt x="5749" y="1109"/>
                      <a:pt x="5712" y="970"/>
                    </a:cubicBezTo>
                    <a:cubicBezTo>
                      <a:pt x="5629" y="658"/>
                      <a:pt x="5348" y="444"/>
                      <a:pt x="5030" y="444"/>
                    </a:cubicBezTo>
                    <a:cubicBezTo>
                      <a:pt x="5014" y="444"/>
                      <a:pt x="4999" y="444"/>
                      <a:pt x="4983" y="445"/>
                    </a:cubicBezTo>
                    <a:cubicBezTo>
                      <a:pt x="4972" y="413"/>
                      <a:pt x="4962" y="379"/>
                      <a:pt x="4951" y="347"/>
                    </a:cubicBezTo>
                    <a:cubicBezTo>
                      <a:pt x="4928" y="259"/>
                      <a:pt x="4849" y="201"/>
                      <a:pt x="4763" y="201"/>
                    </a:cubicBezTo>
                    <a:cubicBezTo>
                      <a:pt x="4743" y="201"/>
                      <a:pt x="4723" y="204"/>
                      <a:pt x="4702" y="211"/>
                    </a:cubicBezTo>
                    <a:cubicBezTo>
                      <a:pt x="4596" y="246"/>
                      <a:pt x="4541" y="363"/>
                      <a:pt x="4582" y="468"/>
                    </a:cubicBezTo>
                    <a:cubicBezTo>
                      <a:pt x="4594" y="503"/>
                      <a:pt x="4606" y="539"/>
                      <a:pt x="4617" y="577"/>
                    </a:cubicBezTo>
                    <a:cubicBezTo>
                      <a:pt x="4378" y="748"/>
                      <a:pt x="4270" y="1048"/>
                      <a:pt x="4346" y="1332"/>
                    </a:cubicBezTo>
                    <a:cubicBezTo>
                      <a:pt x="4429" y="1644"/>
                      <a:pt x="4500" y="1970"/>
                      <a:pt x="4559" y="2305"/>
                    </a:cubicBezTo>
                    <a:cubicBezTo>
                      <a:pt x="4419" y="2155"/>
                      <a:pt x="4261" y="2021"/>
                      <a:pt x="4088" y="1908"/>
                    </a:cubicBezTo>
                    <a:cubicBezTo>
                      <a:pt x="4064" y="1803"/>
                      <a:pt x="4039" y="1699"/>
                      <a:pt x="4011" y="1597"/>
                    </a:cubicBezTo>
                    <a:cubicBezTo>
                      <a:pt x="3936" y="1312"/>
                      <a:pt x="3679" y="1116"/>
                      <a:pt x="3389" y="1116"/>
                    </a:cubicBezTo>
                    <a:cubicBezTo>
                      <a:pt x="3380" y="1116"/>
                      <a:pt x="3371" y="1117"/>
                      <a:pt x="3362" y="1117"/>
                    </a:cubicBezTo>
                    <a:lnTo>
                      <a:pt x="3338" y="1045"/>
                    </a:lnTo>
                    <a:cubicBezTo>
                      <a:pt x="3308" y="970"/>
                      <a:pt x="3236" y="923"/>
                      <a:pt x="3159" y="923"/>
                    </a:cubicBezTo>
                    <a:cubicBezTo>
                      <a:pt x="3139" y="923"/>
                      <a:pt x="3118" y="927"/>
                      <a:pt x="3098" y="933"/>
                    </a:cubicBezTo>
                    <a:cubicBezTo>
                      <a:pt x="3000" y="964"/>
                      <a:pt x="2944" y="1066"/>
                      <a:pt x="2971" y="1166"/>
                    </a:cubicBezTo>
                    <a:cubicBezTo>
                      <a:pt x="2979" y="1193"/>
                      <a:pt x="2987" y="1219"/>
                      <a:pt x="2996" y="1246"/>
                    </a:cubicBezTo>
                    <a:cubicBezTo>
                      <a:pt x="2787" y="1404"/>
                      <a:pt x="2694" y="1674"/>
                      <a:pt x="2762" y="1929"/>
                    </a:cubicBezTo>
                    <a:cubicBezTo>
                      <a:pt x="2764" y="1943"/>
                      <a:pt x="2769" y="1958"/>
                      <a:pt x="2773" y="1972"/>
                    </a:cubicBezTo>
                    <a:cubicBezTo>
                      <a:pt x="2527" y="2209"/>
                      <a:pt x="2313" y="2507"/>
                      <a:pt x="2131" y="2861"/>
                    </a:cubicBezTo>
                    <a:cubicBezTo>
                      <a:pt x="2077" y="2758"/>
                      <a:pt x="2021" y="2658"/>
                      <a:pt x="1962" y="2564"/>
                    </a:cubicBezTo>
                    <a:cubicBezTo>
                      <a:pt x="1682" y="2117"/>
                      <a:pt x="1345" y="1787"/>
                      <a:pt x="964" y="1584"/>
                    </a:cubicBezTo>
                    <a:cubicBezTo>
                      <a:pt x="916" y="1558"/>
                      <a:pt x="864" y="1546"/>
                      <a:pt x="812" y="1546"/>
                    </a:cubicBezTo>
                    <a:cubicBezTo>
                      <a:pt x="720" y="1546"/>
                      <a:pt x="629" y="1586"/>
                      <a:pt x="566" y="1661"/>
                    </a:cubicBezTo>
                    <a:cubicBezTo>
                      <a:pt x="467" y="1777"/>
                      <a:pt x="463" y="1946"/>
                      <a:pt x="556" y="2066"/>
                    </a:cubicBezTo>
                    <a:cubicBezTo>
                      <a:pt x="728" y="2292"/>
                      <a:pt x="873" y="2538"/>
                      <a:pt x="988" y="2797"/>
                    </a:cubicBezTo>
                    <a:cubicBezTo>
                      <a:pt x="849" y="2648"/>
                      <a:pt x="689" y="2522"/>
                      <a:pt x="515" y="2418"/>
                    </a:cubicBezTo>
                    <a:cubicBezTo>
                      <a:pt x="464" y="2388"/>
                      <a:pt x="408" y="2373"/>
                      <a:pt x="351" y="2373"/>
                    </a:cubicBezTo>
                    <a:cubicBezTo>
                      <a:pt x="262" y="2373"/>
                      <a:pt x="174" y="2410"/>
                      <a:pt x="111" y="2480"/>
                    </a:cubicBezTo>
                    <a:cubicBezTo>
                      <a:pt x="9" y="2594"/>
                      <a:pt x="0" y="2765"/>
                      <a:pt x="92" y="2888"/>
                    </a:cubicBezTo>
                    <a:cubicBezTo>
                      <a:pt x="645" y="3644"/>
                      <a:pt x="819" y="4670"/>
                      <a:pt x="873" y="5283"/>
                    </a:cubicBezTo>
                    <a:cubicBezTo>
                      <a:pt x="368" y="5508"/>
                      <a:pt x="13" y="5797"/>
                      <a:pt x="13" y="6167"/>
                    </a:cubicBezTo>
                    <a:cubicBezTo>
                      <a:pt x="13" y="6665"/>
                      <a:pt x="641" y="7073"/>
                      <a:pt x="1882" y="7384"/>
                    </a:cubicBezTo>
                    <a:cubicBezTo>
                      <a:pt x="1700" y="7589"/>
                      <a:pt x="1599" y="7854"/>
                      <a:pt x="1599" y="8129"/>
                    </a:cubicBezTo>
                    <a:lnTo>
                      <a:pt x="1599" y="8704"/>
                    </a:lnTo>
                    <a:cubicBezTo>
                      <a:pt x="1599" y="8959"/>
                      <a:pt x="1807" y="9165"/>
                      <a:pt x="2062" y="9166"/>
                    </a:cubicBezTo>
                    <a:lnTo>
                      <a:pt x="4597" y="9166"/>
                    </a:lnTo>
                    <a:cubicBezTo>
                      <a:pt x="4799" y="9165"/>
                      <a:pt x="4977" y="9036"/>
                      <a:pt x="5038" y="8844"/>
                    </a:cubicBezTo>
                    <a:cubicBezTo>
                      <a:pt x="5782" y="9051"/>
                      <a:pt x="6692" y="9166"/>
                      <a:pt x="7635" y="9166"/>
                    </a:cubicBezTo>
                    <a:cubicBezTo>
                      <a:pt x="8365" y="9166"/>
                      <a:pt x="9087" y="9098"/>
                      <a:pt x="9723" y="8967"/>
                    </a:cubicBezTo>
                    <a:cubicBezTo>
                      <a:pt x="9825" y="8943"/>
                      <a:pt x="9890" y="8842"/>
                      <a:pt x="9869" y="8739"/>
                    </a:cubicBezTo>
                    <a:cubicBezTo>
                      <a:pt x="9850" y="8648"/>
                      <a:pt x="9769" y="8584"/>
                      <a:pt x="9678" y="8584"/>
                    </a:cubicBezTo>
                    <a:cubicBezTo>
                      <a:pt x="9667" y="8584"/>
                      <a:pt x="9656" y="8585"/>
                      <a:pt x="9644" y="8587"/>
                    </a:cubicBezTo>
                    <a:cubicBezTo>
                      <a:pt x="9034" y="8711"/>
                      <a:pt x="8340" y="8776"/>
                      <a:pt x="7635" y="8776"/>
                    </a:cubicBezTo>
                    <a:cubicBezTo>
                      <a:pt x="6691" y="8776"/>
                      <a:pt x="5784" y="8659"/>
                      <a:pt x="5060" y="8446"/>
                    </a:cubicBezTo>
                    <a:lnTo>
                      <a:pt x="5060" y="8199"/>
                    </a:lnTo>
                    <a:cubicBezTo>
                      <a:pt x="5063" y="8088"/>
                      <a:pt x="4974" y="7998"/>
                      <a:pt x="4865" y="7998"/>
                    </a:cubicBezTo>
                    <a:cubicBezTo>
                      <a:pt x="4756" y="7998"/>
                      <a:pt x="4669" y="8088"/>
                      <a:pt x="4672" y="8199"/>
                    </a:cubicBezTo>
                    <a:lnTo>
                      <a:pt x="4672" y="8702"/>
                    </a:lnTo>
                    <a:cubicBezTo>
                      <a:pt x="4672" y="8743"/>
                      <a:pt x="4638" y="8776"/>
                      <a:pt x="4597" y="8776"/>
                    </a:cubicBezTo>
                    <a:lnTo>
                      <a:pt x="3829" y="8776"/>
                    </a:lnTo>
                    <a:cubicBezTo>
                      <a:pt x="3833" y="8753"/>
                      <a:pt x="3836" y="8727"/>
                      <a:pt x="3836" y="8702"/>
                    </a:cubicBezTo>
                    <a:lnTo>
                      <a:pt x="3836" y="8129"/>
                    </a:lnTo>
                    <a:cubicBezTo>
                      <a:pt x="3836" y="7702"/>
                      <a:pt x="3593" y="7312"/>
                      <a:pt x="3212" y="7125"/>
                    </a:cubicBezTo>
                    <a:cubicBezTo>
                      <a:pt x="3232" y="6737"/>
                      <a:pt x="3553" y="6433"/>
                      <a:pt x="3941" y="6433"/>
                    </a:cubicBezTo>
                    <a:cubicBezTo>
                      <a:pt x="3947" y="6433"/>
                      <a:pt x="3953" y="6433"/>
                      <a:pt x="3959" y="6433"/>
                    </a:cubicBezTo>
                    <a:cubicBezTo>
                      <a:pt x="4355" y="6443"/>
                      <a:pt x="4670" y="6766"/>
                      <a:pt x="4672" y="7161"/>
                    </a:cubicBezTo>
                    <a:lnTo>
                      <a:pt x="4672" y="7355"/>
                    </a:lnTo>
                    <a:cubicBezTo>
                      <a:pt x="4669" y="7464"/>
                      <a:pt x="4756" y="7554"/>
                      <a:pt x="4865" y="7554"/>
                    </a:cubicBezTo>
                    <a:cubicBezTo>
                      <a:pt x="4974" y="7554"/>
                      <a:pt x="5063" y="7464"/>
                      <a:pt x="5060" y="7355"/>
                    </a:cubicBezTo>
                    <a:lnTo>
                      <a:pt x="5060" y="7161"/>
                    </a:lnTo>
                    <a:cubicBezTo>
                      <a:pt x="5059" y="6601"/>
                      <a:pt x="4643" y="6127"/>
                      <a:pt x="4088" y="6053"/>
                    </a:cubicBezTo>
                    <a:cubicBezTo>
                      <a:pt x="4090" y="5841"/>
                      <a:pt x="4085" y="5464"/>
                      <a:pt x="4056" y="4979"/>
                    </a:cubicBezTo>
                    <a:cubicBezTo>
                      <a:pt x="4785" y="4902"/>
                      <a:pt x="5558" y="4860"/>
                      <a:pt x="6359" y="4853"/>
                    </a:cubicBezTo>
                    <a:lnTo>
                      <a:pt x="6359" y="4853"/>
                    </a:lnTo>
                    <a:cubicBezTo>
                      <a:pt x="6335" y="4969"/>
                      <a:pt x="6311" y="5086"/>
                      <a:pt x="6290" y="5203"/>
                    </a:cubicBezTo>
                    <a:cubicBezTo>
                      <a:pt x="6241" y="5474"/>
                      <a:pt x="6367" y="5745"/>
                      <a:pt x="6605" y="5881"/>
                    </a:cubicBezTo>
                    <a:cubicBezTo>
                      <a:pt x="6492" y="6484"/>
                      <a:pt x="6410" y="7091"/>
                      <a:pt x="6363" y="7702"/>
                    </a:cubicBezTo>
                    <a:cubicBezTo>
                      <a:pt x="6354" y="7809"/>
                      <a:pt x="6434" y="7901"/>
                      <a:pt x="6542" y="7910"/>
                    </a:cubicBezTo>
                    <a:lnTo>
                      <a:pt x="6556" y="7910"/>
                    </a:lnTo>
                    <a:cubicBezTo>
                      <a:pt x="6657" y="7910"/>
                      <a:pt x="6741" y="7831"/>
                      <a:pt x="6748" y="7730"/>
                    </a:cubicBezTo>
                    <a:cubicBezTo>
                      <a:pt x="6796" y="7137"/>
                      <a:pt x="6875" y="6547"/>
                      <a:pt x="6984" y="5963"/>
                    </a:cubicBezTo>
                    <a:cubicBezTo>
                      <a:pt x="7274" y="5937"/>
                      <a:pt x="7511" y="5721"/>
                      <a:pt x="7562" y="5435"/>
                    </a:cubicBezTo>
                    <a:cubicBezTo>
                      <a:pt x="7597" y="5243"/>
                      <a:pt x="7636" y="5055"/>
                      <a:pt x="7678" y="4871"/>
                    </a:cubicBezTo>
                    <a:cubicBezTo>
                      <a:pt x="7956" y="4881"/>
                      <a:pt x="8228" y="4896"/>
                      <a:pt x="8496" y="4916"/>
                    </a:cubicBezTo>
                    <a:cubicBezTo>
                      <a:pt x="8435" y="5485"/>
                      <a:pt x="8449" y="5851"/>
                      <a:pt x="8451" y="5875"/>
                    </a:cubicBezTo>
                    <a:cubicBezTo>
                      <a:pt x="8455" y="5977"/>
                      <a:pt x="8541" y="6060"/>
                      <a:pt x="8644" y="6060"/>
                    </a:cubicBezTo>
                    <a:lnTo>
                      <a:pt x="8653" y="6060"/>
                    </a:lnTo>
                    <a:cubicBezTo>
                      <a:pt x="8759" y="6056"/>
                      <a:pt x="8842" y="5965"/>
                      <a:pt x="8838" y="5858"/>
                    </a:cubicBezTo>
                    <a:cubicBezTo>
                      <a:pt x="8838" y="5853"/>
                      <a:pt x="8824" y="5498"/>
                      <a:pt x="8883" y="4947"/>
                    </a:cubicBezTo>
                    <a:cubicBezTo>
                      <a:pt x="9173" y="4973"/>
                      <a:pt x="9455" y="5003"/>
                      <a:pt x="9728" y="5039"/>
                    </a:cubicBezTo>
                    <a:cubicBezTo>
                      <a:pt x="9817" y="5269"/>
                      <a:pt x="10028" y="5429"/>
                      <a:pt x="10274" y="5452"/>
                    </a:cubicBezTo>
                    <a:cubicBezTo>
                      <a:pt x="10383" y="6036"/>
                      <a:pt x="10462" y="6627"/>
                      <a:pt x="10508" y="7219"/>
                    </a:cubicBezTo>
                    <a:cubicBezTo>
                      <a:pt x="10516" y="7319"/>
                      <a:pt x="10601" y="7398"/>
                      <a:pt x="10702" y="7399"/>
                    </a:cubicBezTo>
                    <a:lnTo>
                      <a:pt x="10716" y="7399"/>
                    </a:lnTo>
                    <a:cubicBezTo>
                      <a:pt x="10824" y="7391"/>
                      <a:pt x="10903" y="7297"/>
                      <a:pt x="10895" y="7190"/>
                    </a:cubicBezTo>
                    <a:cubicBezTo>
                      <a:pt x="10847" y="6579"/>
                      <a:pt x="10766" y="5972"/>
                      <a:pt x="10654" y="5369"/>
                    </a:cubicBezTo>
                    <a:cubicBezTo>
                      <a:pt x="10721" y="5330"/>
                      <a:pt x="10780" y="5280"/>
                      <a:pt x="10829" y="5220"/>
                    </a:cubicBezTo>
                    <a:cubicBezTo>
                      <a:pt x="12237" y="5510"/>
                      <a:pt x="12868" y="5902"/>
                      <a:pt x="12868" y="6167"/>
                    </a:cubicBezTo>
                    <a:cubicBezTo>
                      <a:pt x="12868" y="6348"/>
                      <a:pt x="12571" y="6571"/>
                      <a:pt x="12072" y="6766"/>
                    </a:cubicBezTo>
                    <a:cubicBezTo>
                      <a:pt x="11787" y="6876"/>
                      <a:pt x="11602" y="7151"/>
                      <a:pt x="11606" y="7457"/>
                    </a:cubicBezTo>
                    <a:lnTo>
                      <a:pt x="11606" y="7460"/>
                    </a:lnTo>
                    <a:cubicBezTo>
                      <a:pt x="11606" y="7781"/>
                      <a:pt x="11169" y="8122"/>
                      <a:pt x="10437" y="8374"/>
                    </a:cubicBezTo>
                    <a:cubicBezTo>
                      <a:pt x="10334" y="8409"/>
                      <a:pt x="10281" y="8518"/>
                      <a:pt x="10316" y="8621"/>
                    </a:cubicBezTo>
                    <a:cubicBezTo>
                      <a:pt x="10343" y="8701"/>
                      <a:pt x="10418" y="8751"/>
                      <a:pt x="10498" y="8751"/>
                    </a:cubicBezTo>
                    <a:cubicBezTo>
                      <a:pt x="10519" y="8751"/>
                      <a:pt x="10540" y="8747"/>
                      <a:pt x="10561" y="8740"/>
                    </a:cubicBezTo>
                    <a:cubicBezTo>
                      <a:pt x="11485" y="8423"/>
                      <a:pt x="11995" y="7969"/>
                      <a:pt x="11995" y="7460"/>
                    </a:cubicBezTo>
                    <a:lnTo>
                      <a:pt x="11995" y="7455"/>
                    </a:lnTo>
                    <a:cubicBezTo>
                      <a:pt x="11992" y="7311"/>
                      <a:pt x="12079" y="7181"/>
                      <a:pt x="12212" y="7126"/>
                    </a:cubicBezTo>
                    <a:cubicBezTo>
                      <a:pt x="12905" y="6857"/>
                      <a:pt x="13257" y="6534"/>
                      <a:pt x="13257" y="6167"/>
                    </a:cubicBezTo>
                    <a:cubicBezTo>
                      <a:pt x="13257" y="5784"/>
                      <a:pt x="12872" y="5488"/>
                      <a:pt x="12345" y="5261"/>
                    </a:cubicBezTo>
                    <a:lnTo>
                      <a:pt x="12344" y="5261"/>
                    </a:lnTo>
                    <a:cubicBezTo>
                      <a:pt x="12397" y="4648"/>
                      <a:pt x="12571" y="3623"/>
                      <a:pt x="13126" y="2868"/>
                    </a:cubicBezTo>
                    <a:cubicBezTo>
                      <a:pt x="13217" y="2744"/>
                      <a:pt x="13209" y="2574"/>
                      <a:pt x="13107" y="2460"/>
                    </a:cubicBezTo>
                    <a:cubicBezTo>
                      <a:pt x="13044" y="2390"/>
                      <a:pt x="12955" y="2353"/>
                      <a:pt x="12866" y="2353"/>
                    </a:cubicBezTo>
                    <a:cubicBezTo>
                      <a:pt x="12810" y="2353"/>
                      <a:pt x="12754" y="2368"/>
                      <a:pt x="12703" y="2397"/>
                    </a:cubicBezTo>
                    <a:cubicBezTo>
                      <a:pt x="12529" y="2501"/>
                      <a:pt x="12370" y="2629"/>
                      <a:pt x="12232" y="2776"/>
                    </a:cubicBezTo>
                    <a:cubicBezTo>
                      <a:pt x="12346" y="2517"/>
                      <a:pt x="12491" y="2272"/>
                      <a:pt x="12662" y="2047"/>
                    </a:cubicBezTo>
                    <a:cubicBezTo>
                      <a:pt x="12755" y="1926"/>
                      <a:pt x="12750" y="1758"/>
                      <a:pt x="12652" y="1641"/>
                    </a:cubicBezTo>
                    <a:cubicBezTo>
                      <a:pt x="12590" y="1567"/>
                      <a:pt x="12499" y="1527"/>
                      <a:pt x="12406" y="1527"/>
                    </a:cubicBezTo>
                    <a:cubicBezTo>
                      <a:pt x="12355" y="1527"/>
                      <a:pt x="12303" y="1539"/>
                      <a:pt x="12255" y="1564"/>
                    </a:cubicBezTo>
                    <a:cubicBezTo>
                      <a:pt x="12105" y="1643"/>
                      <a:pt x="11966" y="1738"/>
                      <a:pt x="11837" y="1849"/>
                    </a:cubicBezTo>
                    <a:cubicBezTo>
                      <a:pt x="12017" y="1350"/>
                      <a:pt x="12246" y="916"/>
                      <a:pt x="12522" y="557"/>
                    </a:cubicBezTo>
                    <a:cubicBezTo>
                      <a:pt x="12621" y="428"/>
                      <a:pt x="12617" y="248"/>
                      <a:pt x="12512" y="123"/>
                    </a:cubicBezTo>
                    <a:cubicBezTo>
                      <a:pt x="12444" y="43"/>
                      <a:pt x="12346" y="0"/>
                      <a:pt x="122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 name="Google Shape;2751;p77"/>
              <p:cNvSpPr/>
              <p:nvPr/>
            </p:nvSpPr>
            <p:spPr>
              <a:xfrm>
                <a:off x="1058488" y="3870675"/>
                <a:ext cx="15400" cy="9700"/>
              </a:xfrm>
              <a:custGeom>
                <a:avLst/>
                <a:gdLst/>
                <a:ahLst/>
                <a:cxnLst/>
                <a:rect l="l" t="t" r="r" b="b"/>
                <a:pathLst>
                  <a:path w="616" h="388" extrusionOk="0">
                    <a:moveTo>
                      <a:pt x="424" y="1"/>
                    </a:moveTo>
                    <a:cubicBezTo>
                      <a:pt x="422" y="1"/>
                      <a:pt x="419" y="1"/>
                      <a:pt x="417" y="1"/>
                    </a:cubicBezTo>
                    <a:lnTo>
                      <a:pt x="188" y="1"/>
                    </a:lnTo>
                    <a:cubicBezTo>
                      <a:pt x="83" y="4"/>
                      <a:pt x="0" y="89"/>
                      <a:pt x="0" y="194"/>
                    </a:cubicBezTo>
                    <a:cubicBezTo>
                      <a:pt x="0" y="299"/>
                      <a:pt x="83" y="385"/>
                      <a:pt x="188" y="388"/>
                    </a:cubicBezTo>
                    <a:lnTo>
                      <a:pt x="417" y="388"/>
                    </a:lnTo>
                    <a:cubicBezTo>
                      <a:pt x="418" y="388"/>
                      <a:pt x="420" y="388"/>
                      <a:pt x="422" y="388"/>
                    </a:cubicBezTo>
                    <a:cubicBezTo>
                      <a:pt x="529" y="388"/>
                      <a:pt x="616" y="302"/>
                      <a:pt x="616" y="194"/>
                    </a:cubicBezTo>
                    <a:cubicBezTo>
                      <a:pt x="616" y="87"/>
                      <a:pt x="530" y="1"/>
                      <a:pt x="4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 name="Google Shape;2752;p77"/>
              <p:cNvSpPr/>
              <p:nvPr/>
            </p:nvSpPr>
            <p:spPr>
              <a:xfrm>
                <a:off x="1128238" y="3892550"/>
                <a:ext cx="15750" cy="9700"/>
              </a:xfrm>
              <a:custGeom>
                <a:avLst/>
                <a:gdLst/>
                <a:ahLst/>
                <a:cxnLst/>
                <a:rect l="l" t="t" r="r" b="b"/>
                <a:pathLst>
                  <a:path w="630" h="388" extrusionOk="0">
                    <a:moveTo>
                      <a:pt x="194" y="1"/>
                    </a:moveTo>
                    <a:cubicBezTo>
                      <a:pt x="88" y="1"/>
                      <a:pt x="1" y="87"/>
                      <a:pt x="1" y="194"/>
                    </a:cubicBezTo>
                    <a:cubicBezTo>
                      <a:pt x="1" y="302"/>
                      <a:pt x="89" y="388"/>
                      <a:pt x="196" y="388"/>
                    </a:cubicBezTo>
                    <a:cubicBezTo>
                      <a:pt x="198" y="388"/>
                      <a:pt x="200" y="388"/>
                      <a:pt x="201" y="388"/>
                    </a:cubicBezTo>
                    <a:lnTo>
                      <a:pt x="429" y="388"/>
                    </a:lnTo>
                    <a:cubicBezTo>
                      <a:pt x="430" y="388"/>
                      <a:pt x="432" y="388"/>
                      <a:pt x="434" y="388"/>
                    </a:cubicBezTo>
                    <a:cubicBezTo>
                      <a:pt x="541" y="388"/>
                      <a:pt x="629" y="302"/>
                      <a:pt x="629" y="194"/>
                    </a:cubicBezTo>
                    <a:cubicBezTo>
                      <a:pt x="629" y="87"/>
                      <a:pt x="542" y="1"/>
                      <a:pt x="436" y="1"/>
                    </a:cubicBezTo>
                    <a:cubicBezTo>
                      <a:pt x="434" y="1"/>
                      <a:pt x="431" y="1"/>
                      <a:pt x="429" y="1"/>
                    </a:cubicBezTo>
                    <a:lnTo>
                      <a:pt x="201" y="1"/>
                    </a:lnTo>
                    <a:cubicBezTo>
                      <a:pt x="199" y="1"/>
                      <a:pt x="196" y="1"/>
                      <a:pt x="1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 name="Google Shape;2753;p77"/>
              <p:cNvSpPr/>
              <p:nvPr/>
            </p:nvSpPr>
            <p:spPr>
              <a:xfrm>
                <a:off x="1184738" y="3928875"/>
                <a:ext cx="15400" cy="9750"/>
              </a:xfrm>
              <a:custGeom>
                <a:avLst/>
                <a:gdLst/>
                <a:ahLst/>
                <a:cxnLst/>
                <a:rect l="l" t="t" r="r" b="b"/>
                <a:pathLst>
                  <a:path w="616" h="390" extrusionOk="0">
                    <a:moveTo>
                      <a:pt x="194" y="1"/>
                    </a:moveTo>
                    <a:cubicBezTo>
                      <a:pt x="87" y="1"/>
                      <a:pt x="0" y="88"/>
                      <a:pt x="0" y="194"/>
                    </a:cubicBezTo>
                    <a:cubicBezTo>
                      <a:pt x="0" y="302"/>
                      <a:pt x="87" y="389"/>
                      <a:pt x="194" y="389"/>
                    </a:cubicBezTo>
                    <a:lnTo>
                      <a:pt x="422" y="389"/>
                    </a:lnTo>
                    <a:cubicBezTo>
                      <a:pt x="529" y="389"/>
                      <a:pt x="616" y="302"/>
                      <a:pt x="616" y="194"/>
                    </a:cubicBezTo>
                    <a:cubicBezTo>
                      <a:pt x="616" y="88"/>
                      <a:pt x="529" y="1"/>
                      <a:pt x="4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77"/>
              <p:cNvSpPr/>
              <p:nvPr/>
            </p:nvSpPr>
            <p:spPr>
              <a:xfrm>
                <a:off x="1040713" y="3882275"/>
                <a:ext cx="15125" cy="9750"/>
              </a:xfrm>
              <a:custGeom>
                <a:avLst/>
                <a:gdLst/>
                <a:ahLst/>
                <a:cxnLst/>
                <a:rect l="l" t="t" r="r" b="b"/>
                <a:pathLst>
                  <a:path w="605" h="390" extrusionOk="0">
                    <a:moveTo>
                      <a:pt x="188" y="1"/>
                    </a:moveTo>
                    <a:cubicBezTo>
                      <a:pt x="83" y="4"/>
                      <a:pt x="0" y="91"/>
                      <a:pt x="0" y="194"/>
                    </a:cubicBezTo>
                    <a:cubicBezTo>
                      <a:pt x="0" y="300"/>
                      <a:pt x="83" y="385"/>
                      <a:pt x="188" y="389"/>
                    </a:cubicBezTo>
                    <a:lnTo>
                      <a:pt x="417" y="389"/>
                    </a:lnTo>
                    <a:cubicBezTo>
                      <a:pt x="521" y="385"/>
                      <a:pt x="605" y="300"/>
                      <a:pt x="605" y="194"/>
                    </a:cubicBezTo>
                    <a:cubicBezTo>
                      <a:pt x="605" y="91"/>
                      <a:pt x="521" y="4"/>
                      <a:pt x="4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2755;p77"/>
              <p:cNvSpPr/>
              <p:nvPr/>
            </p:nvSpPr>
            <p:spPr>
              <a:xfrm>
                <a:off x="1206038" y="3896725"/>
                <a:ext cx="15425" cy="9750"/>
              </a:xfrm>
              <a:custGeom>
                <a:avLst/>
                <a:gdLst/>
                <a:ahLst/>
                <a:cxnLst/>
                <a:rect l="l" t="t" r="r" b="b"/>
                <a:pathLst>
                  <a:path w="617" h="390" extrusionOk="0">
                    <a:moveTo>
                      <a:pt x="194" y="1"/>
                    </a:moveTo>
                    <a:cubicBezTo>
                      <a:pt x="88" y="1"/>
                      <a:pt x="1" y="88"/>
                      <a:pt x="1" y="194"/>
                    </a:cubicBezTo>
                    <a:cubicBezTo>
                      <a:pt x="1" y="302"/>
                      <a:pt x="88" y="389"/>
                      <a:pt x="194" y="389"/>
                    </a:cubicBezTo>
                    <a:lnTo>
                      <a:pt x="423" y="389"/>
                    </a:lnTo>
                    <a:cubicBezTo>
                      <a:pt x="529" y="388"/>
                      <a:pt x="616" y="302"/>
                      <a:pt x="616" y="194"/>
                    </a:cubicBezTo>
                    <a:cubicBezTo>
                      <a:pt x="616" y="88"/>
                      <a:pt x="529" y="1"/>
                      <a:pt x="4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2756;p77"/>
              <p:cNvSpPr/>
              <p:nvPr/>
            </p:nvSpPr>
            <p:spPr>
              <a:xfrm>
                <a:off x="1121438" y="3873075"/>
                <a:ext cx="25250" cy="9700"/>
              </a:xfrm>
              <a:custGeom>
                <a:avLst/>
                <a:gdLst/>
                <a:ahLst/>
                <a:cxnLst/>
                <a:rect l="l" t="t" r="r" b="b"/>
                <a:pathLst>
                  <a:path w="1010" h="388" extrusionOk="0">
                    <a:moveTo>
                      <a:pt x="194" y="0"/>
                    </a:moveTo>
                    <a:cubicBezTo>
                      <a:pt x="88" y="0"/>
                      <a:pt x="1" y="87"/>
                      <a:pt x="1" y="194"/>
                    </a:cubicBezTo>
                    <a:cubicBezTo>
                      <a:pt x="1" y="300"/>
                      <a:pt x="88" y="387"/>
                      <a:pt x="194" y="387"/>
                    </a:cubicBezTo>
                    <a:lnTo>
                      <a:pt x="814" y="387"/>
                    </a:lnTo>
                    <a:cubicBezTo>
                      <a:pt x="922" y="387"/>
                      <a:pt x="1009" y="300"/>
                      <a:pt x="1009" y="194"/>
                    </a:cubicBezTo>
                    <a:cubicBezTo>
                      <a:pt x="1009" y="87"/>
                      <a:pt x="922" y="0"/>
                      <a:pt x="8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2757;p77"/>
              <p:cNvSpPr/>
              <p:nvPr/>
            </p:nvSpPr>
            <p:spPr>
              <a:xfrm>
                <a:off x="1223613" y="3910050"/>
                <a:ext cx="25075" cy="9750"/>
              </a:xfrm>
              <a:custGeom>
                <a:avLst/>
                <a:gdLst/>
                <a:ahLst/>
                <a:cxnLst/>
                <a:rect l="l" t="t" r="r" b="b"/>
                <a:pathLst>
                  <a:path w="1003" h="390" extrusionOk="0">
                    <a:moveTo>
                      <a:pt x="194" y="1"/>
                    </a:moveTo>
                    <a:cubicBezTo>
                      <a:pt x="87" y="1"/>
                      <a:pt x="0" y="88"/>
                      <a:pt x="0" y="196"/>
                    </a:cubicBezTo>
                    <a:cubicBezTo>
                      <a:pt x="0" y="302"/>
                      <a:pt x="87" y="389"/>
                      <a:pt x="194" y="389"/>
                    </a:cubicBezTo>
                    <a:lnTo>
                      <a:pt x="809" y="389"/>
                    </a:lnTo>
                    <a:cubicBezTo>
                      <a:pt x="916" y="389"/>
                      <a:pt x="1003" y="302"/>
                      <a:pt x="1003" y="196"/>
                    </a:cubicBezTo>
                    <a:cubicBezTo>
                      <a:pt x="1003" y="88"/>
                      <a:pt x="916" y="1"/>
                      <a:pt x="8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77"/>
              <p:cNvSpPr/>
              <p:nvPr/>
            </p:nvSpPr>
            <p:spPr>
              <a:xfrm>
                <a:off x="1098938" y="3903850"/>
                <a:ext cx="9725" cy="14500"/>
              </a:xfrm>
              <a:custGeom>
                <a:avLst/>
                <a:gdLst/>
                <a:ahLst/>
                <a:cxnLst/>
                <a:rect l="l" t="t" r="r" b="b"/>
                <a:pathLst>
                  <a:path w="389" h="580" extrusionOk="0">
                    <a:moveTo>
                      <a:pt x="194" y="0"/>
                    </a:moveTo>
                    <a:cubicBezTo>
                      <a:pt x="87" y="0"/>
                      <a:pt x="1" y="87"/>
                      <a:pt x="1" y="195"/>
                    </a:cubicBezTo>
                    <a:lnTo>
                      <a:pt x="1" y="385"/>
                    </a:lnTo>
                    <a:cubicBezTo>
                      <a:pt x="1" y="493"/>
                      <a:pt x="87" y="580"/>
                      <a:pt x="194" y="580"/>
                    </a:cubicBezTo>
                    <a:cubicBezTo>
                      <a:pt x="302" y="580"/>
                      <a:pt x="389" y="493"/>
                      <a:pt x="389" y="385"/>
                    </a:cubicBezTo>
                    <a:lnTo>
                      <a:pt x="389" y="195"/>
                    </a:lnTo>
                    <a:cubicBezTo>
                      <a:pt x="388" y="87"/>
                      <a:pt x="302" y="0"/>
                      <a:pt x="1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77"/>
              <p:cNvSpPr/>
              <p:nvPr/>
            </p:nvSpPr>
            <p:spPr>
              <a:xfrm>
                <a:off x="1056038" y="3928575"/>
                <a:ext cx="9875" cy="15125"/>
              </a:xfrm>
              <a:custGeom>
                <a:avLst/>
                <a:gdLst/>
                <a:ahLst/>
                <a:cxnLst/>
                <a:rect l="l" t="t" r="r" b="b"/>
                <a:pathLst>
                  <a:path w="395" h="605" extrusionOk="0">
                    <a:moveTo>
                      <a:pt x="196" y="0"/>
                    </a:moveTo>
                    <a:cubicBezTo>
                      <a:pt x="90" y="0"/>
                      <a:pt x="3" y="87"/>
                      <a:pt x="3" y="194"/>
                    </a:cubicBezTo>
                    <a:lnTo>
                      <a:pt x="3" y="404"/>
                    </a:lnTo>
                    <a:cubicBezTo>
                      <a:pt x="0" y="513"/>
                      <a:pt x="87" y="604"/>
                      <a:pt x="196" y="604"/>
                    </a:cubicBezTo>
                    <a:cubicBezTo>
                      <a:pt x="306" y="604"/>
                      <a:pt x="394" y="513"/>
                      <a:pt x="391" y="404"/>
                    </a:cubicBezTo>
                    <a:lnTo>
                      <a:pt x="391" y="194"/>
                    </a:lnTo>
                    <a:cubicBezTo>
                      <a:pt x="391" y="87"/>
                      <a:pt x="304" y="0"/>
                      <a:pt x="1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760" name="Google Shape;2760;p77"/>
          <p:cNvGrpSpPr/>
          <p:nvPr/>
        </p:nvGrpSpPr>
        <p:grpSpPr>
          <a:xfrm>
            <a:off x="4480025" y="3569000"/>
            <a:ext cx="942000" cy="942000"/>
            <a:chOff x="4480025" y="3569000"/>
            <a:chExt cx="942000" cy="942000"/>
          </a:xfrm>
        </p:grpSpPr>
        <p:sp>
          <p:nvSpPr>
            <p:cNvPr id="2761" name="Google Shape;2761;p77"/>
            <p:cNvSpPr/>
            <p:nvPr/>
          </p:nvSpPr>
          <p:spPr>
            <a:xfrm>
              <a:off x="4480025" y="3569000"/>
              <a:ext cx="942000" cy="942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 name="Google Shape;2762;p77"/>
            <p:cNvSpPr/>
            <p:nvPr/>
          </p:nvSpPr>
          <p:spPr>
            <a:xfrm>
              <a:off x="4788813" y="3879350"/>
              <a:ext cx="331100" cy="282475"/>
            </a:xfrm>
            <a:custGeom>
              <a:avLst/>
              <a:gdLst/>
              <a:ahLst/>
              <a:cxnLst/>
              <a:rect l="l" t="t" r="r" b="b"/>
              <a:pathLst>
                <a:path w="13244" h="11299" extrusionOk="0">
                  <a:moveTo>
                    <a:pt x="4610" y="805"/>
                  </a:moveTo>
                  <a:cubicBezTo>
                    <a:pt x="4761" y="875"/>
                    <a:pt x="4875" y="1010"/>
                    <a:pt x="4921" y="1172"/>
                  </a:cubicBezTo>
                  <a:cubicBezTo>
                    <a:pt x="4829" y="1163"/>
                    <a:pt x="4735" y="1158"/>
                    <a:pt x="4642" y="1158"/>
                  </a:cubicBezTo>
                  <a:cubicBezTo>
                    <a:pt x="4583" y="1158"/>
                    <a:pt x="4524" y="1160"/>
                    <a:pt x="4465" y="1164"/>
                  </a:cubicBezTo>
                  <a:cubicBezTo>
                    <a:pt x="4470" y="1031"/>
                    <a:pt x="4521" y="905"/>
                    <a:pt x="4610" y="805"/>
                  </a:cubicBezTo>
                  <a:close/>
                  <a:moveTo>
                    <a:pt x="5678" y="961"/>
                  </a:moveTo>
                  <a:cubicBezTo>
                    <a:pt x="5734" y="1080"/>
                    <a:pt x="5747" y="1216"/>
                    <a:pt x="5715" y="1345"/>
                  </a:cubicBezTo>
                  <a:cubicBezTo>
                    <a:pt x="5589" y="1299"/>
                    <a:pt x="5458" y="1261"/>
                    <a:pt x="5325" y="1234"/>
                  </a:cubicBezTo>
                  <a:cubicBezTo>
                    <a:pt x="5324" y="1212"/>
                    <a:pt x="5319" y="1189"/>
                    <a:pt x="5317" y="1167"/>
                  </a:cubicBezTo>
                  <a:cubicBezTo>
                    <a:pt x="5408" y="1056"/>
                    <a:pt x="5537" y="982"/>
                    <a:pt x="5678" y="961"/>
                  </a:cubicBezTo>
                  <a:close/>
                  <a:moveTo>
                    <a:pt x="10357" y="1046"/>
                  </a:moveTo>
                  <a:cubicBezTo>
                    <a:pt x="10439" y="1046"/>
                    <a:pt x="10521" y="1078"/>
                    <a:pt x="10582" y="1143"/>
                  </a:cubicBezTo>
                  <a:cubicBezTo>
                    <a:pt x="10722" y="1293"/>
                    <a:pt x="10682" y="1536"/>
                    <a:pt x="10500" y="1630"/>
                  </a:cubicBezTo>
                  <a:cubicBezTo>
                    <a:pt x="10373" y="1569"/>
                    <a:pt x="10241" y="1523"/>
                    <a:pt x="10104" y="1492"/>
                  </a:cubicBezTo>
                  <a:cubicBezTo>
                    <a:pt x="10079" y="1395"/>
                    <a:pt x="10073" y="1294"/>
                    <a:pt x="10091" y="1195"/>
                  </a:cubicBezTo>
                  <a:lnTo>
                    <a:pt x="10091" y="1195"/>
                  </a:lnTo>
                  <a:lnTo>
                    <a:pt x="10091" y="1196"/>
                  </a:lnTo>
                  <a:cubicBezTo>
                    <a:pt x="10150" y="1097"/>
                    <a:pt x="10253" y="1046"/>
                    <a:pt x="10357" y="1046"/>
                  </a:cubicBezTo>
                  <a:close/>
                  <a:moveTo>
                    <a:pt x="11381" y="1298"/>
                  </a:moveTo>
                  <a:cubicBezTo>
                    <a:pt x="11438" y="1298"/>
                    <a:pt x="11496" y="1305"/>
                    <a:pt x="11553" y="1320"/>
                  </a:cubicBezTo>
                  <a:cubicBezTo>
                    <a:pt x="11581" y="1651"/>
                    <a:pt x="11368" y="1952"/>
                    <a:pt x="11048" y="2036"/>
                  </a:cubicBezTo>
                  <a:cubicBezTo>
                    <a:pt x="10981" y="1965"/>
                    <a:pt x="10909" y="1897"/>
                    <a:pt x="10832" y="1837"/>
                  </a:cubicBezTo>
                  <a:cubicBezTo>
                    <a:pt x="10934" y="1705"/>
                    <a:pt x="11004" y="1552"/>
                    <a:pt x="11038" y="1388"/>
                  </a:cubicBezTo>
                  <a:cubicBezTo>
                    <a:pt x="11143" y="1329"/>
                    <a:pt x="11261" y="1298"/>
                    <a:pt x="11381" y="1298"/>
                  </a:cubicBezTo>
                  <a:close/>
                  <a:moveTo>
                    <a:pt x="1875" y="1623"/>
                  </a:moveTo>
                  <a:lnTo>
                    <a:pt x="1875" y="1623"/>
                  </a:lnTo>
                  <a:cubicBezTo>
                    <a:pt x="2011" y="1820"/>
                    <a:pt x="2216" y="2198"/>
                    <a:pt x="2433" y="2758"/>
                  </a:cubicBezTo>
                  <a:cubicBezTo>
                    <a:pt x="2401" y="2772"/>
                    <a:pt x="2370" y="2787"/>
                    <a:pt x="2339" y="2802"/>
                  </a:cubicBezTo>
                  <a:cubicBezTo>
                    <a:pt x="2317" y="2785"/>
                    <a:pt x="2294" y="2770"/>
                    <a:pt x="2271" y="2756"/>
                  </a:cubicBezTo>
                  <a:cubicBezTo>
                    <a:pt x="2223" y="2730"/>
                    <a:pt x="2172" y="2712"/>
                    <a:pt x="2119" y="2707"/>
                  </a:cubicBezTo>
                  <a:cubicBezTo>
                    <a:pt x="1958" y="2193"/>
                    <a:pt x="1892" y="1833"/>
                    <a:pt x="1875" y="1623"/>
                  </a:cubicBezTo>
                  <a:close/>
                  <a:moveTo>
                    <a:pt x="7722" y="634"/>
                  </a:moveTo>
                  <a:cubicBezTo>
                    <a:pt x="8033" y="634"/>
                    <a:pt x="8285" y="884"/>
                    <a:pt x="8291" y="1193"/>
                  </a:cubicBezTo>
                  <a:lnTo>
                    <a:pt x="8291" y="1198"/>
                  </a:lnTo>
                  <a:cubicBezTo>
                    <a:pt x="8289" y="1360"/>
                    <a:pt x="8395" y="1503"/>
                    <a:pt x="8549" y="1552"/>
                  </a:cubicBezTo>
                  <a:cubicBezTo>
                    <a:pt x="8703" y="1603"/>
                    <a:pt x="8828" y="1715"/>
                    <a:pt x="8894" y="1862"/>
                  </a:cubicBezTo>
                  <a:cubicBezTo>
                    <a:pt x="8866" y="1893"/>
                    <a:pt x="8838" y="1925"/>
                    <a:pt x="8810" y="1959"/>
                  </a:cubicBezTo>
                  <a:cubicBezTo>
                    <a:pt x="8658" y="2146"/>
                    <a:pt x="8456" y="2470"/>
                    <a:pt x="8250" y="2871"/>
                  </a:cubicBezTo>
                  <a:cubicBezTo>
                    <a:pt x="8235" y="2648"/>
                    <a:pt x="8208" y="2425"/>
                    <a:pt x="8169" y="2205"/>
                  </a:cubicBezTo>
                  <a:cubicBezTo>
                    <a:pt x="8103" y="1836"/>
                    <a:pt x="7998" y="1459"/>
                    <a:pt x="7722" y="1459"/>
                  </a:cubicBezTo>
                  <a:cubicBezTo>
                    <a:pt x="7459" y="1459"/>
                    <a:pt x="7355" y="1796"/>
                    <a:pt x="7290" y="2127"/>
                  </a:cubicBezTo>
                  <a:cubicBezTo>
                    <a:pt x="7239" y="2381"/>
                    <a:pt x="7201" y="2704"/>
                    <a:pt x="7182" y="3057"/>
                  </a:cubicBezTo>
                  <a:cubicBezTo>
                    <a:pt x="7131" y="3025"/>
                    <a:pt x="7085" y="2998"/>
                    <a:pt x="7047" y="2977"/>
                  </a:cubicBezTo>
                  <a:cubicBezTo>
                    <a:pt x="6992" y="2949"/>
                    <a:pt x="6932" y="2934"/>
                    <a:pt x="6872" y="2934"/>
                  </a:cubicBezTo>
                  <a:cubicBezTo>
                    <a:pt x="6834" y="2934"/>
                    <a:pt x="6797" y="2939"/>
                    <a:pt x="6761" y="2951"/>
                  </a:cubicBezTo>
                  <a:cubicBezTo>
                    <a:pt x="6736" y="2959"/>
                    <a:pt x="6712" y="2969"/>
                    <a:pt x="6689" y="2983"/>
                  </a:cubicBezTo>
                  <a:cubicBezTo>
                    <a:pt x="6695" y="2952"/>
                    <a:pt x="6701" y="2921"/>
                    <a:pt x="6705" y="2889"/>
                  </a:cubicBezTo>
                  <a:cubicBezTo>
                    <a:pt x="6758" y="2530"/>
                    <a:pt x="6694" y="2207"/>
                    <a:pt x="6521" y="1942"/>
                  </a:cubicBezTo>
                  <a:cubicBezTo>
                    <a:pt x="6572" y="1759"/>
                    <a:pt x="6713" y="1611"/>
                    <a:pt x="6896" y="1554"/>
                  </a:cubicBezTo>
                  <a:lnTo>
                    <a:pt x="6896" y="1552"/>
                  </a:lnTo>
                  <a:cubicBezTo>
                    <a:pt x="7050" y="1503"/>
                    <a:pt x="7155" y="1360"/>
                    <a:pt x="7154" y="1198"/>
                  </a:cubicBezTo>
                  <a:lnTo>
                    <a:pt x="7154" y="1193"/>
                  </a:lnTo>
                  <a:cubicBezTo>
                    <a:pt x="7159" y="884"/>
                    <a:pt x="7412" y="634"/>
                    <a:pt x="7722" y="634"/>
                  </a:cubicBezTo>
                  <a:close/>
                  <a:moveTo>
                    <a:pt x="4640" y="1546"/>
                  </a:moveTo>
                  <a:cubicBezTo>
                    <a:pt x="4767" y="1546"/>
                    <a:pt x="4902" y="1556"/>
                    <a:pt x="5043" y="1576"/>
                  </a:cubicBezTo>
                  <a:cubicBezTo>
                    <a:pt x="5481" y="1641"/>
                    <a:pt x="5827" y="1780"/>
                    <a:pt x="6047" y="1979"/>
                  </a:cubicBezTo>
                  <a:cubicBezTo>
                    <a:pt x="6284" y="2193"/>
                    <a:pt x="6374" y="2472"/>
                    <a:pt x="6322" y="2831"/>
                  </a:cubicBezTo>
                  <a:cubicBezTo>
                    <a:pt x="6311" y="2901"/>
                    <a:pt x="6295" y="2972"/>
                    <a:pt x="6274" y="3040"/>
                  </a:cubicBezTo>
                  <a:cubicBezTo>
                    <a:pt x="6152" y="3016"/>
                    <a:pt x="6029" y="3005"/>
                    <a:pt x="5907" y="3005"/>
                  </a:cubicBezTo>
                  <a:cubicBezTo>
                    <a:pt x="5605" y="3005"/>
                    <a:pt x="5307" y="3076"/>
                    <a:pt x="5035" y="3214"/>
                  </a:cubicBezTo>
                  <a:cubicBezTo>
                    <a:pt x="4974" y="3136"/>
                    <a:pt x="4885" y="3085"/>
                    <a:pt x="4785" y="3073"/>
                  </a:cubicBezTo>
                  <a:cubicBezTo>
                    <a:pt x="4771" y="3071"/>
                    <a:pt x="4756" y="3070"/>
                    <a:pt x="4742" y="3070"/>
                  </a:cubicBezTo>
                  <a:cubicBezTo>
                    <a:pt x="4665" y="3070"/>
                    <a:pt x="4588" y="3095"/>
                    <a:pt x="4526" y="3141"/>
                  </a:cubicBezTo>
                  <a:cubicBezTo>
                    <a:pt x="4231" y="2857"/>
                    <a:pt x="3852" y="2674"/>
                    <a:pt x="3447" y="2621"/>
                  </a:cubicBezTo>
                  <a:cubicBezTo>
                    <a:pt x="3447" y="2552"/>
                    <a:pt x="3451" y="2484"/>
                    <a:pt x="3461" y="2416"/>
                  </a:cubicBezTo>
                  <a:cubicBezTo>
                    <a:pt x="3515" y="2057"/>
                    <a:pt x="3679" y="1816"/>
                    <a:pt x="3967" y="1677"/>
                  </a:cubicBezTo>
                  <a:lnTo>
                    <a:pt x="3967" y="1676"/>
                  </a:lnTo>
                  <a:cubicBezTo>
                    <a:pt x="4147" y="1590"/>
                    <a:pt x="4376" y="1546"/>
                    <a:pt x="4640" y="1546"/>
                  </a:cubicBezTo>
                  <a:close/>
                  <a:moveTo>
                    <a:pt x="1608" y="358"/>
                  </a:moveTo>
                  <a:cubicBezTo>
                    <a:pt x="1821" y="358"/>
                    <a:pt x="2022" y="490"/>
                    <a:pt x="2097" y="704"/>
                  </a:cubicBezTo>
                  <a:lnTo>
                    <a:pt x="2098" y="707"/>
                  </a:lnTo>
                  <a:cubicBezTo>
                    <a:pt x="2148" y="850"/>
                    <a:pt x="2282" y="946"/>
                    <a:pt x="2433" y="946"/>
                  </a:cubicBezTo>
                  <a:cubicBezTo>
                    <a:pt x="2438" y="946"/>
                    <a:pt x="2443" y="945"/>
                    <a:pt x="2449" y="945"/>
                  </a:cubicBezTo>
                  <a:cubicBezTo>
                    <a:pt x="2455" y="945"/>
                    <a:pt x="2461" y="945"/>
                    <a:pt x="2467" y="945"/>
                  </a:cubicBezTo>
                  <a:cubicBezTo>
                    <a:pt x="2790" y="945"/>
                    <a:pt x="3038" y="1240"/>
                    <a:pt x="2977" y="1562"/>
                  </a:cubicBezTo>
                  <a:cubicBezTo>
                    <a:pt x="2945" y="1728"/>
                    <a:pt x="3035" y="1892"/>
                    <a:pt x="3192" y="1954"/>
                  </a:cubicBezTo>
                  <a:cubicBezTo>
                    <a:pt x="3134" y="2084"/>
                    <a:pt x="3097" y="2220"/>
                    <a:pt x="3077" y="2360"/>
                  </a:cubicBezTo>
                  <a:cubicBezTo>
                    <a:pt x="3066" y="2442"/>
                    <a:pt x="3060" y="2524"/>
                    <a:pt x="3060" y="2607"/>
                  </a:cubicBezTo>
                  <a:cubicBezTo>
                    <a:pt x="2975" y="2614"/>
                    <a:pt x="2889" y="2625"/>
                    <a:pt x="2806" y="2642"/>
                  </a:cubicBezTo>
                  <a:cubicBezTo>
                    <a:pt x="2649" y="2237"/>
                    <a:pt x="2480" y="1871"/>
                    <a:pt x="2320" y="1597"/>
                  </a:cubicBezTo>
                  <a:cubicBezTo>
                    <a:pt x="2168" y="1339"/>
                    <a:pt x="1987" y="1083"/>
                    <a:pt x="1779" y="1083"/>
                  </a:cubicBezTo>
                  <a:cubicBezTo>
                    <a:pt x="1750" y="1083"/>
                    <a:pt x="1719" y="1088"/>
                    <a:pt x="1689" y="1100"/>
                  </a:cubicBezTo>
                  <a:cubicBezTo>
                    <a:pt x="1452" y="1184"/>
                    <a:pt x="1467" y="1526"/>
                    <a:pt x="1508" y="1813"/>
                  </a:cubicBezTo>
                  <a:cubicBezTo>
                    <a:pt x="1544" y="2077"/>
                    <a:pt x="1626" y="2415"/>
                    <a:pt x="1736" y="2778"/>
                  </a:cubicBezTo>
                  <a:cubicBezTo>
                    <a:pt x="1501" y="2882"/>
                    <a:pt x="1237" y="3091"/>
                    <a:pt x="1030" y="3384"/>
                  </a:cubicBezTo>
                  <a:lnTo>
                    <a:pt x="1028" y="3384"/>
                  </a:lnTo>
                  <a:cubicBezTo>
                    <a:pt x="895" y="3197"/>
                    <a:pt x="899" y="2946"/>
                    <a:pt x="1039" y="2765"/>
                  </a:cubicBezTo>
                  <a:cubicBezTo>
                    <a:pt x="1156" y="2615"/>
                    <a:pt x="1133" y="2398"/>
                    <a:pt x="986" y="2277"/>
                  </a:cubicBezTo>
                  <a:cubicBezTo>
                    <a:pt x="729" y="2064"/>
                    <a:pt x="737" y="1669"/>
                    <a:pt x="1002" y="1466"/>
                  </a:cubicBezTo>
                  <a:cubicBezTo>
                    <a:pt x="1126" y="1370"/>
                    <a:pt x="1174" y="1205"/>
                    <a:pt x="1119" y="1057"/>
                  </a:cubicBezTo>
                  <a:lnTo>
                    <a:pt x="1119" y="1055"/>
                  </a:lnTo>
                  <a:cubicBezTo>
                    <a:pt x="1021" y="784"/>
                    <a:pt x="1161" y="485"/>
                    <a:pt x="1432" y="389"/>
                  </a:cubicBezTo>
                  <a:cubicBezTo>
                    <a:pt x="1490" y="368"/>
                    <a:pt x="1549" y="358"/>
                    <a:pt x="1608" y="358"/>
                  </a:cubicBezTo>
                  <a:close/>
                  <a:moveTo>
                    <a:pt x="7723" y="1987"/>
                  </a:moveTo>
                  <a:cubicBezTo>
                    <a:pt x="7801" y="2254"/>
                    <a:pt x="7890" y="2815"/>
                    <a:pt x="7890" y="3646"/>
                  </a:cubicBezTo>
                  <a:cubicBezTo>
                    <a:pt x="7877" y="3678"/>
                    <a:pt x="7863" y="3712"/>
                    <a:pt x="7849" y="3746"/>
                  </a:cubicBezTo>
                  <a:cubicBezTo>
                    <a:pt x="7766" y="3607"/>
                    <a:pt x="7670" y="3479"/>
                    <a:pt x="7557" y="3364"/>
                  </a:cubicBezTo>
                  <a:cubicBezTo>
                    <a:pt x="7576" y="2660"/>
                    <a:pt x="7656" y="2212"/>
                    <a:pt x="7723" y="1987"/>
                  </a:cubicBezTo>
                  <a:close/>
                  <a:moveTo>
                    <a:pt x="11105" y="3913"/>
                  </a:moveTo>
                  <a:cubicBezTo>
                    <a:pt x="11163" y="4004"/>
                    <a:pt x="11189" y="4110"/>
                    <a:pt x="11182" y="4217"/>
                  </a:cubicBezTo>
                  <a:cubicBezTo>
                    <a:pt x="11083" y="4197"/>
                    <a:pt x="10982" y="4183"/>
                    <a:pt x="10881" y="4175"/>
                  </a:cubicBezTo>
                  <a:cubicBezTo>
                    <a:pt x="10929" y="4098"/>
                    <a:pt x="10972" y="4025"/>
                    <a:pt x="11013" y="3953"/>
                  </a:cubicBezTo>
                  <a:cubicBezTo>
                    <a:pt x="11042" y="3936"/>
                    <a:pt x="11073" y="3922"/>
                    <a:pt x="11105" y="3913"/>
                  </a:cubicBezTo>
                  <a:close/>
                  <a:moveTo>
                    <a:pt x="3192" y="2991"/>
                  </a:moveTo>
                  <a:cubicBezTo>
                    <a:pt x="3586" y="2991"/>
                    <a:pt x="3974" y="3143"/>
                    <a:pt x="4268" y="3432"/>
                  </a:cubicBezTo>
                  <a:cubicBezTo>
                    <a:pt x="4112" y="3688"/>
                    <a:pt x="4057" y="3984"/>
                    <a:pt x="4036" y="4162"/>
                  </a:cubicBezTo>
                  <a:cubicBezTo>
                    <a:pt x="3852" y="4210"/>
                    <a:pt x="3684" y="4302"/>
                    <a:pt x="3545" y="4433"/>
                  </a:cubicBezTo>
                  <a:cubicBezTo>
                    <a:pt x="3457" y="4288"/>
                    <a:pt x="3345" y="4159"/>
                    <a:pt x="3212" y="4054"/>
                  </a:cubicBezTo>
                  <a:cubicBezTo>
                    <a:pt x="3212" y="3953"/>
                    <a:pt x="3240" y="3764"/>
                    <a:pt x="3442" y="3708"/>
                  </a:cubicBezTo>
                  <a:cubicBezTo>
                    <a:pt x="3547" y="3680"/>
                    <a:pt x="3608" y="3572"/>
                    <a:pt x="3579" y="3468"/>
                  </a:cubicBezTo>
                  <a:cubicBezTo>
                    <a:pt x="3555" y="3382"/>
                    <a:pt x="3476" y="3326"/>
                    <a:pt x="3391" y="3326"/>
                  </a:cubicBezTo>
                  <a:cubicBezTo>
                    <a:pt x="3374" y="3326"/>
                    <a:pt x="3356" y="3328"/>
                    <a:pt x="3338" y="3333"/>
                  </a:cubicBezTo>
                  <a:cubicBezTo>
                    <a:pt x="3038" y="3418"/>
                    <a:pt x="2902" y="3634"/>
                    <a:pt x="2850" y="3842"/>
                  </a:cubicBezTo>
                  <a:cubicBezTo>
                    <a:pt x="2759" y="3803"/>
                    <a:pt x="2663" y="3775"/>
                    <a:pt x="2567" y="3754"/>
                  </a:cubicBezTo>
                  <a:cubicBezTo>
                    <a:pt x="2606" y="3558"/>
                    <a:pt x="2618" y="3328"/>
                    <a:pt x="2557" y="3129"/>
                  </a:cubicBezTo>
                  <a:cubicBezTo>
                    <a:pt x="2760" y="3036"/>
                    <a:pt x="2977" y="2991"/>
                    <a:pt x="3192" y="2991"/>
                  </a:cubicBezTo>
                  <a:close/>
                  <a:moveTo>
                    <a:pt x="5909" y="3393"/>
                  </a:moveTo>
                  <a:cubicBezTo>
                    <a:pt x="6088" y="3393"/>
                    <a:pt x="6268" y="3425"/>
                    <a:pt x="6438" y="3489"/>
                  </a:cubicBezTo>
                  <a:lnTo>
                    <a:pt x="6437" y="3489"/>
                  </a:lnTo>
                  <a:cubicBezTo>
                    <a:pt x="6401" y="3788"/>
                    <a:pt x="6472" y="4081"/>
                    <a:pt x="6527" y="4251"/>
                  </a:cubicBezTo>
                  <a:cubicBezTo>
                    <a:pt x="6379" y="4370"/>
                    <a:pt x="6264" y="4523"/>
                    <a:pt x="6190" y="4698"/>
                  </a:cubicBezTo>
                  <a:cubicBezTo>
                    <a:pt x="6138" y="4661"/>
                    <a:pt x="6084" y="4629"/>
                    <a:pt x="6026" y="4600"/>
                  </a:cubicBezTo>
                  <a:cubicBezTo>
                    <a:pt x="6085" y="4447"/>
                    <a:pt x="6154" y="4217"/>
                    <a:pt x="6142" y="3978"/>
                  </a:cubicBezTo>
                  <a:cubicBezTo>
                    <a:pt x="6136" y="3876"/>
                    <a:pt x="6050" y="3797"/>
                    <a:pt x="5948" y="3797"/>
                  </a:cubicBezTo>
                  <a:cubicBezTo>
                    <a:pt x="5946" y="3797"/>
                    <a:pt x="5943" y="3797"/>
                    <a:pt x="5941" y="3798"/>
                  </a:cubicBezTo>
                  <a:cubicBezTo>
                    <a:pt x="5835" y="3802"/>
                    <a:pt x="5753" y="3890"/>
                    <a:pt x="5754" y="3995"/>
                  </a:cubicBezTo>
                  <a:cubicBezTo>
                    <a:pt x="5762" y="4176"/>
                    <a:pt x="5705" y="4359"/>
                    <a:pt x="5659" y="4474"/>
                  </a:cubicBezTo>
                  <a:cubicBezTo>
                    <a:pt x="5594" y="4461"/>
                    <a:pt x="5528" y="4452"/>
                    <a:pt x="5464" y="4448"/>
                  </a:cubicBezTo>
                  <a:cubicBezTo>
                    <a:pt x="5457" y="4134"/>
                    <a:pt x="5381" y="3827"/>
                    <a:pt x="5241" y="3547"/>
                  </a:cubicBezTo>
                  <a:cubicBezTo>
                    <a:pt x="5287" y="3524"/>
                    <a:pt x="5333" y="3504"/>
                    <a:pt x="5381" y="3488"/>
                  </a:cubicBezTo>
                  <a:cubicBezTo>
                    <a:pt x="5552" y="3425"/>
                    <a:pt x="5730" y="3393"/>
                    <a:pt x="5909" y="3393"/>
                  </a:cubicBezTo>
                  <a:close/>
                  <a:moveTo>
                    <a:pt x="4737" y="3465"/>
                  </a:moveTo>
                  <a:cubicBezTo>
                    <a:pt x="4911" y="3692"/>
                    <a:pt x="5253" y="4291"/>
                    <a:pt x="4962" y="5169"/>
                  </a:cubicBezTo>
                  <a:cubicBezTo>
                    <a:pt x="4939" y="5236"/>
                    <a:pt x="4913" y="5302"/>
                    <a:pt x="4879" y="5365"/>
                  </a:cubicBezTo>
                  <a:lnTo>
                    <a:pt x="4716" y="5365"/>
                  </a:lnTo>
                  <a:cubicBezTo>
                    <a:pt x="4716" y="5363"/>
                    <a:pt x="4719" y="5358"/>
                    <a:pt x="4719" y="5354"/>
                  </a:cubicBezTo>
                  <a:cubicBezTo>
                    <a:pt x="4742" y="5250"/>
                    <a:pt x="4676" y="5147"/>
                    <a:pt x="4570" y="5124"/>
                  </a:cubicBezTo>
                  <a:cubicBezTo>
                    <a:pt x="4557" y="5121"/>
                    <a:pt x="4543" y="5120"/>
                    <a:pt x="4529" y="5120"/>
                  </a:cubicBezTo>
                  <a:cubicBezTo>
                    <a:pt x="4440" y="5120"/>
                    <a:pt x="4360" y="5182"/>
                    <a:pt x="4340" y="5273"/>
                  </a:cubicBezTo>
                  <a:cubicBezTo>
                    <a:pt x="4333" y="5304"/>
                    <a:pt x="4325" y="5335"/>
                    <a:pt x="4317" y="5365"/>
                  </a:cubicBezTo>
                  <a:lnTo>
                    <a:pt x="3785" y="5365"/>
                  </a:lnTo>
                  <a:cubicBezTo>
                    <a:pt x="3791" y="5183"/>
                    <a:pt x="3768" y="5001"/>
                    <a:pt x="3717" y="4826"/>
                  </a:cubicBezTo>
                  <a:lnTo>
                    <a:pt x="3717" y="4826"/>
                  </a:lnTo>
                  <a:cubicBezTo>
                    <a:pt x="3833" y="4656"/>
                    <a:pt x="4011" y="4551"/>
                    <a:pt x="4249" y="4513"/>
                  </a:cubicBezTo>
                  <a:cubicBezTo>
                    <a:pt x="4343" y="4499"/>
                    <a:pt x="4412" y="4419"/>
                    <a:pt x="4413" y="4323"/>
                  </a:cubicBezTo>
                  <a:cubicBezTo>
                    <a:pt x="4413" y="4318"/>
                    <a:pt x="4426" y="3730"/>
                    <a:pt x="4737" y="3465"/>
                  </a:cubicBezTo>
                  <a:close/>
                  <a:moveTo>
                    <a:pt x="5439" y="4837"/>
                  </a:moveTo>
                  <a:cubicBezTo>
                    <a:pt x="5732" y="4852"/>
                    <a:pt x="5988" y="4983"/>
                    <a:pt x="6200" y="5224"/>
                  </a:cubicBezTo>
                  <a:cubicBezTo>
                    <a:pt x="6241" y="5269"/>
                    <a:pt x="6277" y="5316"/>
                    <a:pt x="6311" y="5367"/>
                  </a:cubicBezTo>
                  <a:lnTo>
                    <a:pt x="5302" y="5367"/>
                  </a:lnTo>
                  <a:cubicBezTo>
                    <a:pt x="5312" y="5343"/>
                    <a:pt x="5322" y="5318"/>
                    <a:pt x="5331" y="5292"/>
                  </a:cubicBezTo>
                  <a:cubicBezTo>
                    <a:pt x="5380" y="5144"/>
                    <a:pt x="5416" y="4991"/>
                    <a:pt x="5439" y="4837"/>
                  </a:cubicBezTo>
                  <a:close/>
                  <a:moveTo>
                    <a:pt x="6880" y="3326"/>
                  </a:moveTo>
                  <a:lnTo>
                    <a:pt x="6880" y="3326"/>
                  </a:lnTo>
                  <a:cubicBezTo>
                    <a:pt x="7131" y="3464"/>
                    <a:pt x="7689" y="3869"/>
                    <a:pt x="7785" y="4788"/>
                  </a:cubicBezTo>
                  <a:cubicBezTo>
                    <a:pt x="7806" y="4983"/>
                    <a:pt x="7783" y="5180"/>
                    <a:pt x="7719" y="5367"/>
                  </a:cubicBezTo>
                  <a:lnTo>
                    <a:pt x="7682" y="5367"/>
                  </a:lnTo>
                  <a:cubicBezTo>
                    <a:pt x="7675" y="5263"/>
                    <a:pt x="7661" y="5159"/>
                    <a:pt x="7640" y="5057"/>
                  </a:cubicBezTo>
                  <a:cubicBezTo>
                    <a:pt x="7621" y="4966"/>
                    <a:pt x="7540" y="4904"/>
                    <a:pt x="7450" y="4904"/>
                  </a:cubicBezTo>
                  <a:cubicBezTo>
                    <a:pt x="7436" y="4904"/>
                    <a:pt x="7423" y="4905"/>
                    <a:pt x="7409" y="4908"/>
                  </a:cubicBezTo>
                  <a:cubicBezTo>
                    <a:pt x="7305" y="4931"/>
                    <a:pt x="7238" y="5033"/>
                    <a:pt x="7260" y="5138"/>
                  </a:cubicBezTo>
                  <a:cubicBezTo>
                    <a:pt x="7277" y="5214"/>
                    <a:pt x="7287" y="5290"/>
                    <a:pt x="7292" y="5367"/>
                  </a:cubicBezTo>
                  <a:lnTo>
                    <a:pt x="6755" y="5367"/>
                  </a:lnTo>
                  <a:cubicBezTo>
                    <a:pt x="6691" y="5229"/>
                    <a:pt x="6607" y="5102"/>
                    <a:pt x="6508" y="4988"/>
                  </a:cubicBezTo>
                  <a:cubicBezTo>
                    <a:pt x="6544" y="4785"/>
                    <a:pt x="6664" y="4615"/>
                    <a:pt x="6866" y="4483"/>
                  </a:cubicBezTo>
                  <a:cubicBezTo>
                    <a:pt x="6945" y="4431"/>
                    <a:pt x="6974" y="4329"/>
                    <a:pt x="6936" y="4244"/>
                  </a:cubicBezTo>
                  <a:cubicBezTo>
                    <a:pt x="6935" y="4238"/>
                    <a:pt x="6703" y="3697"/>
                    <a:pt x="6880" y="3326"/>
                  </a:cubicBezTo>
                  <a:close/>
                  <a:moveTo>
                    <a:pt x="10636" y="4552"/>
                  </a:moveTo>
                  <a:cubicBezTo>
                    <a:pt x="11192" y="4555"/>
                    <a:pt x="11840" y="4705"/>
                    <a:pt x="11919" y="5367"/>
                  </a:cubicBezTo>
                  <a:lnTo>
                    <a:pt x="10021" y="5367"/>
                  </a:lnTo>
                  <a:cubicBezTo>
                    <a:pt x="10247" y="5096"/>
                    <a:pt x="10455" y="4817"/>
                    <a:pt x="10636" y="4552"/>
                  </a:cubicBezTo>
                  <a:close/>
                  <a:moveTo>
                    <a:pt x="966" y="6546"/>
                  </a:moveTo>
                  <a:lnTo>
                    <a:pt x="966" y="6960"/>
                  </a:lnTo>
                  <a:lnTo>
                    <a:pt x="387" y="6960"/>
                  </a:lnTo>
                  <a:lnTo>
                    <a:pt x="387" y="6546"/>
                  </a:lnTo>
                  <a:close/>
                  <a:moveTo>
                    <a:pt x="12855" y="6546"/>
                  </a:moveTo>
                  <a:lnTo>
                    <a:pt x="12855" y="6960"/>
                  </a:lnTo>
                  <a:lnTo>
                    <a:pt x="12276" y="6960"/>
                  </a:lnTo>
                  <a:lnTo>
                    <a:pt x="12276" y="6546"/>
                  </a:lnTo>
                  <a:close/>
                  <a:moveTo>
                    <a:pt x="9809" y="1845"/>
                  </a:moveTo>
                  <a:cubicBezTo>
                    <a:pt x="10049" y="1845"/>
                    <a:pt x="10271" y="1942"/>
                    <a:pt x="10424" y="2029"/>
                  </a:cubicBezTo>
                  <a:cubicBezTo>
                    <a:pt x="10721" y="2202"/>
                    <a:pt x="11181" y="2589"/>
                    <a:pt x="10927" y="3255"/>
                  </a:cubicBezTo>
                  <a:cubicBezTo>
                    <a:pt x="10847" y="3464"/>
                    <a:pt x="10654" y="3827"/>
                    <a:pt x="10375" y="4246"/>
                  </a:cubicBezTo>
                  <a:cubicBezTo>
                    <a:pt x="9732" y="4215"/>
                    <a:pt x="9142" y="3723"/>
                    <a:pt x="9136" y="3719"/>
                  </a:cubicBezTo>
                  <a:cubicBezTo>
                    <a:pt x="9100" y="3690"/>
                    <a:pt x="9057" y="3676"/>
                    <a:pt x="9014" y="3676"/>
                  </a:cubicBezTo>
                  <a:cubicBezTo>
                    <a:pt x="8959" y="3676"/>
                    <a:pt x="8905" y="3699"/>
                    <a:pt x="8867" y="3744"/>
                  </a:cubicBezTo>
                  <a:cubicBezTo>
                    <a:pt x="8798" y="3824"/>
                    <a:pt x="8807" y="3945"/>
                    <a:pt x="8885" y="4015"/>
                  </a:cubicBezTo>
                  <a:cubicBezTo>
                    <a:pt x="8912" y="4037"/>
                    <a:pt x="9452" y="4488"/>
                    <a:pt x="10122" y="4607"/>
                  </a:cubicBezTo>
                  <a:cubicBezTo>
                    <a:pt x="9940" y="4856"/>
                    <a:pt x="9734" y="5116"/>
                    <a:pt x="9509" y="5368"/>
                  </a:cubicBezTo>
                  <a:lnTo>
                    <a:pt x="9157" y="5368"/>
                  </a:lnTo>
                  <a:cubicBezTo>
                    <a:pt x="9050" y="5368"/>
                    <a:pt x="8963" y="5455"/>
                    <a:pt x="8963" y="5563"/>
                  </a:cubicBezTo>
                  <a:cubicBezTo>
                    <a:pt x="8963" y="5670"/>
                    <a:pt x="9050" y="5757"/>
                    <a:pt x="9157" y="5757"/>
                  </a:cubicBezTo>
                  <a:lnTo>
                    <a:pt x="12740" y="5757"/>
                  </a:lnTo>
                  <a:cubicBezTo>
                    <a:pt x="12804" y="5757"/>
                    <a:pt x="12855" y="5809"/>
                    <a:pt x="12855" y="5872"/>
                  </a:cubicBezTo>
                  <a:lnTo>
                    <a:pt x="12855" y="6161"/>
                  </a:lnTo>
                  <a:lnTo>
                    <a:pt x="12238" y="6161"/>
                  </a:lnTo>
                  <a:cubicBezTo>
                    <a:pt x="12045" y="6161"/>
                    <a:pt x="11889" y="6316"/>
                    <a:pt x="11889" y="6508"/>
                  </a:cubicBezTo>
                  <a:lnTo>
                    <a:pt x="11889" y="7000"/>
                  </a:lnTo>
                  <a:cubicBezTo>
                    <a:pt x="11889" y="7193"/>
                    <a:pt x="12045" y="7348"/>
                    <a:pt x="12238" y="7350"/>
                  </a:cubicBezTo>
                  <a:lnTo>
                    <a:pt x="12855" y="7350"/>
                  </a:lnTo>
                  <a:lnTo>
                    <a:pt x="12855" y="7637"/>
                  </a:lnTo>
                  <a:cubicBezTo>
                    <a:pt x="12855" y="7700"/>
                    <a:pt x="12804" y="7752"/>
                    <a:pt x="12740" y="7752"/>
                  </a:cubicBezTo>
                  <a:lnTo>
                    <a:pt x="504" y="7752"/>
                  </a:lnTo>
                  <a:cubicBezTo>
                    <a:pt x="439" y="7752"/>
                    <a:pt x="387" y="7700"/>
                    <a:pt x="387" y="7637"/>
                  </a:cubicBezTo>
                  <a:lnTo>
                    <a:pt x="387" y="7350"/>
                  </a:lnTo>
                  <a:lnTo>
                    <a:pt x="1006" y="7350"/>
                  </a:lnTo>
                  <a:cubicBezTo>
                    <a:pt x="1198" y="7348"/>
                    <a:pt x="1354" y="7193"/>
                    <a:pt x="1355" y="7000"/>
                  </a:cubicBezTo>
                  <a:lnTo>
                    <a:pt x="1355" y="6508"/>
                  </a:lnTo>
                  <a:cubicBezTo>
                    <a:pt x="1354" y="6316"/>
                    <a:pt x="1198" y="6161"/>
                    <a:pt x="1006" y="6161"/>
                  </a:cubicBezTo>
                  <a:lnTo>
                    <a:pt x="387" y="6161"/>
                  </a:lnTo>
                  <a:lnTo>
                    <a:pt x="387" y="5870"/>
                  </a:lnTo>
                  <a:cubicBezTo>
                    <a:pt x="387" y="5807"/>
                    <a:pt x="439" y="5755"/>
                    <a:pt x="504" y="5755"/>
                  </a:cubicBezTo>
                  <a:lnTo>
                    <a:pt x="8312" y="5755"/>
                  </a:lnTo>
                  <a:cubicBezTo>
                    <a:pt x="8420" y="5755"/>
                    <a:pt x="8505" y="5668"/>
                    <a:pt x="8505" y="5560"/>
                  </a:cubicBezTo>
                  <a:cubicBezTo>
                    <a:pt x="8505" y="5454"/>
                    <a:pt x="8420" y="5367"/>
                    <a:pt x="8312" y="5367"/>
                  </a:cubicBezTo>
                  <a:lnTo>
                    <a:pt x="8124" y="5367"/>
                  </a:lnTo>
                  <a:cubicBezTo>
                    <a:pt x="8177" y="5165"/>
                    <a:pt x="8193" y="4955"/>
                    <a:pt x="8170" y="4747"/>
                  </a:cubicBezTo>
                  <a:cubicBezTo>
                    <a:pt x="8153" y="4579"/>
                    <a:pt x="8121" y="4413"/>
                    <a:pt x="8072" y="4251"/>
                  </a:cubicBezTo>
                  <a:cubicBezTo>
                    <a:pt x="8263" y="3719"/>
                    <a:pt x="8498" y="3206"/>
                    <a:pt x="8775" y="2715"/>
                  </a:cubicBezTo>
                  <a:cubicBezTo>
                    <a:pt x="8951" y="2878"/>
                    <a:pt x="9287" y="3147"/>
                    <a:pt x="9874" y="3486"/>
                  </a:cubicBezTo>
                  <a:cubicBezTo>
                    <a:pt x="9905" y="3505"/>
                    <a:pt x="9940" y="3514"/>
                    <a:pt x="9974" y="3514"/>
                  </a:cubicBezTo>
                  <a:cubicBezTo>
                    <a:pt x="10041" y="3514"/>
                    <a:pt x="10106" y="3480"/>
                    <a:pt x="10142" y="3418"/>
                  </a:cubicBezTo>
                  <a:cubicBezTo>
                    <a:pt x="10195" y="3324"/>
                    <a:pt x="10163" y="3203"/>
                    <a:pt x="10068" y="3150"/>
                  </a:cubicBezTo>
                  <a:cubicBezTo>
                    <a:pt x="9421" y="2777"/>
                    <a:pt x="9107" y="2502"/>
                    <a:pt x="8984" y="2378"/>
                  </a:cubicBezTo>
                  <a:cubicBezTo>
                    <a:pt x="9028" y="2311"/>
                    <a:pt x="9071" y="2252"/>
                    <a:pt x="9110" y="2205"/>
                  </a:cubicBezTo>
                  <a:cubicBezTo>
                    <a:pt x="9330" y="1934"/>
                    <a:pt x="9578" y="1845"/>
                    <a:pt x="9809" y="1845"/>
                  </a:cubicBezTo>
                  <a:close/>
                  <a:moveTo>
                    <a:pt x="966" y="9706"/>
                  </a:moveTo>
                  <a:lnTo>
                    <a:pt x="966" y="10119"/>
                  </a:lnTo>
                  <a:lnTo>
                    <a:pt x="387" y="10119"/>
                  </a:lnTo>
                  <a:lnTo>
                    <a:pt x="387" y="9706"/>
                  </a:lnTo>
                  <a:close/>
                  <a:moveTo>
                    <a:pt x="12855" y="9706"/>
                  </a:moveTo>
                  <a:lnTo>
                    <a:pt x="12855" y="10119"/>
                  </a:lnTo>
                  <a:lnTo>
                    <a:pt x="12276" y="10119"/>
                  </a:lnTo>
                  <a:lnTo>
                    <a:pt x="12276" y="9706"/>
                  </a:lnTo>
                  <a:close/>
                  <a:moveTo>
                    <a:pt x="12468" y="8138"/>
                  </a:moveTo>
                  <a:lnTo>
                    <a:pt x="12468" y="8526"/>
                  </a:lnTo>
                  <a:lnTo>
                    <a:pt x="4195" y="8526"/>
                  </a:lnTo>
                  <a:cubicBezTo>
                    <a:pt x="4193" y="8526"/>
                    <a:pt x="4191" y="8526"/>
                    <a:pt x="4190" y="8526"/>
                  </a:cubicBezTo>
                  <a:cubicBezTo>
                    <a:pt x="4082" y="8526"/>
                    <a:pt x="3994" y="8613"/>
                    <a:pt x="3994" y="8721"/>
                  </a:cubicBezTo>
                  <a:cubicBezTo>
                    <a:pt x="3994" y="8829"/>
                    <a:pt x="4082" y="8915"/>
                    <a:pt x="4190" y="8915"/>
                  </a:cubicBezTo>
                  <a:cubicBezTo>
                    <a:pt x="4191" y="8915"/>
                    <a:pt x="4193" y="8915"/>
                    <a:pt x="4195" y="8915"/>
                  </a:cubicBezTo>
                  <a:lnTo>
                    <a:pt x="12740" y="8915"/>
                  </a:lnTo>
                  <a:cubicBezTo>
                    <a:pt x="12804" y="8915"/>
                    <a:pt x="12855" y="8967"/>
                    <a:pt x="12855" y="9030"/>
                  </a:cubicBezTo>
                  <a:lnTo>
                    <a:pt x="12855" y="9319"/>
                  </a:lnTo>
                  <a:lnTo>
                    <a:pt x="12237" y="9319"/>
                  </a:lnTo>
                  <a:cubicBezTo>
                    <a:pt x="12045" y="9319"/>
                    <a:pt x="11889" y="9474"/>
                    <a:pt x="11888" y="9666"/>
                  </a:cubicBezTo>
                  <a:lnTo>
                    <a:pt x="11888" y="10159"/>
                  </a:lnTo>
                  <a:cubicBezTo>
                    <a:pt x="11889" y="10351"/>
                    <a:pt x="12045" y="10506"/>
                    <a:pt x="12237" y="10508"/>
                  </a:cubicBezTo>
                  <a:lnTo>
                    <a:pt x="12855" y="10508"/>
                  </a:lnTo>
                  <a:lnTo>
                    <a:pt x="12855" y="10797"/>
                  </a:lnTo>
                  <a:cubicBezTo>
                    <a:pt x="12854" y="10860"/>
                    <a:pt x="12804" y="10910"/>
                    <a:pt x="12740" y="10912"/>
                  </a:cubicBezTo>
                  <a:lnTo>
                    <a:pt x="12740" y="10910"/>
                  </a:lnTo>
                  <a:lnTo>
                    <a:pt x="504" y="10910"/>
                  </a:lnTo>
                  <a:cubicBezTo>
                    <a:pt x="439" y="10910"/>
                    <a:pt x="389" y="10858"/>
                    <a:pt x="387" y="10795"/>
                  </a:cubicBezTo>
                  <a:lnTo>
                    <a:pt x="387" y="10508"/>
                  </a:lnTo>
                  <a:lnTo>
                    <a:pt x="1006" y="10508"/>
                  </a:lnTo>
                  <a:cubicBezTo>
                    <a:pt x="1198" y="10506"/>
                    <a:pt x="1354" y="10351"/>
                    <a:pt x="1355" y="10159"/>
                  </a:cubicBezTo>
                  <a:lnTo>
                    <a:pt x="1355" y="9666"/>
                  </a:lnTo>
                  <a:cubicBezTo>
                    <a:pt x="1354" y="9474"/>
                    <a:pt x="1198" y="9319"/>
                    <a:pt x="1006" y="9319"/>
                  </a:cubicBezTo>
                  <a:lnTo>
                    <a:pt x="387" y="9319"/>
                  </a:lnTo>
                  <a:lnTo>
                    <a:pt x="387" y="9030"/>
                  </a:lnTo>
                  <a:cubicBezTo>
                    <a:pt x="387" y="8967"/>
                    <a:pt x="439" y="8915"/>
                    <a:pt x="504" y="8915"/>
                  </a:cubicBezTo>
                  <a:lnTo>
                    <a:pt x="3350" y="8915"/>
                  </a:lnTo>
                  <a:cubicBezTo>
                    <a:pt x="3352" y="8915"/>
                    <a:pt x="3354" y="8915"/>
                    <a:pt x="3356" y="8915"/>
                  </a:cubicBezTo>
                  <a:cubicBezTo>
                    <a:pt x="3463" y="8915"/>
                    <a:pt x="3550" y="8829"/>
                    <a:pt x="3550" y="8721"/>
                  </a:cubicBezTo>
                  <a:cubicBezTo>
                    <a:pt x="3550" y="8613"/>
                    <a:pt x="3463" y="8526"/>
                    <a:pt x="3356" y="8526"/>
                  </a:cubicBezTo>
                  <a:cubicBezTo>
                    <a:pt x="3354" y="8526"/>
                    <a:pt x="3352" y="8526"/>
                    <a:pt x="3350" y="8526"/>
                  </a:cubicBezTo>
                  <a:lnTo>
                    <a:pt x="776" y="8526"/>
                  </a:lnTo>
                  <a:lnTo>
                    <a:pt x="776" y="8138"/>
                  </a:lnTo>
                  <a:close/>
                  <a:moveTo>
                    <a:pt x="1842" y="0"/>
                  </a:moveTo>
                  <a:cubicBezTo>
                    <a:pt x="1672" y="0"/>
                    <a:pt x="1497" y="29"/>
                    <a:pt x="1324" y="91"/>
                  </a:cubicBezTo>
                  <a:cubicBezTo>
                    <a:pt x="844" y="264"/>
                    <a:pt x="483" y="663"/>
                    <a:pt x="359" y="1158"/>
                  </a:cubicBezTo>
                  <a:cubicBezTo>
                    <a:pt x="237" y="1653"/>
                    <a:pt x="369" y="2176"/>
                    <a:pt x="713" y="2554"/>
                  </a:cubicBezTo>
                  <a:cubicBezTo>
                    <a:pt x="448" y="2921"/>
                    <a:pt x="497" y="3429"/>
                    <a:pt x="826" y="3740"/>
                  </a:cubicBezTo>
                  <a:cubicBezTo>
                    <a:pt x="788" y="3826"/>
                    <a:pt x="758" y="3915"/>
                    <a:pt x="732" y="4005"/>
                  </a:cubicBezTo>
                  <a:cubicBezTo>
                    <a:pt x="700" y="4110"/>
                    <a:pt x="760" y="4220"/>
                    <a:pt x="866" y="4249"/>
                  </a:cubicBezTo>
                  <a:cubicBezTo>
                    <a:pt x="882" y="4254"/>
                    <a:pt x="899" y="4256"/>
                    <a:pt x="916" y="4256"/>
                  </a:cubicBezTo>
                  <a:cubicBezTo>
                    <a:pt x="1003" y="4256"/>
                    <a:pt x="1083" y="4197"/>
                    <a:pt x="1105" y="4109"/>
                  </a:cubicBezTo>
                  <a:cubicBezTo>
                    <a:pt x="1240" y="3625"/>
                    <a:pt x="1588" y="3273"/>
                    <a:pt x="1872" y="3140"/>
                  </a:cubicBezTo>
                  <a:cubicBezTo>
                    <a:pt x="1961" y="3098"/>
                    <a:pt x="2021" y="3089"/>
                    <a:pt x="2052" y="3089"/>
                  </a:cubicBezTo>
                  <a:cubicBezTo>
                    <a:pt x="2066" y="3089"/>
                    <a:pt x="2074" y="3091"/>
                    <a:pt x="2077" y="3092"/>
                  </a:cubicBezTo>
                  <a:cubicBezTo>
                    <a:pt x="2297" y="3218"/>
                    <a:pt x="2191" y="3698"/>
                    <a:pt x="2136" y="3856"/>
                  </a:cubicBezTo>
                  <a:cubicBezTo>
                    <a:pt x="2093" y="3981"/>
                    <a:pt x="2185" y="4113"/>
                    <a:pt x="2317" y="4115"/>
                  </a:cubicBezTo>
                  <a:cubicBezTo>
                    <a:pt x="2349" y="4115"/>
                    <a:pt x="3097" y="4131"/>
                    <a:pt x="3338" y="4915"/>
                  </a:cubicBezTo>
                  <a:cubicBezTo>
                    <a:pt x="3384" y="5061"/>
                    <a:pt x="3404" y="5214"/>
                    <a:pt x="3395" y="5365"/>
                  </a:cubicBezTo>
                  <a:lnTo>
                    <a:pt x="2279" y="5365"/>
                  </a:lnTo>
                  <a:cubicBezTo>
                    <a:pt x="2147" y="4984"/>
                    <a:pt x="2209" y="4708"/>
                    <a:pt x="2210" y="4699"/>
                  </a:cubicBezTo>
                  <a:cubicBezTo>
                    <a:pt x="2234" y="4597"/>
                    <a:pt x="2171" y="4495"/>
                    <a:pt x="2069" y="4469"/>
                  </a:cubicBezTo>
                  <a:cubicBezTo>
                    <a:pt x="2053" y="4465"/>
                    <a:pt x="2036" y="4463"/>
                    <a:pt x="2020" y="4463"/>
                  </a:cubicBezTo>
                  <a:cubicBezTo>
                    <a:pt x="1936" y="4463"/>
                    <a:pt x="1858" y="4519"/>
                    <a:pt x="1835" y="4604"/>
                  </a:cubicBezTo>
                  <a:cubicBezTo>
                    <a:pt x="1830" y="4619"/>
                    <a:pt x="1753" y="4929"/>
                    <a:pt x="1872" y="5365"/>
                  </a:cubicBezTo>
                  <a:lnTo>
                    <a:pt x="1271" y="5365"/>
                  </a:lnTo>
                  <a:cubicBezTo>
                    <a:pt x="1250" y="5329"/>
                    <a:pt x="1232" y="5290"/>
                    <a:pt x="1213" y="5252"/>
                  </a:cubicBezTo>
                  <a:cubicBezTo>
                    <a:pt x="1157" y="5127"/>
                    <a:pt x="1115" y="4995"/>
                    <a:pt x="1086" y="4862"/>
                  </a:cubicBezTo>
                  <a:cubicBezTo>
                    <a:pt x="1066" y="4771"/>
                    <a:pt x="985" y="4709"/>
                    <a:pt x="896" y="4709"/>
                  </a:cubicBezTo>
                  <a:cubicBezTo>
                    <a:pt x="883" y="4709"/>
                    <a:pt x="870" y="4711"/>
                    <a:pt x="857" y="4713"/>
                  </a:cubicBezTo>
                  <a:cubicBezTo>
                    <a:pt x="752" y="4736"/>
                    <a:pt x="686" y="4837"/>
                    <a:pt x="706" y="4942"/>
                  </a:cubicBezTo>
                  <a:cubicBezTo>
                    <a:pt x="738" y="5086"/>
                    <a:pt x="783" y="5229"/>
                    <a:pt x="840" y="5365"/>
                  </a:cubicBezTo>
                  <a:lnTo>
                    <a:pt x="504" y="5365"/>
                  </a:lnTo>
                  <a:cubicBezTo>
                    <a:pt x="225" y="5365"/>
                    <a:pt x="0" y="5591"/>
                    <a:pt x="0" y="5869"/>
                  </a:cubicBezTo>
                  <a:lnTo>
                    <a:pt x="0" y="7634"/>
                  </a:lnTo>
                  <a:cubicBezTo>
                    <a:pt x="0" y="7867"/>
                    <a:pt x="160" y="8069"/>
                    <a:pt x="387" y="8124"/>
                  </a:cubicBezTo>
                  <a:lnTo>
                    <a:pt x="387" y="8539"/>
                  </a:lnTo>
                  <a:cubicBezTo>
                    <a:pt x="160" y="8594"/>
                    <a:pt x="0" y="8795"/>
                    <a:pt x="0" y="9028"/>
                  </a:cubicBezTo>
                  <a:lnTo>
                    <a:pt x="0" y="10797"/>
                  </a:lnTo>
                  <a:cubicBezTo>
                    <a:pt x="0" y="11074"/>
                    <a:pt x="225" y="11299"/>
                    <a:pt x="504" y="11299"/>
                  </a:cubicBezTo>
                  <a:lnTo>
                    <a:pt x="12740" y="11299"/>
                  </a:lnTo>
                  <a:cubicBezTo>
                    <a:pt x="13018" y="11299"/>
                    <a:pt x="13242" y="11073"/>
                    <a:pt x="13244" y="10797"/>
                  </a:cubicBezTo>
                  <a:lnTo>
                    <a:pt x="13244" y="9030"/>
                  </a:lnTo>
                  <a:cubicBezTo>
                    <a:pt x="13242" y="8797"/>
                    <a:pt x="13083" y="8595"/>
                    <a:pt x="12857" y="8540"/>
                  </a:cubicBezTo>
                  <a:lnTo>
                    <a:pt x="12857" y="8125"/>
                  </a:lnTo>
                  <a:cubicBezTo>
                    <a:pt x="13083" y="8070"/>
                    <a:pt x="13242" y="7869"/>
                    <a:pt x="13244" y="7636"/>
                  </a:cubicBezTo>
                  <a:lnTo>
                    <a:pt x="13244" y="5870"/>
                  </a:lnTo>
                  <a:cubicBezTo>
                    <a:pt x="13242" y="5593"/>
                    <a:pt x="13018" y="5368"/>
                    <a:pt x="12740" y="5367"/>
                  </a:cubicBezTo>
                  <a:lnTo>
                    <a:pt x="12307" y="5367"/>
                  </a:lnTo>
                  <a:cubicBezTo>
                    <a:pt x="12273" y="4980"/>
                    <a:pt x="12097" y="4667"/>
                    <a:pt x="11788" y="4459"/>
                  </a:cubicBezTo>
                  <a:cubicBezTo>
                    <a:pt x="11715" y="4410"/>
                    <a:pt x="11638" y="4368"/>
                    <a:pt x="11558" y="4335"/>
                  </a:cubicBezTo>
                  <a:cubicBezTo>
                    <a:pt x="11606" y="4056"/>
                    <a:pt x="11520" y="3770"/>
                    <a:pt x="11325" y="3565"/>
                  </a:cubicBezTo>
                  <a:cubicBezTo>
                    <a:pt x="11302" y="3540"/>
                    <a:pt x="11274" y="3521"/>
                    <a:pt x="11240" y="3512"/>
                  </a:cubicBezTo>
                  <a:cubicBezTo>
                    <a:pt x="11260" y="3469"/>
                    <a:pt x="11275" y="3429"/>
                    <a:pt x="11290" y="3391"/>
                  </a:cubicBezTo>
                  <a:cubicBezTo>
                    <a:pt x="11450" y="2974"/>
                    <a:pt x="11403" y="2634"/>
                    <a:pt x="11274" y="2369"/>
                  </a:cubicBezTo>
                  <a:cubicBezTo>
                    <a:pt x="11764" y="2171"/>
                    <a:pt x="12036" y="1645"/>
                    <a:pt x="11914" y="1130"/>
                  </a:cubicBezTo>
                  <a:cubicBezTo>
                    <a:pt x="11900" y="1070"/>
                    <a:pt x="11858" y="1021"/>
                    <a:pt x="11802" y="997"/>
                  </a:cubicBezTo>
                  <a:cubicBezTo>
                    <a:pt x="11667" y="939"/>
                    <a:pt x="11523" y="910"/>
                    <a:pt x="11379" y="910"/>
                  </a:cubicBezTo>
                  <a:cubicBezTo>
                    <a:pt x="11264" y="910"/>
                    <a:pt x="11149" y="929"/>
                    <a:pt x="11038" y="966"/>
                  </a:cubicBezTo>
                  <a:cubicBezTo>
                    <a:pt x="10986" y="707"/>
                    <a:pt x="10840" y="477"/>
                    <a:pt x="10627" y="318"/>
                  </a:cubicBezTo>
                  <a:cubicBezTo>
                    <a:pt x="10594" y="293"/>
                    <a:pt x="10554" y="280"/>
                    <a:pt x="10513" y="280"/>
                  </a:cubicBezTo>
                  <a:cubicBezTo>
                    <a:pt x="10494" y="280"/>
                    <a:pt x="10475" y="283"/>
                    <a:pt x="10456" y="289"/>
                  </a:cubicBezTo>
                  <a:cubicBezTo>
                    <a:pt x="10068" y="404"/>
                    <a:pt x="9779" y="729"/>
                    <a:pt x="9709" y="1128"/>
                  </a:cubicBezTo>
                  <a:cubicBezTo>
                    <a:pt x="9690" y="1238"/>
                    <a:pt x="9688" y="1351"/>
                    <a:pt x="9703" y="1461"/>
                  </a:cubicBezTo>
                  <a:cubicBezTo>
                    <a:pt x="9528" y="1474"/>
                    <a:pt x="9357" y="1526"/>
                    <a:pt x="9204" y="1614"/>
                  </a:cubicBezTo>
                  <a:cubicBezTo>
                    <a:pt x="9087" y="1412"/>
                    <a:pt x="8901" y="1259"/>
                    <a:pt x="8679" y="1186"/>
                  </a:cubicBezTo>
                  <a:cubicBezTo>
                    <a:pt x="8672" y="662"/>
                    <a:pt x="8246" y="241"/>
                    <a:pt x="7722" y="241"/>
                  </a:cubicBezTo>
                  <a:cubicBezTo>
                    <a:pt x="7198" y="241"/>
                    <a:pt x="6772" y="662"/>
                    <a:pt x="6765" y="1186"/>
                  </a:cubicBezTo>
                  <a:cubicBezTo>
                    <a:pt x="6538" y="1261"/>
                    <a:pt x="6349" y="1419"/>
                    <a:pt x="6232" y="1628"/>
                  </a:cubicBezTo>
                  <a:cubicBezTo>
                    <a:pt x="6180" y="1588"/>
                    <a:pt x="6126" y="1548"/>
                    <a:pt x="6070" y="1515"/>
                  </a:cubicBezTo>
                  <a:cubicBezTo>
                    <a:pt x="6169" y="1223"/>
                    <a:pt x="6123" y="900"/>
                    <a:pt x="5945" y="649"/>
                  </a:cubicBezTo>
                  <a:cubicBezTo>
                    <a:pt x="5910" y="599"/>
                    <a:pt x="5852" y="568"/>
                    <a:pt x="5792" y="567"/>
                  </a:cubicBezTo>
                  <a:cubicBezTo>
                    <a:pt x="5645" y="716"/>
                    <a:pt x="5455" y="788"/>
                    <a:pt x="5266" y="788"/>
                  </a:cubicBezTo>
                  <a:cubicBezTo>
                    <a:pt x="5006" y="788"/>
                    <a:pt x="4748" y="651"/>
                    <a:pt x="4613" y="396"/>
                  </a:cubicBezTo>
                  <a:cubicBezTo>
                    <a:pt x="4595" y="391"/>
                    <a:pt x="4578" y="388"/>
                    <a:pt x="4561" y="388"/>
                  </a:cubicBezTo>
                  <a:cubicBezTo>
                    <a:pt x="4518" y="388"/>
                    <a:pt x="4476" y="403"/>
                    <a:pt x="4441" y="431"/>
                  </a:cubicBezTo>
                  <a:cubicBezTo>
                    <a:pt x="4200" y="621"/>
                    <a:pt x="4064" y="916"/>
                    <a:pt x="4077" y="1224"/>
                  </a:cubicBezTo>
                  <a:cubicBezTo>
                    <a:pt x="3981" y="1250"/>
                    <a:pt x="3888" y="1283"/>
                    <a:pt x="3798" y="1327"/>
                  </a:cubicBezTo>
                  <a:cubicBezTo>
                    <a:pt x="3651" y="1397"/>
                    <a:pt x="3519" y="1494"/>
                    <a:pt x="3409" y="1614"/>
                  </a:cubicBezTo>
                  <a:cubicBezTo>
                    <a:pt x="3394" y="1610"/>
                    <a:pt x="3378" y="1604"/>
                    <a:pt x="3363" y="1600"/>
                  </a:cubicBezTo>
                  <a:cubicBezTo>
                    <a:pt x="3407" y="698"/>
                    <a:pt x="2677" y="0"/>
                    <a:pt x="18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734"/>
                                        </p:tgtEl>
                                        <p:attrNameLst>
                                          <p:attrName>style.visibility</p:attrName>
                                        </p:attrNameLst>
                                      </p:cBhvr>
                                      <p:to>
                                        <p:strVal val="visible"/>
                                      </p:to>
                                    </p:set>
                                    <p:animEffect transition="in" filter="fade">
                                      <p:cBhvr>
                                        <p:cTn id="7" dur="1000"/>
                                        <p:tgtEl>
                                          <p:spTgt spid="2734"/>
                                        </p:tgtEl>
                                      </p:cBhvr>
                                    </p:animEffect>
                                  </p:childTnLst>
                                </p:cTn>
                              </p:par>
                              <p:par>
                                <p:cTn id="8" presetID="10" presetClass="entr" presetSubtype="0" fill="hold" nodeType="withEffect">
                                  <p:stCondLst>
                                    <p:cond delay="0"/>
                                  </p:stCondLst>
                                  <p:childTnLst>
                                    <p:set>
                                      <p:cBhvr>
                                        <p:cTn id="9" dur="1" fill="hold">
                                          <p:stCondLst>
                                            <p:cond delay="0"/>
                                          </p:stCondLst>
                                        </p:cTn>
                                        <p:tgtEl>
                                          <p:spTgt spid="2747"/>
                                        </p:tgtEl>
                                        <p:attrNameLst>
                                          <p:attrName>style.visibility</p:attrName>
                                        </p:attrNameLst>
                                      </p:cBhvr>
                                      <p:to>
                                        <p:strVal val="visible"/>
                                      </p:to>
                                    </p:set>
                                    <p:animEffect transition="in" filter="fade">
                                      <p:cBhvr>
                                        <p:cTn id="10" dur="1000"/>
                                        <p:tgtEl>
                                          <p:spTgt spid="2747"/>
                                        </p:tgtEl>
                                      </p:cBhvr>
                                    </p:animEffect>
                                  </p:childTnLst>
                                </p:cTn>
                              </p:par>
                              <p:par>
                                <p:cTn id="11" presetID="10" presetClass="entr" presetSubtype="0" fill="hold" nodeType="withEffect">
                                  <p:stCondLst>
                                    <p:cond delay="0"/>
                                  </p:stCondLst>
                                  <p:childTnLst>
                                    <p:set>
                                      <p:cBhvr>
                                        <p:cTn id="12" dur="1" fill="hold">
                                          <p:stCondLst>
                                            <p:cond delay="0"/>
                                          </p:stCondLst>
                                        </p:cTn>
                                        <p:tgtEl>
                                          <p:spTgt spid="2760"/>
                                        </p:tgtEl>
                                        <p:attrNameLst>
                                          <p:attrName>style.visibility</p:attrName>
                                        </p:attrNameLst>
                                      </p:cBhvr>
                                      <p:to>
                                        <p:strVal val="visible"/>
                                      </p:to>
                                    </p:set>
                                    <p:animEffect transition="in" filter="fade">
                                      <p:cBhvr>
                                        <p:cTn id="13" dur="1000"/>
                                        <p:tgtEl>
                                          <p:spTgt spid="27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EDE42-6E11-8732-8C9A-4CCBE727066D}"/>
              </a:ext>
            </a:extLst>
          </p:cNvPr>
          <p:cNvSpPr>
            <a:spLocks noGrp="1"/>
          </p:cNvSpPr>
          <p:nvPr>
            <p:ph type="title"/>
          </p:nvPr>
        </p:nvSpPr>
        <p:spPr>
          <a:xfrm>
            <a:off x="2757138" y="2290358"/>
            <a:ext cx="3629700" cy="841800"/>
          </a:xfrm>
        </p:spPr>
        <p:txBody>
          <a:bodyPr/>
          <a:lstStyle/>
          <a:p>
            <a:r>
              <a:rPr lang="en-US" dirty="0"/>
              <a:t>Appeals</a:t>
            </a:r>
          </a:p>
        </p:txBody>
      </p:sp>
      <p:sp>
        <p:nvSpPr>
          <p:cNvPr id="4" name="Subtitle 3">
            <a:extLst>
              <a:ext uri="{FF2B5EF4-FFF2-40B4-BE49-F238E27FC236}">
                <a16:creationId xmlns:a16="http://schemas.microsoft.com/office/drawing/2014/main" id="{FB161CCE-7AE3-B031-0657-EC725A382484}"/>
              </a:ext>
            </a:extLst>
          </p:cNvPr>
          <p:cNvSpPr>
            <a:spLocks noGrp="1"/>
          </p:cNvSpPr>
          <p:nvPr>
            <p:ph type="subTitle" idx="1"/>
          </p:nvPr>
        </p:nvSpPr>
        <p:spPr/>
        <p:txBody>
          <a:bodyPr/>
          <a:lstStyle/>
          <a:p>
            <a:r>
              <a:rPr lang="en-US" dirty="0"/>
              <a:t>Stacy Galbo</a:t>
            </a:r>
          </a:p>
        </p:txBody>
      </p:sp>
    </p:spTree>
    <p:extLst>
      <p:ext uri="{BB962C8B-B14F-4D97-AF65-F5344CB8AC3E}">
        <p14:creationId xmlns:p14="http://schemas.microsoft.com/office/powerpoint/2010/main" val="244863797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B11C2-1324-AC22-70D4-6F2F5632E204}"/>
              </a:ext>
            </a:extLst>
          </p:cNvPr>
          <p:cNvSpPr>
            <a:spLocks noGrp="1"/>
          </p:cNvSpPr>
          <p:nvPr>
            <p:ph type="title"/>
          </p:nvPr>
        </p:nvSpPr>
        <p:spPr/>
        <p:txBody>
          <a:bodyPr/>
          <a:lstStyle/>
          <a:p>
            <a:r>
              <a:rPr lang="en-US" dirty="0"/>
              <a:t>Appeals</a:t>
            </a:r>
          </a:p>
        </p:txBody>
      </p:sp>
      <p:sp>
        <p:nvSpPr>
          <p:cNvPr id="16" name="TextBox 15">
            <a:extLst>
              <a:ext uri="{FF2B5EF4-FFF2-40B4-BE49-F238E27FC236}">
                <a16:creationId xmlns:a16="http://schemas.microsoft.com/office/drawing/2014/main" id="{BD2ED53D-A7BC-1100-CD4E-FD5E492D4554}"/>
              </a:ext>
            </a:extLst>
          </p:cNvPr>
          <p:cNvSpPr txBox="1"/>
          <p:nvPr/>
        </p:nvSpPr>
        <p:spPr>
          <a:xfrm>
            <a:off x="714849" y="1106668"/>
            <a:ext cx="7714201" cy="3539430"/>
          </a:xfrm>
          <a:prstGeom prst="rect">
            <a:avLst/>
          </a:prstGeom>
          <a:noFill/>
        </p:spPr>
        <p:txBody>
          <a:bodyPr wrap="square">
            <a:spAutoFit/>
          </a:bodyPr>
          <a:lstStyle/>
          <a:p>
            <a:pPr marL="457200" lvl="4" indent="-330200" fontAlgn="base">
              <a:buClr>
                <a:srgbClr val="212121"/>
              </a:buClr>
              <a:buSzPts val="1200"/>
              <a:buFont typeface="Barlow Semi Condensed"/>
              <a:buChar char="●"/>
              <a:defRPr/>
            </a:pPr>
            <a:r>
              <a:rPr kumimoji="0" lang="en-US" b="0" i="0" u="none" strike="noStrike" kern="0" cap="none" spc="0" normalizeH="0" baseline="0" noProof="0" dirty="0">
                <a:ln>
                  <a:noFill/>
                </a:ln>
                <a:solidFill>
                  <a:srgbClr val="212121"/>
                </a:solidFill>
                <a:effectLst/>
                <a:uLnTx/>
                <a:uFillTx/>
                <a:latin typeface="Voces"/>
                <a:sym typeface="Voces"/>
              </a:rPr>
              <a:t>Any party may file a request for appeal, but it must be submitted in writing to the Title IX Coordinator within </a:t>
            </a:r>
            <a:r>
              <a:rPr kumimoji="0" lang="en-US" b="1" i="0" u="none" strike="noStrike" kern="0" cap="none" spc="0" normalizeH="0" baseline="0" noProof="0" dirty="0">
                <a:ln>
                  <a:noFill/>
                </a:ln>
                <a:solidFill>
                  <a:srgbClr val="212121"/>
                </a:solidFill>
                <a:effectLst/>
                <a:uLnTx/>
                <a:uFillTx/>
                <a:latin typeface="Voces"/>
                <a:sym typeface="Voces"/>
              </a:rPr>
              <a:t>25 calendar days </a:t>
            </a:r>
            <a:r>
              <a:rPr kumimoji="0" lang="en-US" i="0" u="none" strike="noStrike" kern="0" cap="none" spc="0" normalizeH="0" baseline="0" noProof="0" dirty="0">
                <a:ln>
                  <a:noFill/>
                </a:ln>
                <a:solidFill>
                  <a:srgbClr val="212121"/>
                </a:solidFill>
                <a:effectLst/>
                <a:uLnTx/>
                <a:uFillTx/>
                <a:latin typeface="Voces"/>
                <a:sym typeface="Voces"/>
              </a:rPr>
              <a:t>(for “serious violations”)</a:t>
            </a:r>
            <a:r>
              <a:rPr kumimoji="0" lang="en-US" b="0" i="0" u="none" strike="noStrike" kern="0" cap="none" spc="0" normalizeH="0" baseline="0" noProof="0" dirty="0">
                <a:ln>
                  <a:noFill/>
                </a:ln>
                <a:solidFill>
                  <a:srgbClr val="212121"/>
                </a:solidFill>
                <a:effectLst/>
                <a:uLnTx/>
                <a:uFillTx/>
                <a:latin typeface="Voces"/>
                <a:sym typeface="Voces"/>
              </a:rPr>
              <a:t> of the delivery of the Notice of Outcome.</a:t>
            </a:r>
          </a:p>
          <a:p>
            <a:pPr marL="457200" lvl="4" indent="-330200" fontAlgn="base">
              <a:buClr>
                <a:srgbClr val="212121"/>
              </a:buClr>
              <a:buSzPts val="1200"/>
              <a:buFont typeface="Barlow Semi Condensed"/>
              <a:buChar char="●"/>
              <a:defRPr/>
            </a:pPr>
            <a:r>
              <a:rPr kumimoji="0" lang="en-US" b="0" i="0" u="none" strike="noStrike" kern="0" cap="none" spc="0" normalizeH="0" baseline="0" noProof="0" dirty="0">
                <a:ln>
                  <a:noFill/>
                </a:ln>
                <a:solidFill>
                  <a:srgbClr val="212121"/>
                </a:solidFill>
                <a:effectLst/>
                <a:uLnTx/>
                <a:uFillTx/>
                <a:latin typeface="Voces"/>
                <a:sym typeface="Voces"/>
              </a:rPr>
              <a:t>Student appeals will be decided by the Vice President for Student Affairs. Employee appeals will be decided by the appropriate Vice President, Athletic Director, or President.</a:t>
            </a:r>
          </a:p>
          <a:p>
            <a:pPr marL="457200" lvl="4" indent="-330200" fontAlgn="base">
              <a:buClr>
                <a:srgbClr val="212121"/>
              </a:buClr>
              <a:buSzPts val="1200"/>
              <a:buFont typeface="Barlow Semi Condensed"/>
              <a:buChar char="●"/>
              <a:defRPr/>
            </a:pPr>
            <a:r>
              <a:rPr kumimoji="0" lang="en-US" b="0" i="0" u="none" strike="noStrike" kern="0" cap="none" spc="0" normalizeH="0" baseline="0" noProof="0" dirty="0">
                <a:ln>
                  <a:noFill/>
                </a:ln>
                <a:solidFill>
                  <a:srgbClr val="212121"/>
                </a:solidFill>
                <a:effectLst/>
                <a:uLnTx/>
                <a:uFillTx/>
                <a:latin typeface="Voces"/>
                <a:sym typeface="Voces"/>
              </a:rPr>
              <a:t>If the Respondent is a faculty member with tenure or with a special or probationary appointment, the procedures set forth in the Academic Termination Policies and Procedures section of the Faculty Handbook shall govern the Respondent’s appeal.</a:t>
            </a:r>
          </a:p>
          <a:p>
            <a:pPr marL="457200" lvl="4" indent="-330200" fontAlgn="base">
              <a:buClr>
                <a:srgbClr val="212121"/>
              </a:buClr>
              <a:buSzPts val="1200"/>
              <a:buFont typeface="Barlow Semi Condensed"/>
              <a:buChar char="●"/>
              <a:defRPr/>
            </a:pPr>
            <a:r>
              <a:rPr kumimoji="0" lang="en-US" b="0" i="0" u="none" strike="noStrike" kern="0" cap="none" spc="0" normalizeH="0" baseline="0" noProof="0" dirty="0">
                <a:ln>
                  <a:noFill/>
                </a:ln>
                <a:solidFill>
                  <a:srgbClr val="212121"/>
                </a:solidFill>
                <a:effectLst/>
                <a:uLnTx/>
                <a:uFillTx/>
                <a:latin typeface="Voces"/>
                <a:sym typeface="Voces"/>
              </a:rPr>
              <a:t>All parties will be kept informed of any appeals and be given an opportunity to respond.</a:t>
            </a:r>
          </a:p>
          <a:p>
            <a:pPr marL="457200" lvl="4" indent="-330200" fontAlgn="base">
              <a:buClr>
                <a:srgbClr val="212121"/>
              </a:buClr>
              <a:buSzPts val="1200"/>
              <a:buFont typeface="Barlow Semi Condensed"/>
              <a:buChar char="●"/>
              <a:defRPr/>
            </a:pPr>
            <a:r>
              <a:rPr kumimoji="0" lang="en-US" b="0" i="0" u="none" strike="noStrike" kern="0" cap="none" spc="0" normalizeH="0" baseline="0" noProof="0" dirty="0">
                <a:ln>
                  <a:noFill/>
                </a:ln>
                <a:solidFill>
                  <a:srgbClr val="212121"/>
                </a:solidFill>
                <a:effectLst/>
                <a:uLnTx/>
                <a:uFillTx/>
                <a:latin typeface="Voces"/>
                <a:sym typeface="Voces"/>
              </a:rPr>
              <a:t>Sanctions will be stayed during the appeal </a:t>
            </a:r>
            <a:r>
              <a:rPr kumimoji="0" lang="en-US" b="1" i="0" u="none" strike="noStrike" kern="0" cap="none" spc="0" normalizeH="0" baseline="0" noProof="0" dirty="0">
                <a:ln>
                  <a:noFill/>
                </a:ln>
                <a:solidFill>
                  <a:srgbClr val="212121"/>
                </a:solidFill>
                <a:effectLst/>
                <a:uLnTx/>
                <a:uFillTx/>
                <a:latin typeface="Voces"/>
                <a:sym typeface="Voces"/>
              </a:rPr>
              <a:t>unless removed on an emergency basis</a:t>
            </a:r>
            <a:r>
              <a:rPr kumimoji="0" lang="en-US" b="0" i="0" u="none" strike="noStrike" kern="0" cap="none" spc="0" normalizeH="0" baseline="0" noProof="0" dirty="0">
                <a:ln>
                  <a:noFill/>
                </a:ln>
                <a:solidFill>
                  <a:srgbClr val="212121"/>
                </a:solidFill>
                <a:effectLst/>
                <a:uLnTx/>
                <a:uFillTx/>
                <a:latin typeface="Voces"/>
                <a:sym typeface="Voces"/>
              </a:rPr>
              <a:t> after safety and risk analysis.</a:t>
            </a:r>
          </a:p>
          <a:p>
            <a:pPr marL="457200" lvl="4" indent="-330200" fontAlgn="base">
              <a:buClr>
                <a:srgbClr val="212121"/>
              </a:buClr>
              <a:buSzPts val="1200"/>
              <a:buFont typeface="Barlow Semi Condensed"/>
              <a:buChar char="●"/>
              <a:defRPr/>
            </a:pPr>
            <a:r>
              <a:rPr kumimoji="0" lang="en-US" b="0" i="0" u="none" strike="noStrike" kern="0" cap="none" spc="0" normalizeH="0" baseline="0" noProof="0" dirty="0">
                <a:ln>
                  <a:noFill/>
                </a:ln>
                <a:solidFill>
                  <a:srgbClr val="212121"/>
                </a:solidFill>
                <a:effectLst/>
                <a:uLnTx/>
                <a:uFillTx/>
                <a:latin typeface="Voces"/>
                <a:sym typeface="Voces"/>
              </a:rPr>
              <a:t>Not intended to provide for a full re-hearing.</a:t>
            </a:r>
          </a:p>
          <a:p>
            <a:pPr marL="457200" lvl="4" indent="-330200" fontAlgn="base">
              <a:buClr>
                <a:srgbClr val="212121"/>
              </a:buClr>
              <a:buSzPts val="1200"/>
              <a:buFont typeface="Barlow Semi Condensed"/>
              <a:buChar char="●"/>
              <a:defRPr/>
            </a:pPr>
            <a:r>
              <a:rPr lang="en-US" dirty="0">
                <a:solidFill>
                  <a:srgbClr val="212121"/>
                </a:solidFill>
                <a:latin typeface="Voces"/>
                <a:sym typeface="Voces"/>
              </a:rPr>
              <a:t>Advisors: Talk through the grounds for appeal and assist them with submitting their request for appeal</a:t>
            </a:r>
            <a:endParaRPr kumimoji="0" lang="en-US" b="0" i="0" u="none" strike="noStrike" kern="0" cap="none" spc="0" normalizeH="0" baseline="0" noProof="0" dirty="0">
              <a:ln>
                <a:noFill/>
              </a:ln>
              <a:solidFill>
                <a:srgbClr val="212121"/>
              </a:solidFill>
              <a:effectLst/>
              <a:uLnTx/>
              <a:uFillTx/>
              <a:latin typeface="Voces"/>
              <a:sym typeface="Voces"/>
            </a:endParaRPr>
          </a:p>
        </p:txBody>
      </p:sp>
    </p:spTree>
    <p:extLst>
      <p:ext uri="{BB962C8B-B14F-4D97-AF65-F5344CB8AC3E}">
        <p14:creationId xmlns:p14="http://schemas.microsoft.com/office/powerpoint/2010/main" val="216945603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2628"/>
        <p:cNvGrpSpPr/>
        <p:nvPr/>
      </p:nvGrpSpPr>
      <p:grpSpPr>
        <a:xfrm>
          <a:off x="0" y="0"/>
          <a:ext cx="0" cy="0"/>
          <a:chOff x="0" y="0"/>
          <a:chExt cx="0" cy="0"/>
        </a:xfrm>
      </p:grpSpPr>
      <p:grpSp>
        <p:nvGrpSpPr>
          <p:cNvPr id="2629" name="Google Shape;2629;p76"/>
          <p:cNvGrpSpPr/>
          <p:nvPr/>
        </p:nvGrpSpPr>
        <p:grpSpPr>
          <a:xfrm>
            <a:off x="422675" y="2105419"/>
            <a:ext cx="9203062" cy="1578015"/>
            <a:chOff x="422675" y="2105419"/>
            <a:chExt cx="9203062" cy="1578015"/>
          </a:xfrm>
        </p:grpSpPr>
        <p:sp>
          <p:nvSpPr>
            <p:cNvPr id="2630" name="Google Shape;2630;p76"/>
            <p:cNvSpPr/>
            <p:nvPr/>
          </p:nvSpPr>
          <p:spPr>
            <a:xfrm rot="719251">
              <a:off x="7946534" y="2253784"/>
              <a:ext cx="1563186" cy="1281284"/>
            </a:xfrm>
            <a:custGeom>
              <a:avLst/>
              <a:gdLst/>
              <a:ahLst/>
              <a:cxnLst/>
              <a:rect l="l" t="t" r="r" b="b"/>
              <a:pathLst>
                <a:path w="62527" h="51251" extrusionOk="0">
                  <a:moveTo>
                    <a:pt x="35889" y="3192"/>
                  </a:moveTo>
                  <a:cubicBezTo>
                    <a:pt x="34936" y="4989"/>
                    <a:pt x="34020" y="6785"/>
                    <a:pt x="33030" y="8581"/>
                  </a:cubicBezTo>
                  <a:cubicBezTo>
                    <a:pt x="31930" y="10634"/>
                    <a:pt x="30830" y="12650"/>
                    <a:pt x="29731" y="14666"/>
                  </a:cubicBezTo>
                  <a:cubicBezTo>
                    <a:pt x="28594" y="16682"/>
                    <a:pt x="27458" y="18662"/>
                    <a:pt x="26285" y="20678"/>
                  </a:cubicBezTo>
                  <a:cubicBezTo>
                    <a:pt x="25112" y="22658"/>
                    <a:pt x="23939" y="24637"/>
                    <a:pt x="22766" y="26580"/>
                  </a:cubicBezTo>
                  <a:cubicBezTo>
                    <a:pt x="22252" y="27460"/>
                    <a:pt x="21702" y="28303"/>
                    <a:pt x="21189" y="29146"/>
                  </a:cubicBezTo>
                  <a:cubicBezTo>
                    <a:pt x="21629" y="28046"/>
                    <a:pt x="22032" y="26983"/>
                    <a:pt x="22472" y="25884"/>
                  </a:cubicBezTo>
                  <a:cubicBezTo>
                    <a:pt x="23279" y="23794"/>
                    <a:pt x="24159" y="21741"/>
                    <a:pt x="25075" y="19688"/>
                  </a:cubicBezTo>
                  <a:cubicBezTo>
                    <a:pt x="25991" y="17636"/>
                    <a:pt x="26981" y="15693"/>
                    <a:pt x="28081" y="13750"/>
                  </a:cubicBezTo>
                  <a:cubicBezTo>
                    <a:pt x="29144" y="11807"/>
                    <a:pt x="30317" y="9974"/>
                    <a:pt x="31600" y="8178"/>
                  </a:cubicBezTo>
                  <a:cubicBezTo>
                    <a:pt x="32920" y="6418"/>
                    <a:pt x="34349" y="4732"/>
                    <a:pt x="35889" y="3192"/>
                  </a:cubicBezTo>
                  <a:close/>
                  <a:moveTo>
                    <a:pt x="60780" y="7078"/>
                  </a:moveTo>
                  <a:lnTo>
                    <a:pt x="60780" y="7078"/>
                  </a:lnTo>
                  <a:cubicBezTo>
                    <a:pt x="56161" y="10011"/>
                    <a:pt x="51469" y="12907"/>
                    <a:pt x="46777" y="15766"/>
                  </a:cubicBezTo>
                  <a:lnTo>
                    <a:pt x="46740" y="15766"/>
                  </a:lnTo>
                  <a:cubicBezTo>
                    <a:pt x="41534" y="18919"/>
                    <a:pt x="36256" y="21998"/>
                    <a:pt x="30940" y="25041"/>
                  </a:cubicBezTo>
                  <a:cubicBezTo>
                    <a:pt x="28521" y="26434"/>
                    <a:pt x="26065" y="27790"/>
                    <a:pt x="23572" y="29183"/>
                  </a:cubicBezTo>
                  <a:lnTo>
                    <a:pt x="23755" y="28963"/>
                  </a:lnTo>
                  <a:cubicBezTo>
                    <a:pt x="26578" y="26800"/>
                    <a:pt x="29437" y="24711"/>
                    <a:pt x="32370" y="22731"/>
                  </a:cubicBezTo>
                  <a:cubicBezTo>
                    <a:pt x="36806" y="19688"/>
                    <a:pt x="41388" y="16902"/>
                    <a:pt x="46080" y="14300"/>
                  </a:cubicBezTo>
                  <a:cubicBezTo>
                    <a:pt x="50772" y="11697"/>
                    <a:pt x="55575" y="9314"/>
                    <a:pt x="60523" y="7188"/>
                  </a:cubicBezTo>
                  <a:lnTo>
                    <a:pt x="60780" y="7078"/>
                  </a:lnTo>
                  <a:close/>
                  <a:moveTo>
                    <a:pt x="46557" y="1543"/>
                  </a:moveTo>
                  <a:cubicBezTo>
                    <a:pt x="43917" y="5135"/>
                    <a:pt x="41205" y="8691"/>
                    <a:pt x="38382" y="12137"/>
                  </a:cubicBezTo>
                  <a:cubicBezTo>
                    <a:pt x="35193" y="16023"/>
                    <a:pt x="31893" y="19835"/>
                    <a:pt x="28521" y="23574"/>
                  </a:cubicBezTo>
                  <a:cubicBezTo>
                    <a:pt x="26835" y="25407"/>
                    <a:pt x="25112" y="27203"/>
                    <a:pt x="23389" y="29000"/>
                  </a:cubicBezTo>
                  <a:lnTo>
                    <a:pt x="22656" y="29586"/>
                  </a:lnTo>
                  <a:cubicBezTo>
                    <a:pt x="25552" y="25627"/>
                    <a:pt x="28558" y="21778"/>
                    <a:pt x="31673" y="18002"/>
                  </a:cubicBezTo>
                  <a:cubicBezTo>
                    <a:pt x="34936" y="14080"/>
                    <a:pt x="38345" y="10231"/>
                    <a:pt x="41864" y="6455"/>
                  </a:cubicBezTo>
                  <a:cubicBezTo>
                    <a:pt x="43404" y="4805"/>
                    <a:pt x="44980" y="3156"/>
                    <a:pt x="46557" y="1543"/>
                  </a:cubicBezTo>
                  <a:close/>
                  <a:moveTo>
                    <a:pt x="20199" y="31016"/>
                  </a:moveTo>
                  <a:lnTo>
                    <a:pt x="20089" y="31272"/>
                  </a:lnTo>
                  <a:lnTo>
                    <a:pt x="19906" y="31786"/>
                  </a:lnTo>
                  <a:lnTo>
                    <a:pt x="19503" y="32115"/>
                  </a:lnTo>
                  <a:cubicBezTo>
                    <a:pt x="19723" y="31749"/>
                    <a:pt x="19943" y="31382"/>
                    <a:pt x="20199" y="31016"/>
                  </a:cubicBezTo>
                  <a:close/>
                  <a:moveTo>
                    <a:pt x="19833" y="32152"/>
                  </a:moveTo>
                  <a:cubicBezTo>
                    <a:pt x="19833" y="32189"/>
                    <a:pt x="19833" y="32189"/>
                    <a:pt x="19870" y="32189"/>
                  </a:cubicBezTo>
                  <a:cubicBezTo>
                    <a:pt x="19723" y="32262"/>
                    <a:pt x="19613" y="32335"/>
                    <a:pt x="19503" y="32445"/>
                  </a:cubicBezTo>
                  <a:lnTo>
                    <a:pt x="19466" y="32409"/>
                  </a:lnTo>
                  <a:lnTo>
                    <a:pt x="19503" y="32409"/>
                  </a:lnTo>
                  <a:lnTo>
                    <a:pt x="19833" y="32152"/>
                  </a:lnTo>
                  <a:close/>
                  <a:moveTo>
                    <a:pt x="44870" y="27020"/>
                  </a:moveTo>
                  <a:lnTo>
                    <a:pt x="44870" y="27020"/>
                  </a:lnTo>
                  <a:cubicBezTo>
                    <a:pt x="43441" y="27460"/>
                    <a:pt x="42011" y="27827"/>
                    <a:pt x="40581" y="28193"/>
                  </a:cubicBezTo>
                  <a:cubicBezTo>
                    <a:pt x="38748" y="28706"/>
                    <a:pt x="36916" y="29146"/>
                    <a:pt x="35046" y="29586"/>
                  </a:cubicBezTo>
                  <a:cubicBezTo>
                    <a:pt x="33176" y="30026"/>
                    <a:pt x="31344" y="30429"/>
                    <a:pt x="29474" y="30832"/>
                  </a:cubicBezTo>
                  <a:cubicBezTo>
                    <a:pt x="27604" y="31236"/>
                    <a:pt x="25735" y="31602"/>
                    <a:pt x="23865" y="31932"/>
                  </a:cubicBezTo>
                  <a:cubicBezTo>
                    <a:pt x="22216" y="32189"/>
                    <a:pt x="20566" y="32555"/>
                    <a:pt x="18953" y="33032"/>
                  </a:cubicBezTo>
                  <a:lnTo>
                    <a:pt x="18953" y="32995"/>
                  </a:lnTo>
                  <a:cubicBezTo>
                    <a:pt x="19540" y="32555"/>
                    <a:pt x="20163" y="32189"/>
                    <a:pt x="20859" y="31896"/>
                  </a:cubicBezTo>
                  <a:cubicBezTo>
                    <a:pt x="21666" y="31529"/>
                    <a:pt x="22509" y="31236"/>
                    <a:pt x="23352" y="30942"/>
                  </a:cubicBezTo>
                  <a:cubicBezTo>
                    <a:pt x="25112" y="30393"/>
                    <a:pt x="26871" y="29916"/>
                    <a:pt x="28667" y="29549"/>
                  </a:cubicBezTo>
                  <a:cubicBezTo>
                    <a:pt x="30500" y="29183"/>
                    <a:pt x="32297" y="28853"/>
                    <a:pt x="34130" y="28523"/>
                  </a:cubicBezTo>
                  <a:cubicBezTo>
                    <a:pt x="35962" y="28193"/>
                    <a:pt x="37869" y="27863"/>
                    <a:pt x="39738" y="27607"/>
                  </a:cubicBezTo>
                  <a:cubicBezTo>
                    <a:pt x="41461" y="27350"/>
                    <a:pt x="43147" y="27167"/>
                    <a:pt x="44870" y="27020"/>
                  </a:cubicBezTo>
                  <a:close/>
                  <a:moveTo>
                    <a:pt x="24818" y="13933"/>
                  </a:moveTo>
                  <a:lnTo>
                    <a:pt x="24818" y="13933"/>
                  </a:lnTo>
                  <a:cubicBezTo>
                    <a:pt x="24122" y="16536"/>
                    <a:pt x="23279" y="19139"/>
                    <a:pt x="22289" y="21631"/>
                  </a:cubicBezTo>
                  <a:cubicBezTo>
                    <a:pt x="20933" y="25004"/>
                    <a:pt x="19356" y="28230"/>
                    <a:pt x="17560" y="31346"/>
                  </a:cubicBezTo>
                  <a:cubicBezTo>
                    <a:pt x="16680" y="32885"/>
                    <a:pt x="15764" y="34352"/>
                    <a:pt x="14774" y="35818"/>
                  </a:cubicBezTo>
                  <a:cubicBezTo>
                    <a:pt x="15764" y="32629"/>
                    <a:pt x="17010" y="29549"/>
                    <a:pt x="18477" y="26543"/>
                  </a:cubicBezTo>
                  <a:cubicBezTo>
                    <a:pt x="20016" y="23318"/>
                    <a:pt x="21702" y="20128"/>
                    <a:pt x="23352" y="16939"/>
                  </a:cubicBezTo>
                  <a:cubicBezTo>
                    <a:pt x="23792" y="16023"/>
                    <a:pt x="24232" y="15143"/>
                    <a:pt x="24672" y="14226"/>
                  </a:cubicBezTo>
                  <a:lnTo>
                    <a:pt x="24818" y="13933"/>
                  </a:lnTo>
                  <a:close/>
                  <a:moveTo>
                    <a:pt x="45823" y="30576"/>
                  </a:moveTo>
                  <a:lnTo>
                    <a:pt x="45823" y="30576"/>
                  </a:lnTo>
                  <a:cubicBezTo>
                    <a:pt x="44174" y="30942"/>
                    <a:pt x="42561" y="31272"/>
                    <a:pt x="40911" y="31602"/>
                  </a:cubicBezTo>
                  <a:cubicBezTo>
                    <a:pt x="38712" y="32042"/>
                    <a:pt x="36549" y="32445"/>
                    <a:pt x="34349" y="32849"/>
                  </a:cubicBezTo>
                  <a:cubicBezTo>
                    <a:pt x="32187" y="33215"/>
                    <a:pt x="29987" y="33582"/>
                    <a:pt x="27824" y="33912"/>
                  </a:cubicBezTo>
                  <a:cubicBezTo>
                    <a:pt x="25625" y="34242"/>
                    <a:pt x="23462" y="34535"/>
                    <a:pt x="21299" y="34828"/>
                  </a:cubicBezTo>
                  <a:cubicBezTo>
                    <a:pt x="19466" y="35048"/>
                    <a:pt x="17670" y="35415"/>
                    <a:pt x="15910" y="35891"/>
                  </a:cubicBezTo>
                  <a:cubicBezTo>
                    <a:pt x="17084" y="35268"/>
                    <a:pt x="18330" y="34755"/>
                    <a:pt x="19613" y="34352"/>
                  </a:cubicBezTo>
                  <a:cubicBezTo>
                    <a:pt x="21556" y="33802"/>
                    <a:pt x="23535" y="33362"/>
                    <a:pt x="25552" y="33032"/>
                  </a:cubicBezTo>
                  <a:cubicBezTo>
                    <a:pt x="27861" y="32629"/>
                    <a:pt x="30170" y="32262"/>
                    <a:pt x="32517" y="31932"/>
                  </a:cubicBezTo>
                  <a:cubicBezTo>
                    <a:pt x="34863" y="31602"/>
                    <a:pt x="37209" y="31346"/>
                    <a:pt x="39555" y="31089"/>
                  </a:cubicBezTo>
                  <a:cubicBezTo>
                    <a:pt x="41644" y="30906"/>
                    <a:pt x="43734" y="30722"/>
                    <a:pt x="45823" y="30576"/>
                  </a:cubicBezTo>
                  <a:close/>
                  <a:moveTo>
                    <a:pt x="19063" y="17709"/>
                  </a:moveTo>
                  <a:lnTo>
                    <a:pt x="19063" y="17709"/>
                  </a:lnTo>
                  <a:cubicBezTo>
                    <a:pt x="18806" y="18955"/>
                    <a:pt x="18550" y="20238"/>
                    <a:pt x="18257" y="21485"/>
                  </a:cubicBezTo>
                  <a:cubicBezTo>
                    <a:pt x="17890" y="23024"/>
                    <a:pt x="17523" y="24564"/>
                    <a:pt x="17084" y="26104"/>
                  </a:cubicBezTo>
                  <a:cubicBezTo>
                    <a:pt x="16607" y="27643"/>
                    <a:pt x="16167" y="29146"/>
                    <a:pt x="15581" y="30649"/>
                  </a:cubicBezTo>
                  <a:cubicBezTo>
                    <a:pt x="14994" y="32115"/>
                    <a:pt x="14371" y="33545"/>
                    <a:pt x="13674" y="34975"/>
                  </a:cubicBezTo>
                  <a:cubicBezTo>
                    <a:pt x="13308" y="35671"/>
                    <a:pt x="12941" y="36331"/>
                    <a:pt x="12538" y="37028"/>
                  </a:cubicBezTo>
                  <a:cubicBezTo>
                    <a:pt x="12208" y="37614"/>
                    <a:pt x="11878" y="38164"/>
                    <a:pt x="11511" y="38714"/>
                  </a:cubicBezTo>
                  <a:cubicBezTo>
                    <a:pt x="11915" y="37541"/>
                    <a:pt x="12318" y="36404"/>
                    <a:pt x="12685" y="35231"/>
                  </a:cubicBezTo>
                  <a:cubicBezTo>
                    <a:pt x="13234" y="33728"/>
                    <a:pt x="13748" y="32189"/>
                    <a:pt x="14261" y="30649"/>
                  </a:cubicBezTo>
                  <a:lnTo>
                    <a:pt x="15837" y="26030"/>
                  </a:lnTo>
                  <a:cubicBezTo>
                    <a:pt x="16350" y="24527"/>
                    <a:pt x="16827" y="23061"/>
                    <a:pt x="17377" y="21595"/>
                  </a:cubicBezTo>
                  <a:cubicBezTo>
                    <a:pt x="17853" y="20275"/>
                    <a:pt x="18403" y="18955"/>
                    <a:pt x="19063" y="17709"/>
                  </a:cubicBezTo>
                  <a:close/>
                  <a:moveTo>
                    <a:pt x="42087" y="34599"/>
                  </a:moveTo>
                  <a:cubicBezTo>
                    <a:pt x="42452" y="34599"/>
                    <a:pt x="42818" y="34602"/>
                    <a:pt x="43184" y="34608"/>
                  </a:cubicBezTo>
                  <a:cubicBezTo>
                    <a:pt x="39262" y="35415"/>
                    <a:pt x="35339" y="36111"/>
                    <a:pt x="31417" y="36771"/>
                  </a:cubicBezTo>
                  <a:cubicBezTo>
                    <a:pt x="27055" y="37468"/>
                    <a:pt x="22729" y="38054"/>
                    <a:pt x="18367" y="38604"/>
                  </a:cubicBezTo>
                  <a:cubicBezTo>
                    <a:pt x="16240" y="38861"/>
                    <a:pt x="14151" y="39081"/>
                    <a:pt x="12025" y="39300"/>
                  </a:cubicBezTo>
                  <a:cubicBezTo>
                    <a:pt x="13491" y="38567"/>
                    <a:pt x="15031" y="38091"/>
                    <a:pt x="16644" y="37797"/>
                  </a:cubicBezTo>
                  <a:cubicBezTo>
                    <a:pt x="18733" y="37358"/>
                    <a:pt x="20859" y="37101"/>
                    <a:pt x="22985" y="36734"/>
                  </a:cubicBezTo>
                  <a:cubicBezTo>
                    <a:pt x="25258" y="36368"/>
                    <a:pt x="27494" y="36001"/>
                    <a:pt x="29767" y="35671"/>
                  </a:cubicBezTo>
                  <a:cubicBezTo>
                    <a:pt x="32040" y="35305"/>
                    <a:pt x="34349" y="35011"/>
                    <a:pt x="36659" y="34828"/>
                  </a:cubicBezTo>
                  <a:cubicBezTo>
                    <a:pt x="38461" y="34675"/>
                    <a:pt x="40264" y="34599"/>
                    <a:pt x="42087" y="34599"/>
                  </a:cubicBezTo>
                  <a:close/>
                  <a:moveTo>
                    <a:pt x="13161" y="22951"/>
                  </a:moveTo>
                  <a:lnTo>
                    <a:pt x="13161" y="22951"/>
                  </a:lnTo>
                  <a:cubicBezTo>
                    <a:pt x="12904" y="25407"/>
                    <a:pt x="12428" y="27827"/>
                    <a:pt x="11805" y="30209"/>
                  </a:cubicBezTo>
                  <a:cubicBezTo>
                    <a:pt x="11072" y="32959"/>
                    <a:pt x="10192" y="35708"/>
                    <a:pt x="9275" y="38421"/>
                  </a:cubicBezTo>
                  <a:cubicBezTo>
                    <a:pt x="8835" y="39850"/>
                    <a:pt x="8286" y="41243"/>
                    <a:pt x="7626" y="42563"/>
                  </a:cubicBezTo>
                  <a:cubicBezTo>
                    <a:pt x="8286" y="39997"/>
                    <a:pt x="8945" y="37468"/>
                    <a:pt x="9679" y="34902"/>
                  </a:cubicBezTo>
                  <a:cubicBezTo>
                    <a:pt x="10448" y="32079"/>
                    <a:pt x="11255" y="29293"/>
                    <a:pt x="12061" y="26507"/>
                  </a:cubicBezTo>
                  <a:cubicBezTo>
                    <a:pt x="12428" y="25297"/>
                    <a:pt x="12795" y="24124"/>
                    <a:pt x="13161" y="22951"/>
                  </a:cubicBezTo>
                  <a:close/>
                  <a:moveTo>
                    <a:pt x="37795" y="37174"/>
                  </a:moveTo>
                  <a:cubicBezTo>
                    <a:pt x="34130" y="37981"/>
                    <a:pt x="30464" y="38714"/>
                    <a:pt x="26798" y="39447"/>
                  </a:cubicBezTo>
                  <a:cubicBezTo>
                    <a:pt x="22692" y="40254"/>
                    <a:pt x="18623" y="40987"/>
                    <a:pt x="14517" y="41683"/>
                  </a:cubicBezTo>
                  <a:cubicBezTo>
                    <a:pt x="12465" y="42013"/>
                    <a:pt x="10375" y="42343"/>
                    <a:pt x="8359" y="42673"/>
                  </a:cubicBezTo>
                  <a:cubicBezTo>
                    <a:pt x="10045" y="41903"/>
                    <a:pt x="11805" y="41280"/>
                    <a:pt x="13601" y="40877"/>
                  </a:cubicBezTo>
                  <a:lnTo>
                    <a:pt x="13564" y="40877"/>
                  </a:lnTo>
                  <a:cubicBezTo>
                    <a:pt x="15544" y="40400"/>
                    <a:pt x="17523" y="39997"/>
                    <a:pt x="19540" y="39594"/>
                  </a:cubicBezTo>
                  <a:cubicBezTo>
                    <a:pt x="21592" y="39154"/>
                    <a:pt x="23645" y="38751"/>
                    <a:pt x="25735" y="38384"/>
                  </a:cubicBezTo>
                  <a:cubicBezTo>
                    <a:pt x="27824" y="38017"/>
                    <a:pt x="29877" y="37724"/>
                    <a:pt x="31967" y="37504"/>
                  </a:cubicBezTo>
                  <a:cubicBezTo>
                    <a:pt x="33910" y="37284"/>
                    <a:pt x="35852" y="37174"/>
                    <a:pt x="37795" y="37174"/>
                  </a:cubicBezTo>
                  <a:close/>
                  <a:moveTo>
                    <a:pt x="7516" y="43003"/>
                  </a:moveTo>
                  <a:lnTo>
                    <a:pt x="7479" y="43076"/>
                  </a:lnTo>
                  <a:lnTo>
                    <a:pt x="7479" y="43003"/>
                  </a:lnTo>
                  <a:close/>
                  <a:moveTo>
                    <a:pt x="47747" y="1"/>
                  </a:moveTo>
                  <a:cubicBezTo>
                    <a:pt x="47716" y="1"/>
                    <a:pt x="47684" y="12"/>
                    <a:pt x="47656" y="40"/>
                  </a:cubicBezTo>
                  <a:cubicBezTo>
                    <a:pt x="43991" y="3706"/>
                    <a:pt x="40435" y="7445"/>
                    <a:pt x="37026" y="11330"/>
                  </a:cubicBezTo>
                  <a:cubicBezTo>
                    <a:pt x="33616" y="15180"/>
                    <a:pt x="30317" y="19139"/>
                    <a:pt x="27164" y="23208"/>
                  </a:cubicBezTo>
                  <a:cubicBezTo>
                    <a:pt x="25368" y="25480"/>
                    <a:pt x="23645" y="27790"/>
                    <a:pt x="21959" y="30099"/>
                  </a:cubicBezTo>
                  <a:cubicBezTo>
                    <a:pt x="21922" y="30136"/>
                    <a:pt x="21922" y="30136"/>
                    <a:pt x="21922" y="30173"/>
                  </a:cubicBezTo>
                  <a:lnTo>
                    <a:pt x="21006" y="30906"/>
                  </a:lnTo>
                  <a:lnTo>
                    <a:pt x="20346" y="31419"/>
                  </a:lnTo>
                  <a:lnTo>
                    <a:pt x="20969" y="29843"/>
                  </a:lnTo>
                  <a:cubicBezTo>
                    <a:pt x="21482" y="29036"/>
                    <a:pt x="21959" y="28230"/>
                    <a:pt x="22472" y="27423"/>
                  </a:cubicBezTo>
                  <a:cubicBezTo>
                    <a:pt x="23682" y="25444"/>
                    <a:pt x="24892" y="23464"/>
                    <a:pt x="26065" y="21485"/>
                  </a:cubicBezTo>
                  <a:cubicBezTo>
                    <a:pt x="27201" y="19505"/>
                    <a:pt x="28374" y="17489"/>
                    <a:pt x="29511" y="15473"/>
                  </a:cubicBezTo>
                  <a:cubicBezTo>
                    <a:pt x="30647" y="13493"/>
                    <a:pt x="31747" y="11477"/>
                    <a:pt x="32847" y="9461"/>
                  </a:cubicBezTo>
                  <a:cubicBezTo>
                    <a:pt x="33946" y="7445"/>
                    <a:pt x="35009" y="5392"/>
                    <a:pt x="36109" y="3339"/>
                  </a:cubicBezTo>
                  <a:lnTo>
                    <a:pt x="36512" y="2569"/>
                  </a:lnTo>
                  <a:cubicBezTo>
                    <a:pt x="36567" y="2487"/>
                    <a:pt x="36478" y="2384"/>
                    <a:pt x="36383" y="2384"/>
                  </a:cubicBezTo>
                  <a:cubicBezTo>
                    <a:pt x="36352" y="2384"/>
                    <a:pt x="36320" y="2395"/>
                    <a:pt x="36292" y="2423"/>
                  </a:cubicBezTo>
                  <a:cubicBezTo>
                    <a:pt x="34716" y="3962"/>
                    <a:pt x="33250" y="5612"/>
                    <a:pt x="31893" y="7371"/>
                  </a:cubicBezTo>
                  <a:cubicBezTo>
                    <a:pt x="30574" y="9131"/>
                    <a:pt x="29327" y="10964"/>
                    <a:pt x="28228" y="12870"/>
                  </a:cubicBezTo>
                  <a:cubicBezTo>
                    <a:pt x="27128" y="14813"/>
                    <a:pt x="26101" y="16792"/>
                    <a:pt x="25185" y="18809"/>
                  </a:cubicBezTo>
                  <a:cubicBezTo>
                    <a:pt x="24232" y="20825"/>
                    <a:pt x="23352" y="22878"/>
                    <a:pt x="22509" y="24967"/>
                  </a:cubicBezTo>
                  <a:cubicBezTo>
                    <a:pt x="21776" y="26763"/>
                    <a:pt x="21116" y="28596"/>
                    <a:pt x="20419" y="30393"/>
                  </a:cubicBezTo>
                  <a:lnTo>
                    <a:pt x="19246" y="32299"/>
                  </a:lnTo>
                  <a:lnTo>
                    <a:pt x="17963" y="33362"/>
                  </a:lnTo>
                  <a:lnTo>
                    <a:pt x="17890" y="33399"/>
                  </a:lnTo>
                  <a:cubicBezTo>
                    <a:pt x="17853" y="33399"/>
                    <a:pt x="17853" y="33435"/>
                    <a:pt x="17853" y="33472"/>
                  </a:cubicBezTo>
                  <a:cubicBezTo>
                    <a:pt x="16864" y="34315"/>
                    <a:pt x="15874" y="35158"/>
                    <a:pt x="14921" y="36038"/>
                  </a:cubicBezTo>
                  <a:cubicBezTo>
                    <a:pt x="16827" y="33215"/>
                    <a:pt x="18550" y="30319"/>
                    <a:pt x="20053" y="27277"/>
                  </a:cubicBezTo>
                  <a:cubicBezTo>
                    <a:pt x="21666" y="24051"/>
                    <a:pt x="23022" y="20715"/>
                    <a:pt x="24122" y="17306"/>
                  </a:cubicBezTo>
                  <a:cubicBezTo>
                    <a:pt x="24672" y="15546"/>
                    <a:pt x="25185" y="13750"/>
                    <a:pt x="25625" y="11917"/>
                  </a:cubicBezTo>
                  <a:cubicBezTo>
                    <a:pt x="25662" y="11770"/>
                    <a:pt x="25698" y="11587"/>
                    <a:pt x="25735" y="11404"/>
                  </a:cubicBezTo>
                  <a:cubicBezTo>
                    <a:pt x="25757" y="11294"/>
                    <a:pt x="25674" y="11224"/>
                    <a:pt x="25589" y="11224"/>
                  </a:cubicBezTo>
                  <a:cubicBezTo>
                    <a:pt x="25531" y="11224"/>
                    <a:pt x="25471" y="11256"/>
                    <a:pt x="25442" y="11330"/>
                  </a:cubicBezTo>
                  <a:cubicBezTo>
                    <a:pt x="25405" y="11514"/>
                    <a:pt x="25368" y="11697"/>
                    <a:pt x="25332" y="11880"/>
                  </a:cubicBezTo>
                  <a:cubicBezTo>
                    <a:pt x="25112" y="12577"/>
                    <a:pt x="24855" y="13273"/>
                    <a:pt x="24525" y="13933"/>
                  </a:cubicBezTo>
                  <a:cubicBezTo>
                    <a:pt x="24159" y="14740"/>
                    <a:pt x="23755" y="15546"/>
                    <a:pt x="23352" y="16316"/>
                  </a:cubicBezTo>
                  <a:cubicBezTo>
                    <a:pt x="22546" y="17929"/>
                    <a:pt x="21739" y="19542"/>
                    <a:pt x="20896" y="21118"/>
                  </a:cubicBezTo>
                  <a:cubicBezTo>
                    <a:pt x="19283" y="24307"/>
                    <a:pt x="17670" y="27497"/>
                    <a:pt x="16277" y="30796"/>
                  </a:cubicBezTo>
                  <a:cubicBezTo>
                    <a:pt x="15507" y="32665"/>
                    <a:pt x="14847" y="34535"/>
                    <a:pt x="14297" y="36478"/>
                  </a:cubicBezTo>
                  <a:cubicBezTo>
                    <a:pt x="14297" y="36514"/>
                    <a:pt x="14297" y="36551"/>
                    <a:pt x="14297" y="36588"/>
                  </a:cubicBezTo>
                  <a:cubicBezTo>
                    <a:pt x="13271" y="37504"/>
                    <a:pt x="12281" y="38421"/>
                    <a:pt x="11292" y="39337"/>
                  </a:cubicBezTo>
                  <a:lnTo>
                    <a:pt x="11255" y="39337"/>
                  </a:lnTo>
                  <a:lnTo>
                    <a:pt x="11328" y="39190"/>
                  </a:lnTo>
                  <a:cubicBezTo>
                    <a:pt x="12171" y="38054"/>
                    <a:pt x="12941" y="36881"/>
                    <a:pt x="13601" y="35635"/>
                  </a:cubicBezTo>
                  <a:cubicBezTo>
                    <a:pt x="14334" y="34242"/>
                    <a:pt x="15031" y="32812"/>
                    <a:pt x="15581" y="31309"/>
                  </a:cubicBezTo>
                  <a:cubicBezTo>
                    <a:pt x="16167" y="29843"/>
                    <a:pt x="16680" y="28340"/>
                    <a:pt x="17157" y="26800"/>
                  </a:cubicBezTo>
                  <a:cubicBezTo>
                    <a:pt x="17633" y="25297"/>
                    <a:pt x="18037" y="23721"/>
                    <a:pt x="18403" y="22145"/>
                  </a:cubicBezTo>
                  <a:cubicBezTo>
                    <a:pt x="18770" y="20568"/>
                    <a:pt x="19100" y="19029"/>
                    <a:pt x="19393" y="17452"/>
                  </a:cubicBezTo>
                  <a:lnTo>
                    <a:pt x="19503" y="16866"/>
                  </a:lnTo>
                  <a:cubicBezTo>
                    <a:pt x="19527" y="16768"/>
                    <a:pt x="19438" y="16687"/>
                    <a:pt x="19354" y="16687"/>
                  </a:cubicBezTo>
                  <a:cubicBezTo>
                    <a:pt x="19312" y="16687"/>
                    <a:pt x="19271" y="16707"/>
                    <a:pt x="19246" y="16756"/>
                  </a:cubicBezTo>
                  <a:cubicBezTo>
                    <a:pt x="18550" y="18112"/>
                    <a:pt x="17890" y="19505"/>
                    <a:pt x="17377" y="20935"/>
                  </a:cubicBezTo>
                  <a:cubicBezTo>
                    <a:pt x="16827" y="22401"/>
                    <a:pt x="16314" y="23831"/>
                    <a:pt x="15837" y="25297"/>
                  </a:cubicBezTo>
                  <a:cubicBezTo>
                    <a:pt x="15287" y="26837"/>
                    <a:pt x="14774" y="28413"/>
                    <a:pt x="14224" y="29916"/>
                  </a:cubicBezTo>
                  <a:lnTo>
                    <a:pt x="12648" y="34572"/>
                  </a:lnTo>
                  <a:lnTo>
                    <a:pt x="11035" y="39227"/>
                  </a:lnTo>
                  <a:lnTo>
                    <a:pt x="10962" y="39447"/>
                  </a:lnTo>
                  <a:cubicBezTo>
                    <a:pt x="10925" y="39447"/>
                    <a:pt x="10925" y="39484"/>
                    <a:pt x="10925" y="39557"/>
                  </a:cubicBezTo>
                  <a:cubicBezTo>
                    <a:pt x="10925" y="39630"/>
                    <a:pt x="10888" y="39704"/>
                    <a:pt x="10852" y="39814"/>
                  </a:cubicBezTo>
                  <a:cubicBezTo>
                    <a:pt x="10192" y="40400"/>
                    <a:pt x="9569" y="41023"/>
                    <a:pt x="8909" y="41647"/>
                  </a:cubicBezTo>
                  <a:cubicBezTo>
                    <a:pt x="8542" y="42013"/>
                    <a:pt x="8176" y="42380"/>
                    <a:pt x="7846" y="42746"/>
                  </a:cubicBezTo>
                  <a:cubicBezTo>
                    <a:pt x="9092" y="40254"/>
                    <a:pt x="9862" y="37578"/>
                    <a:pt x="10705" y="34938"/>
                  </a:cubicBezTo>
                  <a:cubicBezTo>
                    <a:pt x="11621" y="32189"/>
                    <a:pt x="12355" y="29366"/>
                    <a:pt x="12941" y="26543"/>
                  </a:cubicBezTo>
                  <a:cubicBezTo>
                    <a:pt x="13271" y="24931"/>
                    <a:pt x="13454" y="23318"/>
                    <a:pt x="13564" y="21705"/>
                  </a:cubicBezTo>
                  <a:cubicBezTo>
                    <a:pt x="13564" y="21622"/>
                    <a:pt x="13495" y="21575"/>
                    <a:pt x="13421" y="21575"/>
                  </a:cubicBezTo>
                  <a:cubicBezTo>
                    <a:pt x="13364" y="21575"/>
                    <a:pt x="13303" y="21604"/>
                    <a:pt x="13271" y="21668"/>
                  </a:cubicBezTo>
                  <a:cubicBezTo>
                    <a:pt x="12428" y="24454"/>
                    <a:pt x="11585" y="27277"/>
                    <a:pt x="10778" y="30063"/>
                  </a:cubicBezTo>
                  <a:cubicBezTo>
                    <a:pt x="9972" y="32885"/>
                    <a:pt x="9165" y="35708"/>
                    <a:pt x="8396" y="38531"/>
                  </a:cubicBezTo>
                  <a:cubicBezTo>
                    <a:pt x="7956" y="40107"/>
                    <a:pt x="7552" y="41683"/>
                    <a:pt x="7149" y="43296"/>
                  </a:cubicBezTo>
                  <a:cubicBezTo>
                    <a:pt x="7113" y="43333"/>
                    <a:pt x="7113" y="43369"/>
                    <a:pt x="7149" y="43406"/>
                  </a:cubicBezTo>
                  <a:cubicBezTo>
                    <a:pt x="4656" y="45899"/>
                    <a:pt x="2310" y="48465"/>
                    <a:pt x="1" y="51068"/>
                  </a:cubicBezTo>
                  <a:lnTo>
                    <a:pt x="1" y="51251"/>
                  </a:lnTo>
                  <a:cubicBezTo>
                    <a:pt x="2384" y="48575"/>
                    <a:pt x="4803" y="45972"/>
                    <a:pt x="7332" y="43443"/>
                  </a:cubicBezTo>
                  <a:lnTo>
                    <a:pt x="7332" y="43406"/>
                  </a:lnTo>
                  <a:cubicBezTo>
                    <a:pt x="7406" y="43333"/>
                    <a:pt x="7479" y="43296"/>
                    <a:pt x="7552" y="43223"/>
                  </a:cubicBezTo>
                  <a:lnTo>
                    <a:pt x="7736" y="43003"/>
                  </a:lnTo>
                  <a:cubicBezTo>
                    <a:pt x="11805" y="42416"/>
                    <a:pt x="15837" y="41720"/>
                    <a:pt x="19870" y="40987"/>
                  </a:cubicBezTo>
                  <a:cubicBezTo>
                    <a:pt x="23939" y="40290"/>
                    <a:pt x="28081" y="39484"/>
                    <a:pt x="32150" y="38641"/>
                  </a:cubicBezTo>
                  <a:cubicBezTo>
                    <a:pt x="34423" y="38164"/>
                    <a:pt x="36732" y="37651"/>
                    <a:pt x="39005" y="37174"/>
                  </a:cubicBezTo>
                  <a:cubicBezTo>
                    <a:pt x="39152" y="37101"/>
                    <a:pt x="39115" y="36918"/>
                    <a:pt x="38968" y="36881"/>
                  </a:cubicBezTo>
                  <a:cubicBezTo>
                    <a:pt x="36879" y="36881"/>
                    <a:pt x="34753" y="36954"/>
                    <a:pt x="32663" y="37138"/>
                  </a:cubicBezTo>
                  <a:cubicBezTo>
                    <a:pt x="30574" y="37358"/>
                    <a:pt x="28484" y="37614"/>
                    <a:pt x="26395" y="37981"/>
                  </a:cubicBezTo>
                  <a:cubicBezTo>
                    <a:pt x="24342" y="38347"/>
                    <a:pt x="22252" y="38751"/>
                    <a:pt x="20163" y="39154"/>
                  </a:cubicBezTo>
                  <a:cubicBezTo>
                    <a:pt x="18110" y="39594"/>
                    <a:pt x="16130" y="39997"/>
                    <a:pt x="14114" y="40474"/>
                  </a:cubicBezTo>
                  <a:cubicBezTo>
                    <a:pt x="12208" y="40877"/>
                    <a:pt x="10338" y="41500"/>
                    <a:pt x="8542" y="42306"/>
                  </a:cubicBezTo>
                  <a:cubicBezTo>
                    <a:pt x="8469" y="42343"/>
                    <a:pt x="8359" y="42416"/>
                    <a:pt x="8286" y="42453"/>
                  </a:cubicBezTo>
                  <a:cubicBezTo>
                    <a:pt x="9129" y="41610"/>
                    <a:pt x="10008" y="40767"/>
                    <a:pt x="10888" y="39924"/>
                  </a:cubicBezTo>
                  <a:cubicBezTo>
                    <a:pt x="10908" y="39933"/>
                    <a:pt x="10928" y="39938"/>
                    <a:pt x="10947" y="39938"/>
                  </a:cubicBezTo>
                  <a:cubicBezTo>
                    <a:pt x="10998" y="39938"/>
                    <a:pt x="11045" y="39904"/>
                    <a:pt x="11072" y="39850"/>
                  </a:cubicBezTo>
                  <a:cubicBezTo>
                    <a:pt x="11072" y="39814"/>
                    <a:pt x="11072" y="39777"/>
                    <a:pt x="11108" y="39740"/>
                  </a:cubicBezTo>
                  <a:lnTo>
                    <a:pt x="11365" y="39594"/>
                  </a:lnTo>
                  <a:cubicBezTo>
                    <a:pt x="13418" y="39374"/>
                    <a:pt x="15471" y="39154"/>
                    <a:pt x="17560" y="38897"/>
                  </a:cubicBezTo>
                  <a:cubicBezTo>
                    <a:pt x="19723" y="38641"/>
                    <a:pt x="21886" y="38384"/>
                    <a:pt x="24049" y="38091"/>
                  </a:cubicBezTo>
                  <a:cubicBezTo>
                    <a:pt x="26175" y="37797"/>
                    <a:pt x="28374" y="37468"/>
                    <a:pt x="30574" y="37138"/>
                  </a:cubicBezTo>
                  <a:cubicBezTo>
                    <a:pt x="32737" y="36771"/>
                    <a:pt x="34863" y="36404"/>
                    <a:pt x="37026" y="36038"/>
                  </a:cubicBezTo>
                  <a:cubicBezTo>
                    <a:pt x="39188" y="35635"/>
                    <a:pt x="41351" y="35231"/>
                    <a:pt x="43514" y="34792"/>
                  </a:cubicBezTo>
                  <a:lnTo>
                    <a:pt x="44320" y="34645"/>
                  </a:lnTo>
                  <a:cubicBezTo>
                    <a:pt x="44467" y="34608"/>
                    <a:pt x="44430" y="34388"/>
                    <a:pt x="44284" y="34352"/>
                  </a:cubicBezTo>
                  <a:cubicBezTo>
                    <a:pt x="43418" y="34310"/>
                    <a:pt x="42552" y="34290"/>
                    <a:pt x="41688" y="34290"/>
                  </a:cubicBezTo>
                  <a:cubicBezTo>
                    <a:pt x="40247" y="34290"/>
                    <a:pt x="38813" y="34347"/>
                    <a:pt x="37392" y="34462"/>
                  </a:cubicBezTo>
                  <a:cubicBezTo>
                    <a:pt x="35083" y="34645"/>
                    <a:pt x="32810" y="34938"/>
                    <a:pt x="30500" y="35231"/>
                  </a:cubicBezTo>
                  <a:cubicBezTo>
                    <a:pt x="28228" y="35561"/>
                    <a:pt x="25918" y="35965"/>
                    <a:pt x="23645" y="36331"/>
                  </a:cubicBezTo>
                  <a:cubicBezTo>
                    <a:pt x="22509" y="36551"/>
                    <a:pt x="21373" y="36734"/>
                    <a:pt x="20236" y="36918"/>
                  </a:cubicBezTo>
                  <a:cubicBezTo>
                    <a:pt x="19210" y="37064"/>
                    <a:pt x="18220" y="37211"/>
                    <a:pt x="17193" y="37394"/>
                  </a:cubicBezTo>
                  <a:cubicBezTo>
                    <a:pt x="15214" y="37724"/>
                    <a:pt x="13344" y="38347"/>
                    <a:pt x="11585" y="39300"/>
                  </a:cubicBezTo>
                  <a:cubicBezTo>
                    <a:pt x="12428" y="38494"/>
                    <a:pt x="13308" y="37688"/>
                    <a:pt x="14188" y="36881"/>
                  </a:cubicBezTo>
                  <a:cubicBezTo>
                    <a:pt x="14407" y="36771"/>
                    <a:pt x="14591" y="36624"/>
                    <a:pt x="14811" y="36478"/>
                  </a:cubicBezTo>
                  <a:cubicBezTo>
                    <a:pt x="16644" y="35855"/>
                    <a:pt x="18586" y="35415"/>
                    <a:pt x="20529" y="35195"/>
                  </a:cubicBezTo>
                  <a:cubicBezTo>
                    <a:pt x="22692" y="34865"/>
                    <a:pt x="24855" y="34608"/>
                    <a:pt x="26981" y="34278"/>
                  </a:cubicBezTo>
                  <a:cubicBezTo>
                    <a:pt x="29144" y="33948"/>
                    <a:pt x="31380" y="33582"/>
                    <a:pt x="33543" y="33215"/>
                  </a:cubicBezTo>
                  <a:cubicBezTo>
                    <a:pt x="35742" y="32812"/>
                    <a:pt x="37905" y="32409"/>
                    <a:pt x="40105" y="32006"/>
                  </a:cubicBezTo>
                  <a:cubicBezTo>
                    <a:pt x="42268" y="31566"/>
                    <a:pt x="44430" y="31089"/>
                    <a:pt x="46593" y="30613"/>
                  </a:cubicBezTo>
                  <a:lnTo>
                    <a:pt x="47400" y="30429"/>
                  </a:lnTo>
                  <a:cubicBezTo>
                    <a:pt x="47546" y="30393"/>
                    <a:pt x="47510" y="30209"/>
                    <a:pt x="47363" y="30173"/>
                  </a:cubicBezTo>
                  <a:cubicBezTo>
                    <a:pt x="44980" y="30319"/>
                    <a:pt x="42634" y="30503"/>
                    <a:pt x="40288" y="30722"/>
                  </a:cubicBezTo>
                  <a:cubicBezTo>
                    <a:pt x="37905" y="30979"/>
                    <a:pt x="35559" y="31236"/>
                    <a:pt x="33250" y="31529"/>
                  </a:cubicBezTo>
                  <a:cubicBezTo>
                    <a:pt x="30904" y="31859"/>
                    <a:pt x="28558" y="32225"/>
                    <a:pt x="26211" y="32629"/>
                  </a:cubicBezTo>
                  <a:cubicBezTo>
                    <a:pt x="24159" y="32959"/>
                    <a:pt x="22106" y="33399"/>
                    <a:pt x="20089" y="33948"/>
                  </a:cubicBezTo>
                  <a:cubicBezTo>
                    <a:pt x="18403" y="34425"/>
                    <a:pt x="16790" y="35158"/>
                    <a:pt x="15287" y="36111"/>
                  </a:cubicBezTo>
                  <a:lnTo>
                    <a:pt x="15141" y="36148"/>
                  </a:lnTo>
                  <a:cubicBezTo>
                    <a:pt x="16057" y="35305"/>
                    <a:pt x="17047" y="34462"/>
                    <a:pt x="18000" y="33655"/>
                  </a:cubicBezTo>
                  <a:lnTo>
                    <a:pt x="18037" y="33655"/>
                  </a:lnTo>
                  <a:cubicBezTo>
                    <a:pt x="18880" y="33289"/>
                    <a:pt x="19760" y="33032"/>
                    <a:pt x="20639" y="32849"/>
                  </a:cubicBezTo>
                  <a:cubicBezTo>
                    <a:pt x="21519" y="32665"/>
                    <a:pt x="22436" y="32482"/>
                    <a:pt x="23315" y="32335"/>
                  </a:cubicBezTo>
                  <a:cubicBezTo>
                    <a:pt x="25185" y="32006"/>
                    <a:pt x="27055" y="31639"/>
                    <a:pt x="28887" y="31272"/>
                  </a:cubicBezTo>
                  <a:cubicBezTo>
                    <a:pt x="30757" y="30869"/>
                    <a:pt x="32590" y="30466"/>
                    <a:pt x="34459" y="30026"/>
                  </a:cubicBezTo>
                  <a:cubicBezTo>
                    <a:pt x="36292" y="29586"/>
                    <a:pt x="38125" y="29146"/>
                    <a:pt x="39995" y="28633"/>
                  </a:cubicBezTo>
                  <a:cubicBezTo>
                    <a:pt x="41828" y="28156"/>
                    <a:pt x="43661" y="27680"/>
                    <a:pt x="45494" y="27130"/>
                  </a:cubicBezTo>
                  <a:lnTo>
                    <a:pt x="46190" y="26947"/>
                  </a:lnTo>
                  <a:cubicBezTo>
                    <a:pt x="46327" y="26912"/>
                    <a:pt x="46304" y="26687"/>
                    <a:pt x="46181" y="26687"/>
                  </a:cubicBezTo>
                  <a:cubicBezTo>
                    <a:pt x="46172" y="26687"/>
                    <a:pt x="46163" y="26688"/>
                    <a:pt x="46153" y="26690"/>
                  </a:cubicBezTo>
                  <a:cubicBezTo>
                    <a:pt x="44247" y="26763"/>
                    <a:pt x="42341" y="26983"/>
                    <a:pt x="40435" y="27240"/>
                  </a:cubicBezTo>
                  <a:cubicBezTo>
                    <a:pt x="38565" y="27497"/>
                    <a:pt x="36622" y="27827"/>
                    <a:pt x="34753" y="28156"/>
                  </a:cubicBezTo>
                  <a:cubicBezTo>
                    <a:pt x="32847" y="28486"/>
                    <a:pt x="31050" y="28816"/>
                    <a:pt x="29181" y="29183"/>
                  </a:cubicBezTo>
                  <a:cubicBezTo>
                    <a:pt x="27384" y="29549"/>
                    <a:pt x="25588" y="29989"/>
                    <a:pt x="23829" y="30539"/>
                  </a:cubicBezTo>
                  <a:cubicBezTo>
                    <a:pt x="22949" y="30832"/>
                    <a:pt x="22106" y="31126"/>
                    <a:pt x="21263" y="31492"/>
                  </a:cubicBezTo>
                  <a:cubicBezTo>
                    <a:pt x="20896" y="31639"/>
                    <a:pt x="20493" y="31822"/>
                    <a:pt x="20126" y="32006"/>
                  </a:cubicBezTo>
                  <a:cubicBezTo>
                    <a:pt x="20163" y="31969"/>
                    <a:pt x="20199" y="31896"/>
                    <a:pt x="20199" y="31822"/>
                  </a:cubicBezTo>
                  <a:cubicBezTo>
                    <a:pt x="20859" y="31309"/>
                    <a:pt x="21482" y="30796"/>
                    <a:pt x="22142" y="30283"/>
                  </a:cubicBezTo>
                  <a:lnTo>
                    <a:pt x="22692" y="29953"/>
                  </a:lnTo>
                  <a:cubicBezTo>
                    <a:pt x="22711" y="29989"/>
                    <a:pt x="22738" y="30008"/>
                    <a:pt x="22766" y="30008"/>
                  </a:cubicBezTo>
                  <a:cubicBezTo>
                    <a:pt x="22793" y="30008"/>
                    <a:pt x="22821" y="29989"/>
                    <a:pt x="22839" y="29953"/>
                  </a:cubicBezTo>
                  <a:lnTo>
                    <a:pt x="22985" y="29806"/>
                  </a:lnTo>
                  <a:cubicBezTo>
                    <a:pt x="28044" y="27020"/>
                    <a:pt x="33030" y="24161"/>
                    <a:pt x="38015" y="21301"/>
                  </a:cubicBezTo>
                  <a:cubicBezTo>
                    <a:pt x="43294" y="18222"/>
                    <a:pt x="48500" y="15070"/>
                    <a:pt x="53705" y="11844"/>
                  </a:cubicBezTo>
                  <a:cubicBezTo>
                    <a:pt x="56638" y="10047"/>
                    <a:pt x="59534" y="8215"/>
                    <a:pt x="62430" y="6382"/>
                  </a:cubicBezTo>
                  <a:cubicBezTo>
                    <a:pt x="62526" y="6317"/>
                    <a:pt x="62482" y="6112"/>
                    <a:pt x="62370" y="6112"/>
                  </a:cubicBezTo>
                  <a:cubicBezTo>
                    <a:pt x="62355" y="6112"/>
                    <a:pt x="62338" y="6116"/>
                    <a:pt x="62320" y="6125"/>
                  </a:cubicBezTo>
                  <a:lnTo>
                    <a:pt x="62283" y="6125"/>
                  </a:lnTo>
                  <a:cubicBezTo>
                    <a:pt x="57334" y="8215"/>
                    <a:pt x="52532" y="10524"/>
                    <a:pt x="47803" y="13053"/>
                  </a:cubicBezTo>
                  <a:cubicBezTo>
                    <a:pt x="43074" y="15583"/>
                    <a:pt x="38455" y="18332"/>
                    <a:pt x="33910" y="21375"/>
                  </a:cubicBezTo>
                  <a:cubicBezTo>
                    <a:pt x="30794" y="23464"/>
                    <a:pt x="27751" y="25627"/>
                    <a:pt x="24745" y="27936"/>
                  </a:cubicBezTo>
                  <a:cubicBezTo>
                    <a:pt x="27604" y="24931"/>
                    <a:pt x="30390" y="21888"/>
                    <a:pt x="33103" y="18772"/>
                  </a:cubicBezTo>
                  <a:cubicBezTo>
                    <a:pt x="36439" y="14923"/>
                    <a:pt x="39665" y="11001"/>
                    <a:pt x="42781" y="7005"/>
                  </a:cubicBezTo>
                  <a:cubicBezTo>
                    <a:pt x="44504" y="4769"/>
                    <a:pt x="46190" y="2496"/>
                    <a:pt x="47876" y="186"/>
                  </a:cubicBezTo>
                  <a:cubicBezTo>
                    <a:pt x="47931" y="104"/>
                    <a:pt x="47842" y="1"/>
                    <a:pt x="477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76"/>
            <p:cNvSpPr/>
            <p:nvPr/>
          </p:nvSpPr>
          <p:spPr>
            <a:xfrm>
              <a:off x="422675" y="2598975"/>
              <a:ext cx="8166091" cy="1053035"/>
            </a:xfrm>
            <a:custGeom>
              <a:avLst/>
              <a:gdLst/>
              <a:ahLst/>
              <a:cxnLst/>
              <a:rect l="l" t="t" r="r" b="b"/>
              <a:pathLst>
                <a:path w="93882" h="13858" fill="none" extrusionOk="0">
                  <a:moveTo>
                    <a:pt x="0" y="1"/>
                  </a:moveTo>
                  <a:cubicBezTo>
                    <a:pt x="6195" y="3667"/>
                    <a:pt x="11217" y="9678"/>
                    <a:pt x="18219" y="11401"/>
                  </a:cubicBezTo>
                  <a:cubicBezTo>
                    <a:pt x="27970" y="13857"/>
                    <a:pt x="37501" y="7186"/>
                    <a:pt x="47362" y="5243"/>
                  </a:cubicBezTo>
                  <a:cubicBezTo>
                    <a:pt x="54291" y="3886"/>
                    <a:pt x="61439" y="4876"/>
                    <a:pt x="67781" y="7992"/>
                  </a:cubicBezTo>
                  <a:cubicBezTo>
                    <a:pt x="71044" y="9642"/>
                    <a:pt x="74233" y="11878"/>
                    <a:pt x="77862" y="12061"/>
                  </a:cubicBezTo>
                  <a:cubicBezTo>
                    <a:pt x="83911" y="12318"/>
                    <a:pt x="88529" y="6892"/>
                    <a:pt x="93882" y="4106"/>
                  </a:cubicBezTo>
                </a:path>
              </a:pathLst>
            </a:custGeom>
            <a:noFill/>
            <a:ln w="11925" cap="flat" cmpd="sng">
              <a:solidFill>
                <a:schemeClr val="accent2"/>
              </a:solidFill>
              <a:prstDash val="solid"/>
              <a:miter lim="3665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32" name="Google Shape;2632;p76"/>
          <p:cNvSpPr txBox="1">
            <a:spLocks noGrp="1"/>
          </p:cNvSpPr>
          <p:nvPr>
            <p:ph type="ctrTitle"/>
          </p:nvPr>
        </p:nvSpPr>
        <p:spPr>
          <a:xfrm>
            <a:off x="713250" y="420624"/>
            <a:ext cx="7717500" cy="576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Grounds for Appeal</a:t>
            </a:r>
            <a:endParaRPr dirty="0"/>
          </a:p>
        </p:txBody>
      </p:sp>
      <p:sp>
        <p:nvSpPr>
          <p:cNvPr id="2633" name="Google Shape;2633;p76"/>
          <p:cNvSpPr txBox="1"/>
          <p:nvPr/>
        </p:nvSpPr>
        <p:spPr>
          <a:xfrm>
            <a:off x="1097592" y="3840287"/>
            <a:ext cx="1644878" cy="431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dirty="0">
                <a:solidFill>
                  <a:schemeClr val="lt1"/>
                </a:solidFill>
                <a:latin typeface="Calistoga"/>
                <a:ea typeface="Calistoga"/>
                <a:cs typeface="Calistoga"/>
                <a:sym typeface="Calistoga"/>
              </a:rPr>
              <a:t>Procedure</a:t>
            </a:r>
            <a:endParaRPr sz="2400" dirty="0">
              <a:solidFill>
                <a:schemeClr val="lt1"/>
              </a:solidFill>
              <a:latin typeface="Calistoga"/>
              <a:ea typeface="Calistoga"/>
              <a:cs typeface="Calistoga"/>
              <a:sym typeface="Calistoga"/>
            </a:endParaRPr>
          </a:p>
        </p:txBody>
      </p:sp>
      <p:sp>
        <p:nvSpPr>
          <p:cNvPr id="2634" name="Google Shape;2634;p76"/>
          <p:cNvSpPr txBox="1"/>
          <p:nvPr/>
        </p:nvSpPr>
        <p:spPr>
          <a:xfrm>
            <a:off x="856913" y="1771393"/>
            <a:ext cx="2162100" cy="928500"/>
          </a:xfrm>
          <a:prstGeom prst="rect">
            <a:avLst/>
          </a:prstGeom>
          <a:noFill/>
          <a:ln>
            <a:noFill/>
          </a:ln>
        </p:spPr>
        <p:txBody>
          <a:bodyPr spcFirstLastPara="1" wrap="square" lIns="91425" tIns="91425" rIns="91425" bIns="91425" anchor="t" anchorCtr="0">
            <a:noAutofit/>
          </a:bodyPr>
          <a:lstStyle/>
          <a:p>
            <a:pPr algn="ctr">
              <a:spcAft>
                <a:spcPts val="1600"/>
              </a:spcAft>
            </a:pPr>
            <a:r>
              <a:rPr lang="en" dirty="0">
                <a:solidFill>
                  <a:schemeClr val="dk1"/>
                </a:solidFill>
                <a:latin typeface="Voces"/>
                <a:ea typeface="Voces"/>
                <a:cs typeface="Voces"/>
                <a:sym typeface="Voces"/>
              </a:rPr>
              <a:t>Procedural irregularity that affected the outcome of the matter</a:t>
            </a:r>
            <a:endParaRPr dirty="0">
              <a:solidFill>
                <a:schemeClr val="dk1"/>
              </a:solidFill>
              <a:latin typeface="Voces"/>
              <a:ea typeface="Voces"/>
              <a:cs typeface="Voces"/>
              <a:sym typeface="Voces"/>
            </a:endParaRPr>
          </a:p>
        </p:txBody>
      </p:sp>
      <p:sp>
        <p:nvSpPr>
          <p:cNvPr id="2635" name="Google Shape;2635;p76"/>
          <p:cNvSpPr txBox="1"/>
          <p:nvPr/>
        </p:nvSpPr>
        <p:spPr>
          <a:xfrm>
            <a:off x="3827542" y="3848659"/>
            <a:ext cx="1502431" cy="431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dirty="0">
                <a:solidFill>
                  <a:schemeClr val="lt1"/>
                </a:solidFill>
                <a:latin typeface="Calistoga"/>
                <a:ea typeface="Calistoga"/>
                <a:cs typeface="Calistoga"/>
                <a:sym typeface="Calistoga"/>
              </a:rPr>
              <a:t>Evidence</a:t>
            </a:r>
            <a:endParaRPr sz="2400" dirty="0">
              <a:solidFill>
                <a:schemeClr val="lt1"/>
              </a:solidFill>
              <a:latin typeface="Calistoga"/>
              <a:ea typeface="Calistoga"/>
              <a:cs typeface="Calistoga"/>
              <a:sym typeface="Calistoga"/>
            </a:endParaRPr>
          </a:p>
        </p:txBody>
      </p:sp>
      <p:sp>
        <p:nvSpPr>
          <p:cNvPr id="2636" name="Google Shape;2636;p76"/>
          <p:cNvSpPr txBox="1"/>
          <p:nvPr/>
        </p:nvSpPr>
        <p:spPr>
          <a:xfrm>
            <a:off x="3493638" y="1771400"/>
            <a:ext cx="2162100" cy="928500"/>
          </a:xfrm>
          <a:prstGeom prst="rect">
            <a:avLst/>
          </a:prstGeom>
          <a:noFill/>
          <a:ln>
            <a:noFill/>
          </a:ln>
        </p:spPr>
        <p:txBody>
          <a:bodyPr spcFirstLastPara="1" wrap="square" lIns="91425" tIns="91425" rIns="91425" bIns="91425" anchor="t" anchorCtr="0">
            <a:noAutofit/>
          </a:bodyPr>
          <a:lstStyle/>
          <a:p>
            <a:pPr algn="ctr">
              <a:spcAft>
                <a:spcPts val="1600"/>
              </a:spcAft>
            </a:pPr>
            <a:r>
              <a:rPr lang="en-US" dirty="0">
                <a:solidFill>
                  <a:schemeClr val="dk1"/>
                </a:solidFill>
                <a:latin typeface="Voces"/>
                <a:ea typeface="Voces"/>
                <a:cs typeface="Voces"/>
                <a:sym typeface="Voces"/>
              </a:rPr>
              <a:t>New evidence that was not reasonably available and could affect the outcome</a:t>
            </a:r>
          </a:p>
        </p:txBody>
      </p:sp>
      <p:sp>
        <p:nvSpPr>
          <p:cNvPr id="2637" name="Google Shape;2637;p76"/>
          <p:cNvSpPr txBox="1"/>
          <p:nvPr/>
        </p:nvSpPr>
        <p:spPr>
          <a:xfrm>
            <a:off x="6408350" y="3840287"/>
            <a:ext cx="1626600" cy="431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dirty="0">
                <a:solidFill>
                  <a:schemeClr val="lt1"/>
                </a:solidFill>
                <a:latin typeface="Calistoga"/>
                <a:ea typeface="Calistoga"/>
                <a:cs typeface="Calistoga"/>
                <a:sym typeface="Calistoga"/>
              </a:rPr>
              <a:t>Bias</a:t>
            </a:r>
            <a:endParaRPr sz="2400" dirty="0">
              <a:solidFill>
                <a:schemeClr val="lt1"/>
              </a:solidFill>
              <a:latin typeface="Calistoga"/>
              <a:ea typeface="Calistoga"/>
              <a:cs typeface="Calistoga"/>
              <a:sym typeface="Calistoga"/>
            </a:endParaRPr>
          </a:p>
        </p:txBody>
      </p:sp>
      <p:sp>
        <p:nvSpPr>
          <p:cNvPr id="2638" name="Google Shape;2638;p76"/>
          <p:cNvSpPr txBox="1"/>
          <p:nvPr/>
        </p:nvSpPr>
        <p:spPr>
          <a:xfrm>
            <a:off x="6124988" y="1771400"/>
            <a:ext cx="2162100" cy="9285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1600"/>
              </a:spcAft>
              <a:buNone/>
            </a:pPr>
            <a:r>
              <a:rPr lang="en" dirty="0">
                <a:solidFill>
                  <a:schemeClr val="dk1"/>
                </a:solidFill>
                <a:latin typeface="Voces"/>
                <a:ea typeface="Voces"/>
                <a:cs typeface="Voces"/>
                <a:sym typeface="Voces"/>
              </a:rPr>
              <a:t>TIXC, DM, and/or investigator(s) biased for/against a party generally or personally</a:t>
            </a:r>
            <a:endParaRPr dirty="0">
              <a:solidFill>
                <a:schemeClr val="dk1"/>
              </a:solidFill>
              <a:latin typeface="Voces"/>
              <a:ea typeface="Voces"/>
              <a:cs typeface="Voces"/>
              <a:sym typeface="Voces"/>
            </a:endParaRPr>
          </a:p>
        </p:txBody>
      </p:sp>
      <p:sp>
        <p:nvSpPr>
          <p:cNvPr id="2639" name="Google Shape;2639;p76"/>
          <p:cNvSpPr/>
          <p:nvPr/>
        </p:nvSpPr>
        <p:spPr>
          <a:xfrm>
            <a:off x="255975" y="3937900"/>
            <a:ext cx="392375" cy="1353225"/>
          </a:xfrm>
          <a:custGeom>
            <a:avLst/>
            <a:gdLst/>
            <a:ahLst/>
            <a:cxnLst/>
            <a:rect l="l" t="t" r="r" b="b"/>
            <a:pathLst>
              <a:path w="15695" h="54129" extrusionOk="0">
                <a:moveTo>
                  <a:pt x="14358" y="2801"/>
                </a:moveTo>
                <a:lnTo>
                  <a:pt x="14358" y="2801"/>
                </a:lnTo>
                <a:cubicBezTo>
                  <a:pt x="14462" y="5734"/>
                  <a:pt x="14554" y="8661"/>
                  <a:pt x="14668" y="11566"/>
                </a:cubicBezTo>
                <a:cubicBezTo>
                  <a:pt x="14741" y="13473"/>
                  <a:pt x="14814" y="15379"/>
                  <a:pt x="14888" y="17285"/>
                </a:cubicBezTo>
                <a:cubicBezTo>
                  <a:pt x="14961" y="19118"/>
                  <a:pt x="15071" y="20951"/>
                  <a:pt x="15071" y="22784"/>
                </a:cubicBezTo>
                <a:cubicBezTo>
                  <a:pt x="15071" y="23673"/>
                  <a:pt x="14972" y="24562"/>
                  <a:pt x="14779" y="25434"/>
                </a:cubicBezTo>
                <a:lnTo>
                  <a:pt x="14779" y="25434"/>
                </a:lnTo>
                <a:cubicBezTo>
                  <a:pt x="14239" y="22643"/>
                  <a:pt x="13853" y="19829"/>
                  <a:pt x="13678" y="16992"/>
                </a:cubicBezTo>
                <a:cubicBezTo>
                  <a:pt x="13458" y="13436"/>
                  <a:pt x="13531" y="9843"/>
                  <a:pt x="13898" y="6324"/>
                </a:cubicBezTo>
                <a:cubicBezTo>
                  <a:pt x="14006" y="5140"/>
                  <a:pt x="14164" y="3968"/>
                  <a:pt x="14358" y="2801"/>
                </a:cubicBezTo>
                <a:close/>
                <a:moveTo>
                  <a:pt x="14512" y="0"/>
                </a:moveTo>
                <a:cubicBezTo>
                  <a:pt x="14401" y="0"/>
                  <a:pt x="14296" y="61"/>
                  <a:pt x="14264" y="202"/>
                </a:cubicBezTo>
                <a:cubicBezTo>
                  <a:pt x="13568" y="3758"/>
                  <a:pt x="13165" y="7351"/>
                  <a:pt x="13055" y="10980"/>
                </a:cubicBezTo>
                <a:cubicBezTo>
                  <a:pt x="12945" y="14572"/>
                  <a:pt x="13128" y="18165"/>
                  <a:pt x="13605" y="21721"/>
                </a:cubicBezTo>
                <a:cubicBezTo>
                  <a:pt x="13815" y="23370"/>
                  <a:pt x="14098" y="24995"/>
                  <a:pt x="14455" y="26616"/>
                </a:cubicBezTo>
                <a:lnTo>
                  <a:pt x="14455" y="26616"/>
                </a:lnTo>
                <a:cubicBezTo>
                  <a:pt x="14298" y="27095"/>
                  <a:pt x="14112" y="27566"/>
                  <a:pt x="13898" y="28026"/>
                </a:cubicBezTo>
                <a:cubicBezTo>
                  <a:pt x="13165" y="29639"/>
                  <a:pt x="12248" y="31178"/>
                  <a:pt x="11405" y="32755"/>
                </a:cubicBezTo>
                <a:cubicBezTo>
                  <a:pt x="9609" y="36054"/>
                  <a:pt x="7813" y="39390"/>
                  <a:pt x="6016" y="42689"/>
                </a:cubicBezTo>
                <a:cubicBezTo>
                  <a:pt x="4037" y="46428"/>
                  <a:pt x="2021" y="50131"/>
                  <a:pt x="78" y="53870"/>
                </a:cubicBezTo>
                <a:cubicBezTo>
                  <a:pt x="0" y="53999"/>
                  <a:pt x="106" y="54129"/>
                  <a:pt x="213" y="54129"/>
                </a:cubicBezTo>
                <a:cubicBezTo>
                  <a:pt x="257" y="54129"/>
                  <a:pt x="302" y="54107"/>
                  <a:pt x="334" y="54053"/>
                </a:cubicBezTo>
                <a:cubicBezTo>
                  <a:pt x="4074" y="47418"/>
                  <a:pt x="7703" y="40746"/>
                  <a:pt x="11368" y="34074"/>
                </a:cubicBezTo>
                <a:cubicBezTo>
                  <a:pt x="12248" y="32461"/>
                  <a:pt x="13165" y="30848"/>
                  <a:pt x="14008" y="29199"/>
                </a:cubicBezTo>
                <a:cubicBezTo>
                  <a:pt x="14266" y="28705"/>
                  <a:pt x="14499" y="28200"/>
                  <a:pt x="14702" y="27686"/>
                </a:cubicBezTo>
                <a:lnTo>
                  <a:pt x="14702" y="27686"/>
                </a:lnTo>
                <a:cubicBezTo>
                  <a:pt x="14703" y="27690"/>
                  <a:pt x="14704" y="27693"/>
                  <a:pt x="14704" y="27696"/>
                </a:cubicBezTo>
                <a:cubicBezTo>
                  <a:pt x="14748" y="27826"/>
                  <a:pt x="14848" y="27882"/>
                  <a:pt x="14949" y="27882"/>
                </a:cubicBezTo>
                <a:cubicBezTo>
                  <a:pt x="15104" y="27882"/>
                  <a:pt x="15262" y="27749"/>
                  <a:pt x="15218" y="27549"/>
                </a:cubicBezTo>
                <a:cubicBezTo>
                  <a:pt x="15158" y="27278"/>
                  <a:pt x="15099" y="27007"/>
                  <a:pt x="15042" y="26736"/>
                </a:cubicBezTo>
                <a:lnTo>
                  <a:pt x="15042" y="26736"/>
                </a:lnTo>
                <a:cubicBezTo>
                  <a:pt x="15294" y="25946"/>
                  <a:pt x="15478" y="25139"/>
                  <a:pt x="15584" y="24323"/>
                </a:cubicBezTo>
                <a:cubicBezTo>
                  <a:pt x="15694" y="22490"/>
                  <a:pt x="15694" y="20621"/>
                  <a:pt x="15548" y="18788"/>
                </a:cubicBezTo>
                <a:lnTo>
                  <a:pt x="15328" y="13069"/>
                </a:lnTo>
                <a:lnTo>
                  <a:pt x="14814" y="276"/>
                </a:lnTo>
                <a:cubicBezTo>
                  <a:pt x="14814" y="108"/>
                  <a:pt x="14659" y="0"/>
                  <a:pt x="145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0" name="Google Shape;2640;p76"/>
          <p:cNvSpPr/>
          <p:nvPr/>
        </p:nvSpPr>
        <p:spPr>
          <a:xfrm>
            <a:off x="608200" y="4566500"/>
            <a:ext cx="105750" cy="68825"/>
          </a:xfrm>
          <a:custGeom>
            <a:avLst/>
            <a:gdLst/>
            <a:ahLst/>
            <a:cxnLst/>
            <a:rect l="l" t="t" r="r" b="b"/>
            <a:pathLst>
              <a:path w="4230" h="2753" extrusionOk="0">
                <a:moveTo>
                  <a:pt x="2945" y="942"/>
                </a:moveTo>
                <a:cubicBezTo>
                  <a:pt x="2269" y="1517"/>
                  <a:pt x="1471" y="1952"/>
                  <a:pt x="606" y="2228"/>
                </a:cubicBezTo>
                <a:lnTo>
                  <a:pt x="606" y="2228"/>
                </a:lnTo>
                <a:cubicBezTo>
                  <a:pt x="1355" y="1737"/>
                  <a:pt x="2134" y="1308"/>
                  <a:pt x="2945" y="942"/>
                </a:cubicBezTo>
                <a:close/>
                <a:moveTo>
                  <a:pt x="3975" y="1"/>
                </a:moveTo>
                <a:cubicBezTo>
                  <a:pt x="3946" y="1"/>
                  <a:pt x="3913" y="7"/>
                  <a:pt x="3878" y="23"/>
                </a:cubicBezTo>
                <a:cubicBezTo>
                  <a:pt x="2522" y="499"/>
                  <a:pt x="1275" y="1196"/>
                  <a:pt x="212" y="2149"/>
                </a:cubicBezTo>
                <a:cubicBezTo>
                  <a:pt x="135" y="2206"/>
                  <a:pt x="149" y="2294"/>
                  <a:pt x="201" y="2349"/>
                </a:cubicBezTo>
                <a:lnTo>
                  <a:pt x="201" y="2349"/>
                </a:lnTo>
                <a:cubicBezTo>
                  <a:pt x="0" y="2444"/>
                  <a:pt x="91" y="2753"/>
                  <a:pt x="304" y="2753"/>
                </a:cubicBezTo>
                <a:cubicBezTo>
                  <a:pt x="333" y="2753"/>
                  <a:pt x="363" y="2747"/>
                  <a:pt x="395" y="2735"/>
                </a:cubicBezTo>
                <a:cubicBezTo>
                  <a:pt x="1862" y="2405"/>
                  <a:pt x="3145" y="1599"/>
                  <a:pt x="4135" y="426"/>
                </a:cubicBezTo>
                <a:cubicBezTo>
                  <a:pt x="4229" y="268"/>
                  <a:pt x="4161" y="1"/>
                  <a:pt x="39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76"/>
          <p:cNvSpPr/>
          <p:nvPr/>
        </p:nvSpPr>
        <p:spPr>
          <a:xfrm>
            <a:off x="526850" y="4638950"/>
            <a:ext cx="221825" cy="150500"/>
          </a:xfrm>
          <a:custGeom>
            <a:avLst/>
            <a:gdLst/>
            <a:ahLst/>
            <a:cxnLst/>
            <a:rect l="l" t="t" r="r" b="b"/>
            <a:pathLst>
              <a:path w="8873" h="6020" extrusionOk="0">
                <a:moveTo>
                  <a:pt x="7560" y="967"/>
                </a:moveTo>
                <a:cubicBezTo>
                  <a:pt x="6722" y="1773"/>
                  <a:pt x="5775" y="2459"/>
                  <a:pt x="4749" y="3026"/>
                </a:cubicBezTo>
                <a:cubicBezTo>
                  <a:pt x="4057" y="3391"/>
                  <a:pt x="3329" y="3719"/>
                  <a:pt x="2600" y="3975"/>
                </a:cubicBezTo>
                <a:lnTo>
                  <a:pt x="2600" y="3975"/>
                </a:lnTo>
                <a:cubicBezTo>
                  <a:pt x="3110" y="3576"/>
                  <a:pt x="3655" y="3187"/>
                  <a:pt x="4199" y="2843"/>
                </a:cubicBezTo>
                <a:cubicBezTo>
                  <a:pt x="5261" y="2117"/>
                  <a:pt x="6386" y="1497"/>
                  <a:pt x="7560" y="967"/>
                </a:cubicBezTo>
                <a:close/>
                <a:moveTo>
                  <a:pt x="8605" y="0"/>
                </a:moveTo>
                <a:cubicBezTo>
                  <a:pt x="8580" y="0"/>
                  <a:pt x="8553" y="6"/>
                  <a:pt x="8525" y="20"/>
                </a:cubicBezTo>
                <a:cubicBezTo>
                  <a:pt x="8490" y="35"/>
                  <a:pt x="8454" y="49"/>
                  <a:pt x="8419" y="64"/>
                </a:cubicBezTo>
                <a:lnTo>
                  <a:pt x="8419" y="64"/>
                </a:lnTo>
                <a:lnTo>
                  <a:pt x="8415" y="57"/>
                </a:lnTo>
                <a:cubicBezTo>
                  <a:pt x="8411" y="62"/>
                  <a:pt x="8407" y="66"/>
                  <a:pt x="8404" y="70"/>
                </a:cubicBezTo>
                <a:lnTo>
                  <a:pt x="8404" y="70"/>
                </a:lnTo>
                <a:cubicBezTo>
                  <a:pt x="6835" y="721"/>
                  <a:pt x="5337" y="1512"/>
                  <a:pt x="3979" y="2477"/>
                </a:cubicBezTo>
                <a:cubicBezTo>
                  <a:pt x="3283" y="2953"/>
                  <a:pt x="2586" y="3466"/>
                  <a:pt x="1963" y="4016"/>
                </a:cubicBezTo>
                <a:cubicBezTo>
                  <a:pt x="1846" y="4108"/>
                  <a:pt x="1731" y="4202"/>
                  <a:pt x="1619" y="4296"/>
                </a:cubicBezTo>
                <a:lnTo>
                  <a:pt x="1619" y="4296"/>
                </a:lnTo>
                <a:cubicBezTo>
                  <a:pt x="1201" y="4473"/>
                  <a:pt x="800" y="4697"/>
                  <a:pt x="424" y="4969"/>
                </a:cubicBezTo>
                <a:cubicBezTo>
                  <a:pt x="301" y="5092"/>
                  <a:pt x="375" y="5280"/>
                  <a:pt x="503" y="5347"/>
                </a:cubicBezTo>
                <a:lnTo>
                  <a:pt x="503" y="5347"/>
                </a:lnTo>
                <a:cubicBezTo>
                  <a:pt x="352" y="5508"/>
                  <a:pt x="203" y="5675"/>
                  <a:pt x="57" y="5849"/>
                </a:cubicBezTo>
                <a:cubicBezTo>
                  <a:pt x="0" y="5934"/>
                  <a:pt x="75" y="6019"/>
                  <a:pt x="163" y="6019"/>
                </a:cubicBezTo>
                <a:cubicBezTo>
                  <a:pt x="189" y="6019"/>
                  <a:pt x="215" y="6012"/>
                  <a:pt x="240" y="5996"/>
                </a:cubicBezTo>
                <a:cubicBezTo>
                  <a:pt x="615" y="5684"/>
                  <a:pt x="977" y="5360"/>
                  <a:pt x="1341" y="5038"/>
                </a:cubicBezTo>
                <a:lnTo>
                  <a:pt x="1341" y="5038"/>
                </a:lnTo>
                <a:cubicBezTo>
                  <a:pt x="1882" y="4793"/>
                  <a:pt x="2436" y="4578"/>
                  <a:pt x="2990" y="4419"/>
                </a:cubicBezTo>
                <a:cubicBezTo>
                  <a:pt x="5189" y="3576"/>
                  <a:pt x="7169" y="2220"/>
                  <a:pt x="8745" y="424"/>
                </a:cubicBezTo>
                <a:cubicBezTo>
                  <a:pt x="8873" y="296"/>
                  <a:pt x="8777" y="0"/>
                  <a:pt x="86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2" name="Google Shape;2642;p76"/>
          <p:cNvSpPr/>
          <p:nvPr/>
        </p:nvSpPr>
        <p:spPr>
          <a:xfrm>
            <a:off x="468725" y="4458425"/>
            <a:ext cx="94175" cy="404475"/>
          </a:xfrm>
          <a:custGeom>
            <a:avLst/>
            <a:gdLst/>
            <a:ahLst/>
            <a:cxnLst/>
            <a:rect l="l" t="t" r="r" b="b"/>
            <a:pathLst>
              <a:path w="3767" h="16179" extrusionOk="0">
                <a:moveTo>
                  <a:pt x="1818" y="1860"/>
                </a:moveTo>
                <a:cubicBezTo>
                  <a:pt x="2831" y="5239"/>
                  <a:pt x="2905" y="8838"/>
                  <a:pt x="2015" y="12300"/>
                </a:cubicBezTo>
                <a:cubicBezTo>
                  <a:pt x="1789" y="13270"/>
                  <a:pt x="1477" y="14211"/>
                  <a:pt x="1080" y="15149"/>
                </a:cubicBezTo>
                <a:lnTo>
                  <a:pt x="1080" y="15149"/>
                </a:lnTo>
                <a:cubicBezTo>
                  <a:pt x="696" y="13444"/>
                  <a:pt x="579" y="11667"/>
                  <a:pt x="806" y="9918"/>
                </a:cubicBezTo>
                <a:cubicBezTo>
                  <a:pt x="989" y="7865"/>
                  <a:pt x="1392" y="5848"/>
                  <a:pt x="1649" y="3796"/>
                </a:cubicBezTo>
                <a:cubicBezTo>
                  <a:pt x="1729" y="3152"/>
                  <a:pt x="1788" y="2509"/>
                  <a:pt x="1818" y="1860"/>
                </a:cubicBezTo>
                <a:close/>
                <a:moveTo>
                  <a:pt x="1506" y="1"/>
                </a:moveTo>
                <a:cubicBezTo>
                  <a:pt x="1378" y="1"/>
                  <a:pt x="1263" y="84"/>
                  <a:pt x="1282" y="240"/>
                </a:cubicBezTo>
                <a:cubicBezTo>
                  <a:pt x="1283" y="264"/>
                  <a:pt x="1284" y="288"/>
                  <a:pt x="1285" y="313"/>
                </a:cubicBezTo>
                <a:lnTo>
                  <a:pt x="1285" y="313"/>
                </a:lnTo>
                <a:lnTo>
                  <a:pt x="1282" y="313"/>
                </a:lnTo>
                <a:cubicBezTo>
                  <a:pt x="1283" y="316"/>
                  <a:pt x="1284" y="319"/>
                  <a:pt x="1286" y="322"/>
                </a:cubicBezTo>
                <a:lnTo>
                  <a:pt x="1286" y="322"/>
                </a:lnTo>
                <a:cubicBezTo>
                  <a:pt x="1447" y="4508"/>
                  <a:pt x="0" y="8515"/>
                  <a:pt x="146" y="12667"/>
                </a:cubicBezTo>
                <a:cubicBezTo>
                  <a:pt x="146" y="13767"/>
                  <a:pt x="329" y="14903"/>
                  <a:pt x="659" y="15966"/>
                </a:cubicBezTo>
                <a:cubicBezTo>
                  <a:pt x="718" y="16114"/>
                  <a:pt x="843" y="16178"/>
                  <a:pt x="964" y="16178"/>
                </a:cubicBezTo>
                <a:cubicBezTo>
                  <a:pt x="1142" y="16178"/>
                  <a:pt x="1311" y="16038"/>
                  <a:pt x="1246" y="15819"/>
                </a:cubicBezTo>
                <a:cubicBezTo>
                  <a:pt x="1226" y="15747"/>
                  <a:pt x="1207" y="15675"/>
                  <a:pt x="1189" y="15602"/>
                </a:cubicBezTo>
                <a:lnTo>
                  <a:pt x="1189" y="15602"/>
                </a:lnTo>
                <a:cubicBezTo>
                  <a:pt x="3504" y="10803"/>
                  <a:pt x="3767" y="5250"/>
                  <a:pt x="1834" y="301"/>
                </a:cubicBezTo>
                <a:lnTo>
                  <a:pt x="1834" y="301"/>
                </a:lnTo>
                <a:cubicBezTo>
                  <a:pt x="1833" y="280"/>
                  <a:pt x="1833" y="260"/>
                  <a:pt x="1832" y="240"/>
                </a:cubicBezTo>
                <a:lnTo>
                  <a:pt x="1832" y="240"/>
                </a:lnTo>
                <a:lnTo>
                  <a:pt x="1811" y="243"/>
                </a:lnTo>
                <a:lnTo>
                  <a:pt x="1811" y="243"/>
                </a:lnTo>
                <a:cubicBezTo>
                  <a:pt x="1806" y="229"/>
                  <a:pt x="1801" y="216"/>
                  <a:pt x="1795" y="203"/>
                </a:cubicBezTo>
                <a:cubicBezTo>
                  <a:pt x="1744" y="66"/>
                  <a:pt x="1620" y="1"/>
                  <a:pt x="15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3" name="Google Shape;2643;p76"/>
          <p:cNvSpPr/>
          <p:nvPr/>
        </p:nvSpPr>
        <p:spPr>
          <a:xfrm>
            <a:off x="433950" y="4764225"/>
            <a:ext cx="278775" cy="191100"/>
          </a:xfrm>
          <a:custGeom>
            <a:avLst/>
            <a:gdLst/>
            <a:ahLst/>
            <a:cxnLst/>
            <a:rect l="l" t="t" r="r" b="b"/>
            <a:pathLst>
              <a:path w="11151" h="7644" extrusionOk="0">
                <a:moveTo>
                  <a:pt x="9635" y="1083"/>
                </a:moveTo>
                <a:lnTo>
                  <a:pt x="9635" y="1083"/>
                </a:lnTo>
                <a:cubicBezTo>
                  <a:pt x="7676" y="3053"/>
                  <a:pt x="5406" y="4709"/>
                  <a:pt x="2893" y="5934"/>
                </a:cubicBezTo>
                <a:cubicBezTo>
                  <a:pt x="2462" y="6140"/>
                  <a:pt x="2031" y="6327"/>
                  <a:pt x="1595" y="6509"/>
                </a:cubicBezTo>
                <a:lnTo>
                  <a:pt x="1595" y="6509"/>
                </a:lnTo>
                <a:cubicBezTo>
                  <a:pt x="2044" y="6089"/>
                  <a:pt x="2499" y="5675"/>
                  <a:pt x="2966" y="5274"/>
                </a:cubicBezTo>
                <a:cubicBezTo>
                  <a:pt x="3773" y="4614"/>
                  <a:pt x="4616" y="3991"/>
                  <a:pt x="5459" y="3404"/>
                </a:cubicBezTo>
                <a:cubicBezTo>
                  <a:pt x="6801" y="2519"/>
                  <a:pt x="8187" y="1745"/>
                  <a:pt x="9635" y="1083"/>
                </a:cubicBezTo>
                <a:close/>
                <a:moveTo>
                  <a:pt x="10847" y="0"/>
                </a:moveTo>
                <a:cubicBezTo>
                  <a:pt x="10813" y="0"/>
                  <a:pt x="10776" y="10"/>
                  <a:pt x="10738" y="32"/>
                </a:cubicBezTo>
                <a:cubicBezTo>
                  <a:pt x="10693" y="50"/>
                  <a:pt x="10648" y="68"/>
                  <a:pt x="10603" y="87"/>
                </a:cubicBezTo>
                <a:lnTo>
                  <a:pt x="10603" y="87"/>
                </a:lnTo>
                <a:lnTo>
                  <a:pt x="10591" y="68"/>
                </a:lnTo>
                <a:cubicBezTo>
                  <a:pt x="10581" y="80"/>
                  <a:pt x="10570" y="92"/>
                  <a:pt x="10559" y="104"/>
                </a:cubicBezTo>
                <a:lnTo>
                  <a:pt x="10559" y="104"/>
                </a:lnTo>
                <a:cubicBezTo>
                  <a:pt x="7620" y="1310"/>
                  <a:pt x="4861" y="3006"/>
                  <a:pt x="2453" y="5090"/>
                </a:cubicBezTo>
                <a:cubicBezTo>
                  <a:pt x="1746" y="5656"/>
                  <a:pt x="1106" y="6291"/>
                  <a:pt x="502" y="6960"/>
                </a:cubicBezTo>
                <a:lnTo>
                  <a:pt x="502" y="6960"/>
                </a:lnTo>
                <a:cubicBezTo>
                  <a:pt x="444" y="6985"/>
                  <a:pt x="386" y="7009"/>
                  <a:pt x="327" y="7033"/>
                </a:cubicBezTo>
                <a:cubicBezTo>
                  <a:pt x="1" y="7164"/>
                  <a:pt x="81" y="7643"/>
                  <a:pt x="361" y="7643"/>
                </a:cubicBezTo>
                <a:cubicBezTo>
                  <a:pt x="396" y="7643"/>
                  <a:pt x="434" y="7636"/>
                  <a:pt x="474" y="7620"/>
                </a:cubicBezTo>
                <a:cubicBezTo>
                  <a:pt x="2087" y="7107"/>
                  <a:pt x="3590" y="6373"/>
                  <a:pt x="5019" y="5494"/>
                </a:cubicBezTo>
                <a:cubicBezTo>
                  <a:pt x="6449" y="4614"/>
                  <a:pt x="7769" y="3624"/>
                  <a:pt x="9015" y="2524"/>
                </a:cubicBezTo>
                <a:cubicBezTo>
                  <a:pt x="9712" y="1865"/>
                  <a:pt x="10371" y="1205"/>
                  <a:pt x="10995" y="472"/>
                </a:cubicBezTo>
                <a:cubicBezTo>
                  <a:pt x="11151" y="316"/>
                  <a:pt x="11041" y="0"/>
                  <a:pt x="108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4" name="Google Shape;2644;p76"/>
          <p:cNvSpPr/>
          <p:nvPr/>
        </p:nvSpPr>
        <p:spPr>
          <a:xfrm>
            <a:off x="591325" y="4158825"/>
            <a:ext cx="410025" cy="513450"/>
          </a:xfrm>
          <a:custGeom>
            <a:avLst/>
            <a:gdLst/>
            <a:ahLst/>
            <a:cxnLst/>
            <a:rect l="l" t="t" r="r" b="b"/>
            <a:pathLst>
              <a:path w="16401" h="20538" extrusionOk="0">
                <a:moveTo>
                  <a:pt x="15215" y="1042"/>
                </a:moveTo>
                <a:lnTo>
                  <a:pt x="15215" y="1042"/>
                </a:lnTo>
                <a:cubicBezTo>
                  <a:pt x="13595" y="3789"/>
                  <a:pt x="11966" y="6517"/>
                  <a:pt x="9978" y="9035"/>
                </a:cubicBezTo>
                <a:cubicBezTo>
                  <a:pt x="8915" y="10428"/>
                  <a:pt x="7742" y="11711"/>
                  <a:pt x="6459" y="12920"/>
                </a:cubicBezTo>
                <a:cubicBezTo>
                  <a:pt x="5375" y="13869"/>
                  <a:pt x="4228" y="14755"/>
                  <a:pt x="3134" y="15724"/>
                </a:cubicBezTo>
                <a:lnTo>
                  <a:pt x="3134" y="15724"/>
                </a:lnTo>
                <a:cubicBezTo>
                  <a:pt x="3373" y="15291"/>
                  <a:pt x="3582" y="14839"/>
                  <a:pt x="3783" y="14387"/>
                </a:cubicBezTo>
                <a:cubicBezTo>
                  <a:pt x="4406" y="12957"/>
                  <a:pt x="5103" y="11564"/>
                  <a:pt x="5873" y="10244"/>
                </a:cubicBezTo>
                <a:cubicBezTo>
                  <a:pt x="7412" y="7605"/>
                  <a:pt x="9428" y="5259"/>
                  <a:pt x="11775" y="3316"/>
                </a:cubicBezTo>
                <a:cubicBezTo>
                  <a:pt x="12852" y="2442"/>
                  <a:pt x="13999" y="1684"/>
                  <a:pt x="15215" y="1042"/>
                </a:cubicBezTo>
                <a:close/>
                <a:moveTo>
                  <a:pt x="16018" y="0"/>
                </a:moveTo>
                <a:cubicBezTo>
                  <a:pt x="15962" y="0"/>
                  <a:pt x="15903" y="16"/>
                  <a:pt x="15844" y="53"/>
                </a:cubicBezTo>
                <a:cubicBezTo>
                  <a:pt x="13094" y="1373"/>
                  <a:pt x="10638" y="3243"/>
                  <a:pt x="8622" y="5552"/>
                </a:cubicBezTo>
                <a:cubicBezTo>
                  <a:pt x="6606" y="7825"/>
                  <a:pt x="4956" y="10428"/>
                  <a:pt x="3783" y="13287"/>
                </a:cubicBezTo>
                <a:cubicBezTo>
                  <a:pt x="3303" y="14408"/>
                  <a:pt x="2880" y="15665"/>
                  <a:pt x="2149" y="16676"/>
                </a:cubicBezTo>
                <a:lnTo>
                  <a:pt x="2149" y="16676"/>
                </a:lnTo>
                <a:cubicBezTo>
                  <a:pt x="1918" y="16920"/>
                  <a:pt x="1695" y="17171"/>
                  <a:pt x="1482" y="17433"/>
                </a:cubicBezTo>
                <a:lnTo>
                  <a:pt x="1482" y="17433"/>
                </a:lnTo>
                <a:cubicBezTo>
                  <a:pt x="1386" y="17521"/>
                  <a:pt x="1286" y="17606"/>
                  <a:pt x="1180" y="17686"/>
                </a:cubicBezTo>
                <a:cubicBezTo>
                  <a:pt x="1096" y="17728"/>
                  <a:pt x="1109" y="17807"/>
                  <a:pt x="1156" y="17852"/>
                </a:cubicBezTo>
                <a:lnTo>
                  <a:pt x="1156" y="17852"/>
                </a:lnTo>
                <a:cubicBezTo>
                  <a:pt x="1152" y="17858"/>
                  <a:pt x="1148" y="17864"/>
                  <a:pt x="1144" y="17869"/>
                </a:cubicBezTo>
                <a:cubicBezTo>
                  <a:pt x="667" y="18566"/>
                  <a:pt x="301" y="19372"/>
                  <a:pt x="44" y="20179"/>
                </a:cubicBezTo>
                <a:cubicBezTo>
                  <a:pt x="0" y="20397"/>
                  <a:pt x="165" y="20538"/>
                  <a:pt x="336" y="20538"/>
                </a:cubicBezTo>
                <a:cubicBezTo>
                  <a:pt x="452" y="20538"/>
                  <a:pt x="571" y="20473"/>
                  <a:pt x="631" y="20325"/>
                </a:cubicBezTo>
                <a:cubicBezTo>
                  <a:pt x="1180" y="18932"/>
                  <a:pt x="2060" y="17686"/>
                  <a:pt x="3197" y="16696"/>
                </a:cubicBezTo>
                <a:cubicBezTo>
                  <a:pt x="4333" y="15633"/>
                  <a:pt x="5543" y="14680"/>
                  <a:pt x="6716" y="13653"/>
                </a:cubicBezTo>
                <a:cubicBezTo>
                  <a:pt x="9245" y="11271"/>
                  <a:pt x="11445" y="8558"/>
                  <a:pt x="13241" y="5589"/>
                </a:cubicBezTo>
                <a:cubicBezTo>
                  <a:pt x="14304" y="3902"/>
                  <a:pt x="15294" y="2180"/>
                  <a:pt x="16284" y="457"/>
                </a:cubicBezTo>
                <a:cubicBezTo>
                  <a:pt x="16401" y="252"/>
                  <a:pt x="16237" y="0"/>
                  <a:pt x="160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5" name="Google Shape;2645;p76"/>
          <p:cNvSpPr/>
          <p:nvPr/>
        </p:nvSpPr>
        <p:spPr>
          <a:xfrm>
            <a:off x="564925" y="5240650"/>
            <a:ext cx="23850" cy="19250"/>
          </a:xfrm>
          <a:custGeom>
            <a:avLst/>
            <a:gdLst/>
            <a:ahLst/>
            <a:cxnLst/>
            <a:rect l="l" t="t" r="r" b="b"/>
            <a:pathLst>
              <a:path w="954" h="770" extrusionOk="0">
                <a:moveTo>
                  <a:pt x="477" y="0"/>
                </a:moveTo>
                <a:cubicBezTo>
                  <a:pt x="0" y="37"/>
                  <a:pt x="0" y="733"/>
                  <a:pt x="477" y="770"/>
                </a:cubicBezTo>
                <a:cubicBezTo>
                  <a:pt x="953" y="733"/>
                  <a:pt x="953" y="37"/>
                  <a:pt x="4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 name="Google Shape;2646;p76"/>
          <p:cNvSpPr/>
          <p:nvPr/>
        </p:nvSpPr>
        <p:spPr>
          <a:xfrm>
            <a:off x="520925" y="5163650"/>
            <a:ext cx="30275" cy="24775"/>
          </a:xfrm>
          <a:custGeom>
            <a:avLst/>
            <a:gdLst/>
            <a:ahLst/>
            <a:cxnLst/>
            <a:rect l="l" t="t" r="r" b="b"/>
            <a:pathLst>
              <a:path w="1211" h="991" extrusionOk="0">
                <a:moveTo>
                  <a:pt x="624" y="1"/>
                </a:moveTo>
                <a:cubicBezTo>
                  <a:pt x="1" y="74"/>
                  <a:pt x="1" y="917"/>
                  <a:pt x="624" y="991"/>
                </a:cubicBezTo>
                <a:cubicBezTo>
                  <a:pt x="1210" y="917"/>
                  <a:pt x="1210" y="74"/>
                  <a:pt x="6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 name="Google Shape;2647;p76"/>
          <p:cNvSpPr/>
          <p:nvPr/>
        </p:nvSpPr>
        <p:spPr>
          <a:xfrm>
            <a:off x="608200" y="4566500"/>
            <a:ext cx="105750" cy="68825"/>
          </a:xfrm>
          <a:custGeom>
            <a:avLst/>
            <a:gdLst/>
            <a:ahLst/>
            <a:cxnLst/>
            <a:rect l="l" t="t" r="r" b="b"/>
            <a:pathLst>
              <a:path w="4230" h="2753" extrusionOk="0">
                <a:moveTo>
                  <a:pt x="2945" y="942"/>
                </a:moveTo>
                <a:cubicBezTo>
                  <a:pt x="2269" y="1517"/>
                  <a:pt x="1471" y="1952"/>
                  <a:pt x="606" y="2228"/>
                </a:cubicBezTo>
                <a:lnTo>
                  <a:pt x="606" y="2228"/>
                </a:lnTo>
                <a:cubicBezTo>
                  <a:pt x="1355" y="1737"/>
                  <a:pt x="2134" y="1308"/>
                  <a:pt x="2945" y="942"/>
                </a:cubicBezTo>
                <a:close/>
                <a:moveTo>
                  <a:pt x="3975" y="1"/>
                </a:moveTo>
                <a:cubicBezTo>
                  <a:pt x="3946" y="1"/>
                  <a:pt x="3913" y="7"/>
                  <a:pt x="3878" y="23"/>
                </a:cubicBezTo>
                <a:cubicBezTo>
                  <a:pt x="2522" y="499"/>
                  <a:pt x="1275" y="1196"/>
                  <a:pt x="212" y="2149"/>
                </a:cubicBezTo>
                <a:cubicBezTo>
                  <a:pt x="135" y="2206"/>
                  <a:pt x="149" y="2294"/>
                  <a:pt x="201" y="2349"/>
                </a:cubicBezTo>
                <a:lnTo>
                  <a:pt x="201" y="2349"/>
                </a:lnTo>
                <a:cubicBezTo>
                  <a:pt x="0" y="2444"/>
                  <a:pt x="91" y="2753"/>
                  <a:pt x="304" y="2753"/>
                </a:cubicBezTo>
                <a:cubicBezTo>
                  <a:pt x="333" y="2753"/>
                  <a:pt x="363" y="2747"/>
                  <a:pt x="395" y="2735"/>
                </a:cubicBezTo>
                <a:cubicBezTo>
                  <a:pt x="1862" y="2405"/>
                  <a:pt x="3145" y="1599"/>
                  <a:pt x="4135" y="426"/>
                </a:cubicBezTo>
                <a:cubicBezTo>
                  <a:pt x="4229" y="268"/>
                  <a:pt x="4161" y="1"/>
                  <a:pt x="39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 name="Google Shape;2648;p76"/>
          <p:cNvSpPr/>
          <p:nvPr/>
        </p:nvSpPr>
        <p:spPr>
          <a:xfrm rot="-168174">
            <a:off x="4089408" y="-68617"/>
            <a:ext cx="2347041" cy="346449"/>
          </a:xfrm>
          <a:custGeom>
            <a:avLst/>
            <a:gdLst/>
            <a:ahLst/>
            <a:cxnLst/>
            <a:rect l="l" t="t" r="r" b="b"/>
            <a:pathLst>
              <a:path w="93882" h="13858" fill="none" extrusionOk="0">
                <a:moveTo>
                  <a:pt x="0" y="1"/>
                </a:moveTo>
                <a:cubicBezTo>
                  <a:pt x="6195" y="3667"/>
                  <a:pt x="11217" y="9678"/>
                  <a:pt x="18219" y="11401"/>
                </a:cubicBezTo>
                <a:cubicBezTo>
                  <a:pt x="27970" y="13857"/>
                  <a:pt x="37501" y="7186"/>
                  <a:pt x="47362" y="5243"/>
                </a:cubicBezTo>
                <a:cubicBezTo>
                  <a:pt x="54291" y="3886"/>
                  <a:pt x="61439" y="4876"/>
                  <a:pt x="67781" y="7992"/>
                </a:cubicBezTo>
                <a:cubicBezTo>
                  <a:pt x="71044" y="9642"/>
                  <a:pt x="74233" y="11878"/>
                  <a:pt x="77862" y="12061"/>
                </a:cubicBezTo>
                <a:cubicBezTo>
                  <a:pt x="83911" y="12318"/>
                  <a:pt x="88529" y="6892"/>
                  <a:pt x="93882" y="4106"/>
                </a:cubicBezTo>
              </a:path>
            </a:pathLst>
          </a:custGeom>
          <a:solidFill>
            <a:schemeClr val="accent1"/>
          </a:solidFill>
          <a:ln w="11925" cap="flat" cmpd="sng">
            <a:solidFill>
              <a:schemeClr val="accent1"/>
            </a:solidFill>
            <a:prstDash val="solid"/>
            <a:miter lim="3665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49" name="Google Shape;2649;p76"/>
          <p:cNvGrpSpPr/>
          <p:nvPr/>
        </p:nvGrpSpPr>
        <p:grpSpPr>
          <a:xfrm>
            <a:off x="852792" y="2584959"/>
            <a:ext cx="1692660" cy="1315500"/>
            <a:chOff x="852792" y="2584959"/>
            <a:chExt cx="1692660" cy="1315500"/>
          </a:xfrm>
        </p:grpSpPr>
        <p:sp>
          <p:nvSpPr>
            <p:cNvPr id="2650" name="Google Shape;2650;p76"/>
            <p:cNvSpPr/>
            <p:nvPr/>
          </p:nvSpPr>
          <p:spPr>
            <a:xfrm rot="-7690268">
              <a:off x="895522" y="2882219"/>
              <a:ext cx="1007712" cy="598339"/>
            </a:xfrm>
            <a:custGeom>
              <a:avLst/>
              <a:gdLst/>
              <a:ahLst/>
              <a:cxnLst/>
              <a:rect l="l" t="t" r="r" b="b"/>
              <a:pathLst>
                <a:path w="52789" h="31344" extrusionOk="0">
                  <a:moveTo>
                    <a:pt x="1" y="1"/>
                  </a:moveTo>
                  <a:lnTo>
                    <a:pt x="1" y="18587"/>
                  </a:lnTo>
                  <a:cubicBezTo>
                    <a:pt x="5866" y="19393"/>
                    <a:pt x="11621" y="21043"/>
                    <a:pt x="16680" y="24122"/>
                  </a:cubicBezTo>
                  <a:cubicBezTo>
                    <a:pt x="19759" y="25991"/>
                    <a:pt x="22509" y="28448"/>
                    <a:pt x="24671" y="31344"/>
                  </a:cubicBezTo>
                  <a:lnTo>
                    <a:pt x="52788" y="31344"/>
                  </a:lnTo>
                  <a:cubicBezTo>
                    <a:pt x="47546" y="20786"/>
                    <a:pt x="36915" y="13418"/>
                    <a:pt x="26138" y="8249"/>
                  </a:cubicBezTo>
                  <a:cubicBezTo>
                    <a:pt x="23498" y="6966"/>
                    <a:pt x="20786" y="5830"/>
                    <a:pt x="18073" y="4767"/>
                  </a:cubicBezTo>
                  <a:cubicBezTo>
                    <a:pt x="13234" y="2897"/>
                    <a:pt x="8249" y="1467"/>
                    <a:pt x="3153" y="588"/>
                  </a:cubicBezTo>
                  <a:cubicBezTo>
                    <a:pt x="2163" y="404"/>
                    <a:pt x="1100" y="184"/>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52" name="Google Shape;2652;p76"/>
            <p:cNvGrpSpPr/>
            <p:nvPr/>
          </p:nvGrpSpPr>
          <p:grpSpPr>
            <a:xfrm>
              <a:off x="1790787" y="3048338"/>
              <a:ext cx="201702" cy="367303"/>
              <a:chOff x="797662" y="2939088"/>
              <a:chExt cx="201702" cy="367303"/>
            </a:xfrm>
          </p:grpSpPr>
          <p:sp>
            <p:nvSpPr>
              <p:cNvPr id="2653" name="Google Shape;2653;p76"/>
              <p:cNvSpPr/>
              <p:nvPr/>
            </p:nvSpPr>
            <p:spPr>
              <a:xfrm>
                <a:off x="797662" y="2939088"/>
                <a:ext cx="201702" cy="367303"/>
              </a:xfrm>
              <a:custGeom>
                <a:avLst/>
                <a:gdLst/>
                <a:ahLst/>
                <a:cxnLst/>
                <a:rect l="l" t="t" r="r" b="b"/>
                <a:pathLst>
                  <a:path w="7157" h="13033" extrusionOk="0">
                    <a:moveTo>
                      <a:pt x="3581" y="381"/>
                    </a:moveTo>
                    <a:cubicBezTo>
                      <a:pt x="3655" y="381"/>
                      <a:pt x="3728" y="393"/>
                      <a:pt x="3798" y="416"/>
                    </a:cubicBezTo>
                    <a:lnTo>
                      <a:pt x="3798" y="802"/>
                    </a:lnTo>
                    <a:cubicBezTo>
                      <a:pt x="3808" y="902"/>
                      <a:pt x="3890" y="977"/>
                      <a:pt x="3989" y="977"/>
                    </a:cubicBezTo>
                    <a:cubicBezTo>
                      <a:pt x="4089" y="977"/>
                      <a:pt x="4171" y="902"/>
                      <a:pt x="4181" y="802"/>
                    </a:cubicBezTo>
                    <a:lnTo>
                      <a:pt x="4181" y="756"/>
                    </a:lnTo>
                    <a:cubicBezTo>
                      <a:pt x="4995" y="2041"/>
                      <a:pt x="5481" y="3527"/>
                      <a:pt x="5604" y="5103"/>
                    </a:cubicBezTo>
                    <a:cubicBezTo>
                      <a:pt x="5506" y="5111"/>
                      <a:pt x="5431" y="5193"/>
                      <a:pt x="5431" y="5292"/>
                    </a:cubicBezTo>
                    <a:lnTo>
                      <a:pt x="5431" y="5701"/>
                    </a:lnTo>
                    <a:cubicBezTo>
                      <a:pt x="5431" y="5807"/>
                      <a:pt x="5517" y="5892"/>
                      <a:pt x="5623" y="5892"/>
                    </a:cubicBezTo>
                    <a:lnTo>
                      <a:pt x="5636" y="5892"/>
                    </a:lnTo>
                    <a:lnTo>
                      <a:pt x="5636" y="5906"/>
                    </a:lnTo>
                    <a:cubicBezTo>
                      <a:pt x="5636" y="6697"/>
                      <a:pt x="5544" y="7487"/>
                      <a:pt x="5358" y="8256"/>
                    </a:cubicBezTo>
                    <a:cubicBezTo>
                      <a:pt x="5129" y="8811"/>
                      <a:pt x="4868" y="9352"/>
                      <a:pt x="4574" y="9876"/>
                    </a:cubicBezTo>
                    <a:cubicBezTo>
                      <a:pt x="4436" y="10120"/>
                      <a:pt x="4303" y="10335"/>
                      <a:pt x="4182" y="10521"/>
                    </a:cubicBezTo>
                    <a:lnTo>
                      <a:pt x="4182" y="10191"/>
                    </a:lnTo>
                    <a:cubicBezTo>
                      <a:pt x="4172" y="10093"/>
                      <a:pt x="4089" y="10018"/>
                      <a:pt x="3991" y="10018"/>
                    </a:cubicBezTo>
                    <a:cubicBezTo>
                      <a:pt x="3892" y="10018"/>
                      <a:pt x="3808" y="10093"/>
                      <a:pt x="3800" y="10191"/>
                    </a:cubicBezTo>
                    <a:lnTo>
                      <a:pt x="3800" y="10600"/>
                    </a:lnTo>
                    <a:cubicBezTo>
                      <a:pt x="3800" y="10706"/>
                      <a:pt x="3885" y="10791"/>
                      <a:pt x="3991" y="10791"/>
                    </a:cubicBezTo>
                    <a:lnTo>
                      <a:pt x="3999" y="10791"/>
                    </a:lnTo>
                    <a:cubicBezTo>
                      <a:pt x="3825" y="11041"/>
                      <a:pt x="3680" y="11220"/>
                      <a:pt x="3582" y="11335"/>
                    </a:cubicBezTo>
                    <a:lnTo>
                      <a:pt x="3579" y="11332"/>
                    </a:lnTo>
                    <a:cubicBezTo>
                      <a:pt x="3482" y="11218"/>
                      <a:pt x="3338" y="11038"/>
                      <a:pt x="3162" y="10788"/>
                    </a:cubicBezTo>
                    <a:lnTo>
                      <a:pt x="3170" y="10788"/>
                    </a:lnTo>
                    <a:cubicBezTo>
                      <a:pt x="3276" y="10788"/>
                      <a:pt x="3362" y="10701"/>
                      <a:pt x="3362" y="10597"/>
                    </a:cubicBezTo>
                    <a:lnTo>
                      <a:pt x="3362" y="10188"/>
                    </a:lnTo>
                    <a:cubicBezTo>
                      <a:pt x="3373" y="10075"/>
                      <a:pt x="3283" y="9979"/>
                      <a:pt x="3170" y="9979"/>
                    </a:cubicBezTo>
                    <a:cubicBezTo>
                      <a:pt x="3057" y="9979"/>
                      <a:pt x="2970" y="10075"/>
                      <a:pt x="2981" y="10188"/>
                    </a:cubicBezTo>
                    <a:lnTo>
                      <a:pt x="2981" y="10517"/>
                    </a:lnTo>
                    <a:cubicBezTo>
                      <a:pt x="2819" y="10272"/>
                      <a:pt x="2640" y="9977"/>
                      <a:pt x="2453" y="9631"/>
                    </a:cubicBezTo>
                    <a:cubicBezTo>
                      <a:pt x="2420" y="9567"/>
                      <a:pt x="2354" y="9530"/>
                      <a:pt x="2286" y="9530"/>
                    </a:cubicBezTo>
                    <a:cubicBezTo>
                      <a:pt x="2255" y="9530"/>
                      <a:pt x="2224" y="9538"/>
                      <a:pt x="2195" y="9553"/>
                    </a:cubicBezTo>
                    <a:cubicBezTo>
                      <a:pt x="2103" y="9603"/>
                      <a:pt x="2068" y="9719"/>
                      <a:pt x="2118" y="9811"/>
                    </a:cubicBezTo>
                    <a:cubicBezTo>
                      <a:pt x="2508" y="10535"/>
                      <a:pt x="2862" y="11042"/>
                      <a:pt x="3108" y="11356"/>
                    </a:cubicBezTo>
                    <a:cubicBezTo>
                      <a:pt x="2297" y="11191"/>
                      <a:pt x="1664" y="10795"/>
                      <a:pt x="1221" y="10175"/>
                    </a:cubicBezTo>
                    <a:cubicBezTo>
                      <a:pt x="280" y="8856"/>
                      <a:pt x="381" y="6805"/>
                      <a:pt x="542" y="5631"/>
                    </a:cubicBezTo>
                    <a:lnTo>
                      <a:pt x="542" y="5631"/>
                    </a:lnTo>
                    <a:cubicBezTo>
                      <a:pt x="852" y="6866"/>
                      <a:pt x="1251" y="8012"/>
                      <a:pt x="1733" y="9044"/>
                    </a:cubicBezTo>
                    <a:cubicBezTo>
                      <a:pt x="1767" y="9112"/>
                      <a:pt x="1835" y="9151"/>
                      <a:pt x="1905" y="9151"/>
                    </a:cubicBezTo>
                    <a:cubicBezTo>
                      <a:pt x="1932" y="9151"/>
                      <a:pt x="1960" y="9145"/>
                      <a:pt x="1986" y="9133"/>
                    </a:cubicBezTo>
                    <a:cubicBezTo>
                      <a:pt x="2079" y="9089"/>
                      <a:pt x="2121" y="8978"/>
                      <a:pt x="2079" y="8884"/>
                    </a:cubicBezTo>
                    <a:cubicBezTo>
                      <a:pt x="1985" y="8678"/>
                      <a:pt x="1892" y="8471"/>
                      <a:pt x="1805" y="8257"/>
                    </a:cubicBezTo>
                    <a:lnTo>
                      <a:pt x="1805" y="8251"/>
                    </a:lnTo>
                    <a:cubicBezTo>
                      <a:pt x="1619" y="7483"/>
                      <a:pt x="1527" y="6694"/>
                      <a:pt x="1527" y="5903"/>
                    </a:cubicBezTo>
                    <a:lnTo>
                      <a:pt x="1527" y="5889"/>
                    </a:lnTo>
                    <a:lnTo>
                      <a:pt x="1539" y="5889"/>
                    </a:lnTo>
                    <a:cubicBezTo>
                      <a:pt x="1645" y="5889"/>
                      <a:pt x="1732" y="5803"/>
                      <a:pt x="1732" y="5698"/>
                    </a:cubicBezTo>
                    <a:lnTo>
                      <a:pt x="1732" y="5289"/>
                    </a:lnTo>
                    <a:cubicBezTo>
                      <a:pt x="1732" y="5192"/>
                      <a:pt x="1657" y="5109"/>
                      <a:pt x="1559" y="5100"/>
                    </a:cubicBezTo>
                    <a:cubicBezTo>
                      <a:pt x="1682" y="3526"/>
                      <a:pt x="2167" y="2039"/>
                      <a:pt x="2982" y="754"/>
                    </a:cubicBezTo>
                    <a:lnTo>
                      <a:pt x="2982" y="801"/>
                    </a:lnTo>
                    <a:cubicBezTo>
                      <a:pt x="2982" y="906"/>
                      <a:pt x="3067" y="992"/>
                      <a:pt x="3173" y="992"/>
                    </a:cubicBezTo>
                    <a:cubicBezTo>
                      <a:pt x="3279" y="992"/>
                      <a:pt x="3364" y="906"/>
                      <a:pt x="3364" y="801"/>
                    </a:cubicBezTo>
                    <a:lnTo>
                      <a:pt x="3364" y="416"/>
                    </a:lnTo>
                    <a:cubicBezTo>
                      <a:pt x="3435" y="393"/>
                      <a:pt x="3508" y="381"/>
                      <a:pt x="3581" y="381"/>
                    </a:cubicBezTo>
                    <a:close/>
                    <a:moveTo>
                      <a:pt x="6617" y="5633"/>
                    </a:moveTo>
                    <a:cubicBezTo>
                      <a:pt x="6777" y="6806"/>
                      <a:pt x="6879" y="8857"/>
                      <a:pt x="5937" y="10177"/>
                    </a:cubicBezTo>
                    <a:lnTo>
                      <a:pt x="5936" y="10177"/>
                    </a:lnTo>
                    <a:cubicBezTo>
                      <a:pt x="5493" y="10796"/>
                      <a:pt x="4861" y="11193"/>
                      <a:pt x="4051" y="11357"/>
                    </a:cubicBezTo>
                    <a:cubicBezTo>
                      <a:pt x="4264" y="11084"/>
                      <a:pt x="4561" y="10664"/>
                      <a:pt x="4892" y="10079"/>
                    </a:cubicBezTo>
                    <a:cubicBezTo>
                      <a:pt x="5408" y="9172"/>
                      <a:pt x="6096" y="7700"/>
                      <a:pt x="6617" y="5633"/>
                    </a:cubicBezTo>
                    <a:close/>
                    <a:moveTo>
                      <a:pt x="3268" y="11773"/>
                    </a:moveTo>
                    <a:cubicBezTo>
                      <a:pt x="3364" y="11787"/>
                      <a:pt x="3462" y="11800"/>
                      <a:pt x="3563" y="11808"/>
                    </a:cubicBezTo>
                    <a:lnTo>
                      <a:pt x="3595" y="11808"/>
                    </a:lnTo>
                    <a:cubicBezTo>
                      <a:pt x="3695" y="11800"/>
                      <a:pt x="3794" y="11788"/>
                      <a:pt x="3890" y="11773"/>
                    </a:cubicBezTo>
                    <a:lnTo>
                      <a:pt x="3890" y="11773"/>
                    </a:lnTo>
                    <a:cubicBezTo>
                      <a:pt x="3828" y="11906"/>
                      <a:pt x="3796" y="12049"/>
                      <a:pt x="3796" y="12196"/>
                    </a:cubicBezTo>
                    <a:lnTo>
                      <a:pt x="3797" y="12196"/>
                    </a:lnTo>
                    <a:lnTo>
                      <a:pt x="3797" y="12638"/>
                    </a:lnTo>
                    <a:cubicBezTo>
                      <a:pt x="3796" y="12645"/>
                      <a:pt x="3790" y="12651"/>
                      <a:pt x="3783" y="12652"/>
                    </a:cubicBezTo>
                    <a:lnTo>
                      <a:pt x="3376" y="12652"/>
                    </a:lnTo>
                    <a:cubicBezTo>
                      <a:pt x="3367" y="12652"/>
                      <a:pt x="3362" y="12645"/>
                      <a:pt x="3362" y="12638"/>
                    </a:cubicBezTo>
                    <a:lnTo>
                      <a:pt x="3362" y="12196"/>
                    </a:lnTo>
                    <a:cubicBezTo>
                      <a:pt x="3362" y="12049"/>
                      <a:pt x="3330" y="11906"/>
                      <a:pt x="3268" y="11773"/>
                    </a:cubicBezTo>
                    <a:close/>
                    <a:moveTo>
                      <a:pt x="3578" y="0"/>
                    </a:moveTo>
                    <a:cubicBezTo>
                      <a:pt x="3226" y="0"/>
                      <a:pt x="2905" y="169"/>
                      <a:pt x="2721" y="451"/>
                    </a:cubicBezTo>
                    <a:cubicBezTo>
                      <a:pt x="1689" y="2034"/>
                      <a:pt x="1143" y="3921"/>
                      <a:pt x="1143" y="5905"/>
                    </a:cubicBezTo>
                    <a:cubicBezTo>
                      <a:pt x="1143" y="6082"/>
                      <a:pt x="1147" y="6259"/>
                      <a:pt x="1157" y="6435"/>
                    </a:cubicBezTo>
                    <a:cubicBezTo>
                      <a:pt x="984" y="5860"/>
                      <a:pt x="833" y="5262"/>
                      <a:pt x="705" y="4642"/>
                    </a:cubicBezTo>
                    <a:cubicBezTo>
                      <a:pt x="684" y="4541"/>
                      <a:pt x="600" y="4489"/>
                      <a:pt x="517" y="4489"/>
                    </a:cubicBezTo>
                    <a:cubicBezTo>
                      <a:pt x="437" y="4489"/>
                      <a:pt x="357" y="4537"/>
                      <a:pt x="333" y="4634"/>
                    </a:cubicBezTo>
                    <a:cubicBezTo>
                      <a:pt x="323" y="4671"/>
                      <a:pt x="104" y="5563"/>
                      <a:pt x="59" y="6718"/>
                    </a:cubicBezTo>
                    <a:cubicBezTo>
                      <a:pt x="1" y="8285"/>
                      <a:pt x="287" y="9524"/>
                      <a:pt x="910" y="10397"/>
                    </a:cubicBezTo>
                    <a:cubicBezTo>
                      <a:pt x="1320" y="10974"/>
                      <a:pt x="1873" y="11378"/>
                      <a:pt x="2558" y="11607"/>
                    </a:cubicBezTo>
                    <a:cubicBezTo>
                      <a:pt x="2808" y="11693"/>
                      <a:pt x="2977" y="11929"/>
                      <a:pt x="2979" y="12196"/>
                    </a:cubicBezTo>
                    <a:lnTo>
                      <a:pt x="2979" y="12638"/>
                    </a:lnTo>
                    <a:cubicBezTo>
                      <a:pt x="2979" y="12856"/>
                      <a:pt x="3157" y="13033"/>
                      <a:pt x="3374" y="13033"/>
                    </a:cubicBezTo>
                    <a:lnTo>
                      <a:pt x="3783" y="13033"/>
                    </a:lnTo>
                    <a:cubicBezTo>
                      <a:pt x="4001" y="13033"/>
                      <a:pt x="4176" y="12856"/>
                      <a:pt x="4178" y="12638"/>
                    </a:cubicBezTo>
                    <a:lnTo>
                      <a:pt x="4178" y="12196"/>
                    </a:lnTo>
                    <a:cubicBezTo>
                      <a:pt x="4179" y="11929"/>
                      <a:pt x="4348" y="11693"/>
                      <a:pt x="4599" y="11606"/>
                    </a:cubicBezTo>
                    <a:cubicBezTo>
                      <a:pt x="5284" y="11377"/>
                      <a:pt x="5837" y="10974"/>
                      <a:pt x="6247" y="10397"/>
                    </a:cubicBezTo>
                    <a:cubicBezTo>
                      <a:pt x="6871" y="9523"/>
                      <a:pt x="7157" y="8285"/>
                      <a:pt x="7097" y="6718"/>
                    </a:cubicBezTo>
                    <a:cubicBezTo>
                      <a:pt x="7053" y="5563"/>
                      <a:pt x="6833" y="4671"/>
                      <a:pt x="6825" y="4634"/>
                    </a:cubicBezTo>
                    <a:cubicBezTo>
                      <a:pt x="6800" y="4537"/>
                      <a:pt x="6720" y="4489"/>
                      <a:pt x="6639" y="4489"/>
                    </a:cubicBezTo>
                    <a:cubicBezTo>
                      <a:pt x="6556" y="4489"/>
                      <a:pt x="6473" y="4541"/>
                      <a:pt x="6452" y="4642"/>
                    </a:cubicBezTo>
                    <a:cubicBezTo>
                      <a:pt x="6317" y="5289"/>
                      <a:pt x="6163" y="5887"/>
                      <a:pt x="6000" y="6432"/>
                    </a:cubicBezTo>
                    <a:cubicBezTo>
                      <a:pt x="6008" y="6256"/>
                      <a:pt x="6014" y="6081"/>
                      <a:pt x="6014" y="5905"/>
                    </a:cubicBezTo>
                    <a:cubicBezTo>
                      <a:pt x="6014" y="3921"/>
                      <a:pt x="5468" y="2034"/>
                      <a:pt x="4435" y="451"/>
                    </a:cubicBezTo>
                    <a:cubicBezTo>
                      <a:pt x="4250" y="169"/>
                      <a:pt x="3931" y="0"/>
                      <a:pt x="35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 name="Google Shape;2654;p76"/>
              <p:cNvSpPr/>
              <p:nvPr/>
            </p:nvSpPr>
            <p:spPr>
              <a:xfrm>
                <a:off x="881561" y="3151836"/>
                <a:ext cx="10822" cy="21813"/>
              </a:xfrm>
              <a:custGeom>
                <a:avLst/>
                <a:gdLst/>
                <a:ahLst/>
                <a:cxnLst/>
                <a:rect l="l" t="t" r="r" b="b"/>
                <a:pathLst>
                  <a:path w="384" h="774" extrusionOk="0">
                    <a:moveTo>
                      <a:pt x="193" y="1"/>
                    </a:moveTo>
                    <a:cubicBezTo>
                      <a:pt x="87" y="1"/>
                      <a:pt x="2" y="86"/>
                      <a:pt x="1" y="192"/>
                    </a:cubicBezTo>
                    <a:lnTo>
                      <a:pt x="1" y="599"/>
                    </a:lnTo>
                    <a:cubicBezTo>
                      <a:pt x="11" y="698"/>
                      <a:pt x="93" y="774"/>
                      <a:pt x="192" y="774"/>
                    </a:cubicBezTo>
                    <a:cubicBezTo>
                      <a:pt x="291" y="774"/>
                      <a:pt x="373" y="698"/>
                      <a:pt x="383" y="599"/>
                    </a:cubicBezTo>
                    <a:lnTo>
                      <a:pt x="383" y="192"/>
                    </a:lnTo>
                    <a:cubicBezTo>
                      <a:pt x="383" y="87"/>
                      <a:pt x="298" y="2"/>
                      <a:pt x="1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 name="Google Shape;2655;p76"/>
              <p:cNvSpPr/>
              <p:nvPr/>
            </p:nvSpPr>
            <p:spPr>
              <a:xfrm>
                <a:off x="904614" y="3151836"/>
                <a:ext cx="10794" cy="21813"/>
              </a:xfrm>
              <a:custGeom>
                <a:avLst/>
                <a:gdLst/>
                <a:ahLst/>
                <a:cxnLst/>
                <a:rect l="l" t="t" r="r" b="b"/>
                <a:pathLst>
                  <a:path w="383" h="774" extrusionOk="0">
                    <a:moveTo>
                      <a:pt x="192" y="1"/>
                    </a:moveTo>
                    <a:cubicBezTo>
                      <a:pt x="86" y="1"/>
                      <a:pt x="1" y="87"/>
                      <a:pt x="2" y="192"/>
                    </a:cubicBezTo>
                    <a:lnTo>
                      <a:pt x="2" y="601"/>
                    </a:lnTo>
                    <a:cubicBezTo>
                      <a:pt x="10" y="698"/>
                      <a:pt x="94" y="774"/>
                      <a:pt x="192" y="774"/>
                    </a:cubicBezTo>
                    <a:cubicBezTo>
                      <a:pt x="291" y="774"/>
                      <a:pt x="374" y="698"/>
                      <a:pt x="383" y="601"/>
                    </a:cubicBezTo>
                    <a:lnTo>
                      <a:pt x="383" y="192"/>
                    </a:lnTo>
                    <a:cubicBezTo>
                      <a:pt x="383" y="88"/>
                      <a:pt x="299" y="2"/>
                      <a:pt x="194" y="2"/>
                    </a:cubicBezTo>
                    <a:cubicBezTo>
                      <a:pt x="193" y="2"/>
                      <a:pt x="193" y="2"/>
                      <a:pt x="192" y="2"/>
                    </a:cubicBezTo>
                    <a:lnTo>
                      <a:pt x="19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 name="Google Shape;2656;p76"/>
              <p:cNvSpPr/>
              <p:nvPr/>
            </p:nvSpPr>
            <p:spPr>
              <a:xfrm>
                <a:off x="927611" y="3151836"/>
                <a:ext cx="10794" cy="22123"/>
              </a:xfrm>
              <a:custGeom>
                <a:avLst/>
                <a:gdLst/>
                <a:ahLst/>
                <a:cxnLst/>
                <a:rect l="l" t="t" r="r" b="b"/>
                <a:pathLst>
                  <a:path w="383" h="785" extrusionOk="0">
                    <a:moveTo>
                      <a:pt x="192" y="1"/>
                    </a:moveTo>
                    <a:cubicBezTo>
                      <a:pt x="86" y="1"/>
                      <a:pt x="1" y="86"/>
                      <a:pt x="1" y="192"/>
                    </a:cubicBezTo>
                    <a:lnTo>
                      <a:pt x="1" y="599"/>
                    </a:lnTo>
                    <a:cubicBezTo>
                      <a:pt x="3" y="702"/>
                      <a:pt x="89" y="785"/>
                      <a:pt x="192" y="785"/>
                    </a:cubicBezTo>
                    <a:cubicBezTo>
                      <a:pt x="295" y="785"/>
                      <a:pt x="379" y="702"/>
                      <a:pt x="383" y="599"/>
                    </a:cubicBezTo>
                    <a:lnTo>
                      <a:pt x="383" y="192"/>
                    </a:lnTo>
                    <a:cubicBezTo>
                      <a:pt x="383" y="87"/>
                      <a:pt x="296" y="2"/>
                      <a:pt x="192" y="2"/>
                    </a:cubicBezTo>
                    <a:lnTo>
                      <a:pt x="19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7" name="Google Shape;2657;p76"/>
              <p:cNvSpPr/>
              <p:nvPr/>
            </p:nvSpPr>
            <p:spPr>
              <a:xfrm>
                <a:off x="858620" y="3151836"/>
                <a:ext cx="10794" cy="21813"/>
              </a:xfrm>
              <a:custGeom>
                <a:avLst/>
                <a:gdLst/>
                <a:ahLst/>
                <a:cxnLst/>
                <a:rect l="l" t="t" r="r" b="b"/>
                <a:pathLst>
                  <a:path w="383" h="774" extrusionOk="0">
                    <a:moveTo>
                      <a:pt x="191" y="1"/>
                    </a:moveTo>
                    <a:cubicBezTo>
                      <a:pt x="85" y="1"/>
                      <a:pt x="0" y="86"/>
                      <a:pt x="0" y="192"/>
                    </a:cubicBezTo>
                    <a:lnTo>
                      <a:pt x="0" y="599"/>
                    </a:lnTo>
                    <a:cubicBezTo>
                      <a:pt x="10" y="698"/>
                      <a:pt x="92" y="774"/>
                      <a:pt x="191" y="774"/>
                    </a:cubicBezTo>
                    <a:cubicBezTo>
                      <a:pt x="290" y="774"/>
                      <a:pt x="373" y="698"/>
                      <a:pt x="382" y="599"/>
                    </a:cubicBezTo>
                    <a:lnTo>
                      <a:pt x="382" y="192"/>
                    </a:lnTo>
                    <a:cubicBezTo>
                      <a:pt x="381" y="87"/>
                      <a:pt x="296" y="2"/>
                      <a:pt x="190" y="2"/>
                    </a:cubicBezTo>
                    <a:lnTo>
                      <a:pt x="19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76"/>
              <p:cNvSpPr/>
              <p:nvPr/>
            </p:nvSpPr>
            <p:spPr>
              <a:xfrm>
                <a:off x="881561" y="3082845"/>
                <a:ext cx="10822" cy="22321"/>
              </a:xfrm>
              <a:custGeom>
                <a:avLst/>
                <a:gdLst/>
                <a:ahLst/>
                <a:cxnLst/>
                <a:rect l="l" t="t" r="r" b="b"/>
                <a:pathLst>
                  <a:path w="384" h="792" extrusionOk="0">
                    <a:moveTo>
                      <a:pt x="193" y="0"/>
                    </a:moveTo>
                    <a:cubicBezTo>
                      <a:pt x="87" y="0"/>
                      <a:pt x="2" y="87"/>
                      <a:pt x="1" y="191"/>
                    </a:cubicBezTo>
                    <a:lnTo>
                      <a:pt x="1" y="600"/>
                    </a:lnTo>
                    <a:cubicBezTo>
                      <a:pt x="1" y="705"/>
                      <a:pt x="87" y="791"/>
                      <a:pt x="192" y="791"/>
                    </a:cubicBezTo>
                    <a:cubicBezTo>
                      <a:pt x="298" y="791"/>
                      <a:pt x="383" y="705"/>
                      <a:pt x="383" y="600"/>
                    </a:cubicBezTo>
                    <a:lnTo>
                      <a:pt x="383" y="193"/>
                    </a:lnTo>
                    <a:cubicBezTo>
                      <a:pt x="383" y="87"/>
                      <a:pt x="298" y="2"/>
                      <a:pt x="192" y="2"/>
                    </a:cubicBezTo>
                    <a:lnTo>
                      <a:pt x="19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76"/>
              <p:cNvSpPr/>
              <p:nvPr/>
            </p:nvSpPr>
            <p:spPr>
              <a:xfrm>
                <a:off x="904614" y="3082845"/>
                <a:ext cx="10794" cy="22321"/>
              </a:xfrm>
              <a:custGeom>
                <a:avLst/>
                <a:gdLst/>
                <a:ahLst/>
                <a:cxnLst/>
                <a:rect l="l" t="t" r="r" b="b"/>
                <a:pathLst>
                  <a:path w="383" h="792" extrusionOk="0">
                    <a:moveTo>
                      <a:pt x="192" y="0"/>
                    </a:moveTo>
                    <a:lnTo>
                      <a:pt x="192" y="0"/>
                    </a:lnTo>
                    <a:cubicBezTo>
                      <a:pt x="86" y="2"/>
                      <a:pt x="1" y="87"/>
                      <a:pt x="1" y="191"/>
                    </a:cubicBezTo>
                    <a:lnTo>
                      <a:pt x="1" y="600"/>
                    </a:lnTo>
                    <a:cubicBezTo>
                      <a:pt x="1" y="705"/>
                      <a:pt x="86" y="791"/>
                      <a:pt x="192" y="791"/>
                    </a:cubicBezTo>
                    <a:cubicBezTo>
                      <a:pt x="296" y="791"/>
                      <a:pt x="383" y="705"/>
                      <a:pt x="383" y="600"/>
                    </a:cubicBezTo>
                    <a:lnTo>
                      <a:pt x="383" y="193"/>
                    </a:lnTo>
                    <a:cubicBezTo>
                      <a:pt x="381" y="87"/>
                      <a:pt x="296" y="2"/>
                      <a:pt x="190" y="2"/>
                    </a:cubicBezTo>
                    <a:lnTo>
                      <a:pt x="1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2660;p76"/>
              <p:cNvSpPr/>
              <p:nvPr/>
            </p:nvSpPr>
            <p:spPr>
              <a:xfrm>
                <a:off x="927526" y="3082845"/>
                <a:ext cx="10963" cy="22461"/>
              </a:xfrm>
              <a:custGeom>
                <a:avLst/>
                <a:gdLst/>
                <a:ahLst/>
                <a:cxnLst/>
                <a:rect l="l" t="t" r="r" b="b"/>
                <a:pathLst>
                  <a:path w="389" h="797" extrusionOk="0">
                    <a:moveTo>
                      <a:pt x="195" y="0"/>
                    </a:moveTo>
                    <a:cubicBezTo>
                      <a:pt x="89" y="0"/>
                      <a:pt x="4" y="87"/>
                      <a:pt x="4" y="191"/>
                    </a:cubicBezTo>
                    <a:lnTo>
                      <a:pt x="4" y="600"/>
                    </a:lnTo>
                    <a:cubicBezTo>
                      <a:pt x="1" y="707"/>
                      <a:pt x="86" y="797"/>
                      <a:pt x="195" y="797"/>
                    </a:cubicBezTo>
                    <a:cubicBezTo>
                      <a:pt x="302" y="797"/>
                      <a:pt x="389" y="707"/>
                      <a:pt x="386" y="600"/>
                    </a:cubicBezTo>
                    <a:lnTo>
                      <a:pt x="386" y="193"/>
                    </a:lnTo>
                    <a:cubicBezTo>
                      <a:pt x="386" y="87"/>
                      <a:pt x="299" y="2"/>
                      <a:pt x="195" y="2"/>
                    </a:cubicBezTo>
                    <a:lnTo>
                      <a:pt x="19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 name="Google Shape;2661;p76"/>
              <p:cNvSpPr/>
              <p:nvPr/>
            </p:nvSpPr>
            <p:spPr>
              <a:xfrm>
                <a:off x="858620" y="3082845"/>
                <a:ext cx="10794" cy="22321"/>
              </a:xfrm>
              <a:custGeom>
                <a:avLst/>
                <a:gdLst/>
                <a:ahLst/>
                <a:cxnLst/>
                <a:rect l="l" t="t" r="r" b="b"/>
                <a:pathLst>
                  <a:path w="383" h="792" extrusionOk="0">
                    <a:moveTo>
                      <a:pt x="191" y="0"/>
                    </a:moveTo>
                    <a:lnTo>
                      <a:pt x="191" y="0"/>
                    </a:lnTo>
                    <a:cubicBezTo>
                      <a:pt x="85" y="2"/>
                      <a:pt x="0" y="87"/>
                      <a:pt x="0" y="191"/>
                    </a:cubicBezTo>
                    <a:lnTo>
                      <a:pt x="0" y="600"/>
                    </a:lnTo>
                    <a:cubicBezTo>
                      <a:pt x="0" y="705"/>
                      <a:pt x="85" y="791"/>
                      <a:pt x="191" y="791"/>
                    </a:cubicBezTo>
                    <a:cubicBezTo>
                      <a:pt x="296" y="791"/>
                      <a:pt x="382" y="705"/>
                      <a:pt x="382" y="600"/>
                    </a:cubicBezTo>
                    <a:lnTo>
                      <a:pt x="382" y="193"/>
                    </a:lnTo>
                    <a:cubicBezTo>
                      <a:pt x="381" y="87"/>
                      <a:pt x="296" y="2"/>
                      <a:pt x="190" y="2"/>
                    </a:cubicBezTo>
                    <a:lnTo>
                      <a:pt x="19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76"/>
              <p:cNvSpPr/>
              <p:nvPr/>
            </p:nvSpPr>
            <p:spPr>
              <a:xfrm>
                <a:off x="881561" y="3013827"/>
                <a:ext cx="10822" cy="22321"/>
              </a:xfrm>
              <a:custGeom>
                <a:avLst/>
                <a:gdLst/>
                <a:ahLst/>
                <a:cxnLst/>
                <a:rect l="l" t="t" r="r" b="b"/>
                <a:pathLst>
                  <a:path w="384" h="792" extrusionOk="0">
                    <a:moveTo>
                      <a:pt x="192" y="1"/>
                    </a:moveTo>
                    <a:cubicBezTo>
                      <a:pt x="192" y="1"/>
                      <a:pt x="192" y="1"/>
                      <a:pt x="192" y="1"/>
                    </a:cubicBezTo>
                    <a:lnTo>
                      <a:pt x="192" y="1"/>
                    </a:lnTo>
                    <a:cubicBezTo>
                      <a:pt x="193" y="1"/>
                      <a:pt x="193" y="1"/>
                      <a:pt x="193" y="1"/>
                    </a:cubicBezTo>
                    <a:close/>
                    <a:moveTo>
                      <a:pt x="192" y="1"/>
                    </a:moveTo>
                    <a:cubicBezTo>
                      <a:pt x="87" y="1"/>
                      <a:pt x="2" y="86"/>
                      <a:pt x="1" y="192"/>
                    </a:cubicBezTo>
                    <a:lnTo>
                      <a:pt x="1" y="600"/>
                    </a:lnTo>
                    <a:cubicBezTo>
                      <a:pt x="1" y="705"/>
                      <a:pt x="87" y="792"/>
                      <a:pt x="192" y="792"/>
                    </a:cubicBezTo>
                    <a:cubicBezTo>
                      <a:pt x="298" y="792"/>
                      <a:pt x="383" y="705"/>
                      <a:pt x="383" y="600"/>
                    </a:cubicBezTo>
                    <a:lnTo>
                      <a:pt x="383" y="192"/>
                    </a:lnTo>
                    <a:cubicBezTo>
                      <a:pt x="383" y="87"/>
                      <a:pt x="298" y="2"/>
                      <a:pt x="1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76"/>
              <p:cNvSpPr/>
              <p:nvPr/>
            </p:nvSpPr>
            <p:spPr>
              <a:xfrm>
                <a:off x="904614" y="3013827"/>
                <a:ext cx="10794" cy="22321"/>
              </a:xfrm>
              <a:custGeom>
                <a:avLst/>
                <a:gdLst/>
                <a:ahLst/>
                <a:cxnLst/>
                <a:rect l="l" t="t" r="r" b="b"/>
                <a:pathLst>
                  <a:path w="383" h="792" extrusionOk="0">
                    <a:moveTo>
                      <a:pt x="190" y="1"/>
                    </a:moveTo>
                    <a:cubicBezTo>
                      <a:pt x="190" y="1"/>
                      <a:pt x="191" y="1"/>
                      <a:pt x="191" y="1"/>
                    </a:cubicBezTo>
                    <a:lnTo>
                      <a:pt x="191" y="1"/>
                    </a:lnTo>
                    <a:cubicBezTo>
                      <a:pt x="191" y="1"/>
                      <a:pt x="191" y="1"/>
                      <a:pt x="192" y="1"/>
                    </a:cubicBezTo>
                    <a:close/>
                    <a:moveTo>
                      <a:pt x="191" y="1"/>
                    </a:moveTo>
                    <a:cubicBezTo>
                      <a:pt x="85" y="1"/>
                      <a:pt x="1" y="87"/>
                      <a:pt x="1" y="192"/>
                    </a:cubicBezTo>
                    <a:lnTo>
                      <a:pt x="1" y="600"/>
                    </a:lnTo>
                    <a:cubicBezTo>
                      <a:pt x="1" y="705"/>
                      <a:pt x="86" y="792"/>
                      <a:pt x="192" y="792"/>
                    </a:cubicBezTo>
                    <a:cubicBezTo>
                      <a:pt x="296" y="792"/>
                      <a:pt x="383" y="705"/>
                      <a:pt x="383" y="600"/>
                    </a:cubicBezTo>
                    <a:lnTo>
                      <a:pt x="383" y="192"/>
                    </a:lnTo>
                    <a:cubicBezTo>
                      <a:pt x="383" y="86"/>
                      <a:pt x="297" y="1"/>
                      <a:pt x="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76"/>
              <p:cNvSpPr/>
              <p:nvPr/>
            </p:nvSpPr>
            <p:spPr>
              <a:xfrm>
                <a:off x="927526" y="3013827"/>
                <a:ext cx="10963" cy="22490"/>
              </a:xfrm>
              <a:custGeom>
                <a:avLst/>
                <a:gdLst/>
                <a:ahLst/>
                <a:cxnLst/>
                <a:rect l="l" t="t" r="r" b="b"/>
                <a:pathLst>
                  <a:path w="389" h="798" extrusionOk="0">
                    <a:moveTo>
                      <a:pt x="195" y="1"/>
                    </a:moveTo>
                    <a:cubicBezTo>
                      <a:pt x="89" y="1"/>
                      <a:pt x="4" y="87"/>
                      <a:pt x="4" y="192"/>
                    </a:cubicBezTo>
                    <a:lnTo>
                      <a:pt x="4" y="600"/>
                    </a:lnTo>
                    <a:cubicBezTo>
                      <a:pt x="1" y="708"/>
                      <a:pt x="86" y="797"/>
                      <a:pt x="195" y="797"/>
                    </a:cubicBezTo>
                    <a:cubicBezTo>
                      <a:pt x="302" y="797"/>
                      <a:pt x="389" y="708"/>
                      <a:pt x="386" y="600"/>
                    </a:cubicBezTo>
                    <a:lnTo>
                      <a:pt x="386" y="192"/>
                    </a:lnTo>
                    <a:cubicBezTo>
                      <a:pt x="386" y="87"/>
                      <a:pt x="299" y="1"/>
                      <a:pt x="1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76"/>
              <p:cNvSpPr/>
              <p:nvPr/>
            </p:nvSpPr>
            <p:spPr>
              <a:xfrm>
                <a:off x="858620" y="3013827"/>
                <a:ext cx="10794" cy="22321"/>
              </a:xfrm>
              <a:custGeom>
                <a:avLst/>
                <a:gdLst/>
                <a:ahLst/>
                <a:cxnLst/>
                <a:rect l="l" t="t" r="r" b="b"/>
                <a:pathLst>
                  <a:path w="383" h="792" extrusionOk="0">
                    <a:moveTo>
                      <a:pt x="190" y="1"/>
                    </a:moveTo>
                    <a:cubicBezTo>
                      <a:pt x="190" y="1"/>
                      <a:pt x="191" y="1"/>
                      <a:pt x="191" y="1"/>
                    </a:cubicBezTo>
                    <a:lnTo>
                      <a:pt x="191" y="1"/>
                    </a:lnTo>
                    <a:cubicBezTo>
                      <a:pt x="191" y="1"/>
                      <a:pt x="191" y="1"/>
                      <a:pt x="191" y="1"/>
                    </a:cubicBezTo>
                    <a:close/>
                    <a:moveTo>
                      <a:pt x="191" y="1"/>
                    </a:moveTo>
                    <a:lnTo>
                      <a:pt x="191" y="1"/>
                    </a:lnTo>
                    <a:cubicBezTo>
                      <a:pt x="85" y="2"/>
                      <a:pt x="0" y="87"/>
                      <a:pt x="0" y="192"/>
                    </a:cubicBezTo>
                    <a:lnTo>
                      <a:pt x="0" y="600"/>
                    </a:lnTo>
                    <a:cubicBezTo>
                      <a:pt x="0" y="705"/>
                      <a:pt x="85" y="792"/>
                      <a:pt x="191" y="792"/>
                    </a:cubicBezTo>
                    <a:cubicBezTo>
                      <a:pt x="296" y="792"/>
                      <a:pt x="382" y="705"/>
                      <a:pt x="382" y="600"/>
                    </a:cubicBezTo>
                    <a:lnTo>
                      <a:pt x="382" y="192"/>
                    </a:lnTo>
                    <a:cubicBezTo>
                      <a:pt x="381" y="86"/>
                      <a:pt x="297" y="1"/>
                      <a:pt x="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76"/>
              <p:cNvSpPr/>
              <p:nvPr/>
            </p:nvSpPr>
            <p:spPr>
              <a:xfrm>
                <a:off x="892975" y="3117369"/>
                <a:ext cx="10991" cy="22433"/>
              </a:xfrm>
              <a:custGeom>
                <a:avLst/>
                <a:gdLst/>
                <a:ahLst/>
                <a:cxnLst/>
                <a:rect l="l" t="t" r="r" b="b"/>
                <a:pathLst>
                  <a:path w="390" h="796" extrusionOk="0">
                    <a:moveTo>
                      <a:pt x="193" y="0"/>
                    </a:moveTo>
                    <a:cubicBezTo>
                      <a:pt x="88" y="0"/>
                      <a:pt x="5" y="86"/>
                      <a:pt x="5" y="191"/>
                    </a:cubicBezTo>
                    <a:lnTo>
                      <a:pt x="5" y="599"/>
                    </a:lnTo>
                    <a:cubicBezTo>
                      <a:pt x="1" y="706"/>
                      <a:pt x="87" y="795"/>
                      <a:pt x="196" y="795"/>
                    </a:cubicBezTo>
                    <a:cubicBezTo>
                      <a:pt x="303" y="795"/>
                      <a:pt x="390" y="706"/>
                      <a:pt x="386" y="599"/>
                    </a:cubicBezTo>
                    <a:lnTo>
                      <a:pt x="386" y="191"/>
                    </a:lnTo>
                    <a:cubicBezTo>
                      <a:pt x="386" y="85"/>
                      <a:pt x="301" y="0"/>
                      <a:pt x="196" y="0"/>
                    </a:cubicBezTo>
                    <a:cubicBezTo>
                      <a:pt x="195" y="0"/>
                      <a:pt x="194" y="0"/>
                      <a:pt x="1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76"/>
              <p:cNvSpPr/>
              <p:nvPr/>
            </p:nvSpPr>
            <p:spPr>
              <a:xfrm>
                <a:off x="916028" y="3117369"/>
                <a:ext cx="10935" cy="22433"/>
              </a:xfrm>
              <a:custGeom>
                <a:avLst/>
                <a:gdLst/>
                <a:ahLst/>
                <a:cxnLst/>
                <a:rect l="l" t="t" r="r" b="b"/>
                <a:pathLst>
                  <a:path w="388" h="796" extrusionOk="0">
                    <a:moveTo>
                      <a:pt x="194" y="0"/>
                    </a:moveTo>
                    <a:cubicBezTo>
                      <a:pt x="89" y="0"/>
                      <a:pt x="3" y="85"/>
                      <a:pt x="3" y="191"/>
                    </a:cubicBezTo>
                    <a:lnTo>
                      <a:pt x="3" y="599"/>
                    </a:lnTo>
                    <a:cubicBezTo>
                      <a:pt x="0" y="706"/>
                      <a:pt x="87" y="795"/>
                      <a:pt x="194" y="795"/>
                    </a:cubicBezTo>
                    <a:cubicBezTo>
                      <a:pt x="301" y="795"/>
                      <a:pt x="388" y="706"/>
                      <a:pt x="385" y="599"/>
                    </a:cubicBezTo>
                    <a:lnTo>
                      <a:pt x="385" y="191"/>
                    </a:lnTo>
                    <a:cubicBezTo>
                      <a:pt x="385" y="85"/>
                      <a:pt x="300" y="0"/>
                      <a:pt x="1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76"/>
              <p:cNvSpPr/>
              <p:nvPr/>
            </p:nvSpPr>
            <p:spPr>
              <a:xfrm>
                <a:off x="847009" y="3117369"/>
                <a:ext cx="10963" cy="22433"/>
              </a:xfrm>
              <a:custGeom>
                <a:avLst/>
                <a:gdLst/>
                <a:ahLst/>
                <a:cxnLst/>
                <a:rect l="l" t="t" r="r" b="b"/>
                <a:pathLst>
                  <a:path w="389" h="796" extrusionOk="0">
                    <a:moveTo>
                      <a:pt x="197" y="0"/>
                    </a:moveTo>
                    <a:cubicBezTo>
                      <a:pt x="196" y="0"/>
                      <a:pt x="195" y="0"/>
                      <a:pt x="194" y="0"/>
                    </a:cubicBezTo>
                    <a:cubicBezTo>
                      <a:pt x="90" y="0"/>
                      <a:pt x="5" y="85"/>
                      <a:pt x="3" y="191"/>
                    </a:cubicBezTo>
                    <a:lnTo>
                      <a:pt x="3" y="599"/>
                    </a:lnTo>
                    <a:cubicBezTo>
                      <a:pt x="1" y="706"/>
                      <a:pt x="87" y="795"/>
                      <a:pt x="194" y="795"/>
                    </a:cubicBezTo>
                    <a:cubicBezTo>
                      <a:pt x="303" y="795"/>
                      <a:pt x="388" y="706"/>
                      <a:pt x="386" y="599"/>
                    </a:cubicBezTo>
                    <a:lnTo>
                      <a:pt x="386" y="191"/>
                    </a:lnTo>
                    <a:cubicBezTo>
                      <a:pt x="386" y="86"/>
                      <a:pt x="300" y="0"/>
                      <a:pt x="1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76"/>
              <p:cNvSpPr/>
              <p:nvPr/>
            </p:nvSpPr>
            <p:spPr>
              <a:xfrm>
                <a:off x="939109" y="3117369"/>
                <a:ext cx="10794" cy="22264"/>
              </a:xfrm>
              <a:custGeom>
                <a:avLst/>
                <a:gdLst/>
                <a:ahLst/>
                <a:cxnLst/>
                <a:rect l="l" t="t" r="r" b="b"/>
                <a:pathLst>
                  <a:path w="383" h="790" extrusionOk="0">
                    <a:moveTo>
                      <a:pt x="189" y="0"/>
                    </a:moveTo>
                    <a:cubicBezTo>
                      <a:pt x="84" y="0"/>
                      <a:pt x="0" y="86"/>
                      <a:pt x="0" y="191"/>
                    </a:cubicBezTo>
                    <a:lnTo>
                      <a:pt x="0" y="599"/>
                    </a:lnTo>
                    <a:cubicBezTo>
                      <a:pt x="0" y="705"/>
                      <a:pt x="85" y="790"/>
                      <a:pt x="191" y="790"/>
                    </a:cubicBezTo>
                    <a:cubicBezTo>
                      <a:pt x="296" y="790"/>
                      <a:pt x="382" y="705"/>
                      <a:pt x="382" y="599"/>
                    </a:cubicBezTo>
                    <a:lnTo>
                      <a:pt x="382" y="191"/>
                    </a:lnTo>
                    <a:cubicBezTo>
                      <a:pt x="381" y="85"/>
                      <a:pt x="296" y="0"/>
                      <a:pt x="191" y="0"/>
                    </a:cubicBezTo>
                    <a:cubicBezTo>
                      <a:pt x="190" y="0"/>
                      <a:pt x="190" y="0"/>
                      <a:pt x="1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76"/>
              <p:cNvSpPr/>
              <p:nvPr/>
            </p:nvSpPr>
            <p:spPr>
              <a:xfrm>
                <a:off x="870006" y="3117369"/>
                <a:ext cx="10963" cy="22433"/>
              </a:xfrm>
              <a:custGeom>
                <a:avLst/>
                <a:gdLst/>
                <a:ahLst/>
                <a:cxnLst/>
                <a:rect l="l" t="t" r="r" b="b"/>
                <a:pathLst>
                  <a:path w="389" h="796" extrusionOk="0">
                    <a:moveTo>
                      <a:pt x="195" y="0"/>
                    </a:moveTo>
                    <a:cubicBezTo>
                      <a:pt x="90" y="0"/>
                      <a:pt x="5" y="85"/>
                      <a:pt x="5" y="191"/>
                    </a:cubicBezTo>
                    <a:lnTo>
                      <a:pt x="5" y="599"/>
                    </a:lnTo>
                    <a:cubicBezTo>
                      <a:pt x="1" y="706"/>
                      <a:pt x="87" y="795"/>
                      <a:pt x="195" y="795"/>
                    </a:cubicBezTo>
                    <a:cubicBezTo>
                      <a:pt x="303" y="795"/>
                      <a:pt x="389" y="706"/>
                      <a:pt x="386" y="599"/>
                    </a:cubicBezTo>
                    <a:lnTo>
                      <a:pt x="386" y="191"/>
                    </a:lnTo>
                    <a:cubicBezTo>
                      <a:pt x="386" y="85"/>
                      <a:pt x="301" y="0"/>
                      <a:pt x="1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76"/>
              <p:cNvSpPr/>
              <p:nvPr/>
            </p:nvSpPr>
            <p:spPr>
              <a:xfrm>
                <a:off x="892975" y="3186359"/>
                <a:ext cx="10991" cy="22490"/>
              </a:xfrm>
              <a:custGeom>
                <a:avLst/>
                <a:gdLst/>
                <a:ahLst/>
                <a:cxnLst/>
                <a:rect l="l" t="t" r="r" b="b"/>
                <a:pathLst>
                  <a:path w="390" h="798" extrusionOk="0">
                    <a:moveTo>
                      <a:pt x="196" y="1"/>
                    </a:moveTo>
                    <a:cubicBezTo>
                      <a:pt x="90" y="1"/>
                      <a:pt x="5" y="86"/>
                      <a:pt x="5" y="192"/>
                    </a:cubicBezTo>
                    <a:lnTo>
                      <a:pt x="5" y="601"/>
                    </a:lnTo>
                    <a:cubicBezTo>
                      <a:pt x="1" y="708"/>
                      <a:pt x="87" y="797"/>
                      <a:pt x="196" y="797"/>
                    </a:cubicBezTo>
                    <a:cubicBezTo>
                      <a:pt x="303" y="797"/>
                      <a:pt x="390" y="708"/>
                      <a:pt x="386" y="601"/>
                    </a:cubicBezTo>
                    <a:lnTo>
                      <a:pt x="386" y="192"/>
                    </a:lnTo>
                    <a:cubicBezTo>
                      <a:pt x="387" y="86"/>
                      <a:pt x="301" y="1"/>
                      <a:pt x="1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76"/>
              <p:cNvSpPr/>
              <p:nvPr/>
            </p:nvSpPr>
            <p:spPr>
              <a:xfrm>
                <a:off x="916028" y="3186359"/>
                <a:ext cx="10935" cy="22490"/>
              </a:xfrm>
              <a:custGeom>
                <a:avLst/>
                <a:gdLst/>
                <a:ahLst/>
                <a:cxnLst/>
                <a:rect l="l" t="t" r="r" b="b"/>
                <a:pathLst>
                  <a:path w="388" h="798" extrusionOk="0">
                    <a:moveTo>
                      <a:pt x="194" y="1"/>
                    </a:moveTo>
                    <a:cubicBezTo>
                      <a:pt x="89" y="1"/>
                      <a:pt x="3" y="87"/>
                      <a:pt x="3" y="192"/>
                    </a:cubicBezTo>
                    <a:lnTo>
                      <a:pt x="3" y="601"/>
                    </a:lnTo>
                    <a:cubicBezTo>
                      <a:pt x="0" y="708"/>
                      <a:pt x="87" y="797"/>
                      <a:pt x="194" y="797"/>
                    </a:cubicBezTo>
                    <a:cubicBezTo>
                      <a:pt x="301" y="797"/>
                      <a:pt x="388" y="708"/>
                      <a:pt x="385" y="601"/>
                    </a:cubicBezTo>
                    <a:lnTo>
                      <a:pt x="385" y="192"/>
                    </a:lnTo>
                    <a:cubicBezTo>
                      <a:pt x="385" y="87"/>
                      <a:pt x="300" y="1"/>
                      <a:pt x="1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76"/>
              <p:cNvSpPr/>
              <p:nvPr/>
            </p:nvSpPr>
            <p:spPr>
              <a:xfrm>
                <a:off x="870006" y="3186359"/>
                <a:ext cx="10963" cy="22490"/>
              </a:xfrm>
              <a:custGeom>
                <a:avLst/>
                <a:gdLst/>
                <a:ahLst/>
                <a:cxnLst/>
                <a:rect l="l" t="t" r="r" b="b"/>
                <a:pathLst>
                  <a:path w="389" h="798" extrusionOk="0">
                    <a:moveTo>
                      <a:pt x="195" y="1"/>
                    </a:moveTo>
                    <a:cubicBezTo>
                      <a:pt x="89" y="1"/>
                      <a:pt x="4" y="86"/>
                      <a:pt x="5" y="192"/>
                    </a:cubicBezTo>
                    <a:lnTo>
                      <a:pt x="5" y="601"/>
                    </a:lnTo>
                    <a:cubicBezTo>
                      <a:pt x="1" y="708"/>
                      <a:pt x="87" y="797"/>
                      <a:pt x="195" y="797"/>
                    </a:cubicBezTo>
                    <a:cubicBezTo>
                      <a:pt x="303" y="797"/>
                      <a:pt x="389" y="708"/>
                      <a:pt x="386" y="601"/>
                    </a:cubicBezTo>
                    <a:lnTo>
                      <a:pt x="386" y="192"/>
                    </a:lnTo>
                    <a:cubicBezTo>
                      <a:pt x="386" y="87"/>
                      <a:pt x="301" y="1"/>
                      <a:pt x="1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76"/>
              <p:cNvSpPr/>
              <p:nvPr/>
            </p:nvSpPr>
            <p:spPr>
              <a:xfrm>
                <a:off x="893087" y="3048350"/>
                <a:ext cx="10766" cy="22123"/>
              </a:xfrm>
              <a:custGeom>
                <a:avLst/>
                <a:gdLst/>
                <a:ahLst/>
                <a:cxnLst/>
                <a:rect l="l" t="t" r="r" b="b"/>
                <a:pathLst>
                  <a:path w="382" h="785" extrusionOk="0">
                    <a:moveTo>
                      <a:pt x="189" y="0"/>
                    </a:moveTo>
                    <a:cubicBezTo>
                      <a:pt x="84" y="0"/>
                      <a:pt x="1" y="86"/>
                      <a:pt x="1" y="192"/>
                    </a:cubicBezTo>
                    <a:lnTo>
                      <a:pt x="1" y="599"/>
                    </a:lnTo>
                    <a:cubicBezTo>
                      <a:pt x="4" y="702"/>
                      <a:pt x="89" y="785"/>
                      <a:pt x="192" y="785"/>
                    </a:cubicBezTo>
                    <a:cubicBezTo>
                      <a:pt x="295" y="785"/>
                      <a:pt x="379" y="702"/>
                      <a:pt x="382" y="599"/>
                    </a:cubicBezTo>
                    <a:lnTo>
                      <a:pt x="382" y="192"/>
                    </a:lnTo>
                    <a:cubicBezTo>
                      <a:pt x="382" y="86"/>
                      <a:pt x="297" y="1"/>
                      <a:pt x="192" y="1"/>
                    </a:cubicBezTo>
                    <a:cubicBezTo>
                      <a:pt x="191" y="0"/>
                      <a:pt x="190" y="0"/>
                      <a:pt x="1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76"/>
              <p:cNvSpPr/>
              <p:nvPr/>
            </p:nvSpPr>
            <p:spPr>
              <a:xfrm>
                <a:off x="916084" y="3048350"/>
                <a:ext cx="10822" cy="22123"/>
              </a:xfrm>
              <a:custGeom>
                <a:avLst/>
                <a:gdLst/>
                <a:ahLst/>
                <a:cxnLst/>
                <a:rect l="l" t="t" r="r" b="b"/>
                <a:pathLst>
                  <a:path w="384" h="785" extrusionOk="0">
                    <a:moveTo>
                      <a:pt x="192" y="1"/>
                    </a:moveTo>
                    <a:cubicBezTo>
                      <a:pt x="87" y="1"/>
                      <a:pt x="1" y="86"/>
                      <a:pt x="1" y="192"/>
                    </a:cubicBezTo>
                    <a:lnTo>
                      <a:pt x="1" y="599"/>
                    </a:lnTo>
                    <a:cubicBezTo>
                      <a:pt x="5" y="702"/>
                      <a:pt x="89" y="785"/>
                      <a:pt x="192" y="785"/>
                    </a:cubicBezTo>
                    <a:cubicBezTo>
                      <a:pt x="295" y="785"/>
                      <a:pt x="380" y="702"/>
                      <a:pt x="383" y="599"/>
                    </a:cubicBezTo>
                    <a:lnTo>
                      <a:pt x="383" y="192"/>
                    </a:lnTo>
                    <a:cubicBezTo>
                      <a:pt x="383" y="86"/>
                      <a:pt x="298" y="1"/>
                      <a:pt x="1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76"/>
              <p:cNvSpPr/>
              <p:nvPr/>
            </p:nvSpPr>
            <p:spPr>
              <a:xfrm>
                <a:off x="847094" y="3048350"/>
                <a:ext cx="10794" cy="22123"/>
              </a:xfrm>
              <a:custGeom>
                <a:avLst/>
                <a:gdLst/>
                <a:ahLst/>
                <a:cxnLst/>
                <a:rect l="l" t="t" r="r" b="b"/>
                <a:pathLst>
                  <a:path w="383" h="785" extrusionOk="0">
                    <a:moveTo>
                      <a:pt x="194" y="0"/>
                    </a:moveTo>
                    <a:cubicBezTo>
                      <a:pt x="193" y="0"/>
                      <a:pt x="192" y="0"/>
                      <a:pt x="191" y="1"/>
                    </a:cubicBezTo>
                    <a:cubicBezTo>
                      <a:pt x="87" y="1"/>
                      <a:pt x="2" y="86"/>
                      <a:pt x="0" y="192"/>
                    </a:cubicBezTo>
                    <a:lnTo>
                      <a:pt x="0" y="599"/>
                    </a:lnTo>
                    <a:cubicBezTo>
                      <a:pt x="5" y="702"/>
                      <a:pt x="88" y="785"/>
                      <a:pt x="191" y="785"/>
                    </a:cubicBezTo>
                    <a:cubicBezTo>
                      <a:pt x="295" y="785"/>
                      <a:pt x="380" y="702"/>
                      <a:pt x="383" y="599"/>
                    </a:cubicBezTo>
                    <a:lnTo>
                      <a:pt x="383" y="192"/>
                    </a:lnTo>
                    <a:cubicBezTo>
                      <a:pt x="383" y="86"/>
                      <a:pt x="297" y="0"/>
                      <a:pt x="1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76"/>
              <p:cNvSpPr/>
              <p:nvPr/>
            </p:nvSpPr>
            <p:spPr>
              <a:xfrm>
                <a:off x="939109" y="3048350"/>
                <a:ext cx="10794" cy="21813"/>
              </a:xfrm>
              <a:custGeom>
                <a:avLst/>
                <a:gdLst/>
                <a:ahLst/>
                <a:cxnLst/>
                <a:rect l="l" t="t" r="r" b="b"/>
                <a:pathLst>
                  <a:path w="383" h="774" extrusionOk="0">
                    <a:moveTo>
                      <a:pt x="189" y="0"/>
                    </a:moveTo>
                    <a:cubicBezTo>
                      <a:pt x="84" y="0"/>
                      <a:pt x="0" y="86"/>
                      <a:pt x="0" y="192"/>
                    </a:cubicBezTo>
                    <a:lnTo>
                      <a:pt x="0" y="599"/>
                    </a:lnTo>
                    <a:cubicBezTo>
                      <a:pt x="8" y="698"/>
                      <a:pt x="92" y="773"/>
                      <a:pt x="191" y="773"/>
                    </a:cubicBezTo>
                    <a:cubicBezTo>
                      <a:pt x="289" y="773"/>
                      <a:pt x="373" y="698"/>
                      <a:pt x="382" y="599"/>
                    </a:cubicBezTo>
                    <a:lnTo>
                      <a:pt x="382" y="192"/>
                    </a:lnTo>
                    <a:cubicBezTo>
                      <a:pt x="381" y="86"/>
                      <a:pt x="296" y="1"/>
                      <a:pt x="191" y="1"/>
                    </a:cubicBezTo>
                    <a:cubicBezTo>
                      <a:pt x="190" y="0"/>
                      <a:pt x="190" y="0"/>
                      <a:pt x="1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76"/>
              <p:cNvSpPr/>
              <p:nvPr/>
            </p:nvSpPr>
            <p:spPr>
              <a:xfrm>
                <a:off x="870119" y="3048350"/>
                <a:ext cx="10766" cy="22123"/>
              </a:xfrm>
              <a:custGeom>
                <a:avLst/>
                <a:gdLst/>
                <a:ahLst/>
                <a:cxnLst/>
                <a:rect l="l" t="t" r="r" b="b"/>
                <a:pathLst>
                  <a:path w="382" h="785" extrusionOk="0">
                    <a:moveTo>
                      <a:pt x="191" y="1"/>
                    </a:moveTo>
                    <a:cubicBezTo>
                      <a:pt x="86" y="1"/>
                      <a:pt x="1" y="86"/>
                      <a:pt x="1" y="192"/>
                    </a:cubicBezTo>
                    <a:lnTo>
                      <a:pt x="1" y="599"/>
                    </a:lnTo>
                    <a:cubicBezTo>
                      <a:pt x="4" y="702"/>
                      <a:pt x="87" y="785"/>
                      <a:pt x="191" y="785"/>
                    </a:cubicBezTo>
                    <a:cubicBezTo>
                      <a:pt x="294" y="785"/>
                      <a:pt x="379" y="702"/>
                      <a:pt x="382" y="599"/>
                    </a:cubicBezTo>
                    <a:lnTo>
                      <a:pt x="382" y="192"/>
                    </a:lnTo>
                    <a:cubicBezTo>
                      <a:pt x="382" y="86"/>
                      <a:pt x="297" y="1"/>
                      <a:pt x="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76"/>
              <p:cNvSpPr/>
              <p:nvPr/>
            </p:nvSpPr>
            <p:spPr>
              <a:xfrm>
                <a:off x="892975" y="2979304"/>
                <a:ext cx="10991" cy="22490"/>
              </a:xfrm>
              <a:custGeom>
                <a:avLst/>
                <a:gdLst/>
                <a:ahLst/>
                <a:cxnLst/>
                <a:rect l="l" t="t" r="r" b="b"/>
                <a:pathLst>
                  <a:path w="390" h="798" extrusionOk="0">
                    <a:moveTo>
                      <a:pt x="196" y="1"/>
                    </a:moveTo>
                    <a:cubicBezTo>
                      <a:pt x="90" y="1"/>
                      <a:pt x="5" y="87"/>
                      <a:pt x="5" y="193"/>
                    </a:cubicBezTo>
                    <a:lnTo>
                      <a:pt x="5" y="600"/>
                    </a:lnTo>
                    <a:cubicBezTo>
                      <a:pt x="1" y="708"/>
                      <a:pt x="87" y="797"/>
                      <a:pt x="196" y="797"/>
                    </a:cubicBezTo>
                    <a:cubicBezTo>
                      <a:pt x="303" y="797"/>
                      <a:pt x="390" y="708"/>
                      <a:pt x="386" y="600"/>
                    </a:cubicBezTo>
                    <a:lnTo>
                      <a:pt x="386" y="193"/>
                    </a:lnTo>
                    <a:cubicBezTo>
                      <a:pt x="387" y="87"/>
                      <a:pt x="301" y="1"/>
                      <a:pt x="1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76"/>
              <p:cNvSpPr/>
              <p:nvPr/>
            </p:nvSpPr>
            <p:spPr>
              <a:xfrm>
                <a:off x="916028" y="2979304"/>
                <a:ext cx="10935" cy="22490"/>
              </a:xfrm>
              <a:custGeom>
                <a:avLst/>
                <a:gdLst/>
                <a:ahLst/>
                <a:cxnLst/>
                <a:rect l="l" t="t" r="r" b="b"/>
                <a:pathLst>
                  <a:path w="388" h="798" extrusionOk="0">
                    <a:moveTo>
                      <a:pt x="194" y="1"/>
                    </a:moveTo>
                    <a:cubicBezTo>
                      <a:pt x="89" y="2"/>
                      <a:pt x="3" y="87"/>
                      <a:pt x="3" y="193"/>
                    </a:cubicBezTo>
                    <a:lnTo>
                      <a:pt x="3" y="600"/>
                    </a:lnTo>
                    <a:cubicBezTo>
                      <a:pt x="0" y="708"/>
                      <a:pt x="87" y="797"/>
                      <a:pt x="194" y="797"/>
                    </a:cubicBezTo>
                    <a:cubicBezTo>
                      <a:pt x="301" y="797"/>
                      <a:pt x="388" y="708"/>
                      <a:pt x="385" y="600"/>
                    </a:cubicBezTo>
                    <a:lnTo>
                      <a:pt x="385" y="193"/>
                    </a:lnTo>
                    <a:cubicBezTo>
                      <a:pt x="385" y="87"/>
                      <a:pt x="300" y="1"/>
                      <a:pt x="1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2681;p76"/>
              <p:cNvSpPr/>
              <p:nvPr/>
            </p:nvSpPr>
            <p:spPr>
              <a:xfrm>
                <a:off x="870006" y="2979304"/>
                <a:ext cx="10963" cy="22490"/>
              </a:xfrm>
              <a:custGeom>
                <a:avLst/>
                <a:gdLst/>
                <a:ahLst/>
                <a:cxnLst/>
                <a:rect l="l" t="t" r="r" b="b"/>
                <a:pathLst>
                  <a:path w="389" h="798" extrusionOk="0">
                    <a:moveTo>
                      <a:pt x="195" y="1"/>
                    </a:moveTo>
                    <a:cubicBezTo>
                      <a:pt x="89" y="1"/>
                      <a:pt x="4" y="87"/>
                      <a:pt x="5" y="193"/>
                    </a:cubicBezTo>
                    <a:lnTo>
                      <a:pt x="5" y="600"/>
                    </a:lnTo>
                    <a:cubicBezTo>
                      <a:pt x="1" y="708"/>
                      <a:pt x="87" y="797"/>
                      <a:pt x="195" y="797"/>
                    </a:cubicBezTo>
                    <a:cubicBezTo>
                      <a:pt x="303" y="797"/>
                      <a:pt x="389" y="708"/>
                      <a:pt x="386" y="600"/>
                    </a:cubicBezTo>
                    <a:lnTo>
                      <a:pt x="386" y="193"/>
                    </a:lnTo>
                    <a:cubicBezTo>
                      <a:pt x="386" y="87"/>
                      <a:pt x="301" y="2"/>
                      <a:pt x="1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51" name="Google Shape;2651;p76"/>
            <p:cNvSpPr/>
            <p:nvPr/>
          </p:nvSpPr>
          <p:spPr>
            <a:xfrm rot="-3075592">
              <a:off x="1419813" y="2774820"/>
              <a:ext cx="935778" cy="935778"/>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688" name="Google Shape;2688;p76"/>
          <p:cNvGrpSpPr/>
          <p:nvPr/>
        </p:nvGrpSpPr>
        <p:grpSpPr>
          <a:xfrm>
            <a:off x="6130387" y="2584959"/>
            <a:ext cx="1733414" cy="1315500"/>
            <a:chOff x="6130387" y="2584959"/>
            <a:chExt cx="1733414" cy="1315500"/>
          </a:xfrm>
        </p:grpSpPr>
        <p:sp>
          <p:nvSpPr>
            <p:cNvPr id="2689" name="Google Shape;2689;p76"/>
            <p:cNvSpPr/>
            <p:nvPr/>
          </p:nvSpPr>
          <p:spPr>
            <a:xfrm rot="-7597426">
              <a:off x="6216541" y="2908051"/>
              <a:ext cx="1007672" cy="721248"/>
            </a:xfrm>
            <a:custGeom>
              <a:avLst/>
              <a:gdLst/>
              <a:ahLst/>
              <a:cxnLst/>
              <a:rect l="l" t="t" r="r" b="b"/>
              <a:pathLst>
                <a:path w="52789" h="31344" extrusionOk="0">
                  <a:moveTo>
                    <a:pt x="1" y="1"/>
                  </a:moveTo>
                  <a:lnTo>
                    <a:pt x="1" y="18587"/>
                  </a:lnTo>
                  <a:cubicBezTo>
                    <a:pt x="5866" y="19393"/>
                    <a:pt x="11621" y="21043"/>
                    <a:pt x="16680" y="24122"/>
                  </a:cubicBezTo>
                  <a:cubicBezTo>
                    <a:pt x="19759" y="25991"/>
                    <a:pt x="22509" y="28448"/>
                    <a:pt x="24671" y="31344"/>
                  </a:cubicBezTo>
                  <a:lnTo>
                    <a:pt x="52788" y="31344"/>
                  </a:lnTo>
                  <a:cubicBezTo>
                    <a:pt x="47546" y="20786"/>
                    <a:pt x="36915" y="13418"/>
                    <a:pt x="26138" y="8249"/>
                  </a:cubicBezTo>
                  <a:cubicBezTo>
                    <a:pt x="23498" y="6966"/>
                    <a:pt x="20786" y="5830"/>
                    <a:pt x="18073" y="4767"/>
                  </a:cubicBezTo>
                  <a:cubicBezTo>
                    <a:pt x="13234" y="2897"/>
                    <a:pt x="8249" y="1467"/>
                    <a:pt x="3153" y="588"/>
                  </a:cubicBezTo>
                  <a:cubicBezTo>
                    <a:pt x="2163" y="404"/>
                    <a:pt x="1100" y="184"/>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91" name="Google Shape;2691;p76"/>
            <p:cNvGrpSpPr/>
            <p:nvPr/>
          </p:nvGrpSpPr>
          <p:grpSpPr>
            <a:xfrm>
              <a:off x="7057462" y="3059050"/>
              <a:ext cx="297184" cy="367296"/>
              <a:chOff x="7057462" y="3059050"/>
              <a:chExt cx="297184" cy="367296"/>
            </a:xfrm>
          </p:grpSpPr>
          <p:sp>
            <p:nvSpPr>
              <p:cNvPr id="2692" name="Google Shape;2692;p76"/>
              <p:cNvSpPr/>
              <p:nvPr/>
            </p:nvSpPr>
            <p:spPr>
              <a:xfrm>
                <a:off x="7168310" y="3159050"/>
                <a:ext cx="106720" cy="100800"/>
              </a:xfrm>
              <a:custGeom>
                <a:avLst/>
                <a:gdLst/>
                <a:ahLst/>
                <a:cxnLst/>
                <a:rect l="l" t="t" r="r" b="b"/>
                <a:pathLst>
                  <a:path w="3335" h="3150" extrusionOk="0">
                    <a:moveTo>
                      <a:pt x="2689" y="0"/>
                    </a:moveTo>
                    <a:cubicBezTo>
                      <a:pt x="2658" y="0"/>
                      <a:pt x="2626" y="10"/>
                      <a:pt x="2596" y="30"/>
                    </a:cubicBezTo>
                    <a:cubicBezTo>
                      <a:pt x="2525" y="78"/>
                      <a:pt x="2489" y="185"/>
                      <a:pt x="2549" y="269"/>
                    </a:cubicBezTo>
                    <a:cubicBezTo>
                      <a:pt x="2977" y="911"/>
                      <a:pt x="2894" y="1781"/>
                      <a:pt x="2346" y="2328"/>
                    </a:cubicBezTo>
                    <a:cubicBezTo>
                      <a:pt x="2025" y="2643"/>
                      <a:pt x="1605" y="2808"/>
                      <a:pt x="1183" y="2808"/>
                    </a:cubicBezTo>
                    <a:cubicBezTo>
                      <a:pt x="872" y="2808"/>
                      <a:pt x="560" y="2718"/>
                      <a:pt x="287" y="2531"/>
                    </a:cubicBezTo>
                    <a:cubicBezTo>
                      <a:pt x="261" y="2518"/>
                      <a:pt x="231" y="2511"/>
                      <a:pt x="200" y="2511"/>
                    </a:cubicBezTo>
                    <a:cubicBezTo>
                      <a:pt x="144" y="2511"/>
                      <a:pt x="87" y="2533"/>
                      <a:pt x="48" y="2578"/>
                    </a:cubicBezTo>
                    <a:cubicBezTo>
                      <a:pt x="1" y="2650"/>
                      <a:pt x="25" y="2757"/>
                      <a:pt x="96" y="2816"/>
                    </a:cubicBezTo>
                    <a:cubicBezTo>
                      <a:pt x="418" y="3043"/>
                      <a:pt x="799" y="3150"/>
                      <a:pt x="1180" y="3150"/>
                    </a:cubicBezTo>
                    <a:cubicBezTo>
                      <a:pt x="1691" y="3150"/>
                      <a:pt x="2192" y="2947"/>
                      <a:pt x="2584" y="2566"/>
                    </a:cubicBezTo>
                    <a:cubicBezTo>
                      <a:pt x="3239" y="1888"/>
                      <a:pt x="3335" y="852"/>
                      <a:pt x="2834" y="78"/>
                    </a:cubicBezTo>
                    <a:cubicBezTo>
                      <a:pt x="2804" y="32"/>
                      <a:pt x="2748" y="0"/>
                      <a:pt x="26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76"/>
              <p:cNvSpPr/>
              <p:nvPr/>
            </p:nvSpPr>
            <p:spPr>
              <a:xfrm>
                <a:off x="7057462" y="3059050"/>
                <a:ext cx="297184" cy="367296"/>
              </a:xfrm>
              <a:custGeom>
                <a:avLst/>
                <a:gdLst/>
                <a:ahLst/>
                <a:cxnLst/>
                <a:rect l="l" t="t" r="r" b="b"/>
                <a:pathLst>
                  <a:path w="9287" h="11478" extrusionOk="0">
                    <a:moveTo>
                      <a:pt x="4644" y="441"/>
                    </a:moveTo>
                    <a:cubicBezTo>
                      <a:pt x="4822" y="691"/>
                      <a:pt x="5108" y="1191"/>
                      <a:pt x="4989" y="1631"/>
                    </a:cubicBezTo>
                    <a:cubicBezTo>
                      <a:pt x="4882" y="1608"/>
                      <a:pt x="4763" y="1608"/>
                      <a:pt x="4644" y="1608"/>
                    </a:cubicBezTo>
                    <a:cubicBezTo>
                      <a:pt x="4524" y="1608"/>
                      <a:pt x="4417" y="1608"/>
                      <a:pt x="4298" y="1631"/>
                    </a:cubicBezTo>
                    <a:cubicBezTo>
                      <a:pt x="4179" y="1191"/>
                      <a:pt x="4465" y="691"/>
                      <a:pt x="4644" y="441"/>
                    </a:cubicBezTo>
                    <a:close/>
                    <a:moveTo>
                      <a:pt x="3167" y="738"/>
                    </a:moveTo>
                    <a:lnTo>
                      <a:pt x="3167" y="738"/>
                    </a:lnTo>
                    <a:cubicBezTo>
                      <a:pt x="3441" y="893"/>
                      <a:pt x="3905" y="1250"/>
                      <a:pt x="3941" y="1703"/>
                    </a:cubicBezTo>
                    <a:cubicBezTo>
                      <a:pt x="3727" y="1762"/>
                      <a:pt x="3512" y="1846"/>
                      <a:pt x="3322" y="1965"/>
                    </a:cubicBezTo>
                    <a:cubicBezTo>
                      <a:pt x="3036" y="1608"/>
                      <a:pt x="3108" y="1036"/>
                      <a:pt x="3167" y="738"/>
                    </a:cubicBezTo>
                    <a:close/>
                    <a:moveTo>
                      <a:pt x="6120" y="738"/>
                    </a:moveTo>
                    <a:lnTo>
                      <a:pt x="6120" y="738"/>
                    </a:lnTo>
                    <a:cubicBezTo>
                      <a:pt x="6179" y="1048"/>
                      <a:pt x="6251" y="1608"/>
                      <a:pt x="5965" y="1965"/>
                    </a:cubicBezTo>
                    <a:cubicBezTo>
                      <a:pt x="5775" y="1846"/>
                      <a:pt x="5572" y="1774"/>
                      <a:pt x="5346" y="1703"/>
                    </a:cubicBezTo>
                    <a:cubicBezTo>
                      <a:pt x="5406" y="1250"/>
                      <a:pt x="5870" y="893"/>
                      <a:pt x="6120" y="738"/>
                    </a:cubicBezTo>
                    <a:close/>
                    <a:moveTo>
                      <a:pt x="1917" y="1572"/>
                    </a:moveTo>
                    <a:lnTo>
                      <a:pt x="1917" y="1572"/>
                    </a:lnTo>
                    <a:cubicBezTo>
                      <a:pt x="2024" y="1584"/>
                      <a:pt x="2155" y="1608"/>
                      <a:pt x="2310" y="1667"/>
                    </a:cubicBezTo>
                    <a:cubicBezTo>
                      <a:pt x="2548" y="1762"/>
                      <a:pt x="2858" y="1905"/>
                      <a:pt x="3012" y="2179"/>
                    </a:cubicBezTo>
                    <a:cubicBezTo>
                      <a:pt x="2834" y="2310"/>
                      <a:pt x="2667" y="2477"/>
                      <a:pt x="2536" y="2655"/>
                    </a:cubicBezTo>
                    <a:cubicBezTo>
                      <a:pt x="2143" y="2441"/>
                      <a:pt x="1977" y="1881"/>
                      <a:pt x="1917" y="1572"/>
                    </a:cubicBezTo>
                    <a:close/>
                    <a:moveTo>
                      <a:pt x="7382" y="1572"/>
                    </a:moveTo>
                    <a:cubicBezTo>
                      <a:pt x="7370" y="1667"/>
                      <a:pt x="7334" y="1810"/>
                      <a:pt x="7275" y="1953"/>
                    </a:cubicBezTo>
                    <a:cubicBezTo>
                      <a:pt x="7191" y="2191"/>
                      <a:pt x="7037" y="2501"/>
                      <a:pt x="6775" y="2655"/>
                    </a:cubicBezTo>
                    <a:cubicBezTo>
                      <a:pt x="6632" y="2477"/>
                      <a:pt x="6477" y="2310"/>
                      <a:pt x="6298" y="2179"/>
                    </a:cubicBezTo>
                    <a:cubicBezTo>
                      <a:pt x="6501" y="1774"/>
                      <a:pt x="7072" y="1631"/>
                      <a:pt x="7382" y="1572"/>
                    </a:cubicBezTo>
                    <a:close/>
                    <a:moveTo>
                      <a:pt x="1642" y="2755"/>
                    </a:moveTo>
                    <a:cubicBezTo>
                      <a:pt x="1872" y="2755"/>
                      <a:pt x="2131" y="2801"/>
                      <a:pt x="2322" y="2953"/>
                    </a:cubicBezTo>
                    <a:cubicBezTo>
                      <a:pt x="2203" y="3144"/>
                      <a:pt x="2131" y="3358"/>
                      <a:pt x="2060" y="3572"/>
                    </a:cubicBezTo>
                    <a:cubicBezTo>
                      <a:pt x="1607" y="3548"/>
                      <a:pt x="1250" y="3084"/>
                      <a:pt x="1084" y="2822"/>
                    </a:cubicBezTo>
                    <a:cubicBezTo>
                      <a:pt x="1191" y="2786"/>
                      <a:pt x="1322" y="2774"/>
                      <a:pt x="1476" y="2763"/>
                    </a:cubicBezTo>
                    <a:cubicBezTo>
                      <a:pt x="1529" y="2758"/>
                      <a:pt x="1585" y="2755"/>
                      <a:pt x="1642" y="2755"/>
                    </a:cubicBezTo>
                    <a:close/>
                    <a:moveTo>
                      <a:pt x="7670" y="2763"/>
                    </a:moveTo>
                    <a:cubicBezTo>
                      <a:pt x="7877" y="2763"/>
                      <a:pt x="8075" y="2795"/>
                      <a:pt x="8215" y="2822"/>
                    </a:cubicBezTo>
                    <a:cubicBezTo>
                      <a:pt x="8156" y="2905"/>
                      <a:pt x="8084" y="3013"/>
                      <a:pt x="7977" y="3132"/>
                    </a:cubicBezTo>
                    <a:cubicBezTo>
                      <a:pt x="7799" y="3322"/>
                      <a:pt x="7549" y="3560"/>
                      <a:pt x="7239" y="3596"/>
                    </a:cubicBezTo>
                    <a:cubicBezTo>
                      <a:pt x="7180" y="3370"/>
                      <a:pt x="7084" y="3155"/>
                      <a:pt x="6965" y="2965"/>
                    </a:cubicBezTo>
                    <a:cubicBezTo>
                      <a:pt x="7160" y="2809"/>
                      <a:pt x="7422" y="2763"/>
                      <a:pt x="7670" y="2763"/>
                    </a:cubicBezTo>
                    <a:close/>
                    <a:moveTo>
                      <a:pt x="7544" y="3920"/>
                    </a:moveTo>
                    <a:cubicBezTo>
                      <a:pt x="7912" y="3920"/>
                      <a:pt x="8297" y="4139"/>
                      <a:pt x="8513" y="4287"/>
                    </a:cubicBezTo>
                    <a:cubicBezTo>
                      <a:pt x="8430" y="4346"/>
                      <a:pt x="8311" y="4417"/>
                      <a:pt x="8168" y="4477"/>
                    </a:cubicBezTo>
                    <a:cubicBezTo>
                      <a:pt x="7983" y="4569"/>
                      <a:pt x="7748" y="4655"/>
                      <a:pt x="7512" y="4655"/>
                    </a:cubicBezTo>
                    <a:cubicBezTo>
                      <a:pt x="7445" y="4655"/>
                      <a:pt x="7377" y="4648"/>
                      <a:pt x="7311" y="4632"/>
                    </a:cubicBezTo>
                    <a:cubicBezTo>
                      <a:pt x="7322" y="4525"/>
                      <a:pt x="7322" y="4406"/>
                      <a:pt x="7322" y="4287"/>
                    </a:cubicBezTo>
                    <a:cubicBezTo>
                      <a:pt x="7322" y="4167"/>
                      <a:pt x="7322" y="4072"/>
                      <a:pt x="7311" y="3953"/>
                    </a:cubicBezTo>
                    <a:cubicBezTo>
                      <a:pt x="7386" y="3930"/>
                      <a:pt x="7465" y="3920"/>
                      <a:pt x="7544" y="3920"/>
                    </a:cubicBezTo>
                    <a:close/>
                    <a:moveTo>
                      <a:pt x="1744" y="3920"/>
                    </a:moveTo>
                    <a:cubicBezTo>
                      <a:pt x="1823" y="3920"/>
                      <a:pt x="1901" y="3930"/>
                      <a:pt x="1977" y="3953"/>
                    </a:cubicBezTo>
                    <a:cubicBezTo>
                      <a:pt x="1965" y="4048"/>
                      <a:pt x="1965" y="4167"/>
                      <a:pt x="1965" y="4287"/>
                    </a:cubicBezTo>
                    <a:cubicBezTo>
                      <a:pt x="1965" y="4406"/>
                      <a:pt x="1965" y="4513"/>
                      <a:pt x="1977" y="4632"/>
                    </a:cubicBezTo>
                    <a:cubicBezTo>
                      <a:pt x="1903" y="4654"/>
                      <a:pt x="1827" y="4664"/>
                      <a:pt x="1751" y="4664"/>
                    </a:cubicBezTo>
                    <a:cubicBezTo>
                      <a:pt x="1383" y="4664"/>
                      <a:pt x="1003" y="4434"/>
                      <a:pt x="786" y="4287"/>
                    </a:cubicBezTo>
                    <a:cubicBezTo>
                      <a:pt x="1002" y="4139"/>
                      <a:pt x="1379" y="3920"/>
                      <a:pt x="1744" y="3920"/>
                    </a:cubicBezTo>
                    <a:close/>
                    <a:moveTo>
                      <a:pt x="7251" y="5001"/>
                    </a:moveTo>
                    <a:cubicBezTo>
                      <a:pt x="7680" y="5049"/>
                      <a:pt x="8037" y="5513"/>
                      <a:pt x="8215" y="5763"/>
                    </a:cubicBezTo>
                    <a:cubicBezTo>
                      <a:pt x="8108" y="5799"/>
                      <a:pt x="7977" y="5811"/>
                      <a:pt x="7834" y="5822"/>
                    </a:cubicBezTo>
                    <a:cubicBezTo>
                      <a:pt x="7790" y="5824"/>
                      <a:pt x="7743" y="5826"/>
                      <a:pt x="7695" y="5826"/>
                    </a:cubicBezTo>
                    <a:cubicBezTo>
                      <a:pt x="7451" y="5826"/>
                      <a:pt x="7176" y="5791"/>
                      <a:pt x="6977" y="5632"/>
                    </a:cubicBezTo>
                    <a:cubicBezTo>
                      <a:pt x="7096" y="5441"/>
                      <a:pt x="7180" y="5227"/>
                      <a:pt x="7251" y="5001"/>
                    </a:cubicBezTo>
                    <a:close/>
                    <a:moveTo>
                      <a:pt x="2072" y="4989"/>
                    </a:moveTo>
                    <a:cubicBezTo>
                      <a:pt x="2131" y="5215"/>
                      <a:pt x="2215" y="5418"/>
                      <a:pt x="2334" y="5608"/>
                    </a:cubicBezTo>
                    <a:cubicBezTo>
                      <a:pt x="2127" y="5775"/>
                      <a:pt x="1853" y="5826"/>
                      <a:pt x="1600" y="5826"/>
                    </a:cubicBezTo>
                    <a:cubicBezTo>
                      <a:pt x="1401" y="5826"/>
                      <a:pt x="1214" y="5794"/>
                      <a:pt x="1084" y="5763"/>
                    </a:cubicBezTo>
                    <a:cubicBezTo>
                      <a:pt x="1143" y="5668"/>
                      <a:pt x="1226" y="5572"/>
                      <a:pt x="1322" y="5453"/>
                    </a:cubicBezTo>
                    <a:cubicBezTo>
                      <a:pt x="1500" y="5263"/>
                      <a:pt x="1762" y="5013"/>
                      <a:pt x="2072" y="4989"/>
                    </a:cubicBezTo>
                    <a:close/>
                    <a:moveTo>
                      <a:pt x="4644" y="1941"/>
                    </a:moveTo>
                    <a:cubicBezTo>
                      <a:pt x="5941" y="1941"/>
                      <a:pt x="6989" y="3001"/>
                      <a:pt x="6989" y="4287"/>
                    </a:cubicBezTo>
                    <a:cubicBezTo>
                      <a:pt x="6989" y="5584"/>
                      <a:pt x="5941" y="6644"/>
                      <a:pt x="4644" y="6644"/>
                    </a:cubicBezTo>
                    <a:cubicBezTo>
                      <a:pt x="3346" y="6644"/>
                      <a:pt x="2298" y="5584"/>
                      <a:pt x="2298" y="4287"/>
                    </a:cubicBezTo>
                    <a:cubicBezTo>
                      <a:pt x="2298" y="2989"/>
                      <a:pt x="3346" y="1941"/>
                      <a:pt x="4644" y="1941"/>
                    </a:cubicBezTo>
                    <a:close/>
                    <a:moveTo>
                      <a:pt x="2512" y="5941"/>
                    </a:moveTo>
                    <a:cubicBezTo>
                      <a:pt x="2655" y="6120"/>
                      <a:pt x="2810" y="6287"/>
                      <a:pt x="2989" y="6418"/>
                    </a:cubicBezTo>
                    <a:cubicBezTo>
                      <a:pt x="2798" y="6799"/>
                      <a:pt x="2238" y="6965"/>
                      <a:pt x="1917" y="7025"/>
                    </a:cubicBezTo>
                    <a:cubicBezTo>
                      <a:pt x="1929" y="6918"/>
                      <a:pt x="1965" y="6787"/>
                      <a:pt x="2012" y="6656"/>
                    </a:cubicBezTo>
                    <a:cubicBezTo>
                      <a:pt x="2096" y="6406"/>
                      <a:pt x="2250" y="6096"/>
                      <a:pt x="2512" y="5941"/>
                    </a:cubicBezTo>
                    <a:close/>
                    <a:moveTo>
                      <a:pt x="6763" y="5941"/>
                    </a:moveTo>
                    <a:cubicBezTo>
                      <a:pt x="7144" y="6156"/>
                      <a:pt x="7311" y="6715"/>
                      <a:pt x="7370" y="7025"/>
                    </a:cubicBezTo>
                    <a:cubicBezTo>
                      <a:pt x="7275" y="7001"/>
                      <a:pt x="7144" y="6965"/>
                      <a:pt x="7001" y="6930"/>
                    </a:cubicBezTo>
                    <a:cubicBezTo>
                      <a:pt x="6739" y="6834"/>
                      <a:pt x="6429" y="6692"/>
                      <a:pt x="6287" y="6418"/>
                    </a:cubicBezTo>
                    <a:cubicBezTo>
                      <a:pt x="6465" y="6287"/>
                      <a:pt x="6620" y="6120"/>
                      <a:pt x="6763" y="5941"/>
                    </a:cubicBezTo>
                    <a:close/>
                    <a:moveTo>
                      <a:pt x="3322" y="6632"/>
                    </a:moveTo>
                    <a:cubicBezTo>
                      <a:pt x="3512" y="6751"/>
                      <a:pt x="3727" y="6823"/>
                      <a:pt x="3941" y="6894"/>
                    </a:cubicBezTo>
                    <a:cubicBezTo>
                      <a:pt x="3905" y="7323"/>
                      <a:pt x="3441" y="7680"/>
                      <a:pt x="3167" y="7858"/>
                    </a:cubicBezTo>
                    <a:cubicBezTo>
                      <a:pt x="3108" y="7549"/>
                      <a:pt x="3036" y="6989"/>
                      <a:pt x="3322" y="6632"/>
                    </a:cubicBezTo>
                    <a:close/>
                    <a:moveTo>
                      <a:pt x="5965" y="6608"/>
                    </a:moveTo>
                    <a:cubicBezTo>
                      <a:pt x="6263" y="6965"/>
                      <a:pt x="6191" y="7549"/>
                      <a:pt x="6120" y="7858"/>
                    </a:cubicBezTo>
                    <a:cubicBezTo>
                      <a:pt x="6025" y="7799"/>
                      <a:pt x="5929" y="7727"/>
                      <a:pt x="5810" y="7620"/>
                    </a:cubicBezTo>
                    <a:cubicBezTo>
                      <a:pt x="5608" y="7442"/>
                      <a:pt x="5370" y="7192"/>
                      <a:pt x="5346" y="6882"/>
                    </a:cubicBezTo>
                    <a:cubicBezTo>
                      <a:pt x="5572" y="6823"/>
                      <a:pt x="5775" y="6727"/>
                      <a:pt x="5965" y="6608"/>
                    </a:cubicBezTo>
                    <a:close/>
                    <a:moveTo>
                      <a:pt x="4989" y="6954"/>
                    </a:moveTo>
                    <a:cubicBezTo>
                      <a:pt x="5120" y="7382"/>
                      <a:pt x="4822" y="7894"/>
                      <a:pt x="4644" y="8156"/>
                    </a:cubicBezTo>
                    <a:cubicBezTo>
                      <a:pt x="4584" y="8073"/>
                      <a:pt x="4513" y="7954"/>
                      <a:pt x="4453" y="7823"/>
                    </a:cubicBezTo>
                    <a:cubicBezTo>
                      <a:pt x="4334" y="7585"/>
                      <a:pt x="4227" y="7251"/>
                      <a:pt x="4298" y="6954"/>
                    </a:cubicBezTo>
                    <a:lnTo>
                      <a:pt x="4298" y="6954"/>
                    </a:lnTo>
                    <a:cubicBezTo>
                      <a:pt x="4405" y="6965"/>
                      <a:pt x="4524" y="6965"/>
                      <a:pt x="4644" y="6965"/>
                    </a:cubicBezTo>
                    <a:cubicBezTo>
                      <a:pt x="4763" y="6965"/>
                      <a:pt x="4870" y="6965"/>
                      <a:pt x="4989" y="6954"/>
                    </a:cubicBezTo>
                    <a:close/>
                    <a:moveTo>
                      <a:pt x="488" y="7787"/>
                    </a:moveTo>
                    <a:lnTo>
                      <a:pt x="488" y="7787"/>
                    </a:lnTo>
                    <a:cubicBezTo>
                      <a:pt x="1774" y="8132"/>
                      <a:pt x="2608" y="8728"/>
                      <a:pt x="3084" y="9204"/>
                    </a:cubicBezTo>
                    <a:cubicBezTo>
                      <a:pt x="3370" y="9490"/>
                      <a:pt x="3572" y="9751"/>
                      <a:pt x="3691" y="9930"/>
                    </a:cubicBezTo>
                    <a:cubicBezTo>
                      <a:pt x="2322" y="9668"/>
                      <a:pt x="1500" y="9049"/>
                      <a:pt x="1060" y="8573"/>
                    </a:cubicBezTo>
                    <a:cubicBezTo>
                      <a:pt x="774" y="8275"/>
                      <a:pt x="595" y="8001"/>
                      <a:pt x="488" y="7787"/>
                    </a:cubicBezTo>
                    <a:close/>
                    <a:moveTo>
                      <a:pt x="8811" y="7787"/>
                    </a:moveTo>
                    <a:lnTo>
                      <a:pt x="8811" y="7787"/>
                    </a:lnTo>
                    <a:cubicBezTo>
                      <a:pt x="8704" y="7989"/>
                      <a:pt x="8525" y="8275"/>
                      <a:pt x="8251" y="8573"/>
                    </a:cubicBezTo>
                    <a:cubicBezTo>
                      <a:pt x="7787" y="9049"/>
                      <a:pt x="6977" y="9668"/>
                      <a:pt x="5632" y="9930"/>
                    </a:cubicBezTo>
                    <a:cubicBezTo>
                      <a:pt x="5965" y="9394"/>
                      <a:pt x="6894" y="8299"/>
                      <a:pt x="8811" y="7787"/>
                    </a:cubicBezTo>
                    <a:close/>
                    <a:moveTo>
                      <a:pt x="4644" y="0"/>
                    </a:moveTo>
                    <a:cubicBezTo>
                      <a:pt x="4584" y="0"/>
                      <a:pt x="4548" y="24"/>
                      <a:pt x="4513" y="60"/>
                    </a:cubicBezTo>
                    <a:cubicBezTo>
                      <a:pt x="4477" y="96"/>
                      <a:pt x="4120" y="512"/>
                      <a:pt x="3989" y="1036"/>
                    </a:cubicBezTo>
                    <a:cubicBezTo>
                      <a:pt x="3655" y="596"/>
                      <a:pt x="3167" y="346"/>
                      <a:pt x="3143" y="334"/>
                    </a:cubicBezTo>
                    <a:cubicBezTo>
                      <a:pt x="3114" y="326"/>
                      <a:pt x="3085" y="315"/>
                      <a:pt x="3057" y="315"/>
                    </a:cubicBezTo>
                    <a:cubicBezTo>
                      <a:pt x="3038" y="315"/>
                      <a:pt x="3019" y="320"/>
                      <a:pt x="3000" y="334"/>
                    </a:cubicBezTo>
                    <a:cubicBezTo>
                      <a:pt x="2965" y="346"/>
                      <a:pt x="2929" y="393"/>
                      <a:pt x="2917" y="441"/>
                    </a:cubicBezTo>
                    <a:cubicBezTo>
                      <a:pt x="2905" y="465"/>
                      <a:pt x="2739" y="1000"/>
                      <a:pt x="2798" y="1536"/>
                    </a:cubicBezTo>
                    <a:cubicBezTo>
                      <a:pt x="2334" y="1274"/>
                      <a:pt x="1774" y="1227"/>
                      <a:pt x="1738" y="1227"/>
                    </a:cubicBezTo>
                    <a:cubicBezTo>
                      <a:pt x="1691" y="1227"/>
                      <a:pt x="1655" y="1239"/>
                      <a:pt x="1607" y="1274"/>
                    </a:cubicBezTo>
                    <a:cubicBezTo>
                      <a:pt x="1572" y="1298"/>
                      <a:pt x="1548" y="1358"/>
                      <a:pt x="1560" y="1405"/>
                    </a:cubicBezTo>
                    <a:cubicBezTo>
                      <a:pt x="1560" y="1429"/>
                      <a:pt x="1607" y="2001"/>
                      <a:pt x="1869" y="2465"/>
                    </a:cubicBezTo>
                    <a:cubicBezTo>
                      <a:pt x="1769" y="2449"/>
                      <a:pt x="1670" y="2443"/>
                      <a:pt x="1574" y="2443"/>
                    </a:cubicBezTo>
                    <a:cubicBezTo>
                      <a:pt x="1158" y="2443"/>
                      <a:pt x="813" y="2565"/>
                      <a:pt x="774" y="2584"/>
                    </a:cubicBezTo>
                    <a:cubicBezTo>
                      <a:pt x="726" y="2596"/>
                      <a:pt x="679" y="2620"/>
                      <a:pt x="667" y="2667"/>
                    </a:cubicBezTo>
                    <a:cubicBezTo>
                      <a:pt x="655" y="2715"/>
                      <a:pt x="655" y="2763"/>
                      <a:pt x="667" y="2798"/>
                    </a:cubicBezTo>
                    <a:cubicBezTo>
                      <a:pt x="679" y="2834"/>
                      <a:pt x="941" y="3322"/>
                      <a:pt x="1369" y="3655"/>
                    </a:cubicBezTo>
                    <a:cubicBezTo>
                      <a:pt x="845" y="3786"/>
                      <a:pt x="429" y="4156"/>
                      <a:pt x="405" y="4167"/>
                    </a:cubicBezTo>
                    <a:cubicBezTo>
                      <a:pt x="369" y="4203"/>
                      <a:pt x="345" y="4251"/>
                      <a:pt x="345" y="4310"/>
                    </a:cubicBezTo>
                    <a:cubicBezTo>
                      <a:pt x="345" y="4346"/>
                      <a:pt x="357" y="4394"/>
                      <a:pt x="405" y="4441"/>
                    </a:cubicBezTo>
                    <a:cubicBezTo>
                      <a:pt x="429" y="4465"/>
                      <a:pt x="845" y="4822"/>
                      <a:pt x="1369" y="4965"/>
                    </a:cubicBezTo>
                    <a:cubicBezTo>
                      <a:pt x="941" y="5287"/>
                      <a:pt x="679" y="5775"/>
                      <a:pt x="667" y="5811"/>
                    </a:cubicBezTo>
                    <a:cubicBezTo>
                      <a:pt x="655" y="5858"/>
                      <a:pt x="643" y="5894"/>
                      <a:pt x="667" y="5941"/>
                    </a:cubicBezTo>
                    <a:cubicBezTo>
                      <a:pt x="679" y="5989"/>
                      <a:pt x="726" y="6013"/>
                      <a:pt x="774" y="6037"/>
                    </a:cubicBezTo>
                    <a:cubicBezTo>
                      <a:pt x="798" y="6049"/>
                      <a:pt x="1179" y="6168"/>
                      <a:pt x="1607" y="6168"/>
                    </a:cubicBezTo>
                    <a:cubicBezTo>
                      <a:pt x="1691" y="6168"/>
                      <a:pt x="1786" y="6168"/>
                      <a:pt x="1869" y="6156"/>
                    </a:cubicBezTo>
                    <a:lnTo>
                      <a:pt x="1869" y="6156"/>
                    </a:lnTo>
                    <a:cubicBezTo>
                      <a:pt x="1607" y="6608"/>
                      <a:pt x="1560" y="7180"/>
                      <a:pt x="1560" y="7204"/>
                    </a:cubicBezTo>
                    <a:cubicBezTo>
                      <a:pt x="1560" y="7251"/>
                      <a:pt x="1572" y="7299"/>
                      <a:pt x="1607" y="7346"/>
                    </a:cubicBezTo>
                    <a:cubicBezTo>
                      <a:pt x="1631" y="7370"/>
                      <a:pt x="1679" y="7382"/>
                      <a:pt x="1726" y="7382"/>
                    </a:cubicBezTo>
                    <a:lnTo>
                      <a:pt x="1738" y="7382"/>
                    </a:lnTo>
                    <a:cubicBezTo>
                      <a:pt x="1774" y="7382"/>
                      <a:pt x="2334" y="7346"/>
                      <a:pt x="2798" y="7073"/>
                    </a:cubicBezTo>
                    <a:lnTo>
                      <a:pt x="2798" y="7073"/>
                    </a:lnTo>
                    <a:cubicBezTo>
                      <a:pt x="2727" y="7608"/>
                      <a:pt x="2905" y="8132"/>
                      <a:pt x="2917" y="8180"/>
                    </a:cubicBezTo>
                    <a:cubicBezTo>
                      <a:pt x="2929" y="8216"/>
                      <a:pt x="2965" y="8263"/>
                      <a:pt x="3000" y="8275"/>
                    </a:cubicBezTo>
                    <a:cubicBezTo>
                      <a:pt x="3024" y="8299"/>
                      <a:pt x="3048" y="8299"/>
                      <a:pt x="3060" y="8299"/>
                    </a:cubicBezTo>
                    <a:cubicBezTo>
                      <a:pt x="3096" y="8299"/>
                      <a:pt x="3108" y="8299"/>
                      <a:pt x="3143" y="8275"/>
                    </a:cubicBezTo>
                    <a:cubicBezTo>
                      <a:pt x="3167" y="8263"/>
                      <a:pt x="3655" y="8013"/>
                      <a:pt x="3989" y="7585"/>
                    </a:cubicBezTo>
                    <a:cubicBezTo>
                      <a:pt x="4108" y="8013"/>
                      <a:pt x="4370" y="8370"/>
                      <a:pt x="4477" y="8501"/>
                    </a:cubicBezTo>
                    <a:lnTo>
                      <a:pt x="4477" y="10466"/>
                    </a:lnTo>
                    <a:cubicBezTo>
                      <a:pt x="4334" y="10287"/>
                      <a:pt x="4179" y="10121"/>
                      <a:pt x="4132" y="10085"/>
                    </a:cubicBezTo>
                    <a:cubicBezTo>
                      <a:pt x="4072" y="9966"/>
                      <a:pt x="3834" y="9501"/>
                      <a:pt x="3322" y="8978"/>
                    </a:cubicBezTo>
                    <a:cubicBezTo>
                      <a:pt x="2762" y="8442"/>
                      <a:pt x="1786" y="7727"/>
                      <a:pt x="226" y="7382"/>
                    </a:cubicBezTo>
                    <a:cubicBezTo>
                      <a:pt x="212" y="7379"/>
                      <a:pt x="198" y="7378"/>
                      <a:pt x="184" y="7378"/>
                    </a:cubicBezTo>
                    <a:cubicBezTo>
                      <a:pt x="139" y="7378"/>
                      <a:pt x="96" y="7393"/>
                      <a:pt x="60" y="7430"/>
                    </a:cubicBezTo>
                    <a:cubicBezTo>
                      <a:pt x="12" y="7477"/>
                      <a:pt x="0" y="7537"/>
                      <a:pt x="24" y="7596"/>
                    </a:cubicBezTo>
                    <a:cubicBezTo>
                      <a:pt x="24" y="7620"/>
                      <a:pt x="202" y="8180"/>
                      <a:pt x="786" y="8799"/>
                    </a:cubicBezTo>
                    <a:cubicBezTo>
                      <a:pt x="1310" y="9347"/>
                      <a:pt x="2274" y="10061"/>
                      <a:pt x="3893" y="10323"/>
                    </a:cubicBezTo>
                    <a:cubicBezTo>
                      <a:pt x="4001" y="10442"/>
                      <a:pt x="4334" y="10799"/>
                      <a:pt x="4465" y="11014"/>
                    </a:cubicBezTo>
                    <a:lnTo>
                      <a:pt x="4465" y="11311"/>
                    </a:lnTo>
                    <a:cubicBezTo>
                      <a:pt x="4465" y="11406"/>
                      <a:pt x="4536" y="11478"/>
                      <a:pt x="4632" y="11478"/>
                    </a:cubicBezTo>
                    <a:cubicBezTo>
                      <a:pt x="4715" y="11478"/>
                      <a:pt x="4786" y="11406"/>
                      <a:pt x="4786" y="11311"/>
                    </a:cubicBezTo>
                    <a:lnTo>
                      <a:pt x="4786" y="11014"/>
                    </a:lnTo>
                    <a:cubicBezTo>
                      <a:pt x="4941" y="10799"/>
                      <a:pt x="5251" y="10442"/>
                      <a:pt x="5358" y="10323"/>
                    </a:cubicBezTo>
                    <a:cubicBezTo>
                      <a:pt x="6989" y="10061"/>
                      <a:pt x="7942" y="9347"/>
                      <a:pt x="8465" y="8799"/>
                    </a:cubicBezTo>
                    <a:cubicBezTo>
                      <a:pt x="9049" y="8192"/>
                      <a:pt x="9227" y="7620"/>
                      <a:pt x="9227" y="7596"/>
                    </a:cubicBezTo>
                    <a:cubicBezTo>
                      <a:pt x="9287" y="7537"/>
                      <a:pt x="9275" y="7477"/>
                      <a:pt x="9227" y="7430"/>
                    </a:cubicBezTo>
                    <a:cubicBezTo>
                      <a:pt x="9191" y="7393"/>
                      <a:pt x="9148" y="7378"/>
                      <a:pt x="9103" y="7378"/>
                    </a:cubicBezTo>
                    <a:cubicBezTo>
                      <a:pt x="9089" y="7378"/>
                      <a:pt x="9075" y="7379"/>
                      <a:pt x="9061" y="7382"/>
                    </a:cubicBezTo>
                    <a:cubicBezTo>
                      <a:pt x="7501" y="7716"/>
                      <a:pt x="6525" y="8430"/>
                      <a:pt x="5965" y="8978"/>
                    </a:cubicBezTo>
                    <a:cubicBezTo>
                      <a:pt x="5453" y="9501"/>
                      <a:pt x="5215" y="9966"/>
                      <a:pt x="5155" y="10085"/>
                    </a:cubicBezTo>
                    <a:cubicBezTo>
                      <a:pt x="5108" y="10144"/>
                      <a:pt x="4953" y="10287"/>
                      <a:pt x="4810" y="10466"/>
                    </a:cubicBezTo>
                    <a:lnTo>
                      <a:pt x="4810" y="8501"/>
                    </a:lnTo>
                    <a:cubicBezTo>
                      <a:pt x="4917" y="8370"/>
                      <a:pt x="5179" y="8013"/>
                      <a:pt x="5298" y="7585"/>
                    </a:cubicBezTo>
                    <a:cubicBezTo>
                      <a:pt x="5632" y="8013"/>
                      <a:pt x="6120" y="8263"/>
                      <a:pt x="6144" y="8275"/>
                    </a:cubicBezTo>
                    <a:cubicBezTo>
                      <a:pt x="6179" y="8299"/>
                      <a:pt x="6191" y="8299"/>
                      <a:pt x="6227" y="8299"/>
                    </a:cubicBezTo>
                    <a:cubicBezTo>
                      <a:pt x="6239" y="8299"/>
                      <a:pt x="6263" y="8299"/>
                      <a:pt x="6287" y="8275"/>
                    </a:cubicBezTo>
                    <a:cubicBezTo>
                      <a:pt x="6322" y="8263"/>
                      <a:pt x="6358" y="8216"/>
                      <a:pt x="6370" y="8180"/>
                    </a:cubicBezTo>
                    <a:cubicBezTo>
                      <a:pt x="6382" y="8144"/>
                      <a:pt x="6549" y="7608"/>
                      <a:pt x="6489" y="7073"/>
                    </a:cubicBezTo>
                    <a:lnTo>
                      <a:pt x="6489" y="7073"/>
                    </a:lnTo>
                    <a:cubicBezTo>
                      <a:pt x="6953" y="7346"/>
                      <a:pt x="7513" y="7382"/>
                      <a:pt x="7549" y="7382"/>
                    </a:cubicBezTo>
                    <a:lnTo>
                      <a:pt x="7561" y="7382"/>
                    </a:lnTo>
                    <a:cubicBezTo>
                      <a:pt x="7608" y="7382"/>
                      <a:pt x="7656" y="7370"/>
                      <a:pt x="7680" y="7346"/>
                    </a:cubicBezTo>
                    <a:cubicBezTo>
                      <a:pt x="7715" y="7311"/>
                      <a:pt x="7739" y="7251"/>
                      <a:pt x="7727" y="7204"/>
                    </a:cubicBezTo>
                    <a:cubicBezTo>
                      <a:pt x="7727" y="7180"/>
                      <a:pt x="7680" y="6608"/>
                      <a:pt x="7418" y="6156"/>
                    </a:cubicBezTo>
                    <a:lnTo>
                      <a:pt x="7418" y="6156"/>
                    </a:lnTo>
                    <a:cubicBezTo>
                      <a:pt x="7501" y="6168"/>
                      <a:pt x="7596" y="6168"/>
                      <a:pt x="7680" y="6168"/>
                    </a:cubicBezTo>
                    <a:cubicBezTo>
                      <a:pt x="8108" y="6168"/>
                      <a:pt x="8489" y="6049"/>
                      <a:pt x="8513" y="6037"/>
                    </a:cubicBezTo>
                    <a:cubicBezTo>
                      <a:pt x="8561" y="6013"/>
                      <a:pt x="8596" y="5989"/>
                      <a:pt x="8620" y="5941"/>
                    </a:cubicBezTo>
                    <a:cubicBezTo>
                      <a:pt x="8632" y="5894"/>
                      <a:pt x="8632" y="5858"/>
                      <a:pt x="8620" y="5811"/>
                    </a:cubicBezTo>
                    <a:cubicBezTo>
                      <a:pt x="8608" y="5775"/>
                      <a:pt x="8346" y="5287"/>
                      <a:pt x="7918" y="4965"/>
                    </a:cubicBezTo>
                    <a:cubicBezTo>
                      <a:pt x="8442" y="4822"/>
                      <a:pt x="8858" y="4453"/>
                      <a:pt x="8882" y="4441"/>
                    </a:cubicBezTo>
                    <a:cubicBezTo>
                      <a:pt x="8918" y="4406"/>
                      <a:pt x="8942" y="4370"/>
                      <a:pt x="8942" y="4310"/>
                    </a:cubicBezTo>
                    <a:cubicBezTo>
                      <a:pt x="8942" y="4263"/>
                      <a:pt x="8930" y="4215"/>
                      <a:pt x="8882" y="4167"/>
                    </a:cubicBezTo>
                    <a:cubicBezTo>
                      <a:pt x="8858" y="4144"/>
                      <a:pt x="8442" y="3786"/>
                      <a:pt x="7918" y="3655"/>
                    </a:cubicBezTo>
                    <a:cubicBezTo>
                      <a:pt x="8346" y="3322"/>
                      <a:pt x="8596" y="2834"/>
                      <a:pt x="8620" y="2798"/>
                    </a:cubicBezTo>
                    <a:cubicBezTo>
                      <a:pt x="8632" y="2763"/>
                      <a:pt x="8644" y="2715"/>
                      <a:pt x="8620" y="2667"/>
                    </a:cubicBezTo>
                    <a:cubicBezTo>
                      <a:pt x="8608" y="2620"/>
                      <a:pt x="8561" y="2596"/>
                      <a:pt x="8513" y="2584"/>
                    </a:cubicBezTo>
                    <a:cubicBezTo>
                      <a:pt x="8483" y="2564"/>
                      <a:pt x="8108" y="2451"/>
                      <a:pt x="7664" y="2451"/>
                    </a:cubicBezTo>
                    <a:cubicBezTo>
                      <a:pt x="7580" y="2451"/>
                      <a:pt x="7493" y="2455"/>
                      <a:pt x="7406" y="2465"/>
                    </a:cubicBezTo>
                    <a:cubicBezTo>
                      <a:pt x="7680" y="2001"/>
                      <a:pt x="7727" y="1429"/>
                      <a:pt x="7727" y="1405"/>
                    </a:cubicBezTo>
                    <a:cubicBezTo>
                      <a:pt x="7727" y="1358"/>
                      <a:pt x="7703" y="1310"/>
                      <a:pt x="7680" y="1274"/>
                    </a:cubicBezTo>
                    <a:cubicBezTo>
                      <a:pt x="7650" y="1245"/>
                      <a:pt x="7605" y="1224"/>
                      <a:pt x="7570" y="1224"/>
                    </a:cubicBezTo>
                    <a:cubicBezTo>
                      <a:pt x="7562" y="1224"/>
                      <a:pt x="7555" y="1225"/>
                      <a:pt x="7549" y="1227"/>
                    </a:cubicBezTo>
                    <a:cubicBezTo>
                      <a:pt x="7513" y="1227"/>
                      <a:pt x="6953" y="1274"/>
                      <a:pt x="6489" y="1536"/>
                    </a:cubicBezTo>
                    <a:cubicBezTo>
                      <a:pt x="6560" y="1000"/>
                      <a:pt x="6382" y="477"/>
                      <a:pt x="6370" y="441"/>
                    </a:cubicBezTo>
                    <a:cubicBezTo>
                      <a:pt x="6358" y="393"/>
                      <a:pt x="6322" y="346"/>
                      <a:pt x="6287" y="334"/>
                    </a:cubicBezTo>
                    <a:cubicBezTo>
                      <a:pt x="6263" y="328"/>
                      <a:pt x="6239" y="325"/>
                      <a:pt x="6215" y="325"/>
                    </a:cubicBezTo>
                    <a:cubicBezTo>
                      <a:pt x="6191" y="325"/>
                      <a:pt x="6168" y="328"/>
                      <a:pt x="6144" y="334"/>
                    </a:cubicBezTo>
                    <a:cubicBezTo>
                      <a:pt x="6120" y="346"/>
                      <a:pt x="5620" y="596"/>
                      <a:pt x="5298" y="1036"/>
                    </a:cubicBezTo>
                    <a:cubicBezTo>
                      <a:pt x="5167" y="512"/>
                      <a:pt x="4786" y="96"/>
                      <a:pt x="4774" y="60"/>
                    </a:cubicBezTo>
                    <a:cubicBezTo>
                      <a:pt x="4751" y="36"/>
                      <a:pt x="4703" y="0"/>
                      <a:pt x="46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90" name="Google Shape;2690;p76"/>
            <p:cNvSpPr/>
            <p:nvPr/>
          </p:nvSpPr>
          <p:spPr>
            <a:xfrm rot="-3075592">
              <a:off x="6738163" y="2774820"/>
              <a:ext cx="935778" cy="935778"/>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682" name="Google Shape;2682;p76"/>
          <p:cNvGrpSpPr/>
          <p:nvPr/>
        </p:nvGrpSpPr>
        <p:grpSpPr>
          <a:xfrm>
            <a:off x="3916938" y="2584959"/>
            <a:ext cx="1819686" cy="1315500"/>
            <a:chOff x="3916938" y="2584959"/>
            <a:chExt cx="1819686" cy="1315500"/>
          </a:xfrm>
        </p:grpSpPr>
        <p:sp>
          <p:nvSpPr>
            <p:cNvPr id="2683" name="Google Shape;2683;p76"/>
            <p:cNvSpPr/>
            <p:nvPr/>
          </p:nvSpPr>
          <p:spPr>
            <a:xfrm rot="2945999">
              <a:off x="4676840" y="2932852"/>
              <a:ext cx="1007621" cy="598285"/>
            </a:xfrm>
            <a:custGeom>
              <a:avLst/>
              <a:gdLst/>
              <a:ahLst/>
              <a:cxnLst/>
              <a:rect l="l" t="t" r="r" b="b"/>
              <a:pathLst>
                <a:path w="52789" h="31344" extrusionOk="0">
                  <a:moveTo>
                    <a:pt x="1" y="1"/>
                  </a:moveTo>
                  <a:lnTo>
                    <a:pt x="1" y="18587"/>
                  </a:lnTo>
                  <a:cubicBezTo>
                    <a:pt x="5866" y="19393"/>
                    <a:pt x="11621" y="21043"/>
                    <a:pt x="16680" y="24122"/>
                  </a:cubicBezTo>
                  <a:cubicBezTo>
                    <a:pt x="19759" y="25991"/>
                    <a:pt x="22509" y="28448"/>
                    <a:pt x="24671" y="31344"/>
                  </a:cubicBezTo>
                  <a:lnTo>
                    <a:pt x="52788" y="31344"/>
                  </a:lnTo>
                  <a:cubicBezTo>
                    <a:pt x="47546" y="20786"/>
                    <a:pt x="36915" y="13418"/>
                    <a:pt x="26138" y="8249"/>
                  </a:cubicBezTo>
                  <a:cubicBezTo>
                    <a:pt x="23498" y="6966"/>
                    <a:pt x="20786" y="5830"/>
                    <a:pt x="18073" y="4767"/>
                  </a:cubicBezTo>
                  <a:cubicBezTo>
                    <a:pt x="13234" y="2897"/>
                    <a:pt x="8249" y="1467"/>
                    <a:pt x="3153" y="588"/>
                  </a:cubicBezTo>
                  <a:cubicBezTo>
                    <a:pt x="2163" y="404"/>
                    <a:pt x="1100" y="184"/>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85" name="Google Shape;2685;p76"/>
            <p:cNvGrpSpPr/>
            <p:nvPr/>
          </p:nvGrpSpPr>
          <p:grpSpPr>
            <a:xfrm>
              <a:off x="4499100" y="3079800"/>
              <a:ext cx="162600" cy="325800"/>
              <a:chOff x="4499100" y="3079800"/>
              <a:chExt cx="162600" cy="325800"/>
            </a:xfrm>
          </p:grpSpPr>
          <p:sp>
            <p:nvSpPr>
              <p:cNvPr id="2686" name="Google Shape;2686;p76"/>
              <p:cNvSpPr/>
              <p:nvPr/>
            </p:nvSpPr>
            <p:spPr>
              <a:xfrm>
                <a:off x="4499100" y="3079800"/>
                <a:ext cx="162600" cy="325800"/>
              </a:xfrm>
              <a:custGeom>
                <a:avLst/>
                <a:gdLst/>
                <a:ahLst/>
                <a:cxnLst/>
                <a:rect l="l" t="t" r="r" b="b"/>
                <a:pathLst>
                  <a:path w="6504" h="13032" extrusionOk="0">
                    <a:moveTo>
                      <a:pt x="3251" y="994"/>
                    </a:moveTo>
                    <a:cubicBezTo>
                      <a:pt x="3346" y="1514"/>
                      <a:pt x="3447" y="2328"/>
                      <a:pt x="3466" y="3480"/>
                    </a:cubicBezTo>
                    <a:cubicBezTo>
                      <a:pt x="3388" y="3588"/>
                      <a:pt x="3317" y="3690"/>
                      <a:pt x="3251" y="3789"/>
                    </a:cubicBezTo>
                    <a:cubicBezTo>
                      <a:pt x="3184" y="3690"/>
                      <a:pt x="3113" y="3586"/>
                      <a:pt x="3038" y="3480"/>
                    </a:cubicBezTo>
                    <a:cubicBezTo>
                      <a:pt x="3056" y="2311"/>
                      <a:pt x="3161" y="1499"/>
                      <a:pt x="3247" y="1023"/>
                    </a:cubicBezTo>
                    <a:lnTo>
                      <a:pt x="3246" y="1023"/>
                    </a:lnTo>
                    <a:cubicBezTo>
                      <a:pt x="3249" y="1014"/>
                      <a:pt x="3250" y="1004"/>
                      <a:pt x="3251" y="994"/>
                    </a:cubicBezTo>
                    <a:close/>
                    <a:moveTo>
                      <a:pt x="1421" y="2234"/>
                    </a:moveTo>
                    <a:lnTo>
                      <a:pt x="1421" y="2234"/>
                    </a:lnTo>
                    <a:cubicBezTo>
                      <a:pt x="2139" y="2889"/>
                      <a:pt x="2667" y="3584"/>
                      <a:pt x="3025" y="4140"/>
                    </a:cubicBezTo>
                    <a:cubicBezTo>
                      <a:pt x="2902" y="4343"/>
                      <a:pt x="2812" y="4509"/>
                      <a:pt x="2753" y="4622"/>
                    </a:cubicBezTo>
                    <a:cubicBezTo>
                      <a:pt x="2421" y="3765"/>
                      <a:pt x="1884" y="2896"/>
                      <a:pt x="1421" y="2234"/>
                    </a:cubicBezTo>
                    <a:close/>
                    <a:moveTo>
                      <a:pt x="5080" y="2237"/>
                    </a:moveTo>
                    <a:lnTo>
                      <a:pt x="5080" y="2237"/>
                    </a:lnTo>
                    <a:cubicBezTo>
                      <a:pt x="4612" y="2907"/>
                      <a:pt x="4066" y="3790"/>
                      <a:pt x="3735" y="4659"/>
                    </a:cubicBezTo>
                    <a:cubicBezTo>
                      <a:pt x="3734" y="4659"/>
                      <a:pt x="3732" y="4659"/>
                      <a:pt x="3731" y="4659"/>
                    </a:cubicBezTo>
                    <a:cubicBezTo>
                      <a:pt x="3525" y="4659"/>
                      <a:pt x="3361" y="4746"/>
                      <a:pt x="3251" y="4828"/>
                    </a:cubicBezTo>
                    <a:cubicBezTo>
                      <a:pt x="3209" y="4797"/>
                      <a:pt x="3166" y="4769"/>
                      <a:pt x="3119" y="4746"/>
                    </a:cubicBezTo>
                    <a:cubicBezTo>
                      <a:pt x="3357" y="4298"/>
                      <a:pt x="3991" y="3228"/>
                      <a:pt x="5080" y="2237"/>
                    </a:cubicBezTo>
                    <a:close/>
                    <a:moveTo>
                      <a:pt x="3732" y="5041"/>
                    </a:moveTo>
                    <a:cubicBezTo>
                      <a:pt x="3758" y="5041"/>
                      <a:pt x="3785" y="5043"/>
                      <a:pt x="3814" y="5050"/>
                    </a:cubicBezTo>
                    <a:cubicBezTo>
                      <a:pt x="3918" y="5074"/>
                      <a:pt x="3982" y="5120"/>
                      <a:pt x="4020" y="5166"/>
                    </a:cubicBezTo>
                    <a:cubicBezTo>
                      <a:pt x="3858" y="5262"/>
                      <a:pt x="3756" y="5454"/>
                      <a:pt x="3744" y="5711"/>
                    </a:cubicBezTo>
                    <a:cubicBezTo>
                      <a:pt x="3717" y="6251"/>
                      <a:pt x="4214" y="6684"/>
                      <a:pt x="4725" y="7081"/>
                    </a:cubicBezTo>
                    <a:cubicBezTo>
                      <a:pt x="5676" y="7824"/>
                      <a:pt x="6120" y="8552"/>
                      <a:pt x="6120" y="9372"/>
                    </a:cubicBezTo>
                    <a:cubicBezTo>
                      <a:pt x="6120" y="10336"/>
                      <a:pt x="5567" y="11183"/>
                      <a:pt x="4738" y="11651"/>
                    </a:cubicBezTo>
                    <a:lnTo>
                      <a:pt x="4738" y="11651"/>
                    </a:lnTo>
                    <a:cubicBezTo>
                      <a:pt x="4776" y="11603"/>
                      <a:pt x="4814" y="11554"/>
                      <a:pt x="4850" y="11504"/>
                    </a:cubicBezTo>
                    <a:cubicBezTo>
                      <a:pt x="5258" y="10932"/>
                      <a:pt x="5482" y="10174"/>
                      <a:pt x="5482" y="9372"/>
                    </a:cubicBezTo>
                    <a:cubicBezTo>
                      <a:pt x="5484" y="8930"/>
                      <a:pt x="5403" y="8492"/>
                      <a:pt x="5242" y="8080"/>
                    </a:cubicBezTo>
                    <a:cubicBezTo>
                      <a:pt x="5213" y="8004"/>
                      <a:pt x="5142" y="7958"/>
                      <a:pt x="5066" y="7958"/>
                    </a:cubicBezTo>
                    <a:cubicBezTo>
                      <a:pt x="5042" y="7958"/>
                      <a:pt x="5018" y="7962"/>
                      <a:pt x="4995" y="7971"/>
                    </a:cubicBezTo>
                    <a:cubicBezTo>
                      <a:pt x="4898" y="8009"/>
                      <a:pt x="4849" y="8119"/>
                      <a:pt x="4886" y="8218"/>
                    </a:cubicBezTo>
                    <a:cubicBezTo>
                      <a:pt x="5029" y="8587"/>
                      <a:pt x="5101" y="8977"/>
                      <a:pt x="5101" y="9372"/>
                    </a:cubicBezTo>
                    <a:cubicBezTo>
                      <a:pt x="5101" y="10541"/>
                      <a:pt x="4577" y="11538"/>
                      <a:pt x="3848" y="11896"/>
                    </a:cubicBezTo>
                    <a:cubicBezTo>
                      <a:pt x="3914" y="11750"/>
                      <a:pt x="3970" y="11599"/>
                      <a:pt x="4012" y="11446"/>
                    </a:cubicBezTo>
                    <a:cubicBezTo>
                      <a:pt x="4171" y="10889"/>
                      <a:pt x="4259" y="10152"/>
                      <a:pt x="4259" y="9372"/>
                    </a:cubicBezTo>
                    <a:cubicBezTo>
                      <a:pt x="4259" y="9088"/>
                      <a:pt x="4245" y="8807"/>
                      <a:pt x="4218" y="8538"/>
                    </a:cubicBezTo>
                    <a:cubicBezTo>
                      <a:pt x="4206" y="8439"/>
                      <a:pt x="4124" y="8368"/>
                      <a:pt x="4029" y="8368"/>
                    </a:cubicBezTo>
                    <a:cubicBezTo>
                      <a:pt x="4023" y="8368"/>
                      <a:pt x="4016" y="8368"/>
                      <a:pt x="4010" y="8369"/>
                    </a:cubicBezTo>
                    <a:cubicBezTo>
                      <a:pt x="3906" y="8379"/>
                      <a:pt x="3830" y="8471"/>
                      <a:pt x="3839" y="8576"/>
                    </a:cubicBezTo>
                    <a:cubicBezTo>
                      <a:pt x="3864" y="8832"/>
                      <a:pt x="3876" y="9100"/>
                      <a:pt x="3876" y="9372"/>
                    </a:cubicBezTo>
                    <a:cubicBezTo>
                      <a:pt x="3876" y="10119"/>
                      <a:pt x="3794" y="10818"/>
                      <a:pt x="3645" y="11339"/>
                    </a:cubicBezTo>
                    <a:cubicBezTo>
                      <a:pt x="3482" y="11913"/>
                      <a:pt x="3306" y="12037"/>
                      <a:pt x="3251" y="12037"/>
                    </a:cubicBezTo>
                    <a:cubicBezTo>
                      <a:pt x="3197" y="12037"/>
                      <a:pt x="3021" y="11912"/>
                      <a:pt x="2858" y="11339"/>
                    </a:cubicBezTo>
                    <a:cubicBezTo>
                      <a:pt x="2709" y="10816"/>
                      <a:pt x="2626" y="10119"/>
                      <a:pt x="2626" y="9372"/>
                    </a:cubicBezTo>
                    <a:cubicBezTo>
                      <a:pt x="2626" y="8521"/>
                      <a:pt x="2750" y="7744"/>
                      <a:pt x="3007" y="6993"/>
                    </a:cubicBezTo>
                    <a:cubicBezTo>
                      <a:pt x="3046" y="6893"/>
                      <a:pt x="2993" y="6780"/>
                      <a:pt x="2891" y="6745"/>
                    </a:cubicBezTo>
                    <a:cubicBezTo>
                      <a:pt x="2871" y="6738"/>
                      <a:pt x="2850" y="6735"/>
                      <a:pt x="2830" y="6735"/>
                    </a:cubicBezTo>
                    <a:cubicBezTo>
                      <a:pt x="2748" y="6735"/>
                      <a:pt x="2671" y="6788"/>
                      <a:pt x="2646" y="6869"/>
                    </a:cubicBezTo>
                    <a:cubicBezTo>
                      <a:pt x="2375" y="7660"/>
                      <a:pt x="2244" y="8479"/>
                      <a:pt x="2244" y="9372"/>
                    </a:cubicBezTo>
                    <a:cubicBezTo>
                      <a:pt x="2244" y="10152"/>
                      <a:pt x="2332" y="10889"/>
                      <a:pt x="2491" y="11446"/>
                    </a:cubicBezTo>
                    <a:cubicBezTo>
                      <a:pt x="2552" y="11663"/>
                      <a:pt x="2622" y="11843"/>
                      <a:pt x="2700" y="11988"/>
                    </a:cubicBezTo>
                    <a:cubicBezTo>
                      <a:pt x="1380" y="11750"/>
                      <a:pt x="380" y="10667"/>
                      <a:pt x="380" y="9372"/>
                    </a:cubicBezTo>
                    <a:cubicBezTo>
                      <a:pt x="380" y="8553"/>
                      <a:pt x="825" y="7825"/>
                      <a:pt x="1777" y="7083"/>
                    </a:cubicBezTo>
                    <a:cubicBezTo>
                      <a:pt x="1803" y="7063"/>
                      <a:pt x="1828" y="7044"/>
                      <a:pt x="1853" y="7023"/>
                    </a:cubicBezTo>
                    <a:lnTo>
                      <a:pt x="1853" y="7023"/>
                    </a:lnTo>
                    <a:cubicBezTo>
                      <a:pt x="1424" y="7694"/>
                      <a:pt x="1066" y="8398"/>
                      <a:pt x="1066" y="9351"/>
                    </a:cubicBezTo>
                    <a:cubicBezTo>
                      <a:pt x="1064" y="9796"/>
                      <a:pt x="1136" y="10237"/>
                      <a:pt x="1281" y="10659"/>
                    </a:cubicBezTo>
                    <a:cubicBezTo>
                      <a:pt x="1308" y="10738"/>
                      <a:pt x="1382" y="10787"/>
                      <a:pt x="1462" y="10787"/>
                    </a:cubicBezTo>
                    <a:cubicBezTo>
                      <a:pt x="1482" y="10787"/>
                      <a:pt x="1503" y="10784"/>
                      <a:pt x="1524" y="10777"/>
                    </a:cubicBezTo>
                    <a:cubicBezTo>
                      <a:pt x="1623" y="10742"/>
                      <a:pt x="1676" y="10634"/>
                      <a:pt x="1641" y="10534"/>
                    </a:cubicBezTo>
                    <a:cubicBezTo>
                      <a:pt x="1511" y="10152"/>
                      <a:pt x="1446" y="9753"/>
                      <a:pt x="1447" y="9350"/>
                    </a:cubicBezTo>
                    <a:cubicBezTo>
                      <a:pt x="1447" y="8398"/>
                      <a:pt x="1839" y="7730"/>
                      <a:pt x="2312" y="7016"/>
                    </a:cubicBezTo>
                    <a:cubicBezTo>
                      <a:pt x="2583" y="6608"/>
                      <a:pt x="2738" y="6287"/>
                      <a:pt x="2756" y="5817"/>
                    </a:cubicBezTo>
                    <a:cubicBezTo>
                      <a:pt x="2757" y="5785"/>
                      <a:pt x="2759" y="5753"/>
                      <a:pt x="2757" y="5722"/>
                    </a:cubicBezTo>
                    <a:lnTo>
                      <a:pt x="2757" y="5720"/>
                    </a:lnTo>
                    <a:lnTo>
                      <a:pt x="2757" y="5711"/>
                    </a:lnTo>
                    <a:cubicBezTo>
                      <a:pt x="2745" y="5454"/>
                      <a:pt x="2643" y="5262"/>
                      <a:pt x="2481" y="5166"/>
                    </a:cubicBezTo>
                    <a:cubicBezTo>
                      <a:pt x="2520" y="5120"/>
                      <a:pt x="2583" y="5074"/>
                      <a:pt x="2688" y="5050"/>
                    </a:cubicBezTo>
                    <a:cubicBezTo>
                      <a:pt x="2716" y="5043"/>
                      <a:pt x="2743" y="5041"/>
                      <a:pt x="2769" y="5041"/>
                    </a:cubicBezTo>
                    <a:cubicBezTo>
                      <a:pt x="2964" y="5041"/>
                      <a:pt x="3096" y="5199"/>
                      <a:pt x="3101" y="5206"/>
                    </a:cubicBezTo>
                    <a:cubicBezTo>
                      <a:pt x="3138" y="5254"/>
                      <a:pt x="3194" y="5278"/>
                      <a:pt x="3249" y="5278"/>
                    </a:cubicBezTo>
                    <a:cubicBezTo>
                      <a:pt x="3305" y="5278"/>
                      <a:pt x="3361" y="5254"/>
                      <a:pt x="3399" y="5206"/>
                    </a:cubicBezTo>
                    <a:cubicBezTo>
                      <a:pt x="3405" y="5199"/>
                      <a:pt x="3537" y="5041"/>
                      <a:pt x="3732" y="5041"/>
                    </a:cubicBezTo>
                    <a:close/>
                    <a:moveTo>
                      <a:pt x="3252" y="1"/>
                    </a:moveTo>
                    <a:cubicBezTo>
                      <a:pt x="3179" y="1"/>
                      <a:pt x="3106" y="41"/>
                      <a:pt x="3074" y="122"/>
                    </a:cubicBezTo>
                    <a:cubicBezTo>
                      <a:pt x="3059" y="161"/>
                      <a:pt x="2743" y="1012"/>
                      <a:pt x="2668" y="3000"/>
                    </a:cubicBezTo>
                    <a:cubicBezTo>
                      <a:pt x="2132" y="2342"/>
                      <a:pt x="1418" y="1634"/>
                      <a:pt x="504" y="1050"/>
                    </a:cubicBezTo>
                    <a:cubicBezTo>
                      <a:pt x="471" y="1030"/>
                      <a:pt x="437" y="1021"/>
                      <a:pt x="404" y="1021"/>
                    </a:cubicBezTo>
                    <a:cubicBezTo>
                      <a:pt x="260" y="1021"/>
                      <a:pt x="146" y="1198"/>
                      <a:pt x="256" y="1334"/>
                    </a:cubicBezTo>
                    <a:cubicBezTo>
                      <a:pt x="271" y="1351"/>
                      <a:pt x="1756" y="3106"/>
                      <a:pt x="2395" y="4755"/>
                    </a:cubicBezTo>
                    <a:cubicBezTo>
                      <a:pt x="2282" y="4815"/>
                      <a:pt x="2187" y="4906"/>
                      <a:pt x="2124" y="5018"/>
                    </a:cubicBezTo>
                    <a:cubicBezTo>
                      <a:pt x="2077" y="5099"/>
                      <a:pt x="2049" y="5189"/>
                      <a:pt x="2042" y="5281"/>
                    </a:cubicBezTo>
                    <a:cubicBezTo>
                      <a:pt x="2036" y="5392"/>
                      <a:pt x="2123" y="5482"/>
                      <a:pt x="2231" y="5482"/>
                    </a:cubicBezTo>
                    <a:cubicBezTo>
                      <a:pt x="2350" y="5482"/>
                      <a:pt x="2372" y="5648"/>
                      <a:pt x="2377" y="5725"/>
                    </a:cubicBezTo>
                    <a:cubicBezTo>
                      <a:pt x="2377" y="5749"/>
                      <a:pt x="2377" y="5771"/>
                      <a:pt x="2375" y="5794"/>
                    </a:cubicBezTo>
                    <a:cubicBezTo>
                      <a:pt x="2347" y="6095"/>
                      <a:pt x="2022" y="6409"/>
                      <a:pt x="1544" y="6781"/>
                    </a:cubicBezTo>
                    <a:cubicBezTo>
                      <a:pt x="506" y="7589"/>
                      <a:pt x="0" y="8437"/>
                      <a:pt x="0" y="9372"/>
                    </a:cubicBezTo>
                    <a:cubicBezTo>
                      <a:pt x="0" y="10857"/>
                      <a:pt x="1139" y="12097"/>
                      <a:pt x="2642" y="12366"/>
                    </a:cubicBezTo>
                    <a:lnTo>
                      <a:pt x="2505" y="12502"/>
                    </a:lnTo>
                    <a:cubicBezTo>
                      <a:pt x="2434" y="12577"/>
                      <a:pt x="2435" y="12696"/>
                      <a:pt x="2508" y="12768"/>
                    </a:cubicBezTo>
                    <a:cubicBezTo>
                      <a:pt x="2545" y="12806"/>
                      <a:pt x="2595" y="12825"/>
                      <a:pt x="2644" y="12825"/>
                    </a:cubicBezTo>
                    <a:cubicBezTo>
                      <a:pt x="2691" y="12825"/>
                      <a:pt x="2738" y="12807"/>
                      <a:pt x="2774" y="12772"/>
                    </a:cubicBezTo>
                    <a:lnTo>
                      <a:pt x="3062" y="12486"/>
                    </a:lnTo>
                    <a:lnTo>
                      <a:pt x="3062" y="12841"/>
                    </a:lnTo>
                    <a:cubicBezTo>
                      <a:pt x="3062" y="12947"/>
                      <a:pt x="3147" y="13032"/>
                      <a:pt x="3251" y="13032"/>
                    </a:cubicBezTo>
                    <a:cubicBezTo>
                      <a:pt x="3357" y="13032"/>
                      <a:pt x="3442" y="12947"/>
                      <a:pt x="3442" y="12841"/>
                    </a:cubicBezTo>
                    <a:lnTo>
                      <a:pt x="3442" y="12486"/>
                    </a:lnTo>
                    <a:lnTo>
                      <a:pt x="3728" y="12772"/>
                    </a:lnTo>
                    <a:cubicBezTo>
                      <a:pt x="3766" y="12809"/>
                      <a:pt x="3815" y="12828"/>
                      <a:pt x="3864" y="12828"/>
                    </a:cubicBezTo>
                    <a:cubicBezTo>
                      <a:pt x="3913" y="12828"/>
                      <a:pt x="3962" y="12809"/>
                      <a:pt x="3999" y="12772"/>
                    </a:cubicBezTo>
                    <a:cubicBezTo>
                      <a:pt x="4074" y="12697"/>
                      <a:pt x="4074" y="12576"/>
                      <a:pt x="3999" y="12502"/>
                    </a:cubicBezTo>
                    <a:lnTo>
                      <a:pt x="3862" y="12365"/>
                    </a:lnTo>
                    <a:cubicBezTo>
                      <a:pt x="5365" y="12097"/>
                      <a:pt x="6504" y="10857"/>
                      <a:pt x="6504" y="9372"/>
                    </a:cubicBezTo>
                    <a:cubicBezTo>
                      <a:pt x="6504" y="8437"/>
                      <a:pt x="5998" y="7591"/>
                      <a:pt x="4960" y="6781"/>
                    </a:cubicBezTo>
                    <a:cubicBezTo>
                      <a:pt x="4448" y="6382"/>
                      <a:pt x="4111" y="6052"/>
                      <a:pt x="4126" y="5731"/>
                    </a:cubicBezTo>
                    <a:cubicBezTo>
                      <a:pt x="4130" y="5655"/>
                      <a:pt x="4151" y="5482"/>
                      <a:pt x="4273" y="5482"/>
                    </a:cubicBezTo>
                    <a:cubicBezTo>
                      <a:pt x="4381" y="5482"/>
                      <a:pt x="4468" y="5390"/>
                      <a:pt x="4462" y="5283"/>
                    </a:cubicBezTo>
                    <a:cubicBezTo>
                      <a:pt x="4455" y="5189"/>
                      <a:pt x="4427" y="5099"/>
                      <a:pt x="4380" y="5018"/>
                    </a:cubicBezTo>
                    <a:cubicBezTo>
                      <a:pt x="4317" y="4906"/>
                      <a:pt x="4222" y="4815"/>
                      <a:pt x="4108" y="4755"/>
                    </a:cubicBezTo>
                    <a:cubicBezTo>
                      <a:pt x="4748" y="3106"/>
                      <a:pt x="6233" y="1353"/>
                      <a:pt x="6248" y="1334"/>
                    </a:cubicBezTo>
                    <a:cubicBezTo>
                      <a:pt x="6310" y="1262"/>
                      <a:pt x="6308" y="1156"/>
                      <a:pt x="6247" y="1085"/>
                    </a:cubicBezTo>
                    <a:cubicBezTo>
                      <a:pt x="6209" y="1042"/>
                      <a:pt x="6156" y="1019"/>
                      <a:pt x="6103" y="1019"/>
                    </a:cubicBezTo>
                    <a:cubicBezTo>
                      <a:pt x="6067" y="1019"/>
                      <a:pt x="6032" y="1029"/>
                      <a:pt x="6000" y="1050"/>
                    </a:cubicBezTo>
                    <a:cubicBezTo>
                      <a:pt x="5080" y="1639"/>
                      <a:pt x="4365" y="2354"/>
                      <a:pt x="3836" y="3002"/>
                    </a:cubicBezTo>
                    <a:cubicBezTo>
                      <a:pt x="3761" y="1012"/>
                      <a:pt x="3445" y="160"/>
                      <a:pt x="3430" y="122"/>
                    </a:cubicBezTo>
                    <a:cubicBezTo>
                      <a:pt x="3398" y="41"/>
                      <a:pt x="3325" y="1"/>
                      <a:pt x="325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76"/>
              <p:cNvSpPr/>
              <p:nvPr/>
            </p:nvSpPr>
            <p:spPr>
              <a:xfrm>
                <a:off x="4588875" y="3258425"/>
                <a:ext cx="12975" cy="19650"/>
              </a:xfrm>
              <a:custGeom>
                <a:avLst/>
                <a:gdLst/>
                <a:ahLst/>
                <a:cxnLst/>
                <a:rect l="l" t="t" r="r" b="b"/>
                <a:pathLst>
                  <a:path w="519" h="786" extrusionOk="0">
                    <a:moveTo>
                      <a:pt x="211" y="0"/>
                    </a:moveTo>
                    <a:cubicBezTo>
                      <a:pt x="194" y="0"/>
                      <a:pt x="177" y="3"/>
                      <a:pt x="160" y="7"/>
                    </a:cubicBezTo>
                    <a:cubicBezTo>
                      <a:pt x="59" y="35"/>
                      <a:pt x="1" y="139"/>
                      <a:pt x="26" y="239"/>
                    </a:cubicBezTo>
                    <a:cubicBezTo>
                      <a:pt x="62" y="370"/>
                      <a:pt x="96" y="503"/>
                      <a:pt x="124" y="635"/>
                    </a:cubicBezTo>
                    <a:cubicBezTo>
                      <a:pt x="143" y="723"/>
                      <a:pt x="220" y="786"/>
                      <a:pt x="310" y="786"/>
                    </a:cubicBezTo>
                    <a:cubicBezTo>
                      <a:pt x="324" y="786"/>
                      <a:pt x="337" y="785"/>
                      <a:pt x="351" y="782"/>
                    </a:cubicBezTo>
                    <a:cubicBezTo>
                      <a:pt x="453" y="759"/>
                      <a:pt x="518" y="658"/>
                      <a:pt x="497" y="556"/>
                    </a:cubicBezTo>
                    <a:lnTo>
                      <a:pt x="497" y="554"/>
                    </a:lnTo>
                    <a:cubicBezTo>
                      <a:pt x="467" y="415"/>
                      <a:pt x="432" y="274"/>
                      <a:pt x="394" y="136"/>
                    </a:cubicBezTo>
                    <a:cubicBezTo>
                      <a:pt x="369" y="54"/>
                      <a:pt x="293" y="0"/>
                      <a:pt x="2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84" name="Google Shape;2684;p76"/>
            <p:cNvSpPr/>
            <p:nvPr/>
          </p:nvSpPr>
          <p:spPr>
            <a:xfrm rot="-3075592">
              <a:off x="4106798" y="2774820"/>
              <a:ext cx="935778" cy="935778"/>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649"/>
                                        </p:tgtEl>
                                        <p:attrNameLst>
                                          <p:attrName>style.visibility</p:attrName>
                                        </p:attrNameLst>
                                      </p:cBhvr>
                                      <p:to>
                                        <p:strVal val="visible"/>
                                      </p:to>
                                    </p:set>
                                    <p:animEffect transition="in" filter="fade">
                                      <p:cBhvr>
                                        <p:cTn id="7" dur="1000"/>
                                        <p:tgtEl>
                                          <p:spTgt spid="2649"/>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682"/>
                                        </p:tgtEl>
                                        <p:attrNameLst>
                                          <p:attrName>style.visibility</p:attrName>
                                        </p:attrNameLst>
                                      </p:cBhvr>
                                      <p:to>
                                        <p:strVal val="visible"/>
                                      </p:to>
                                    </p:set>
                                    <p:animEffect transition="in" filter="fade">
                                      <p:cBhvr>
                                        <p:cTn id="11" dur="1000"/>
                                        <p:tgtEl>
                                          <p:spTgt spid="2682"/>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2688"/>
                                        </p:tgtEl>
                                        <p:attrNameLst>
                                          <p:attrName>style.visibility</p:attrName>
                                        </p:attrNameLst>
                                      </p:cBhvr>
                                      <p:to>
                                        <p:strVal val="visible"/>
                                      </p:to>
                                    </p:set>
                                    <p:animEffect transition="in" filter="fade">
                                      <p:cBhvr>
                                        <p:cTn id="15" dur="1000"/>
                                        <p:tgtEl>
                                          <p:spTgt spid="2688"/>
                                        </p:tgtEl>
                                      </p:cBhvr>
                                    </p:animEffect>
                                  </p:childTnLst>
                                </p:cTn>
                              </p:par>
                              <p:par>
                                <p:cTn id="16" presetID="2" presetClass="entr" presetSubtype="8" fill="hold" nodeType="withEffect">
                                  <p:stCondLst>
                                    <p:cond delay="0"/>
                                  </p:stCondLst>
                                  <p:childTnLst>
                                    <p:set>
                                      <p:cBhvr>
                                        <p:cTn id="17" dur="1" fill="hold">
                                          <p:stCondLst>
                                            <p:cond delay="0"/>
                                          </p:stCondLst>
                                        </p:cTn>
                                        <p:tgtEl>
                                          <p:spTgt spid="2629"/>
                                        </p:tgtEl>
                                        <p:attrNameLst>
                                          <p:attrName>style.visibility</p:attrName>
                                        </p:attrNameLst>
                                      </p:cBhvr>
                                      <p:to>
                                        <p:strVal val="visible"/>
                                      </p:to>
                                    </p:set>
                                    <p:anim calcmode="lin" valueType="num">
                                      <p:cBhvr additive="base">
                                        <p:cTn id="18" dur="1000"/>
                                        <p:tgtEl>
                                          <p:spTgt spid="2629"/>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3769"/>
        <p:cNvGrpSpPr/>
        <p:nvPr/>
      </p:nvGrpSpPr>
      <p:grpSpPr>
        <a:xfrm>
          <a:off x="0" y="0"/>
          <a:ext cx="0" cy="0"/>
          <a:chOff x="0" y="0"/>
          <a:chExt cx="0" cy="0"/>
        </a:xfrm>
      </p:grpSpPr>
      <p:sp>
        <p:nvSpPr>
          <p:cNvPr id="3770" name="Google Shape;3770;p115"/>
          <p:cNvSpPr txBox="1">
            <a:spLocks noGrp="1"/>
          </p:cNvSpPr>
          <p:nvPr>
            <p:ph type="title"/>
          </p:nvPr>
        </p:nvSpPr>
        <p:spPr>
          <a:xfrm>
            <a:off x="2977575" y="1858750"/>
            <a:ext cx="5560250" cy="7443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dirty="0"/>
              <a:t>Questions &amp;</a:t>
            </a:r>
            <a:br>
              <a:rPr lang="en" dirty="0"/>
            </a:br>
            <a:r>
              <a:rPr lang="en" dirty="0"/>
              <a:t>Final Thoughts</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770"/>
                                        </p:tgtEl>
                                        <p:attrNameLst>
                                          <p:attrName>style.visibility</p:attrName>
                                        </p:attrNameLst>
                                      </p:cBhvr>
                                      <p:to>
                                        <p:strVal val="visible"/>
                                      </p:to>
                                    </p:set>
                                    <p:animEffect transition="in" filter="fade">
                                      <p:cBhvr>
                                        <p:cTn id="7" dur="1000"/>
                                        <p:tgtEl>
                                          <p:spTgt spid="37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F6E24-F71C-4C04-947A-0F8447870BC4}"/>
              </a:ext>
            </a:extLst>
          </p:cNvPr>
          <p:cNvSpPr>
            <a:spLocks noGrp="1"/>
          </p:cNvSpPr>
          <p:nvPr>
            <p:ph type="title" idx="4294967295"/>
          </p:nvPr>
        </p:nvSpPr>
        <p:spPr>
          <a:xfrm>
            <a:off x="4572000" y="1998663"/>
            <a:ext cx="4238513" cy="573087"/>
          </a:xfrm>
        </p:spPr>
        <p:txBody>
          <a:bodyPr/>
          <a:lstStyle/>
          <a:p>
            <a:r>
              <a:rPr lang="en-US" dirty="0"/>
              <a:t>Looking Ahead…</a:t>
            </a:r>
          </a:p>
        </p:txBody>
      </p:sp>
    </p:spTree>
    <p:extLst>
      <p:ext uri="{BB962C8B-B14F-4D97-AF65-F5344CB8AC3E}">
        <p14:creationId xmlns:p14="http://schemas.microsoft.com/office/powerpoint/2010/main" val="309216413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4205"/>
        <p:cNvGrpSpPr/>
        <p:nvPr/>
      </p:nvGrpSpPr>
      <p:grpSpPr>
        <a:xfrm>
          <a:off x="0" y="0"/>
          <a:ext cx="0" cy="0"/>
          <a:chOff x="0" y="0"/>
          <a:chExt cx="0" cy="0"/>
        </a:xfrm>
      </p:grpSpPr>
      <p:sp>
        <p:nvSpPr>
          <p:cNvPr id="4209" name="Google Shape;4209;p128"/>
          <p:cNvSpPr txBox="1">
            <a:spLocks noGrp="1"/>
          </p:cNvSpPr>
          <p:nvPr>
            <p:ph type="title"/>
          </p:nvPr>
        </p:nvSpPr>
        <p:spPr>
          <a:xfrm>
            <a:off x="2086500" y="1406442"/>
            <a:ext cx="4971000" cy="901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Thanks!</a:t>
            </a:r>
            <a:endParaRPr dirty="0"/>
          </a:p>
        </p:txBody>
      </p:sp>
    </p:spTree>
  </p:cSld>
  <p:clrMapOvr>
    <a:masterClrMapping/>
  </p:clrMapOvr>
</p:sld>
</file>

<file path=ppt/theme/theme1.xml><?xml version="1.0" encoding="utf-8"?>
<a:theme xmlns:a="http://schemas.openxmlformats.org/drawingml/2006/main" name=" Agricultural Technician CV by Slidesgo">
  <a:themeElements>
    <a:clrScheme name="Simple Light">
      <a:dk1>
        <a:srgbClr val="212121"/>
      </a:dk1>
      <a:lt1>
        <a:srgbClr val="FFFCEC"/>
      </a:lt1>
      <a:dk2>
        <a:srgbClr val="C9D2B7"/>
      </a:dk2>
      <a:lt2>
        <a:srgbClr val="FFFFFF"/>
      </a:lt2>
      <a:accent1>
        <a:srgbClr val="647766"/>
      </a:accent1>
      <a:accent2>
        <a:srgbClr val="79917C"/>
      </a:accent2>
      <a:accent3>
        <a:srgbClr val="343F36"/>
      </a:accent3>
      <a:accent4>
        <a:srgbClr val="3F4941"/>
      </a:accent4>
      <a:accent5>
        <a:srgbClr val="FFFFFF"/>
      </a:accent5>
      <a:accent6>
        <a:srgbClr val="FFFFFF"/>
      </a:accent6>
      <a:hlink>
        <a:srgbClr val="21212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2994</TotalTime>
  <Words>8406</Words>
  <Application>Microsoft Office PowerPoint</Application>
  <PresentationFormat>On-screen Show (16:9)</PresentationFormat>
  <Paragraphs>900</Paragraphs>
  <Slides>95</Slides>
  <Notes>53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95</vt:i4>
      </vt:variant>
    </vt:vector>
  </HeadingPairs>
  <TitlesOfParts>
    <vt:vector size="105" baseType="lpstr">
      <vt:lpstr>Times New Roman</vt:lpstr>
      <vt:lpstr>Fira Sans Condensed Medium</vt:lpstr>
      <vt:lpstr>Barlow Semi Condensed</vt:lpstr>
      <vt:lpstr>Courier New</vt:lpstr>
      <vt:lpstr>Voces</vt:lpstr>
      <vt:lpstr>Fira Sans Extra Condensed Medium</vt:lpstr>
      <vt:lpstr>Bebas Neue</vt:lpstr>
      <vt:lpstr>Calistoga</vt:lpstr>
      <vt:lpstr>Arial</vt:lpstr>
      <vt:lpstr> Agricultural Technician CV by Slidesgo</vt:lpstr>
      <vt:lpstr>Grievance Pool Training</vt:lpstr>
      <vt:lpstr>Welcome</vt:lpstr>
      <vt:lpstr>02</vt:lpstr>
      <vt:lpstr>03</vt:lpstr>
      <vt:lpstr>Content Advisory</vt:lpstr>
      <vt:lpstr>Foundations</vt:lpstr>
      <vt:lpstr>EON Policy and Procedures</vt:lpstr>
      <vt:lpstr>Title IX</vt:lpstr>
      <vt:lpstr>Title IX Umbrella</vt:lpstr>
      <vt:lpstr>Who’s Who of the TIX Team?</vt:lpstr>
      <vt:lpstr>Reporting Overlap</vt:lpstr>
      <vt:lpstr>Confidential Resources</vt:lpstr>
      <vt:lpstr>Title IX and Criminal Complaints</vt:lpstr>
      <vt:lpstr>The IX Commandments</vt:lpstr>
      <vt:lpstr>Due Process</vt:lpstr>
      <vt:lpstr>Due Process</vt:lpstr>
      <vt:lpstr>Intakes</vt:lpstr>
      <vt:lpstr>Intakes</vt:lpstr>
      <vt:lpstr>Intakes</vt:lpstr>
      <vt:lpstr>Title IX Referrals</vt:lpstr>
      <vt:lpstr>Reluctant Complainants</vt:lpstr>
      <vt:lpstr>Intake Timeline</vt:lpstr>
      <vt:lpstr> The Initial Report</vt:lpstr>
      <vt:lpstr>Supportive Measures</vt:lpstr>
      <vt:lpstr>Intake Timeline</vt:lpstr>
      <vt:lpstr>Initial Assessment</vt:lpstr>
      <vt:lpstr>Terminology and Analysis</vt:lpstr>
      <vt:lpstr>Terminology and Analysis</vt:lpstr>
      <vt:lpstr>Terminology and Analysis</vt:lpstr>
      <vt:lpstr>Terminology and Analysis</vt:lpstr>
      <vt:lpstr>Terminology and Analysis</vt:lpstr>
      <vt:lpstr>Terminology and Analysis</vt:lpstr>
      <vt:lpstr>Terminology and Analysis</vt:lpstr>
      <vt:lpstr>Terminology and Analysis</vt:lpstr>
      <vt:lpstr>Terminology and Analysis</vt:lpstr>
      <vt:lpstr>Terminology and Analysis</vt:lpstr>
      <vt:lpstr>Terminology and Analysis</vt:lpstr>
      <vt:lpstr>Terminology and Analysis</vt:lpstr>
      <vt:lpstr>Terminology and Analysis</vt:lpstr>
      <vt:lpstr>Terminology and Analysis</vt:lpstr>
      <vt:lpstr>Intake Timeline</vt:lpstr>
      <vt:lpstr>Non-Formal Resolution Options</vt:lpstr>
      <vt:lpstr>Formal Resolution</vt:lpstr>
      <vt:lpstr>Advisors</vt:lpstr>
      <vt:lpstr>Advisors</vt:lpstr>
      <vt:lpstr>A Caring Professional…</vt:lpstr>
      <vt:lpstr>Investigations</vt:lpstr>
      <vt:lpstr>Title IX Process</vt:lpstr>
      <vt:lpstr>Bias, Impartiality, and Objectivity</vt:lpstr>
      <vt:lpstr>Bias, Impartiality, and Objectivity</vt:lpstr>
      <vt:lpstr>Bias, Impartiality, and Objectivity</vt:lpstr>
      <vt:lpstr>Bias, Impartiality, and Objectivity</vt:lpstr>
      <vt:lpstr>Bias, Impartiality, and Objectivity</vt:lpstr>
      <vt:lpstr>10 Steps of an Investigation</vt:lpstr>
      <vt:lpstr>Types of Evidence</vt:lpstr>
      <vt:lpstr>Evidence &amp; Report</vt:lpstr>
      <vt:lpstr>Advising During Investigations</vt:lpstr>
      <vt:lpstr>Advisors</vt:lpstr>
      <vt:lpstr>Advisors</vt:lpstr>
      <vt:lpstr>Pre-Hearing </vt:lpstr>
      <vt:lpstr>Title IX Process</vt:lpstr>
      <vt:lpstr>You do not have a side.  You represent the process.</vt:lpstr>
      <vt:lpstr>Preparing for the Hearing</vt:lpstr>
      <vt:lpstr>Consent</vt:lpstr>
      <vt:lpstr>The Three Questions</vt:lpstr>
      <vt:lpstr>The Three Questions</vt:lpstr>
      <vt:lpstr>The Three Questions</vt:lpstr>
      <vt:lpstr>The Three Questions</vt:lpstr>
      <vt:lpstr>The Three Questions</vt:lpstr>
      <vt:lpstr>The Three Questions</vt:lpstr>
      <vt:lpstr>The Three Questions</vt:lpstr>
      <vt:lpstr>Questioning &amp; Relevance</vt:lpstr>
      <vt:lpstr>Questioning</vt:lpstr>
      <vt:lpstr>Relevance</vt:lpstr>
      <vt:lpstr>Questioning Activity</vt:lpstr>
      <vt:lpstr>The Hearing</vt:lpstr>
      <vt:lpstr>Title IX Process</vt:lpstr>
      <vt:lpstr>Hearing Logistics</vt:lpstr>
      <vt:lpstr>Hearing Procedures</vt:lpstr>
      <vt:lpstr>Weighing Evidence</vt:lpstr>
      <vt:lpstr>Weighing Evidence</vt:lpstr>
      <vt:lpstr>Weighing Evidence</vt:lpstr>
      <vt:lpstr>Weighing Evidence</vt:lpstr>
      <vt:lpstr>After the Hearing</vt:lpstr>
      <vt:lpstr>Title IX Process</vt:lpstr>
      <vt:lpstr>Making a Determination</vt:lpstr>
      <vt:lpstr>Making a Determination</vt:lpstr>
      <vt:lpstr>Making a Determination</vt:lpstr>
      <vt:lpstr>Notice of Outcome</vt:lpstr>
      <vt:lpstr>Appeals</vt:lpstr>
      <vt:lpstr>Appeals</vt:lpstr>
      <vt:lpstr>Grounds for Appeal</vt:lpstr>
      <vt:lpstr>Questions &amp; Final Thoughts</vt:lpstr>
      <vt:lpstr>Looking Ahead…</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Grievance Pool Training</dc:title>
  <dc:creator>Stacy Galbo</dc:creator>
  <cp:lastModifiedBy>Stacy Galbo</cp:lastModifiedBy>
  <cp:revision>44</cp:revision>
  <dcterms:modified xsi:type="dcterms:W3CDTF">2025-03-24T17:42:13Z</dcterms:modified>
</cp:coreProperties>
</file>