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1"/>
  </p:notesMasterIdLst>
  <p:sldIdLst>
    <p:sldId id="319" r:id="rId2"/>
    <p:sldId id="307" r:id="rId3"/>
    <p:sldId id="257" r:id="rId4"/>
    <p:sldId id="258" r:id="rId5"/>
    <p:sldId id="259" r:id="rId6"/>
    <p:sldId id="260" r:id="rId7"/>
    <p:sldId id="329" r:id="rId8"/>
    <p:sldId id="330" r:id="rId9"/>
    <p:sldId id="328"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33D35"/>
    <a:srgbClr val="E2372E"/>
    <a:srgbClr val="E44038"/>
    <a:srgbClr val="E4443C"/>
    <a:srgbClr val="E33931"/>
    <a:srgbClr val="3A3B39"/>
    <a:srgbClr val="3B3C3A"/>
    <a:srgbClr val="383937"/>
    <a:srgbClr val="323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8" autoAdjust="0"/>
    <p:restoredTop sz="93089" autoAdjust="0"/>
  </p:normalViewPr>
  <p:slideViewPr>
    <p:cSldViewPr snapToGrid="0" showGuides="1">
      <p:cViewPr varScale="1">
        <p:scale>
          <a:sx n="119" d="100"/>
          <a:sy n="119" d="100"/>
        </p:scale>
        <p:origin x="1296" y="192"/>
      </p:cViewPr>
      <p:guideLst/>
    </p:cSldViewPr>
  </p:slideViewPr>
  <p:notesTextViewPr>
    <p:cViewPr>
      <p:scale>
        <a:sx n="3" d="2"/>
        <a:sy n="3" d="2"/>
      </p:scale>
      <p:origin x="0" y="0"/>
    </p:cViewPr>
  </p:notesTextViewPr>
  <p:sorterViewPr>
    <p:cViewPr>
      <p:scale>
        <a:sx n="100" d="100"/>
        <a:sy n="100" d="100"/>
      </p:scale>
      <p:origin x="0" y="-84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8F6D0-19CF-F149-A87C-4534923183E5}" type="datetimeFigureOut">
              <a:rPr lang="en-US" smtClean="0"/>
              <a:t>10/7/18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708F0-63CF-334E-AF16-63C157CEB50F}" type="slidenum">
              <a:rPr lang="en-US" smtClean="0"/>
              <a:t>‹#›</a:t>
            </a:fld>
            <a:endParaRPr lang="en-US"/>
          </a:p>
        </p:txBody>
      </p:sp>
    </p:spTree>
    <p:extLst>
      <p:ext uri="{BB962C8B-B14F-4D97-AF65-F5344CB8AC3E}">
        <p14:creationId xmlns:p14="http://schemas.microsoft.com/office/powerpoint/2010/main" val="231551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here is primarily on the</a:t>
            </a:r>
            <a:r>
              <a:rPr lang="en-US" baseline="0" dirty="0"/>
              <a:t> second --</a:t>
            </a:r>
            <a:endParaRPr lang="en-US" dirty="0"/>
          </a:p>
          <a:p>
            <a:endParaRPr lang="en-US" dirty="0"/>
          </a:p>
        </p:txBody>
      </p:sp>
      <p:sp>
        <p:nvSpPr>
          <p:cNvPr id="4" name="Slide Number Placeholder 3"/>
          <p:cNvSpPr>
            <a:spLocks noGrp="1"/>
          </p:cNvSpPr>
          <p:nvPr>
            <p:ph type="sldNum" sz="quarter" idx="10"/>
          </p:nvPr>
        </p:nvSpPr>
        <p:spPr/>
        <p:txBody>
          <a:bodyPr/>
          <a:lstStyle/>
          <a:p>
            <a:fld id="{028927B7-EF77-C645-BA89-D8F264D1F899}" type="slidenum">
              <a:rPr lang="en-US" smtClean="0"/>
              <a:t>3</a:t>
            </a:fld>
            <a:endParaRPr lang="en-US"/>
          </a:p>
        </p:txBody>
      </p:sp>
    </p:spTree>
    <p:extLst>
      <p:ext uri="{BB962C8B-B14F-4D97-AF65-F5344CB8AC3E}">
        <p14:creationId xmlns:p14="http://schemas.microsoft.com/office/powerpoint/2010/main" val="53334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to establish</a:t>
            </a:r>
            <a:r>
              <a:rPr lang="en-US" baseline="0" dirty="0"/>
              <a:t> sufficiently similar facts</a:t>
            </a:r>
            <a:endParaRPr lang="en-US" dirty="0"/>
          </a:p>
          <a:p>
            <a:endParaRPr lang="en-US" dirty="0"/>
          </a:p>
        </p:txBody>
      </p:sp>
      <p:sp>
        <p:nvSpPr>
          <p:cNvPr id="4" name="Slide Number Placeholder 3"/>
          <p:cNvSpPr>
            <a:spLocks noGrp="1"/>
          </p:cNvSpPr>
          <p:nvPr>
            <p:ph type="sldNum" sz="quarter" idx="10"/>
          </p:nvPr>
        </p:nvSpPr>
        <p:spPr/>
        <p:txBody>
          <a:bodyPr/>
          <a:lstStyle/>
          <a:p>
            <a:fld id="{672708F0-63CF-334E-AF16-63C157CEB50F}" type="slidenum">
              <a:rPr lang="en-US" smtClean="0"/>
              <a:t>4</a:t>
            </a:fld>
            <a:endParaRPr lang="en-US"/>
          </a:p>
        </p:txBody>
      </p:sp>
    </p:spTree>
    <p:extLst>
      <p:ext uri="{BB962C8B-B14F-4D97-AF65-F5344CB8AC3E}">
        <p14:creationId xmlns:p14="http://schemas.microsoft.com/office/powerpoint/2010/main" val="227178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Whether conduct constitutes a pattern is for the institution to determine by a preponderance of the evidence. </a:t>
            </a:r>
            <a:endParaRPr lang="en-US" dirty="0"/>
          </a:p>
          <a:p>
            <a:r>
              <a:rPr lang="en-US" dirty="0"/>
              <a:t>(see white paper for discussion)</a:t>
            </a:r>
          </a:p>
          <a:p>
            <a:endParaRPr lang="en-US" dirty="0"/>
          </a:p>
        </p:txBody>
      </p:sp>
      <p:sp>
        <p:nvSpPr>
          <p:cNvPr id="4" name="Slide Number Placeholder 3"/>
          <p:cNvSpPr>
            <a:spLocks noGrp="1"/>
          </p:cNvSpPr>
          <p:nvPr>
            <p:ph type="sldNum" sz="quarter" idx="10"/>
          </p:nvPr>
        </p:nvSpPr>
        <p:spPr/>
        <p:txBody>
          <a:bodyPr/>
          <a:lstStyle/>
          <a:p>
            <a:fld id="{672708F0-63CF-334E-AF16-63C157CEB50F}" type="slidenum">
              <a:rPr lang="en-US" smtClean="0"/>
              <a:t>6</a:t>
            </a:fld>
            <a:endParaRPr lang="en-US"/>
          </a:p>
        </p:txBody>
      </p:sp>
    </p:spTree>
    <p:extLst>
      <p:ext uri="{BB962C8B-B14F-4D97-AF65-F5344CB8AC3E}">
        <p14:creationId xmlns:p14="http://schemas.microsoft.com/office/powerpoint/2010/main" val="106911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708F0-63CF-334E-AF16-63C157CEB50F}" type="slidenum">
              <a:rPr lang="en-US" smtClean="0"/>
              <a:t>7</a:t>
            </a:fld>
            <a:endParaRPr lang="en-US"/>
          </a:p>
        </p:txBody>
      </p:sp>
    </p:spTree>
    <p:extLst>
      <p:ext uri="{BB962C8B-B14F-4D97-AF65-F5344CB8AC3E}">
        <p14:creationId xmlns:p14="http://schemas.microsoft.com/office/powerpoint/2010/main" val="181247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708F0-63CF-334E-AF16-63C157CEB50F}" type="slidenum">
              <a:rPr lang="en-US" smtClean="0"/>
              <a:t>8</a:t>
            </a:fld>
            <a:endParaRPr lang="en-US"/>
          </a:p>
        </p:txBody>
      </p:sp>
    </p:spTree>
    <p:extLst>
      <p:ext uri="{BB962C8B-B14F-4D97-AF65-F5344CB8AC3E}">
        <p14:creationId xmlns:p14="http://schemas.microsoft.com/office/powerpoint/2010/main" val="4122580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Option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6E7CAC-92CF-4D9E-8735-FF8FC73E4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095129"/>
          </a:xfrm>
          <a:prstGeom prst="rect">
            <a:avLst/>
          </a:prstGeom>
        </p:spPr>
      </p:pic>
      <p:sp>
        <p:nvSpPr>
          <p:cNvPr id="4" name="Rectangle 3">
            <a:extLst>
              <a:ext uri="{FF2B5EF4-FFF2-40B4-BE49-F238E27FC236}">
                <a16:creationId xmlns:a16="http://schemas.microsoft.com/office/drawing/2014/main" id="{0395418A-C9A7-4177-843A-99A4E2D1D088}"/>
              </a:ext>
            </a:extLst>
          </p:cNvPr>
          <p:cNvSpPr/>
          <p:nvPr userDrawn="1"/>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userDrawn="1"/>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userDrawn="1"/>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
        <p:nvSpPr>
          <p:cNvPr id="14" name="Text Placeholder 20">
            <a:extLst>
              <a:ext uri="{FF2B5EF4-FFF2-40B4-BE49-F238E27FC236}">
                <a16:creationId xmlns:a16="http://schemas.microsoft.com/office/drawing/2014/main" id="{EFF0758A-3BEA-47F8-8190-33C06A646032}"/>
              </a:ext>
            </a:extLst>
          </p:cNvPr>
          <p:cNvSpPr>
            <a:spLocks noGrp="1"/>
          </p:cNvSpPr>
          <p:nvPr>
            <p:ph type="body" sz="quarter" idx="12"/>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231428442"/>
      </p:ext>
    </p:extLst>
  </p:cSld>
  <p:clrMapOvr>
    <a:masterClrMapping/>
  </p:clrMapOvr>
  <p:extLst mod="1">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userDrawn="1"/>
        </p:nvSpPr>
        <p:spPr>
          <a:xfrm>
            <a:off x="285750" y="3918903"/>
            <a:ext cx="4572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1174823566"/>
      </p:ext>
    </p:extLst>
  </p:cSld>
  <p:clrMapOvr>
    <a:masterClrMapping/>
  </p:clrMapOvr>
  <p:extLst mod="1">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userDrawn="1"/>
        </p:nvGrpSpPr>
        <p:grpSpPr bwMode="auto">
          <a:xfrm>
            <a:off x="687610" y="0"/>
            <a:ext cx="8456390" cy="6858000"/>
            <a:chOff x="968" y="-454"/>
            <a:chExt cx="5608" cy="4548"/>
          </a:xfrm>
          <a:solidFill>
            <a:srgbClr val="3A3B39"/>
          </a:solidFill>
        </p:grpSpPr>
        <p:sp>
          <p:nvSpPr>
            <p:cNvPr id="5" name="Freeform 5">
              <a:extLst>
                <a:ext uri="{FF2B5EF4-FFF2-40B4-BE49-F238E27FC236}">
                  <a16:creationId xmlns:a16="http://schemas.microsoft.com/office/drawing/2014/main" id="{B46CF9C1-001C-461A-B776-858C9112B45C}"/>
                </a:ext>
              </a:extLst>
            </p:cNvPr>
            <p:cNvSpPr>
              <a:spLocks/>
            </p:cNvSpPr>
            <p:nvPr userDrawn="1"/>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userDrawn="1"/>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userDrawn="1"/>
        </p:nvSpPr>
        <p:spPr>
          <a:xfrm>
            <a:off x="285750" y="3918903"/>
            <a:ext cx="4572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2498203267"/>
      </p:ext>
    </p:extLst>
  </p:cSld>
  <p:clrMapOvr>
    <a:masterClrMapping/>
  </p:clrMapOvr>
  <p:extLst mod="1">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userDrawn="1"/>
        </p:nvGrpSpPr>
        <p:grpSpPr bwMode="auto">
          <a:xfrm>
            <a:off x="687610" y="0"/>
            <a:ext cx="8456390" cy="6858000"/>
            <a:chOff x="968" y="-454"/>
            <a:chExt cx="5608" cy="4548"/>
          </a:xfrm>
          <a:solidFill>
            <a:srgbClr val="E44038"/>
          </a:solidFill>
        </p:grpSpPr>
        <p:sp>
          <p:nvSpPr>
            <p:cNvPr id="5" name="Freeform 5">
              <a:extLst>
                <a:ext uri="{FF2B5EF4-FFF2-40B4-BE49-F238E27FC236}">
                  <a16:creationId xmlns:a16="http://schemas.microsoft.com/office/drawing/2014/main" id="{B46CF9C1-001C-461A-B776-858C9112B45C}"/>
                </a:ext>
              </a:extLst>
            </p:cNvPr>
            <p:cNvSpPr>
              <a:spLocks/>
            </p:cNvSpPr>
            <p:nvPr userDrawn="1"/>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userDrawn="1"/>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userDrawn="1"/>
        </p:nvSpPr>
        <p:spPr>
          <a:xfrm>
            <a:off x="285750" y="3918903"/>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3893731737"/>
      </p:ext>
    </p:extLst>
  </p:cSld>
  <p:clrMapOvr>
    <a:masterClrMapping/>
  </p:clrMapOvr>
  <p:extLst mod="1">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emplat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317126-4AA4-4B00-94A6-37796723014D}"/>
              </a:ext>
            </a:extLst>
          </p:cNvPr>
          <p:cNvSpPr/>
          <p:nvPr userDrawn="1"/>
        </p:nvSpPr>
        <p:spPr>
          <a:xfrm>
            <a:off x="4572000" y="1640110"/>
            <a:ext cx="4572000" cy="42272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4572000" cy="4227287"/>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6" name="Text Placeholder 4">
            <a:extLst>
              <a:ext uri="{FF2B5EF4-FFF2-40B4-BE49-F238E27FC236}">
                <a16:creationId xmlns:a16="http://schemas.microsoft.com/office/drawing/2014/main" id="{9C6E6DEB-F13A-4332-9394-CFA9EAE8FDA5}"/>
              </a:ext>
            </a:extLst>
          </p:cNvPr>
          <p:cNvSpPr>
            <a:spLocks noGrp="1"/>
          </p:cNvSpPr>
          <p:nvPr>
            <p:ph type="body" sz="quarter" idx="14" hasCustomPrompt="1"/>
          </p:nvPr>
        </p:nvSpPr>
        <p:spPr>
          <a:xfrm>
            <a:off x="4975225" y="2039205"/>
            <a:ext cx="3765550" cy="485834"/>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800" kern="1200" cap="none" baseline="0" dirty="0">
                <a:solidFill>
                  <a:schemeClr val="accent3"/>
                </a:solidFill>
                <a:latin typeface="+mn-lt"/>
                <a:ea typeface="+mn-ea"/>
                <a:cs typeface="+mn-cs"/>
              </a:defRPr>
            </a:lvl1pPr>
          </a:lstStyle>
          <a:p>
            <a:pPr lvl="0"/>
            <a:r>
              <a:rPr lang="en-US" dirty="0"/>
              <a:t>Name</a:t>
            </a:r>
          </a:p>
        </p:txBody>
      </p:sp>
      <p:sp>
        <p:nvSpPr>
          <p:cNvPr id="18" name="Text Placeholder 4">
            <a:extLst>
              <a:ext uri="{FF2B5EF4-FFF2-40B4-BE49-F238E27FC236}">
                <a16:creationId xmlns:a16="http://schemas.microsoft.com/office/drawing/2014/main" id="{3E094182-02B6-4E95-9F0F-67D1F407E606}"/>
              </a:ext>
            </a:extLst>
          </p:cNvPr>
          <p:cNvSpPr>
            <a:spLocks noGrp="1"/>
          </p:cNvSpPr>
          <p:nvPr>
            <p:ph type="body" sz="quarter" idx="15" hasCustomPrompt="1"/>
          </p:nvPr>
        </p:nvSpPr>
        <p:spPr>
          <a:xfrm>
            <a:off x="4975225" y="2635213"/>
            <a:ext cx="3765550" cy="485834"/>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4"/>
                </a:solidFill>
                <a:latin typeface="+mn-lt"/>
                <a:ea typeface="+mn-ea"/>
                <a:cs typeface="+mn-cs"/>
              </a:defRPr>
            </a:lvl1pPr>
          </a:lstStyle>
          <a:p>
            <a:pPr lvl="0"/>
            <a:r>
              <a:rPr lang="en-US" dirty="0"/>
              <a:t>Title</a:t>
            </a:r>
          </a:p>
        </p:txBody>
      </p:sp>
      <p:sp>
        <p:nvSpPr>
          <p:cNvPr id="3" name="Title 2">
            <a:extLst>
              <a:ext uri="{FF2B5EF4-FFF2-40B4-BE49-F238E27FC236}">
                <a16:creationId xmlns:a16="http://schemas.microsoft.com/office/drawing/2014/main" id="{88ED2101-C0AB-4C3C-9B96-865A2C5477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118024"/>
      </p:ext>
    </p:extLst>
  </p:cSld>
  <p:clrMapOvr>
    <a:masterClrMapping/>
  </p:clrMapOvr>
  <p:extLst mod="1">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emplate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255B7C-AE06-487E-97EE-B027674D51C1}"/>
              </a:ext>
            </a:extLst>
          </p:cNvPr>
          <p:cNvSpPr/>
          <p:nvPr userDrawn="1"/>
        </p:nvSpPr>
        <p:spPr>
          <a:xfrm>
            <a:off x="0" y="4777818"/>
            <a:ext cx="9144000" cy="108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4572000" y="1640114"/>
            <a:ext cx="4572000" cy="3137704"/>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4572000" cy="3137704"/>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6" name="Text Placeholder 4">
            <a:extLst>
              <a:ext uri="{FF2B5EF4-FFF2-40B4-BE49-F238E27FC236}">
                <a16:creationId xmlns:a16="http://schemas.microsoft.com/office/drawing/2014/main" id="{9C6E6DEB-F13A-4332-9394-CFA9EAE8FDA5}"/>
              </a:ext>
            </a:extLst>
          </p:cNvPr>
          <p:cNvSpPr>
            <a:spLocks noGrp="1"/>
          </p:cNvSpPr>
          <p:nvPr>
            <p:ph type="body" sz="quarter" idx="14" hasCustomPrompt="1"/>
          </p:nvPr>
        </p:nvSpPr>
        <p:spPr>
          <a:xfrm>
            <a:off x="4975225" y="4876882"/>
            <a:ext cx="376555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3"/>
                </a:solidFill>
                <a:latin typeface="+mn-lt"/>
                <a:ea typeface="+mn-ea"/>
                <a:cs typeface="+mn-cs"/>
              </a:defRPr>
            </a:lvl1pPr>
          </a:lstStyle>
          <a:p>
            <a:pPr lvl="0"/>
            <a:r>
              <a:rPr lang="en-US" dirty="0"/>
              <a:t>Name</a:t>
            </a:r>
          </a:p>
        </p:txBody>
      </p:sp>
      <p:sp>
        <p:nvSpPr>
          <p:cNvPr id="18" name="Text Placeholder 4">
            <a:extLst>
              <a:ext uri="{FF2B5EF4-FFF2-40B4-BE49-F238E27FC236}">
                <a16:creationId xmlns:a16="http://schemas.microsoft.com/office/drawing/2014/main" id="{3E094182-02B6-4E95-9F0F-67D1F407E606}"/>
              </a:ext>
            </a:extLst>
          </p:cNvPr>
          <p:cNvSpPr>
            <a:spLocks noGrp="1"/>
          </p:cNvSpPr>
          <p:nvPr>
            <p:ph type="body" sz="quarter" idx="15" hasCustomPrompt="1"/>
          </p:nvPr>
        </p:nvSpPr>
        <p:spPr>
          <a:xfrm>
            <a:off x="4975225" y="5252166"/>
            <a:ext cx="376555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800" kern="1200" cap="none" baseline="0" dirty="0">
                <a:solidFill>
                  <a:schemeClr val="accent4"/>
                </a:solidFill>
                <a:latin typeface="+mn-lt"/>
                <a:ea typeface="+mn-ea"/>
                <a:cs typeface="+mn-cs"/>
              </a:defRPr>
            </a:lvl1pPr>
          </a:lstStyle>
          <a:p>
            <a:pPr lvl="0"/>
            <a:r>
              <a:rPr lang="en-US" dirty="0"/>
              <a:t>Title</a:t>
            </a:r>
          </a:p>
        </p:txBody>
      </p:sp>
      <p:sp>
        <p:nvSpPr>
          <p:cNvPr id="19" name="Text Placeholder 4">
            <a:extLst>
              <a:ext uri="{FF2B5EF4-FFF2-40B4-BE49-F238E27FC236}">
                <a16:creationId xmlns:a16="http://schemas.microsoft.com/office/drawing/2014/main" id="{44CC4DE3-E54C-4D2E-A370-6617197411F3}"/>
              </a:ext>
            </a:extLst>
          </p:cNvPr>
          <p:cNvSpPr>
            <a:spLocks noGrp="1"/>
          </p:cNvSpPr>
          <p:nvPr>
            <p:ph type="body" sz="quarter" idx="17" hasCustomPrompt="1"/>
          </p:nvPr>
        </p:nvSpPr>
        <p:spPr>
          <a:xfrm>
            <a:off x="403225" y="4876882"/>
            <a:ext cx="376555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3"/>
                </a:solidFill>
                <a:latin typeface="+mn-lt"/>
                <a:ea typeface="+mn-ea"/>
                <a:cs typeface="+mn-cs"/>
              </a:defRPr>
            </a:lvl1pPr>
          </a:lstStyle>
          <a:p>
            <a:pPr lvl="0"/>
            <a:r>
              <a:rPr lang="en-US" dirty="0"/>
              <a:t>Name</a:t>
            </a:r>
          </a:p>
        </p:txBody>
      </p:sp>
      <p:sp>
        <p:nvSpPr>
          <p:cNvPr id="20" name="Text Placeholder 4">
            <a:extLst>
              <a:ext uri="{FF2B5EF4-FFF2-40B4-BE49-F238E27FC236}">
                <a16:creationId xmlns:a16="http://schemas.microsoft.com/office/drawing/2014/main" id="{ECE94A12-ABDB-4761-9E23-A5D1F373B244}"/>
              </a:ext>
            </a:extLst>
          </p:cNvPr>
          <p:cNvSpPr>
            <a:spLocks noGrp="1"/>
          </p:cNvSpPr>
          <p:nvPr>
            <p:ph type="body" sz="quarter" idx="18" hasCustomPrompt="1"/>
          </p:nvPr>
        </p:nvSpPr>
        <p:spPr>
          <a:xfrm>
            <a:off x="403225" y="5252166"/>
            <a:ext cx="376555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800" kern="1200" cap="none" baseline="0" dirty="0">
                <a:solidFill>
                  <a:schemeClr val="accent4"/>
                </a:solidFill>
                <a:latin typeface="+mn-lt"/>
                <a:ea typeface="+mn-ea"/>
                <a:cs typeface="+mn-cs"/>
              </a:defRPr>
            </a:lvl1pPr>
          </a:lstStyle>
          <a:p>
            <a:pPr lvl="0"/>
            <a:r>
              <a:rPr lang="en-US" dirty="0"/>
              <a:t>Title</a:t>
            </a:r>
          </a:p>
        </p:txBody>
      </p:sp>
      <p:cxnSp>
        <p:nvCxnSpPr>
          <p:cNvPr id="21" name="Straight Connector 20">
            <a:extLst>
              <a:ext uri="{FF2B5EF4-FFF2-40B4-BE49-F238E27FC236}">
                <a16:creationId xmlns:a16="http://schemas.microsoft.com/office/drawing/2014/main" id="{EDB6287E-916F-424C-929C-B48F94E17432}"/>
              </a:ext>
            </a:extLst>
          </p:cNvPr>
          <p:cNvCxnSpPr>
            <a:cxnSpLocks/>
          </p:cNvCxnSpPr>
          <p:nvPr userDrawn="1"/>
        </p:nvCxnSpPr>
        <p:spPr>
          <a:xfrm>
            <a:off x="4572000"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8E4DDB-2479-41C1-AD86-DF73DFF6B1C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8120660"/>
      </p:ext>
    </p:extLst>
  </p:cSld>
  <p:clrMapOvr>
    <a:masterClrMapping/>
  </p:clrMapOvr>
  <p:extLst mod="1">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emplate 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FD3F824-25E0-481A-B10A-08AA8315F3B6}"/>
              </a:ext>
            </a:extLst>
          </p:cNvPr>
          <p:cNvSpPr/>
          <p:nvPr userDrawn="1"/>
        </p:nvSpPr>
        <p:spPr>
          <a:xfrm>
            <a:off x="0" y="4777818"/>
            <a:ext cx="9144000" cy="108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32" name="Picture Placeholder 3">
            <a:extLst>
              <a:ext uri="{FF2B5EF4-FFF2-40B4-BE49-F238E27FC236}">
                <a16:creationId xmlns:a16="http://schemas.microsoft.com/office/drawing/2014/main" id="{E7C3510E-0C05-4BA1-84BA-B89CAD913EB0}"/>
              </a:ext>
            </a:extLst>
          </p:cNvPr>
          <p:cNvSpPr>
            <a:spLocks noGrp="1"/>
          </p:cNvSpPr>
          <p:nvPr>
            <p:ph type="pic" sz="quarter" idx="25" hasCustomPrompt="1"/>
          </p:nvPr>
        </p:nvSpPr>
        <p:spPr>
          <a:xfrm>
            <a:off x="6096000" y="1640114"/>
            <a:ext cx="3057525"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3048000" y="1640114"/>
            <a:ext cx="3048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3048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22" name="Text Placeholder 4">
            <a:extLst>
              <a:ext uri="{FF2B5EF4-FFF2-40B4-BE49-F238E27FC236}">
                <a16:creationId xmlns:a16="http://schemas.microsoft.com/office/drawing/2014/main" id="{2B900454-C2FC-4E74-821A-8EA7C8C8D862}"/>
              </a:ext>
            </a:extLst>
          </p:cNvPr>
          <p:cNvSpPr>
            <a:spLocks noGrp="1"/>
          </p:cNvSpPr>
          <p:nvPr>
            <p:ph type="body" sz="quarter" idx="30" hasCustomPrompt="1"/>
          </p:nvPr>
        </p:nvSpPr>
        <p:spPr>
          <a:xfrm>
            <a:off x="285751"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3" name="Text Placeholder 4">
            <a:extLst>
              <a:ext uri="{FF2B5EF4-FFF2-40B4-BE49-F238E27FC236}">
                <a16:creationId xmlns:a16="http://schemas.microsoft.com/office/drawing/2014/main" id="{9AD82865-BADC-463D-B782-2D6B622F1EB4}"/>
              </a:ext>
            </a:extLst>
          </p:cNvPr>
          <p:cNvSpPr>
            <a:spLocks noGrp="1"/>
          </p:cNvSpPr>
          <p:nvPr>
            <p:ph type="body" sz="quarter" idx="31" hasCustomPrompt="1"/>
          </p:nvPr>
        </p:nvSpPr>
        <p:spPr>
          <a:xfrm>
            <a:off x="285751"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sp>
        <p:nvSpPr>
          <p:cNvPr id="24" name="Text Placeholder 4">
            <a:extLst>
              <a:ext uri="{FF2B5EF4-FFF2-40B4-BE49-F238E27FC236}">
                <a16:creationId xmlns:a16="http://schemas.microsoft.com/office/drawing/2014/main" id="{9004CB81-D675-48B3-B1B0-60AE6839667E}"/>
              </a:ext>
            </a:extLst>
          </p:cNvPr>
          <p:cNvSpPr>
            <a:spLocks noGrp="1"/>
          </p:cNvSpPr>
          <p:nvPr>
            <p:ph type="body" sz="quarter" idx="32" hasCustomPrompt="1"/>
          </p:nvPr>
        </p:nvSpPr>
        <p:spPr>
          <a:xfrm>
            <a:off x="3333750"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5" name="Text Placeholder 4">
            <a:extLst>
              <a:ext uri="{FF2B5EF4-FFF2-40B4-BE49-F238E27FC236}">
                <a16:creationId xmlns:a16="http://schemas.microsoft.com/office/drawing/2014/main" id="{D34657BC-98E5-4AA6-8DAC-9E2EE54B0947}"/>
              </a:ext>
            </a:extLst>
          </p:cNvPr>
          <p:cNvSpPr>
            <a:spLocks noGrp="1"/>
          </p:cNvSpPr>
          <p:nvPr>
            <p:ph type="body" sz="quarter" idx="33" hasCustomPrompt="1"/>
          </p:nvPr>
        </p:nvSpPr>
        <p:spPr>
          <a:xfrm>
            <a:off x="3333750"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sp>
        <p:nvSpPr>
          <p:cNvPr id="26" name="Text Placeholder 4">
            <a:extLst>
              <a:ext uri="{FF2B5EF4-FFF2-40B4-BE49-F238E27FC236}">
                <a16:creationId xmlns:a16="http://schemas.microsoft.com/office/drawing/2014/main" id="{9A133526-4ACF-4308-8369-EC8334E0386D}"/>
              </a:ext>
            </a:extLst>
          </p:cNvPr>
          <p:cNvSpPr>
            <a:spLocks noGrp="1"/>
          </p:cNvSpPr>
          <p:nvPr>
            <p:ph type="body" sz="quarter" idx="34" hasCustomPrompt="1"/>
          </p:nvPr>
        </p:nvSpPr>
        <p:spPr>
          <a:xfrm>
            <a:off x="6391275"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7" name="Text Placeholder 4">
            <a:extLst>
              <a:ext uri="{FF2B5EF4-FFF2-40B4-BE49-F238E27FC236}">
                <a16:creationId xmlns:a16="http://schemas.microsoft.com/office/drawing/2014/main" id="{2E4FC7BD-1EE6-4802-94FB-1BA0F9FD7441}"/>
              </a:ext>
            </a:extLst>
          </p:cNvPr>
          <p:cNvSpPr>
            <a:spLocks noGrp="1"/>
          </p:cNvSpPr>
          <p:nvPr>
            <p:ph type="body" sz="quarter" idx="35" hasCustomPrompt="1"/>
          </p:nvPr>
        </p:nvSpPr>
        <p:spPr>
          <a:xfrm>
            <a:off x="6391275"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cxnSp>
        <p:nvCxnSpPr>
          <p:cNvPr id="28" name="Straight Connector 27">
            <a:extLst>
              <a:ext uri="{FF2B5EF4-FFF2-40B4-BE49-F238E27FC236}">
                <a16:creationId xmlns:a16="http://schemas.microsoft.com/office/drawing/2014/main" id="{1EF313D1-A70E-4E6A-BF60-B72A52C2AFFE}"/>
              </a:ext>
            </a:extLst>
          </p:cNvPr>
          <p:cNvCxnSpPr>
            <a:cxnSpLocks/>
          </p:cNvCxnSpPr>
          <p:nvPr userDrawn="1"/>
        </p:nvCxnSpPr>
        <p:spPr>
          <a:xfrm>
            <a:off x="3048001"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1C3754-B11F-47F2-88C3-98487DD8393E}"/>
              </a:ext>
            </a:extLst>
          </p:cNvPr>
          <p:cNvCxnSpPr>
            <a:cxnSpLocks/>
          </p:cNvCxnSpPr>
          <p:nvPr userDrawn="1"/>
        </p:nvCxnSpPr>
        <p:spPr>
          <a:xfrm>
            <a:off x="6100763"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7FF3E9-EB55-4BC1-B403-07F1B61BE6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5016419"/>
      </p:ext>
    </p:extLst>
  </p:cSld>
  <p:clrMapOvr>
    <a:masterClrMapping/>
  </p:clrMapOvr>
  <p:extLst mod="1">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emplate Option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CB16537-09DE-4FD8-9499-79CDC954F8DB}"/>
              </a:ext>
            </a:extLst>
          </p:cNvPr>
          <p:cNvSpPr/>
          <p:nvPr userDrawn="1"/>
        </p:nvSpPr>
        <p:spPr>
          <a:xfrm>
            <a:off x="0" y="4777817"/>
            <a:ext cx="9144000" cy="1239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24" name="Picture Placeholder 3">
            <a:extLst>
              <a:ext uri="{FF2B5EF4-FFF2-40B4-BE49-F238E27FC236}">
                <a16:creationId xmlns:a16="http://schemas.microsoft.com/office/drawing/2014/main" id="{3689E6A5-4A18-4B5B-B22B-B675A5182F33}"/>
              </a:ext>
            </a:extLst>
          </p:cNvPr>
          <p:cNvSpPr>
            <a:spLocks noGrp="1"/>
          </p:cNvSpPr>
          <p:nvPr>
            <p:ph type="pic" sz="quarter" idx="19" hasCustomPrompt="1"/>
          </p:nvPr>
        </p:nvSpPr>
        <p:spPr>
          <a:xfrm>
            <a:off x="6858000" y="1640114"/>
            <a:ext cx="2286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25" name="Picture Placeholder 3">
            <a:extLst>
              <a:ext uri="{FF2B5EF4-FFF2-40B4-BE49-F238E27FC236}">
                <a16:creationId xmlns:a16="http://schemas.microsoft.com/office/drawing/2014/main" id="{2A024F97-CE97-4382-98A8-1D01928BA0BE}"/>
              </a:ext>
            </a:extLst>
          </p:cNvPr>
          <p:cNvSpPr>
            <a:spLocks noGrp="1"/>
          </p:cNvSpPr>
          <p:nvPr>
            <p:ph type="pic" sz="quarter" idx="20" hasCustomPrompt="1"/>
          </p:nvPr>
        </p:nvSpPr>
        <p:spPr>
          <a:xfrm>
            <a:off x="4572000" y="1640114"/>
            <a:ext cx="2286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2286000" y="1640114"/>
            <a:ext cx="2286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2286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9" name="Text Placeholder 4">
            <a:extLst>
              <a:ext uri="{FF2B5EF4-FFF2-40B4-BE49-F238E27FC236}">
                <a16:creationId xmlns:a16="http://schemas.microsoft.com/office/drawing/2014/main" id="{44CC4DE3-E54C-4D2E-A370-6617197411F3}"/>
              </a:ext>
            </a:extLst>
          </p:cNvPr>
          <p:cNvSpPr>
            <a:spLocks noGrp="1"/>
          </p:cNvSpPr>
          <p:nvPr>
            <p:ph type="body" sz="quarter" idx="17" hasCustomPrompt="1"/>
          </p:nvPr>
        </p:nvSpPr>
        <p:spPr>
          <a:xfrm>
            <a:off x="190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0" name="Text Placeholder 4">
            <a:extLst>
              <a:ext uri="{FF2B5EF4-FFF2-40B4-BE49-F238E27FC236}">
                <a16:creationId xmlns:a16="http://schemas.microsoft.com/office/drawing/2014/main" id="{ECE94A12-ABDB-4761-9E23-A5D1F373B244}"/>
              </a:ext>
            </a:extLst>
          </p:cNvPr>
          <p:cNvSpPr>
            <a:spLocks noGrp="1"/>
          </p:cNvSpPr>
          <p:nvPr>
            <p:ph type="body" sz="quarter" idx="18" hasCustomPrompt="1"/>
          </p:nvPr>
        </p:nvSpPr>
        <p:spPr>
          <a:xfrm>
            <a:off x="190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26" name="Text Placeholder 4">
            <a:extLst>
              <a:ext uri="{FF2B5EF4-FFF2-40B4-BE49-F238E27FC236}">
                <a16:creationId xmlns:a16="http://schemas.microsoft.com/office/drawing/2014/main" id="{ADB6CCBA-15C6-49C9-BE2F-5C6D76E2DF3B}"/>
              </a:ext>
            </a:extLst>
          </p:cNvPr>
          <p:cNvSpPr>
            <a:spLocks noGrp="1"/>
          </p:cNvSpPr>
          <p:nvPr>
            <p:ph type="body" sz="quarter" idx="21" hasCustomPrompt="1"/>
          </p:nvPr>
        </p:nvSpPr>
        <p:spPr>
          <a:xfrm>
            <a:off x="2476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7" name="Text Placeholder 4">
            <a:extLst>
              <a:ext uri="{FF2B5EF4-FFF2-40B4-BE49-F238E27FC236}">
                <a16:creationId xmlns:a16="http://schemas.microsoft.com/office/drawing/2014/main" id="{88718A85-7347-4A3A-9BF7-E652584AB64C}"/>
              </a:ext>
            </a:extLst>
          </p:cNvPr>
          <p:cNvSpPr>
            <a:spLocks noGrp="1"/>
          </p:cNvSpPr>
          <p:nvPr>
            <p:ph type="body" sz="quarter" idx="22" hasCustomPrompt="1"/>
          </p:nvPr>
        </p:nvSpPr>
        <p:spPr>
          <a:xfrm>
            <a:off x="2476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28" name="Text Placeholder 4">
            <a:extLst>
              <a:ext uri="{FF2B5EF4-FFF2-40B4-BE49-F238E27FC236}">
                <a16:creationId xmlns:a16="http://schemas.microsoft.com/office/drawing/2014/main" id="{52938463-2077-4811-9FF8-3A88E48A6C5B}"/>
              </a:ext>
            </a:extLst>
          </p:cNvPr>
          <p:cNvSpPr>
            <a:spLocks noGrp="1"/>
          </p:cNvSpPr>
          <p:nvPr>
            <p:ph type="body" sz="quarter" idx="23" hasCustomPrompt="1"/>
          </p:nvPr>
        </p:nvSpPr>
        <p:spPr>
          <a:xfrm>
            <a:off x="4762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9" name="Text Placeholder 4">
            <a:extLst>
              <a:ext uri="{FF2B5EF4-FFF2-40B4-BE49-F238E27FC236}">
                <a16:creationId xmlns:a16="http://schemas.microsoft.com/office/drawing/2014/main" id="{33824D9F-C8AD-4B93-92D1-0985B4E72439}"/>
              </a:ext>
            </a:extLst>
          </p:cNvPr>
          <p:cNvSpPr>
            <a:spLocks noGrp="1"/>
          </p:cNvSpPr>
          <p:nvPr>
            <p:ph type="body" sz="quarter" idx="24" hasCustomPrompt="1"/>
          </p:nvPr>
        </p:nvSpPr>
        <p:spPr>
          <a:xfrm>
            <a:off x="4762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30" name="Text Placeholder 4">
            <a:extLst>
              <a:ext uri="{FF2B5EF4-FFF2-40B4-BE49-F238E27FC236}">
                <a16:creationId xmlns:a16="http://schemas.microsoft.com/office/drawing/2014/main" id="{BA1A23DA-6C2E-40A5-B691-86C77D7B79D9}"/>
              </a:ext>
            </a:extLst>
          </p:cNvPr>
          <p:cNvSpPr>
            <a:spLocks noGrp="1"/>
          </p:cNvSpPr>
          <p:nvPr>
            <p:ph type="body" sz="quarter" idx="25" hasCustomPrompt="1"/>
          </p:nvPr>
        </p:nvSpPr>
        <p:spPr>
          <a:xfrm>
            <a:off x="7048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31" name="Text Placeholder 4">
            <a:extLst>
              <a:ext uri="{FF2B5EF4-FFF2-40B4-BE49-F238E27FC236}">
                <a16:creationId xmlns:a16="http://schemas.microsoft.com/office/drawing/2014/main" id="{61F6DBB3-623A-47E2-8E29-A4E02A5630E0}"/>
              </a:ext>
            </a:extLst>
          </p:cNvPr>
          <p:cNvSpPr>
            <a:spLocks noGrp="1"/>
          </p:cNvSpPr>
          <p:nvPr>
            <p:ph type="body" sz="quarter" idx="26" hasCustomPrompt="1"/>
          </p:nvPr>
        </p:nvSpPr>
        <p:spPr>
          <a:xfrm>
            <a:off x="7048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cxnSp>
        <p:nvCxnSpPr>
          <p:cNvPr id="32" name="Straight Connector 31">
            <a:extLst>
              <a:ext uri="{FF2B5EF4-FFF2-40B4-BE49-F238E27FC236}">
                <a16:creationId xmlns:a16="http://schemas.microsoft.com/office/drawing/2014/main" id="{B5D8E939-80F7-4B95-8FB3-BA1959ACFD51}"/>
              </a:ext>
            </a:extLst>
          </p:cNvPr>
          <p:cNvCxnSpPr>
            <a:cxnSpLocks/>
          </p:cNvCxnSpPr>
          <p:nvPr userDrawn="1"/>
        </p:nvCxnSpPr>
        <p:spPr>
          <a:xfrm>
            <a:off x="2286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F349F86-5E27-4432-88A3-27186F79AA86}"/>
              </a:ext>
            </a:extLst>
          </p:cNvPr>
          <p:cNvCxnSpPr>
            <a:cxnSpLocks/>
          </p:cNvCxnSpPr>
          <p:nvPr userDrawn="1"/>
        </p:nvCxnSpPr>
        <p:spPr>
          <a:xfrm>
            <a:off x="4572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59CD0-1267-48F0-A5D5-E67C634A75C8}"/>
              </a:ext>
            </a:extLst>
          </p:cNvPr>
          <p:cNvCxnSpPr>
            <a:cxnSpLocks/>
          </p:cNvCxnSpPr>
          <p:nvPr userDrawn="1"/>
        </p:nvCxnSpPr>
        <p:spPr>
          <a:xfrm>
            <a:off x="6858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E49907C-63EC-44ED-88DF-0B919A6C29B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7400098"/>
      </p:ext>
    </p:extLst>
  </p:cSld>
  <p:clrMapOvr>
    <a:masterClrMapping/>
  </p:clrMapOvr>
  <p:extLst mod="1">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394098E3-08CB-4D0A-81BE-6342060BCE71}"/>
              </a:ext>
            </a:extLst>
          </p:cNvPr>
          <p:cNvSpPr>
            <a:spLocks noGrp="1"/>
          </p:cNvSpPr>
          <p:nvPr>
            <p:ph type="body" sz="quarter" idx="13" hasCustomPrompt="1"/>
          </p:nvPr>
        </p:nvSpPr>
        <p:spPr>
          <a:xfrm>
            <a:off x="47434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0" name="Text Placeholder 4">
            <a:extLst>
              <a:ext uri="{FF2B5EF4-FFF2-40B4-BE49-F238E27FC236}">
                <a16:creationId xmlns:a16="http://schemas.microsoft.com/office/drawing/2014/main" id="{F855739E-F80D-4CF9-B82D-C0EC40BC6603}"/>
              </a:ext>
            </a:extLst>
          </p:cNvPr>
          <p:cNvSpPr>
            <a:spLocks noGrp="1"/>
          </p:cNvSpPr>
          <p:nvPr>
            <p:ph type="body" sz="quarter" idx="15"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6" name="Content Placeholder 2">
            <a:extLst>
              <a:ext uri="{FF2B5EF4-FFF2-40B4-BE49-F238E27FC236}">
                <a16:creationId xmlns:a16="http://schemas.microsoft.com/office/drawing/2014/main" id="{5FF6547A-5877-4879-8798-3D345BE956A7}"/>
              </a:ext>
            </a:extLst>
          </p:cNvPr>
          <p:cNvSpPr>
            <a:spLocks noGrp="1"/>
          </p:cNvSpPr>
          <p:nvPr>
            <p:ph sz="quarter" idx="17"/>
          </p:nvPr>
        </p:nvSpPr>
        <p:spPr>
          <a:xfrm>
            <a:off x="2857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F97075B-1FD3-48C7-9562-5E7BD9778E89}"/>
              </a:ext>
            </a:extLst>
          </p:cNvPr>
          <p:cNvSpPr>
            <a:spLocks noGrp="1"/>
          </p:cNvSpPr>
          <p:nvPr>
            <p:ph sz="quarter" idx="18"/>
          </p:nvPr>
        </p:nvSpPr>
        <p:spPr>
          <a:xfrm>
            <a:off x="47434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0A42FD39-BC91-4080-B74A-7E2447A9FC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9890814"/>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4267200"/>
          </a:xfrm>
        </p:spPr>
        <p:txBody>
          <a:bodyPr anchor="ctr"/>
          <a:lstStyle>
            <a:lvl1pPr marL="0" indent="0" algn="ctr">
              <a:buNone/>
              <a:defRPr>
                <a:solidFill>
                  <a:schemeClr val="accent1"/>
                </a:solidFill>
              </a:defRPr>
            </a:lvl1pPr>
          </a:lstStyle>
          <a:p>
            <a:pPr lvl="0"/>
            <a:r>
              <a:rPr lang="en-US" dirty="0"/>
              <a:t>Object</a:t>
            </a:r>
          </a:p>
        </p:txBody>
      </p:sp>
      <p:sp>
        <p:nvSpPr>
          <p:cNvPr id="10" name="Text Placeholder 4">
            <a:extLst>
              <a:ext uri="{FF2B5EF4-FFF2-40B4-BE49-F238E27FC236}">
                <a16:creationId xmlns:a16="http://schemas.microsoft.com/office/drawing/2014/main" id="{7B4FB402-B985-4B58-9221-C02EEEEB9DD6}"/>
              </a:ext>
            </a:extLst>
          </p:cNvPr>
          <p:cNvSpPr>
            <a:spLocks noGrp="1"/>
          </p:cNvSpPr>
          <p:nvPr>
            <p:ph type="body" sz="quarter" idx="14"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8" name="Content Placeholder 2">
            <a:extLst>
              <a:ext uri="{FF2B5EF4-FFF2-40B4-BE49-F238E27FC236}">
                <a16:creationId xmlns:a16="http://schemas.microsoft.com/office/drawing/2014/main" id="{C2ECED89-5BB6-4DB1-ABEF-6DE7E9C6ABF5}"/>
              </a:ext>
            </a:extLst>
          </p:cNvPr>
          <p:cNvSpPr>
            <a:spLocks noGrp="1"/>
          </p:cNvSpPr>
          <p:nvPr>
            <p:ph sz="quarter" idx="17"/>
          </p:nvPr>
        </p:nvSpPr>
        <p:spPr>
          <a:xfrm>
            <a:off x="2857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EE987E7-84B2-40D6-8291-1FC1791B79F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1763258"/>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mplate Option 1 (2 Column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285750" y="1371600"/>
            <a:ext cx="4114800" cy="4267200"/>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4743450" y="1371600"/>
            <a:ext cx="4114800" cy="4267200"/>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759A78DB-BB97-4B8D-81B2-33A7A204C0BF}"/>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1D063BB5-3010-439F-AAE5-2FFB538B07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0684979"/>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7_Titl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75A4D0-C44F-4593-987D-69E452FF4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4" name="Rectangle 3">
            <a:extLst>
              <a:ext uri="{FF2B5EF4-FFF2-40B4-BE49-F238E27FC236}">
                <a16:creationId xmlns:a16="http://schemas.microsoft.com/office/drawing/2014/main" id="{0395418A-C9A7-4177-843A-99A4E2D1D088}"/>
              </a:ext>
            </a:extLst>
          </p:cNvPr>
          <p:cNvSpPr/>
          <p:nvPr userDrawn="1"/>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userDrawn="1"/>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userDrawn="1"/>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3187922256"/>
      </p:ext>
    </p:extLst>
  </p:cSld>
  <p:clrMapOvr>
    <a:masterClrMapping/>
  </p:clrMapOvr>
  <p:extLst mod="1">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mplate Option 1 (Agenda)">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DB8F8698-EBAF-4AE3-980E-61A0C53400A1}"/>
              </a:ext>
            </a:extLst>
          </p:cNvPr>
          <p:cNvSpPr>
            <a:spLocks noGrp="1"/>
          </p:cNvSpPr>
          <p:nvPr>
            <p:ph type="body" sz="quarter" idx="11" hasCustomPrompt="1"/>
          </p:nvPr>
        </p:nvSpPr>
        <p:spPr>
          <a:xfrm>
            <a:off x="1097280" y="1376167"/>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34" name="Text Placeholder 7">
            <a:extLst>
              <a:ext uri="{FF2B5EF4-FFF2-40B4-BE49-F238E27FC236}">
                <a16:creationId xmlns:a16="http://schemas.microsoft.com/office/drawing/2014/main" id="{1022D5BA-4249-42BB-A58F-6BCAB97ECB21}"/>
              </a:ext>
            </a:extLst>
          </p:cNvPr>
          <p:cNvSpPr>
            <a:spLocks noGrp="1"/>
          </p:cNvSpPr>
          <p:nvPr>
            <p:ph type="body" sz="quarter" idx="18" hasCustomPrompt="1"/>
          </p:nvPr>
        </p:nvSpPr>
        <p:spPr>
          <a:xfrm>
            <a:off x="1097280" y="2119004"/>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37" name="Text Placeholder 7">
            <a:extLst>
              <a:ext uri="{FF2B5EF4-FFF2-40B4-BE49-F238E27FC236}">
                <a16:creationId xmlns:a16="http://schemas.microsoft.com/office/drawing/2014/main" id="{CA6F7F01-B0BA-40E1-A5BB-BC7F8CB15F18}"/>
              </a:ext>
            </a:extLst>
          </p:cNvPr>
          <p:cNvSpPr>
            <a:spLocks noGrp="1"/>
          </p:cNvSpPr>
          <p:nvPr>
            <p:ph type="body" sz="quarter" idx="20" hasCustomPrompt="1"/>
          </p:nvPr>
        </p:nvSpPr>
        <p:spPr>
          <a:xfrm>
            <a:off x="1097280" y="2861841"/>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0" name="Text Placeholder 7">
            <a:extLst>
              <a:ext uri="{FF2B5EF4-FFF2-40B4-BE49-F238E27FC236}">
                <a16:creationId xmlns:a16="http://schemas.microsoft.com/office/drawing/2014/main" id="{36296F8A-826F-4330-9294-B51FF15A36C5}"/>
              </a:ext>
            </a:extLst>
          </p:cNvPr>
          <p:cNvSpPr>
            <a:spLocks noGrp="1"/>
          </p:cNvSpPr>
          <p:nvPr>
            <p:ph type="body" sz="quarter" idx="22" hasCustomPrompt="1"/>
          </p:nvPr>
        </p:nvSpPr>
        <p:spPr>
          <a:xfrm>
            <a:off x="1097280" y="3604678"/>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3" name="Text Placeholder 7">
            <a:extLst>
              <a:ext uri="{FF2B5EF4-FFF2-40B4-BE49-F238E27FC236}">
                <a16:creationId xmlns:a16="http://schemas.microsoft.com/office/drawing/2014/main" id="{0BB40891-2366-460D-B23F-9D4749D7F335}"/>
              </a:ext>
            </a:extLst>
          </p:cNvPr>
          <p:cNvSpPr>
            <a:spLocks noGrp="1"/>
          </p:cNvSpPr>
          <p:nvPr>
            <p:ph type="body" sz="quarter" idx="24" hasCustomPrompt="1"/>
          </p:nvPr>
        </p:nvSpPr>
        <p:spPr>
          <a:xfrm>
            <a:off x="1097280" y="4347515"/>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6" name="Text Placeholder 7">
            <a:extLst>
              <a:ext uri="{FF2B5EF4-FFF2-40B4-BE49-F238E27FC236}">
                <a16:creationId xmlns:a16="http://schemas.microsoft.com/office/drawing/2014/main" id="{5AD3FE63-291F-444D-81AB-3AD22F25EA34}"/>
              </a:ext>
            </a:extLst>
          </p:cNvPr>
          <p:cNvSpPr>
            <a:spLocks noGrp="1"/>
          </p:cNvSpPr>
          <p:nvPr>
            <p:ph type="body" sz="quarter" idx="26" hasCustomPrompt="1"/>
          </p:nvPr>
        </p:nvSpPr>
        <p:spPr>
          <a:xfrm>
            <a:off x="1097280" y="5090354"/>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16" name="Text Placeholder 4">
            <a:extLst>
              <a:ext uri="{FF2B5EF4-FFF2-40B4-BE49-F238E27FC236}">
                <a16:creationId xmlns:a16="http://schemas.microsoft.com/office/drawing/2014/main" id="{0BC0C57E-A5D2-4095-9FE5-25584271DAF7}"/>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3" name="Text Placeholder 14">
            <a:extLst>
              <a:ext uri="{FF2B5EF4-FFF2-40B4-BE49-F238E27FC236}">
                <a16:creationId xmlns:a16="http://schemas.microsoft.com/office/drawing/2014/main" id="{B63A8853-B51D-4092-97C8-21BEB1F1C9CF}"/>
              </a:ext>
            </a:extLst>
          </p:cNvPr>
          <p:cNvSpPr>
            <a:spLocks noGrp="1"/>
          </p:cNvSpPr>
          <p:nvPr>
            <p:ph type="body" sz="quarter" idx="17" hasCustomPrompt="1"/>
          </p:nvPr>
        </p:nvSpPr>
        <p:spPr>
          <a:xfrm>
            <a:off x="285747" y="1376167"/>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4" name="Text Placeholder 37">
            <a:extLst>
              <a:ext uri="{FF2B5EF4-FFF2-40B4-BE49-F238E27FC236}">
                <a16:creationId xmlns:a16="http://schemas.microsoft.com/office/drawing/2014/main" id="{65CA7A69-3C83-4B85-87EA-3C3BB862D170}"/>
              </a:ext>
            </a:extLst>
          </p:cNvPr>
          <p:cNvSpPr>
            <a:spLocks noGrp="1"/>
          </p:cNvSpPr>
          <p:nvPr>
            <p:ph type="body" sz="quarter" idx="19" hasCustomPrompt="1"/>
          </p:nvPr>
        </p:nvSpPr>
        <p:spPr>
          <a:xfrm>
            <a:off x="285747" y="2119004"/>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5" name="Text Placeholder 39">
            <a:extLst>
              <a:ext uri="{FF2B5EF4-FFF2-40B4-BE49-F238E27FC236}">
                <a16:creationId xmlns:a16="http://schemas.microsoft.com/office/drawing/2014/main" id="{74222D16-8649-40A6-893B-6083EE5FAC07}"/>
              </a:ext>
            </a:extLst>
          </p:cNvPr>
          <p:cNvSpPr>
            <a:spLocks noGrp="1"/>
          </p:cNvSpPr>
          <p:nvPr>
            <p:ph type="body" sz="quarter" idx="21" hasCustomPrompt="1"/>
          </p:nvPr>
        </p:nvSpPr>
        <p:spPr>
          <a:xfrm>
            <a:off x="285747" y="2861841"/>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6" name="Text Placeholder 41">
            <a:extLst>
              <a:ext uri="{FF2B5EF4-FFF2-40B4-BE49-F238E27FC236}">
                <a16:creationId xmlns:a16="http://schemas.microsoft.com/office/drawing/2014/main" id="{086C15FA-CC84-497E-98CE-D918868C46C2}"/>
              </a:ext>
            </a:extLst>
          </p:cNvPr>
          <p:cNvSpPr>
            <a:spLocks noGrp="1"/>
          </p:cNvSpPr>
          <p:nvPr>
            <p:ph type="body" sz="quarter" idx="23" hasCustomPrompt="1"/>
          </p:nvPr>
        </p:nvSpPr>
        <p:spPr>
          <a:xfrm>
            <a:off x="285747" y="3604678"/>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7" name="Text Placeholder 43">
            <a:extLst>
              <a:ext uri="{FF2B5EF4-FFF2-40B4-BE49-F238E27FC236}">
                <a16:creationId xmlns:a16="http://schemas.microsoft.com/office/drawing/2014/main" id="{C78A7700-E20B-4598-86E3-9E894B7C1B6B}"/>
              </a:ext>
            </a:extLst>
          </p:cNvPr>
          <p:cNvSpPr>
            <a:spLocks noGrp="1"/>
          </p:cNvSpPr>
          <p:nvPr>
            <p:ph type="body" sz="quarter" idx="25" hasCustomPrompt="1"/>
          </p:nvPr>
        </p:nvSpPr>
        <p:spPr>
          <a:xfrm>
            <a:off x="285747" y="4347515"/>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8" name="Text Placeholder 45">
            <a:extLst>
              <a:ext uri="{FF2B5EF4-FFF2-40B4-BE49-F238E27FC236}">
                <a16:creationId xmlns:a16="http://schemas.microsoft.com/office/drawing/2014/main" id="{5B190135-297A-493A-B16C-904B0F97AE11}"/>
              </a:ext>
            </a:extLst>
          </p:cNvPr>
          <p:cNvSpPr>
            <a:spLocks noGrp="1"/>
          </p:cNvSpPr>
          <p:nvPr>
            <p:ph type="body" sz="quarter" idx="27" hasCustomPrompt="1"/>
          </p:nvPr>
        </p:nvSpPr>
        <p:spPr>
          <a:xfrm>
            <a:off x="285747" y="5090354"/>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 name="Title 1">
            <a:extLst>
              <a:ext uri="{FF2B5EF4-FFF2-40B4-BE49-F238E27FC236}">
                <a16:creationId xmlns:a16="http://schemas.microsoft.com/office/drawing/2014/main" id="{B8C13BF1-E6DE-476D-A7D2-10788E6168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8973655"/>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mplate Option 1 (3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30861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cxnSp>
        <p:nvCxnSpPr>
          <p:cNvPr id="10" name="Straight Connector 9">
            <a:extLst>
              <a:ext uri="{FF2B5EF4-FFF2-40B4-BE49-F238E27FC236}">
                <a16:creationId xmlns:a16="http://schemas.microsoft.com/office/drawing/2014/main" id="{138507A7-69EF-4D79-A3E7-EB2DD464D415}"/>
              </a:ext>
            </a:extLst>
          </p:cNvPr>
          <p:cNvCxnSpPr>
            <a:cxnSpLocks/>
          </p:cNvCxnSpPr>
          <p:nvPr userDrawn="1"/>
        </p:nvCxnSpPr>
        <p:spPr>
          <a:xfrm>
            <a:off x="60579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BD7477C5-28AC-433D-88BE-C01B62687945}"/>
              </a:ext>
            </a:extLst>
          </p:cNvPr>
          <p:cNvSpPr>
            <a:spLocks noGrp="1"/>
          </p:cNvSpPr>
          <p:nvPr>
            <p:ph type="body" sz="quarter" idx="13" hasCustomPrompt="1"/>
          </p:nvPr>
        </p:nvSpPr>
        <p:spPr>
          <a:xfrm>
            <a:off x="3257550"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6" name="Text Placeholder 4">
            <a:extLst>
              <a:ext uri="{FF2B5EF4-FFF2-40B4-BE49-F238E27FC236}">
                <a16:creationId xmlns:a16="http://schemas.microsoft.com/office/drawing/2014/main" id="{0CBF4A83-3B58-4D05-A177-E9B695175D6C}"/>
              </a:ext>
            </a:extLst>
          </p:cNvPr>
          <p:cNvSpPr>
            <a:spLocks noGrp="1"/>
          </p:cNvSpPr>
          <p:nvPr>
            <p:ph type="body" sz="quarter" idx="15" hasCustomPrompt="1"/>
          </p:nvPr>
        </p:nvSpPr>
        <p:spPr>
          <a:xfrm>
            <a:off x="6229348"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016F2041-0CF4-4987-8C3B-650E9CD8F5B0}"/>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0" name="Content Placeholder 2">
            <a:extLst>
              <a:ext uri="{FF2B5EF4-FFF2-40B4-BE49-F238E27FC236}">
                <a16:creationId xmlns:a16="http://schemas.microsoft.com/office/drawing/2014/main" id="{87539902-A07D-492A-A9AA-A997EEE21FFF}"/>
              </a:ext>
            </a:extLst>
          </p:cNvPr>
          <p:cNvSpPr>
            <a:spLocks noGrp="1"/>
          </p:cNvSpPr>
          <p:nvPr>
            <p:ph sz="quarter" idx="23"/>
          </p:nvPr>
        </p:nvSpPr>
        <p:spPr>
          <a:xfrm>
            <a:off x="285750"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364FA65-035D-401F-A778-6D1855FC6224}"/>
              </a:ext>
            </a:extLst>
          </p:cNvPr>
          <p:cNvSpPr>
            <a:spLocks noGrp="1"/>
          </p:cNvSpPr>
          <p:nvPr>
            <p:ph sz="quarter" idx="24"/>
          </p:nvPr>
        </p:nvSpPr>
        <p:spPr>
          <a:xfrm>
            <a:off x="3257550"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5613E84-0BCE-4075-945B-F04B7D93673A}"/>
              </a:ext>
            </a:extLst>
          </p:cNvPr>
          <p:cNvSpPr>
            <a:spLocks noGrp="1"/>
          </p:cNvSpPr>
          <p:nvPr>
            <p:ph sz="quarter" idx="25"/>
          </p:nvPr>
        </p:nvSpPr>
        <p:spPr>
          <a:xfrm>
            <a:off x="6229348"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21D8CB4-AD36-460F-8EAC-5A7603594EE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8703475"/>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mplate Option 1 (4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2334006"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sp>
        <p:nvSpPr>
          <p:cNvPr id="12" name="Text Placeholder 4">
            <a:extLst>
              <a:ext uri="{FF2B5EF4-FFF2-40B4-BE49-F238E27FC236}">
                <a16:creationId xmlns:a16="http://schemas.microsoft.com/office/drawing/2014/main" id="{BD7477C5-28AC-433D-88BE-C01B62687945}"/>
              </a:ext>
            </a:extLst>
          </p:cNvPr>
          <p:cNvSpPr>
            <a:spLocks noGrp="1"/>
          </p:cNvSpPr>
          <p:nvPr>
            <p:ph type="body" sz="quarter" idx="13" hasCustomPrompt="1"/>
          </p:nvPr>
        </p:nvSpPr>
        <p:spPr>
          <a:xfrm>
            <a:off x="2523744"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cxnSp>
        <p:nvCxnSpPr>
          <p:cNvPr id="14" name="Straight Connector 13">
            <a:extLst>
              <a:ext uri="{FF2B5EF4-FFF2-40B4-BE49-F238E27FC236}">
                <a16:creationId xmlns:a16="http://schemas.microsoft.com/office/drawing/2014/main" id="{75E3EC3B-6F5A-4CFB-B22C-4CC97A96D264}"/>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6B8EDC38-D0B1-4913-98DD-F2FBE2564CC5}"/>
              </a:ext>
            </a:extLst>
          </p:cNvPr>
          <p:cNvSpPr>
            <a:spLocks noGrp="1"/>
          </p:cNvSpPr>
          <p:nvPr>
            <p:ph type="body" sz="quarter" idx="15" hasCustomPrompt="1"/>
          </p:nvPr>
        </p:nvSpPr>
        <p:spPr>
          <a:xfrm>
            <a:off x="4761738"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cxnSp>
        <p:nvCxnSpPr>
          <p:cNvPr id="19" name="Straight Connector 18">
            <a:extLst>
              <a:ext uri="{FF2B5EF4-FFF2-40B4-BE49-F238E27FC236}">
                <a16:creationId xmlns:a16="http://schemas.microsoft.com/office/drawing/2014/main" id="{D191AF5F-5CE2-4BF5-AE74-78D55F155B43}"/>
              </a:ext>
            </a:extLst>
          </p:cNvPr>
          <p:cNvCxnSpPr>
            <a:cxnSpLocks/>
          </p:cNvCxnSpPr>
          <p:nvPr userDrawn="1"/>
        </p:nvCxnSpPr>
        <p:spPr>
          <a:xfrm>
            <a:off x="6809994"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447E1A4F-EEE2-4012-ABF4-A65CFE968798}"/>
              </a:ext>
            </a:extLst>
          </p:cNvPr>
          <p:cNvSpPr>
            <a:spLocks noGrp="1"/>
          </p:cNvSpPr>
          <p:nvPr>
            <p:ph type="body" sz="quarter" idx="17" hasCustomPrompt="1"/>
          </p:nvPr>
        </p:nvSpPr>
        <p:spPr>
          <a:xfrm>
            <a:off x="6999732"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sp>
        <p:nvSpPr>
          <p:cNvPr id="16" name="Text Placeholder 4">
            <a:extLst>
              <a:ext uri="{FF2B5EF4-FFF2-40B4-BE49-F238E27FC236}">
                <a16:creationId xmlns:a16="http://schemas.microsoft.com/office/drawing/2014/main" id="{E582B92E-0260-4B21-9827-C3C7F18E2FC2}"/>
              </a:ext>
            </a:extLst>
          </p:cNvPr>
          <p:cNvSpPr>
            <a:spLocks noGrp="1"/>
          </p:cNvSpPr>
          <p:nvPr>
            <p:ph type="body" sz="quarter" idx="19"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6" name="Content Placeholder 2">
            <a:extLst>
              <a:ext uri="{FF2B5EF4-FFF2-40B4-BE49-F238E27FC236}">
                <a16:creationId xmlns:a16="http://schemas.microsoft.com/office/drawing/2014/main" id="{71DD3727-FCA7-41A0-9C86-1E91D41A397B}"/>
              </a:ext>
            </a:extLst>
          </p:cNvPr>
          <p:cNvSpPr>
            <a:spLocks noGrp="1"/>
          </p:cNvSpPr>
          <p:nvPr>
            <p:ph sz="quarter" idx="23"/>
          </p:nvPr>
        </p:nvSpPr>
        <p:spPr>
          <a:xfrm>
            <a:off x="285750"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F6776805-E4C6-4A28-8F1A-8610268A8D6E}"/>
              </a:ext>
            </a:extLst>
          </p:cNvPr>
          <p:cNvSpPr>
            <a:spLocks noGrp="1"/>
          </p:cNvSpPr>
          <p:nvPr>
            <p:ph sz="quarter" idx="24"/>
          </p:nvPr>
        </p:nvSpPr>
        <p:spPr>
          <a:xfrm>
            <a:off x="2523743"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8582E058-3577-4FA0-AB11-F9E254317EF3}"/>
              </a:ext>
            </a:extLst>
          </p:cNvPr>
          <p:cNvSpPr>
            <a:spLocks noGrp="1"/>
          </p:cNvSpPr>
          <p:nvPr>
            <p:ph sz="quarter" idx="25"/>
          </p:nvPr>
        </p:nvSpPr>
        <p:spPr>
          <a:xfrm>
            <a:off x="4759707"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764A8711-AEE5-4D19-B017-142FE0265346}"/>
              </a:ext>
            </a:extLst>
          </p:cNvPr>
          <p:cNvSpPr>
            <a:spLocks noGrp="1"/>
          </p:cNvSpPr>
          <p:nvPr>
            <p:ph sz="quarter" idx="26"/>
          </p:nvPr>
        </p:nvSpPr>
        <p:spPr>
          <a:xfrm>
            <a:off x="6997700"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7A4CC09-67E5-4AAE-B730-A2912209BB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6139111"/>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3" pos="4172">
          <p15:clr>
            <a:srgbClr val="FBAE40"/>
          </p15:clr>
        </p15:guide>
        <p15:guide id="14" pos="1350">
          <p15:clr>
            <a:srgbClr val="FBAE40"/>
          </p15:clr>
        </p15:guide>
        <p15:guide id="15" pos="2763">
          <p15:clr>
            <a:srgbClr val="FBAE40"/>
          </p15:clr>
        </p15:guide>
        <p15:guide id="16" pos="4408">
          <p15:clr>
            <a:srgbClr val="FBAE40"/>
          </p15:clr>
        </p15:guide>
        <p15:guide id="17" pos="1590">
          <p15:clr>
            <a:srgbClr val="FBAE40"/>
          </p15:clr>
        </p15:guide>
        <p15:guide id="18" pos="299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 with 2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0" name="Content Placeholder 2">
            <a:extLst>
              <a:ext uri="{FF2B5EF4-FFF2-40B4-BE49-F238E27FC236}">
                <a16:creationId xmlns:a16="http://schemas.microsoft.com/office/drawing/2014/main" id="{56AB7593-F482-442D-99A6-42698481F5C2}"/>
              </a:ext>
            </a:extLst>
          </p:cNvPr>
          <p:cNvSpPr>
            <a:spLocks noGrp="1"/>
          </p:cNvSpPr>
          <p:nvPr>
            <p:ph sz="quarter" idx="14" hasCustomPrompt="1"/>
          </p:nvPr>
        </p:nvSpPr>
        <p:spPr>
          <a:xfrm>
            <a:off x="4743450" y="3674835"/>
            <a:ext cx="4114800" cy="1966686"/>
          </a:xfrm>
        </p:spPr>
        <p:txBody>
          <a:bodyPr anchor="ctr"/>
          <a:lstStyle>
            <a:lvl1pPr marL="0" indent="0" algn="ctr">
              <a:buNone/>
              <a:defRPr>
                <a:solidFill>
                  <a:schemeClr val="accent1"/>
                </a:solidFill>
              </a:defRPr>
            </a:lvl1pPr>
          </a:lstStyle>
          <a:p>
            <a:pPr lvl="0"/>
            <a:r>
              <a:rPr lang="en-US" dirty="0"/>
              <a:t>Object</a:t>
            </a:r>
          </a:p>
        </p:txBody>
      </p:sp>
      <p:cxnSp>
        <p:nvCxnSpPr>
          <p:cNvPr id="13" name="Straight Connector 12">
            <a:extLst>
              <a:ext uri="{FF2B5EF4-FFF2-40B4-BE49-F238E27FC236}">
                <a16:creationId xmlns:a16="http://schemas.microsoft.com/office/drawing/2014/main" id="{4885EE90-F9B8-4A23-A376-54A27383D083}"/>
              </a:ext>
            </a:extLst>
          </p:cNvPr>
          <p:cNvCxnSpPr>
            <a:cxnSpLocks/>
          </p:cNvCxnSpPr>
          <p:nvPr userDrawn="1"/>
        </p:nvCxnSpPr>
        <p:spPr>
          <a:xfrm flipH="1">
            <a:off x="4743450" y="3505200"/>
            <a:ext cx="4114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D02CDB1-73E7-4E7F-A9ED-0478DDED3FE2}"/>
              </a:ext>
            </a:extLst>
          </p:cNvPr>
          <p:cNvSpPr>
            <a:spLocks noGrp="1"/>
          </p:cNvSpPr>
          <p:nvPr>
            <p:ph type="body" sz="quarter" idx="15"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5" name="Content Placeholder 2">
            <a:extLst>
              <a:ext uri="{FF2B5EF4-FFF2-40B4-BE49-F238E27FC236}">
                <a16:creationId xmlns:a16="http://schemas.microsoft.com/office/drawing/2014/main" id="{FF08C242-44A4-4029-927B-D93CB93E7B59}"/>
              </a:ext>
            </a:extLst>
          </p:cNvPr>
          <p:cNvSpPr>
            <a:spLocks noGrp="1"/>
          </p:cNvSpPr>
          <p:nvPr>
            <p:ph sz="quarter" idx="23"/>
          </p:nvPr>
        </p:nvSpPr>
        <p:spPr>
          <a:xfrm>
            <a:off x="285750" y="1947669"/>
            <a:ext cx="41148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DC09404-4AFD-468F-A680-08CE9CE166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4899876"/>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 with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4267200"/>
          </a:xfrm>
        </p:spPr>
        <p:txBody>
          <a:bodyPr anchor="ctr"/>
          <a:lstStyle>
            <a:lvl1pPr marL="0" indent="0" algn="ctr">
              <a:buNone/>
              <a:defRPr>
                <a:solidFill>
                  <a:schemeClr val="accent1"/>
                </a:solidFill>
              </a:defRPr>
            </a:lvl1pPr>
          </a:lstStyle>
          <a:p>
            <a:pPr lvl="0"/>
            <a:r>
              <a:rPr lang="en-US" dirty="0"/>
              <a:t>Object</a:t>
            </a:r>
          </a:p>
        </p:txBody>
      </p:sp>
      <p:cxnSp>
        <p:nvCxnSpPr>
          <p:cNvPr id="12" name="Straight Connector 11">
            <a:extLst>
              <a:ext uri="{FF2B5EF4-FFF2-40B4-BE49-F238E27FC236}">
                <a16:creationId xmlns:a16="http://schemas.microsoft.com/office/drawing/2014/main" id="{9687B86E-622B-476E-9823-812455A037DC}"/>
              </a:ext>
            </a:extLst>
          </p:cNvPr>
          <p:cNvCxnSpPr>
            <a:cxnSpLocks/>
          </p:cNvCxnSpPr>
          <p:nvPr userDrawn="1"/>
        </p:nvCxnSpPr>
        <p:spPr>
          <a:xfrm flipH="1">
            <a:off x="285750" y="3505200"/>
            <a:ext cx="4114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F031347C-3915-4A8E-9C56-95D992AB44D8}"/>
              </a:ext>
            </a:extLst>
          </p:cNvPr>
          <p:cNvSpPr>
            <a:spLocks noGrp="1"/>
          </p:cNvSpPr>
          <p:nvPr>
            <p:ph type="body" sz="quarter" idx="15" hasCustomPrompt="1"/>
          </p:nvPr>
        </p:nvSpPr>
        <p:spPr>
          <a:xfrm>
            <a:off x="2857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5" name="Text Placeholder 4">
            <a:extLst>
              <a:ext uri="{FF2B5EF4-FFF2-40B4-BE49-F238E27FC236}">
                <a16:creationId xmlns:a16="http://schemas.microsoft.com/office/drawing/2014/main" id="{A2666B8B-4718-4D75-88D3-9C697C894876}"/>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9" name="Content Placeholder 2">
            <a:extLst>
              <a:ext uri="{FF2B5EF4-FFF2-40B4-BE49-F238E27FC236}">
                <a16:creationId xmlns:a16="http://schemas.microsoft.com/office/drawing/2014/main" id="{5AD52D6E-F87B-42FA-9E69-5137A0D37FCD}"/>
              </a:ext>
            </a:extLst>
          </p:cNvPr>
          <p:cNvSpPr>
            <a:spLocks noGrp="1"/>
          </p:cNvSpPr>
          <p:nvPr>
            <p:ph sz="quarter" idx="24"/>
          </p:nvPr>
        </p:nvSpPr>
        <p:spPr>
          <a:xfrm>
            <a:off x="285750" y="1947670"/>
            <a:ext cx="4114800" cy="1371602"/>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p:txBody>
      </p:sp>
      <p:sp>
        <p:nvSpPr>
          <p:cNvPr id="11" name="Content Placeholder 2">
            <a:extLst>
              <a:ext uri="{FF2B5EF4-FFF2-40B4-BE49-F238E27FC236}">
                <a16:creationId xmlns:a16="http://schemas.microsoft.com/office/drawing/2014/main" id="{E329D2CA-D3B0-44B0-942C-EF6688ECE99D}"/>
              </a:ext>
            </a:extLst>
          </p:cNvPr>
          <p:cNvSpPr>
            <a:spLocks noGrp="1"/>
          </p:cNvSpPr>
          <p:nvPr>
            <p:ph sz="quarter" idx="25"/>
          </p:nvPr>
        </p:nvSpPr>
        <p:spPr>
          <a:xfrm>
            <a:off x="285750" y="4267198"/>
            <a:ext cx="4114800" cy="1371602"/>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4F82B3E-DBAF-423A-998D-38FB8E247AE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7704205"/>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mplate Option 1 (4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285751"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0" name="Content Placeholder 2">
            <a:extLst>
              <a:ext uri="{FF2B5EF4-FFF2-40B4-BE49-F238E27FC236}">
                <a16:creationId xmlns:a16="http://schemas.microsoft.com/office/drawing/2014/main" id="{56AB7593-F482-442D-99A6-42698481F5C2}"/>
              </a:ext>
            </a:extLst>
          </p:cNvPr>
          <p:cNvSpPr>
            <a:spLocks noGrp="1"/>
          </p:cNvSpPr>
          <p:nvPr>
            <p:ph sz="quarter" idx="14" hasCustomPrompt="1"/>
          </p:nvPr>
        </p:nvSpPr>
        <p:spPr>
          <a:xfrm>
            <a:off x="285751" y="3674835"/>
            <a:ext cx="4114800" cy="1966686"/>
          </a:xfrm>
        </p:spPr>
        <p:txBody>
          <a:bodyPr anchor="ctr"/>
          <a:lstStyle>
            <a:lvl1pPr marL="0" indent="0" algn="ctr">
              <a:buNone/>
              <a:defRPr>
                <a:solidFill>
                  <a:schemeClr val="accent1"/>
                </a:solidFill>
              </a:defRPr>
            </a:lvl1pPr>
          </a:lstStyle>
          <a:p>
            <a:pPr lvl="0"/>
            <a:r>
              <a:rPr lang="en-US" dirty="0"/>
              <a:t>Object</a:t>
            </a:r>
          </a:p>
        </p:txBody>
      </p:sp>
      <p:cxnSp>
        <p:nvCxnSpPr>
          <p:cNvPr id="13" name="Straight Connector 12">
            <a:extLst>
              <a:ext uri="{FF2B5EF4-FFF2-40B4-BE49-F238E27FC236}">
                <a16:creationId xmlns:a16="http://schemas.microsoft.com/office/drawing/2014/main" id="{4885EE90-F9B8-4A23-A376-54A27383D083}"/>
              </a:ext>
            </a:extLst>
          </p:cNvPr>
          <p:cNvCxnSpPr>
            <a:cxnSpLocks/>
          </p:cNvCxnSpPr>
          <p:nvPr userDrawn="1"/>
        </p:nvCxnSpPr>
        <p:spPr>
          <a:xfrm flipH="1">
            <a:off x="285750" y="3505200"/>
            <a:ext cx="857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23F0748-4412-4EAC-8C85-7684D54F7364}"/>
              </a:ext>
            </a:extLst>
          </p:cNvPr>
          <p:cNvSpPr>
            <a:spLocks noGrp="1"/>
          </p:cNvSpPr>
          <p:nvPr>
            <p:ph sz="quarter" idx="15" hasCustomPrompt="1"/>
          </p:nvPr>
        </p:nvSpPr>
        <p:spPr>
          <a:xfrm>
            <a:off x="4743450"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4" name="Content Placeholder 2">
            <a:extLst>
              <a:ext uri="{FF2B5EF4-FFF2-40B4-BE49-F238E27FC236}">
                <a16:creationId xmlns:a16="http://schemas.microsoft.com/office/drawing/2014/main" id="{0A75C424-97E1-4D1D-A8EE-5A0A0189EC94}"/>
              </a:ext>
            </a:extLst>
          </p:cNvPr>
          <p:cNvSpPr>
            <a:spLocks noGrp="1"/>
          </p:cNvSpPr>
          <p:nvPr>
            <p:ph sz="quarter" idx="16" hasCustomPrompt="1"/>
          </p:nvPr>
        </p:nvSpPr>
        <p:spPr>
          <a:xfrm>
            <a:off x="4743450" y="3674835"/>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AA406F31-F4D9-49B7-B5E5-ED24343D8EA2}"/>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44DCEC17-6BD5-43D7-96EC-E8042545EF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3904647"/>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mplate Option 1 (2 Column Object with 2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285751" y="1371600"/>
            <a:ext cx="4114800" cy="2200657"/>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323F0748-4412-4EAC-8C85-7684D54F7364}"/>
              </a:ext>
            </a:extLst>
          </p:cNvPr>
          <p:cNvSpPr>
            <a:spLocks noGrp="1"/>
          </p:cNvSpPr>
          <p:nvPr>
            <p:ph sz="quarter" idx="15" hasCustomPrompt="1"/>
          </p:nvPr>
        </p:nvSpPr>
        <p:spPr>
          <a:xfrm>
            <a:off x="4743450" y="1371600"/>
            <a:ext cx="4114800" cy="2200657"/>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96C42057-002B-4579-8E52-AE14B48495A8}"/>
              </a:ext>
            </a:extLst>
          </p:cNvPr>
          <p:cNvSpPr>
            <a:spLocks noGrp="1"/>
          </p:cNvSpPr>
          <p:nvPr>
            <p:ph type="body" sz="quarter" idx="16" hasCustomPrompt="1"/>
          </p:nvPr>
        </p:nvSpPr>
        <p:spPr>
          <a:xfrm>
            <a:off x="2857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5" name="Content Placeholder 10">
            <a:extLst>
              <a:ext uri="{FF2B5EF4-FFF2-40B4-BE49-F238E27FC236}">
                <a16:creationId xmlns:a16="http://schemas.microsoft.com/office/drawing/2014/main" id="{31915EA1-74A8-4A30-AEA8-9313348DA10D}"/>
              </a:ext>
            </a:extLst>
          </p:cNvPr>
          <p:cNvSpPr>
            <a:spLocks noGrp="1"/>
          </p:cNvSpPr>
          <p:nvPr>
            <p:ph sz="quarter" idx="17"/>
          </p:nvPr>
        </p:nvSpPr>
        <p:spPr>
          <a:xfrm>
            <a:off x="285750" y="4267199"/>
            <a:ext cx="4114800"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4">
            <a:extLst>
              <a:ext uri="{FF2B5EF4-FFF2-40B4-BE49-F238E27FC236}">
                <a16:creationId xmlns:a16="http://schemas.microsoft.com/office/drawing/2014/main" id="{F3AA0164-7B45-42AF-A315-7726CF465E17}"/>
              </a:ext>
            </a:extLst>
          </p:cNvPr>
          <p:cNvSpPr>
            <a:spLocks noGrp="1"/>
          </p:cNvSpPr>
          <p:nvPr>
            <p:ph type="body" sz="quarter" idx="18" hasCustomPrompt="1"/>
          </p:nvPr>
        </p:nvSpPr>
        <p:spPr>
          <a:xfrm>
            <a:off x="47434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3" name="Text Placeholder 4">
            <a:extLst>
              <a:ext uri="{FF2B5EF4-FFF2-40B4-BE49-F238E27FC236}">
                <a16:creationId xmlns:a16="http://schemas.microsoft.com/office/drawing/2014/main" id="{EF1A5F8A-264E-4F53-8A5E-4DE1B2DC34C0}"/>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4" name="Content Placeholder 10">
            <a:extLst>
              <a:ext uri="{FF2B5EF4-FFF2-40B4-BE49-F238E27FC236}">
                <a16:creationId xmlns:a16="http://schemas.microsoft.com/office/drawing/2014/main" id="{9400D194-3628-4F4E-AD56-DB325E6CD6F7}"/>
              </a:ext>
            </a:extLst>
          </p:cNvPr>
          <p:cNvSpPr>
            <a:spLocks noGrp="1"/>
          </p:cNvSpPr>
          <p:nvPr>
            <p:ph sz="quarter" idx="19"/>
          </p:nvPr>
        </p:nvSpPr>
        <p:spPr>
          <a:xfrm>
            <a:off x="4743450" y="4267199"/>
            <a:ext cx="4114800"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4B8773CE-D54B-430A-AF86-38E8FD9E46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4095722"/>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mplate Option 1 (3 Column Object with 3 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EB98AC2-B075-47DF-A117-FB98C2C6DD28}"/>
              </a:ext>
            </a:extLst>
          </p:cNvPr>
          <p:cNvSpPr>
            <a:spLocks noGrp="1"/>
          </p:cNvSpPr>
          <p:nvPr>
            <p:ph sz="quarter" idx="13" hasCustomPrompt="1"/>
          </p:nvPr>
        </p:nvSpPr>
        <p:spPr>
          <a:xfrm>
            <a:off x="2857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18" name="Text Placeholder 4">
            <a:extLst>
              <a:ext uri="{FF2B5EF4-FFF2-40B4-BE49-F238E27FC236}">
                <a16:creationId xmlns:a16="http://schemas.microsoft.com/office/drawing/2014/main" id="{F0972E48-56EC-4422-825B-46F4E4AA74CD}"/>
              </a:ext>
            </a:extLst>
          </p:cNvPr>
          <p:cNvSpPr>
            <a:spLocks noGrp="1"/>
          </p:cNvSpPr>
          <p:nvPr>
            <p:ph type="body" sz="quarter" idx="16" hasCustomPrompt="1"/>
          </p:nvPr>
        </p:nvSpPr>
        <p:spPr>
          <a:xfrm>
            <a:off x="285751"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9" name="Content Placeholder 10">
            <a:extLst>
              <a:ext uri="{FF2B5EF4-FFF2-40B4-BE49-F238E27FC236}">
                <a16:creationId xmlns:a16="http://schemas.microsoft.com/office/drawing/2014/main" id="{2CDAEC83-6EE3-4566-840D-6FEAE2D2618F}"/>
              </a:ext>
            </a:extLst>
          </p:cNvPr>
          <p:cNvSpPr>
            <a:spLocks noGrp="1"/>
          </p:cNvSpPr>
          <p:nvPr>
            <p:ph sz="quarter" idx="17"/>
          </p:nvPr>
        </p:nvSpPr>
        <p:spPr>
          <a:xfrm>
            <a:off x="285751"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grpSp>
        <p:nvGrpSpPr>
          <p:cNvPr id="2" name="Group 1">
            <a:extLst>
              <a:ext uri="{FF2B5EF4-FFF2-40B4-BE49-F238E27FC236}">
                <a16:creationId xmlns:a16="http://schemas.microsoft.com/office/drawing/2014/main" id="{5DC802E6-1CDD-4099-80D5-89AF59B8A65D}"/>
              </a:ext>
            </a:extLst>
          </p:cNvPr>
          <p:cNvGrpSpPr/>
          <p:nvPr userDrawn="1"/>
        </p:nvGrpSpPr>
        <p:grpSpPr>
          <a:xfrm>
            <a:off x="3086101" y="1371600"/>
            <a:ext cx="2971799" cy="4248152"/>
            <a:chOff x="4114800" y="1371600"/>
            <a:chExt cx="3962399" cy="4248152"/>
          </a:xfrm>
        </p:grpSpPr>
        <p:cxnSp>
          <p:nvCxnSpPr>
            <p:cNvPr id="14" name="Straight Connector 13">
              <a:extLst>
                <a:ext uri="{FF2B5EF4-FFF2-40B4-BE49-F238E27FC236}">
                  <a16:creationId xmlns:a16="http://schemas.microsoft.com/office/drawing/2014/main" id="{B2D0F8B7-A66F-4B94-8E57-96620C56B16E}"/>
                </a:ext>
              </a:extLst>
            </p:cNvPr>
            <p:cNvCxnSpPr>
              <a:cxnSpLocks/>
            </p:cNvCxnSpPr>
            <p:nvPr userDrawn="1"/>
          </p:nvCxnSpPr>
          <p:spPr>
            <a:xfrm>
              <a:off x="41148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228AE-DD5A-4583-A3F7-B6438227FA85}"/>
                </a:ext>
              </a:extLst>
            </p:cNvPr>
            <p:cNvCxnSpPr>
              <a:cxnSpLocks/>
            </p:cNvCxnSpPr>
            <p:nvPr userDrawn="1"/>
          </p:nvCxnSpPr>
          <p:spPr>
            <a:xfrm>
              <a:off x="8077199"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5B9A13DA-451F-4D05-BA86-33BCD54159C4}"/>
              </a:ext>
            </a:extLst>
          </p:cNvPr>
          <p:cNvSpPr>
            <a:spLocks noGrp="1"/>
          </p:cNvSpPr>
          <p:nvPr>
            <p:ph sz="quarter" idx="24" hasCustomPrompt="1"/>
          </p:nvPr>
        </p:nvSpPr>
        <p:spPr>
          <a:xfrm>
            <a:off x="32575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29" name="Content Placeholder 2">
            <a:extLst>
              <a:ext uri="{FF2B5EF4-FFF2-40B4-BE49-F238E27FC236}">
                <a16:creationId xmlns:a16="http://schemas.microsoft.com/office/drawing/2014/main" id="{0D591D0F-CC91-4552-9A51-A781D8458D7B}"/>
              </a:ext>
            </a:extLst>
          </p:cNvPr>
          <p:cNvSpPr>
            <a:spLocks noGrp="1"/>
          </p:cNvSpPr>
          <p:nvPr>
            <p:ph sz="quarter" idx="25" hasCustomPrompt="1"/>
          </p:nvPr>
        </p:nvSpPr>
        <p:spPr>
          <a:xfrm>
            <a:off x="62293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16" name="Text Placeholder 4">
            <a:extLst>
              <a:ext uri="{FF2B5EF4-FFF2-40B4-BE49-F238E27FC236}">
                <a16:creationId xmlns:a16="http://schemas.microsoft.com/office/drawing/2014/main" id="{C03FACF4-34B2-4493-91D2-B4889AAD88AB}"/>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Font typeface="Arial" panose="020B0604020202020204" pitchFamily="34" charse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7" name="Text Placeholder 4">
            <a:extLst>
              <a:ext uri="{FF2B5EF4-FFF2-40B4-BE49-F238E27FC236}">
                <a16:creationId xmlns:a16="http://schemas.microsoft.com/office/drawing/2014/main" id="{E4A11CD5-66C3-4C91-8BEF-6112B7E56CAE}"/>
              </a:ext>
            </a:extLst>
          </p:cNvPr>
          <p:cNvSpPr>
            <a:spLocks noGrp="1"/>
          </p:cNvSpPr>
          <p:nvPr>
            <p:ph type="body" sz="quarter" idx="26" hasCustomPrompt="1"/>
          </p:nvPr>
        </p:nvSpPr>
        <p:spPr>
          <a:xfrm>
            <a:off x="3257549"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4" name="Text Placeholder 4">
            <a:extLst>
              <a:ext uri="{FF2B5EF4-FFF2-40B4-BE49-F238E27FC236}">
                <a16:creationId xmlns:a16="http://schemas.microsoft.com/office/drawing/2014/main" id="{D800E477-CE0C-43DF-B725-A2CEB794FDA7}"/>
              </a:ext>
            </a:extLst>
          </p:cNvPr>
          <p:cNvSpPr>
            <a:spLocks noGrp="1"/>
          </p:cNvSpPr>
          <p:nvPr>
            <p:ph type="body" sz="quarter" idx="28" hasCustomPrompt="1"/>
          </p:nvPr>
        </p:nvSpPr>
        <p:spPr>
          <a:xfrm>
            <a:off x="6229347"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2" name="Content Placeholder 10">
            <a:extLst>
              <a:ext uri="{FF2B5EF4-FFF2-40B4-BE49-F238E27FC236}">
                <a16:creationId xmlns:a16="http://schemas.microsoft.com/office/drawing/2014/main" id="{F8DACA5F-EE7E-4CDC-A199-E4AF672029C0}"/>
              </a:ext>
            </a:extLst>
          </p:cNvPr>
          <p:cNvSpPr>
            <a:spLocks noGrp="1"/>
          </p:cNvSpPr>
          <p:nvPr>
            <p:ph sz="quarter" idx="29"/>
          </p:nvPr>
        </p:nvSpPr>
        <p:spPr>
          <a:xfrm>
            <a:off x="3257549"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23" name="Content Placeholder 10">
            <a:extLst>
              <a:ext uri="{FF2B5EF4-FFF2-40B4-BE49-F238E27FC236}">
                <a16:creationId xmlns:a16="http://schemas.microsoft.com/office/drawing/2014/main" id="{02B91AFC-CC42-4D62-AE77-A99382AE541B}"/>
              </a:ext>
            </a:extLst>
          </p:cNvPr>
          <p:cNvSpPr>
            <a:spLocks noGrp="1"/>
          </p:cNvSpPr>
          <p:nvPr>
            <p:ph sz="quarter" idx="30"/>
          </p:nvPr>
        </p:nvSpPr>
        <p:spPr>
          <a:xfrm>
            <a:off x="6229347"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8DE75B5A-2DC5-49F3-BD78-717EB9971E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4647057"/>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mplate Option 1 (3 Column Content with Objec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EB98AC2-B075-47DF-A117-FB98C2C6DD28}"/>
              </a:ext>
            </a:extLst>
          </p:cNvPr>
          <p:cNvSpPr>
            <a:spLocks noGrp="1"/>
          </p:cNvSpPr>
          <p:nvPr>
            <p:ph sz="quarter" idx="13" hasCustomPrompt="1"/>
          </p:nvPr>
        </p:nvSpPr>
        <p:spPr>
          <a:xfrm>
            <a:off x="285751" y="1371600"/>
            <a:ext cx="8572497" cy="2200657"/>
          </a:xfrm>
        </p:spPr>
        <p:txBody>
          <a:bodyPr anchor="ctr"/>
          <a:lstStyle>
            <a:lvl1pPr marL="0" indent="0" algn="ctr">
              <a:buNone/>
              <a:defRPr>
                <a:solidFill>
                  <a:schemeClr val="accent1"/>
                </a:solidFill>
              </a:defRPr>
            </a:lvl1pPr>
          </a:lstStyle>
          <a:p>
            <a:pPr lvl="0"/>
            <a:r>
              <a:rPr lang="en-US" dirty="0"/>
              <a:t>Object</a:t>
            </a:r>
          </a:p>
        </p:txBody>
      </p:sp>
      <p:sp>
        <p:nvSpPr>
          <p:cNvPr id="16" name="Text Placeholder 4">
            <a:extLst>
              <a:ext uri="{FF2B5EF4-FFF2-40B4-BE49-F238E27FC236}">
                <a16:creationId xmlns:a16="http://schemas.microsoft.com/office/drawing/2014/main" id="{C4B8E449-6E70-4C6E-AC44-FD4E346794B5}"/>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7" name="Text Placeholder 4">
            <a:extLst>
              <a:ext uri="{FF2B5EF4-FFF2-40B4-BE49-F238E27FC236}">
                <a16:creationId xmlns:a16="http://schemas.microsoft.com/office/drawing/2014/main" id="{56422F4D-D437-4446-96A3-77577B855E0B}"/>
              </a:ext>
            </a:extLst>
          </p:cNvPr>
          <p:cNvSpPr>
            <a:spLocks noGrp="1"/>
          </p:cNvSpPr>
          <p:nvPr>
            <p:ph type="body" sz="quarter" idx="16" hasCustomPrompt="1"/>
          </p:nvPr>
        </p:nvSpPr>
        <p:spPr>
          <a:xfrm>
            <a:off x="285751"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4" name="Text Placeholder 4">
            <a:extLst>
              <a:ext uri="{FF2B5EF4-FFF2-40B4-BE49-F238E27FC236}">
                <a16:creationId xmlns:a16="http://schemas.microsoft.com/office/drawing/2014/main" id="{8CF5B5D0-E5B8-4E76-9707-7C540E5088FA}"/>
              </a:ext>
            </a:extLst>
          </p:cNvPr>
          <p:cNvSpPr>
            <a:spLocks noGrp="1"/>
          </p:cNvSpPr>
          <p:nvPr>
            <p:ph type="body" sz="quarter" idx="26" hasCustomPrompt="1"/>
          </p:nvPr>
        </p:nvSpPr>
        <p:spPr>
          <a:xfrm>
            <a:off x="3257549"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8" name="Text Placeholder 4">
            <a:extLst>
              <a:ext uri="{FF2B5EF4-FFF2-40B4-BE49-F238E27FC236}">
                <a16:creationId xmlns:a16="http://schemas.microsoft.com/office/drawing/2014/main" id="{36103141-3D40-4D2A-A08B-43DF6496A7DD}"/>
              </a:ext>
            </a:extLst>
          </p:cNvPr>
          <p:cNvSpPr>
            <a:spLocks noGrp="1"/>
          </p:cNvSpPr>
          <p:nvPr>
            <p:ph type="body" sz="quarter" idx="28" hasCustomPrompt="1"/>
          </p:nvPr>
        </p:nvSpPr>
        <p:spPr>
          <a:xfrm>
            <a:off x="6229347"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Content Placeholder 10">
            <a:extLst>
              <a:ext uri="{FF2B5EF4-FFF2-40B4-BE49-F238E27FC236}">
                <a16:creationId xmlns:a16="http://schemas.microsoft.com/office/drawing/2014/main" id="{FF36560D-AC87-47B5-9F60-3E26D268D51B}"/>
              </a:ext>
            </a:extLst>
          </p:cNvPr>
          <p:cNvSpPr>
            <a:spLocks noGrp="1"/>
          </p:cNvSpPr>
          <p:nvPr>
            <p:ph sz="quarter" idx="17"/>
          </p:nvPr>
        </p:nvSpPr>
        <p:spPr>
          <a:xfrm>
            <a:off x="285751"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18" name="Content Placeholder 10">
            <a:extLst>
              <a:ext uri="{FF2B5EF4-FFF2-40B4-BE49-F238E27FC236}">
                <a16:creationId xmlns:a16="http://schemas.microsoft.com/office/drawing/2014/main" id="{B74E030B-FEF5-4CA8-861D-BC49E868CDCD}"/>
              </a:ext>
            </a:extLst>
          </p:cNvPr>
          <p:cNvSpPr>
            <a:spLocks noGrp="1"/>
          </p:cNvSpPr>
          <p:nvPr>
            <p:ph sz="quarter" idx="29"/>
          </p:nvPr>
        </p:nvSpPr>
        <p:spPr>
          <a:xfrm>
            <a:off x="3257549"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19" name="Content Placeholder 10">
            <a:extLst>
              <a:ext uri="{FF2B5EF4-FFF2-40B4-BE49-F238E27FC236}">
                <a16:creationId xmlns:a16="http://schemas.microsoft.com/office/drawing/2014/main" id="{E42F9E82-9B7A-4947-9260-86FEFAC47A55}"/>
              </a:ext>
            </a:extLst>
          </p:cNvPr>
          <p:cNvSpPr>
            <a:spLocks noGrp="1"/>
          </p:cNvSpPr>
          <p:nvPr>
            <p:ph sz="quarter" idx="30"/>
          </p:nvPr>
        </p:nvSpPr>
        <p:spPr>
          <a:xfrm>
            <a:off x="6229347"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E85A50AD-F26C-408C-9B66-D5BC373CD7D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298218"/>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mplate Option 1 (Quadrant with Titl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71F652D-61A5-4869-9F7E-C4ABCE2BD34D}"/>
              </a:ext>
            </a:extLst>
          </p:cNvPr>
          <p:cNvCxnSpPr>
            <a:cxnSpLocks/>
          </p:cNvCxnSpPr>
          <p:nvPr userDrawn="1"/>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56E564-43C6-45F7-B5D6-C60D67662957}"/>
              </a:ext>
            </a:extLst>
          </p:cNvPr>
          <p:cNvCxnSpPr>
            <a:cxnSpLocks/>
          </p:cNvCxnSpPr>
          <p:nvPr userDrawn="1"/>
        </p:nvCxnSpPr>
        <p:spPr>
          <a:xfrm flipH="1">
            <a:off x="285750" y="3505200"/>
            <a:ext cx="857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0F6ABDFF-2986-4746-99C4-7E07C43BBE3B}"/>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9" name="Text Placeholder 4">
            <a:extLst>
              <a:ext uri="{FF2B5EF4-FFF2-40B4-BE49-F238E27FC236}">
                <a16:creationId xmlns:a16="http://schemas.microsoft.com/office/drawing/2014/main" id="{000D0C12-48E4-4194-A7D4-C20A9E9901D8}"/>
              </a:ext>
            </a:extLst>
          </p:cNvPr>
          <p:cNvSpPr>
            <a:spLocks noGrp="1"/>
          </p:cNvSpPr>
          <p:nvPr>
            <p:ph type="body" sz="quarter" idx="24" hasCustomPrompt="1"/>
          </p:nvPr>
        </p:nvSpPr>
        <p:spPr>
          <a:xfrm>
            <a:off x="285751" y="1376362"/>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0" name="Content Placeholder 10">
            <a:extLst>
              <a:ext uri="{FF2B5EF4-FFF2-40B4-BE49-F238E27FC236}">
                <a16:creationId xmlns:a16="http://schemas.microsoft.com/office/drawing/2014/main" id="{B93C6158-615D-4228-8800-6991EAD848BF}"/>
              </a:ext>
            </a:extLst>
          </p:cNvPr>
          <p:cNvSpPr>
            <a:spLocks noGrp="1"/>
          </p:cNvSpPr>
          <p:nvPr>
            <p:ph sz="quarter" idx="25"/>
          </p:nvPr>
        </p:nvSpPr>
        <p:spPr>
          <a:xfrm>
            <a:off x="285751" y="1952433"/>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1" name="Text Placeholder 4">
            <a:extLst>
              <a:ext uri="{FF2B5EF4-FFF2-40B4-BE49-F238E27FC236}">
                <a16:creationId xmlns:a16="http://schemas.microsoft.com/office/drawing/2014/main" id="{18754FB9-7387-4C18-8739-C358004D8C0A}"/>
              </a:ext>
            </a:extLst>
          </p:cNvPr>
          <p:cNvSpPr>
            <a:spLocks noGrp="1"/>
          </p:cNvSpPr>
          <p:nvPr>
            <p:ph type="body" sz="quarter" idx="26" hasCustomPrompt="1"/>
          </p:nvPr>
        </p:nvSpPr>
        <p:spPr>
          <a:xfrm>
            <a:off x="4743450" y="1376362"/>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3" name="Text Placeholder 4">
            <a:extLst>
              <a:ext uri="{FF2B5EF4-FFF2-40B4-BE49-F238E27FC236}">
                <a16:creationId xmlns:a16="http://schemas.microsoft.com/office/drawing/2014/main" id="{3668402B-006C-43B5-8E6B-99BBE1EED2D5}"/>
              </a:ext>
            </a:extLst>
          </p:cNvPr>
          <p:cNvSpPr>
            <a:spLocks noGrp="1"/>
          </p:cNvSpPr>
          <p:nvPr>
            <p:ph type="body" sz="quarter" idx="28" hasCustomPrompt="1"/>
          </p:nvPr>
        </p:nvSpPr>
        <p:spPr>
          <a:xfrm>
            <a:off x="285751" y="3691130"/>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5" name="Text Placeholder 4">
            <a:extLst>
              <a:ext uri="{FF2B5EF4-FFF2-40B4-BE49-F238E27FC236}">
                <a16:creationId xmlns:a16="http://schemas.microsoft.com/office/drawing/2014/main" id="{5AF2D906-F9E1-4763-9BB4-36D31EDB9844}"/>
              </a:ext>
            </a:extLst>
          </p:cNvPr>
          <p:cNvSpPr>
            <a:spLocks noGrp="1"/>
          </p:cNvSpPr>
          <p:nvPr>
            <p:ph type="body" sz="quarter" idx="30" hasCustomPrompt="1"/>
          </p:nvPr>
        </p:nvSpPr>
        <p:spPr>
          <a:xfrm>
            <a:off x="4743450" y="3691130"/>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7" name="Content Placeholder 10">
            <a:extLst>
              <a:ext uri="{FF2B5EF4-FFF2-40B4-BE49-F238E27FC236}">
                <a16:creationId xmlns:a16="http://schemas.microsoft.com/office/drawing/2014/main" id="{D50C5C63-AD20-4070-A7BE-D2B0F70F5AFD}"/>
              </a:ext>
            </a:extLst>
          </p:cNvPr>
          <p:cNvSpPr>
            <a:spLocks noGrp="1"/>
          </p:cNvSpPr>
          <p:nvPr>
            <p:ph sz="quarter" idx="34"/>
          </p:nvPr>
        </p:nvSpPr>
        <p:spPr>
          <a:xfrm>
            <a:off x="4743450" y="1952433"/>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Content Placeholder 10">
            <a:extLst>
              <a:ext uri="{FF2B5EF4-FFF2-40B4-BE49-F238E27FC236}">
                <a16:creationId xmlns:a16="http://schemas.microsoft.com/office/drawing/2014/main" id="{BA3B1C0A-FC23-4EA6-BA95-2DF0B71014CB}"/>
              </a:ext>
            </a:extLst>
          </p:cNvPr>
          <p:cNvSpPr>
            <a:spLocks noGrp="1"/>
          </p:cNvSpPr>
          <p:nvPr>
            <p:ph sz="quarter" idx="35"/>
          </p:nvPr>
        </p:nvSpPr>
        <p:spPr>
          <a:xfrm>
            <a:off x="4743450" y="4275862"/>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Content Placeholder 10">
            <a:extLst>
              <a:ext uri="{FF2B5EF4-FFF2-40B4-BE49-F238E27FC236}">
                <a16:creationId xmlns:a16="http://schemas.microsoft.com/office/drawing/2014/main" id="{042D0289-04B7-4C2D-95FB-55E584B7388C}"/>
              </a:ext>
            </a:extLst>
          </p:cNvPr>
          <p:cNvSpPr>
            <a:spLocks noGrp="1"/>
          </p:cNvSpPr>
          <p:nvPr>
            <p:ph sz="quarter" idx="36"/>
          </p:nvPr>
        </p:nvSpPr>
        <p:spPr>
          <a:xfrm>
            <a:off x="285751" y="4275862"/>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0127EA8D-2909-4812-852C-79D9EDCAF1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1315245"/>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2CDAFC-26CB-448F-B38E-0B1472D53DE6}"/>
              </a:ext>
            </a:extLst>
          </p:cNvPr>
          <p:cNvSpPr/>
          <p:nvPr userDrawn="1"/>
        </p:nvSpPr>
        <p:spPr>
          <a:xfrm>
            <a:off x="0" y="0"/>
            <a:ext cx="9144000" cy="6007608"/>
          </a:xfrm>
          <a:prstGeom prst="rect">
            <a:avLst/>
          </a:prstGeom>
          <a:blipFill>
            <a:blip r:embed="rId2"/>
            <a:srcRect/>
            <a:stretch>
              <a:fillRect l="-22821" t="-8611" r="-36681" b="-16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4" name="Rectangle 3">
            <a:extLst>
              <a:ext uri="{FF2B5EF4-FFF2-40B4-BE49-F238E27FC236}">
                <a16:creationId xmlns:a16="http://schemas.microsoft.com/office/drawing/2014/main" id="{0395418A-C9A7-4177-843A-99A4E2D1D088}"/>
              </a:ext>
            </a:extLst>
          </p:cNvPr>
          <p:cNvSpPr/>
          <p:nvPr userDrawn="1"/>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userDrawn="1"/>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userDrawn="1"/>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812148333"/>
      </p:ext>
    </p:extLst>
  </p:cSld>
  <p:clrMapOvr>
    <a:masterClrMapping/>
  </p:clrMapOvr>
  <p:extLst mod="1">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mplate Option 1 (Timeline)">
    <p:spTree>
      <p:nvGrpSpPr>
        <p:cNvPr id="1" name=""/>
        <p:cNvGrpSpPr/>
        <p:nvPr/>
      </p:nvGrpSpPr>
      <p:grpSpPr>
        <a:xfrm>
          <a:off x="0" y="0"/>
          <a:ext cx="0" cy="0"/>
          <a:chOff x="0" y="0"/>
          <a:chExt cx="0" cy="0"/>
        </a:xfrm>
      </p:grpSpPr>
      <p:sp>
        <p:nvSpPr>
          <p:cNvPr id="4" name="Text Placeholder 42">
            <a:extLst>
              <a:ext uri="{FF2B5EF4-FFF2-40B4-BE49-F238E27FC236}">
                <a16:creationId xmlns:a16="http://schemas.microsoft.com/office/drawing/2014/main" id="{778CFB45-ABF9-4700-ACB0-A5BF4360A52B}"/>
              </a:ext>
            </a:extLst>
          </p:cNvPr>
          <p:cNvSpPr>
            <a:spLocks noGrp="1"/>
          </p:cNvSpPr>
          <p:nvPr>
            <p:ph type="body" sz="quarter" idx="29" hasCustomPrompt="1"/>
          </p:nvPr>
        </p:nvSpPr>
        <p:spPr>
          <a:xfrm>
            <a:off x="285750"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5" name="Text Placeholder 42">
            <a:extLst>
              <a:ext uri="{FF2B5EF4-FFF2-40B4-BE49-F238E27FC236}">
                <a16:creationId xmlns:a16="http://schemas.microsoft.com/office/drawing/2014/main" id="{2A2B8666-57C0-4D88-B9B2-B862EC4A7608}"/>
              </a:ext>
            </a:extLst>
          </p:cNvPr>
          <p:cNvSpPr>
            <a:spLocks noGrp="1"/>
          </p:cNvSpPr>
          <p:nvPr>
            <p:ph type="body" sz="quarter" idx="11" hasCustomPrompt="1"/>
          </p:nvPr>
        </p:nvSpPr>
        <p:spPr>
          <a:xfrm>
            <a:off x="285750"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6" name="Text Placeholder 42">
            <a:extLst>
              <a:ext uri="{FF2B5EF4-FFF2-40B4-BE49-F238E27FC236}">
                <a16:creationId xmlns:a16="http://schemas.microsoft.com/office/drawing/2014/main" id="{AC5453F5-68CA-4B3F-9D6B-18F301292E71}"/>
              </a:ext>
            </a:extLst>
          </p:cNvPr>
          <p:cNvSpPr>
            <a:spLocks noGrp="1"/>
          </p:cNvSpPr>
          <p:nvPr>
            <p:ph type="body" sz="quarter" idx="30" hasCustomPrompt="1"/>
          </p:nvPr>
        </p:nvSpPr>
        <p:spPr>
          <a:xfrm>
            <a:off x="3145761"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9" name="Text Placeholder 42">
            <a:extLst>
              <a:ext uri="{FF2B5EF4-FFF2-40B4-BE49-F238E27FC236}">
                <a16:creationId xmlns:a16="http://schemas.microsoft.com/office/drawing/2014/main" id="{07517215-B87D-4611-87BB-BDCA75F8CF65}"/>
              </a:ext>
            </a:extLst>
          </p:cNvPr>
          <p:cNvSpPr>
            <a:spLocks noGrp="1"/>
          </p:cNvSpPr>
          <p:nvPr>
            <p:ph type="body" sz="quarter" idx="31" hasCustomPrompt="1"/>
          </p:nvPr>
        </p:nvSpPr>
        <p:spPr>
          <a:xfrm>
            <a:off x="3145761"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0" name="Text Placeholder 42">
            <a:extLst>
              <a:ext uri="{FF2B5EF4-FFF2-40B4-BE49-F238E27FC236}">
                <a16:creationId xmlns:a16="http://schemas.microsoft.com/office/drawing/2014/main" id="{6B294196-B089-456F-9B5E-04EA409C66DD}"/>
              </a:ext>
            </a:extLst>
          </p:cNvPr>
          <p:cNvSpPr>
            <a:spLocks noGrp="1"/>
          </p:cNvSpPr>
          <p:nvPr>
            <p:ph type="body" sz="quarter" idx="32" hasCustomPrompt="1"/>
          </p:nvPr>
        </p:nvSpPr>
        <p:spPr>
          <a:xfrm>
            <a:off x="6005772"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1" name="Text Placeholder 42">
            <a:extLst>
              <a:ext uri="{FF2B5EF4-FFF2-40B4-BE49-F238E27FC236}">
                <a16:creationId xmlns:a16="http://schemas.microsoft.com/office/drawing/2014/main" id="{EE3C686F-A9D1-43D2-AC46-5A86BD197166}"/>
              </a:ext>
            </a:extLst>
          </p:cNvPr>
          <p:cNvSpPr>
            <a:spLocks noGrp="1"/>
          </p:cNvSpPr>
          <p:nvPr>
            <p:ph type="body" sz="quarter" idx="33" hasCustomPrompt="1"/>
          </p:nvPr>
        </p:nvSpPr>
        <p:spPr>
          <a:xfrm>
            <a:off x="6005772"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2" name="Text Placeholder 42">
            <a:extLst>
              <a:ext uri="{FF2B5EF4-FFF2-40B4-BE49-F238E27FC236}">
                <a16:creationId xmlns:a16="http://schemas.microsoft.com/office/drawing/2014/main" id="{6DC4CEEA-D286-4078-A05A-A674089D7977}"/>
              </a:ext>
            </a:extLst>
          </p:cNvPr>
          <p:cNvSpPr>
            <a:spLocks noGrp="1"/>
          </p:cNvSpPr>
          <p:nvPr>
            <p:ph type="body" sz="quarter" idx="12" hasCustomPrompt="1"/>
          </p:nvPr>
        </p:nvSpPr>
        <p:spPr>
          <a:xfrm>
            <a:off x="1715756"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3" name="Text Placeholder 42">
            <a:extLst>
              <a:ext uri="{FF2B5EF4-FFF2-40B4-BE49-F238E27FC236}">
                <a16:creationId xmlns:a16="http://schemas.microsoft.com/office/drawing/2014/main" id="{08DEDA7C-7DB5-4C88-8D2D-6E7E100C9223}"/>
              </a:ext>
            </a:extLst>
          </p:cNvPr>
          <p:cNvSpPr>
            <a:spLocks noGrp="1"/>
          </p:cNvSpPr>
          <p:nvPr>
            <p:ph type="body" sz="quarter" idx="20" hasCustomPrompt="1"/>
          </p:nvPr>
        </p:nvSpPr>
        <p:spPr>
          <a:xfrm>
            <a:off x="1715756"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4" name="Text Placeholder 42">
            <a:extLst>
              <a:ext uri="{FF2B5EF4-FFF2-40B4-BE49-F238E27FC236}">
                <a16:creationId xmlns:a16="http://schemas.microsoft.com/office/drawing/2014/main" id="{B879DE7A-E9FC-4865-90EE-7B75F8AFF4F6}"/>
              </a:ext>
            </a:extLst>
          </p:cNvPr>
          <p:cNvSpPr>
            <a:spLocks noGrp="1"/>
          </p:cNvSpPr>
          <p:nvPr>
            <p:ph type="body" sz="quarter" idx="34" hasCustomPrompt="1"/>
          </p:nvPr>
        </p:nvSpPr>
        <p:spPr>
          <a:xfrm>
            <a:off x="4575767"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5" name="Text Placeholder 42">
            <a:extLst>
              <a:ext uri="{FF2B5EF4-FFF2-40B4-BE49-F238E27FC236}">
                <a16:creationId xmlns:a16="http://schemas.microsoft.com/office/drawing/2014/main" id="{C6BF7CB6-92E3-4339-BFC3-B7025A0C9423}"/>
              </a:ext>
            </a:extLst>
          </p:cNvPr>
          <p:cNvSpPr>
            <a:spLocks noGrp="1"/>
          </p:cNvSpPr>
          <p:nvPr>
            <p:ph type="body" sz="quarter" idx="35" hasCustomPrompt="1"/>
          </p:nvPr>
        </p:nvSpPr>
        <p:spPr>
          <a:xfrm>
            <a:off x="4575767"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6" name="Text Placeholder 42">
            <a:extLst>
              <a:ext uri="{FF2B5EF4-FFF2-40B4-BE49-F238E27FC236}">
                <a16:creationId xmlns:a16="http://schemas.microsoft.com/office/drawing/2014/main" id="{7F5D836C-1F79-4D56-A1A1-D0C96FEA4520}"/>
              </a:ext>
            </a:extLst>
          </p:cNvPr>
          <p:cNvSpPr>
            <a:spLocks noGrp="1"/>
          </p:cNvSpPr>
          <p:nvPr>
            <p:ph type="body" sz="quarter" idx="36" hasCustomPrompt="1"/>
          </p:nvPr>
        </p:nvSpPr>
        <p:spPr>
          <a:xfrm>
            <a:off x="7435779"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7" name="Text Placeholder 42">
            <a:extLst>
              <a:ext uri="{FF2B5EF4-FFF2-40B4-BE49-F238E27FC236}">
                <a16:creationId xmlns:a16="http://schemas.microsoft.com/office/drawing/2014/main" id="{BA407FE4-2E5B-400B-9239-DB6F6C218277}"/>
              </a:ext>
            </a:extLst>
          </p:cNvPr>
          <p:cNvSpPr>
            <a:spLocks noGrp="1"/>
          </p:cNvSpPr>
          <p:nvPr>
            <p:ph type="body" sz="quarter" idx="37" hasCustomPrompt="1"/>
          </p:nvPr>
        </p:nvSpPr>
        <p:spPr>
          <a:xfrm>
            <a:off x="7435779"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grpSp>
        <p:nvGrpSpPr>
          <p:cNvPr id="3" name="Group 2">
            <a:extLst>
              <a:ext uri="{FF2B5EF4-FFF2-40B4-BE49-F238E27FC236}">
                <a16:creationId xmlns:a16="http://schemas.microsoft.com/office/drawing/2014/main" id="{2FB8E1D0-FC02-47C2-A156-B8B6FA66FA11}"/>
              </a:ext>
            </a:extLst>
          </p:cNvPr>
          <p:cNvGrpSpPr/>
          <p:nvPr userDrawn="1"/>
        </p:nvGrpSpPr>
        <p:grpSpPr>
          <a:xfrm>
            <a:off x="996986" y="2650962"/>
            <a:ext cx="5720022" cy="708039"/>
            <a:chOff x="1329314" y="2650961"/>
            <a:chExt cx="7626696" cy="592493"/>
          </a:xfrm>
        </p:grpSpPr>
        <p:cxnSp>
          <p:nvCxnSpPr>
            <p:cNvPr id="18" name="Straight Connector 17">
              <a:extLst>
                <a:ext uri="{FF2B5EF4-FFF2-40B4-BE49-F238E27FC236}">
                  <a16:creationId xmlns:a16="http://schemas.microsoft.com/office/drawing/2014/main" id="{975A0E3B-F332-483C-862D-B12656A53016}"/>
                </a:ext>
              </a:extLst>
            </p:cNvPr>
            <p:cNvCxnSpPr/>
            <p:nvPr userDrawn="1"/>
          </p:nvCxnSpPr>
          <p:spPr>
            <a:xfrm flipV="1">
              <a:off x="1329314"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5C7DAD-449A-448E-8E42-CC0FF2DDF21E}"/>
                </a:ext>
              </a:extLst>
            </p:cNvPr>
            <p:cNvCxnSpPr/>
            <p:nvPr userDrawn="1"/>
          </p:nvCxnSpPr>
          <p:spPr>
            <a:xfrm flipV="1">
              <a:off x="5142662"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7753AA-0320-4677-A75B-2490A94AD191}"/>
                </a:ext>
              </a:extLst>
            </p:cNvPr>
            <p:cNvCxnSpPr/>
            <p:nvPr userDrawn="1"/>
          </p:nvCxnSpPr>
          <p:spPr>
            <a:xfrm flipV="1">
              <a:off x="8956010"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D4C50BE4-DD42-4B06-AA22-C13B636A9A75}"/>
              </a:ext>
            </a:extLst>
          </p:cNvPr>
          <p:cNvCxnSpPr/>
          <p:nvPr userDrawn="1"/>
        </p:nvCxnSpPr>
        <p:spPr>
          <a:xfrm flipV="1">
            <a:off x="2426992"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AB3EB9-CBBA-4DB9-AB39-50D3889CEC20}"/>
              </a:ext>
            </a:extLst>
          </p:cNvPr>
          <p:cNvCxnSpPr/>
          <p:nvPr userDrawn="1"/>
        </p:nvCxnSpPr>
        <p:spPr>
          <a:xfrm flipV="1">
            <a:off x="8147015"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ED5DC4-D89E-462A-B086-8955A7D2953D}"/>
              </a:ext>
            </a:extLst>
          </p:cNvPr>
          <p:cNvCxnSpPr/>
          <p:nvPr userDrawn="1"/>
        </p:nvCxnSpPr>
        <p:spPr>
          <a:xfrm flipV="1">
            <a:off x="5287003"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57DE922-459D-4232-9AF9-C682069D3B02}"/>
              </a:ext>
            </a:extLst>
          </p:cNvPr>
          <p:cNvSpPr>
            <a:spLocks/>
          </p:cNvSpPr>
          <p:nvPr userDrawn="1"/>
        </p:nvSpPr>
        <p:spPr>
          <a:xfrm>
            <a:off x="905546"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5" name="Rectangle 24">
            <a:extLst>
              <a:ext uri="{FF2B5EF4-FFF2-40B4-BE49-F238E27FC236}">
                <a16:creationId xmlns:a16="http://schemas.microsoft.com/office/drawing/2014/main" id="{306AB03B-1AEB-4C46-87FA-5863E6B4F27F}"/>
              </a:ext>
            </a:extLst>
          </p:cNvPr>
          <p:cNvSpPr>
            <a:spLocks/>
          </p:cNvSpPr>
          <p:nvPr userDrawn="1"/>
        </p:nvSpPr>
        <p:spPr>
          <a:xfrm>
            <a:off x="2335552"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6" name="Rectangle 25">
            <a:extLst>
              <a:ext uri="{FF2B5EF4-FFF2-40B4-BE49-F238E27FC236}">
                <a16:creationId xmlns:a16="http://schemas.microsoft.com/office/drawing/2014/main" id="{3258B6FA-D49A-4150-9C71-0C7892821230}"/>
              </a:ext>
            </a:extLst>
          </p:cNvPr>
          <p:cNvSpPr>
            <a:spLocks/>
          </p:cNvSpPr>
          <p:nvPr userDrawn="1"/>
        </p:nvSpPr>
        <p:spPr>
          <a:xfrm>
            <a:off x="3765557"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7" name="Rectangle 26">
            <a:extLst>
              <a:ext uri="{FF2B5EF4-FFF2-40B4-BE49-F238E27FC236}">
                <a16:creationId xmlns:a16="http://schemas.microsoft.com/office/drawing/2014/main" id="{FABE1284-AA5D-407E-A3D4-20784CAE88FE}"/>
              </a:ext>
            </a:extLst>
          </p:cNvPr>
          <p:cNvSpPr>
            <a:spLocks/>
          </p:cNvSpPr>
          <p:nvPr userDrawn="1"/>
        </p:nvSpPr>
        <p:spPr>
          <a:xfrm>
            <a:off x="5195563"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8" name="Rectangle 27">
            <a:extLst>
              <a:ext uri="{FF2B5EF4-FFF2-40B4-BE49-F238E27FC236}">
                <a16:creationId xmlns:a16="http://schemas.microsoft.com/office/drawing/2014/main" id="{8160A29A-CD16-447B-B0B7-7C3F85D2EF2F}"/>
              </a:ext>
            </a:extLst>
          </p:cNvPr>
          <p:cNvSpPr>
            <a:spLocks/>
          </p:cNvSpPr>
          <p:nvPr userDrawn="1"/>
        </p:nvSpPr>
        <p:spPr>
          <a:xfrm>
            <a:off x="6625568"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9" name="Rectangle 28">
            <a:extLst>
              <a:ext uri="{FF2B5EF4-FFF2-40B4-BE49-F238E27FC236}">
                <a16:creationId xmlns:a16="http://schemas.microsoft.com/office/drawing/2014/main" id="{2B5475D2-ADD6-40A2-A266-2DA4CFCE050D}"/>
              </a:ext>
            </a:extLst>
          </p:cNvPr>
          <p:cNvSpPr>
            <a:spLocks/>
          </p:cNvSpPr>
          <p:nvPr userDrawn="1"/>
        </p:nvSpPr>
        <p:spPr>
          <a:xfrm>
            <a:off x="8055575"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30" name="Text Placeholder 4">
            <a:extLst>
              <a:ext uri="{FF2B5EF4-FFF2-40B4-BE49-F238E27FC236}">
                <a16:creationId xmlns:a16="http://schemas.microsoft.com/office/drawing/2014/main" id="{8261C5EC-81C9-4B28-B84F-7BE92B9655FA}"/>
              </a:ext>
            </a:extLst>
          </p:cNvPr>
          <p:cNvSpPr>
            <a:spLocks noGrp="1"/>
          </p:cNvSpPr>
          <p:nvPr>
            <p:ph type="body" sz="quarter" idx="38"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52934529-15FF-43F6-A746-B47486B364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344245"/>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mplate Option 1 (3 Statements)">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E33E97B3-FD8B-4D9A-BC34-F713C6FD193D}"/>
              </a:ext>
            </a:extLst>
          </p:cNvPr>
          <p:cNvSpPr>
            <a:spLocks noGrp="1"/>
          </p:cNvSpPr>
          <p:nvPr>
            <p:ph type="body" sz="quarter" idx="12"/>
          </p:nvPr>
        </p:nvSpPr>
        <p:spPr>
          <a:xfrm>
            <a:off x="285750" y="2439423"/>
            <a:ext cx="2489195"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31" name="Text Placeholder 7">
            <a:extLst>
              <a:ext uri="{FF2B5EF4-FFF2-40B4-BE49-F238E27FC236}">
                <a16:creationId xmlns:a16="http://schemas.microsoft.com/office/drawing/2014/main" id="{4BEE9055-8DFC-4309-9761-64969052BFB8}"/>
              </a:ext>
            </a:extLst>
          </p:cNvPr>
          <p:cNvSpPr>
            <a:spLocks noGrp="1"/>
          </p:cNvSpPr>
          <p:nvPr>
            <p:ph type="body" sz="quarter" idx="14"/>
          </p:nvPr>
        </p:nvSpPr>
        <p:spPr>
          <a:xfrm>
            <a:off x="3328083" y="2439423"/>
            <a:ext cx="2487834" cy="2048436"/>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32" name="Text Placeholder 7">
            <a:extLst>
              <a:ext uri="{FF2B5EF4-FFF2-40B4-BE49-F238E27FC236}">
                <a16:creationId xmlns:a16="http://schemas.microsoft.com/office/drawing/2014/main" id="{B1F19514-61AA-4557-AD0A-664C6C5353BE}"/>
              </a:ext>
            </a:extLst>
          </p:cNvPr>
          <p:cNvSpPr>
            <a:spLocks noGrp="1"/>
          </p:cNvSpPr>
          <p:nvPr>
            <p:ph type="body" sz="quarter" idx="16"/>
          </p:nvPr>
        </p:nvSpPr>
        <p:spPr>
          <a:xfrm>
            <a:off x="6369054" y="2439423"/>
            <a:ext cx="2489196"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9" name="Text Placeholder 4">
            <a:extLst>
              <a:ext uri="{FF2B5EF4-FFF2-40B4-BE49-F238E27FC236}">
                <a16:creationId xmlns:a16="http://schemas.microsoft.com/office/drawing/2014/main" id="{9A043D5F-E40E-465F-8A9E-4ED2FF97908B}"/>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8" name="Isosceles Triangle 7">
            <a:extLst>
              <a:ext uri="{FF2B5EF4-FFF2-40B4-BE49-F238E27FC236}">
                <a16:creationId xmlns:a16="http://schemas.microsoft.com/office/drawing/2014/main" id="{BEE6AAD4-F38C-46D2-B614-5B80861EB30B}"/>
              </a:ext>
            </a:extLst>
          </p:cNvPr>
          <p:cNvSpPr/>
          <p:nvPr userDrawn="1"/>
        </p:nvSpPr>
        <p:spPr>
          <a:xfrm rot="5400000">
            <a:off x="2893532" y="3314939"/>
            <a:ext cx="344991" cy="2974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10" name="Isosceles Triangle 9">
            <a:extLst>
              <a:ext uri="{FF2B5EF4-FFF2-40B4-BE49-F238E27FC236}">
                <a16:creationId xmlns:a16="http://schemas.microsoft.com/office/drawing/2014/main" id="{DEB6A5BE-BF79-4350-A669-12682BC51D7E}"/>
              </a:ext>
            </a:extLst>
          </p:cNvPr>
          <p:cNvSpPr/>
          <p:nvPr userDrawn="1"/>
        </p:nvSpPr>
        <p:spPr>
          <a:xfrm rot="5400000">
            <a:off x="5934504" y="3314939"/>
            <a:ext cx="344991" cy="2974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2" name="Title 1">
            <a:extLst>
              <a:ext uri="{FF2B5EF4-FFF2-40B4-BE49-F238E27FC236}">
                <a16:creationId xmlns:a16="http://schemas.microsoft.com/office/drawing/2014/main" id="{4CB2DEFD-9619-4039-A63E-6A19C1BE36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3146264"/>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76" userDrawn="1">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plate Option 1 (3 Statements)">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E33E97B3-FD8B-4D9A-BC34-F713C6FD193D}"/>
              </a:ext>
            </a:extLst>
          </p:cNvPr>
          <p:cNvSpPr>
            <a:spLocks noGrp="1"/>
          </p:cNvSpPr>
          <p:nvPr>
            <p:ph type="body" sz="quarter" idx="12"/>
          </p:nvPr>
        </p:nvSpPr>
        <p:spPr>
          <a:xfrm>
            <a:off x="285750" y="2439423"/>
            <a:ext cx="2724145"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31" name="Text Placeholder 7">
            <a:extLst>
              <a:ext uri="{FF2B5EF4-FFF2-40B4-BE49-F238E27FC236}">
                <a16:creationId xmlns:a16="http://schemas.microsoft.com/office/drawing/2014/main" id="{4BEE9055-8DFC-4309-9761-64969052BFB8}"/>
              </a:ext>
            </a:extLst>
          </p:cNvPr>
          <p:cNvSpPr>
            <a:spLocks noGrp="1"/>
          </p:cNvSpPr>
          <p:nvPr>
            <p:ph type="body" sz="quarter" idx="14"/>
          </p:nvPr>
        </p:nvSpPr>
        <p:spPr>
          <a:xfrm>
            <a:off x="3210672" y="2439423"/>
            <a:ext cx="2722655" cy="2048436"/>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32" name="Text Placeholder 7">
            <a:extLst>
              <a:ext uri="{FF2B5EF4-FFF2-40B4-BE49-F238E27FC236}">
                <a16:creationId xmlns:a16="http://schemas.microsoft.com/office/drawing/2014/main" id="{B1F19514-61AA-4557-AD0A-664C6C5353BE}"/>
              </a:ext>
            </a:extLst>
          </p:cNvPr>
          <p:cNvSpPr>
            <a:spLocks noGrp="1"/>
          </p:cNvSpPr>
          <p:nvPr>
            <p:ph type="body" sz="quarter" idx="16"/>
          </p:nvPr>
        </p:nvSpPr>
        <p:spPr>
          <a:xfrm>
            <a:off x="6134104" y="2439423"/>
            <a:ext cx="2724146"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9" name="Text Placeholder 4">
            <a:extLst>
              <a:ext uri="{FF2B5EF4-FFF2-40B4-BE49-F238E27FC236}">
                <a16:creationId xmlns:a16="http://schemas.microsoft.com/office/drawing/2014/main" id="{9A043D5F-E40E-465F-8A9E-4ED2FF97908B}"/>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788AFE83-B5A2-4363-A861-003B500B65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2464190"/>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mplate Option 1 (6 Statement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ED460FE-731A-48A1-998D-DB9B6FB62547}"/>
              </a:ext>
            </a:extLst>
          </p:cNvPr>
          <p:cNvSpPr>
            <a:spLocks noGrp="1"/>
          </p:cNvSpPr>
          <p:nvPr>
            <p:ph type="body" sz="quarter" idx="12"/>
          </p:nvPr>
        </p:nvSpPr>
        <p:spPr>
          <a:xfrm>
            <a:off x="285750" y="1371600"/>
            <a:ext cx="2722626" cy="2018217"/>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10" name="Text Placeholder 7">
            <a:extLst>
              <a:ext uri="{FF2B5EF4-FFF2-40B4-BE49-F238E27FC236}">
                <a16:creationId xmlns:a16="http://schemas.microsoft.com/office/drawing/2014/main" id="{FA2290D7-91E0-4DCB-8F35-169A3F081242}"/>
              </a:ext>
            </a:extLst>
          </p:cNvPr>
          <p:cNvSpPr>
            <a:spLocks noGrp="1"/>
          </p:cNvSpPr>
          <p:nvPr>
            <p:ph type="body" sz="quarter" idx="14"/>
          </p:nvPr>
        </p:nvSpPr>
        <p:spPr>
          <a:xfrm>
            <a:off x="3210687" y="1371600"/>
            <a:ext cx="2722626" cy="201821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11" name="Text Placeholder 7">
            <a:extLst>
              <a:ext uri="{FF2B5EF4-FFF2-40B4-BE49-F238E27FC236}">
                <a16:creationId xmlns:a16="http://schemas.microsoft.com/office/drawing/2014/main" id="{5ECA2888-DA4E-42AF-BF37-969A3278E529}"/>
              </a:ext>
            </a:extLst>
          </p:cNvPr>
          <p:cNvSpPr>
            <a:spLocks noGrp="1"/>
          </p:cNvSpPr>
          <p:nvPr>
            <p:ph type="body" sz="quarter" idx="16"/>
          </p:nvPr>
        </p:nvSpPr>
        <p:spPr>
          <a:xfrm>
            <a:off x="6135624" y="1371600"/>
            <a:ext cx="2722626" cy="201821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12" name="Text Placeholder 7">
            <a:extLst>
              <a:ext uri="{FF2B5EF4-FFF2-40B4-BE49-F238E27FC236}">
                <a16:creationId xmlns:a16="http://schemas.microsoft.com/office/drawing/2014/main" id="{2D5900D4-B105-410D-8F13-36ADE158F2A7}"/>
              </a:ext>
            </a:extLst>
          </p:cNvPr>
          <p:cNvSpPr>
            <a:spLocks noGrp="1"/>
          </p:cNvSpPr>
          <p:nvPr>
            <p:ph type="body" sz="quarter" idx="17"/>
          </p:nvPr>
        </p:nvSpPr>
        <p:spPr>
          <a:xfrm>
            <a:off x="285750" y="3655060"/>
            <a:ext cx="2722626" cy="1983740"/>
          </a:xfrm>
          <a:prstGeom prst="rect">
            <a:avLst/>
          </a:prstGeom>
          <a:solidFill>
            <a:schemeClr val="accent3">
              <a:lumMod val="50000"/>
            </a:schemeClr>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13" name="Text Placeholder 7">
            <a:extLst>
              <a:ext uri="{FF2B5EF4-FFF2-40B4-BE49-F238E27FC236}">
                <a16:creationId xmlns:a16="http://schemas.microsoft.com/office/drawing/2014/main" id="{E95C4CF9-9150-419A-851A-92A5EB581939}"/>
              </a:ext>
            </a:extLst>
          </p:cNvPr>
          <p:cNvSpPr>
            <a:spLocks noGrp="1"/>
          </p:cNvSpPr>
          <p:nvPr>
            <p:ph type="body" sz="quarter" idx="18"/>
          </p:nvPr>
        </p:nvSpPr>
        <p:spPr>
          <a:xfrm>
            <a:off x="3210687" y="3655060"/>
            <a:ext cx="2722626" cy="1983740"/>
          </a:xfrm>
          <a:prstGeom prst="rect">
            <a:avLst/>
          </a:prstGeom>
          <a:solidFill>
            <a:schemeClr val="accent5"/>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14" name="Text Placeholder 7">
            <a:extLst>
              <a:ext uri="{FF2B5EF4-FFF2-40B4-BE49-F238E27FC236}">
                <a16:creationId xmlns:a16="http://schemas.microsoft.com/office/drawing/2014/main" id="{75A18FB4-19AF-4B6D-ACD2-CCFD6295E138}"/>
              </a:ext>
            </a:extLst>
          </p:cNvPr>
          <p:cNvSpPr>
            <a:spLocks noGrp="1"/>
          </p:cNvSpPr>
          <p:nvPr>
            <p:ph type="body" sz="quarter" idx="19"/>
          </p:nvPr>
        </p:nvSpPr>
        <p:spPr>
          <a:xfrm>
            <a:off x="6135624" y="3655060"/>
            <a:ext cx="2722626" cy="1983740"/>
          </a:xfrm>
          <a:prstGeom prst="rect">
            <a:avLst/>
          </a:prstGeom>
          <a:solidFill>
            <a:schemeClr val="accent6"/>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endParaRPr lang="en-US" dirty="0"/>
          </a:p>
        </p:txBody>
      </p:sp>
      <p:sp>
        <p:nvSpPr>
          <p:cNvPr id="15" name="Text Placeholder 4">
            <a:extLst>
              <a:ext uri="{FF2B5EF4-FFF2-40B4-BE49-F238E27FC236}">
                <a16:creationId xmlns:a16="http://schemas.microsoft.com/office/drawing/2014/main" id="{6508FA96-391F-45E7-AE4E-C6E33BC68C8B}"/>
              </a:ext>
            </a:extLst>
          </p:cNvPr>
          <p:cNvSpPr>
            <a:spLocks noGrp="1"/>
          </p:cNvSpPr>
          <p:nvPr>
            <p:ph type="body" sz="quarter" idx="20"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6105DF63-2A52-4E18-9C96-EDDD526AD1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7618892"/>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mplate Option 1 (Pyrami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7F644D-E5A9-4354-8B16-5D739A9F53C2}"/>
              </a:ext>
            </a:extLst>
          </p:cNvPr>
          <p:cNvGrpSpPr/>
          <p:nvPr userDrawn="1"/>
        </p:nvGrpSpPr>
        <p:grpSpPr>
          <a:xfrm>
            <a:off x="1155701" y="1290906"/>
            <a:ext cx="6832600" cy="4347895"/>
            <a:chOff x="1898953" y="1290905"/>
            <a:chExt cx="8394095" cy="4935434"/>
          </a:xfrm>
        </p:grpSpPr>
        <p:sp>
          <p:nvSpPr>
            <p:cNvPr id="5" name="Freeform 3">
              <a:extLst>
                <a:ext uri="{FF2B5EF4-FFF2-40B4-BE49-F238E27FC236}">
                  <a16:creationId xmlns:a16="http://schemas.microsoft.com/office/drawing/2014/main" id="{B1B7B309-1A43-416E-9C4B-F6BD63401BA9}"/>
                </a:ext>
              </a:extLst>
            </p:cNvPr>
            <p:cNvSpPr/>
            <p:nvPr userDrawn="1"/>
          </p:nvSpPr>
          <p:spPr>
            <a:xfrm>
              <a:off x="4696985" y="1290905"/>
              <a:ext cx="2798031" cy="1672479"/>
            </a:xfrm>
            <a:custGeom>
              <a:avLst/>
              <a:gdLst>
                <a:gd name="connsiteX0" fmla="*/ 0 w 2098523"/>
                <a:gd name="connsiteY0" fmla="*/ 1786466 h 1786466"/>
                <a:gd name="connsiteX1" fmla="*/ 1049262 w 2098523"/>
                <a:gd name="connsiteY1" fmla="*/ 0 h 1786466"/>
                <a:gd name="connsiteX2" fmla="*/ 1049262 w 2098523"/>
                <a:gd name="connsiteY2" fmla="*/ 0 h 1786466"/>
                <a:gd name="connsiteX3" fmla="*/ 2098523 w 2098523"/>
                <a:gd name="connsiteY3" fmla="*/ 1786466 h 1786466"/>
                <a:gd name="connsiteX4" fmla="*/ 0 w 2098523"/>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23" h="1786466">
                  <a:moveTo>
                    <a:pt x="0" y="1786466"/>
                  </a:moveTo>
                  <a:lnTo>
                    <a:pt x="1049262" y="0"/>
                  </a:lnTo>
                  <a:lnTo>
                    <a:pt x="1049262" y="0"/>
                  </a:lnTo>
                  <a:lnTo>
                    <a:pt x="2098523" y="1786466"/>
                  </a:lnTo>
                  <a:lnTo>
                    <a:pt x="0" y="1786466"/>
                  </a:lnTo>
                  <a:close/>
                </a:path>
              </a:pathLst>
            </a:custGeom>
            <a:solidFill>
              <a:schemeClr val="accent3"/>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2100263">
                <a:lnSpc>
                  <a:spcPct val="100000"/>
                </a:lnSpc>
                <a:spcBef>
                  <a:spcPct val="0"/>
                </a:spcBef>
                <a:spcAft>
                  <a:spcPts val="0"/>
                </a:spcAft>
                <a:buNone/>
              </a:pPr>
              <a:endParaRPr lang="en-US" sz="4950" kern="1200"/>
            </a:p>
          </p:txBody>
        </p:sp>
        <p:sp>
          <p:nvSpPr>
            <p:cNvPr id="6" name="Freeform 4">
              <a:extLst>
                <a:ext uri="{FF2B5EF4-FFF2-40B4-BE49-F238E27FC236}">
                  <a16:creationId xmlns:a16="http://schemas.microsoft.com/office/drawing/2014/main" id="{989BEFF1-569C-4042-A29D-AA017AAFFB78}"/>
                </a:ext>
              </a:extLst>
            </p:cNvPr>
            <p:cNvSpPr/>
            <p:nvPr userDrawn="1"/>
          </p:nvSpPr>
          <p:spPr>
            <a:xfrm>
              <a:off x="3297969" y="2969083"/>
              <a:ext cx="5596063" cy="1672479"/>
            </a:xfrm>
            <a:custGeom>
              <a:avLst/>
              <a:gdLst>
                <a:gd name="connsiteX0" fmla="*/ 0 w 4197047"/>
                <a:gd name="connsiteY0" fmla="*/ 1786466 h 1786466"/>
                <a:gd name="connsiteX1" fmla="*/ 1049263 w 4197047"/>
                <a:gd name="connsiteY1" fmla="*/ 0 h 1786466"/>
                <a:gd name="connsiteX2" fmla="*/ 3147784 w 4197047"/>
                <a:gd name="connsiteY2" fmla="*/ 0 h 1786466"/>
                <a:gd name="connsiteX3" fmla="*/ 4197047 w 4197047"/>
                <a:gd name="connsiteY3" fmla="*/ 1786466 h 1786466"/>
                <a:gd name="connsiteX4" fmla="*/ 0 w 4197047"/>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047" h="1786466">
                  <a:moveTo>
                    <a:pt x="0" y="1786466"/>
                  </a:moveTo>
                  <a:lnTo>
                    <a:pt x="1049263" y="0"/>
                  </a:lnTo>
                  <a:lnTo>
                    <a:pt x="3147784" y="0"/>
                  </a:lnTo>
                  <a:lnTo>
                    <a:pt x="4197047" y="1786466"/>
                  </a:lnTo>
                  <a:lnTo>
                    <a:pt x="0" y="1786466"/>
                  </a:lnTo>
                  <a:close/>
                </a:path>
              </a:pathLst>
            </a:custGeom>
            <a:solidFill>
              <a:schemeClr val="accent2"/>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034" tIns="82550" rIns="817033" bIns="82550" numCol="1" spcCol="1270" anchor="ctr" anchorCtr="0">
              <a:noAutofit/>
            </a:bodyPr>
            <a:lstStyle/>
            <a:p>
              <a:pPr marL="0" lvl="0" indent="0" algn="ctr" defTabSz="2166938">
                <a:lnSpc>
                  <a:spcPct val="100000"/>
                </a:lnSpc>
                <a:spcBef>
                  <a:spcPct val="0"/>
                </a:spcBef>
                <a:spcAft>
                  <a:spcPts val="0"/>
                </a:spcAft>
                <a:buNone/>
              </a:pPr>
              <a:endParaRPr lang="en-US" sz="4950" kern="1200"/>
            </a:p>
          </p:txBody>
        </p:sp>
        <p:sp>
          <p:nvSpPr>
            <p:cNvPr id="9" name="Freeform 5">
              <a:extLst>
                <a:ext uri="{FF2B5EF4-FFF2-40B4-BE49-F238E27FC236}">
                  <a16:creationId xmlns:a16="http://schemas.microsoft.com/office/drawing/2014/main" id="{27BFFF6A-5F5B-4A6D-ACFA-DB13E0685643}"/>
                </a:ext>
              </a:extLst>
            </p:cNvPr>
            <p:cNvSpPr/>
            <p:nvPr userDrawn="1"/>
          </p:nvSpPr>
          <p:spPr>
            <a:xfrm>
              <a:off x="1898953" y="4647262"/>
              <a:ext cx="8394095" cy="1579077"/>
            </a:xfrm>
            <a:custGeom>
              <a:avLst/>
              <a:gdLst>
                <a:gd name="connsiteX0" fmla="*/ 0 w 6295571"/>
                <a:gd name="connsiteY0" fmla="*/ 1786466 h 1786466"/>
                <a:gd name="connsiteX1" fmla="*/ 1049263 w 6295571"/>
                <a:gd name="connsiteY1" fmla="*/ 0 h 1786466"/>
                <a:gd name="connsiteX2" fmla="*/ 5246308 w 6295571"/>
                <a:gd name="connsiteY2" fmla="*/ 0 h 1786466"/>
                <a:gd name="connsiteX3" fmla="*/ 6295571 w 6295571"/>
                <a:gd name="connsiteY3" fmla="*/ 1786466 h 1786466"/>
                <a:gd name="connsiteX4" fmla="*/ 0 w 6295571"/>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571" h="1786466">
                  <a:moveTo>
                    <a:pt x="0" y="1786466"/>
                  </a:moveTo>
                  <a:lnTo>
                    <a:pt x="1049263" y="0"/>
                  </a:lnTo>
                  <a:lnTo>
                    <a:pt x="5246308" y="0"/>
                  </a:lnTo>
                  <a:lnTo>
                    <a:pt x="6295571" y="1786466"/>
                  </a:lnTo>
                  <a:lnTo>
                    <a:pt x="0" y="1786466"/>
                  </a:lnTo>
                  <a:close/>
                </a:path>
              </a:pathLst>
            </a:custGeom>
            <a:solidFill>
              <a:schemeClr val="accent1"/>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4274" tIns="82550" rIns="1184276" bIns="82550" numCol="1" spcCol="1270" anchor="ctr" anchorCtr="0">
              <a:noAutofit/>
            </a:bodyPr>
            <a:lstStyle/>
            <a:p>
              <a:pPr marL="0" lvl="0" indent="0" algn="ctr" defTabSz="2166938">
                <a:lnSpc>
                  <a:spcPct val="100000"/>
                </a:lnSpc>
                <a:spcBef>
                  <a:spcPct val="0"/>
                </a:spcBef>
                <a:spcAft>
                  <a:spcPts val="0"/>
                </a:spcAft>
                <a:buNone/>
              </a:pPr>
              <a:endParaRPr lang="en-US" sz="4950" kern="1200"/>
            </a:p>
          </p:txBody>
        </p:sp>
      </p:grpSp>
      <p:sp>
        <p:nvSpPr>
          <p:cNvPr id="10" name="Text Placeholder 13">
            <a:extLst>
              <a:ext uri="{FF2B5EF4-FFF2-40B4-BE49-F238E27FC236}">
                <a16:creationId xmlns:a16="http://schemas.microsoft.com/office/drawing/2014/main" id="{45D713C1-EE51-4592-8B17-173307E1BC11}"/>
              </a:ext>
            </a:extLst>
          </p:cNvPr>
          <p:cNvSpPr>
            <a:spLocks noGrp="1"/>
          </p:cNvSpPr>
          <p:nvPr>
            <p:ph type="body" sz="quarter" idx="35"/>
          </p:nvPr>
        </p:nvSpPr>
        <p:spPr>
          <a:xfrm>
            <a:off x="1966948" y="4242684"/>
            <a:ext cx="5210104" cy="1396117"/>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1" name="Text Placeholder 13">
            <a:extLst>
              <a:ext uri="{FF2B5EF4-FFF2-40B4-BE49-F238E27FC236}">
                <a16:creationId xmlns:a16="http://schemas.microsoft.com/office/drawing/2014/main" id="{F7F65F6F-EC93-4060-953B-F24F037E89F2}"/>
              </a:ext>
            </a:extLst>
          </p:cNvPr>
          <p:cNvSpPr>
            <a:spLocks noGrp="1"/>
          </p:cNvSpPr>
          <p:nvPr>
            <p:ph type="body" sz="quarter" idx="36"/>
          </p:nvPr>
        </p:nvSpPr>
        <p:spPr>
          <a:xfrm>
            <a:off x="3083399" y="2764284"/>
            <a:ext cx="2977202" cy="1483420"/>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2" name="Text Placeholder 13">
            <a:extLst>
              <a:ext uri="{FF2B5EF4-FFF2-40B4-BE49-F238E27FC236}">
                <a16:creationId xmlns:a16="http://schemas.microsoft.com/office/drawing/2014/main" id="{AD44D204-488F-4E3D-8925-2742380ABE0E}"/>
              </a:ext>
            </a:extLst>
          </p:cNvPr>
          <p:cNvSpPr>
            <a:spLocks noGrp="1"/>
          </p:cNvSpPr>
          <p:nvPr>
            <p:ph type="body" sz="quarter" idx="37"/>
          </p:nvPr>
        </p:nvSpPr>
        <p:spPr>
          <a:xfrm>
            <a:off x="3976560" y="1779856"/>
            <a:ext cx="1190880" cy="984429"/>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3" name="Text Placeholder 4">
            <a:extLst>
              <a:ext uri="{FF2B5EF4-FFF2-40B4-BE49-F238E27FC236}">
                <a16:creationId xmlns:a16="http://schemas.microsoft.com/office/drawing/2014/main" id="{C2ED76F2-0372-429B-82FD-CCFEC9BB9A42}"/>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D43C5C9A-43E4-417C-84C8-DC9038BB95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4849226"/>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mplate Option 1 (Venn Diagram)">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B6E7B47B-4CF9-4BB7-B950-83393EE0959B}"/>
              </a:ext>
            </a:extLst>
          </p:cNvPr>
          <p:cNvSpPr>
            <a:spLocks noGrp="1"/>
          </p:cNvSpPr>
          <p:nvPr>
            <p:ph type="body" sz="quarter" idx="16"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9" name="Oval 18">
            <a:extLst>
              <a:ext uri="{FF2B5EF4-FFF2-40B4-BE49-F238E27FC236}">
                <a16:creationId xmlns:a16="http://schemas.microsoft.com/office/drawing/2014/main" id="{4AA78D9C-FDF6-451B-8EC9-6E0A73C00687}"/>
              </a:ext>
            </a:extLst>
          </p:cNvPr>
          <p:cNvSpPr/>
          <p:nvPr userDrawn="1"/>
        </p:nvSpPr>
        <p:spPr>
          <a:xfrm>
            <a:off x="1967887" y="2205878"/>
            <a:ext cx="2603173" cy="2603174"/>
          </a:xfrm>
          <a:prstGeom prst="ellipse">
            <a:avLst/>
          </a:prstGeom>
          <a:solidFill>
            <a:schemeClr val="accent3">
              <a:lumMod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al 19">
            <a:extLst>
              <a:ext uri="{FF2B5EF4-FFF2-40B4-BE49-F238E27FC236}">
                <a16:creationId xmlns:a16="http://schemas.microsoft.com/office/drawing/2014/main" id="{609D5B12-1E96-4FA5-AAF8-FB2EBCF9A427}"/>
              </a:ext>
            </a:extLst>
          </p:cNvPr>
          <p:cNvSpPr/>
          <p:nvPr userDrawn="1"/>
        </p:nvSpPr>
        <p:spPr>
          <a:xfrm>
            <a:off x="4572942" y="2205878"/>
            <a:ext cx="2603173" cy="2603174"/>
          </a:xfrm>
          <a:prstGeom prst="ellipse">
            <a:avLst/>
          </a:prstGeom>
          <a:solidFill>
            <a:schemeClr val="accent2">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20">
            <a:extLst>
              <a:ext uri="{FF2B5EF4-FFF2-40B4-BE49-F238E27FC236}">
                <a16:creationId xmlns:a16="http://schemas.microsoft.com/office/drawing/2014/main" id="{8C894F03-E1D6-4674-AA51-BFA889047CF7}"/>
              </a:ext>
            </a:extLst>
          </p:cNvPr>
          <p:cNvSpPr/>
          <p:nvPr userDrawn="1"/>
        </p:nvSpPr>
        <p:spPr>
          <a:xfrm>
            <a:off x="3270415" y="3183030"/>
            <a:ext cx="2603173" cy="2603174"/>
          </a:xfrm>
          <a:prstGeom prst="ellipse">
            <a:avLst/>
          </a:prstGeom>
          <a:solidFill>
            <a:schemeClr val="accent3">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2" name="Oval 21">
            <a:extLst>
              <a:ext uri="{FF2B5EF4-FFF2-40B4-BE49-F238E27FC236}">
                <a16:creationId xmlns:a16="http://schemas.microsoft.com/office/drawing/2014/main" id="{F5001279-77B1-4EDC-B2B6-28C31B212A81}"/>
              </a:ext>
            </a:extLst>
          </p:cNvPr>
          <p:cNvSpPr/>
          <p:nvPr userDrawn="1"/>
        </p:nvSpPr>
        <p:spPr>
          <a:xfrm>
            <a:off x="3270415" y="1228725"/>
            <a:ext cx="2603173" cy="2603174"/>
          </a:xfrm>
          <a:prstGeom prst="ellipse">
            <a:avLst/>
          </a:prstGeom>
          <a:solidFill>
            <a:schemeClr val="accent1">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nvGrpSpPr>
          <p:cNvPr id="23" name="Group 22">
            <a:extLst>
              <a:ext uri="{FF2B5EF4-FFF2-40B4-BE49-F238E27FC236}">
                <a16:creationId xmlns:a16="http://schemas.microsoft.com/office/drawing/2014/main" id="{FAFADD03-F9BD-45B8-86F0-E2C7212C945F}"/>
              </a:ext>
            </a:extLst>
          </p:cNvPr>
          <p:cNvGrpSpPr/>
          <p:nvPr userDrawn="1"/>
        </p:nvGrpSpPr>
        <p:grpSpPr>
          <a:xfrm>
            <a:off x="3645305" y="2580770"/>
            <a:ext cx="1853392" cy="1853391"/>
            <a:chOff x="2044532" y="1201432"/>
            <a:chExt cx="2494496" cy="2494496"/>
          </a:xfrm>
        </p:grpSpPr>
        <p:sp>
          <p:nvSpPr>
            <p:cNvPr id="24" name="Oval 23">
              <a:extLst>
                <a:ext uri="{FF2B5EF4-FFF2-40B4-BE49-F238E27FC236}">
                  <a16:creationId xmlns:a16="http://schemas.microsoft.com/office/drawing/2014/main" id="{B814535E-F89A-4C1E-8CCF-88E2F9A432CF}"/>
                </a:ext>
              </a:extLst>
            </p:cNvPr>
            <p:cNvSpPr/>
            <p:nvPr/>
          </p:nvSpPr>
          <p:spPr>
            <a:xfrm>
              <a:off x="2044532" y="1201432"/>
              <a:ext cx="2494496" cy="2494496"/>
            </a:xfrm>
            <a:prstGeom prst="ellipse">
              <a:avLst/>
            </a:prstGeom>
            <a:solidFill>
              <a:schemeClr val="tx2"/>
            </a:solidFill>
            <a:ln>
              <a:prstDash val="sysDash"/>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5" name="Oval 4">
              <a:extLst>
                <a:ext uri="{FF2B5EF4-FFF2-40B4-BE49-F238E27FC236}">
                  <a16:creationId xmlns:a16="http://schemas.microsoft.com/office/drawing/2014/main" id="{F6B6C40E-6DC2-40CE-A4D2-C36944E127CD}"/>
                </a:ext>
              </a:extLst>
            </p:cNvPr>
            <p:cNvSpPr/>
            <p:nvPr/>
          </p:nvSpPr>
          <p:spPr>
            <a:xfrm>
              <a:off x="2219705" y="1439132"/>
              <a:ext cx="959421" cy="1918843"/>
            </a:xfrm>
            <a:prstGeom prst="rect">
              <a:avLst/>
            </a:prstGeom>
            <a:ln>
              <a:prstDash val="sysDash"/>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a:t>       </a:t>
              </a:r>
            </a:p>
          </p:txBody>
        </p:sp>
      </p:grpSp>
      <p:sp>
        <p:nvSpPr>
          <p:cNvPr id="26" name="Text Placeholder 25">
            <a:extLst>
              <a:ext uri="{FF2B5EF4-FFF2-40B4-BE49-F238E27FC236}">
                <a16:creationId xmlns:a16="http://schemas.microsoft.com/office/drawing/2014/main" id="{89A9C584-220E-4C4D-B3D7-6F221D93A693}"/>
              </a:ext>
            </a:extLst>
          </p:cNvPr>
          <p:cNvSpPr>
            <a:spLocks noGrp="1"/>
          </p:cNvSpPr>
          <p:nvPr>
            <p:ph type="body" sz="quarter" idx="11" hasCustomPrompt="1"/>
          </p:nvPr>
        </p:nvSpPr>
        <p:spPr>
          <a:xfrm>
            <a:off x="2103120" y="3221638"/>
            <a:ext cx="128016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7" name="Text Placeholder 25">
            <a:extLst>
              <a:ext uri="{FF2B5EF4-FFF2-40B4-BE49-F238E27FC236}">
                <a16:creationId xmlns:a16="http://schemas.microsoft.com/office/drawing/2014/main" id="{4A3193FA-05DC-479D-9097-C7712955A8E1}"/>
              </a:ext>
            </a:extLst>
          </p:cNvPr>
          <p:cNvSpPr>
            <a:spLocks noGrp="1"/>
          </p:cNvSpPr>
          <p:nvPr>
            <p:ph type="body" sz="quarter" idx="12" hasCustomPrompt="1"/>
          </p:nvPr>
        </p:nvSpPr>
        <p:spPr>
          <a:xfrm>
            <a:off x="3566161" y="1786509"/>
            <a:ext cx="201168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8" name="Text Placeholder 25">
            <a:extLst>
              <a:ext uri="{FF2B5EF4-FFF2-40B4-BE49-F238E27FC236}">
                <a16:creationId xmlns:a16="http://schemas.microsoft.com/office/drawing/2014/main" id="{39F13FC1-E5A9-4411-8693-BEE31F39647E}"/>
              </a:ext>
            </a:extLst>
          </p:cNvPr>
          <p:cNvSpPr>
            <a:spLocks noGrp="1"/>
          </p:cNvSpPr>
          <p:nvPr>
            <p:ph type="body" sz="quarter" idx="13" hasCustomPrompt="1"/>
          </p:nvPr>
        </p:nvSpPr>
        <p:spPr>
          <a:xfrm>
            <a:off x="3566161" y="4657725"/>
            <a:ext cx="201168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9" name="Text Placeholder 25">
            <a:extLst>
              <a:ext uri="{FF2B5EF4-FFF2-40B4-BE49-F238E27FC236}">
                <a16:creationId xmlns:a16="http://schemas.microsoft.com/office/drawing/2014/main" id="{DB4D2429-6156-4240-824B-B9403D4125BE}"/>
              </a:ext>
            </a:extLst>
          </p:cNvPr>
          <p:cNvSpPr>
            <a:spLocks noGrp="1"/>
          </p:cNvSpPr>
          <p:nvPr>
            <p:ph type="body" sz="quarter" idx="14" hasCustomPrompt="1"/>
          </p:nvPr>
        </p:nvSpPr>
        <p:spPr>
          <a:xfrm>
            <a:off x="5760720" y="3221638"/>
            <a:ext cx="128016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30" name="Text Placeholder 31">
            <a:extLst>
              <a:ext uri="{FF2B5EF4-FFF2-40B4-BE49-F238E27FC236}">
                <a16:creationId xmlns:a16="http://schemas.microsoft.com/office/drawing/2014/main" id="{1732D6A0-C8E7-4D04-8337-084BBA5DD7A5}"/>
              </a:ext>
            </a:extLst>
          </p:cNvPr>
          <p:cNvSpPr>
            <a:spLocks noGrp="1"/>
          </p:cNvSpPr>
          <p:nvPr>
            <p:ph type="body" sz="quarter" idx="15" hasCustomPrompt="1"/>
          </p:nvPr>
        </p:nvSpPr>
        <p:spPr>
          <a:xfrm>
            <a:off x="3749041" y="3211213"/>
            <a:ext cx="1645920" cy="592505"/>
          </a:xfrm>
          <a:prstGeom prst="rect">
            <a:avLst/>
          </a:prstGeom>
        </p:spPr>
        <p:txBody>
          <a:bodyPr lIns="0" tIns="0" rIns="0" bIns="0" anchor="ctr"/>
          <a:lstStyle>
            <a:lvl1pPr marL="0" indent="0" algn="ctr">
              <a:lnSpc>
                <a:spcPct val="100000"/>
              </a:lnSpc>
              <a:spcBef>
                <a:spcPts val="0"/>
              </a:spcBef>
              <a:buNone/>
              <a:defRPr sz="1800" b="1">
                <a:solidFill>
                  <a:schemeClr val="bg1"/>
                </a:solidFill>
              </a:defRPr>
            </a:lvl1pPr>
            <a:lvl2pPr>
              <a:defRPr sz="1800"/>
            </a:lvl2pPr>
            <a:lvl3pPr>
              <a:defRPr sz="1800"/>
            </a:lvl3pPr>
            <a:lvl4pPr>
              <a:defRPr sz="1800"/>
            </a:lvl4pPr>
            <a:lvl5pPr>
              <a:defRPr sz="1800"/>
            </a:lvl5pPr>
          </a:lstStyle>
          <a:p>
            <a:pPr lvl="0"/>
            <a:r>
              <a:rPr lang="en-US" dirty="0"/>
              <a:t>EDIT TEXT</a:t>
            </a:r>
          </a:p>
        </p:txBody>
      </p:sp>
      <p:sp>
        <p:nvSpPr>
          <p:cNvPr id="2" name="Title 1">
            <a:extLst>
              <a:ext uri="{FF2B5EF4-FFF2-40B4-BE49-F238E27FC236}">
                <a16:creationId xmlns:a16="http://schemas.microsoft.com/office/drawing/2014/main" id="{3A375C40-F802-4EC1-9793-9EF1CFB72877}"/>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28051567"/>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mplate Option 1 (Map)">
    <p:spTree>
      <p:nvGrpSpPr>
        <p:cNvPr id="1" name=""/>
        <p:cNvGrpSpPr/>
        <p:nvPr/>
      </p:nvGrpSpPr>
      <p:grpSpPr>
        <a:xfrm>
          <a:off x="0" y="0"/>
          <a:ext cx="0" cy="0"/>
          <a:chOff x="0" y="0"/>
          <a:chExt cx="0" cy="0"/>
        </a:xfrm>
      </p:grpSpPr>
      <p:sp>
        <p:nvSpPr>
          <p:cNvPr id="206" name="Text Placeholder 4">
            <a:extLst>
              <a:ext uri="{FF2B5EF4-FFF2-40B4-BE49-F238E27FC236}">
                <a16:creationId xmlns:a16="http://schemas.microsoft.com/office/drawing/2014/main" id="{EC83077B-70F7-41F2-86B3-DB9DD52B20FC}"/>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grpSp>
        <p:nvGrpSpPr>
          <p:cNvPr id="385" name="Group 384">
            <a:extLst>
              <a:ext uri="{FF2B5EF4-FFF2-40B4-BE49-F238E27FC236}">
                <a16:creationId xmlns:a16="http://schemas.microsoft.com/office/drawing/2014/main" id="{A32690E6-401C-4824-B77B-3648B5A5A9DE}"/>
              </a:ext>
            </a:extLst>
          </p:cNvPr>
          <p:cNvGrpSpPr>
            <a:grpSpLocks noChangeAspect="1"/>
          </p:cNvGrpSpPr>
          <p:nvPr userDrawn="1"/>
        </p:nvGrpSpPr>
        <p:grpSpPr>
          <a:xfrm>
            <a:off x="464457" y="1508233"/>
            <a:ext cx="8215086" cy="4051990"/>
            <a:chOff x="2235200" y="1676289"/>
            <a:chExt cx="8248805" cy="4068623"/>
          </a:xfrm>
        </p:grpSpPr>
        <p:sp>
          <p:nvSpPr>
            <p:cNvPr id="386" name="Freeform 107">
              <a:extLst>
                <a:ext uri="{FF2B5EF4-FFF2-40B4-BE49-F238E27FC236}">
                  <a16:creationId xmlns:a16="http://schemas.microsoft.com/office/drawing/2014/main" id="{2E6D7F9B-2D07-4F3D-92AC-BE81A14E7436}"/>
                </a:ext>
              </a:extLst>
            </p:cNvPr>
            <p:cNvSpPr>
              <a:spLocks/>
            </p:cNvSpPr>
            <p:nvPr userDrawn="1"/>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126">
              <a:extLst>
                <a:ext uri="{FF2B5EF4-FFF2-40B4-BE49-F238E27FC236}">
                  <a16:creationId xmlns:a16="http://schemas.microsoft.com/office/drawing/2014/main" id="{EBEDDA8D-4863-4DF2-BD53-86BAB2A4793C}"/>
                </a:ext>
              </a:extLst>
            </p:cNvPr>
            <p:cNvSpPr>
              <a:spLocks noEditPoints="1"/>
            </p:cNvSpPr>
            <p:nvPr userDrawn="1"/>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158">
              <a:extLst>
                <a:ext uri="{FF2B5EF4-FFF2-40B4-BE49-F238E27FC236}">
                  <a16:creationId xmlns:a16="http://schemas.microsoft.com/office/drawing/2014/main" id="{FA755243-C144-44B8-8E85-1164E95A9EEA}"/>
                </a:ext>
              </a:extLst>
            </p:cNvPr>
            <p:cNvSpPr>
              <a:spLocks noEditPoints="1"/>
            </p:cNvSpPr>
            <p:nvPr userDrawn="1"/>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164">
              <a:extLst>
                <a:ext uri="{FF2B5EF4-FFF2-40B4-BE49-F238E27FC236}">
                  <a16:creationId xmlns:a16="http://schemas.microsoft.com/office/drawing/2014/main" id="{44B86FCD-3655-4C1C-8728-A20B06903DD0}"/>
                </a:ext>
              </a:extLst>
            </p:cNvPr>
            <p:cNvSpPr>
              <a:spLocks noEditPoints="1"/>
            </p:cNvSpPr>
            <p:nvPr userDrawn="1"/>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90" name="Group 389">
              <a:extLst>
                <a:ext uri="{FF2B5EF4-FFF2-40B4-BE49-F238E27FC236}">
                  <a16:creationId xmlns:a16="http://schemas.microsoft.com/office/drawing/2014/main" id="{3653F5F8-CC9F-44DB-9E16-52689BC7F48F}"/>
                </a:ext>
              </a:extLst>
            </p:cNvPr>
            <p:cNvGrpSpPr/>
            <p:nvPr userDrawn="1"/>
          </p:nvGrpSpPr>
          <p:grpSpPr>
            <a:xfrm>
              <a:off x="2235200" y="1676289"/>
              <a:ext cx="8248805" cy="4068623"/>
              <a:chOff x="1785409" y="1960529"/>
              <a:chExt cx="6680161" cy="3294909"/>
            </a:xfrm>
            <a:solidFill>
              <a:schemeClr val="bg1">
                <a:lumMod val="85000"/>
              </a:schemeClr>
            </a:solidFill>
          </p:grpSpPr>
          <p:sp>
            <p:nvSpPr>
              <p:cNvPr id="391" name="Freeform 5">
                <a:extLst>
                  <a:ext uri="{FF2B5EF4-FFF2-40B4-BE49-F238E27FC236}">
                    <a16:creationId xmlns:a16="http://schemas.microsoft.com/office/drawing/2014/main" id="{9BD6F7F0-4E76-4386-A1B1-B7E3723743FC}"/>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6">
                <a:extLst>
                  <a:ext uri="{FF2B5EF4-FFF2-40B4-BE49-F238E27FC236}">
                    <a16:creationId xmlns:a16="http://schemas.microsoft.com/office/drawing/2014/main" id="{C9CA78B7-DE46-4C02-A9C4-CD6C0BA12A34}"/>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7">
                <a:extLst>
                  <a:ext uri="{FF2B5EF4-FFF2-40B4-BE49-F238E27FC236}">
                    <a16:creationId xmlns:a16="http://schemas.microsoft.com/office/drawing/2014/main" id="{9B96C3E8-4F32-41E8-8B0E-3128EEFA19FB}"/>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8">
                <a:extLst>
                  <a:ext uri="{FF2B5EF4-FFF2-40B4-BE49-F238E27FC236}">
                    <a16:creationId xmlns:a16="http://schemas.microsoft.com/office/drawing/2014/main" id="{F11B4999-D2C3-4094-AFB9-051CF26F6EB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9">
                <a:extLst>
                  <a:ext uri="{FF2B5EF4-FFF2-40B4-BE49-F238E27FC236}">
                    <a16:creationId xmlns:a16="http://schemas.microsoft.com/office/drawing/2014/main" id="{B82ACBBE-253A-49FC-9043-6393D6330ABB}"/>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0">
                <a:extLst>
                  <a:ext uri="{FF2B5EF4-FFF2-40B4-BE49-F238E27FC236}">
                    <a16:creationId xmlns:a16="http://schemas.microsoft.com/office/drawing/2014/main" id="{CFB4DEEE-8E17-42D6-BAD4-457355384F6D}"/>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1">
                <a:extLst>
                  <a:ext uri="{FF2B5EF4-FFF2-40B4-BE49-F238E27FC236}">
                    <a16:creationId xmlns:a16="http://schemas.microsoft.com/office/drawing/2014/main" id="{3688F2A2-A55E-4809-A95B-54593992B1FD}"/>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2">
                <a:extLst>
                  <a:ext uri="{FF2B5EF4-FFF2-40B4-BE49-F238E27FC236}">
                    <a16:creationId xmlns:a16="http://schemas.microsoft.com/office/drawing/2014/main" id="{F7D98E07-8E22-4D69-BD95-3B67CF41F197}"/>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3">
                <a:extLst>
                  <a:ext uri="{FF2B5EF4-FFF2-40B4-BE49-F238E27FC236}">
                    <a16:creationId xmlns:a16="http://schemas.microsoft.com/office/drawing/2014/main" id="{D65D89AD-3FBE-45EE-8847-28CE382A6FEE}"/>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4">
                <a:extLst>
                  <a:ext uri="{FF2B5EF4-FFF2-40B4-BE49-F238E27FC236}">
                    <a16:creationId xmlns:a16="http://schemas.microsoft.com/office/drawing/2014/main" id="{3C3A9431-5B02-4807-9F0C-0A577786379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15">
                <a:extLst>
                  <a:ext uri="{FF2B5EF4-FFF2-40B4-BE49-F238E27FC236}">
                    <a16:creationId xmlns:a16="http://schemas.microsoft.com/office/drawing/2014/main" id="{3FD484EC-BB46-4768-8579-0C03D29387E8}"/>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16">
                <a:extLst>
                  <a:ext uri="{FF2B5EF4-FFF2-40B4-BE49-F238E27FC236}">
                    <a16:creationId xmlns:a16="http://schemas.microsoft.com/office/drawing/2014/main" id="{B4C68AC8-5823-406F-83F1-9592965A02A3}"/>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17">
                <a:extLst>
                  <a:ext uri="{FF2B5EF4-FFF2-40B4-BE49-F238E27FC236}">
                    <a16:creationId xmlns:a16="http://schemas.microsoft.com/office/drawing/2014/main" id="{E636BEB1-72DF-4BF7-8F52-7F97358EEA5E}"/>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18">
                <a:extLst>
                  <a:ext uri="{FF2B5EF4-FFF2-40B4-BE49-F238E27FC236}">
                    <a16:creationId xmlns:a16="http://schemas.microsoft.com/office/drawing/2014/main" id="{B41100B3-2DF4-447C-97CA-D46FFA1F11C8}"/>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19">
                <a:extLst>
                  <a:ext uri="{FF2B5EF4-FFF2-40B4-BE49-F238E27FC236}">
                    <a16:creationId xmlns:a16="http://schemas.microsoft.com/office/drawing/2014/main" id="{8C63698D-DB69-4CC2-BE87-60A06DA57EF1}"/>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20">
                <a:extLst>
                  <a:ext uri="{FF2B5EF4-FFF2-40B4-BE49-F238E27FC236}">
                    <a16:creationId xmlns:a16="http://schemas.microsoft.com/office/drawing/2014/main" id="{D4A79E3C-6EE2-417D-B3F4-4B3CB4125DE5}"/>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21">
                <a:extLst>
                  <a:ext uri="{FF2B5EF4-FFF2-40B4-BE49-F238E27FC236}">
                    <a16:creationId xmlns:a16="http://schemas.microsoft.com/office/drawing/2014/main" id="{F291228A-CAAE-4F5A-9208-6349B007DCCF}"/>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22">
                <a:extLst>
                  <a:ext uri="{FF2B5EF4-FFF2-40B4-BE49-F238E27FC236}">
                    <a16:creationId xmlns:a16="http://schemas.microsoft.com/office/drawing/2014/main" id="{9DDA27E9-374F-465C-A59E-26F419E461AA}"/>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23">
                <a:extLst>
                  <a:ext uri="{FF2B5EF4-FFF2-40B4-BE49-F238E27FC236}">
                    <a16:creationId xmlns:a16="http://schemas.microsoft.com/office/drawing/2014/main" id="{4E9F23C0-2771-4F2F-AD02-10F282D8DA3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24">
                <a:extLst>
                  <a:ext uri="{FF2B5EF4-FFF2-40B4-BE49-F238E27FC236}">
                    <a16:creationId xmlns:a16="http://schemas.microsoft.com/office/drawing/2014/main" id="{905794C6-3373-46F1-B9B4-18B876CFA314}"/>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25">
                <a:extLst>
                  <a:ext uri="{FF2B5EF4-FFF2-40B4-BE49-F238E27FC236}">
                    <a16:creationId xmlns:a16="http://schemas.microsoft.com/office/drawing/2014/main" id="{44423A4E-5B61-421E-BB93-7BB9F1D1E64E}"/>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26">
                <a:extLst>
                  <a:ext uri="{FF2B5EF4-FFF2-40B4-BE49-F238E27FC236}">
                    <a16:creationId xmlns:a16="http://schemas.microsoft.com/office/drawing/2014/main" id="{959D3619-E6EB-4374-834B-D29D64A349F0}"/>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27">
                <a:extLst>
                  <a:ext uri="{FF2B5EF4-FFF2-40B4-BE49-F238E27FC236}">
                    <a16:creationId xmlns:a16="http://schemas.microsoft.com/office/drawing/2014/main" id="{E71AC1DA-3B27-43B0-96EE-D81F00EEBFB4}"/>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28">
                <a:extLst>
                  <a:ext uri="{FF2B5EF4-FFF2-40B4-BE49-F238E27FC236}">
                    <a16:creationId xmlns:a16="http://schemas.microsoft.com/office/drawing/2014/main" id="{76A750E7-241C-44DD-925E-AE6B692299C8}"/>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29">
                <a:extLst>
                  <a:ext uri="{FF2B5EF4-FFF2-40B4-BE49-F238E27FC236}">
                    <a16:creationId xmlns:a16="http://schemas.microsoft.com/office/drawing/2014/main" id="{3EAD0061-BA89-4B99-B2DA-A95634B547E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30">
                <a:extLst>
                  <a:ext uri="{FF2B5EF4-FFF2-40B4-BE49-F238E27FC236}">
                    <a16:creationId xmlns:a16="http://schemas.microsoft.com/office/drawing/2014/main" id="{A26EB3AF-F23F-4BEE-807F-67CCC6007887}"/>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31">
                <a:extLst>
                  <a:ext uri="{FF2B5EF4-FFF2-40B4-BE49-F238E27FC236}">
                    <a16:creationId xmlns:a16="http://schemas.microsoft.com/office/drawing/2014/main" id="{4559C3B1-8FD9-4EE8-951E-86545687428E}"/>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32">
                <a:extLst>
                  <a:ext uri="{FF2B5EF4-FFF2-40B4-BE49-F238E27FC236}">
                    <a16:creationId xmlns:a16="http://schemas.microsoft.com/office/drawing/2014/main" id="{0A4F11B7-B36A-4FE9-AD0B-2A5234D95902}"/>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33">
                <a:extLst>
                  <a:ext uri="{FF2B5EF4-FFF2-40B4-BE49-F238E27FC236}">
                    <a16:creationId xmlns:a16="http://schemas.microsoft.com/office/drawing/2014/main" id="{C40BF22E-2CB7-4D3C-AF35-DD4BB4A53838}"/>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34">
                <a:extLst>
                  <a:ext uri="{FF2B5EF4-FFF2-40B4-BE49-F238E27FC236}">
                    <a16:creationId xmlns:a16="http://schemas.microsoft.com/office/drawing/2014/main" id="{E5547799-659E-4141-9CBE-3BCC09BA6AFA}"/>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35">
                <a:extLst>
                  <a:ext uri="{FF2B5EF4-FFF2-40B4-BE49-F238E27FC236}">
                    <a16:creationId xmlns:a16="http://schemas.microsoft.com/office/drawing/2014/main" id="{21EBE2B6-52C9-42C6-97A5-79B2B754BC99}"/>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36">
                <a:extLst>
                  <a:ext uri="{FF2B5EF4-FFF2-40B4-BE49-F238E27FC236}">
                    <a16:creationId xmlns:a16="http://schemas.microsoft.com/office/drawing/2014/main" id="{503A95FA-C75E-441A-941F-549D8D7AC76E}"/>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37">
                <a:extLst>
                  <a:ext uri="{FF2B5EF4-FFF2-40B4-BE49-F238E27FC236}">
                    <a16:creationId xmlns:a16="http://schemas.microsoft.com/office/drawing/2014/main" id="{D3F8D8BC-53F7-4891-B68B-9F201DBF6D29}"/>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38">
                <a:extLst>
                  <a:ext uri="{FF2B5EF4-FFF2-40B4-BE49-F238E27FC236}">
                    <a16:creationId xmlns:a16="http://schemas.microsoft.com/office/drawing/2014/main" id="{D704EE5E-0D33-4BE6-BB11-DB2473225DD8}"/>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39">
                <a:extLst>
                  <a:ext uri="{FF2B5EF4-FFF2-40B4-BE49-F238E27FC236}">
                    <a16:creationId xmlns:a16="http://schemas.microsoft.com/office/drawing/2014/main" id="{B78B68FC-80B5-4835-8276-4D69D98A8E2E}"/>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0">
                <a:extLst>
                  <a:ext uri="{FF2B5EF4-FFF2-40B4-BE49-F238E27FC236}">
                    <a16:creationId xmlns:a16="http://schemas.microsoft.com/office/drawing/2014/main" id="{91EB77F6-5AA1-4156-9AF7-FC69E5C5A7B1}"/>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1">
                <a:extLst>
                  <a:ext uri="{FF2B5EF4-FFF2-40B4-BE49-F238E27FC236}">
                    <a16:creationId xmlns:a16="http://schemas.microsoft.com/office/drawing/2014/main" id="{ECC11C8F-7D50-49F5-A7D8-528609913F31}"/>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42">
                <a:extLst>
                  <a:ext uri="{FF2B5EF4-FFF2-40B4-BE49-F238E27FC236}">
                    <a16:creationId xmlns:a16="http://schemas.microsoft.com/office/drawing/2014/main" id="{1F98FBBF-3422-465C-A2F0-93400D7EA3C6}"/>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43">
                <a:extLst>
                  <a:ext uri="{FF2B5EF4-FFF2-40B4-BE49-F238E27FC236}">
                    <a16:creationId xmlns:a16="http://schemas.microsoft.com/office/drawing/2014/main" id="{B0977AB3-9343-472F-9174-F9A3F6E35E5D}"/>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44">
                <a:extLst>
                  <a:ext uri="{FF2B5EF4-FFF2-40B4-BE49-F238E27FC236}">
                    <a16:creationId xmlns:a16="http://schemas.microsoft.com/office/drawing/2014/main" id="{17B62EA4-332D-42F0-A292-D2EFF54D4B19}"/>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45">
                <a:extLst>
                  <a:ext uri="{FF2B5EF4-FFF2-40B4-BE49-F238E27FC236}">
                    <a16:creationId xmlns:a16="http://schemas.microsoft.com/office/drawing/2014/main" id="{FEFB6BDB-7B9E-4324-831B-7E5F101B9F09}"/>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46">
                <a:extLst>
                  <a:ext uri="{FF2B5EF4-FFF2-40B4-BE49-F238E27FC236}">
                    <a16:creationId xmlns:a16="http://schemas.microsoft.com/office/drawing/2014/main" id="{7A0F0DFA-102D-411C-927F-DBDB707001C0}"/>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47">
                <a:extLst>
                  <a:ext uri="{FF2B5EF4-FFF2-40B4-BE49-F238E27FC236}">
                    <a16:creationId xmlns:a16="http://schemas.microsoft.com/office/drawing/2014/main" id="{99D1AFF8-8312-4535-AFFE-625EBD8908FB}"/>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48">
                <a:extLst>
                  <a:ext uri="{FF2B5EF4-FFF2-40B4-BE49-F238E27FC236}">
                    <a16:creationId xmlns:a16="http://schemas.microsoft.com/office/drawing/2014/main" id="{4163C254-AB2A-40A8-9BAB-3D2C76C459CF}"/>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49">
                <a:extLst>
                  <a:ext uri="{FF2B5EF4-FFF2-40B4-BE49-F238E27FC236}">
                    <a16:creationId xmlns:a16="http://schemas.microsoft.com/office/drawing/2014/main" id="{3D7A679C-F1B9-4C5A-ABA4-3595D1526EA0}"/>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50">
                <a:extLst>
                  <a:ext uri="{FF2B5EF4-FFF2-40B4-BE49-F238E27FC236}">
                    <a16:creationId xmlns:a16="http://schemas.microsoft.com/office/drawing/2014/main" id="{E0428A78-56E5-463F-88FF-24304D850047}"/>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51">
                <a:extLst>
                  <a:ext uri="{FF2B5EF4-FFF2-40B4-BE49-F238E27FC236}">
                    <a16:creationId xmlns:a16="http://schemas.microsoft.com/office/drawing/2014/main" id="{9513531F-F6D1-4FC0-870D-417186A67671}"/>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52">
                <a:extLst>
                  <a:ext uri="{FF2B5EF4-FFF2-40B4-BE49-F238E27FC236}">
                    <a16:creationId xmlns:a16="http://schemas.microsoft.com/office/drawing/2014/main" id="{354E4057-4A27-4AC6-85AF-B9EC12472857}"/>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53">
                <a:extLst>
                  <a:ext uri="{FF2B5EF4-FFF2-40B4-BE49-F238E27FC236}">
                    <a16:creationId xmlns:a16="http://schemas.microsoft.com/office/drawing/2014/main" id="{553C50E3-642E-4512-BF86-41A62130DF81}"/>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54">
                <a:extLst>
                  <a:ext uri="{FF2B5EF4-FFF2-40B4-BE49-F238E27FC236}">
                    <a16:creationId xmlns:a16="http://schemas.microsoft.com/office/drawing/2014/main" id="{B8EABC1B-15EA-46D1-8C73-ACF16D8F919E}"/>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55">
                <a:extLst>
                  <a:ext uri="{FF2B5EF4-FFF2-40B4-BE49-F238E27FC236}">
                    <a16:creationId xmlns:a16="http://schemas.microsoft.com/office/drawing/2014/main" id="{14DF15C9-779E-4425-8EDC-867E888A2E39}"/>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56">
                <a:extLst>
                  <a:ext uri="{FF2B5EF4-FFF2-40B4-BE49-F238E27FC236}">
                    <a16:creationId xmlns:a16="http://schemas.microsoft.com/office/drawing/2014/main" id="{0B3CFD0A-D539-47DD-889C-0C9496D11AA9}"/>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57">
                <a:extLst>
                  <a:ext uri="{FF2B5EF4-FFF2-40B4-BE49-F238E27FC236}">
                    <a16:creationId xmlns:a16="http://schemas.microsoft.com/office/drawing/2014/main" id="{CFC8452D-D8F9-4A66-9EFE-DF00CA001498}"/>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58">
                <a:extLst>
                  <a:ext uri="{FF2B5EF4-FFF2-40B4-BE49-F238E27FC236}">
                    <a16:creationId xmlns:a16="http://schemas.microsoft.com/office/drawing/2014/main" id="{135EE6BD-B56B-452E-BB30-3B8DD609C51A}"/>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59">
                <a:extLst>
                  <a:ext uri="{FF2B5EF4-FFF2-40B4-BE49-F238E27FC236}">
                    <a16:creationId xmlns:a16="http://schemas.microsoft.com/office/drawing/2014/main" id="{09EEA4EB-97F0-4C36-A475-8345860BA40A}"/>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60">
                <a:extLst>
                  <a:ext uri="{FF2B5EF4-FFF2-40B4-BE49-F238E27FC236}">
                    <a16:creationId xmlns:a16="http://schemas.microsoft.com/office/drawing/2014/main" id="{1991987F-0A12-4DFA-9D56-5B580406620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61">
                <a:extLst>
                  <a:ext uri="{FF2B5EF4-FFF2-40B4-BE49-F238E27FC236}">
                    <a16:creationId xmlns:a16="http://schemas.microsoft.com/office/drawing/2014/main" id="{3EA0BE0C-033A-468E-AF57-3B1FB811B123}"/>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62">
                <a:extLst>
                  <a:ext uri="{FF2B5EF4-FFF2-40B4-BE49-F238E27FC236}">
                    <a16:creationId xmlns:a16="http://schemas.microsoft.com/office/drawing/2014/main" id="{3953501A-C5C1-4CA4-9BC7-9261507FCA98}"/>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63">
                <a:extLst>
                  <a:ext uri="{FF2B5EF4-FFF2-40B4-BE49-F238E27FC236}">
                    <a16:creationId xmlns:a16="http://schemas.microsoft.com/office/drawing/2014/main" id="{2074FE79-7AFE-489D-AB27-6D5D4EB550E1}"/>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64">
                <a:extLst>
                  <a:ext uri="{FF2B5EF4-FFF2-40B4-BE49-F238E27FC236}">
                    <a16:creationId xmlns:a16="http://schemas.microsoft.com/office/drawing/2014/main" id="{1363884A-28FF-413F-8082-8B221019B889}"/>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65">
                <a:extLst>
                  <a:ext uri="{FF2B5EF4-FFF2-40B4-BE49-F238E27FC236}">
                    <a16:creationId xmlns:a16="http://schemas.microsoft.com/office/drawing/2014/main" id="{07FC5C25-9A03-41E1-8684-519A0D5A2D99}"/>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66">
                <a:extLst>
                  <a:ext uri="{FF2B5EF4-FFF2-40B4-BE49-F238E27FC236}">
                    <a16:creationId xmlns:a16="http://schemas.microsoft.com/office/drawing/2014/main" id="{935D4829-5D21-44AE-971E-FDE5B6A62088}"/>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67">
                <a:extLst>
                  <a:ext uri="{FF2B5EF4-FFF2-40B4-BE49-F238E27FC236}">
                    <a16:creationId xmlns:a16="http://schemas.microsoft.com/office/drawing/2014/main" id="{881D2E5D-1F01-4CF4-AE86-AC8496011D9E}"/>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68">
                <a:extLst>
                  <a:ext uri="{FF2B5EF4-FFF2-40B4-BE49-F238E27FC236}">
                    <a16:creationId xmlns:a16="http://schemas.microsoft.com/office/drawing/2014/main" id="{6184EAF3-4C97-42D2-BA81-9CEE7D03F9F6}"/>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69">
                <a:extLst>
                  <a:ext uri="{FF2B5EF4-FFF2-40B4-BE49-F238E27FC236}">
                    <a16:creationId xmlns:a16="http://schemas.microsoft.com/office/drawing/2014/main" id="{4944A904-9457-43CC-9564-B6FF2430B682}"/>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70">
                <a:extLst>
                  <a:ext uri="{FF2B5EF4-FFF2-40B4-BE49-F238E27FC236}">
                    <a16:creationId xmlns:a16="http://schemas.microsoft.com/office/drawing/2014/main" id="{F4E4FACD-A861-4080-BD76-BA36ECF11B74}"/>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1">
                <a:extLst>
                  <a:ext uri="{FF2B5EF4-FFF2-40B4-BE49-F238E27FC236}">
                    <a16:creationId xmlns:a16="http://schemas.microsoft.com/office/drawing/2014/main" id="{03A0FB7F-2424-4415-8B1D-80E1F8E61350}"/>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72">
                <a:extLst>
                  <a:ext uri="{FF2B5EF4-FFF2-40B4-BE49-F238E27FC236}">
                    <a16:creationId xmlns:a16="http://schemas.microsoft.com/office/drawing/2014/main" id="{7261AD89-BF62-4119-B212-B79E2DBA63DF}"/>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73">
                <a:extLst>
                  <a:ext uri="{FF2B5EF4-FFF2-40B4-BE49-F238E27FC236}">
                    <a16:creationId xmlns:a16="http://schemas.microsoft.com/office/drawing/2014/main" id="{C62D85B3-7D00-4F2A-9B43-37BC2F385875}"/>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74">
                <a:extLst>
                  <a:ext uri="{FF2B5EF4-FFF2-40B4-BE49-F238E27FC236}">
                    <a16:creationId xmlns:a16="http://schemas.microsoft.com/office/drawing/2014/main" id="{43E09CAD-F1B7-4976-8DB6-DD622BD913E7}"/>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75">
                <a:extLst>
                  <a:ext uri="{FF2B5EF4-FFF2-40B4-BE49-F238E27FC236}">
                    <a16:creationId xmlns:a16="http://schemas.microsoft.com/office/drawing/2014/main" id="{E62CE6AE-0A7B-4EAB-B9D2-48AE270249A4}"/>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76">
                <a:extLst>
                  <a:ext uri="{FF2B5EF4-FFF2-40B4-BE49-F238E27FC236}">
                    <a16:creationId xmlns:a16="http://schemas.microsoft.com/office/drawing/2014/main" id="{C5C8C398-0499-4263-B9EE-B41CB2279C55}"/>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77">
                <a:extLst>
                  <a:ext uri="{FF2B5EF4-FFF2-40B4-BE49-F238E27FC236}">
                    <a16:creationId xmlns:a16="http://schemas.microsoft.com/office/drawing/2014/main" id="{83A061EF-01F8-4DE6-8771-E38D138EA144}"/>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78">
                <a:extLst>
                  <a:ext uri="{FF2B5EF4-FFF2-40B4-BE49-F238E27FC236}">
                    <a16:creationId xmlns:a16="http://schemas.microsoft.com/office/drawing/2014/main" id="{87E97BD0-E8BC-4C24-AE86-2C19F175B947}"/>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79">
                <a:extLst>
                  <a:ext uri="{FF2B5EF4-FFF2-40B4-BE49-F238E27FC236}">
                    <a16:creationId xmlns:a16="http://schemas.microsoft.com/office/drawing/2014/main" id="{713DDFD5-885C-42E4-A3D3-2FE56161C20C}"/>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80">
                <a:extLst>
                  <a:ext uri="{FF2B5EF4-FFF2-40B4-BE49-F238E27FC236}">
                    <a16:creationId xmlns:a16="http://schemas.microsoft.com/office/drawing/2014/main" id="{DD0BEF48-1A1A-405D-A3CF-6CCE287EC205}"/>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81">
                <a:extLst>
                  <a:ext uri="{FF2B5EF4-FFF2-40B4-BE49-F238E27FC236}">
                    <a16:creationId xmlns:a16="http://schemas.microsoft.com/office/drawing/2014/main" id="{F2212701-29CE-4576-B9FA-0336DB878511}"/>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82">
                <a:extLst>
                  <a:ext uri="{FF2B5EF4-FFF2-40B4-BE49-F238E27FC236}">
                    <a16:creationId xmlns:a16="http://schemas.microsoft.com/office/drawing/2014/main" id="{E4C851C5-AB5B-4632-B96B-27917F58ACD8}"/>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83">
                <a:extLst>
                  <a:ext uri="{FF2B5EF4-FFF2-40B4-BE49-F238E27FC236}">
                    <a16:creationId xmlns:a16="http://schemas.microsoft.com/office/drawing/2014/main" id="{7BD071B0-8A61-4685-8B35-F00DF7846EEA}"/>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84">
                <a:extLst>
                  <a:ext uri="{FF2B5EF4-FFF2-40B4-BE49-F238E27FC236}">
                    <a16:creationId xmlns:a16="http://schemas.microsoft.com/office/drawing/2014/main" id="{FBB2ECD1-67C6-41C3-8D4F-F629F216D05D}"/>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85">
                <a:extLst>
                  <a:ext uri="{FF2B5EF4-FFF2-40B4-BE49-F238E27FC236}">
                    <a16:creationId xmlns:a16="http://schemas.microsoft.com/office/drawing/2014/main" id="{77F091BC-2E69-42B1-94EB-6D46E65D8FA4}"/>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86">
                <a:extLst>
                  <a:ext uri="{FF2B5EF4-FFF2-40B4-BE49-F238E27FC236}">
                    <a16:creationId xmlns:a16="http://schemas.microsoft.com/office/drawing/2014/main" id="{56DB140E-A6D1-4C27-B83B-282AB9B888B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87">
                <a:extLst>
                  <a:ext uri="{FF2B5EF4-FFF2-40B4-BE49-F238E27FC236}">
                    <a16:creationId xmlns:a16="http://schemas.microsoft.com/office/drawing/2014/main" id="{D5F35C66-E446-47DC-835C-15585FE0BBA3}"/>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88">
                <a:extLst>
                  <a:ext uri="{FF2B5EF4-FFF2-40B4-BE49-F238E27FC236}">
                    <a16:creationId xmlns:a16="http://schemas.microsoft.com/office/drawing/2014/main" id="{9BE8F5EE-E435-49F8-BBC6-9E6872AED805}"/>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89">
                <a:extLst>
                  <a:ext uri="{FF2B5EF4-FFF2-40B4-BE49-F238E27FC236}">
                    <a16:creationId xmlns:a16="http://schemas.microsoft.com/office/drawing/2014/main" id="{6CB3FF19-58AC-4E58-B6BD-ABB614A865A7}"/>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90">
                <a:extLst>
                  <a:ext uri="{FF2B5EF4-FFF2-40B4-BE49-F238E27FC236}">
                    <a16:creationId xmlns:a16="http://schemas.microsoft.com/office/drawing/2014/main" id="{D0A809D4-3204-4A79-916D-E3E3D6EDDF5B}"/>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91">
                <a:extLst>
                  <a:ext uri="{FF2B5EF4-FFF2-40B4-BE49-F238E27FC236}">
                    <a16:creationId xmlns:a16="http://schemas.microsoft.com/office/drawing/2014/main" id="{4EC48862-4ED2-4AE5-9B7E-82A03EEA4A51}"/>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92">
                <a:extLst>
                  <a:ext uri="{FF2B5EF4-FFF2-40B4-BE49-F238E27FC236}">
                    <a16:creationId xmlns:a16="http://schemas.microsoft.com/office/drawing/2014/main" id="{7B0BB6C7-6FC8-4A17-9EAF-A1530CFD69A5}"/>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93">
                <a:extLst>
                  <a:ext uri="{FF2B5EF4-FFF2-40B4-BE49-F238E27FC236}">
                    <a16:creationId xmlns:a16="http://schemas.microsoft.com/office/drawing/2014/main" id="{CF27941A-0CE8-4475-98B8-76AD86C24D5B}"/>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94">
                <a:extLst>
                  <a:ext uri="{FF2B5EF4-FFF2-40B4-BE49-F238E27FC236}">
                    <a16:creationId xmlns:a16="http://schemas.microsoft.com/office/drawing/2014/main" id="{9F87A36B-9F64-4EAA-84D8-78FF1B9C571F}"/>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95">
                <a:extLst>
                  <a:ext uri="{FF2B5EF4-FFF2-40B4-BE49-F238E27FC236}">
                    <a16:creationId xmlns:a16="http://schemas.microsoft.com/office/drawing/2014/main" id="{F7D2473B-3B5C-496E-891C-70A366372793}"/>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96">
                <a:extLst>
                  <a:ext uri="{FF2B5EF4-FFF2-40B4-BE49-F238E27FC236}">
                    <a16:creationId xmlns:a16="http://schemas.microsoft.com/office/drawing/2014/main" id="{3BE243C9-3E6C-41EF-BA21-923245B53808}"/>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97">
                <a:extLst>
                  <a:ext uri="{FF2B5EF4-FFF2-40B4-BE49-F238E27FC236}">
                    <a16:creationId xmlns:a16="http://schemas.microsoft.com/office/drawing/2014/main" id="{6B9C38E2-1EE1-4007-B968-035B28AD4118}"/>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98">
                <a:extLst>
                  <a:ext uri="{FF2B5EF4-FFF2-40B4-BE49-F238E27FC236}">
                    <a16:creationId xmlns:a16="http://schemas.microsoft.com/office/drawing/2014/main" id="{BB788801-6528-4C53-9B25-6897E8B23C49}"/>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99">
                <a:extLst>
                  <a:ext uri="{FF2B5EF4-FFF2-40B4-BE49-F238E27FC236}">
                    <a16:creationId xmlns:a16="http://schemas.microsoft.com/office/drawing/2014/main" id="{3D639306-AD40-4283-B8C3-AA1D1A615036}"/>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00">
                <a:extLst>
                  <a:ext uri="{FF2B5EF4-FFF2-40B4-BE49-F238E27FC236}">
                    <a16:creationId xmlns:a16="http://schemas.microsoft.com/office/drawing/2014/main" id="{491EA46D-0097-4084-B182-BF4F35992B28}"/>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01">
                <a:extLst>
                  <a:ext uri="{FF2B5EF4-FFF2-40B4-BE49-F238E27FC236}">
                    <a16:creationId xmlns:a16="http://schemas.microsoft.com/office/drawing/2014/main" id="{EF35800B-BFB8-4F89-9F7A-6F4A221AD834}"/>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02">
                <a:extLst>
                  <a:ext uri="{FF2B5EF4-FFF2-40B4-BE49-F238E27FC236}">
                    <a16:creationId xmlns:a16="http://schemas.microsoft.com/office/drawing/2014/main" id="{8E8645AF-805E-42D8-BC17-483C02725B63}"/>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103">
                <a:extLst>
                  <a:ext uri="{FF2B5EF4-FFF2-40B4-BE49-F238E27FC236}">
                    <a16:creationId xmlns:a16="http://schemas.microsoft.com/office/drawing/2014/main" id="{59E166C1-663E-40A7-B46D-0E426B2ED226}"/>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04">
                <a:extLst>
                  <a:ext uri="{FF2B5EF4-FFF2-40B4-BE49-F238E27FC236}">
                    <a16:creationId xmlns:a16="http://schemas.microsoft.com/office/drawing/2014/main" id="{8B270136-CC7A-41A5-BA6C-87C5C7ABE5F0}"/>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105">
                <a:extLst>
                  <a:ext uri="{FF2B5EF4-FFF2-40B4-BE49-F238E27FC236}">
                    <a16:creationId xmlns:a16="http://schemas.microsoft.com/office/drawing/2014/main" id="{49E50C6E-26B5-4881-8AF7-F6DC879E4BF2}"/>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06">
                <a:extLst>
                  <a:ext uri="{FF2B5EF4-FFF2-40B4-BE49-F238E27FC236}">
                    <a16:creationId xmlns:a16="http://schemas.microsoft.com/office/drawing/2014/main" id="{CCE55FB3-AD1E-4E2C-94EF-00D0C1894EB6}"/>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08">
                <a:extLst>
                  <a:ext uri="{FF2B5EF4-FFF2-40B4-BE49-F238E27FC236}">
                    <a16:creationId xmlns:a16="http://schemas.microsoft.com/office/drawing/2014/main" id="{90E4F866-8925-4159-A105-332F826F934A}"/>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09">
                <a:extLst>
                  <a:ext uri="{FF2B5EF4-FFF2-40B4-BE49-F238E27FC236}">
                    <a16:creationId xmlns:a16="http://schemas.microsoft.com/office/drawing/2014/main" id="{300799D7-4DEC-439F-AAEB-FC1F984C961E}"/>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10">
                <a:extLst>
                  <a:ext uri="{FF2B5EF4-FFF2-40B4-BE49-F238E27FC236}">
                    <a16:creationId xmlns:a16="http://schemas.microsoft.com/office/drawing/2014/main" id="{08F5D2D0-5A72-492C-B2AE-808A57EB6FEF}"/>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11">
                <a:extLst>
                  <a:ext uri="{FF2B5EF4-FFF2-40B4-BE49-F238E27FC236}">
                    <a16:creationId xmlns:a16="http://schemas.microsoft.com/office/drawing/2014/main" id="{CAF8BEC8-9831-4393-BCE1-E35A74E06F4F}"/>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12">
                <a:extLst>
                  <a:ext uri="{FF2B5EF4-FFF2-40B4-BE49-F238E27FC236}">
                    <a16:creationId xmlns:a16="http://schemas.microsoft.com/office/drawing/2014/main" id="{A1C7D987-A3AC-4853-BD12-A9F973854CFF}"/>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13">
                <a:extLst>
                  <a:ext uri="{FF2B5EF4-FFF2-40B4-BE49-F238E27FC236}">
                    <a16:creationId xmlns:a16="http://schemas.microsoft.com/office/drawing/2014/main" id="{D64ED58E-8736-4D7C-B612-0BAA5A6C4770}"/>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14">
                <a:extLst>
                  <a:ext uri="{FF2B5EF4-FFF2-40B4-BE49-F238E27FC236}">
                    <a16:creationId xmlns:a16="http://schemas.microsoft.com/office/drawing/2014/main" id="{1F795A2E-FD9C-4D72-93F5-BF9AE66764D8}"/>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15">
                <a:extLst>
                  <a:ext uri="{FF2B5EF4-FFF2-40B4-BE49-F238E27FC236}">
                    <a16:creationId xmlns:a16="http://schemas.microsoft.com/office/drawing/2014/main" id="{670B80C5-DE68-4FF5-B3EE-6842712108E5}"/>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16">
                <a:extLst>
                  <a:ext uri="{FF2B5EF4-FFF2-40B4-BE49-F238E27FC236}">
                    <a16:creationId xmlns:a16="http://schemas.microsoft.com/office/drawing/2014/main" id="{E9418F3D-B410-4894-B63F-545DB03484C3}"/>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17">
                <a:extLst>
                  <a:ext uri="{FF2B5EF4-FFF2-40B4-BE49-F238E27FC236}">
                    <a16:creationId xmlns:a16="http://schemas.microsoft.com/office/drawing/2014/main" id="{0E094285-652C-4A16-A7AF-BBB4B00C0D63}"/>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18">
                <a:extLst>
                  <a:ext uri="{FF2B5EF4-FFF2-40B4-BE49-F238E27FC236}">
                    <a16:creationId xmlns:a16="http://schemas.microsoft.com/office/drawing/2014/main" id="{E3B868F5-5B85-4414-986D-EBE91C717948}"/>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19">
                <a:extLst>
                  <a:ext uri="{FF2B5EF4-FFF2-40B4-BE49-F238E27FC236}">
                    <a16:creationId xmlns:a16="http://schemas.microsoft.com/office/drawing/2014/main" id="{6EA52585-1188-42F5-8D72-6D6A918B1048}"/>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20">
                <a:extLst>
                  <a:ext uri="{FF2B5EF4-FFF2-40B4-BE49-F238E27FC236}">
                    <a16:creationId xmlns:a16="http://schemas.microsoft.com/office/drawing/2014/main" id="{BEB43067-A8AB-47A7-8CCB-81D746FFEABE}"/>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21">
                <a:extLst>
                  <a:ext uri="{FF2B5EF4-FFF2-40B4-BE49-F238E27FC236}">
                    <a16:creationId xmlns:a16="http://schemas.microsoft.com/office/drawing/2014/main" id="{C24D1BB5-BFD2-4D16-AE85-08110A89389D}"/>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22">
                <a:extLst>
                  <a:ext uri="{FF2B5EF4-FFF2-40B4-BE49-F238E27FC236}">
                    <a16:creationId xmlns:a16="http://schemas.microsoft.com/office/drawing/2014/main" id="{7B74A291-5C66-441F-8B7C-BA5F98AEC297}"/>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23">
                <a:extLst>
                  <a:ext uri="{FF2B5EF4-FFF2-40B4-BE49-F238E27FC236}">
                    <a16:creationId xmlns:a16="http://schemas.microsoft.com/office/drawing/2014/main" id="{B66B7B89-3B94-4126-AA1D-8A3A0DEFC2D9}"/>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24">
                <a:extLst>
                  <a:ext uri="{FF2B5EF4-FFF2-40B4-BE49-F238E27FC236}">
                    <a16:creationId xmlns:a16="http://schemas.microsoft.com/office/drawing/2014/main" id="{0109F79B-B5B9-4C71-B248-255FC4E19011}"/>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25">
                <a:extLst>
                  <a:ext uri="{FF2B5EF4-FFF2-40B4-BE49-F238E27FC236}">
                    <a16:creationId xmlns:a16="http://schemas.microsoft.com/office/drawing/2014/main" id="{4BB6EF50-B4E6-484A-9425-1D455AED6A2D}"/>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27">
                <a:extLst>
                  <a:ext uri="{FF2B5EF4-FFF2-40B4-BE49-F238E27FC236}">
                    <a16:creationId xmlns:a16="http://schemas.microsoft.com/office/drawing/2014/main" id="{86E4A239-96E7-46DE-82F0-9BF1210E7F4B}"/>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28">
                <a:extLst>
                  <a:ext uri="{FF2B5EF4-FFF2-40B4-BE49-F238E27FC236}">
                    <a16:creationId xmlns:a16="http://schemas.microsoft.com/office/drawing/2014/main" id="{C902EA36-9E18-4FD6-8CF9-A4786CA827A5}"/>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129">
                <a:extLst>
                  <a:ext uri="{FF2B5EF4-FFF2-40B4-BE49-F238E27FC236}">
                    <a16:creationId xmlns:a16="http://schemas.microsoft.com/office/drawing/2014/main" id="{8C86CB74-B66A-4F7D-9ED5-FA90CD40DB23}"/>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30">
                <a:extLst>
                  <a:ext uri="{FF2B5EF4-FFF2-40B4-BE49-F238E27FC236}">
                    <a16:creationId xmlns:a16="http://schemas.microsoft.com/office/drawing/2014/main" id="{743CF591-57EE-49E9-9FFC-69C5F55C0BCB}"/>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131">
                <a:extLst>
                  <a:ext uri="{FF2B5EF4-FFF2-40B4-BE49-F238E27FC236}">
                    <a16:creationId xmlns:a16="http://schemas.microsoft.com/office/drawing/2014/main" id="{5A397319-54A4-4C12-AD1B-B7E0FBEC5CAB}"/>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32">
                <a:extLst>
                  <a:ext uri="{FF2B5EF4-FFF2-40B4-BE49-F238E27FC236}">
                    <a16:creationId xmlns:a16="http://schemas.microsoft.com/office/drawing/2014/main" id="{C55DF89B-F059-4229-A1FA-4D9DD7A01972}"/>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133">
                <a:extLst>
                  <a:ext uri="{FF2B5EF4-FFF2-40B4-BE49-F238E27FC236}">
                    <a16:creationId xmlns:a16="http://schemas.microsoft.com/office/drawing/2014/main" id="{421F38AD-FCCE-4318-AE3F-2DB9D999B366}"/>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34">
                <a:extLst>
                  <a:ext uri="{FF2B5EF4-FFF2-40B4-BE49-F238E27FC236}">
                    <a16:creationId xmlns:a16="http://schemas.microsoft.com/office/drawing/2014/main" id="{FF54E668-46EE-4718-9B0F-E218087A8C20}"/>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35">
                <a:extLst>
                  <a:ext uri="{FF2B5EF4-FFF2-40B4-BE49-F238E27FC236}">
                    <a16:creationId xmlns:a16="http://schemas.microsoft.com/office/drawing/2014/main" id="{95AE0664-64FB-4D64-8AE6-78537B63CB30}"/>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36">
                <a:extLst>
                  <a:ext uri="{FF2B5EF4-FFF2-40B4-BE49-F238E27FC236}">
                    <a16:creationId xmlns:a16="http://schemas.microsoft.com/office/drawing/2014/main" id="{9A56CE34-83D7-49F0-A7D4-AB060DCA42BA}"/>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37">
                <a:extLst>
                  <a:ext uri="{FF2B5EF4-FFF2-40B4-BE49-F238E27FC236}">
                    <a16:creationId xmlns:a16="http://schemas.microsoft.com/office/drawing/2014/main" id="{249CE284-E4AE-4922-BDA4-B56ECB872352}"/>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38">
                <a:extLst>
                  <a:ext uri="{FF2B5EF4-FFF2-40B4-BE49-F238E27FC236}">
                    <a16:creationId xmlns:a16="http://schemas.microsoft.com/office/drawing/2014/main" id="{88DD76BE-D0F6-4B8A-8FDE-FC6A01A0A25D}"/>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39">
                <a:extLst>
                  <a:ext uri="{FF2B5EF4-FFF2-40B4-BE49-F238E27FC236}">
                    <a16:creationId xmlns:a16="http://schemas.microsoft.com/office/drawing/2014/main" id="{0493C6CB-7F2E-444E-987D-1A57D465BFA1}"/>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40">
                <a:extLst>
                  <a:ext uri="{FF2B5EF4-FFF2-40B4-BE49-F238E27FC236}">
                    <a16:creationId xmlns:a16="http://schemas.microsoft.com/office/drawing/2014/main" id="{FB928D38-0E97-455B-9B9D-C00AB82B9019}"/>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41">
                <a:extLst>
                  <a:ext uri="{FF2B5EF4-FFF2-40B4-BE49-F238E27FC236}">
                    <a16:creationId xmlns:a16="http://schemas.microsoft.com/office/drawing/2014/main" id="{31795529-F622-401C-9CF7-456C1DCE1249}"/>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42">
                <a:extLst>
                  <a:ext uri="{FF2B5EF4-FFF2-40B4-BE49-F238E27FC236}">
                    <a16:creationId xmlns:a16="http://schemas.microsoft.com/office/drawing/2014/main" id="{AE144B3B-0C52-4B81-9615-B8897E890474}"/>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43">
                <a:extLst>
                  <a:ext uri="{FF2B5EF4-FFF2-40B4-BE49-F238E27FC236}">
                    <a16:creationId xmlns:a16="http://schemas.microsoft.com/office/drawing/2014/main" id="{7904690B-6F3D-437D-8A96-FDEE2EC89F52}"/>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44">
                <a:extLst>
                  <a:ext uri="{FF2B5EF4-FFF2-40B4-BE49-F238E27FC236}">
                    <a16:creationId xmlns:a16="http://schemas.microsoft.com/office/drawing/2014/main" id="{DF83A14A-0F22-462A-A54F-AB64607A103A}"/>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45">
                <a:extLst>
                  <a:ext uri="{FF2B5EF4-FFF2-40B4-BE49-F238E27FC236}">
                    <a16:creationId xmlns:a16="http://schemas.microsoft.com/office/drawing/2014/main" id="{C43A3689-787C-4FB1-8DD4-415C09CA790E}"/>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46">
                <a:extLst>
                  <a:ext uri="{FF2B5EF4-FFF2-40B4-BE49-F238E27FC236}">
                    <a16:creationId xmlns:a16="http://schemas.microsoft.com/office/drawing/2014/main" id="{E1AAC5D5-F78C-426F-B867-120EFA1D8DA9}"/>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47">
                <a:extLst>
                  <a:ext uri="{FF2B5EF4-FFF2-40B4-BE49-F238E27FC236}">
                    <a16:creationId xmlns:a16="http://schemas.microsoft.com/office/drawing/2014/main" id="{7DAAAB89-1656-437F-9250-036604694DD0}"/>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48">
                <a:extLst>
                  <a:ext uri="{FF2B5EF4-FFF2-40B4-BE49-F238E27FC236}">
                    <a16:creationId xmlns:a16="http://schemas.microsoft.com/office/drawing/2014/main" id="{EB855500-916A-4A77-8A81-A308725D7B1A}"/>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49">
                <a:extLst>
                  <a:ext uri="{FF2B5EF4-FFF2-40B4-BE49-F238E27FC236}">
                    <a16:creationId xmlns:a16="http://schemas.microsoft.com/office/drawing/2014/main" id="{F2527ECE-F1CE-4807-A1EB-F21C9134156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50">
                <a:extLst>
                  <a:ext uri="{FF2B5EF4-FFF2-40B4-BE49-F238E27FC236}">
                    <a16:creationId xmlns:a16="http://schemas.microsoft.com/office/drawing/2014/main" id="{6F831A9B-A171-4653-B7F1-4477F792950A}"/>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51">
                <a:extLst>
                  <a:ext uri="{FF2B5EF4-FFF2-40B4-BE49-F238E27FC236}">
                    <a16:creationId xmlns:a16="http://schemas.microsoft.com/office/drawing/2014/main" id="{06FCBC5E-49CE-4447-9E55-6C5576B4815D}"/>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52">
                <a:extLst>
                  <a:ext uri="{FF2B5EF4-FFF2-40B4-BE49-F238E27FC236}">
                    <a16:creationId xmlns:a16="http://schemas.microsoft.com/office/drawing/2014/main" id="{6E786949-385F-4941-A9A8-D0219C298BC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53">
                <a:extLst>
                  <a:ext uri="{FF2B5EF4-FFF2-40B4-BE49-F238E27FC236}">
                    <a16:creationId xmlns:a16="http://schemas.microsoft.com/office/drawing/2014/main" id="{963D3DDF-C7AB-4F2A-B8A3-82BF44C878CE}"/>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54">
                <a:extLst>
                  <a:ext uri="{FF2B5EF4-FFF2-40B4-BE49-F238E27FC236}">
                    <a16:creationId xmlns:a16="http://schemas.microsoft.com/office/drawing/2014/main" id="{2B53B511-5A40-4E3F-948F-74B5F1C3FC11}"/>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55">
                <a:extLst>
                  <a:ext uri="{FF2B5EF4-FFF2-40B4-BE49-F238E27FC236}">
                    <a16:creationId xmlns:a16="http://schemas.microsoft.com/office/drawing/2014/main" id="{B9CF0A4C-2E11-4804-9A2E-EBCCD9F9033D}"/>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56">
                <a:extLst>
                  <a:ext uri="{FF2B5EF4-FFF2-40B4-BE49-F238E27FC236}">
                    <a16:creationId xmlns:a16="http://schemas.microsoft.com/office/drawing/2014/main" id="{9415E609-9DEE-4C3F-B8F9-1AAD04018F1B}"/>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57">
                <a:extLst>
                  <a:ext uri="{FF2B5EF4-FFF2-40B4-BE49-F238E27FC236}">
                    <a16:creationId xmlns:a16="http://schemas.microsoft.com/office/drawing/2014/main" id="{FE43561F-EA3A-4716-A927-C8DE6356F8F1}"/>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59">
                <a:extLst>
                  <a:ext uri="{FF2B5EF4-FFF2-40B4-BE49-F238E27FC236}">
                    <a16:creationId xmlns:a16="http://schemas.microsoft.com/office/drawing/2014/main" id="{261CA365-549C-41B7-A9DB-5AC73C188169}"/>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60">
                <a:extLst>
                  <a:ext uri="{FF2B5EF4-FFF2-40B4-BE49-F238E27FC236}">
                    <a16:creationId xmlns:a16="http://schemas.microsoft.com/office/drawing/2014/main" id="{607BF45A-9496-4B1F-844F-E6750C277DAA}"/>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61">
                <a:extLst>
                  <a:ext uri="{FF2B5EF4-FFF2-40B4-BE49-F238E27FC236}">
                    <a16:creationId xmlns:a16="http://schemas.microsoft.com/office/drawing/2014/main" id="{ABE5987F-6D16-44AC-A9E5-258C053D25F1}"/>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62">
                <a:extLst>
                  <a:ext uri="{FF2B5EF4-FFF2-40B4-BE49-F238E27FC236}">
                    <a16:creationId xmlns:a16="http://schemas.microsoft.com/office/drawing/2014/main" id="{3C305A59-0269-4C73-B38B-38860BF0D63A}"/>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65">
                <a:extLst>
                  <a:ext uri="{FF2B5EF4-FFF2-40B4-BE49-F238E27FC236}">
                    <a16:creationId xmlns:a16="http://schemas.microsoft.com/office/drawing/2014/main" id="{A26129AF-28B4-4048-A484-A34C84319D6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66">
                <a:extLst>
                  <a:ext uri="{FF2B5EF4-FFF2-40B4-BE49-F238E27FC236}">
                    <a16:creationId xmlns:a16="http://schemas.microsoft.com/office/drawing/2014/main" id="{16D6F643-E732-4A8F-8716-E1FD21D14013}"/>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67">
                <a:extLst>
                  <a:ext uri="{FF2B5EF4-FFF2-40B4-BE49-F238E27FC236}">
                    <a16:creationId xmlns:a16="http://schemas.microsoft.com/office/drawing/2014/main" id="{748E9A59-F819-4D33-B01D-C49E9FC29A59}"/>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68">
                <a:extLst>
                  <a:ext uri="{FF2B5EF4-FFF2-40B4-BE49-F238E27FC236}">
                    <a16:creationId xmlns:a16="http://schemas.microsoft.com/office/drawing/2014/main" id="{354BC967-322C-413F-A3FB-57BB49B48D8E}"/>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69">
                <a:extLst>
                  <a:ext uri="{FF2B5EF4-FFF2-40B4-BE49-F238E27FC236}">
                    <a16:creationId xmlns:a16="http://schemas.microsoft.com/office/drawing/2014/main" id="{AB698F57-53FD-4C43-AF2D-7939C2EF4C1D}"/>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70">
                <a:extLst>
                  <a:ext uri="{FF2B5EF4-FFF2-40B4-BE49-F238E27FC236}">
                    <a16:creationId xmlns:a16="http://schemas.microsoft.com/office/drawing/2014/main" id="{2CCF4FAB-7585-4BCD-97CC-18DAACBAEC57}"/>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71">
                <a:extLst>
                  <a:ext uri="{FF2B5EF4-FFF2-40B4-BE49-F238E27FC236}">
                    <a16:creationId xmlns:a16="http://schemas.microsoft.com/office/drawing/2014/main" id="{02D6978D-AAB6-471A-8A6E-F84FF630CCDC}"/>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72">
                <a:extLst>
                  <a:ext uri="{FF2B5EF4-FFF2-40B4-BE49-F238E27FC236}">
                    <a16:creationId xmlns:a16="http://schemas.microsoft.com/office/drawing/2014/main" id="{86193277-677F-4446-96CA-D48A8FDF322D}"/>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73">
                <a:extLst>
                  <a:ext uri="{FF2B5EF4-FFF2-40B4-BE49-F238E27FC236}">
                    <a16:creationId xmlns:a16="http://schemas.microsoft.com/office/drawing/2014/main" id="{C4C99B43-C7EC-4FEF-B897-41847B3A3171}"/>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4">
                <a:extLst>
                  <a:ext uri="{FF2B5EF4-FFF2-40B4-BE49-F238E27FC236}">
                    <a16:creationId xmlns:a16="http://schemas.microsoft.com/office/drawing/2014/main" id="{1932E29A-A6FF-4FB7-83A0-620551495854}"/>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5">
                <a:extLst>
                  <a:ext uri="{FF2B5EF4-FFF2-40B4-BE49-F238E27FC236}">
                    <a16:creationId xmlns:a16="http://schemas.microsoft.com/office/drawing/2014/main" id="{7E2D7E3C-9B9A-40A9-AD95-BC30D97B6F8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6">
                <a:extLst>
                  <a:ext uri="{FF2B5EF4-FFF2-40B4-BE49-F238E27FC236}">
                    <a16:creationId xmlns:a16="http://schemas.microsoft.com/office/drawing/2014/main" id="{0A3ED0E5-D9EC-429A-B49D-31EB217063A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77">
                <a:extLst>
                  <a:ext uri="{FF2B5EF4-FFF2-40B4-BE49-F238E27FC236}">
                    <a16:creationId xmlns:a16="http://schemas.microsoft.com/office/drawing/2014/main" id="{D27E5E0A-C44C-4B91-9E64-ACE2C1064AB7}"/>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78">
                <a:extLst>
                  <a:ext uri="{FF2B5EF4-FFF2-40B4-BE49-F238E27FC236}">
                    <a16:creationId xmlns:a16="http://schemas.microsoft.com/office/drawing/2014/main" id="{C668D9F9-5C5E-4337-B600-CE99742A4D55}"/>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79">
                <a:extLst>
                  <a:ext uri="{FF2B5EF4-FFF2-40B4-BE49-F238E27FC236}">
                    <a16:creationId xmlns:a16="http://schemas.microsoft.com/office/drawing/2014/main" id="{80FA955B-9516-4C13-AFBC-E1BB0B60416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80">
                <a:extLst>
                  <a:ext uri="{FF2B5EF4-FFF2-40B4-BE49-F238E27FC236}">
                    <a16:creationId xmlns:a16="http://schemas.microsoft.com/office/drawing/2014/main" id="{9A53B009-C552-4EEE-BDB6-234304A96DAF}"/>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81">
                <a:extLst>
                  <a:ext uri="{FF2B5EF4-FFF2-40B4-BE49-F238E27FC236}">
                    <a16:creationId xmlns:a16="http://schemas.microsoft.com/office/drawing/2014/main" id="{05BB6227-796E-4520-9723-2E8CB81FBD23}"/>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 name="Title 2">
            <a:extLst>
              <a:ext uri="{FF2B5EF4-FFF2-40B4-BE49-F238E27FC236}">
                <a16:creationId xmlns:a16="http://schemas.microsoft.com/office/drawing/2014/main" id="{BF726FBD-4136-430C-AD62-78F83B119A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5605992"/>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mplate Option 1 (Screenshot)">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F970DE25-D416-4D03-A3D4-F84EE5C34A10}"/>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grpSp>
        <p:nvGrpSpPr>
          <p:cNvPr id="8" name="Group 7">
            <a:extLst>
              <a:ext uri="{FF2B5EF4-FFF2-40B4-BE49-F238E27FC236}">
                <a16:creationId xmlns:a16="http://schemas.microsoft.com/office/drawing/2014/main" id="{DD82EDC8-2517-47D1-8802-B16FACD2A1CA}"/>
              </a:ext>
            </a:extLst>
          </p:cNvPr>
          <p:cNvGrpSpPr/>
          <p:nvPr userDrawn="1"/>
        </p:nvGrpSpPr>
        <p:grpSpPr>
          <a:xfrm>
            <a:off x="1900730" y="1562100"/>
            <a:ext cx="5342542" cy="4078116"/>
            <a:chOff x="6106507" y="2425967"/>
            <a:chExt cx="4977670" cy="3799599"/>
          </a:xfrm>
        </p:grpSpPr>
        <p:sp>
          <p:nvSpPr>
            <p:cNvPr id="10" name="Rectangle 9">
              <a:extLst>
                <a:ext uri="{FF2B5EF4-FFF2-40B4-BE49-F238E27FC236}">
                  <a16:creationId xmlns:a16="http://schemas.microsoft.com/office/drawing/2014/main" id="{2F95F1CC-A6F3-4F8A-8DE1-D27F89354214}"/>
                </a:ext>
              </a:extLst>
            </p:cNvPr>
            <p:cNvSpPr/>
            <p:nvPr userDrawn="1"/>
          </p:nvSpPr>
          <p:spPr>
            <a:xfrm>
              <a:off x="6258401" y="2527300"/>
              <a:ext cx="4673883" cy="2781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A6B3C7F-60BF-4ABA-9E14-459E90AAF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507" y="2425967"/>
              <a:ext cx="4977670" cy="3799599"/>
            </a:xfrm>
            <a:prstGeom prst="rect">
              <a:avLst/>
            </a:prstGeom>
          </p:spPr>
        </p:pic>
      </p:grpSp>
      <p:sp>
        <p:nvSpPr>
          <p:cNvPr id="12" name="Picture Placeholder 6">
            <a:extLst>
              <a:ext uri="{FF2B5EF4-FFF2-40B4-BE49-F238E27FC236}">
                <a16:creationId xmlns:a16="http://schemas.microsoft.com/office/drawing/2014/main" id="{0FBEE88C-2DE1-4B8D-8D88-06CC76A999C7}"/>
              </a:ext>
            </a:extLst>
          </p:cNvPr>
          <p:cNvSpPr>
            <a:spLocks noGrp="1"/>
          </p:cNvSpPr>
          <p:nvPr>
            <p:ph type="pic" sz="quarter" idx="20" hasCustomPrompt="1"/>
          </p:nvPr>
        </p:nvSpPr>
        <p:spPr>
          <a:xfrm>
            <a:off x="2115026" y="1779968"/>
            <a:ext cx="4913950" cy="2767078"/>
          </a:xfrm>
          <a:prstGeom prst="rect">
            <a:avLst/>
          </a:prstGeom>
        </p:spPr>
        <p:txBody>
          <a:bodyPr/>
          <a:lstStyle>
            <a:lvl1pPr marL="0" indent="0" algn="ctr">
              <a:lnSpc>
                <a:spcPct val="100000"/>
              </a:lnSpc>
              <a:spcBef>
                <a:spcPts val="0"/>
              </a:spcBef>
              <a:buNone/>
              <a:defRPr sz="1800">
                <a:solidFill>
                  <a:schemeClr val="bg2"/>
                </a:solidFill>
              </a:defRPr>
            </a:lvl1pPr>
          </a:lstStyle>
          <a:p>
            <a:r>
              <a:rPr lang="en-US" dirty="0"/>
              <a:t>Click to add screenshot</a:t>
            </a:r>
          </a:p>
        </p:txBody>
      </p:sp>
      <p:sp>
        <p:nvSpPr>
          <p:cNvPr id="2" name="Title 1">
            <a:extLst>
              <a:ext uri="{FF2B5EF4-FFF2-40B4-BE49-F238E27FC236}">
                <a16:creationId xmlns:a16="http://schemas.microsoft.com/office/drawing/2014/main" id="{D25663B2-43F8-4D2A-A702-E4DA5581B7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619314"/>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14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Need Assistanc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730D3-D1EB-4247-9548-5DD9A9680B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896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F85C9-5BF7-4689-B465-5032E0E31E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108192"/>
          </a:xfrm>
          <a:prstGeom prst="rect">
            <a:avLst/>
          </a:prstGeom>
        </p:spPr>
      </p:pic>
      <p:sp>
        <p:nvSpPr>
          <p:cNvPr id="4" name="Rectangle 3">
            <a:extLst>
              <a:ext uri="{FF2B5EF4-FFF2-40B4-BE49-F238E27FC236}">
                <a16:creationId xmlns:a16="http://schemas.microsoft.com/office/drawing/2014/main" id="{0395418A-C9A7-4177-843A-99A4E2D1D088}"/>
              </a:ext>
            </a:extLst>
          </p:cNvPr>
          <p:cNvSpPr/>
          <p:nvPr userDrawn="1"/>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userDrawn="1"/>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userDrawn="1"/>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924676692"/>
      </p:ext>
    </p:extLst>
  </p:cSld>
  <p:clrMapOvr>
    <a:masterClrMapping/>
  </p:clrMapOvr>
  <p:extLst mod="1">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D897C1-8AFF-3E4A-BAC8-19A93BD25F48}"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14A99-9894-3E4C-AC75-853CAE336D95}" type="slidenum">
              <a:rPr lang="en-US" smtClean="0"/>
              <a:t>‹#›</a:t>
            </a:fld>
            <a:endParaRPr lang="en-US"/>
          </a:p>
        </p:txBody>
      </p:sp>
    </p:spTree>
    <p:extLst>
      <p:ext uri="{BB962C8B-B14F-4D97-AF65-F5344CB8AC3E}">
        <p14:creationId xmlns:p14="http://schemas.microsoft.com/office/powerpoint/2010/main" val="45879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8_Titl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F85C9-5BF7-4689-B465-5032E0E31E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54" t="6235" b="-3781"/>
          <a:stretch/>
        </p:blipFill>
        <p:spPr>
          <a:xfrm>
            <a:off x="-1" y="0"/>
            <a:ext cx="9144001" cy="6108192"/>
          </a:xfrm>
          <a:prstGeom prst="rect">
            <a:avLst/>
          </a:prstGeom>
        </p:spPr>
      </p:pic>
      <p:sp>
        <p:nvSpPr>
          <p:cNvPr id="4" name="Rectangle 3">
            <a:extLst>
              <a:ext uri="{FF2B5EF4-FFF2-40B4-BE49-F238E27FC236}">
                <a16:creationId xmlns:a16="http://schemas.microsoft.com/office/drawing/2014/main" id="{0395418A-C9A7-4177-843A-99A4E2D1D088}"/>
              </a:ext>
            </a:extLst>
          </p:cNvPr>
          <p:cNvSpPr/>
          <p:nvPr userDrawn="1"/>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userDrawn="1"/>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userDrawn="1"/>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3177833327"/>
      </p:ext>
    </p:extLst>
  </p:cSld>
  <p:clrMapOvr>
    <a:masterClrMapping/>
  </p:clrMapOvr>
  <p:extLst mod="1">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019800"/>
            <a:ext cx="8572500" cy="266700"/>
          </a:xfrm>
        </p:spPr>
        <p:txBody>
          <a:bodyPr lIns="0" tIns="0" rIns="0" bIns="0"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3" name="Title 2">
            <a:extLst>
              <a:ext uri="{FF2B5EF4-FFF2-40B4-BE49-F238E27FC236}">
                <a16:creationId xmlns:a16="http://schemas.microsoft.com/office/drawing/2014/main" id="{D4963ED7-A48E-486D-93CD-18E8173D593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548876"/>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mplate Option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63ED7-A48E-486D-93CD-18E8173D593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4012970"/>
      </p:ext>
    </p:extLst>
  </p:cSld>
  <p:clrMapOvr>
    <a:masterClrMapping/>
  </p:clrMapOvr>
  <p:extLst mod="1">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pic>
        <p:nvPicPr>
          <p:cNvPr id="15" name="Picture 14">
            <a:extLst>
              <a:ext uri="{FF2B5EF4-FFF2-40B4-BE49-F238E27FC236}">
                <a16:creationId xmlns:a16="http://schemas.microsoft.com/office/drawing/2014/main" id="{D78F0143-7BBC-4A9B-B2CC-60DF098DBB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17" name="Content Placeholder 2">
            <a:extLst>
              <a:ext uri="{FF2B5EF4-FFF2-40B4-BE49-F238E27FC236}">
                <a16:creationId xmlns:a16="http://schemas.microsoft.com/office/drawing/2014/main" id="{FA232BD8-888E-4624-A343-BE826D813A7A}"/>
              </a:ext>
            </a:extLst>
          </p:cNvPr>
          <p:cNvSpPr>
            <a:spLocks noGrp="1"/>
          </p:cNvSpPr>
          <p:nvPr>
            <p:ph sz="quarter" idx="13"/>
          </p:nvPr>
        </p:nvSpPr>
        <p:spPr>
          <a:xfrm>
            <a:off x="285750" y="1295400"/>
            <a:ext cx="8572500" cy="4584783"/>
          </a:xfrm>
        </p:spPr>
        <p:txBody>
          <a:bodyPr/>
          <a:lstStyle>
            <a:lvl1pPr marL="228600" indent="-228600">
              <a:defRPr>
                <a:solidFill>
                  <a:schemeClr val="accent4"/>
                </a:solidFill>
              </a:defRPr>
            </a:lvl1pPr>
            <a:lvl2pPr marL="457200" indent="-228600">
              <a:defRPr>
                <a:solidFill>
                  <a:schemeClr val="accent4"/>
                </a:solidFill>
              </a:defRPr>
            </a:lvl2pPr>
            <a:lvl3pPr marL="685800" indent="-228600">
              <a:defRPr>
                <a:solidFill>
                  <a:schemeClr val="accent4"/>
                </a:solidFill>
              </a:defRPr>
            </a:lvl3pPr>
            <a:lvl4pPr marL="914400" indent="-228600">
              <a:defRPr>
                <a:solidFill>
                  <a:schemeClr val="accent4"/>
                </a:solidFill>
              </a:defRPr>
            </a:lvl4pPr>
            <a:lvl5pPr marL="1143000" indent="-228600">
              <a:buFont typeface="Wingdings" panose="05000000000000000000" pitchFamily="2" charset="2"/>
              <a:buChar char="Ø"/>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D5FAFD21-CAB6-4EF4-9C42-A3D0B0BA623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8861278"/>
      </p:ext>
    </p:extLst>
  </p:cSld>
  <p:clrMapOvr>
    <a:masterClrMapping/>
  </p:clrMapOvr>
  <p:extLst mod="1">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6" name="Text Placeholder 4">
            <a:extLst>
              <a:ext uri="{FF2B5EF4-FFF2-40B4-BE49-F238E27FC236}">
                <a16:creationId xmlns:a16="http://schemas.microsoft.com/office/drawing/2014/main" id="{748965A7-EE5C-448E-A7DC-0155EB7559B6}"/>
              </a:ext>
            </a:extLst>
          </p:cNvPr>
          <p:cNvSpPr>
            <a:spLocks noGrp="1"/>
          </p:cNvSpPr>
          <p:nvPr>
            <p:ph type="body" sz="quarter" idx="11" hasCustomPrompt="1"/>
          </p:nvPr>
        </p:nvSpPr>
        <p:spPr>
          <a:xfrm>
            <a:off x="285750" y="1184312"/>
            <a:ext cx="8572500" cy="312794"/>
          </a:xfrm>
        </p:spPr>
        <p:txBody>
          <a:bodyPr/>
          <a:lstStyle>
            <a:lvl1pPr marL="0" indent="0" algn="l" defTabSz="685800" rtl="0" eaLnBrk="1" latinLnBrk="0" hangingPunct="1">
              <a:lnSpc>
                <a:spcPct val="100000"/>
              </a:lnSpc>
              <a:spcBef>
                <a:spcPts val="450"/>
              </a:spcBef>
              <a:buFont typeface="Arial" panose="020B0604020202020204" pitchFamily="34" charset="0"/>
              <a:buNone/>
              <a:defRPr lang="en-US" sz="2400" kern="1200" cap="none" baseline="0" dirty="0">
                <a:solidFill>
                  <a:schemeClr val="accent3"/>
                </a:solidFill>
                <a:latin typeface="+mn-lt"/>
                <a:ea typeface="+mn-ea"/>
                <a:cs typeface="+mn-cs"/>
              </a:defRPr>
            </a:lvl1pPr>
          </a:lstStyle>
          <a:p>
            <a:pPr lvl="0"/>
            <a:r>
              <a:rPr lang="en-US" dirty="0"/>
              <a:t>Edit Master Text Styles</a:t>
            </a:r>
          </a:p>
        </p:txBody>
      </p:sp>
      <p:pic>
        <p:nvPicPr>
          <p:cNvPr id="15" name="Picture 14">
            <a:extLst>
              <a:ext uri="{FF2B5EF4-FFF2-40B4-BE49-F238E27FC236}">
                <a16:creationId xmlns:a16="http://schemas.microsoft.com/office/drawing/2014/main" id="{D78F0143-7BBC-4A9B-B2CC-60DF098DBB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17" name="Content Placeholder 2">
            <a:extLst>
              <a:ext uri="{FF2B5EF4-FFF2-40B4-BE49-F238E27FC236}">
                <a16:creationId xmlns:a16="http://schemas.microsoft.com/office/drawing/2014/main" id="{FA232BD8-888E-4624-A343-BE826D813A7A}"/>
              </a:ext>
            </a:extLst>
          </p:cNvPr>
          <p:cNvSpPr>
            <a:spLocks noGrp="1"/>
          </p:cNvSpPr>
          <p:nvPr>
            <p:ph sz="quarter" idx="13"/>
          </p:nvPr>
        </p:nvSpPr>
        <p:spPr>
          <a:xfrm>
            <a:off x="285750" y="1612984"/>
            <a:ext cx="8572500" cy="4267199"/>
          </a:xfrm>
        </p:spPr>
        <p:txBody>
          <a:bodyPr/>
          <a:lstStyle>
            <a:lvl1pPr marL="228600" indent="-228600">
              <a:defRPr>
                <a:solidFill>
                  <a:schemeClr val="accent4"/>
                </a:solidFill>
              </a:defRPr>
            </a:lvl1pPr>
            <a:lvl2pPr marL="457200" indent="-228600">
              <a:defRPr>
                <a:solidFill>
                  <a:schemeClr val="accent4"/>
                </a:solidFill>
              </a:defRPr>
            </a:lvl2pPr>
            <a:lvl3pPr marL="685800" indent="-228600">
              <a:defRPr>
                <a:solidFill>
                  <a:schemeClr val="accent4"/>
                </a:solidFill>
              </a:defRPr>
            </a:lvl3pPr>
            <a:lvl4pPr marL="914400" indent="-228600">
              <a:defRPr>
                <a:solidFill>
                  <a:schemeClr val="accent4"/>
                </a:solidFill>
              </a:defRPr>
            </a:lvl4pPr>
            <a:lvl5pPr marL="1143000" indent="-228600">
              <a:buFont typeface="Wingdings" panose="05000000000000000000" pitchFamily="2" charset="2"/>
              <a:buChar char="Ø"/>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262BC1E6-8CE5-4F3A-A3E6-422B5DE654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318773"/>
      </p:ext>
    </p:extLst>
  </p:cSld>
  <p:clrMapOvr>
    <a:masterClrMapping/>
  </p:clrMapOvr>
  <p:extLst mod="1">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A7B78D-934A-48FD-B189-67D4308DFB88}"/>
              </a:ext>
            </a:extLst>
          </p:cNvPr>
          <p:cNvSpPr/>
          <p:nvPr userDrawn="1"/>
        </p:nvSpPr>
        <p:spPr>
          <a:xfrm>
            <a:off x="0" y="0"/>
            <a:ext cx="9144000" cy="10488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pic>
        <p:nvPicPr>
          <p:cNvPr id="11" name="Picture 10">
            <a:extLst>
              <a:ext uri="{FF2B5EF4-FFF2-40B4-BE49-F238E27FC236}">
                <a16:creationId xmlns:a16="http://schemas.microsoft.com/office/drawing/2014/main" id="{692C7C11-C760-4E2A-B1E1-AAB273CC54B7}"/>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2" name="Title Placeholder 1">
            <a:extLst>
              <a:ext uri="{FF2B5EF4-FFF2-40B4-BE49-F238E27FC236}">
                <a16:creationId xmlns:a16="http://schemas.microsoft.com/office/drawing/2014/main" id="{277C52E2-1E49-45DA-8C28-09D413E61B05}"/>
              </a:ext>
            </a:extLst>
          </p:cNvPr>
          <p:cNvSpPr>
            <a:spLocks noGrp="1"/>
          </p:cNvSpPr>
          <p:nvPr>
            <p:ph type="title"/>
          </p:nvPr>
        </p:nvSpPr>
        <p:spPr>
          <a:xfrm>
            <a:off x="285750" y="228602"/>
            <a:ext cx="7664450" cy="685800"/>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53DE48DC-A263-4B14-948E-895B70F634AA}"/>
              </a:ext>
            </a:extLst>
          </p:cNvPr>
          <p:cNvSpPr>
            <a:spLocks noGrp="1"/>
          </p:cNvSpPr>
          <p:nvPr>
            <p:ph type="body" idx="1"/>
          </p:nvPr>
        </p:nvSpPr>
        <p:spPr>
          <a:xfrm>
            <a:off x="285750" y="1295400"/>
            <a:ext cx="8572500" cy="473784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DF062463-1C74-4299-889B-96139AF143B0}"/>
              </a:ext>
            </a:extLst>
          </p:cNvPr>
          <p:cNvSpPr txBox="1"/>
          <p:nvPr userDrawn="1"/>
        </p:nvSpPr>
        <p:spPr>
          <a:xfrm>
            <a:off x="6741460" y="6400803"/>
            <a:ext cx="2116792" cy="457201"/>
          </a:xfrm>
          <a:prstGeom prst="rect">
            <a:avLst/>
          </a:prstGeom>
          <a:noFill/>
        </p:spPr>
        <p:txBody>
          <a:bodyPr wrap="square" lIns="0" tIns="0" rIns="0" bIns="0" rtlCol="0" anchor="ctr">
            <a:noAutofit/>
          </a:bodyPr>
          <a:lstStyle/>
          <a:p>
            <a:pPr algn="r"/>
            <a:r>
              <a:rPr lang="sk-SK" sz="750" dirty="0">
                <a:solidFill>
                  <a:schemeClr val="accent1"/>
                </a:solidFill>
              </a:rPr>
              <a:t>© 2018</a:t>
            </a:r>
            <a:r>
              <a:rPr lang="en-US" sz="750" dirty="0">
                <a:solidFill>
                  <a:schemeClr val="accent1"/>
                </a:solidFill>
              </a:rPr>
              <a:t> Association of Title IX Administrators</a:t>
            </a:r>
          </a:p>
        </p:txBody>
      </p:sp>
      <p:sp>
        <p:nvSpPr>
          <p:cNvPr id="14" name="TextBox 13">
            <a:extLst>
              <a:ext uri="{FF2B5EF4-FFF2-40B4-BE49-F238E27FC236}">
                <a16:creationId xmlns:a16="http://schemas.microsoft.com/office/drawing/2014/main" id="{366EE792-8BA6-4DA5-A59D-A65621574F39}"/>
              </a:ext>
            </a:extLst>
          </p:cNvPr>
          <p:cNvSpPr txBox="1"/>
          <p:nvPr userDrawn="1"/>
        </p:nvSpPr>
        <p:spPr>
          <a:xfrm>
            <a:off x="288370" y="6400803"/>
            <a:ext cx="182880" cy="457201"/>
          </a:xfrm>
          <a:prstGeom prst="rect">
            <a:avLst/>
          </a:prstGeom>
          <a:noFill/>
        </p:spPr>
        <p:txBody>
          <a:bodyPr wrap="square" lIns="0" tIns="0" rIns="0" bIns="0" rtlCol="0" anchor="ctr">
            <a:noAutofit/>
          </a:bodyPr>
          <a:lstStyle/>
          <a:p>
            <a:fld id="{6E50C3A9-A1C5-42D9-B08B-06176D99F5D4}" type="slidenum">
              <a:rPr lang="en-US" sz="750" smtClean="0">
                <a:solidFill>
                  <a:schemeClr val="accent1"/>
                </a:solidFill>
              </a:rPr>
              <a:t>‹#›</a:t>
            </a:fld>
            <a:endParaRPr lang="en-US" sz="563" dirty="0">
              <a:solidFill>
                <a:schemeClr val="accent1"/>
              </a:solidFill>
            </a:endParaRPr>
          </a:p>
        </p:txBody>
      </p:sp>
      <p:cxnSp>
        <p:nvCxnSpPr>
          <p:cNvPr id="15" name="Straight Connector 14">
            <a:extLst>
              <a:ext uri="{FF2B5EF4-FFF2-40B4-BE49-F238E27FC236}">
                <a16:creationId xmlns:a16="http://schemas.microsoft.com/office/drawing/2014/main" id="{7BB69319-46E7-43B8-AC6E-B8631EF25648}"/>
              </a:ext>
            </a:extLst>
          </p:cNvPr>
          <p:cNvCxnSpPr>
            <a:cxnSpLocks/>
          </p:cNvCxnSpPr>
          <p:nvPr userDrawn="1"/>
        </p:nvCxnSpPr>
        <p:spPr>
          <a:xfrm>
            <a:off x="0" y="6400800"/>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718454"/>
      </p:ext>
    </p:extLst>
  </p:cSld>
  <p:clrMap bg1="lt1" tx1="dk1" bg2="lt2" tx2="dk2" accent1="accent1" accent2="accent2" accent3="accent3" accent4="accent4" accent5="accent5" accent6="accent6" hlink="hlink" folHlink="folHlink"/>
  <p:sldLayoutIdLst>
    <p:sldLayoutId id="2147483876" r:id="rId1"/>
    <p:sldLayoutId id="2147483888" r:id="rId2"/>
    <p:sldLayoutId id="2147483885" r:id="rId3"/>
    <p:sldLayoutId id="2147483887" r:id="rId4"/>
    <p:sldLayoutId id="2147483891" r:id="rId5"/>
    <p:sldLayoutId id="2147483842" r:id="rId6"/>
    <p:sldLayoutId id="2147483890" r:id="rId7"/>
    <p:sldLayoutId id="2147483873" r:id="rId8"/>
    <p:sldLayoutId id="2147483883" r:id="rId9"/>
    <p:sldLayoutId id="2147483867" r:id="rId10"/>
    <p:sldLayoutId id="2147483877" r:id="rId11"/>
    <p:sldLayoutId id="2147483878" r:id="rId12"/>
    <p:sldLayoutId id="2147483879" r:id="rId13"/>
    <p:sldLayoutId id="2147483880" r:id="rId14"/>
    <p:sldLayoutId id="2147483881" r:id="rId15"/>
    <p:sldLayoutId id="2147483882" r:id="rId16"/>
    <p:sldLayoutId id="2147483846" r:id="rId17"/>
    <p:sldLayoutId id="2147483847" r:id="rId18"/>
    <p:sldLayoutId id="2147483848" r:id="rId19"/>
    <p:sldLayoutId id="214748388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86" r:id="rId31"/>
    <p:sldLayoutId id="2147483860" r:id="rId32"/>
    <p:sldLayoutId id="2147483861" r:id="rId33"/>
    <p:sldLayoutId id="2147483862" r:id="rId34"/>
    <p:sldLayoutId id="2147483863" r:id="rId35"/>
    <p:sldLayoutId id="2147483865" r:id="rId36"/>
    <p:sldLayoutId id="2147483866" r:id="rId37"/>
    <p:sldLayoutId id="2147483868" r:id="rId38"/>
    <p:sldLayoutId id="2147483869" r:id="rId39"/>
    <p:sldLayoutId id="2147483893" r:id="rId40"/>
  </p:sldLayoutIdLst>
  <p:txStyles>
    <p:titleStyle>
      <a:lvl1pPr algn="l" defTabSz="685800" rtl="0" eaLnBrk="1" latinLnBrk="0" hangingPunct="1">
        <a:lnSpc>
          <a:spcPct val="80000"/>
        </a:lnSpc>
        <a:spcBef>
          <a:spcPct val="0"/>
        </a:spcBef>
        <a:buNone/>
        <a:defRPr sz="3000" b="1" kern="1200" cap="all" baseline="0">
          <a:solidFill>
            <a:schemeClr val="bg1"/>
          </a:solidFill>
          <a:latin typeface="+mn-lt"/>
          <a:ea typeface="+mj-ea"/>
          <a:cs typeface="+mj-cs"/>
        </a:defRPr>
      </a:lvl1pPr>
    </p:titleStyle>
    <p:bodyStyle>
      <a:lvl1pPr marL="228600" indent="-228600" algn="l" defTabSz="685800" rtl="0" eaLnBrk="1" latinLnBrk="0" hangingPunct="1">
        <a:lnSpc>
          <a:spcPct val="100000"/>
        </a:lnSpc>
        <a:spcBef>
          <a:spcPts val="450"/>
        </a:spcBef>
        <a:buClr>
          <a:schemeClr val="accent3"/>
        </a:buClr>
        <a:buFont typeface="Arial" panose="020B0604020202020204" pitchFamily="34" charset="0"/>
        <a:buChar char="•"/>
        <a:defRPr sz="2400" kern="1200">
          <a:solidFill>
            <a:schemeClr val="accent4"/>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20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8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6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4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0">
          <p15:clr>
            <a:srgbClr val="F26B43"/>
          </p15:clr>
        </p15:guide>
        <p15:guide id="2" pos="5580">
          <p15:clr>
            <a:srgbClr val="F26B43"/>
          </p15:clr>
        </p15:guide>
        <p15:guide id="3" orient="horz" pos="144">
          <p15:clr>
            <a:srgbClr val="F26B43"/>
          </p15:clr>
        </p15:guide>
        <p15:guide id="6" orient="horz" pos="4032">
          <p15:clr>
            <a:srgbClr val="F26B43"/>
          </p15:clr>
        </p15:guide>
        <p15:guide id="7" orient="horz" pos="3960">
          <p15:clr>
            <a:srgbClr val="F26B43"/>
          </p15:clr>
        </p15:guide>
        <p15:guide id="8" pos="2880" userDrawn="1">
          <p15:clr>
            <a:srgbClr val="F26B43"/>
          </p15:clr>
        </p15:guide>
        <p15:guide id="9" pos="2774" userDrawn="1">
          <p15:clr>
            <a:srgbClr val="F26B43"/>
          </p15:clr>
        </p15:guide>
        <p15:guide id="10" pos="2984" userDrawn="1">
          <p15:clr>
            <a:srgbClr val="F26B43"/>
          </p15:clr>
        </p15:guide>
        <p15:guide id="11" orient="horz" pos="816" userDrawn="1">
          <p15:clr>
            <a:srgbClr val="F26B43"/>
          </p15:clr>
        </p15:guide>
        <p15:guide id="12" orient="horz" pos="65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hyperlink" Target="http://www.atixa.org/"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40C29B-2415-47D2-B192-1DD256EBDC3E}"/>
              </a:ext>
            </a:extLst>
          </p:cNvPr>
          <p:cNvSpPr>
            <a:spLocks noGrp="1"/>
          </p:cNvSpPr>
          <p:nvPr>
            <p:ph type="body" sz="quarter" idx="12"/>
          </p:nvPr>
        </p:nvSpPr>
        <p:spPr/>
        <p:txBody>
          <a:bodyPr/>
          <a:lstStyle/>
          <a:p>
            <a:r>
              <a:rPr lang="en-US" dirty="0"/>
              <a:t>PATTERN AND PREDATION</a:t>
            </a:r>
          </a:p>
        </p:txBody>
      </p:sp>
      <p:sp>
        <p:nvSpPr>
          <p:cNvPr id="3" name="Text Placeholder 2">
            <a:extLst>
              <a:ext uri="{FF2B5EF4-FFF2-40B4-BE49-F238E27FC236}">
                <a16:creationId xmlns:a16="http://schemas.microsoft.com/office/drawing/2014/main" id="{FAA2A304-1EAC-4A8D-966D-CB4D331E1C05}"/>
              </a:ext>
            </a:extLst>
          </p:cNvPr>
          <p:cNvSpPr>
            <a:spLocks noGrp="1"/>
          </p:cNvSpPr>
          <p:nvPr>
            <p:ph type="body" sz="quarter" idx="13"/>
          </p:nvPr>
        </p:nvSpPr>
        <p:spPr/>
        <p:txBody>
          <a:bodyPr/>
          <a:lstStyle/>
          <a:p>
            <a:r>
              <a:rPr lang="en-US" dirty="0"/>
              <a:t>20-Minutes-to…Trained </a:t>
            </a:r>
          </a:p>
        </p:txBody>
      </p:sp>
    </p:spTree>
    <p:extLst>
      <p:ext uri="{BB962C8B-B14F-4D97-AF65-F5344CB8AC3E}">
        <p14:creationId xmlns:p14="http://schemas.microsoft.com/office/powerpoint/2010/main" val="94684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099516F-D167-42B9-9F37-FAC45320119F}"/>
              </a:ext>
            </a:extLst>
          </p:cNvPr>
          <p:cNvSpPr>
            <a:spLocks noGrp="1"/>
          </p:cNvSpPr>
          <p:nvPr>
            <p:ph type="body" sz="quarter" idx="12"/>
          </p:nvPr>
        </p:nvSpPr>
        <p:spPr/>
        <p:txBody>
          <a:bodyPr/>
          <a:lstStyle/>
          <a:p>
            <a:endParaRPr lang="en-US" dirty="0"/>
          </a:p>
        </p:txBody>
      </p:sp>
      <p:sp>
        <p:nvSpPr>
          <p:cNvPr id="12" name="Text Placeholder 11">
            <a:extLst>
              <a:ext uri="{FF2B5EF4-FFF2-40B4-BE49-F238E27FC236}">
                <a16:creationId xmlns:a16="http://schemas.microsoft.com/office/drawing/2014/main" id="{88CE23BA-A395-4355-8B5C-2ED611A4585E}"/>
              </a:ext>
            </a:extLst>
          </p:cNvPr>
          <p:cNvSpPr>
            <a:spLocks noGrp="1"/>
          </p:cNvSpPr>
          <p:nvPr>
            <p:ph type="body" sz="quarter" idx="14"/>
          </p:nvPr>
        </p:nvSpPr>
        <p:spPr/>
        <p:txBody>
          <a:bodyPr/>
          <a:lstStyle/>
          <a:p>
            <a:r>
              <a:rPr lang="en-US" dirty="0"/>
              <a:t>Amy </a:t>
            </a:r>
            <a:r>
              <a:rPr lang="en-US" dirty="0" err="1"/>
              <a:t>Zavadil</a:t>
            </a:r>
            <a:r>
              <a:rPr lang="en-US" dirty="0"/>
              <a:t>, Ph.D.</a:t>
            </a:r>
          </a:p>
        </p:txBody>
      </p:sp>
      <p:sp>
        <p:nvSpPr>
          <p:cNvPr id="3" name="Text Placeholder 2">
            <a:extLst>
              <a:ext uri="{FF2B5EF4-FFF2-40B4-BE49-F238E27FC236}">
                <a16:creationId xmlns:a16="http://schemas.microsoft.com/office/drawing/2014/main" id="{6AD7FA2E-49BF-4A74-98A3-A17575168826}"/>
              </a:ext>
            </a:extLst>
          </p:cNvPr>
          <p:cNvSpPr>
            <a:spLocks noGrp="1"/>
          </p:cNvSpPr>
          <p:nvPr>
            <p:ph type="body" sz="quarter" idx="17"/>
          </p:nvPr>
        </p:nvSpPr>
        <p:spPr/>
        <p:txBody>
          <a:bodyPr/>
          <a:lstStyle/>
          <a:p>
            <a:r>
              <a:rPr lang="en-US" dirty="0"/>
              <a:t>W. SCOTT LEWIS, J.D.</a:t>
            </a:r>
          </a:p>
        </p:txBody>
      </p:sp>
      <p:sp>
        <p:nvSpPr>
          <p:cNvPr id="5" name="Text Placeholder 4">
            <a:extLst>
              <a:ext uri="{FF2B5EF4-FFF2-40B4-BE49-F238E27FC236}">
                <a16:creationId xmlns:a16="http://schemas.microsoft.com/office/drawing/2014/main" id="{99BF1FD1-3D5A-4679-936F-DBE21CC5565E}"/>
              </a:ext>
            </a:extLst>
          </p:cNvPr>
          <p:cNvSpPr>
            <a:spLocks noGrp="1"/>
          </p:cNvSpPr>
          <p:nvPr>
            <p:ph type="body" sz="quarter" idx="18"/>
          </p:nvPr>
        </p:nvSpPr>
        <p:spPr/>
        <p:txBody>
          <a:bodyPr/>
          <a:lstStyle/>
          <a:p>
            <a:r>
              <a:rPr lang="en-US" sz="1500" dirty="0"/>
              <a:t>Partner, The NCHERM Group, LLC</a:t>
            </a:r>
          </a:p>
          <a:p>
            <a:r>
              <a:rPr lang="en-US" sz="1500" dirty="0"/>
              <a:t>ATIXA Advisory Board</a:t>
            </a:r>
            <a:br>
              <a:rPr lang="en-US" dirty="0"/>
            </a:br>
            <a:endParaRPr lang="en-US" dirty="0"/>
          </a:p>
        </p:txBody>
      </p:sp>
      <p:sp>
        <p:nvSpPr>
          <p:cNvPr id="4" name="Title 3">
            <a:extLst>
              <a:ext uri="{FF2B5EF4-FFF2-40B4-BE49-F238E27FC236}">
                <a16:creationId xmlns:a16="http://schemas.microsoft.com/office/drawing/2014/main" id="{8B84BC40-AB97-406B-94C3-69D67B8D974D}"/>
              </a:ext>
            </a:extLst>
          </p:cNvPr>
          <p:cNvSpPr>
            <a:spLocks noGrp="1"/>
          </p:cNvSpPr>
          <p:nvPr>
            <p:ph type="title"/>
          </p:nvPr>
        </p:nvSpPr>
        <p:spPr/>
        <p:txBody>
          <a:bodyPr/>
          <a:lstStyle/>
          <a:p>
            <a:r>
              <a:rPr lang="en-US" dirty="0"/>
              <a:t>Your Faculty</a:t>
            </a:r>
          </a:p>
        </p:txBody>
      </p:sp>
      <p:sp>
        <p:nvSpPr>
          <p:cNvPr id="2" name="TextBox 1"/>
          <p:cNvSpPr txBox="1"/>
          <p:nvPr/>
        </p:nvSpPr>
        <p:spPr>
          <a:xfrm>
            <a:off x="7213600" y="6642100"/>
            <a:ext cx="914400" cy="91440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6" name="TextBox 5"/>
          <p:cNvSpPr txBox="1"/>
          <p:nvPr/>
        </p:nvSpPr>
        <p:spPr>
          <a:xfrm>
            <a:off x="6997700" y="6540500"/>
            <a:ext cx="914400" cy="91440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150990"/>
            <a:ext cx="4038600" cy="3803194"/>
          </a:xfrm>
          <a:prstGeom prst="rect">
            <a:avLst/>
          </a:prstGeom>
        </p:spPr>
      </p:pic>
      <p:sp>
        <p:nvSpPr>
          <p:cNvPr id="7" name="Text Placeholder 6">
            <a:extLst>
              <a:ext uri="{FF2B5EF4-FFF2-40B4-BE49-F238E27FC236}">
                <a16:creationId xmlns:a16="http://schemas.microsoft.com/office/drawing/2014/main" id="{354D462F-21CE-1A49-AC72-087BD1F50FAC}"/>
              </a:ext>
            </a:extLst>
          </p:cNvPr>
          <p:cNvSpPr>
            <a:spLocks noGrp="1"/>
          </p:cNvSpPr>
          <p:nvPr>
            <p:ph type="body" sz="quarter" idx="15"/>
          </p:nvPr>
        </p:nvSpPr>
        <p:spPr/>
        <p:txBody>
          <a:bodyPr/>
          <a:lstStyle/>
          <a:p>
            <a:r>
              <a:rPr lang="en-US" sz="1500" dirty="0"/>
              <a:t>ATIXA Advisory Board</a:t>
            </a:r>
          </a:p>
        </p:txBody>
      </p:sp>
    </p:spTree>
    <p:extLst>
      <p:ext uri="{BB962C8B-B14F-4D97-AF65-F5344CB8AC3E}">
        <p14:creationId xmlns:p14="http://schemas.microsoft.com/office/powerpoint/2010/main" val="7261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11730"/>
            <a:ext cx="7664450" cy="685800"/>
          </a:xfrm>
        </p:spPr>
        <p:txBody>
          <a:bodyPr/>
          <a:lstStyle/>
          <a:p>
            <a:r>
              <a:rPr lang="en-US" dirty="0"/>
              <a:t>Three Kinds of Pattern</a:t>
            </a:r>
          </a:p>
        </p:txBody>
      </p:sp>
      <p:sp>
        <p:nvSpPr>
          <p:cNvPr id="3" name="Content Placeholder 2"/>
          <p:cNvSpPr>
            <a:spLocks noGrp="1"/>
          </p:cNvSpPr>
          <p:nvPr>
            <p:ph idx="1"/>
          </p:nvPr>
        </p:nvSpPr>
        <p:spPr/>
        <p:txBody>
          <a:bodyPr/>
          <a:lstStyle/>
          <a:p>
            <a:pPr fontAlgn="base">
              <a:buFont typeface="Wingdings" charset="2"/>
              <a:buChar char="§"/>
            </a:pPr>
            <a:r>
              <a:rPr lang="en-US" sz="2200" dirty="0"/>
              <a:t>Pattern of behavior (e.g. across incidents, area of campus): important for a Title IX Coordinator to pay attention to potential pattern to identify means to stop/prevent</a:t>
            </a:r>
          </a:p>
          <a:p>
            <a:pPr fontAlgn="base">
              <a:buFont typeface="Wingdings" charset="2"/>
              <a:buChar char="§"/>
            </a:pPr>
            <a:r>
              <a:rPr lang="en-US" sz="2200" dirty="0"/>
              <a:t>Pattern of prior finding or predatory pattern (more than one incident</a:t>
            </a:r>
            <a:r>
              <a:rPr lang="en-US" sz="2200" baseline="30000" dirty="0"/>
              <a:t>1</a:t>
            </a:r>
            <a:r>
              <a:rPr lang="en-US" sz="2200" dirty="0"/>
              <a:t>)</a:t>
            </a:r>
          </a:p>
          <a:p>
            <a:pPr fontAlgn="base">
              <a:buFont typeface="Wingdings" charset="2"/>
              <a:buChar char="§"/>
            </a:pPr>
            <a:r>
              <a:rPr lang="en-US" sz="2200" dirty="0"/>
              <a:t>Pattern within an interaction, often an element of IPV (e.g. pressure demonstrated in a variety points in the same matter; persistent pattern or prolonged climate of dominating or controlling behavior</a:t>
            </a:r>
            <a:r>
              <a:rPr lang="en-US" sz="2200" baseline="30000" dirty="0"/>
              <a:t>2</a:t>
            </a:r>
            <a:r>
              <a:rPr lang="en-US" sz="2200" dirty="0"/>
              <a:t>; pattern in stalking behavior</a:t>
            </a:r>
            <a:r>
              <a:rPr lang="en-US" sz="2200" baseline="30000" dirty="0"/>
              <a:t>3</a:t>
            </a:r>
          </a:p>
          <a:p>
            <a:endParaRPr lang="en-US" dirty="0"/>
          </a:p>
        </p:txBody>
      </p:sp>
      <p:sp>
        <p:nvSpPr>
          <p:cNvPr id="4" name="Footer Placeholder 3">
            <a:extLst>
              <a:ext uri="{FF2B5EF4-FFF2-40B4-BE49-F238E27FC236}">
                <a16:creationId xmlns:a16="http://schemas.microsoft.com/office/drawing/2014/main" id="{7F3AF54C-86C9-784E-92F2-C4DFB8AB1F96}"/>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FA9AAFE7-6A88-F745-9584-1F004084B331}"/>
              </a:ext>
            </a:extLst>
          </p:cNvPr>
          <p:cNvSpPr/>
          <p:nvPr/>
        </p:nvSpPr>
        <p:spPr>
          <a:xfrm>
            <a:off x="285750" y="5710081"/>
            <a:ext cx="8359486" cy="646331"/>
          </a:xfrm>
          <a:prstGeom prst="rect">
            <a:avLst/>
          </a:prstGeom>
        </p:spPr>
        <p:txBody>
          <a:bodyPr wrap="square">
            <a:spAutoFit/>
          </a:bodyPr>
          <a:lstStyle/>
          <a:p>
            <a:r>
              <a:rPr lang="en-US" sz="1200" baseline="30000" dirty="0"/>
              <a:t>1 </a:t>
            </a:r>
            <a:r>
              <a:rPr lang="en-US" sz="1200" dirty="0"/>
              <a:t>See ATIXA Position Statement on Consideration of Pattern Evidence in Campus Sexual Misconduct Allegations</a:t>
            </a:r>
            <a:endParaRPr lang="en-US" sz="1200" baseline="30000" dirty="0"/>
          </a:p>
          <a:p>
            <a:r>
              <a:rPr lang="en-US" sz="1200" baseline="30000" dirty="0"/>
              <a:t>2</a:t>
            </a:r>
            <a:r>
              <a:rPr lang="en-US" sz="1200" dirty="0"/>
              <a:t> See </a:t>
            </a:r>
            <a:r>
              <a:rPr lang="en-US" sz="1200" i="1" dirty="0"/>
              <a:t>The ATIXA Playbook: Best Practices for the Post-Regulatory Era</a:t>
            </a:r>
            <a:r>
              <a:rPr lang="en-US" sz="1200" dirty="0"/>
              <a:t>, p. 72</a:t>
            </a:r>
          </a:p>
          <a:p>
            <a:r>
              <a:rPr lang="en-US" sz="1200" baseline="30000" dirty="0"/>
              <a:t>3</a:t>
            </a:r>
            <a:r>
              <a:rPr lang="en-US" sz="1200" dirty="0"/>
              <a:t> Ibid, p. 78</a:t>
            </a:r>
          </a:p>
        </p:txBody>
      </p:sp>
      <p:sp>
        <p:nvSpPr>
          <p:cNvPr id="6" name="TextBox 5">
            <a:extLst>
              <a:ext uri="{FF2B5EF4-FFF2-40B4-BE49-F238E27FC236}">
                <a16:creationId xmlns:a16="http://schemas.microsoft.com/office/drawing/2014/main" id="{7A15925A-B1E6-C44F-B659-C2C13083D3AA}"/>
              </a:ext>
            </a:extLst>
          </p:cNvPr>
          <p:cNvSpPr txBox="1"/>
          <p:nvPr/>
        </p:nvSpPr>
        <p:spPr>
          <a:xfrm>
            <a:off x="465513" y="133004"/>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7" name="TextBox 6">
            <a:extLst>
              <a:ext uri="{FF2B5EF4-FFF2-40B4-BE49-F238E27FC236}">
                <a16:creationId xmlns:a16="http://schemas.microsoft.com/office/drawing/2014/main" id="{0C8F6EA9-CFEA-A54C-9CFB-162786784A46}"/>
              </a:ext>
            </a:extLst>
          </p:cNvPr>
          <p:cNvSpPr txBox="1"/>
          <p:nvPr/>
        </p:nvSpPr>
        <p:spPr>
          <a:xfrm>
            <a:off x="266007" y="149629"/>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233122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Rubric for Analysis</a:t>
            </a:r>
          </a:p>
        </p:txBody>
      </p:sp>
      <p:sp>
        <p:nvSpPr>
          <p:cNvPr id="3" name="Content Placeholder 2"/>
          <p:cNvSpPr>
            <a:spLocks noGrp="1"/>
          </p:cNvSpPr>
          <p:nvPr>
            <p:ph idx="1"/>
          </p:nvPr>
        </p:nvSpPr>
        <p:spPr>
          <a:xfrm>
            <a:off x="432263" y="1476780"/>
            <a:ext cx="8129846" cy="3017520"/>
          </a:xfrm>
        </p:spPr>
        <p:txBody>
          <a:bodyPr/>
          <a:lstStyle/>
          <a:p>
            <a:pPr marL="0" indent="0">
              <a:buNone/>
            </a:pPr>
            <a:r>
              <a:rPr lang="en-US" sz="2200" dirty="0"/>
              <a:t>In both pattern within an interaction and pattern/predation, the rubric for analysis needs to identify the facts that indicate a pattern that the responding party has employed.</a:t>
            </a:r>
          </a:p>
          <a:p>
            <a:pPr marL="0" indent="0">
              <a:buNone/>
            </a:pPr>
            <a:endParaRPr lang="en-US" sz="1400" dirty="0"/>
          </a:p>
          <a:p>
            <a:pPr>
              <a:buFont typeface="Wingdings" charset="2"/>
              <a:buChar char="§"/>
            </a:pPr>
            <a:r>
              <a:rPr lang="en-US" sz="2200" dirty="0"/>
              <a:t>Identifying triangulation</a:t>
            </a:r>
            <a:r>
              <a:rPr lang="en-US" sz="2200" baseline="30000" dirty="0"/>
              <a:t>3</a:t>
            </a:r>
            <a:r>
              <a:rPr lang="en-US" sz="2200" dirty="0"/>
              <a:t> </a:t>
            </a:r>
          </a:p>
          <a:p>
            <a:pPr lvl="1">
              <a:buFont typeface="Wingdings" charset="2"/>
              <a:buChar char="§"/>
            </a:pPr>
            <a:r>
              <a:rPr lang="en-US" sz="1800" dirty="0"/>
              <a:t>How do prior admissions or findings inform the plausibility (or implausibility) of new allegation</a:t>
            </a:r>
          </a:p>
          <a:p>
            <a:pPr>
              <a:buFont typeface="Wingdings" charset="2"/>
              <a:buChar char="§"/>
            </a:pPr>
            <a:r>
              <a:rPr lang="en-US" sz="2200" dirty="0"/>
              <a:t>Excuses or explanations</a:t>
            </a:r>
            <a:r>
              <a:rPr lang="en-US" sz="2200" baseline="30000" dirty="0"/>
              <a:t>4</a:t>
            </a:r>
            <a:r>
              <a:rPr lang="en-US" sz="2200" dirty="0"/>
              <a:t> </a:t>
            </a:r>
          </a:p>
          <a:p>
            <a:pPr lvl="1">
              <a:buFont typeface="Wingdings" charset="2"/>
              <a:buChar char="§"/>
            </a:pPr>
            <a:r>
              <a:rPr lang="en-US" sz="1800" dirty="0"/>
              <a:t>Pattern of explanation of problematic behavior may indicate pattern of harassment</a:t>
            </a:r>
          </a:p>
          <a:p>
            <a:pPr>
              <a:buFont typeface="Wingdings" charset="2"/>
              <a:buChar char="§"/>
            </a:pPr>
            <a:r>
              <a:rPr lang="en-US" sz="2200" dirty="0"/>
              <a:t>Past sexual history to establish pattern of abuse</a:t>
            </a:r>
            <a:r>
              <a:rPr lang="en-US" sz="2200" baseline="30000" dirty="0"/>
              <a:t>5</a:t>
            </a:r>
            <a:r>
              <a:rPr lang="en-US" sz="2200" dirty="0"/>
              <a:t> </a:t>
            </a:r>
          </a:p>
          <a:p>
            <a:pPr lvl="1">
              <a:buFont typeface="Wingdings" charset="2"/>
              <a:buChar char="§"/>
            </a:pPr>
            <a:r>
              <a:rPr lang="en-US" sz="1800" dirty="0"/>
              <a:t>Different from raising past sexual partners, unless that indicates possibility of new reporting parties</a:t>
            </a:r>
          </a:p>
        </p:txBody>
      </p:sp>
      <p:sp>
        <p:nvSpPr>
          <p:cNvPr id="4" name="Footer Placeholder 3">
            <a:extLst>
              <a:ext uri="{FF2B5EF4-FFF2-40B4-BE49-F238E27FC236}">
                <a16:creationId xmlns:a16="http://schemas.microsoft.com/office/drawing/2014/main" id="{AB5125B7-9C8A-544B-9628-325FD5E7778E}"/>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74483667-F0FF-7C44-ABE6-E92A31453228}"/>
              </a:ext>
            </a:extLst>
          </p:cNvPr>
          <p:cNvSpPr/>
          <p:nvPr/>
        </p:nvSpPr>
        <p:spPr>
          <a:xfrm>
            <a:off x="285750" y="5754778"/>
            <a:ext cx="995785" cy="646331"/>
          </a:xfrm>
          <a:prstGeom prst="rect">
            <a:avLst/>
          </a:prstGeom>
        </p:spPr>
        <p:txBody>
          <a:bodyPr wrap="none">
            <a:spAutoFit/>
          </a:bodyPr>
          <a:lstStyle/>
          <a:p>
            <a:r>
              <a:rPr lang="en-US" sz="1200" baseline="30000" dirty="0"/>
              <a:t>3 </a:t>
            </a:r>
            <a:r>
              <a:rPr lang="en-US" sz="1200" dirty="0"/>
              <a:t>Ibid, p. 103</a:t>
            </a:r>
          </a:p>
          <a:p>
            <a:r>
              <a:rPr lang="en-US" sz="1200" baseline="30000" dirty="0"/>
              <a:t>4</a:t>
            </a:r>
            <a:r>
              <a:rPr lang="en-US" sz="1200" dirty="0"/>
              <a:t> Ibid, p. 106</a:t>
            </a:r>
          </a:p>
          <a:p>
            <a:r>
              <a:rPr lang="en-US" sz="1200" baseline="30000" dirty="0"/>
              <a:t>5</a:t>
            </a:r>
            <a:r>
              <a:rPr lang="en-US" sz="1200" dirty="0"/>
              <a:t> Ibid, p. 107</a:t>
            </a:r>
          </a:p>
        </p:txBody>
      </p:sp>
    </p:spTree>
    <p:extLst>
      <p:ext uri="{BB962C8B-B14F-4D97-AF65-F5344CB8AC3E}">
        <p14:creationId xmlns:p14="http://schemas.microsoft.com/office/powerpoint/2010/main" val="407305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Examples</a:t>
            </a:r>
          </a:p>
        </p:txBody>
      </p:sp>
      <p:sp>
        <p:nvSpPr>
          <p:cNvPr id="3" name="Content Placeholder 2"/>
          <p:cNvSpPr>
            <a:spLocks noGrp="1"/>
          </p:cNvSpPr>
          <p:nvPr>
            <p:ph idx="1"/>
          </p:nvPr>
        </p:nvSpPr>
        <p:spPr/>
        <p:txBody>
          <a:bodyPr/>
          <a:lstStyle/>
          <a:p>
            <a:pPr>
              <a:buFont typeface="Wingdings" charset="2"/>
              <a:buChar char="§"/>
            </a:pPr>
            <a:r>
              <a:rPr lang="en-US" sz="2200" dirty="0"/>
              <a:t>More than one reporting party coming forward together</a:t>
            </a:r>
          </a:p>
          <a:p>
            <a:pPr lvl="1">
              <a:buFont typeface="Wingdings" charset="2"/>
              <a:buChar char="§"/>
            </a:pPr>
            <a:r>
              <a:rPr lang="en-US" sz="1800" dirty="0"/>
              <a:t>Related to this: challenges of individuals identifying a pattern and then coming forward</a:t>
            </a:r>
          </a:p>
          <a:p>
            <a:pPr lvl="1">
              <a:buFont typeface="Wingdings" charset="2"/>
              <a:buChar char="§"/>
            </a:pPr>
            <a:r>
              <a:rPr lang="en-US" sz="1800" dirty="0"/>
              <a:t>Is there collaboration to demonstrate a pattern, do the facts identify a pattern, or has external conversation conflated this?</a:t>
            </a:r>
          </a:p>
          <a:p>
            <a:pPr>
              <a:buFont typeface="Wingdings" charset="2"/>
              <a:buChar char="§"/>
            </a:pPr>
            <a:r>
              <a:rPr lang="en-US" sz="2200" dirty="0"/>
              <a:t>Witness disclosure(s) of information</a:t>
            </a:r>
          </a:p>
          <a:p>
            <a:pPr lvl="1">
              <a:buFont typeface="Wingdings" charset="2"/>
              <a:buChar char="§"/>
            </a:pPr>
            <a:r>
              <a:rPr lang="en-US" sz="1800" dirty="0"/>
              <a:t>Either becoming a second reporting party or being aware of another possible reporting party</a:t>
            </a:r>
          </a:p>
          <a:p>
            <a:pPr>
              <a:buFont typeface="Wingdings" charset="2"/>
              <a:buChar char="§"/>
            </a:pPr>
            <a:r>
              <a:rPr lang="en-US" sz="2200" dirty="0"/>
              <a:t>Predation - explicit modus operandi  </a:t>
            </a:r>
          </a:p>
          <a:p>
            <a:pPr lvl="1">
              <a:buFont typeface="Wingdings" charset="2"/>
              <a:buChar char="§"/>
            </a:pPr>
            <a:r>
              <a:rPr lang="en-US" sz="1800" dirty="0"/>
              <a:t>Example of behavior or statement as the common theme</a:t>
            </a:r>
          </a:p>
          <a:p>
            <a:pPr>
              <a:buFont typeface="Wingdings" charset="2"/>
              <a:buChar char="§"/>
            </a:pPr>
            <a:endParaRPr lang="en-US" dirty="0"/>
          </a:p>
          <a:p>
            <a:pPr>
              <a:buFont typeface="Wingdings" charset="2"/>
              <a:buChar char="§"/>
            </a:pPr>
            <a:endParaRPr lang="en-US" dirty="0"/>
          </a:p>
        </p:txBody>
      </p:sp>
    </p:spTree>
    <p:extLst>
      <p:ext uri="{BB962C8B-B14F-4D97-AF65-F5344CB8AC3E}">
        <p14:creationId xmlns:p14="http://schemas.microsoft.com/office/powerpoint/2010/main" val="3267547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 Strategy</a:t>
            </a:r>
          </a:p>
        </p:txBody>
      </p:sp>
      <p:sp>
        <p:nvSpPr>
          <p:cNvPr id="3" name="Content Placeholder 2"/>
          <p:cNvSpPr>
            <a:spLocks noGrp="1"/>
          </p:cNvSpPr>
          <p:nvPr>
            <p:ph idx="1"/>
          </p:nvPr>
        </p:nvSpPr>
        <p:spPr/>
        <p:txBody>
          <a:bodyPr>
            <a:normAutofit fontScale="92500" lnSpcReduction="20000"/>
          </a:bodyPr>
          <a:lstStyle/>
          <a:p>
            <a:pPr>
              <a:buFont typeface="Wingdings" charset="2"/>
              <a:buChar char="§"/>
            </a:pPr>
            <a:r>
              <a:rPr lang="en-US" sz="2550" dirty="0"/>
              <a:t>Explore and offer opportunity for response (at some point it will be or will need to be made clear that a pattern is emerging)</a:t>
            </a:r>
          </a:p>
          <a:p>
            <a:pPr>
              <a:buFont typeface="Wingdings" charset="2"/>
              <a:buChar char="§"/>
            </a:pPr>
            <a:r>
              <a:rPr lang="en-US" sz="2550" dirty="0"/>
              <a:t>Predation cases:  </a:t>
            </a:r>
          </a:p>
          <a:p>
            <a:pPr lvl="1">
              <a:buFont typeface="Wingdings" charset="2"/>
              <a:buChar char="§"/>
            </a:pPr>
            <a:r>
              <a:rPr lang="en-US" sz="2325" dirty="0"/>
              <a:t>Order of interviewing (if new or simultaneous complainants)</a:t>
            </a:r>
          </a:p>
          <a:p>
            <a:pPr lvl="1">
              <a:buFont typeface="Wingdings" charset="2"/>
              <a:buChar char="§"/>
            </a:pPr>
            <a:r>
              <a:rPr lang="en-US" sz="2325" dirty="0"/>
              <a:t>Same investigation or separate investigations</a:t>
            </a:r>
          </a:p>
          <a:p>
            <a:pPr lvl="1">
              <a:buFont typeface="Wingdings" charset="2"/>
              <a:buChar char="§"/>
            </a:pPr>
            <a:r>
              <a:rPr lang="en-US" sz="2325" dirty="0"/>
              <a:t>Witnesses who may have information related to more than one matter</a:t>
            </a:r>
          </a:p>
          <a:p>
            <a:pPr lvl="1">
              <a:buFont typeface="Wingdings" charset="2"/>
              <a:buChar char="§"/>
            </a:pPr>
            <a:r>
              <a:rPr lang="en-US" sz="2325" dirty="0"/>
              <a:t>At what point are reporting parties aware of other cases </a:t>
            </a:r>
          </a:p>
          <a:p>
            <a:pPr lvl="1">
              <a:buFont typeface="Wingdings" charset="2"/>
              <a:buChar char="§"/>
            </a:pPr>
            <a:endParaRPr lang="en-US" dirty="0"/>
          </a:p>
          <a:p>
            <a:r>
              <a:rPr lang="en-US" sz="2850" dirty="0"/>
              <a:t>Educators beware: </a:t>
            </a:r>
            <a:r>
              <a:rPr lang="en-US" sz="2325" dirty="0"/>
              <a:t>This can be a point of getting hung up for investigators who have role as educators at other times (the investigation is not a time to engage in teachable moments)</a:t>
            </a:r>
            <a:br>
              <a:rPr lang="en-US" dirty="0"/>
            </a:br>
            <a:br>
              <a:rPr lang="en-US" dirty="0"/>
            </a:br>
            <a:endParaRPr lang="en-US" dirty="0"/>
          </a:p>
        </p:txBody>
      </p:sp>
    </p:spTree>
    <p:extLst>
      <p:ext uri="{BB962C8B-B14F-4D97-AF65-F5344CB8AC3E}">
        <p14:creationId xmlns:p14="http://schemas.microsoft.com/office/powerpoint/2010/main" val="420099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IN DECISION-MAKING</a:t>
            </a:r>
          </a:p>
        </p:txBody>
      </p:sp>
      <p:sp>
        <p:nvSpPr>
          <p:cNvPr id="3" name="Content Placeholder 2"/>
          <p:cNvSpPr>
            <a:spLocks noGrp="1"/>
          </p:cNvSpPr>
          <p:nvPr>
            <p:ph idx="1"/>
          </p:nvPr>
        </p:nvSpPr>
        <p:spPr/>
        <p:txBody>
          <a:bodyPr>
            <a:normAutofit/>
          </a:bodyPr>
          <a:lstStyle/>
          <a:p>
            <a:r>
              <a:rPr lang="en-US" sz="2800" dirty="0"/>
              <a:t>Consider pattern evidence in two ways</a:t>
            </a:r>
          </a:p>
          <a:p>
            <a:pPr lvl="1">
              <a:buFont typeface="Wingdings" charset="2"/>
              <a:buChar char="§"/>
            </a:pPr>
            <a:r>
              <a:rPr lang="en-US" sz="2600" dirty="0"/>
              <a:t>  In evaluating the information in the current report</a:t>
            </a:r>
          </a:p>
          <a:p>
            <a:pPr lvl="2">
              <a:buFont typeface="Wingdings" charset="2"/>
              <a:buChar char="§"/>
            </a:pPr>
            <a:r>
              <a:rPr lang="en-US" sz="2200" dirty="0"/>
              <a:t>Aid in credibility assessment/corroboration</a:t>
            </a:r>
          </a:p>
          <a:p>
            <a:pPr lvl="2">
              <a:buFont typeface="Wingdings" charset="2"/>
              <a:buChar char="§"/>
            </a:pPr>
            <a:r>
              <a:rPr lang="en-US" sz="2200" dirty="0"/>
              <a:t>Aid in determining whether the current reported misconduct is more likely to have occurred</a:t>
            </a:r>
          </a:p>
          <a:p>
            <a:pPr lvl="1">
              <a:buFont typeface="Wingdings" charset="2"/>
              <a:buChar char="§"/>
            </a:pPr>
            <a:r>
              <a:rPr lang="en-US" sz="2600" dirty="0"/>
              <a:t>  In assessing appropriate sanctions</a:t>
            </a:r>
          </a:p>
          <a:p>
            <a:pPr marL="0" indent="0">
              <a:buNone/>
            </a:pPr>
            <a:br>
              <a:rPr lang="en-US" dirty="0"/>
            </a:br>
            <a:br>
              <a:rPr lang="en-US" dirty="0"/>
            </a:br>
            <a:endParaRPr lang="en-US" dirty="0"/>
          </a:p>
        </p:txBody>
      </p:sp>
    </p:spTree>
    <p:extLst>
      <p:ext uri="{BB962C8B-B14F-4D97-AF65-F5344CB8AC3E}">
        <p14:creationId xmlns:p14="http://schemas.microsoft.com/office/powerpoint/2010/main" val="329072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predation</a:t>
            </a:r>
          </a:p>
        </p:txBody>
      </p:sp>
      <p:sp>
        <p:nvSpPr>
          <p:cNvPr id="3" name="Content Placeholder 2"/>
          <p:cNvSpPr>
            <a:spLocks noGrp="1"/>
          </p:cNvSpPr>
          <p:nvPr>
            <p:ph idx="1"/>
          </p:nvPr>
        </p:nvSpPr>
        <p:spPr>
          <a:xfrm>
            <a:off x="285750" y="1118795"/>
            <a:ext cx="8572500" cy="5292763"/>
          </a:xfrm>
        </p:spPr>
        <p:txBody>
          <a:bodyPr>
            <a:normAutofit lnSpcReduction="10000"/>
          </a:bodyPr>
          <a:lstStyle/>
          <a:p>
            <a:r>
              <a:rPr lang="en-US" dirty="0"/>
              <a:t>Predation can exist without pattern, but pattern usually establishes a form of predation</a:t>
            </a:r>
          </a:p>
          <a:p>
            <a:r>
              <a:rPr lang="en-US" dirty="0"/>
              <a:t>Predatory actions include grooming, targeting, isolation, incapacitating someone intentionally, etc.</a:t>
            </a:r>
          </a:p>
          <a:p>
            <a:r>
              <a:rPr lang="en-US" dirty="0"/>
              <a:t>There is ongoing debate about how common predation is in schools and colleges, but the patterns, common methods of operation, and vulnerabilities of those being targeted require Title IX personnel to be sensitized to recognizing common predatory tendencies </a:t>
            </a:r>
          </a:p>
          <a:p>
            <a:r>
              <a:rPr lang="en-US" dirty="0"/>
              <a:t>Sanctions for predatory conduct can and should reflect that it is an aggravating factor.</a:t>
            </a:r>
          </a:p>
          <a:p>
            <a:r>
              <a:rPr lang="en-US" dirty="0"/>
              <a:t>Remedies should be reflective of the ongoing, repeat, and continuing harmful nature of such conduct.</a:t>
            </a:r>
            <a:br>
              <a:rPr lang="en-US" dirty="0"/>
            </a:br>
            <a:br>
              <a:rPr lang="en-US" dirty="0"/>
            </a:br>
            <a:endParaRPr lang="en-US" dirty="0"/>
          </a:p>
        </p:txBody>
      </p:sp>
    </p:spTree>
    <p:extLst>
      <p:ext uri="{BB962C8B-B14F-4D97-AF65-F5344CB8AC3E}">
        <p14:creationId xmlns:p14="http://schemas.microsoft.com/office/powerpoint/2010/main" val="2699227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Contact US</a:t>
            </a:r>
          </a:p>
        </p:txBody>
      </p:sp>
      <p:sp>
        <p:nvSpPr>
          <p:cNvPr id="3" name="Text Placeholder 2"/>
          <p:cNvSpPr>
            <a:spLocks noGrp="1"/>
          </p:cNvSpPr>
          <p:nvPr>
            <p:ph type="body" sz="quarter" idx="12"/>
          </p:nvPr>
        </p:nvSpPr>
        <p:spPr/>
        <p:txBody>
          <a:bodyPr/>
          <a:lstStyle/>
          <a:p>
            <a:endParaRPr lang="nn-NO" sz="800" dirty="0"/>
          </a:p>
          <a:p>
            <a:r>
              <a:rPr lang="nn-NO" sz="1800" i="1" dirty="0" err="1">
                <a:hlinkClick r:id="rId2"/>
              </a:rPr>
              <a:t>www.atixa.org</a:t>
            </a:r>
            <a:r>
              <a:rPr lang="nn-NO" sz="1800" i="1" dirty="0"/>
              <a:t> </a:t>
            </a:r>
          </a:p>
        </p:txBody>
      </p:sp>
    </p:spTree>
    <p:extLst>
      <p:ext uri="{BB962C8B-B14F-4D97-AF65-F5344CB8AC3E}">
        <p14:creationId xmlns:p14="http://schemas.microsoft.com/office/powerpoint/2010/main" val="1954389257"/>
      </p:ext>
    </p:extLst>
  </p:cSld>
  <p:clrMapOvr>
    <a:masterClrMapping/>
  </p:clrMapOvr>
</p:sld>
</file>

<file path=ppt/theme/theme1.xml><?xml version="1.0" encoding="utf-8"?>
<a:theme xmlns:a="http://schemas.openxmlformats.org/drawingml/2006/main" name="Theme 1">
  <a:themeElements>
    <a:clrScheme name="Custom 229">
      <a:dk1>
        <a:sysClr val="windowText" lastClr="000000"/>
      </a:dk1>
      <a:lt1>
        <a:sysClr val="window" lastClr="FFFFFF"/>
      </a:lt1>
      <a:dk2>
        <a:srgbClr val="000000"/>
      </a:dk2>
      <a:lt2>
        <a:srgbClr val="F8F8F8"/>
      </a:lt2>
      <a:accent1>
        <a:srgbClr val="323331"/>
      </a:accent1>
      <a:accent2>
        <a:srgbClr val="828282"/>
      </a:accent2>
      <a:accent3>
        <a:srgbClr val="E12E26"/>
      </a:accent3>
      <a:accent4>
        <a:srgbClr val="5D5D5D"/>
      </a:accent4>
      <a:accent5>
        <a:srgbClr val="2B2E35"/>
      </a:accent5>
      <a:accent6>
        <a:srgbClr val="A61D16"/>
      </a:accent6>
      <a:hlink>
        <a:srgbClr val="5F5F5F"/>
      </a:hlink>
      <a:folHlink>
        <a:srgbClr val="919191"/>
      </a:folHlink>
    </a:clrScheme>
    <a:fontScheme name="Custom 203">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ctr"/>
      <a:lstStyle>
        <a:defPPr algn="ctr">
          <a:defRPr sz="12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800" dirty="0" err="1" smtClean="0">
            <a:solidFill>
              <a:schemeClr val="tx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1984</TotalTime>
  <Words>645</Words>
  <Application>Microsoft Macintosh PowerPoint</Application>
  <PresentationFormat>On-screen Show (4:3)</PresentationFormat>
  <Paragraphs>69</Paragraphs>
  <Slides>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Courier New</vt:lpstr>
      <vt:lpstr>Open Sans</vt:lpstr>
      <vt:lpstr>Open Sans Light</vt:lpstr>
      <vt:lpstr>Wingdings</vt:lpstr>
      <vt:lpstr>Theme 1</vt:lpstr>
      <vt:lpstr>PowerPoint Presentation</vt:lpstr>
      <vt:lpstr>Your Faculty</vt:lpstr>
      <vt:lpstr>Three Kinds of Pattern</vt:lpstr>
      <vt:lpstr>Rubric for Analysis</vt:lpstr>
      <vt:lpstr>Case Examples</vt:lpstr>
      <vt:lpstr>Investigation Strategy</vt:lpstr>
      <vt:lpstr>PATTERN IN DECISION-MAKING</vt:lpstr>
      <vt:lpstr>predation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SG Developer</dc:creator>
  <cp:lastModifiedBy>Brett Sokolow</cp:lastModifiedBy>
  <cp:revision>250</cp:revision>
  <dcterms:created xsi:type="dcterms:W3CDTF">2017-07-28T19:18:52Z</dcterms:created>
  <dcterms:modified xsi:type="dcterms:W3CDTF">2018-10-07T20:36:53Z</dcterms:modified>
</cp:coreProperties>
</file>