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12" r:id="rId1"/>
  </p:sldMasterIdLst>
  <p:notesMasterIdLst>
    <p:notesMasterId r:id="rId8"/>
  </p:notesMasterIdLst>
  <p:sldIdLst>
    <p:sldId id="256" r:id="rId2"/>
    <p:sldId id="416" r:id="rId3"/>
    <p:sldId id="417" r:id="rId4"/>
    <p:sldId id="418" r:id="rId5"/>
    <p:sldId id="419" r:id="rId6"/>
    <p:sldId id="315" r:id="rId7"/>
  </p:sldIdLst>
  <p:sldSz cx="9144000" cy="5143500" type="screen16x9"/>
  <p:notesSz cx="6858000" cy="9144000"/>
  <p:embeddedFontLst>
    <p:embeddedFont>
      <p:font typeface="Barlow Semi Condensed" panose="00000506000000000000" pitchFamily="2" charset="0"/>
      <p:regular r:id="rId9"/>
      <p:bold r:id="rId10"/>
      <p:italic r:id="rId11"/>
      <p:boldItalic r:id="rId12"/>
    </p:embeddedFont>
    <p:embeddedFont>
      <p:font typeface="Calistoga" panose="020B0604020202020204" charset="0"/>
      <p:regular r:id="rId13"/>
    </p:embeddedFont>
    <p:embeddedFont>
      <p:font typeface="Voces" panose="020B0604020202020204" charset="0"/>
      <p:regular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2ED886E-AFD7-4E47-9DAA-A98C92207266}">
  <a:tblStyle styleId="{32ED886E-AFD7-4E47-9DAA-A98C9220726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5215" autoAdjust="0"/>
  </p:normalViewPr>
  <p:slideViewPr>
    <p:cSldViewPr snapToGrid="0">
      <p:cViewPr varScale="1">
        <p:scale>
          <a:sx n="92" d="100"/>
          <a:sy n="92" d="100"/>
        </p:scale>
        <p:origin x="114" y="78"/>
      </p:cViewPr>
      <p:guideLst>
        <p:guide orient="horz" pos="1620"/>
        <p:guide pos="2880"/>
      </p:guideLst>
    </p:cSldViewPr>
  </p:slideViewPr>
  <p:notesTextViewPr>
    <p:cViewPr>
      <p:scale>
        <a:sx n="1" d="1"/>
        <a:sy n="1" d="1"/>
      </p:scale>
      <p:origin x="0" y="0"/>
    </p:cViewPr>
  </p:notesTextViewPr>
  <p:sorterViewPr>
    <p:cViewPr>
      <p:scale>
        <a:sx n="79" d="100"/>
        <a:sy n="7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0"/>
        <p:cNvGrpSpPr/>
        <p:nvPr/>
      </p:nvGrpSpPr>
      <p:grpSpPr>
        <a:xfrm>
          <a:off x="0" y="0"/>
          <a:ext cx="0" cy="0"/>
          <a:chOff x="0" y="0"/>
          <a:chExt cx="0" cy="0"/>
        </a:xfrm>
      </p:grpSpPr>
      <p:sp>
        <p:nvSpPr>
          <p:cNvPr id="2521" name="Google Shape;2521;gf28780cc0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2" name="Google Shape;2522;gf28780cc0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2"/>
        <p:cNvGrpSpPr/>
        <p:nvPr/>
      </p:nvGrpSpPr>
      <p:grpSpPr>
        <a:xfrm>
          <a:off x="0" y="0"/>
          <a:ext cx="0" cy="0"/>
          <a:chOff x="0" y="0"/>
          <a:chExt cx="0" cy="0"/>
        </a:xfrm>
      </p:grpSpPr>
      <p:sp>
        <p:nvSpPr>
          <p:cNvPr id="4203" name="Google Shape;4203;gf0f595bbf6_2_9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04" name="Google Shape;4204;gf0f595bbf6_2_9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8"/>
        <p:cNvGrpSpPr/>
        <p:nvPr/>
      </p:nvGrpSpPr>
      <p:grpSpPr>
        <a:xfrm>
          <a:off x="0" y="0"/>
          <a:ext cx="0" cy="0"/>
          <a:chOff x="0" y="0"/>
          <a:chExt cx="0" cy="0"/>
        </a:xfrm>
      </p:grpSpPr>
      <p:sp>
        <p:nvSpPr>
          <p:cNvPr id="9" name="Google Shape;9;p2"/>
          <p:cNvSpPr/>
          <p:nvPr/>
        </p:nvSpPr>
        <p:spPr>
          <a:xfrm>
            <a:off x="1895986" y="4021295"/>
            <a:ext cx="7282212" cy="1563322"/>
          </a:xfrm>
          <a:custGeom>
            <a:avLst/>
            <a:gdLst/>
            <a:ahLst/>
            <a:cxnLst/>
            <a:rect l="l" t="t" r="r" b="b"/>
            <a:pathLst>
              <a:path w="85085" h="35856" extrusionOk="0">
                <a:moveTo>
                  <a:pt x="21963" y="0"/>
                </a:moveTo>
                <a:cubicBezTo>
                  <a:pt x="20489" y="0"/>
                  <a:pt x="19021" y="128"/>
                  <a:pt x="17560" y="444"/>
                </a:cubicBezTo>
                <a:cubicBezTo>
                  <a:pt x="11658" y="1763"/>
                  <a:pt x="6819" y="5942"/>
                  <a:pt x="3007" y="10671"/>
                </a:cubicBezTo>
                <a:cubicBezTo>
                  <a:pt x="1980" y="11954"/>
                  <a:pt x="954" y="13311"/>
                  <a:pt x="1" y="14704"/>
                </a:cubicBezTo>
                <a:lnTo>
                  <a:pt x="1" y="35855"/>
                </a:lnTo>
                <a:lnTo>
                  <a:pt x="85084" y="35855"/>
                </a:lnTo>
                <a:lnTo>
                  <a:pt x="85084" y="13494"/>
                </a:lnTo>
                <a:cubicBezTo>
                  <a:pt x="81602" y="11111"/>
                  <a:pt x="77973" y="8948"/>
                  <a:pt x="74233" y="7079"/>
                </a:cubicBezTo>
                <a:cubicBezTo>
                  <a:pt x="69285" y="4476"/>
                  <a:pt x="64152" y="1947"/>
                  <a:pt x="58617" y="1323"/>
                </a:cubicBezTo>
                <a:cubicBezTo>
                  <a:pt x="57606" y="1211"/>
                  <a:pt x="56597" y="1165"/>
                  <a:pt x="55588" y="1165"/>
                </a:cubicBezTo>
                <a:cubicBezTo>
                  <a:pt x="50695" y="1165"/>
                  <a:pt x="45815" y="2258"/>
                  <a:pt x="40893" y="2258"/>
                </a:cubicBezTo>
                <a:cubicBezTo>
                  <a:pt x="40533" y="2258"/>
                  <a:pt x="40172" y="2252"/>
                  <a:pt x="39811" y="2240"/>
                </a:cubicBezTo>
                <a:cubicBezTo>
                  <a:pt x="33831" y="2035"/>
                  <a:pt x="27850" y="0"/>
                  <a:pt x="219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rot="-5216394">
            <a:off x="7760494" y="3184712"/>
            <a:ext cx="1854010" cy="932631"/>
          </a:xfrm>
          <a:custGeom>
            <a:avLst/>
            <a:gdLst/>
            <a:ahLst/>
            <a:cxnLst/>
            <a:rect l="l" t="t" r="r" b="b"/>
            <a:pathLst>
              <a:path w="46796" h="23540" extrusionOk="0">
                <a:moveTo>
                  <a:pt x="32976" y="1448"/>
                </a:moveTo>
                <a:lnTo>
                  <a:pt x="32976" y="1448"/>
                </a:lnTo>
                <a:cubicBezTo>
                  <a:pt x="32682" y="1814"/>
                  <a:pt x="32426" y="2217"/>
                  <a:pt x="32206" y="2621"/>
                </a:cubicBezTo>
                <a:cubicBezTo>
                  <a:pt x="31913" y="3134"/>
                  <a:pt x="31656" y="3610"/>
                  <a:pt x="31363" y="4124"/>
                </a:cubicBezTo>
                <a:cubicBezTo>
                  <a:pt x="31106" y="4600"/>
                  <a:pt x="30813" y="5077"/>
                  <a:pt x="30446" y="5517"/>
                </a:cubicBezTo>
                <a:cubicBezTo>
                  <a:pt x="29823" y="6433"/>
                  <a:pt x="29090" y="7276"/>
                  <a:pt x="28320" y="8083"/>
                </a:cubicBezTo>
                <a:cubicBezTo>
                  <a:pt x="27550" y="8853"/>
                  <a:pt x="26707" y="9586"/>
                  <a:pt x="25791" y="10246"/>
                </a:cubicBezTo>
                <a:cubicBezTo>
                  <a:pt x="24911" y="10869"/>
                  <a:pt x="23994" y="11419"/>
                  <a:pt x="23041" y="11932"/>
                </a:cubicBezTo>
                <a:cubicBezTo>
                  <a:pt x="23555" y="11162"/>
                  <a:pt x="24068" y="10392"/>
                  <a:pt x="24618" y="9696"/>
                </a:cubicBezTo>
                <a:cubicBezTo>
                  <a:pt x="25314" y="8853"/>
                  <a:pt x="26011" y="8009"/>
                  <a:pt x="26744" y="7203"/>
                </a:cubicBezTo>
                <a:cubicBezTo>
                  <a:pt x="27514" y="6396"/>
                  <a:pt x="28283" y="5627"/>
                  <a:pt x="29090" y="4857"/>
                </a:cubicBezTo>
                <a:cubicBezTo>
                  <a:pt x="29896" y="4087"/>
                  <a:pt x="30703" y="3354"/>
                  <a:pt x="31546" y="2621"/>
                </a:cubicBezTo>
                <a:cubicBezTo>
                  <a:pt x="32023" y="2217"/>
                  <a:pt x="32462" y="1814"/>
                  <a:pt x="32976" y="1448"/>
                </a:cubicBezTo>
                <a:close/>
                <a:moveTo>
                  <a:pt x="46026" y="7826"/>
                </a:moveTo>
                <a:lnTo>
                  <a:pt x="46026" y="7826"/>
                </a:lnTo>
                <a:cubicBezTo>
                  <a:pt x="43350" y="9182"/>
                  <a:pt x="40491" y="10282"/>
                  <a:pt x="37595" y="11052"/>
                </a:cubicBezTo>
                <a:cubicBezTo>
                  <a:pt x="34479" y="11858"/>
                  <a:pt x="31253" y="12335"/>
                  <a:pt x="28027" y="12445"/>
                </a:cubicBezTo>
                <a:cubicBezTo>
                  <a:pt x="27633" y="12454"/>
                  <a:pt x="27236" y="12459"/>
                  <a:pt x="26839" y="12459"/>
                </a:cubicBezTo>
                <a:cubicBezTo>
                  <a:pt x="25646" y="12459"/>
                  <a:pt x="24443" y="12418"/>
                  <a:pt x="23261" y="12335"/>
                </a:cubicBezTo>
                <a:cubicBezTo>
                  <a:pt x="24288" y="11968"/>
                  <a:pt x="25314" y="11675"/>
                  <a:pt x="26341" y="11345"/>
                </a:cubicBezTo>
                <a:cubicBezTo>
                  <a:pt x="29456" y="10429"/>
                  <a:pt x="32609" y="9659"/>
                  <a:pt x="35798" y="9072"/>
                </a:cubicBezTo>
                <a:cubicBezTo>
                  <a:pt x="38988" y="8486"/>
                  <a:pt x="42213" y="8046"/>
                  <a:pt x="45476" y="7863"/>
                </a:cubicBezTo>
                <a:lnTo>
                  <a:pt x="46026" y="7826"/>
                </a:lnTo>
                <a:close/>
                <a:moveTo>
                  <a:pt x="25754" y="2034"/>
                </a:moveTo>
                <a:lnTo>
                  <a:pt x="25754" y="2034"/>
                </a:lnTo>
                <a:cubicBezTo>
                  <a:pt x="25204" y="3391"/>
                  <a:pt x="24618" y="4784"/>
                  <a:pt x="23958" y="6103"/>
                </a:cubicBezTo>
                <a:cubicBezTo>
                  <a:pt x="23151" y="7753"/>
                  <a:pt x="22235" y="9329"/>
                  <a:pt x="21208" y="10832"/>
                </a:cubicBezTo>
                <a:cubicBezTo>
                  <a:pt x="20732" y="11565"/>
                  <a:pt x="20219" y="12262"/>
                  <a:pt x="19705" y="12995"/>
                </a:cubicBezTo>
                <a:cubicBezTo>
                  <a:pt x="20035" y="11345"/>
                  <a:pt x="20585" y="9769"/>
                  <a:pt x="21318" y="8266"/>
                </a:cubicBezTo>
                <a:cubicBezTo>
                  <a:pt x="21722" y="7460"/>
                  <a:pt x="22162" y="6653"/>
                  <a:pt x="22675" y="5883"/>
                </a:cubicBezTo>
                <a:cubicBezTo>
                  <a:pt x="23225" y="5113"/>
                  <a:pt x="23774" y="4380"/>
                  <a:pt x="24398" y="3684"/>
                </a:cubicBezTo>
                <a:cubicBezTo>
                  <a:pt x="24838" y="3134"/>
                  <a:pt x="25314" y="2584"/>
                  <a:pt x="25754" y="2034"/>
                </a:cubicBezTo>
                <a:close/>
                <a:moveTo>
                  <a:pt x="20145" y="1191"/>
                </a:moveTo>
                <a:cubicBezTo>
                  <a:pt x="19925" y="2144"/>
                  <a:pt x="19705" y="3097"/>
                  <a:pt x="19449" y="4014"/>
                </a:cubicBezTo>
                <a:cubicBezTo>
                  <a:pt x="19119" y="5150"/>
                  <a:pt x="18752" y="6250"/>
                  <a:pt x="18349" y="7313"/>
                </a:cubicBezTo>
                <a:cubicBezTo>
                  <a:pt x="17946" y="8376"/>
                  <a:pt x="17506" y="9439"/>
                  <a:pt x="16993" y="10465"/>
                </a:cubicBezTo>
                <a:cubicBezTo>
                  <a:pt x="16443" y="11455"/>
                  <a:pt x="15893" y="12445"/>
                  <a:pt x="15233" y="13398"/>
                </a:cubicBezTo>
                <a:cubicBezTo>
                  <a:pt x="14647" y="14241"/>
                  <a:pt x="14023" y="15084"/>
                  <a:pt x="13327" y="15854"/>
                </a:cubicBezTo>
                <a:cubicBezTo>
                  <a:pt x="13547" y="14864"/>
                  <a:pt x="13767" y="13875"/>
                  <a:pt x="14060" y="12958"/>
                </a:cubicBezTo>
                <a:cubicBezTo>
                  <a:pt x="14353" y="11858"/>
                  <a:pt x="14720" y="10795"/>
                  <a:pt x="15160" y="9769"/>
                </a:cubicBezTo>
                <a:cubicBezTo>
                  <a:pt x="15600" y="8706"/>
                  <a:pt x="16040" y="7679"/>
                  <a:pt x="16516" y="6726"/>
                </a:cubicBezTo>
                <a:cubicBezTo>
                  <a:pt x="17029" y="5700"/>
                  <a:pt x="17616" y="4747"/>
                  <a:pt x="18239" y="3830"/>
                </a:cubicBezTo>
                <a:cubicBezTo>
                  <a:pt x="18532" y="3354"/>
                  <a:pt x="18862" y="2914"/>
                  <a:pt x="19192" y="2437"/>
                </a:cubicBezTo>
                <a:cubicBezTo>
                  <a:pt x="19522" y="1998"/>
                  <a:pt x="19779" y="1594"/>
                  <a:pt x="20145" y="1191"/>
                </a:cubicBezTo>
                <a:close/>
                <a:moveTo>
                  <a:pt x="22073" y="13485"/>
                </a:moveTo>
                <a:cubicBezTo>
                  <a:pt x="22652" y="13485"/>
                  <a:pt x="23232" y="13513"/>
                  <a:pt x="23811" y="13581"/>
                </a:cubicBezTo>
                <a:cubicBezTo>
                  <a:pt x="25387" y="13728"/>
                  <a:pt x="26964" y="13911"/>
                  <a:pt x="28540" y="14131"/>
                </a:cubicBezTo>
                <a:cubicBezTo>
                  <a:pt x="30116" y="14351"/>
                  <a:pt x="31656" y="14645"/>
                  <a:pt x="33196" y="14938"/>
                </a:cubicBezTo>
                <a:cubicBezTo>
                  <a:pt x="34772" y="15231"/>
                  <a:pt x="36275" y="15598"/>
                  <a:pt x="37778" y="16001"/>
                </a:cubicBezTo>
                <a:cubicBezTo>
                  <a:pt x="39281" y="16367"/>
                  <a:pt x="40747" y="16807"/>
                  <a:pt x="42177" y="17247"/>
                </a:cubicBezTo>
                <a:cubicBezTo>
                  <a:pt x="40894" y="17247"/>
                  <a:pt x="39611" y="17247"/>
                  <a:pt x="38291" y="17211"/>
                </a:cubicBezTo>
                <a:cubicBezTo>
                  <a:pt x="36751" y="17137"/>
                  <a:pt x="35212" y="17027"/>
                  <a:pt x="33635" y="16844"/>
                </a:cubicBezTo>
                <a:cubicBezTo>
                  <a:pt x="32096" y="16697"/>
                  <a:pt x="30593" y="16477"/>
                  <a:pt x="29053" y="16184"/>
                </a:cubicBezTo>
                <a:cubicBezTo>
                  <a:pt x="27550" y="15891"/>
                  <a:pt x="26047" y="15524"/>
                  <a:pt x="24581" y="15121"/>
                </a:cubicBezTo>
                <a:cubicBezTo>
                  <a:pt x="23078" y="14681"/>
                  <a:pt x="21612" y="14205"/>
                  <a:pt x="20145" y="13618"/>
                </a:cubicBezTo>
                <a:lnTo>
                  <a:pt x="20072" y="13581"/>
                </a:lnTo>
                <a:cubicBezTo>
                  <a:pt x="20739" y="13523"/>
                  <a:pt x="21406" y="13485"/>
                  <a:pt x="22073" y="13485"/>
                </a:cubicBezTo>
                <a:close/>
                <a:moveTo>
                  <a:pt x="14353" y="3794"/>
                </a:moveTo>
                <a:cubicBezTo>
                  <a:pt x="14243" y="4490"/>
                  <a:pt x="14133" y="5187"/>
                  <a:pt x="13950" y="5883"/>
                </a:cubicBezTo>
                <a:cubicBezTo>
                  <a:pt x="13730" y="6946"/>
                  <a:pt x="13437" y="7973"/>
                  <a:pt x="13107" y="8999"/>
                </a:cubicBezTo>
                <a:cubicBezTo>
                  <a:pt x="12814" y="10026"/>
                  <a:pt x="12447" y="11015"/>
                  <a:pt x="12044" y="12005"/>
                </a:cubicBezTo>
                <a:cubicBezTo>
                  <a:pt x="11604" y="12995"/>
                  <a:pt x="11164" y="13985"/>
                  <a:pt x="10688" y="14938"/>
                </a:cubicBezTo>
                <a:cubicBezTo>
                  <a:pt x="10174" y="15891"/>
                  <a:pt x="9661" y="16807"/>
                  <a:pt x="9111" y="17724"/>
                </a:cubicBezTo>
                <a:cubicBezTo>
                  <a:pt x="9045" y="17757"/>
                  <a:pt x="9009" y="17790"/>
                  <a:pt x="8976" y="17849"/>
                </a:cubicBezTo>
                <a:lnTo>
                  <a:pt x="8976" y="17849"/>
                </a:lnTo>
                <a:cubicBezTo>
                  <a:pt x="9747" y="13838"/>
                  <a:pt x="11063" y="9972"/>
                  <a:pt x="12924" y="6360"/>
                </a:cubicBezTo>
                <a:cubicBezTo>
                  <a:pt x="13400" y="5480"/>
                  <a:pt x="13840" y="4637"/>
                  <a:pt x="14353" y="3794"/>
                </a:cubicBezTo>
                <a:close/>
                <a:moveTo>
                  <a:pt x="16296" y="15084"/>
                </a:moveTo>
                <a:cubicBezTo>
                  <a:pt x="17433" y="15084"/>
                  <a:pt x="18532" y="15231"/>
                  <a:pt x="19632" y="15488"/>
                </a:cubicBezTo>
                <a:cubicBezTo>
                  <a:pt x="21098" y="15818"/>
                  <a:pt x="22528" y="16184"/>
                  <a:pt x="23958" y="16551"/>
                </a:cubicBezTo>
                <a:cubicBezTo>
                  <a:pt x="25387" y="16917"/>
                  <a:pt x="26817" y="17321"/>
                  <a:pt x="28247" y="17724"/>
                </a:cubicBezTo>
                <a:cubicBezTo>
                  <a:pt x="29640" y="18164"/>
                  <a:pt x="31069" y="18604"/>
                  <a:pt x="32499" y="19043"/>
                </a:cubicBezTo>
                <a:cubicBezTo>
                  <a:pt x="33672" y="19447"/>
                  <a:pt x="34882" y="19887"/>
                  <a:pt x="36055" y="20290"/>
                </a:cubicBezTo>
                <a:cubicBezTo>
                  <a:pt x="35029" y="20143"/>
                  <a:pt x="33965" y="19997"/>
                  <a:pt x="32902" y="19777"/>
                </a:cubicBezTo>
                <a:cubicBezTo>
                  <a:pt x="31509" y="19520"/>
                  <a:pt x="30080" y="19190"/>
                  <a:pt x="28650" y="18860"/>
                </a:cubicBezTo>
                <a:cubicBezTo>
                  <a:pt x="27257" y="18494"/>
                  <a:pt x="25827" y="18090"/>
                  <a:pt x="24434" y="17687"/>
                </a:cubicBezTo>
                <a:cubicBezTo>
                  <a:pt x="23005" y="17284"/>
                  <a:pt x="21648" y="16844"/>
                  <a:pt x="20255" y="16404"/>
                </a:cubicBezTo>
                <a:cubicBezTo>
                  <a:pt x="18936" y="15964"/>
                  <a:pt x="17616" y="15524"/>
                  <a:pt x="16296" y="15084"/>
                </a:cubicBezTo>
                <a:close/>
                <a:moveTo>
                  <a:pt x="570" y="19997"/>
                </a:moveTo>
                <a:cubicBezTo>
                  <a:pt x="533" y="19997"/>
                  <a:pt x="497" y="20033"/>
                  <a:pt x="497" y="20107"/>
                </a:cubicBezTo>
                <a:lnTo>
                  <a:pt x="497" y="20363"/>
                </a:lnTo>
                <a:cubicBezTo>
                  <a:pt x="497" y="20400"/>
                  <a:pt x="533" y="20436"/>
                  <a:pt x="570" y="20436"/>
                </a:cubicBezTo>
                <a:cubicBezTo>
                  <a:pt x="607" y="20436"/>
                  <a:pt x="643" y="20400"/>
                  <a:pt x="643" y="20363"/>
                </a:cubicBezTo>
                <a:lnTo>
                  <a:pt x="643" y="20107"/>
                </a:lnTo>
                <a:cubicBezTo>
                  <a:pt x="643" y="20033"/>
                  <a:pt x="607" y="19997"/>
                  <a:pt x="570" y="19997"/>
                </a:cubicBezTo>
                <a:close/>
                <a:moveTo>
                  <a:pt x="12337" y="17321"/>
                </a:moveTo>
                <a:cubicBezTo>
                  <a:pt x="13034" y="17321"/>
                  <a:pt x="13693" y="17357"/>
                  <a:pt x="14390" y="17431"/>
                </a:cubicBezTo>
                <a:cubicBezTo>
                  <a:pt x="15746" y="17614"/>
                  <a:pt x="17103" y="17944"/>
                  <a:pt x="18459" y="18347"/>
                </a:cubicBezTo>
                <a:cubicBezTo>
                  <a:pt x="19779" y="18714"/>
                  <a:pt x="21098" y="19117"/>
                  <a:pt x="22418" y="19520"/>
                </a:cubicBezTo>
                <a:cubicBezTo>
                  <a:pt x="23738" y="19923"/>
                  <a:pt x="25057" y="20326"/>
                  <a:pt x="26341" y="20803"/>
                </a:cubicBezTo>
                <a:cubicBezTo>
                  <a:pt x="27147" y="21096"/>
                  <a:pt x="27953" y="21390"/>
                  <a:pt x="28723" y="21719"/>
                </a:cubicBezTo>
                <a:cubicBezTo>
                  <a:pt x="28063" y="21573"/>
                  <a:pt x="27404" y="21463"/>
                  <a:pt x="26744" y="21353"/>
                </a:cubicBezTo>
                <a:cubicBezTo>
                  <a:pt x="25351" y="21133"/>
                  <a:pt x="24031" y="20950"/>
                  <a:pt x="22675" y="20693"/>
                </a:cubicBezTo>
                <a:cubicBezTo>
                  <a:pt x="21318" y="20473"/>
                  <a:pt x="19962" y="20253"/>
                  <a:pt x="18642" y="19923"/>
                </a:cubicBezTo>
                <a:cubicBezTo>
                  <a:pt x="17286" y="19630"/>
                  <a:pt x="15966" y="19300"/>
                  <a:pt x="14647" y="18933"/>
                </a:cubicBezTo>
                <a:cubicBezTo>
                  <a:pt x="13364" y="18530"/>
                  <a:pt x="12081" y="18090"/>
                  <a:pt x="10834" y="17540"/>
                </a:cubicBezTo>
                <a:cubicBezTo>
                  <a:pt x="11311" y="17431"/>
                  <a:pt x="11824" y="17357"/>
                  <a:pt x="12337" y="17321"/>
                </a:cubicBezTo>
                <a:close/>
                <a:moveTo>
                  <a:pt x="34277" y="1"/>
                </a:moveTo>
                <a:cubicBezTo>
                  <a:pt x="34258" y="1"/>
                  <a:pt x="34240" y="6"/>
                  <a:pt x="34222" y="18"/>
                </a:cubicBezTo>
                <a:lnTo>
                  <a:pt x="34112" y="165"/>
                </a:lnTo>
                <a:lnTo>
                  <a:pt x="33929" y="311"/>
                </a:lnTo>
                <a:cubicBezTo>
                  <a:pt x="33159" y="934"/>
                  <a:pt x="32426" y="1558"/>
                  <a:pt x="31693" y="2181"/>
                </a:cubicBezTo>
                <a:cubicBezTo>
                  <a:pt x="30849" y="2914"/>
                  <a:pt x="30006" y="3647"/>
                  <a:pt x="29200" y="4417"/>
                </a:cubicBezTo>
                <a:cubicBezTo>
                  <a:pt x="28393" y="5187"/>
                  <a:pt x="27624" y="5957"/>
                  <a:pt x="26854" y="6763"/>
                </a:cubicBezTo>
                <a:cubicBezTo>
                  <a:pt x="26084" y="7570"/>
                  <a:pt x="25387" y="8376"/>
                  <a:pt x="24728" y="9256"/>
                </a:cubicBezTo>
                <a:cubicBezTo>
                  <a:pt x="24031" y="10136"/>
                  <a:pt x="23408" y="11015"/>
                  <a:pt x="22858" y="11968"/>
                </a:cubicBezTo>
                <a:cubicBezTo>
                  <a:pt x="22748" y="12042"/>
                  <a:pt x="22675" y="12078"/>
                  <a:pt x="22565" y="12115"/>
                </a:cubicBezTo>
                <a:cubicBezTo>
                  <a:pt x="22491" y="12152"/>
                  <a:pt x="22455" y="12225"/>
                  <a:pt x="22491" y="12262"/>
                </a:cubicBezTo>
                <a:cubicBezTo>
                  <a:pt x="21538" y="12592"/>
                  <a:pt x="20585" y="12922"/>
                  <a:pt x="19595" y="13288"/>
                </a:cubicBezTo>
                <a:cubicBezTo>
                  <a:pt x="19595" y="13288"/>
                  <a:pt x="19595" y="13252"/>
                  <a:pt x="19595" y="13252"/>
                </a:cubicBezTo>
                <a:cubicBezTo>
                  <a:pt x="20145" y="12592"/>
                  <a:pt x="20659" y="11895"/>
                  <a:pt x="21172" y="11199"/>
                </a:cubicBezTo>
                <a:cubicBezTo>
                  <a:pt x="21648" y="10539"/>
                  <a:pt x="22198" y="9696"/>
                  <a:pt x="22675" y="8889"/>
                </a:cubicBezTo>
                <a:cubicBezTo>
                  <a:pt x="23628" y="7313"/>
                  <a:pt x="24471" y="5700"/>
                  <a:pt x="25241" y="4014"/>
                </a:cubicBezTo>
                <a:cubicBezTo>
                  <a:pt x="25644" y="3061"/>
                  <a:pt x="26011" y="2107"/>
                  <a:pt x="26341" y="1118"/>
                </a:cubicBezTo>
                <a:cubicBezTo>
                  <a:pt x="26341" y="1047"/>
                  <a:pt x="26295" y="1006"/>
                  <a:pt x="26242" y="1006"/>
                </a:cubicBezTo>
                <a:cubicBezTo>
                  <a:pt x="26214" y="1006"/>
                  <a:pt x="26183" y="1018"/>
                  <a:pt x="26157" y="1044"/>
                </a:cubicBezTo>
                <a:cubicBezTo>
                  <a:pt x="25644" y="1851"/>
                  <a:pt x="25057" y="2621"/>
                  <a:pt x="24434" y="3317"/>
                </a:cubicBezTo>
                <a:cubicBezTo>
                  <a:pt x="23811" y="4050"/>
                  <a:pt x="23225" y="4747"/>
                  <a:pt x="22675" y="5517"/>
                </a:cubicBezTo>
                <a:cubicBezTo>
                  <a:pt x="21612" y="7020"/>
                  <a:pt x="20768" y="8669"/>
                  <a:pt x="20145" y="10392"/>
                </a:cubicBezTo>
                <a:cubicBezTo>
                  <a:pt x="19815" y="11382"/>
                  <a:pt x="19522" y="12372"/>
                  <a:pt x="19339" y="13398"/>
                </a:cubicBezTo>
                <a:cubicBezTo>
                  <a:pt x="18899" y="13545"/>
                  <a:pt x="18496" y="13691"/>
                  <a:pt x="18092" y="13875"/>
                </a:cubicBezTo>
                <a:cubicBezTo>
                  <a:pt x="17286" y="14168"/>
                  <a:pt x="16443" y="14498"/>
                  <a:pt x="15636" y="14828"/>
                </a:cubicBezTo>
                <a:lnTo>
                  <a:pt x="15563" y="14791"/>
                </a:lnTo>
                <a:cubicBezTo>
                  <a:pt x="15490" y="14791"/>
                  <a:pt x="15380" y="14864"/>
                  <a:pt x="15416" y="14938"/>
                </a:cubicBezTo>
                <a:lnTo>
                  <a:pt x="15270" y="14974"/>
                </a:lnTo>
                <a:lnTo>
                  <a:pt x="15196" y="14974"/>
                </a:lnTo>
                <a:cubicBezTo>
                  <a:pt x="15196" y="14974"/>
                  <a:pt x="15160" y="14974"/>
                  <a:pt x="15160" y="15011"/>
                </a:cubicBezTo>
                <a:cubicBezTo>
                  <a:pt x="14683" y="15231"/>
                  <a:pt x="14207" y="15414"/>
                  <a:pt x="13730" y="15634"/>
                </a:cubicBezTo>
                <a:cubicBezTo>
                  <a:pt x="13840" y="15488"/>
                  <a:pt x="13987" y="15304"/>
                  <a:pt x="14133" y="15194"/>
                </a:cubicBezTo>
                <a:cubicBezTo>
                  <a:pt x="14500" y="14754"/>
                  <a:pt x="14867" y="14315"/>
                  <a:pt x="15196" y="13875"/>
                </a:cubicBezTo>
                <a:cubicBezTo>
                  <a:pt x="15856" y="12922"/>
                  <a:pt x="16479" y="11932"/>
                  <a:pt x="17029" y="10942"/>
                </a:cubicBezTo>
                <a:cubicBezTo>
                  <a:pt x="17579" y="9916"/>
                  <a:pt x="18056" y="8853"/>
                  <a:pt x="18496" y="7789"/>
                </a:cubicBezTo>
                <a:cubicBezTo>
                  <a:pt x="18899" y="6726"/>
                  <a:pt x="19302" y="5627"/>
                  <a:pt x="19632" y="4490"/>
                </a:cubicBezTo>
                <a:cubicBezTo>
                  <a:pt x="19925" y="3391"/>
                  <a:pt x="20219" y="2254"/>
                  <a:pt x="20439" y="1118"/>
                </a:cubicBezTo>
                <a:cubicBezTo>
                  <a:pt x="20475" y="971"/>
                  <a:pt x="20512" y="824"/>
                  <a:pt x="20549" y="714"/>
                </a:cubicBezTo>
                <a:cubicBezTo>
                  <a:pt x="20549" y="609"/>
                  <a:pt x="20473" y="523"/>
                  <a:pt x="20404" y="523"/>
                </a:cubicBezTo>
                <a:cubicBezTo>
                  <a:pt x="20376" y="523"/>
                  <a:pt x="20349" y="537"/>
                  <a:pt x="20329" y="568"/>
                </a:cubicBezTo>
                <a:cubicBezTo>
                  <a:pt x="19632" y="1448"/>
                  <a:pt x="18936" y="2364"/>
                  <a:pt x="18312" y="3317"/>
                </a:cubicBezTo>
                <a:cubicBezTo>
                  <a:pt x="17689" y="4270"/>
                  <a:pt x="17103" y="5223"/>
                  <a:pt x="16553" y="6213"/>
                </a:cubicBezTo>
                <a:cubicBezTo>
                  <a:pt x="16040" y="7203"/>
                  <a:pt x="15526" y="8229"/>
                  <a:pt x="15086" y="9256"/>
                </a:cubicBezTo>
                <a:cubicBezTo>
                  <a:pt x="14683" y="10319"/>
                  <a:pt x="14280" y="11345"/>
                  <a:pt x="13950" y="12445"/>
                </a:cubicBezTo>
                <a:cubicBezTo>
                  <a:pt x="13584" y="13508"/>
                  <a:pt x="13327" y="14571"/>
                  <a:pt x="13070" y="15708"/>
                </a:cubicBezTo>
                <a:cubicBezTo>
                  <a:pt x="13070" y="15781"/>
                  <a:pt x="13070" y="15891"/>
                  <a:pt x="13034" y="15964"/>
                </a:cubicBezTo>
                <a:cubicBezTo>
                  <a:pt x="11751" y="16551"/>
                  <a:pt x="10504" y="17137"/>
                  <a:pt x="9221" y="17724"/>
                </a:cubicBezTo>
                <a:cubicBezTo>
                  <a:pt x="9734" y="16954"/>
                  <a:pt x="10248" y="16184"/>
                  <a:pt x="10688" y="15341"/>
                </a:cubicBezTo>
                <a:cubicBezTo>
                  <a:pt x="11201" y="14388"/>
                  <a:pt x="11641" y="13435"/>
                  <a:pt x="12081" y="12445"/>
                </a:cubicBezTo>
                <a:cubicBezTo>
                  <a:pt x="12520" y="11492"/>
                  <a:pt x="12887" y="10465"/>
                  <a:pt x="13254" y="9439"/>
                </a:cubicBezTo>
                <a:cubicBezTo>
                  <a:pt x="13584" y="8413"/>
                  <a:pt x="13877" y="7386"/>
                  <a:pt x="14133" y="6323"/>
                </a:cubicBezTo>
                <a:cubicBezTo>
                  <a:pt x="14353" y="5297"/>
                  <a:pt x="14573" y="4234"/>
                  <a:pt x="14720" y="3171"/>
                </a:cubicBezTo>
                <a:lnTo>
                  <a:pt x="14793" y="2767"/>
                </a:lnTo>
                <a:cubicBezTo>
                  <a:pt x="14793" y="2667"/>
                  <a:pt x="14716" y="2610"/>
                  <a:pt x="14640" y="2610"/>
                </a:cubicBezTo>
                <a:cubicBezTo>
                  <a:pt x="14578" y="2610"/>
                  <a:pt x="14516" y="2648"/>
                  <a:pt x="14500" y="2731"/>
                </a:cubicBezTo>
                <a:lnTo>
                  <a:pt x="14463" y="3097"/>
                </a:lnTo>
                <a:cubicBezTo>
                  <a:pt x="14427" y="3134"/>
                  <a:pt x="14390" y="3134"/>
                  <a:pt x="14390" y="3171"/>
                </a:cubicBezTo>
                <a:cubicBezTo>
                  <a:pt x="13290" y="4930"/>
                  <a:pt x="12337" y="6763"/>
                  <a:pt x="11494" y="8669"/>
                </a:cubicBezTo>
                <a:cubicBezTo>
                  <a:pt x="10688" y="10575"/>
                  <a:pt x="9991" y="12518"/>
                  <a:pt x="9441" y="14498"/>
                </a:cubicBezTo>
                <a:cubicBezTo>
                  <a:pt x="9148" y="15634"/>
                  <a:pt x="8891" y="16734"/>
                  <a:pt x="8671" y="17870"/>
                </a:cubicBezTo>
                <a:cubicBezTo>
                  <a:pt x="8671" y="17907"/>
                  <a:pt x="8671" y="17980"/>
                  <a:pt x="8708" y="17980"/>
                </a:cubicBezTo>
                <a:cubicBezTo>
                  <a:pt x="5959" y="19300"/>
                  <a:pt x="3356" y="20876"/>
                  <a:pt x="936" y="22709"/>
                </a:cubicBezTo>
                <a:cubicBezTo>
                  <a:pt x="643" y="22929"/>
                  <a:pt x="350" y="23186"/>
                  <a:pt x="57" y="23406"/>
                </a:cubicBezTo>
                <a:cubicBezTo>
                  <a:pt x="0" y="23462"/>
                  <a:pt x="52" y="23540"/>
                  <a:pt x="112" y="23540"/>
                </a:cubicBezTo>
                <a:cubicBezTo>
                  <a:pt x="131" y="23540"/>
                  <a:pt x="150" y="23533"/>
                  <a:pt x="167" y="23516"/>
                </a:cubicBezTo>
                <a:cubicBezTo>
                  <a:pt x="2696" y="21573"/>
                  <a:pt x="5409" y="19887"/>
                  <a:pt x="8268" y="18494"/>
                </a:cubicBezTo>
                <a:cubicBezTo>
                  <a:pt x="8928" y="18164"/>
                  <a:pt x="9588" y="17870"/>
                  <a:pt x="10248" y="17540"/>
                </a:cubicBezTo>
                <a:cubicBezTo>
                  <a:pt x="10248" y="17577"/>
                  <a:pt x="10284" y="17577"/>
                  <a:pt x="10321" y="17577"/>
                </a:cubicBezTo>
                <a:cubicBezTo>
                  <a:pt x="11531" y="18127"/>
                  <a:pt x="12777" y="18567"/>
                  <a:pt x="14023" y="18970"/>
                </a:cubicBezTo>
                <a:cubicBezTo>
                  <a:pt x="15343" y="19373"/>
                  <a:pt x="16663" y="19703"/>
                  <a:pt x="17982" y="20033"/>
                </a:cubicBezTo>
                <a:cubicBezTo>
                  <a:pt x="19339" y="20326"/>
                  <a:pt x="20659" y="20583"/>
                  <a:pt x="22015" y="20803"/>
                </a:cubicBezTo>
                <a:cubicBezTo>
                  <a:pt x="23371" y="21060"/>
                  <a:pt x="24764" y="21280"/>
                  <a:pt x="26121" y="21500"/>
                </a:cubicBezTo>
                <a:cubicBezTo>
                  <a:pt x="27514" y="21646"/>
                  <a:pt x="28870" y="21939"/>
                  <a:pt x="30226" y="22306"/>
                </a:cubicBezTo>
                <a:cubicBezTo>
                  <a:pt x="30373" y="22379"/>
                  <a:pt x="30556" y="22416"/>
                  <a:pt x="30703" y="22489"/>
                </a:cubicBezTo>
                <a:cubicBezTo>
                  <a:pt x="30721" y="22498"/>
                  <a:pt x="30738" y="22502"/>
                  <a:pt x="30755" y="22502"/>
                </a:cubicBezTo>
                <a:cubicBezTo>
                  <a:pt x="30873" y="22502"/>
                  <a:pt x="30941" y="22297"/>
                  <a:pt x="30813" y="22233"/>
                </a:cubicBezTo>
                <a:cubicBezTo>
                  <a:pt x="29530" y="21683"/>
                  <a:pt x="28247" y="21133"/>
                  <a:pt x="26927" y="20693"/>
                </a:cubicBezTo>
                <a:cubicBezTo>
                  <a:pt x="25607" y="20217"/>
                  <a:pt x="24288" y="19777"/>
                  <a:pt x="22968" y="19373"/>
                </a:cubicBezTo>
                <a:cubicBezTo>
                  <a:pt x="21612" y="18970"/>
                  <a:pt x="20292" y="18567"/>
                  <a:pt x="18936" y="18200"/>
                </a:cubicBezTo>
                <a:cubicBezTo>
                  <a:pt x="17579" y="17797"/>
                  <a:pt x="16223" y="17467"/>
                  <a:pt x="14830" y="17247"/>
                </a:cubicBezTo>
                <a:cubicBezTo>
                  <a:pt x="14230" y="17150"/>
                  <a:pt x="13629" y="17103"/>
                  <a:pt x="13029" y="17103"/>
                </a:cubicBezTo>
                <a:cubicBezTo>
                  <a:pt x="12273" y="17103"/>
                  <a:pt x="11517" y="17177"/>
                  <a:pt x="10761" y="17321"/>
                </a:cubicBezTo>
                <a:lnTo>
                  <a:pt x="10651" y="17357"/>
                </a:lnTo>
                <a:cubicBezTo>
                  <a:pt x="11384" y="16991"/>
                  <a:pt x="12154" y="16624"/>
                  <a:pt x="12924" y="16294"/>
                </a:cubicBezTo>
                <a:lnTo>
                  <a:pt x="12924" y="16294"/>
                </a:lnTo>
                <a:lnTo>
                  <a:pt x="12850" y="16404"/>
                </a:lnTo>
                <a:cubicBezTo>
                  <a:pt x="12850" y="16430"/>
                  <a:pt x="12869" y="16456"/>
                  <a:pt x="12892" y="16456"/>
                </a:cubicBezTo>
                <a:cubicBezTo>
                  <a:pt x="12902" y="16456"/>
                  <a:pt x="12913" y="16451"/>
                  <a:pt x="12924" y="16441"/>
                </a:cubicBezTo>
                <a:cubicBezTo>
                  <a:pt x="12997" y="16404"/>
                  <a:pt x="13070" y="16331"/>
                  <a:pt x="13144" y="16257"/>
                </a:cubicBezTo>
                <a:cubicBezTo>
                  <a:pt x="13180" y="16257"/>
                  <a:pt x="13254" y="16221"/>
                  <a:pt x="13254" y="16184"/>
                </a:cubicBezTo>
                <a:cubicBezTo>
                  <a:pt x="14023" y="15818"/>
                  <a:pt x="14830" y="15488"/>
                  <a:pt x="15636" y="15158"/>
                </a:cubicBezTo>
                <a:cubicBezTo>
                  <a:pt x="16993" y="15634"/>
                  <a:pt x="18312" y="16074"/>
                  <a:pt x="19669" y="16477"/>
                </a:cubicBezTo>
                <a:cubicBezTo>
                  <a:pt x="20988" y="16917"/>
                  <a:pt x="22491" y="17357"/>
                  <a:pt x="23848" y="17797"/>
                </a:cubicBezTo>
                <a:cubicBezTo>
                  <a:pt x="25241" y="18200"/>
                  <a:pt x="26670" y="18604"/>
                  <a:pt x="28100" y="18970"/>
                </a:cubicBezTo>
                <a:cubicBezTo>
                  <a:pt x="29493" y="19337"/>
                  <a:pt x="30923" y="19667"/>
                  <a:pt x="32352" y="19923"/>
                </a:cubicBezTo>
                <a:cubicBezTo>
                  <a:pt x="33782" y="20217"/>
                  <a:pt x="35248" y="20473"/>
                  <a:pt x="36678" y="20656"/>
                </a:cubicBezTo>
                <a:lnTo>
                  <a:pt x="37228" y="20693"/>
                </a:lnTo>
                <a:cubicBezTo>
                  <a:pt x="37375" y="20693"/>
                  <a:pt x="37375" y="20473"/>
                  <a:pt x="37265" y="20436"/>
                </a:cubicBezTo>
                <a:cubicBezTo>
                  <a:pt x="35872" y="19923"/>
                  <a:pt x="34442" y="19447"/>
                  <a:pt x="33049" y="18970"/>
                </a:cubicBezTo>
                <a:cubicBezTo>
                  <a:pt x="31619" y="18494"/>
                  <a:pt x="30226" y="18054"/>
                  <a:pt x="28797" y="17614"/>
                </a:cubicBezTo>
                <a:cubicBezTo>
                  <a:pt x="27367" y="17211"/>
                  <a:pt x="25901" y="16807"/>
                  <a:pt x="24471" y="16441"/>
                </a:cubicBezTo>
                <a:cubicBezTo>
                  <a:pt x="23041" y="16038"/>
                  <a:pt x="21575" y="15708"/>
                  <a:pt x="20145" y="15378"/>
                </a:cubicBezTo>
                <a:cubicBezTo>
                  <a:pt x="18826" y="15048"/>
                  <a:pt x="17506" y="14901"/>
                  <a:pt x="16186" y="14901"/>
                </a:cubicBezTo>
                <a:lnTo>
                  <a:pt x="17139" y="14535"/>
                </a:lnTo>
                <a:cubicBezTo>
                  <a:pt x="17873" y="14241"/>
                  <a:pt x="18569" y="13985"/>
                  <a:pt x="19302" y="13691"/>
                </a:cubicBezTo>
                <a:lnTo>
                  <a:pt x="19522" y="13655"/>
                </a:lnTo>
                <a:cubicBezTo>
                  <a:pt x="20952" y="14241"/>
                  <a:pt x="22418" y="14754"/>
                  <a:pt x="23921" y="15194"/>
                </a:cubicBezTo>
                <a:cubicBezTo>
                  <a:pt x="25424" y="15634"/>
                  <a:pt x="26927" y="16001"/>
                  <a:pt x="28430" y="16294"/>
                </a:cubicBezTo>
                <a:cubicBezTo>
                  <a:pt x="29970" y="16587"/>
                  <a:pt x="31509" y="16844"/>
                  <a:pt x="33012" y="17027"/>
                </a:cubicBezTo>
                <a:cubicBezTo>
                  <a:pt x="34552" y="17211"/>
                  <a:pt x="36128" y="17321"/>
                  <a:pt x="37705" y="17394"/>
                </a:cubicBezTo>
                <a:cubicBezTo>
                  <a:pt x="38832" y="17448"/>
                  <a:pt x="39978" y="17482"/>
                  <a:pt x="41116" y="17482"/>
                </a:cubicBezTo>
                <a:cubicBezTo>
                  <a:pt x="41532" y="17482"/>
                  <a:pt x="41948" y="17477"/>
                  <a:pt x="42360" y="17467"/>
                </a:cubicBezTo>
                <a:lnTo>
                  <a:pt x="42947" y="17467"/>
                </a:lnTo>
                <a:cubicBezTo>
                  <a:pt x="43057" y="17467"/>
                  <a:pt x="43093" y="17284"/>
                  <a:pt x="42947" y="17211"/>
                </a:cubicBezTo>
                <a:cubicBezTo>
                  <a:pt x="41444" y="16734"/>
                  <a:pt x="39904" y="16294"/>
                  <a:pt x="38364" y="15891"/>
                </a:cubicBezTo>
                <a:cubicBezTo>
                  <a:pt x="36861" y="15488"/>
                  <a:pt x="35285" y="15121"/>
                  <a:pt x="33709" y="14791"/>
                </a:cubicBezTo>
                <a:cubicBezTo>
                  <a:pt x="32169" y="14498"/>
                  <a:pt x="30593" y="14241"/>
                  <a:pt x="29017" y="13985"/>
                </a:cubicBezTo>
                <a:cubicBezTo>
                  <a:pt x="27440" y="13765"/>
                  <a:pt x="25864" y="13545"/>
                  <a:pt x="24288" y="13398"/>
                </a:cubicBezTo>
                <a:cubicBezTo>
                  <a:pt x="23591" y="13325"/>
                  <a:pt x="22885" y="13288"/>
                  <a:pt x="22180" y="13288"/>
                </a:cubicBezTo>
                <a:cubicBezTo>
                  <a:pt x="21474" y="13288"/>
                  <a:pt x="20768" y="13325"/>
                  <a:pt x="20072" y="13398"/>
                </a:cubicBezTo>
                <a:cubicBezTo>
                  <a:pt x="20915" y="13105"/>
                  <a:pt x="21758" y="12812"/>
                  <a:pt x="22601" y="12518"/>
                </a:cubicBezTo>
                <a:cubicBezTo>
                  <a:pt x="23974" y="12659"/>
                  <a:pt x="25347" y="12726"/>
                  <a:pt x="26720" y="12726"/>
                </a:cubicBezTo>
                <a:cubicBezTo>
                  <a:pt x="28573" y="12726"/>
                  <a:pt x="30426" y="12603"/>
                  <a:pt x="32279" y="12372"/>
                </a:cubicBezTo>
                <a:cubicBezTo>
                  <a:pt x="35505" y="11932"/>
                  <a:pt x="38658" y="11125"/>
                  <a:pt x="41700" y="9989"/>
                </a:cubicBezTo>
                <a:cubicBezTo>
                  <a:pt x="43423" y="9366"/>
                  <a:pt x="45073" y="8596"/>
                  <a:pt x="46686" y="7753"/>
                </a:cubicBezTo>
                <a:cubicBezTo>
                  <a:pt x="46796" y="7716"/>
                  <a:pt x="46759" y="7533"/>
                  <a:pt x="46649" y="7496"/>
                </a:cubicBezTo>
                <a:cubicBezTo>
                  <a:pt x="43387" y="7679"/>
                  <a:pt x="40161" y="8046"/>
                  <a:pt x="36935" y="8596"/>
                </a:cubicBezTo>
                <a:cubicBezTo>
                  <a:pt x="33709" y="9146"/>
                  <a:pt x="30520" y="9879"/>
                  <a:pt x="27367" y="10759"/>
                </a:cubicBezTo>
                <a:cubicBezTo>
                  <a:pt x="26084" y="11125"/>
                  <a:pt x="24801" y="11529"/>
                  <a:pt x="23518" y="11968"/>
                </a:cubicBezTo>
                <a:cubicBezTo>
                  <a:pt x="24251" y="11565"/>
                  <a:pt x="24911" y="11162"/>
                  <a:pt x="25607" y="10722"/>
                </a:cubicBezTo>
                <a:cubicBezTo>
                  <a:pt x="26524" y="10062"/>
                  <a:pt x="27367" y="9366"/>
                  <a:pt x="28173" y="8596"/>
                </a:cubicBezTo>
                <a:cubicBezTo>
                  <a:pt x="28980" y="7789"/>
                  <a:pt x="29713" y="6946"/>
                  <a:pt x="30373" y="6067"/>
                </a:cubicBezTo>
                <a:cubicBezTo>
                  <a:pt x="30703" y="5590"/>
                  <a:pt x="31033" y="5150"/>
                  <a:pt x="31289" y="4674"/>
                </a:cubicBezTo>
                <a:cubicBezTo>
                  <a:pt x="31583" y="4234"/>
                  <a:pt x="31876" y="3720"/>
                  <a:pt x="32133" y="3244"/>
                </a:cubicBezTo>
                <a:cubicBezTo>
                  <a:pt x="32609" y="2217"/>
                  <a:pt x="33269" y="1264"/>
                  <a:pt x="34039" y="495"/>
                </a:cubicBezTo>
                <a:lnTo>
                  <a:pt x="34369" y="201"/>
                </a:lnTo>
                <a:cubicBezTo>
                  <a:pt x="34461" y="140"/>
                  <a:pt x="34373" y="1"/>
                  <a:pt x="34277"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897050" y="1201948"/>
            <a:ext cx="5349900" cy="1923300"/>
          </a:xfrm>
          <a:prstGeom prst="rect">
            <a:avLst/>
          </a:prstGeom>
        </p:spPr>
        <p:txBody>
          <a:bodyPr spcFirstLastPara="1" wrap="square" lIns="91425" tIns="91425" rIns="91425" bIns="91425" anchor="t" anchorCtr="0">
            <a:noAutofit/>
          </a:bodyPr>
          <a:lstStyle>
            <a:lvl1pPr lvl="0" algn="ctr">
              <a:spcBef>
                <a:spcPts val="0"/>
              </a:spcBef>
              <a:spcAft>
                <a:spcPts val="0"/>
              </a:spcAft>
              <a:buSzPts val="5200"/>
              <a:buNone/>
              <a:defRPr sz="6300">
                <a:solidFill>
                  <a:schemeClr val="lt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2101800" y="3331550"/>
            <a:ext cx="4940400" cy="457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75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p:nvPr/>
        </p:nvSpPr>
        <p:spPr>
          <a:xfrm rot="1261409">
            <a:off x="-215992" y="3242195"/>
            <a:ext cx="3158359" cy="1823059"/>
          </a:xfrm>
          <a:custGeom>
            <a:avLst/>
            <a:gdLst/>
            <a:ahLst/>
            <a:cxnLst/>
            <a:rect l="l" t="t" r="r" b="b"/>
            <a:pathLst>
              <a:path w="58983" h="34046" extrusionOk="0">
                <a:moveTo>
                  <a:pt x="11649" y="1"/>
                </a:moveTo>
                <a:cubicBezTo>
                  <a:pt x="11530" y="1"/>
                  <a:pt x="11410" y="15"/>
                  <a:pt x="11291" y="46"/>
                </a:cubicBezTo>
                <a:cubicBezTo>
                  <a:pt x="10814" y="230"/>
                  <a:pt x="10411" y="559"/>
                  <a:pt x="10118" y="963"/>
                </a:cubicBezTo>
                <a:lnTo>
                  <a:pt x="0" y="12327"/>
                </a:lnTo>
                <a:cubicBezTo>
                  <a:pt x="7662" y="19218"/>
                  <a:pt x="15506" y="26183"/>
                  <a:pt x="24964" y="30252"/>
                </a:cubicBezTo>
                <a:cubicBezTo>
                  <a:pt x="30870" y="32789"/>
                  <a:pt x="37293" y="34045"/>
                  <a:pt x="43716" y="34045"/>
                </a:cubicBezTo>
                <a:cubicBezTo>
                  <a:pt x="48895" y="34045"/>
                  <a:pt x="54074" y="33229"/>
                  <a:pt x="58983" y="31609"/>
                </a:cubicBezTo>
                <a:lnTo>
                  <a:pt x="58983" y="15882"/>
                </a:lnTo>
                <a:cubicBezTo>
                  <a:pt x="58470" y="15992"/>
                  <a:pt x="57883" y="16066"/>
                  <a:pt x="57260" y="16176"/>
                </a:cubicBezTo>
                <a:cubicBezTo>
                  <a:pt x="56135" y="16285"/>
                  <a:pt x="54997" y="16341"/>
                  <a:pt x="53854" y="16341"/>
                </a:cubicBezTo>
                <a:cubicBezTo>
                  <a:pt x="52315" y="16341"/>
                  <a:pt x="50768" y="16239"/>
                  <a:pt x="49232" y="16029"/>
                </a:cubicBezTo>
                <a:cubicBezTo>
                  <a:pt x="36218" y="14379"/>
                  <a:pt x="23901" y="9174"/>
                  <a:pt x="13637" y="963"/>
                </a:cubicBezTo>
                <a:cubicBezTo>
                  <a:pt x="13071" y="522"/>
                  <a:pt x="12369" y="1"/>
                  <a:pt x="116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3113637" flipH="1">
            <a:off x="-437435" y="-125999"/>
            <a:ext cx="2701620" cy="2155606"/>
          </a:xfrm>
          <a:custGeom>
            <a:avLst/>
            <a:gdLst/>
            <a:ahLst/>
            <a:cxnLst/>
            <a:rect l="l" t="t" r="r" b="b"/>
            <a:pathLst>
              <a:path w="85084" h="67888" extrusionOk="0">
                <a:moveTo>
                  <a:pt x="1" y="0"/>
                </a:moveTo>
                <a:lnTo>
                  <a:pt x="1" y="30903"/>
                </a:lnTo>
                <a:lnTo>
                  <a:pt x="28337" y="61109"/>
                </a:lnTo>
                <a:cubicBezTo>
                  <a:pt x="29914" y="62795"/>
                  <a:pt x="31526" y="64482"/>
                  <a:pt x="33506" y="65691"/>
                </a:cubicBezTo>
                <a:cubicBezTo>
                  <a:pt x="36362" y="67405"/>
                  <a:pt x="39723" y="67888"/>
                  <a:pt x="43095" y="67888"/>
                </a:cubicBezTo>
                <a:cubicBezTo>
                  <a:pt x="44267" y="67888"/>
                  <a:pt x="45440" y="67829"/>
                  <a:pt x="46593" y="67744"/>
                </a:cubicBezTo>
                <a:cubicBezTo>
                  <a:pt x="47253" y="67744"/>
                  <a:pt x="47913" y="67598"/>
                  <a:pt x="48499" y="67268"/>
                </a:cubicBezTo>
                <a:cubicBezTo>
                  <a:pt x="49122" y="66791"/>
                  <a:pt x="49452" y="66058"/>
                  <a:pt x="49746" y="65325"/>
                </a:cubicBezTo>
                <a:cubicBezTo>
                  <a:pt x="52752" y="57883"/>
                  <a:pt x="56637" y="50845"/>
                  <a:pt x="61293" y="44356"/>
                </a:cubicBezTo>
                <a:cubicBezTo>
                  <a:pt x="63822" y="40837"/>
                  <a:pt x="66718" y="37355"/>
                  <a:pt x="70677" y="35595"/>
                </a:cubicBezTo>
                <a:cubicBezTo>
                  <a:pt x="72400" y="34825"/>
                  <a:pt x="74233" y="34422"/>
                  <a:pt x="75993" y="33872"/>
                </a:cubicBezTo>
                <a:cubicBezTo>
                  <a:pt x="79145" y="32882"/>
                  <a:pt x="82115" y="31379"/>
                  <a:pt x="85047" y="29840"/>
                </a:cubicBezTo>
                <a:lnTo>
                  <a:pt x="85084" y="8688"/>
                </a:lnTo>
                <a:lnTo>
                  <a:pt x="85084" y="8688"/>
                </a:lnTo>
                <a:cubicBezTo>
                  <a:pt x="84937" y="8835"/>
                  <a:pt x="84791" y="9018"/>
                  <a:pt x="84644" y="9165"/>
                </a:cubicBezTo>
                <a:cubicBezTo>
                  <a:pt x="82078" y="11914"/>
                  <a:pt x="79182" y="14297"/>
                  <a:pt x="75993" y="16276"/>
                </a:cubicBezTo>
                <a:cubicBezTo>
                  <a:pt x="69242" y="20370"/>
                  <a:pt x="61568" y="22478"/>
                  <a:pt x="53829" y="22478"/>
                </a:cubicBezTo>
                <a:cubicBezTo>
                  <a:pt x="49719" y="22478"/>
                  <a:pt x="45590" y="21884"/>
                  <a:pt x="41571" y="20675"/>
                </a:cubicBezTo>
                <a:cubicBezTo>
                  <a:pt x="36585" y="19172"/>
                  <a:pt x="31966" y="16716"/>
                  <a:pt x="27347" y="14334"/>
                </a:cubicBez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flipH="1">
            <a:off x="1407484" y="24650"/>
            <a:ext cx="1386501" cy="673098"/>
            <a:chOff x="6262493" y="240300"/>
            <a:chExt cx="1386501" cy="673098"/>
          </a:xfrm>
        </p:grpSpPr>
        <p:sp>
          <p:nvSpPr>
            <p:cNvPr id="16" name="Google Shape;16;p2"/>
            <p:cNvSpPr/>
            <p:nvPr/>
          </p:nvSpPr>
          <p:spPr>
            <a:xfrm rot="-2993311">
              <a:off x="6741361" y="379346"/>
              <a:ext cx="49012" cy="45865"/>
            </a:xfrm>
            <a:custGeom>
              <a:avLst/>
              <a:gdLst/>
              <a:ahLst/>
              <a:cxnLst/>
              <a:rect l="l" t="t" r="r" b="b"/>
              <a:pathLst>
                <a:path w="1137" h="1064" extrusionOk="0">
                  <a:moveTo>
                    <a:pt x="184" y="587"/>
                  </a:moveTo>
                  <a:cubicBezTo>
                    <a:pt x="184" y="672"/>
                    <a:pt x="200" y="750"/>
                    <a:pt x="230" y="816"/>
                  </a:cubicBezTo>
                  <a:lnTo>
                    <a:pt x="230" y="816"/>
                  </a:lnTo>
                  <a:lnTo>
                    <a:pt x="220" y="807"/>
                  </a:lnTo>
                  <a:lnTo>
                    <a:pt x="184" y="697"/>
                  </a:lnTo>
                  <a:lnTo>
                    <a:pt x="184" y="587"/>
                  </a:lnTo>
                  <a:close/>
                  <a:moveTo>
                    <a:pt x="880" y="807"/>
                  </a:moveTo>
                  <a:lnTo>
                    <a:pt x="807" y="917"/>
                  </a:lnTo>
                  <a:lnTo>
                    <a:pt x="784" y="924"/>
                  </a:lnTo>
                  <a:lnTo>
                    <a:pt x="784" y="924"/>
                  </a:lnTo>
                  <a:cubicBezTo>
                    <a:pt x="820" y="891"/>
                    <a:pt x="850" y="852"/>
                    <a:pt x="880" y="807"/>
                  </a:cubicBezTo>
                  <a:close/>
                  <a:moveTo>
                    <a:pt x="657" y="1004"/>
                  </a:moveTo>
                  <a:lnTo>
                    <a:pt x="624" y="1027"/>
                  </a:lnTo>
                  <a:lnTo>
                    <a:pt x="587" y="1027"/>
                  </a:lnTo>
                  <a:cubicBezTo>
                    <a:pt x="613" y="1020"/>
                    <a:pt x="636" y="1013"/>
                    <a:pt x="657" y="1004"/>
                  </a:cubicBezTo>
                  <a:close/>
                  <a:moveTo>
                    <a:pt x="587" y="0"/>
                  </a:moveTo>
                  <a:cubicBezTo>
                    <a:pt x="440" y="0"/>
                    <a:pt x="257" y="74"/>
                    <a:pt x="147" y="147"/>
                  </a:cubicBezTo>
                  <a:cubicBezTo>
                    <a:pt x="110" y="220"/>
                    <a:pt x="37" y="294"/>
                    <a:pt x="37" y="404"/>
                  </a:cubicBezTo>
                  <a:cubicBezTo>
                    <a:pt x="0" y="477"/>
                    <a:pt x="0" y="587"/>
                    <a:pt x="37" y="697"/>
                  </a:cubicBezTo>
                  <a:cubicBezTo>
                    <a:pt x="37" y="807"/>
                    <a:pt x="110" y="917"/>
                    <a:pt x="220" y="953"/>
                  </a:cubicBezTo>
                  <a:cubicBezTo>
                    <a:pt x="293" y="1002"/>
                    <a:pt x="381" y="1034"/>
                    <a:pt x="464" y="1040"/>
                  </a:cubicBezTo>
                  <a:lnTo>
                    <a:pt x="464" y="1040"/>
                  </a:lnTo>
                  <a:cubicBezTo>
                    <a:pt x="491" y="1050"/>
                    <a:pt x="520" y="1058"/>
                    <a:pt x="550" y="1063"/>
                  </a:cubicBezTo>
                  <a:cubicBezTo>
                    <a:pt x="660" y="1063"/>
                    <a:pt x="770" y="1063"/>
                    <a:pt x="844" y="990"/>
                  </a:cubicBezTo>
                  <a:cubicBezTo>
                    <a:pt x="953" y="953"/>
                    <a:pt x="1027" y="843"/>
                    <a:pt x="1063" y="733"/>
                  </a:cubicBezTo>
                  <a:lnTo>
                    <a:pt x="1137" y="660"/>
                  </a:lnTo>
                  <a:cubicBezTo>
                    <a:pt x="1137" y="587"/>
                    <a:pt x="1137" y="477"/>
                    <a:pt x="1137" y="404"/>
                  </a:cubicBezTo>
                  <a:cubicBezTo>
                    <a:pt x="1100" y="294"/>
                    <a:pt x="1063" y="220"/>
                    <a:pt x="990" y="184"/>
                  </a:cubicBezTo>
                  <a:cubicBezTo>
                    <a:pt x="880" y="74"/>
                    <a:pt x="734" y="0"/>
                    <a:pt x="5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rot="-2993311">
              <a:off x="6637232" y="391853"/>
              <a:ext cx="39529" cy="31640"/>
            </a:xfrm>
            <a:custGeom>
              <a:avLst/>
              <a:gdLst/>
              <a:ahLst/>
              <a:cxnLst/>
              <a:rect l="l" t="t" r="r" b="b"/>
              <a:pathLst>
                <a:path w="917" h="734" extrusionOk="0">
                  <a:moveTo>
                    <a:pt x="477" y="0"/>
                  </a:moveTo>
                  <a:cubicBezTo>
                    <a:pt x="0" y="37"/>
                    <a:pt x="0" y="697"/>
                    <a:pt x="477" y="733"/>
                  </a:cubicBezTo>
                  <a:cubicBezTo>
                    <a:pt x="917" y="697"/>
                    <a:pt x="917" y="37"/>
                    <a:pt x="4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rot="-2993311">
              <a:off x="6632824" y="249830"/>
              <a:ext cx="41124" cy="34830"/>
            </a:xfrm>
            <a:custGeom>
              <a:avLst/>
              <a:gdLst/>
              <a:ahLst/>
              <a:cxnLst/>
              <a:rect l="l" t="t" r="r" b="b"/>
              <a:pathLst>
                <a:path w="954" h="808" extrusionOk="0">
                  <a:moveTo>
                    <a:pt x="477" y="1"/>
                  </a:moveTo>
                  <a:cubicBezTo>
                    <a:pt x="1" y="74"/>
                    <a:pt x="1" y="734"/>
                    <a:pt x="477" y="807"/>
                  </a:cubicBezTo>
                  <a:cubicBezTo>
                    <a:pt x="954" y="734"/>
                    <a:pt x="954" y="74"/>
                    <a:pt x="4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2993311">
              <a:off x="6438067" y="361479"/>
              <a:ext cx="36382" cy="26898"/>
            </a:xfrm>
            <a:custGeom>
              <a:avLst/>
              <a:gdLst/>
              <a:ahLst/>
              <a:cxnLst/>
              <a:rect l="l" t="t" r="r" b="b"/>
              <a:pathLst>
                <a:path w="844" h="624" extrusionOk="0">
                  <a:moveTo>
                    <a:pt x="441" y="0"/>
                  </a:moveTo>
                  <a:cubicBezTo>
                    <a:pt x="1" y="0"/>
                    <a:pt x="1" y="623"/>
                    <a:pt x="441" y="623"/>
                  </a:cubicBezTo>
                  <a:cubicBezTo>
                    <a:pt x="844" y="623"/>
                    <a:pt x="844" y="0"/>
                    <a:pt x="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2993311">
              <a:off x="6268374" y="310309"/>
              <a:ext cx="55349" cy="41124"/>
            </a:xfrm>
            <a:custGeom>
              <a:avLst/>
              <a:gdLst/>
              <a:ahLst/>
              <a:cxnLst/>
              <a:rect l="l" t="t" r="r" b="b"/>
              <a:pathLst>
                <a:path w="1284" h="954" extrusionOk="0">
                  <a:moveTo>
                    <a:pt x="624" y="1"/>
                  </a:moveTo>
                  <a:cubicBezTo>
                    <a:pt x="1" y="1"/>
                    <a:pt x="1" y="954"/>
                    <a:pt x="624" y="954"/>
                  </a:cubicBezTo>
                  <a:cubicBezTo>
                    <a:pt x="1284" y="954"/>
                    <a:pt x="1284" y="1"/>
                    <a:pt x="6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2993311">
              <a:off x="6973065" y="431123"/>
              <a:ext cx="50607" cy="42719"/>
            </a:xfrm>
            <a:custGeom>
              <a:avLst/>
              <a:gdLst/>
              <a:ahLst/>
              <a:cxnLst/>
              <a:rect l="l" t="t" r="r" b="b"/>
              <a:pathLst>
                <a:path w="1174" h="991" extrusionOk="0">
                  <a:moveTo>
                    <a:pt x="587" y="0"/>
                  </a:moveTo>
                  <a:cubicBezTo>
                    <a:pt x="0" y="74"/>
                    <a:pt x="0" y="954"/>
                    <a:pt x="587" y="990"/>
                  </a:cubicBezTo>
                  <a:cubicBezTo>
                    <a:pt x="1173" y="954"/>
                    <a:pt x="1173" y="74"/>
                    <a:pt x="5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rot="-2993311">
              <a:off x="6926179" y="649809"/>
              <a:ext cx="53754" cy="53797"/>
            </a:xfrm>
            <a:custGeom>
              <a:avLst/>
              <a:gdLst/>
              <a:ahLst/>
              <a:cxnLst/>
              <a:rect l="l" t="t" r="r" b="b"/>
              <a:pathLst>
                <a:path w="1247" h="1248" extrusionOk="0">
                  <a:moveTo>
                    <a:pt x="587" y="1"/>
                  </a:moveTo>
                  <a:cubicBezTo>
                    <a:pt x="477" y="38"/>
                    <a:pt x="403" y="74"/>
                    <a:pt x="330" y="148"/>
                  </a:cubicBezTo>
                  <a:cubicBezTo>
                    <a:pt x="293" y="184"/>
                    <a:pt x="257" y="221"/>
                    <a:pt x="220" y="257"/>
                  </a:cubicBezTo>
                  <a:cubicBezTo>
                    <a:pt x="183" y="294"/>
                    <a:pt x="110" y="367"/>
                    <a:pt x="110" y="404"/>
                  </a:cubicBezTo>
                  <a:cubicBezTo>
                    <a:pt x="55" y="477"/>
                    <a:pt x="28" y="551"/>
                    <a:pt x="19" y="624"/>
                  </a:cubicBezTo>
                  <a:lnTo>
                    <a:pt x="19" y="624"/>
                  </a:lnTo>
                  <a:lnTo>
                    <a:pt x="0" y="661"/>
                  </a:lnTo>
                  <a:cubicBezTo>
                    <a:pt x="0" y="697"/>
                    <a:pt x="0" y="771"/>
                    <a:pt x="0" y="844"/>
                  </a:cubicBezTo>
                  <a:cubicBezTo>
                    <a:pt x="0" y="917"/>
                    <a:pt x="74" y="1027"/>
                    <a:pt x="147" y="1101"/>
                  </a:cubicBezTo>
                  <a:cubicBezTo>
                    <a:pt x="183" y="1174"/>
                    <a:pt x="257" y="1211"/>
                    <a:pt x="330" y="1247"/>
                  </a:cubicBezTo>
                  <a:cubicBezTo>
                    <a:pt x="440" y="1247"/>
                    <a:pt x="530" y="1247"/>
                    <a:pt x="614" y="1216"/>
                  </a:cubicBezTo>
                  <a:lnTo>
                    <a:pt x="614" y="1216"/>
                  </a:lnTo>
                  <a:cubicBezTo>
                    <a:pt x="685" y="1203"/>
                    <a:pt x="751" y="1175"/>
                    <a:pt x="807" y="1137"/>
                  </a:cubicBezTo>
                  <a:cubicBezTo>
                    <a:pt x="880" y="1101"/>
                    <a:pt x="917" y="1064"/>
                    <a:pt x="990" y="1027"/>
                  </a:cubicBezTo>
                  <a:cubicBezTo>
                    <a:pt x="1027" y="991"/>
                    <a:pt x="1063" y="954"/>
                    <a:pt x="1100" y="917"/>
                  </a:cubicBezTo>
                  <a:cubicBezTo>
                    <a:pt x="1173" y="807"/>
                    <a:pt x="1247" y="661"/>
                    <a:pt x="1247" y="551"/>
                  </a:cubicBezTo>
                  <a:cubicBezTo>
                    <a:pt x="1247" y="221"/>
                    <a:pt x="990" y="1"/>
                    <a:pt x="6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rot="-2993311">
              <a:off x="7118756" y="565411"/>
              <a:ext cx="52159" cy="39529"/>
            </a:xfrm>
            <a:custGeom>
              <a:avLst/>
              <a:gdLst/>
              <a:ahLst/>
              <a:cxnLst/>
              <a:rect l="l" t="t" r="r" b="b"/>
              <a:pathLst>
                <a:path w="1210" h="917" extrusionOk="0">
                  <a:moveTo>
                    <a:pt x="513" y="0"/>
                  </a:moveTo>
                  <a:cubicBezTo>
                    <a:pt x="367" y="0"/>
                    <a:pt x="257" y="74"/>
                    <a:pt x="183" y="147"/>
                  </a:cubicBezTo>
                  <a:cubicBezTo>
                    <a:pt x="0" y="330"/>
                    <a:pt x="0" y="624"/>
                    <a:pt x="183" y="770"/>
                  </a:cubicBezTo>
                  <a:cubicBezTo>
                    <a:pt x="257" y="880"/>
                    <a:pt x="367" y="917"/>
                    <a:pt x="513" y="917"/>
                  </a:cubicBezTo>
                  <a:lnTo>
                    <a:pt x="770" y="880"/>
                  </a:lnTo>
                  <a:cubicBezTo>
                    <a:pt x="880" y="880"/>
                    <a:pt x="990" y="843"/>
                    <a:pt x="1063" y="770"/>
                  </a:cubicBezTo>
                  <a:cubicBezTo>
                    <a:pt x="1137" y="697"/>
                    <a:pt x="1173" y="587"/>
                    <a:pt x="1210" y="477"/>
                  </a:cubicBezTo>
                  <a:cubicBezTo>
                    <a:pt x="1173" y="367"/>
                    <a:pt x="1137" y="257"/>
                    <a:pt x="1063" y="184"/>
                  </a:cubicBezTo>
                  <a:lnTo>
                    <a:pt x="990" y="110"/>
                  </a:lnTo>
                  <a:cubicBezTo>
                    <a:pt x="917" y="74"/>
                    <a:pt x="843" y="37"/>
                    <a:pt x="770" y="37"/>
                  </a:cubicBezTo>
                  <a:lnTo>
                    <a:pt x="5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rot="-2993311">
              <a:off x="7122773" y="771558"/>
              <a:ext cx="58495" cy="44313"/>
            </a:xfrm>
            <a:custGeom>
              <a:avLst/>
              <a:gdLst/>
              <a:ahLst/>
              <a:cxnLst/>
              <a:rect l="l" t="t" r="r" b="b"/>
              <a:pathLst>
                <a:path w="1357" h="1028" extrusionOk="0">
                  <a:moveTo>
                    <a:pt x="660" y="1"/>
                  </a:moveTo>
                  <a:cubicBezTo>
                    <a:pt x="0" y="1"/>
                    <a:pt x="0" y="1027"/>
                    <a:pt x="660" y="1027"/>
                  </a:cubicBezTo>
                  <a:cubicBezTo>
                    <a:pt x="1357" y="1027"/>
                    <a:pt x="1357" y="1"/>
                    <a:pt x="6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2993311">
              <a:off x="7260626" y="735949"/>
              <a:ext cx="56901" cy="42719"/>
            </a:xfrm>
            <a:custGeom>
              <a:avLst/>
              <a:gdLst/>
              <a:ahLst/>
              <a:cxnLst/>
              <a:rect l="l" t="t" r="r" b="b"/>
              <a:pathLst>
                <a:path w="1320" h="991" extrusionOk="0">
                  <a:moveTo>
                    <a:pt x="660" y="1"/>
                  </a:moveTo>
                  <a:cubicBezTo>
                    <a:pt x="0" y="1"/>
                    <a:pt x="0" y="991"/>
                    <a:pt x="660" y="991"/>
                  </a:cubicBezTo>
                  <a:cubicBezTo>
                    <a:pt x="1320" y="991"/>
                    <a:pt x="1320" y="1"/>
                    <a:pt x="6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rot="-2993311">
              <a:off x="7382313" y="791605"/>
              <a:ext cx="34787" cy="26898"/>
            </a:xfrm>
            <a:custGeom>
              <a:avLst/>
              <a:gdLst/>
              <a:ahLst/>
              <a:cxnLst/>
              <a:rect l="l" t="t" r="r" b="b"/>
              <a:pathLst>
                <a:path w="807" h="624" extrusionOk="0">
                  <a:moveTo>
                    <a:pt x="403" y="0"/>
                  </a:moveTo>
                  <a:cubicBezTo>
                    <a:pt x="0" y="0"/>
                    <a:pt x="0" y="623"/>
                    <a:pt x="403" y="623"/>
                  </a:cubicBezTo>
                  <a:cubicBezTo>
                    <a:pt x="807" y="623"/>
                    <a:pt x="807" y="0"/>
                    <a:pt x="4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rot="-2993311">
              <a:off x="7599961" y="867152"/>
              <a:ext cx="42719" cy="36382"/>
            </a:xfrm>
            <a:custGeom>
              <a:avLst/>
              <a:gdLst/>
              <a:ahLst/>
              <a:cxnLst/>
              <a:rect l="l" t="t" r="r" b="b"/>
              <a:pathLst>
                <a:path w="991" h="844" extrusionOk="0">
                  <a:moveTo>
                    <a:pt x="477" y="0"/>
                  </a:moveTo>
                  <a:cubicBezTo>
                    <a:pt x="0" y="74"/>
                    <a:pt x="0" y="770"/>
                    <a:pt x="477" y="843"/>
                  </a:cubicBezTo>
                  <a:cubicBezTo>
                    <a:pt x="990" y="770"/>
                    <a:pt x="990" y="74"/>
                    <a:pt x="4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2"/>
          <p:cNvSpPr/>
          <p:nvPr/>
        </p:nvSpPr>
        <p:spPr>
          <a:xfrm flipH="1">
            <a:off x="-104526" y="-63248"/>
            <a:ext cx="1441024" cy="328543"/>
          </a:xfrm>
          <a:custGeom>
            <a:avLst/>
            <a:gdLst/>
            <a:ahLst/>
            <a:cxnLst/>
            <a:rect l="l" t="t" r="r" b="b"/>
            <a:pathLst>
              <a:path w="45383" h="10347" extrusionOk="0">
                <a:moveTo>
                  <a:pt x="0" y="0"/>
                </a:moveTo>
                <a:cubicBezTo>
                  <a:pt x="807" y="1173"/>
                  <a:pt x="1540" y="2347"/>
                  <a:pt x="2346" y="3520"/>
                </a:cubicBezTo>
                <a:cubicBezTo>
                  <a:pt x="2860" y="4326"/>
                  <a:pt x="3373" y="5133"/>
                  <a:pt x="3923" y="5902"/>
                </a:cubicBezTo>
                <a:cubicBezTo>
                  <a:pt x="5022" y="7552"/>
                  <a:pt x="6195" y="9275"/>
                  <a:pt x="8065" y="9971"/>
                </a:cubicBezTo>
                <a:cubicBezTo>
                  <a:pt x="8872" y="10265"/>
                  <a:pt x="9727" y="10346"/>
                  <a:pt x="10588" y="10346"/>
                </a:cubicBezTo>
                <a:cubicBezTo>
                  <a:pt x="11018" y="10346"/>
                  <a:pt x="11450" y="10326"/>
                  <a:pt x="11877" y="10301"/>
                </a:cubicBezTo>
                <a:cubicBezTo>
                  <a:pt x="23022" y="9751"/>
                  <a:pt x="34202" y="9055"/>
                  <a:pt x="45346" y="8285"/>
                </a:cubicBezTo>
                <a:lnTo>
                  <a:pt x="4538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29" name="Google Shape;29;p2"/>
          <p:cNvSpPr/>
          <p:nvPr/>
        </p:nvSpPr>
        <p:spPr>
          <a:xfrm rot="6741749">
            <a:off x="7918060" y="96680"/>
            <a:ext cx="1491548" cy="885622"/>
          </a:xfrm>
          <a:custGeom>
            <a:avLst/>
            <a:gdLst/>
            <a:ahLst/>
            <a:cxnLst/>
            <a:rect l="l" t="t" r="r" b="b"/>
            <a:pathLst>
              <a:path w="52789" h="31344" extrusionOk="0">
                <a:moveTo>
                  <a:pt x="1" y="1"/>
                </a:moveTo>
                <a:lnTo>
                  <a:pt x="1" y="18587"/>
                </a:lnTo>
                <a:cubicBezTo>
                  <a:pt x="5866" y="19393"/>
                  <a:pt x="11621" y="21043"/>
                  <a:pt x="16680" y="24122"/>
                </a:cubicBezTo>
                <a:cubicBezTo>
                  <a:pt x="19759" y="25991"/>
                  <a:pt x="22509" y="28448"/>
                  <a:pt x="24671" y="31344"/>
                </a:cubicBezTo>
                <a:lnTo>
                  <a:pt x="52788" y="31344"/>
                </a:lnTo>
                <a:cubicBezTo>
                  <a:pt x="47546" y="20786"/>
                  <a:pt x="36915" y="13418"/>
                  <a:pt x="26138" y="8249"/>
                </a:cubicBezTo>
                <a:cubicBezTo>
                  <a:pt x="23498" y="6966"/>
                  <a:pt x="20786" y="5830"/>
                  <a:pt x="18073" y="4767"/>
                </a:cubicBezTo>
                <a:cubicBezTo>
                  <a:pt x="13234" y="2897"/>
                  <a:pt x="8249" y="1467"/>
                  <a:pt x="3153" y="588"/>
                </a:cubicBezTo>
                <a:cubicBezTo>
                  <a:pt x="2163" y="404"/>
                  <a:pt x="1100" y="184"/>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654375" y="1486672"/>
            <a:ext cx="2413200" cy="2413200"/>
          </a:xfrm>
          <a:prstGeom prst="ellipse">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 name="Google Shape;31;p2"/>
          <p:cNvGrpSpPr/>
          <p:nvPr/>
        </p:nvGrpSpPr>
        <p:grpSpPr>
          <a:xfrm>
            <a:off x="1208850" y="3315150"/>
            <a:ext cx="1015989" cy="1055050"/>
            <a:chOff x="1208850" y="3315150"/>
            <a:chExt cx="1015989" cy="1055050"/>
          </a:xfrm>
        </p:grpSpPr>
        <p:sp>
          <p:nvSpPr>
            <p:cNvPr id="32" name="Google Shape;32;p2"/>
            <p:cNvSpPr/>
            <p:nvPr/>
          </p:nvSpPr>
          <p:spPr>
            <a:xfrm>
              <a:off x="1878411" y="3315150"/>
              <a:ext cx="59829" cy="47509"/>
            </a:xfrm>
            <a:custGeom>
              <a:avLst/>
              <a:gdLst/>
              <a:ahLst/>
              <a:cxnLst/>
              <a:rect l="l" t="t" r="r" b="b"/>
              <a:pathLst>
                <a:path w="1248" h="991" extrusionOk="0">
                  <a:moveTo>
                    <a:pt x="514" y="0"/>
                  </a:moveTo>
                  <a:cubicBezTo>
                    <a:pt x="221" y="0"/>
                    <a:pt x="1" y="220"/>
                    <a:pt x="1" y="477"/>
                  </a:cubicBezTo>
                  <a:cubicBezTo>
                    <a:pt x="1" y="770"/>
                    <a:pt x="221" y="990"/>
                    <a:pt x="514" y="990"/>
                  </a:cubicBezTo>
                  <a:lnTo>
                    <a:pt x="514" y="954"/>
                  </a:lnTo>
                  <a:lnTo>
                    <a:pt x="771" y="954"/>
                  </a:lnTo>
                  <a:cubicBezTo>
                    <a:pt x="1027" y="954"/>
                    <a:pt x="1247" y="734"/>
                    <a:pt x="1247" y="477"/>
                  </a:cubicBezTo>
                  <a:cubicBezTo>
                    <a:pt x="1247" y="184"/>
                    <a:pt x="1027" y="0"/>
                    <a:pt x="7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1881959" y="3554139"/>
              <a:ext cx="66828" cy="56329"/>
            </a:xfrm>
            <a:custGeom>
              <a:avLst/>
              <a:gdLst/>
              <a:ahLst/>
              <a:cxnLst/>
              <a:rect l="l" t="t" r="r" b="b"/>
              <a:pathLst>
                <a:path w="1394" h="1175" extrusionOk="0">
                  <a:moveTo>
                    <a:pt x="697" y="1"/>
                  </a:moveTo>
                  <a:cubicBezTo>
                    <a:pt x="0" y="74"/>
                    <a:pt x="0" y="1101"/>
                    <a:pt x="697" y="1174"/>
                  </a:cubicBezTo>
                  <a:cubicBezTo>
                    <a:pt x="1393" y="1101"/>
                    <a:pt x="1393" y="74"/>
                    <a:pt x="6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653466" y="3392480"/>
              <a:ext cx="59829" cy="43961"/>
            </a:xfrm>
            <a:custGeom>
              <a:avLst/>
              <a:gdLst/>
              <a:ahLst/>
              <a:cxnLst/>
              <a:rect l="l" t="t" r="r" b="b"/>
              <a:pathLst>
                <a:path w="1248" h="917" extrusionOk="0">
                  <a:moveTo>
                    <a:pt x="624" y="0"/>
                  </a:moveTo>
                  <a:cubicBezTo>
                    <a:pt x="1" y="0"/>
                    <a:pt x="1" y="917"/>
                    <a:pt x="624" y="917"/>
                  </a:cubicBezTo>
                  <a:cubicBezTo>
                    <a:pt x="1247" y="917"/>
                    <a:pt x="1247" y="0"/>
                    <a:pt x="6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621824" y="3791833"/>
              <a:ext cx="67595" cy="45303"/>
            </a:xfrm>
            <a:custGeom>
              <a:avLst/>
              <a:gdLst/>
              <a:ahLst/>
              <a:cxnLst/>
              <a:rect l="l" t="t" r="r" b="b"/>
              <a:pathLst>
                <a:path w="1410" h="945" extrusionOk="0">
                  <a:moveTo>
                    <a:pt x="606" y="1"/>
                  </a:moveTo>
                  <a:cubicBezTo>
                    <a:pt x="560" y="1"/>
                    <a:pt x="514" y="10"/>
                    <a:pt x="477" y="28"/>
                  </a:cubicBezTo>
                  <a:cubicBezTo>
                    <a:pt x="331" y="28"/>
                    <a:pt x="221" y="65"/>
                    <a:pt x="147" y="138"/>
                  </a:cubicBezTo>
                  <a:cubicBezTo>
                    <a:pt x="37" y="248"/>
                    <a:pt x="1" y="358"/>
                    <a:pt x="1" y="468"/>
                  </a:cubicBezTo>
                  <a:cubicBezTo>
                    <a:pt x="1" y="615"/>
                    <a:pt x="37" y="725"/>
                    <a:pt x="147" y="835"/>
                  </a:cubicBezTo>
                  <a:lnTo>
                    <a:pt x="221" y="908"/>
                  </a:lnTo>
                  <a:cubicBezTo>
                    <a:pt x="294" y="945"/>
                    <a:pt x="367" y="945"/>
                    <a:pt x="477" y="945"/>
                  </a:cubicBezTo>
                  <a:lnTo>
                    <a:pt x="734" y="945"/>
                  </a:lnTo>
                  <a:cubicBezTo>
                    <a:pt x="881" y="945"/>
                    <a:pt x="991" y="908"/>
                    <a:pt x="1064" y="835"/>
                  </a:cubicBezTo>
                  <a:cubicBezTo>
                    <a:pt x="1409" y="559"/>
                    <a:pt x="1202" y="22"/>
                    <a:pt x="809" y="22"/>
                  </a:cubicBezTo>
                  <a:cubicBezTo>
                    <a:pt x="784" y="22"/>
                    <a:pt x="759" y="24"/>
                    <a:pt x="734" y="28"/>
                  </a:cubicBezTo>
                  <a:cubicBezTo>
                    <a:pt x="697" y="10"/>
                    <a:pt x="652" y="1"/>
                    <a:pt x="6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423248" y="3652563"/>
              <a:ext cx="52782" cy="40461"/>
            </a:xfrm>
            <a:custGeom>
              <a:avLst/>
              <a:gdLst/>
              <a:ahLst/>
              <a:cxnLst/>
              <a:rect l="l" t="t" r="r" b="b"/>
              <a:pathLst>
                <a:path w="1101" h="844" extrusionOk="0">
                  <a:moveTo>
                    <a:pt x="550" y="1"/>
                  </a:moveTo>
                  <a:cubicBezTo>
                    <a:pt x="0" y="1"/>
                    <a:pt x="0" y="844"/>
                    <a:pt x="550" y="844"/>
                  </a:cubicBezTo>
                  <a:cubicBezTo>
                    <a:pt x="1100" y="844"/>
                    <a:pt x="1100" y="1"/>
                    <a:pt x="5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1447842" y="3851185"/>
              <a:ext cx="3548" cy="5321"/>
            </a:xfrm>
            <a:custGeom>
              <a:avLst/>
              <a:gdLst/>
              <a:ahLst/>
              <a:cxnLst/>
              <a:rect l="l" t="t" r="r" b="b"/>
              <a:pathLst>
                <a:path w="74" h="111" extrusionOk="0">
                  <a:moveTo>
                    <a:pt x="37" y="0"/>
                  </a:moveTo>
                  <a:cubicBezTo>
                    <a:pt x="1" y="37"/>
                    <a:pt x="1" y="73"/>
                    <a:pt x="37" y="110"/>
                  </a:cubicBezTo>
                  <a:cubicBezTo>
                    <a:pt x="74" y="73"/>
                    <a:pt x="74" y="37"/>
                    <a:pt x="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1208850" y="4042712"/>
              <a:ext cx="42187" cy="35236"/>
            </a:xfrm>
            <a:custGeom>
              <a:avLst/>
              <a:gdLst/>
              <a:ahLst/>
              <a:cxnLst/>
              <a:rect l="l" t="t" r="r" b="b"/>
              <a:pathLst>
                <a:path w="880" h="735" extrusionOk="0">
                  <a:moveTo>
                    <a:pt x="440" y="1"/>
                  </a:moveTo>
                  <a:cubicBezTo>
                    <a:pt x="0" y="38"/>
                    <a:pt x="0" y="697"/>
                    <a:pt x="440" y="734"/>
                  </a:cubicBezTo>
                  <a:cubicBezTo>
                    <a:pt x="880" y="697"/>
                    <a:pt x="880" y="38"/>
                    <a:pt x="4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2154463" y="3607402"/>
              <a:ext cx="59829" cy="47509"/>
            </a:xfrm>
            <a:custGeom>
              <a:avLst/>
              <a:gdLst/>
              <a:ahLst/>
              <a:cxnLst/>
              <a:rect l="l" t="t" r="r" b="b"/>
              <a:pathLst>
                <a:path w="1248" h="991" extrusionOk="0">
                  <a:moveTo>
                    <a:pt x="514" y="0"/>
                  </a:moveTo>
                  <a:cubicBezTo>
                    <a:pt x="221" y="0"/>
                    <a:pt x="1" y="220"/>
                    <a:pt x="1" y="477"/>
                  </a:cubicBezTo>
                  <a:cubicBezTo>
                    <a:pt x="1" y="770"/>
                    <a:pt x="221" y="990"/>
                    <a:pt x="514" y="990"/>
                  </a:cubicBezTo>
                  <a:lnTo>
                    <a:pt x="514" y="954"/>
                  </a:lnTo>
                  <a:lnTo>
                    <a:pt x="771" y="954"/>
                  </a:lnTo>
                  <a:cubicBezTo>
                    <a:pt x="1027" y="954"/>
                    <a:pt x="1247" y="734"/>
                    <a:pt x="1247" y="477"/>
                  </a:cubicBezTo>
                  <a:cubicBezTo>
                    <a:pt x="1247" y="184"/>
                    <a:pt x="1027" y="0"/>
                    <a:pt x="7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947113" y="3820071"/>
              <a:ext cx="63281" cy="64240"/>
            </a:xfrm>
            <a:custGeom>
              <a:avLst/>
              <a:gdLst/>
              <a:ahLst/>
              <a:cxnLst/>
              <a:rect l="l" t="t" r="r" b="b"/>
              <a:pathLst>
                <a:path w="1320" h="1340" extrusionOk="0">
                  <a:moveTo>
                    <a:pt x="733" y="0"/>
                  </a:moveTo>
                  <a:cubicBezTo>
                    <a:pt x="587" y="0"/>
                    <a:pt x="440" y="73"/>
                    <a:pt x="330" y="183"/>
                  </a:cubicBezTo>
                  <a:lnTo>
                    <a:pt x="294" y="220"/>
                  </a:lnTo>
                  <a:cubicBezTo>
                    <a:pt x="211" y="302"/>
                    <a:pt x="152" y="407"/>
                    <a:pt x="123" y="522"/>
                  </a:cubicBezTo>
                  <a:lnTo>
                    <a:pt x="123" y="522"/>
                  </a:lnTo>
                  <a:cubicBezTo>
                    <a:pt x="106" y="547"/>
                    <a:pt x="90" y="570"/>
                    <a:pt x="74" y="587"/>
                  </a:cubicBezTo>
                  <a:cubicBezTo>
                    <a:pt x="0" y="697"/>
                    <a:pt x="0" y="843"/>
                    <a:pt x="37" y="990"/>
                  </a:cubicBezTo>
                  <a:cubicBezTo>
                    <a:pt x="74" y="1063"/>
                    <a:pt x="110" y="1173"/>
                    <a:pt x="220" y="1246"/>
                  </a:cubicBezTo>
                  <a:cubicBezTo>
                    <a:pt x="301" y="1311"/>
                    <a:pt x="402" y="1340"/>
                    <a:pt x="503" y="1340"/>
                  </a:cubicBezTo>
                  <a:cubicBezTo>
                    <a:pt x="632" y="1340"/>
                    <a:pt x="761" y="1292"/>
                    <a:pt x="843" y="1210"/>
                  </a:cubicBezTo>
                  <a:lnTo>
                    <a:pt x="852" y="1201"/>
                  </a:lnTo>
                  <a:lnTo>
                    <a:pt x="852" y="1201"/>
                  </a:lnTo>
                  <a:cubicBezTo>
                    <a:pt x="946" y="1177"/>
                    <a:pt x="1031" y="1132"/>
                    <a:pt x="1100" y="1063"/>
                  </a:cubicBezTo>
                  <a:lnTo>
                    <a:pt x="1137" y="990"/>
                  </a:lnTo>
                  <a:cubicBezTo>
                    <a:pt x="1247" y="880"/>
                    <a:pt x="1320" y="733"/>
                    <a:pt x="1320" y="587"/>
                  </a:cubicBezTo>
                  <a:cubicBezTo>
                    <a:pt x="1320" y="403"/>
                    <a:pt x="1247" y="257"/>
                    <a:pt x="1137" y="183"/>
                  </a:cubicBezTo>
                  <a:cubicBezTo>
                    <a:pt x="1027" y="73"/>
                    <a:pt x="880" y="0"/>
                    <a:pt x="73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2158010" y="3846391"/>
              <a:ext cx="66828" cy="56329"/>
            </a:xfrm>
            <a:custGeom>
              <a:avLst/>
              <a:gdLst/>
              <a:ahLst/>
              <a:cxnLst/>
              <a:rect l="l" t="t" r="r" b="b"/>
              <a:pathLst>
                <a:path w="1394" h="1175" extrusionOk="0">
                  <a:moveTo>
                    <a:pt x="697" y="1"/>
                  </a:moveTo>
                  <a:cubicBezTo>
                    <a:pt x="0" y="74"/>
                    <a:pt x="0" y="1101"/>
                    <a:pt x="697" y="1174"/>
                  </a:cubicBezTo>
                  <a:cubicBezTo>
                    <a:pt x="1393" y="1101"/>
                    <a:pt x="1393" y="74"/>
                    <a:pt x="6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929518" y="3684732"/>
              <a:ext cx="59829" cy="43961"/>
            </a:xfrm>
            <a:custGeom>
              <a:avLst/>
              <a:gdLst/>
              <a:ahLst/>
              <a:cxnLst/>
              <a:rect l="l" t="t" r="r" b="b"/>
              <a:pathLst>
                <a:path w="1248" h="917" extrusionOk="0">
                  <a:moveTo>
                    <a:pt x="624" y="0"/>
                  </a:moveTo>
                  <a:cubicBezTo>
                    <a:pt x="1" y="0"/>
                    <a:pt x="1" y="917"/>
                    <a:pt x="624" y="917"/>
                  </a:cubicBezTo>
                  <a:cubicBezTo>
                    <a:pt x="1247" y="917"/>
                    <a:pt x="1247" y="0"/>
                    <a:pt x="6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1897876" y="4084085"/>
              <a:ext cx="67595" cy="45303"/>
            </a:xfrm>
            <a:custGeom>
              <a:avLst/>
              <a:gdLst/>
              <a:ahLst/>
              <a:cxnLst/>
              <a:rect l="l" t="t" r="r" b="b"/>
              <a:pathLst>
                <a:path w="1410" h="945" extrusionOk="0">
                  <a:moveTo>
                    <a:pt x="606" y="1"/>
                  </a:moveTo>
                  <a:cubicBezTo>
                    <a:pt x="560" y="1"/>
                    <a:pt x="514" y="10"/>
                    <a:pt x="477" y="28"/>
                  </a:cubicBezTo>
                  <a:cubicBezTo>
                    <a:pt x="331" y="28"/>
                    <a:pt x="221" y="65"/>
                    <a:pt x="147" y="138"/>
                  </a:cubicBezTo>
                  <a:cubicBezTo>
                    <a:pt x="37" y="248"/>
                    <a:pt x="1" y="358"/>
                    <a:pt x="1" y="468"/>
                  </a:cubicBezTo>
                  <a:cubicBezTo>
                    <a:pt x="1" y="615"/>
                    <a:pt x="37" y="725"/>
                    <a:pt x="147" y="835"/>
                  </a:cubicBezTo>
                  <a:lnTo>
                    <a:pt x="221" y="908"/>
                  </a:lnTo>
                  <a:cubicBezTo>
                    <a:pt x="294" y="945"/>
                    <a:pt x="367" y="945"/>
                    <a:pt x="477" y="945"/>
                  </a:cubicBezTo>
                  <a:lnTo>
                    <a:pt x="734" y="945"/>
                  </a:lnTo>
                  <a:cubicBezTo>
                    <a:pt x="881" y="945"/>
                    <a:pt x="991" y="908"/>
                    <a:pt x="1064" y="835"/>
                  </a:cubicBezTo>
                  <a:cubicBezTo>
                    <a:pt x="1409" y="559"/>
                    <a:pt x="1202" y="22"/>
                    <a:pt x="809" y="22"/>
                  </a:cubicBezTo>
                  <a:cubicBezTo>
                    <a:pt x="784" y="22"/>
                    <a:pt x="759" y="24"/>
                    <a:pt x="734" y="28"/>
                  </a:cubicBezTo>
                  <a:cubicBezTo>
                    <a:pt x="697" y="10"/>
                    <a:pt x="652" y="1"/>
                    <a:pt x="6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1699299" y="3944815"/>
              <a:ext cx="52782" cy="40461"/>
            </a:xfrm>
            <a:custGeom>
              <a:avLst/>
              <a:gdLst/>
              <a:ahLst/>
              <a:cxnLst/>
              <a:rect l="l" t="t" r="r" b="b"/>
              <a:pathLst>
                <a:path w="1101" h="844" extrusionOk="0">
                  <a:moveTo>
                    <a:pt x="550" y="1"/>
                  </a:moveTo>
                  <a:cubicBezTo>
                    <a:pt x="0" y="1"/>
                    <a:pt x="0" y="844"/>
                    <a:pt x="550" y="844"/>
                  </a:cubicBezTo>
                  <a:cubicBezTo>
                    <a:pt x="1100" y="844"/>
                    <a:pt x="1100" y="1"/>
                    <a:pt x="5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723893" y="4143437"/>
              <a:ext cx="3548" cy="5321"/>
            </a:xfrm>
            <a:custGeom>
              <a:avLst/>
              <a:gdLst/>
              <a:ahLst/>
              <a:cxnLst/>
              <a:rect l="l" t="t" r="r" b="b"/>
              <a:pathLst>
                <a:path w="74" h="111" extrusionOk="0">
                  <a:moveTo>
                    <a:pt x="37" y="0"/>
                  </a:moveTo>
                  <a:cubicBezTo>
                    <a:pt x="1" y="37"/>
                    <a:pt x="1" y="73"/>
                    <a:pt x="37" y="110"/>
                  </a:cubicBezTo>
                  <a:cubicBezTo>
                    <a:pt x="74" y="73"/>
                    <a:pt x="74" y="37"/>
                    <a:pt x="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484901" y="4334964"/>
              <a:ext cx="42187" cy="35236"/>
            </a:xfrm>
            <a:custGeom>
              <a:avLst/>
              <a:gdLst/>
              <a:ahLst/>
              <a:cxnLst/>
              <a:rect l="l" t="t" r="r" b="b"/>
              <a:pathLst>
                <a:path w="880" h="735" extrusionOk="0">
                  <a:moveTo>
                    <a:pt x="440" y="1"/>
                  </a:moveTo>
                  <a:cubicBezTo>
                    <a:pt x="0" y="38"/>
                    <a:pt x="0" y="697"/>
                    <a:pt x="440" y="734"/>
                  </a:cubicBezTo>
                  <a:cubicBezTo>
                    <a:pt x="880" y="697"/>
                    <a:pt x="880" y="38"/>
                    <a:pt x="4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 name="Google Shape;47;p2"/>
          <p:cNvSpPr/>
          <p:nvPr/>
        </p:nvSpPr>
        <p:spPr>
          <a:xfrm rot="-168174">
            <a:off x="4363558" y="-69167"/>
            <a:ext cx="2347041" cy="346449"/>
          </a:xfrm>
          <a:custGeom>
            <a:avLst/>
            <a:gdLst/>
            <a:ahLst/>
            <a:cxnLst/>
            <a:rect l="l" t="t" r="r" b="b"/>
            <a:pathLst>
              <a:path w="93882" h="13858" fill="none" extrusionOk="0">
                <a:moveTo>
                  <a:pt x="0" y="1"/>
                </a:moveTo>
                <a:cubicBezTo>
                  <a:pt x="6195" y="3667"/>
                  <a:pt x="11217" y="9678"/>
                  <a:pt x="18219" y="11401"/>
                </a:cubicBezTo>
                <a:cubicBezTo>
                  <a:pt x="27970" y="13857"/>
                  <a:pt x="37501" y="7186"/>
                  <a:pt x="47362" y="5243"/>
                </a:cubicBezTo>
                <a:cubicBezTo>
                  <a:pt x="54291" y="3886"/>
                  <a:pt x="61439" y="4876"/>
                  <a:pt x="67781" y="7992"/>
                </a:cubicBezTo>
                <a:cubicBezTo>
                  <a:pt x="71044" y="9642"/>
                  <a:pt x="74233" y="11878"/>
                  <a:pt x="77862" y="12061"/>
                </a:cubicBezTo>
                <a:cubicBezTo>
                  <a:pt x="83911" y="12318"/>
                  <a:pt x="88529" y="6892"/>
                  <a:pt x="93882" y="4106"/>
                </a:cubicBezTo>
              </a:path>
            </a:pathLst>
          </a:custGeom>
          <a:solidFill>
            <a:schemeClr val="accent1"/>
          </a:solidFill>
          <a:ln w="19050" cap="flat" cmpd="sng">
            <a:solidFill>
              <a:schemeClr val="accent1"/>
            </a:solidFill>
            <a:prstDash val="solid"/>
            <a:miter lim="3665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 name="Google Shape;48;p2"/>
          <p:cNvGrpSpPr/>
          <p:nvPr/>
        </p:nvGrpSpPr>
        <p:grpSpPr>
          <a:xfrm rot="-2005385">
            <a:off x="7522888" y="205445"/>
            <a:ext cx="647404" cy="667404"/>
            <a:chOff x="8430750" y="977888"/>
            <a:chExt cx="647424" cy="667425"/>
          </a:xfrm>
        </p:grpSpPr>
        <p:sp>
          <p:nvSpPr>
            <p:cNvPr id="49" name="Google Shape;49;p2"/>
            <p:cNvSpPr/>
            <p:nvPr/>
          </p:nvSpPr>
          <p:spPr>
            <a:xfrm>
              <a:off x="9016595" y="977888"/>
              <a:ext cx="52350" cy="41570"/>
            </a:xfrm>
            <a:custGeom>
              <a:avLst/>
              <a:gdLst/>
              <a:ahLst/>
              <a:cxnLst/>
              <a:rect l="l" t="t" r="r" b="b"/>
              <a:pathLst>
                <a:path w="1248" h="991" extrusionOk="0">
                  <a:moveTo>
                    <a:pt x="514" y="0"/>
                  </a:moveTo>
                  <a:cubicBezTo>
                    <a:pt x="221" y="0"/>
                    <a:pt x="1" y="220"/>
                    <a:pt x="1" y="477"/>
                  </a:cubicBezTo>
                  <a:cubicBezTo>
                    <a:pt x="1" y="770"/>
                    <a:pt x="221" y="990"/>
                    <a:pt x="514" y="990"/>
                  </a:cubicBezTo>
                  <a:lnTo>
                    <a:pt x="514" y="954"/>
                  </a:lnTo>
                  <a:lnTo>
                    <a:pt x="771" y="954"/>
                  </a:lnTo>
                  <a:cubicBezTo>
                    <a:pt x="1027" y="954"/>
                    <a:pt x="1247" y="734"/>
                    <a:pt x="1247" y="477"/>
                  </a:cubicBezTo>
                  <a:cubicBezTo>
                    <a:pt x="1247" y="184"/>
                    <a:pt x="1027" y="0"/>
                    <a:pt x="7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8835170" y="1163966"/>
              <a:ext cx="55371" cy="56210"/>
            </a:xfrm>
            <a:custGeom>
              <a:avLst/>
              <a:gdLst/>
              <a:ahLst/>
              <a:cxnLst/>
              <a:rect l="l" t="t" r="r" b="b"/>
              <a:pathLst>
                <a:path w="1320" h="1340" extrusionOk="0">
                  <a:moveTo>
                    <a:pt x="733" y="0"/>
                  </a:moveTo>
                  <a:cubicBezTo>
                    <a:pt x="587" y="0"/>
                    <a:pt x="440" y="73"/>
                    <a:pt x="330" y="183"/>
                  </a:cubicBezTo>
                  <a:lnTo>
                    <a:pt x="294" y="220"/>
                  </a:lnTo>
                  <a:cubicBezTo>
                    <a:pt x="211" y="302"/>
                    <a:pt x="152" y="407"/>
                    <a:pt x="123" y="522"/>
                  </a:cubicBezTo>
                  <a:lnTo>
                    <a:pt x="123" y="522"/>
                  </a:lnTo>
                  <a:cubicBezTo>
                    <a:pt x="106" y="547"/>
                    <a:pt x="90" y="570"/>
                    <a:pt x="74" y="587"/>
                  </a:cubicBezTo>
                  <a:cubicBezTo>
                    <a:pt x="0" y="697"/>
                    <a:pt x="0" y="843"/>
                    <a:pt x="37" y="990"/>
                  </a:cubicBezTo>
                  <a:cubicBezTo>
                    <a:pt x="74" y="1063"/>
                    <a:pt x="110" y="1173"/>
                    <a:pt x="220" y="1246"/>
                  </a:cubicBezTo>
                  <a:cubicBezTo>
                    <a:pt x="301" y="1311"/>
                    <a:pt x="402" y="1340"/>
                    <a:pt x="503" y="1340"/>
                  </a:cubicBezTo>
                  <a:cubicBezTo>
                    <a:pt x="632" y="1340"/>
                    <a:pt x="761" y="1292"/>
                    <a:pt x="843" y="1210"/>
                  </a:cubicBezTo>
                  <a:lnTo>
                    <a:pt x="852" y="1201"/>
                  </a:lnTo>
                  <a:lnTo>
                    <a:pt x="852" y="1201"/>
                  </a:lnTo>
                  <a:cubicBezTo>
                    <a:pt x="946" y="1177"/>
                    <a:pt x="1031" y="1132"/>
                    <a:pt x="1100" y="1063"/>
                  </a:cubicBezTo>
                  <a:lnTo>
                    <a:pt x="1137" y="990"/>
                  </a:lnTo>
                  <a:cubicBezTo>
                    <a:pt x="1247" y="880"/>
                    <a:pt x="1320" y="733"/>
                    <a:pt x="1320" y="587"/>
                  </a:cubicBezTo>
                  <a:cubicBezTo>
                    <a:pt x="1320" y="403"/>
                    <a:pt x="1247" y="257"/>
                    <a:pt x="1137" y="183"/>
                  </a:cubicBezTo>
                  <a:cubicBezTo>
                    <a:pt x="1027" y="73"/>
                    <a:pt x="880" y="0"/>
                    <a:pt x="7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9019699" y="1186995"/>
              <a:ext cx="58475" cy="49288"/>
            </a:xfrm>
            <a:custGeom>
              <a:avLst/>
              <a:gdLst/>
              <a:ahLst/>
              <a:cxnLst/>
              <a:rect l="l" t="t" r="r" b="b"/>
              <a:pathLst>
                <a:path w="1394" h="1175" extrusionOk="0">
                  <a:moveTo>
                    <a:pt x="697" y="1"/>
                  </a:moveTo>
                  <a:cubicBezTo>
                    <a:pt x="0" y="74"/>
                    <a:pt x="0" y="1101"/>
                    <a:pt x="697" y="1174"/>
                  </a:cubicBezTo>
                  <a:cubicBezTo>
                    <a:pt x="1393" y="1101"/>
                    <a:pt x="1393" y="74"/>
                    <a:pt x="69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8819775" y="1045549"/>
              <a:ext cx="52350" cy="38466"/>
            </a:xfrm>
            <a:custGeom>
              <a:avLst/>
              <a:gdLst/>
              <a:ahLst/>
              <a:cxnLst/>
              <a:rect l="l" t="t" r="r" b="b"/>
              <a:pathLst>
                <a:path w="1248" h="917" extrusionOk="0">
                  <a:moveTo>
                    <a:pt x="624" y="0"/>
                  </a:moveTo>
                  <a:cubicBezTo>
                    <a:pt x="1" y="0"/>
                    <a:pt x="1" y="917"/>
                    <a:pt x="624" y="917"/>
                  </a:cubicBezTo>
                  <a:cubicBezTo>
                    <a:pt x="1247" y="917"/>
                    <a:pt x="1247" y="0"/>
                    <a:pt x="62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8792090" y="1394971"/>
              <a:ext cx="59146" cy="39640"/>
            </a:xfrm>
            <a:custGeom>
              <a:avLst/>
              <a:gdLst/>
              <a:ahLst/>
              <a:cxnLst/>
              <a:rect l="l" t="t" r="r" b="b"/>
              <a:pathLst>
                <a:path w="1410" h="945" extrusionOk="0">
                  <a:moveTo>
                    <a:pt x="606" y="1"/>
                  </a:moveTo>
                  <a:cubicBezTo>
                    <a:pt x="560" y="1"/>
                    <a:pt x="514" y="10"/>
                    <a:pt x="477" y="28"/>
                  </a:cubicBezTo>
                  <a:cubicBezTo>
                    <a:pt x="331" y="28"/>
                    <a:pt x="221" y="65"/>
                    <a:pt x="147" y="138"/>
                  </a:cubicBezTo>
                  <a:cubicBezTo>
                    <a:pt x="37" y="248"/>
                    <a:pt x="1" y="358"/>
                    <a:pt x="1" y="468"/>
                  </a:cubicBezTo>
                  <a:cubicBezTo>
                    <a:pt x="1" y="615"/>
                    <a:pt x="37" y="725"/>
                    <a:pt x="147" y="835"/>
                  </a:cubicBezTo>
                  <a:lnTo>
                    <a:pt x="221" y="908"/>
                  </a:lnTo>
                  <a:cubicBezTo>
                    <a:pt x="294" y="945"/>
                    <a:pt x="367" y="945"/>
                    <a:pt x="477" y="945"/>
                  </a:cubicBezTo>
                  <a:lnTo>
                    <a:pt x="734" y="945"/>
                  </a:lnTo>
                  <a:cubicBezTo>
                    <a:pt x="881" y="945"/>
                    <a:pt x="991" y="908"/>
                    <a:pt x="1064" y="835"/>
                  </a:cubicBezTo>
                  <a:cubicBezTo>
                    <a:pt x="1409" y="559"/>
                    <a:pt x="1202" y="22"/>
                    <a:pt x="809" y="22"/>
                  </a:cubicBezTo>
                  <a:cubicBezTo>
                    <a:pt x="784" y="22"/>
                    <a:pt x="759" y="24"/>
                    <a:pt x="734" y="28"/>
                  </a:cubicBezTo>
                  <a:cubicBezTo>
                    <a:pt x="697" y="10"/>
                    <a:pt x="652" y="1"/>
                    <a:pt x="60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8618341" y="1273113"/>
              <a:ext cx="46184" cy="35404"/>
            </a:xfrm>
            <a:custGeom>
              <a:avLst/>
              <a:gdLst/>
              <a:ahLst/>
              <a:cxnLst/>
              <a:rect l="l" t="t" r="r" b="b"/>
              <a:pathLst>
                <a:path w="1101" h="844" extrusionOk="0">
                  <a:moveTo>
                    <a:pt x="550" y="1"/>
                  </a:moveTo>
                  <a:cubicBezTo>
                    <a:pt x="0" y="1"/>
                    <a:pt x="0" y="844"/>
                    <a:pt x="550" y="844"/>
                  </a:cubicBezTo>
                  <a:cubicBezTo>
                    <a:pt x="1100" y="844"/>
                    <a:pt x="1100" y="1"/>
                    <a:pt x="5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8639861" y="1446901"/>
              <a:ext cx="3104" cy="4656"/>
            </a:xfrm>
            <a:custGeom>
              <a:avLst/>
              <a:gdLst/>
              <a:ahLst/>
              <a:cxnLst/>
              <a:rect l="l" t="t" r="r" b="b"/>
              <a:pathLst>
                <a:path w="74" h="111" extrusionOk="0">
                  <a:moveTo>
                    <a:pt x="37" y="0"/>
                  </a:moveTo>
                  <a:cubicBezTo>
                    <a:pt x="1" y="37"/>
                    <a:pt x="1" y="73"/>
                    <a:pt x="37" y="110"/>
                  </a:cubicBezTo>
                  <a:cubicBezTo>
                    <a:pt x="74" y="73"/>
                    <a:pt x="74" y="37"/>
                    <a:pt x="3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8430750" y="1614481"/>
              <a:ext cx="36914" cy="30831"/>
            </a:xfrm>
            <a:custGeom>
              <a:avLst/>
              <a:gdLst/>
              <a:ahLst/>
              <a:cxnLst/>
              <a:rect l="l" t="t" r="r" b="b"/>
              <a:pathLst>
                <a:path w="880" h="735" extrusionOk="0">
                  <a:moveTo>
                    <a:pt x="440" y="1"/>
                  </a:moveTo>
                  <a:cubicBezTo>
                    <a:pt x="0" y="38"/>
                    <a:pt x="0" y="697"/>
                    <a:pt x="440" y="734"/>
                  </a:cubicBezTo>
                  <a:cubicBezTo>
                    <a:pt x="880" y="697"/>
                    <a:pt x="880" y="38"/>
                    <a:pt x="4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 name="Google Shape;57;p2"/>
          <p:cNvGrpSpPr/>
          <p:nvPr/>
        </p:nvGrpSpPr>
        <p:grpSpPr>
          <a:xfrm rot="7165379">
            <a:off x="4023606" y="-222934"/>
            <a:ext cx="745446" cy="1353354"/>
            <a:chOff x="4614150" y="3299838"/>
            <a:chExt cx="745375" cy="1353225"/>
          </a:xfrm>
        </p:grpSpPr>
        <p:sp>
          <p:nvSpPr>
            <p:cNvPr id="58" name="Google Shape;58;p2"/>
            <p:cNvSpPr/>
            <p:nvPr/>
          </p:nvSpPr>
          <p:spPr>
            <a:xfrm>
              <a:off x="4614150" y="3299838"/>
              <a:ext cx="392375" cy="1353225"/>
            </a:xfrm>
            <a:custGeom>
              <a:avLst/>
              <a:gdLst/>
              <a:ahLst/>
              <a:cxnLst/>
              <a:rect l="l" t="t" r="r" b="b"/>
              <a:pathLst>
                <a:path w="15695" h="54129" extrusionOk="0">
                  <a:moveTo>
                    <a:pt x="14358" y="2801"/>
                  </a:moveTo>
                  <a:lnTo>
                    <a:pt x="14358" y="2801"/>
                  </a:lnTo>
                  <a:cubicBezTo>
                    <a:pt x="14462" y="5734"/>
                    <a:pt x="14554" y="8661"/>
                    <a:pt x="14668" y="11566"/>
                  </a:cubicBezTo>
                  <a:cubicBezTo>
                    <a:pt x="14741" y="13473"/>
                    <a:pt x="14814" y="15379"/>
                    <a:pt x="14888" y="17285"/>
                  </a:cubicBezTo>
                  <a:cubicBezTo>
                    <a:pt x="14961" y="19118"/>
                    <a:pt x="15071" y="20951"/>
                    <a:pt x="15071" y="22784"/>
                  </a:cubicBezTo>
                  <a:cubicBezTo>
                    <a:pt x="15071" y="23673"/>
                    <a:pt x="14972" y="24562"/>
                    <a:pt x="14779" y="25434"/>
                  </a:cubicBezTo>
                  <a:lnTo>
                    <a:pt x="14779" y="25434"/>
                  </a:lnTo>
                  <a:cubicBezTo>
                    <a:pt x="14239" y="22643"/>
                    <a:pt x="13853" y="19829"/>
                    <a:pt x="13678" y="16992"/>
                  </a:cubicBezTo>
                  <a:cubicBezTo>
                    <a:pt x="13458" y="13436"/>
                    <a:pt x="13531" y="9843"/>
                    <a:pt x="13898" y="6324"/>
                  </a:cubicBezTo>
                  <a:cubicBezTo>
                    <a:pt x="14006" y="5140"/>
                    <a:pt x="14164" y="3968"/>
                    <a:pt x="14358" y="2801"/>
                  </a:cubicBezTo>
                  <a:close/>
                  <a:moveTo>
                    <a:pt x="14512" y="0"/>
                  </a:moveTo>
                  <a:cubicBezTo>
                    <a:pt x="14401" y="0"/>
                    <a:pt x="14296" y="61"/>
                    <a:pt x="14264" y="202"/>
                  </a:cubicBezTo>
                  <a:cubicBezTo>
                    <a:pt x="13568" y="3758"/>
                    <a:pt x="13165" y="7351"/>
                    <a:pt x="13055" y="10980"/>
                  </a:cubicBezTo>
                  <a:cubicBezTo>
                    <a:pt x="12945" y="14572"/>
                    <a:pt x="13128" y="18165"/>
                    <a:pt x="13605" y="21721"/>
                  </a:cubicBezTo>
                  <a:cubicBezTo>
                    <a:pt x="13815" y="23370"/>
                    <a:pt x="14098" y="24995"/>
                    <a:pt x="14455" y="26616"/>
                  </a:cubicBezTo>
                  <a:lnTo>
                    <a:pt x="14455" y="26616"/>
                  </a:lnTo>
                  <a:cubicBezTo>
                    <a:pt x="14298" y="27095"/>
                    <a:pt x="14112" y="27566"/>
                    <a:pt x="13898" y="28026"/>
                  </a:cubicBezTo>
                  <a:cubicBezTo>
                    <a:pt x="13165" y="29639"/>
                    <a:pt x="12248" y="31178"/>
                    <a:pt x="11405" y="32755"/>
                  </a:cubicBezTo>
                  <a:cubicBezTo>
                    <a:pt x="9609" y="36054"/>
                    <a:pt x="7813" y="39390"/>
                    <a:pt x="6016" y="42689"/>
                  </a:cubicBezTo>
                  <a:cubicBezTo>
                    <a:pt x="4037" y="46428"/>
                    <a:pt x="2021" y="50131"/>
                    <a:pt x="78" y="53870"/>
                  </a:cubicBezTo>
                  <a:cubicBezTo>
                    <a:pt x="0" y="53999"/>
                    <a:pt x="106" y="54129"/>
                    <a:pt x="213" y="54129"/>
                  </a:cubicBezTo>
                  <a:cubicBezTo>
                    <a:pt x="257" y="54129"/>
                    <a:pt x="302" y="54107"/>
                    <a:pt x="334" y="54053"/>
                  </a:cubicBezTo>
                  <a:cubicBezTo>
                    <a:pt x="4074" y="47418"/>
                    <a:pt x="7703" y="40746"/>
                    <a:pt x="11368" y="34074"/>
                  </a:cubicBezTo>
                  <a:cubicBezTo>
                    <a:pt x="12248" y="32461"/>
                    <a:pt x="13165" y="30848"/>
                    <a:pt x="14008" y="29199"/>
                  </a:cubicBezTo>
                  <a:cubicBezTo>
                    <a:pt x="14266" y="28705"/>
                    <a:pt x="14499" y="28200"/>
                    <a:pt x="14702" y="27686"/>
                  </a:cubicBezTo>
                  <a:lnTo>
                    <a:pt x="14702" y="27686"/>
                  </a:lnTo>
                  <a:cubicBezTo>
                    <a:pt x="14703" y="27690"/>
                    <a:pt x="14704" y="27693"/>
                    <a:pt x="14704" y="27696"/>
                  </a:cubicBezTo>
                  <a:cubicBezTo>
                    <a:pt x="14748" y="27826"/>
                    <a:pt x="14848" y="27882"/>
                    <a:pt x="14949" y="27882"/>
                  </a:cubicBezTo>
                  <a:cubicBezTo>
                    <a:pt x="15104" y="27882"/>
                    <a:pt x="15262" y="27749"/>
                    <a:pt x="15218" y="27549"/>
                  </a:cubicBezTo>
                  <a:cubicBezTo>
                    <a:pt x="15158" y="27278"/>
                    <a:pt x="15099" y="27007"/>
                    <a:pt x="15042" y="26736"/>
                  </a:cubicBezTo>
                  <a:lnTo>
                    <a:pt x="15042" y="26736"/>
                  </a:lnTo>
                  <a:cubicBezTo>
                    <a:pt x="15294" y="25946"/>
                    <a:pt x="15478" y="25139"/>
                    <a:pt x="15584" y="24323"/>
                  </a:cubicBezTo>
                  <a:cubicBezTo>
                    <a:pt x="15694" y="22490"/>
                    <a:pt x="15694" y="20621"/>
                    <a:pt x="15548" y="18788"/>
                  </a:cubicBezTo>
                  <a:lnTo>
                    <a:pt x="15328" y="13069"/>
                  </a:lnTo>
                  <a:lnTo>
                    <a:pt x="14814" y="276"/>
                  </a:lnTo>
                  <a:cubicBezTo>
                    <a:pt x="14814" y="108"/>
                    <a:pt x="14659" y="0"/>
                    <a:pt x="1451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4966375" y="3928438"/>
              <a:ext cx="105750" cy="68825"/>
            </a:xfrm>
            <a:custGeom>
              <a:avLst/>
              <a:gdLst/>
              <a:ahLst/>
              <a:cxnLst/>
              <a:rect l="l" t="t" r="r" b="b"/>
              <a:pathLst>
                <a:path w="4230" h="2753" extrusionOk="0">
                  <a:moveTo>
                    <a:pt x="2945" y="942"/>
                  </a:moveTo>
                  <a:cubicBezTo>
                    <a:pt x="2269" y="1517"/>
                    <a:pt x="1471" y="1952"/>
                    <a:pt x="606" y="2228"/>
                  </a:cubicBezTo>
                  <a:lnTo>
                    <a:pt x="606" y="2228"/>
                  </a:lnTo>
                  <a:cubicBezTo>
                    <a:pt x="1355" y="1737"/>
                    <a:pt x="2134" y="1308"/>
                    <a:pt x="2945" y="942"/>
                  </a:cubicBezTo>
                  <a:close/>
                  <a:moveTo>
                    <a:pt x="3975" y="1"/>
                  </a:moveTo>
                  <a:cubicBezTo>
                    <a:pt x="3946" y="1"/>
                    <a:pt x="3913" y="7"/>
                    <a:pt x="3878" y="23"/>
                  </a:cubicBezTo>
                  <a:cubicBezTo>
                    <a:pt x="2522" y="499"/>
                    <a:pt x="1275" y="1196"/>
                    <a:pt x="212" y="2149"/>
                  </a:cubicBezTo>
                  <a:cubicBezTo>
                    <a:pt x="135" y="2206"/>
                    <a:pt x="149" y="2294"/>
                    <a:pt x="201" y="2349"/>
                  </a:cubicBezTo>
                  <a:lnTo>
                    <a:pt x="201" y="2349"/>
                  </a:lnTo>
                  <a:cubicBezTo>
                    <a:pt x="0" y="2444"/>
                    <a:pt x="91" y="2753"/>
                    <a:pt x="304" y="2753"/>
                  </a:cubicBezTo>
                  <a:cubicBezTo>
                    <a:pt x="333" y="2753"/>
                    <a:pt x="363" y="2747"/>
                    <a:pt x="395" y="2735"/>
                  </a:cubicBezTo>
                  <a:cubicBezTo>
                    <a:pt x="1862" y="2405"/>
                    <a:pt x="3145" y="1599"/>
                    <a:pt x="4135" y="426"/>
                  </a:cubicBezTo>
                  <a:cubicBezTo>
                    <a:pt x="4229" y="268"/>
                    <a:pt x="4161" y="1"/>
                    <a:pt x="39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4885025" y="4000888"/>
              <a:ext cx="221825" cy="150500"/>
            </a:xfrm>
            <a:custGeom>
              <a:avLst/>
              <a:gdLst/>
              <a:ahLst/>
              <a:cxnLst/>
              <a:rect l="l" t="t" r="r" b="b"/>
              <a:pathLst>
                <a:path w="8873" h="6020" extrusionOk="0">
                  <a:moveTo>
                    <a:pt x="7560" y="967"/>
                  </a:moveTo>
                  <a:cubicBezTo>
                    <a:pt x="6722" y="1773"/>
                    <a:pt x="5775" y="2459"/>
                    <a:pt x="4749" y="3026"/>
                  </a:cubicBezTo>
                  <a:cubicBezTo>
                    <a:pt x="4057" y="3391"/>
                    <a:pt x="3329" y="3719"/>
                    <a:pt x="2600" y="3975"/>
                  </a:cubicBezTo>
                  <a:lnTo>
                    <a:pt x="2600" y="3975"/>
                  </a:lnTo>
                  <a:cubicBezTo>
                    <a:pt x="3110" y="3576"/>
                    <a:pt x="3655" y="3187"/>
                    <a:pt x="4199" y="2843"/>
                  </a:cubicBezTo>
                  <a:cubicBezTo>
                    <a:pt x="5261" y="2117"/>
                    <a:pt x="6386" y="1497"/>
                    <a:pt x="7560" y="967"/>
                  </a:cubicBezTo>
                  <a:close/>
                  <a:moveTo>
                    <a:pt x="8605" y="0"/>
                  </a:moveTo>
                  <a:cubicBezTo>
                    <a:pt x="8580" y="0"/>
                    <a:pt x="8553" y="6"/>
                    <a:pt x="8525" y="20"/>
                  </a:cubicBezTo>
                  <a:cubicBezTo>
                    <a:pt x="8490" y="35"/>
                    <a:pt x="8454" y="49"/>
                    <a:pt x="8419" y="64"/>
                  </a:cubicBezTo>
                  <a:lnTo>
                    <a:pt x="8419" y="64"/>
                  </a:lnTo>
                  <a:lnTo>
                    <a:pt x="8415" y="57"/>
                  </a:lnTo>
                  <a:cubicBezTo>
                    <a:pt x="8411" y="62"/>
                    <a:pt x="8407" y="66"/>
                    <a:pt x="8404" y="70"/>
                  </a:cubicBezTo>
                  <a:lnTo>
                    <a:pt x="8404" y="70"/>
                  </a:lnTo>
                  <a:cubicBezTo>
                    <a:pt x="6835" y="721"/>
                    <a:pt x="5337" y="1512"/>
                    <a:pt x="3979" y="2477"/>
                  </a:cubicBezTo>
                  <a:cubicBezTo>
                    <a:pt x="3283" y="2953"/>
                    <a:pt x="2586" y="3466"/>
                    <a:pt x="1963" y="4016"/>
                  </a:cubicBezTo>
                  <a:cubicBezTo>
                    <a:pt x="1846" y="4108"/>
                    <a:pt x="1731" y="4202"/>
                    <a:pt x="1619" y="4296"/>
                  </a:cubicBezTo>
                  <a:lnTo>
                    <a:pt x="1619" y="4296"/>
                  </a:lnTo>
                  <a:cubicBezTo>
                    <a:pt x="1201" y="4473"/>
                    <a:pt x="800" y="4697"/>
                    <a:pt x="424" y="4969"/>
                  </a:cubicBezTo>
                  <a:cubicBezTo>
                    <a:pt x="301" y="5092"/>
                    <a:pt x="375" y="5280"/>
                    <a:pt x="503" y="5347"/>
                  </a:cubicBezTo>
                  <a:lnTo>
                    <a:pt x="503" y="5347"/>
                  </a:lnTo>
                  <a:cubicBezTo>
                    <a:pt x="352" y="5508"/>
                    <a:pt x="203" y="5675"/>
                    <a:pt x="57" y="5849"/>
                  </a:cubicBezTo>
                  <a:cubicBezTo>
                    <a:pt x="0" y="5934"/>
                    <a:pt x="75" y="6019"/>
                    <a:pt x="163" y="6019"/>
                  </a:cubicBezTo>
                  <a:cubicBezTo>
                    <a:pt x="189" y="6019"/>
                    <a:pt x="215" y="6012"/>
                    <a:pt x="240" y="5996"/>
                  </a:cubicBezTo>
                  <a:cubicBezTo>
                    <a:pt x="615" y="5684"/>
                    <a:pt x="977" y="5360"/>
                    <a:pt x="1341" y="5038"/>
                  </a:cubicBezTo>
                  <a:lnTo>
                    <a:pt x="1341" y="5038"/>
                  </a:lnTo>
                  <a:cubicBezTo>
                    <a:pt x="1882" y="4793"/>
                    <a:pt x="2436" y="4578"/>
                    <a:pt x="2990" y="4419"/>
                  </a:cubicBezTo>
                  <a:cubicBezTo>
                    <a:pt x="5189" y="3576"/>
                    <a:pt x="7169" y="2220"/>
                    <a:pt x="8745" y="424"/>
                  </a:cubicBezTo>
                  <a:cubicBezTo>
                    <a:pt x="8873" y="296"/>
                    <a:pt x="8777" y="0"/>
                    <a:pt x="8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4826900" y="3820363"/>
              <a:ext cx="94175" cy="404475"/>
            </a:xfrm>
            <a:custGeom>
              <a:avLst/>
              <a:gdLst/>
              <a:ahLst/>
              <a:cxnLst/>
              <a:rect l="l" t="t" r="r" b="b"/>
              <a:pathLst>
                <a:path w="3767" h="16179" extrusionOk="0">
                  <a:moveTo>
                    <a:pt x="1818" y="1860"/>
                  </a:moveTo>
                  <a:cubicBezTo>
                    <a:pt x="2831" y="5239"/>
                    <a:pt x="2905" y="8838"/>
                    <a:pt x="2015" y="12300"/>
                  </a:cubicBezTo>
                  <a:cubicBezTo>
                    <a:pt x="1789" y="13270"/>
                    <a:pt x="1477" y="14211"/>
                    <a:pt x="1080" y="15149"/>
                  </a:cubicBezTo>
                  <a:lnTo>
                    <a:pt x="1080" y="15149"/>
                  </a:lnTo>
                  <a:cubicBezTo>
                    <a:pt x="696" y="13444"/>
                    <a:pt x="579" y="11667"/>
                    <a:pt x="806" y="9918"/>
                  </a:cubicBezTo>
                  <a:cubicBezTo>
                    <a:pt x="989" y="7865"/>
                    <a:pt x="1392" y="5848"/>
                    <a:pt x="1649" y="3796"/>
                  </a:cubicBezTo>
                  <a:cubicBezTo>
                    <a:pt x="1729" y="3152"/>
                    <a:pt x="1788" y="2509"/>
                    <a:pt x="1818" y="1860"/>
                  </a:cubicBezTo>
                  <a:close/>
                  <a:moveTo>
                    <a:pt x="1506" y="1"/>
                  </a:moveTo>
                  <a:cubicBezTo>
                    <a:pt x="1378" y="1"/>
                    <a:pt x="1263" y="84"/>
                    <a:pt x="1282" y="240"/>
                  </a:cubicBezTo>
                  <a:cubicBezTo>
                    <a:pt x="1283" y="264"/>
                    <a:pt x="1284" y="288"/>
                    <a:pt x="1285" y="313"/>
                  </a:cubicBezTo>
                  <a:lnTo>
                    <a:pt x="1285" y="313"/>
                  </a:lnTo>
                  <a:lnTo>
                    <a:pt x="1282" y="313"/>
                  </a:lnTo>
                  <a:cubicBezTo>
                    <a:pt x="1283" y="316"/>
                    <a:pt x="1284" y="319"/>
                    <a:pt x="1286" y="322"/>
                  </a:cubicBezTo>
                  <a:lnTo>
                    <a:pt x="1286" y="322"/>
                  </a:lnTo>
                  <a:cubicBezTo>
                    <a:pt x="1447" y="4508"/>
                    <a:pt x="0" y="8515"/>
                    <a:pt x="146" y="12667"/>
                  </a:cubicBezTo>
                  <a:cubicBezTo>
                    <a:pt x="146" y="13767"/>
                    <a:pt x="329" y="14903"/>
                    <a:pt x="659" y="15966"/>
                  </a:cubicBezTo>
                  <a:cubicBezTo>
                    <a:pt x="718" y="16114"/>
                    <a:pt x="843" y="16178"/>
                    <a:pt x="964" y="16178"/>
                  </a:cubicBezTo>
                  <a:cubicBezTo>
                    <a:pt x="1142" y="16178"/>
                    <a:pt x="1311" y="16038"/>
                    <a:pt x="1246" y="15819"/>
                  </a:cubicBezTo>
                  <a:cubicBezTo>
                    <a:pt x="1226" y="15747"/>
                    <a:pt x="1207" y="15675"/>
                    <a:pt x="1189" y="15602"/>
                  </a:cubicBezTo>
                  <a:lnTo>
                    <a:pt x="1189" y="15602"/>
                  </a:lnTo>
                  <a:cubicBezTo>
                    <a:pt x="3504" y="10803"/>
                    <a:pt x="3767" y="5250"/>
                    <a:pt x="1834" y="301"/>
                  </a:cubicBezTo>
                  <a:lnTo>
                    <a:pt x="1834" y="301"/>
                  </a:lnTo>
                  <a:cubicBezTo>
                    <a:pt x="1833" y="280"/>
                    <a:pt x="1833" y="260"/>
                    <a:pt x="1832" y="240"/>
                  </a:cubicBezTo>
                  <a:lnTo>
                    <a:pt x="1832" y="240"/>
                  </a:lnTo>
                  <a:lnTo>
                    <a:pt x="1811" y="243"/>
                  </a:lnTo>
                  <a:lnTo>
                    <a:pt x="1811" y="243"/>
                  </a:lnTo>
                  <a:cubicBezTo>
                    <a:pt x="1806" y="229"/>
                    <a:pt x="1801" y="216"/>
                    <a:pt x="1795" y="203"/>
                  </a:cubicBezTo>
                  <a:cubicBezTo>
                    <a:pt x="1744" y="66"/>
                    <a:pt x="1620" y="1"/>
                    <a:pt x="15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4792125" y="4126163"/>
              <a:ext cx="278775" cy="191100"/>
            </a:xfrm>
            <a:custGeom>
              <a:avLst/>
              <a:gdLst/>
              <a:ahLst/>
              <a:cxnLst/>
              <a:rect l="l" t="t" r="r" b="b"/>
              <a:pathLst>
                <a:path w="11151" h="7644" extrusionOk="0">
                  <a:moveTo>
                    <a:pt x="9635" y="1083"/>
                  </a:moveTo>
                  <a:lnTo>
                    <a:pt x="9635" y="1083"/>
                  </a:lnTo>
                  <a:cubicBezTo>
                    <a:pt x="7676" y="3053"/>
                    <a:pt x="5406" y="4709"/>
                    <a:pt x="2893" y="5934"/>
                  </a:cubicBezTo>
                  <a:cubicBezTo>
                    <a:pt x="2462" y="6140"/>
                    <a:pt x="2031" y="6327"/>
                    <a:pt x="1595" y="6509"/>
                  </a:cubicBezTo>
                  <a:lnTo>
                    <a:pt x="1595" y="6509"/>
                  </a:lnTo>
                  <a:cubicBezTo>
                    <a:pt x="2044" y="6089"/>
                    <a:pt x="2499" y="5675"/>
                    <a:pt x="2966" y="5274"/>
                  </a:cubicBezTo>
                  <a:cubicBezTo>
                    <a:pt x="3773" y="4614"/>
                    <a:pt x="4616" y="3991"/>
                    <a:pt x="5459" y="3404"/>
                  </a:cubicBezTo>
                  <a:cubicBezTo>
                    <a:pt x="6801" y="2519"/>
                    <a:pt x="8187" y="1745"/>
                    <a:pt x="9635" y="1083"/>
                  </a:cubicBezTo>
                  <a:close/>
                  <a:moveTo>
                    <a:pt x="10847" y="0"/>
                  </a:moveTo>
                  <a:cubicBezTo>
                    <a:pt x="10813" y="0"/>
                    <a:pt x="10776" y="10"/>
                    <a:pt x="10738" y="32"/>
                  </a:cubicBezTo>
                  <a:cubicBezTo>
                    <a:pt x="10693" y="50"/>
                    <a:pt x="10648" y="68"/>
                    <a:pt x="10603" y="87"/>
                  </a:cubicBezTo>
                  <a:lnTo>
                    <a:pt x="10603" y="87"/>
                  </a:lnTo>
                  <a:lnTo>
                    <a:pt x="10591" y="68"/>
                  </a:lnTo>
                  <a:cubicBezTo>
                    <a:pt x="10581" y="80"/>
                    <a:pt x="10570" y="92"/>
                    <a:pt x="10559" y="104"/>
                  </a:cubicBezTo>
                  <a:lnTo>
                    <a:pt x="10559" y="104"/>
                  </a:lnTo>
                  <a:cubicBezTo>
                    <a:pt x="7620" y="1310"/>
                    <a:pt x="4861" y="3006"/>
                    <a:pt x="2453" y="5090"/>
                  </a:cubicBezTo>
                  <a:cubicBezTo>
                    <a:pt x="1746" y="5656"/>
                    <a:pt x="1106" y="6291"/>
                    <a:pt x="502" y="6960"/>
                  </a:cubicBezTo>
                  <a:lnTo>
                    <a:pt x="502" y="6960"/>
                  </a:lnTo>
                  <a:cubicBezTo>
                    <a:pt x="444" y="6985"/>
                    <a:pt x="386" y="7009"/>
                    <a:pt x="327" y="7033"/>
                  </a:cubicBezTo>
                  <a:cubicBezTo>
                    <a:pt x="1" y="7164"/>
                    <a:pt x="81" y="7643"/>
                    <a:pt x="361" y="7643"/>
                  </a:cubicBezTo>
                  <a:cubicBezTo>
                    <a:pt x="396" y="7643"/>
                    <a:pt x="434" y="7636"/>
                    <a:pt x="474" y="7620"/>
                  </a:cubicBezTo>
                  <a:cubicBezTo>
                    <a:pt x="2087" y="7107"/>
                    <a:pt x="3590" y="6373"/>
                    <a:pt x="5019" y="5494"/>
                  </a:cubicBezTo>
                  <a:cubicBezTo>
                    <a:pt x="6449" y="4614"/>
                    <a:pt x="7769" y="3624"/>
                    <a:pt x="9015" y="2524"/>
                  </a:cubicBezTo>
                  <a:cubicBezTo>
                    <a:pt x="9712" y="1865"/>
                    <a:pt x="10371" y="1205"/>
                    <a:pt x="10995" y="472"/>
                  </a:cubicBezTo>
                  <a:cubicBezTo>
                    <a:pt x="11151" y="316"/>
                    <a:pt x="11041" y="0"/>
                    <a:pt x="108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4949500" y="3520763"/>
              <a:ext cx="410025" cy="513450"/>
            </a:xfrm>
            <a:custGeom>
              <a:avLst/>
              <a:gdLst/>
              <a:ahLst/>
              <a:cxnLst/>
              <a:rect l="l" t="t" r="r" b="b"/>
              <a:pathLst>
                <a:path w="16401" h="20538" extrusionOk="0">
                  <a:moveTo>
                    <a:pt x="15215" y="1042"/>
                  </a:moveTo>
                  <a:lnTo>
                    <a:pt x="15215" y="1042"/>
                  </a:lnTo>
                  <a:cubicBezTo>
                    <a:pt x="13595" y="3789"/>
                    <a:pt x="11966" y="6517"/>
                    <a:pt x="9978" y="9035"/>
                  </a:cubicBezTo>
                  <a:cubicBezTo>
                    <a:pt x="8915" y="10428"/>
                    <a:pt x="7742" y="11711"/>
                    <a:pt x="6459" y="12920"/>
                  </a:cubicBezTo>
                  <a:cubicBezTo>
                    <a:pt x="5375" y="13869"/>
                    <a:pt x="4228" y="14755"/>
                    <a:pt x="3134" y="15724"/>
                  </a:cubicBezTo>
                  <a:lnTo>
                    <a:pt x="3134" y="15724"/>
                  </a:lnTo>
                  <a:cubicBezTo>
                    <a:pt x="3373" y="15291"/>
                    <a:pt x="3582" y="14839"/>
                    <a:pt x="3783" y="14387"/>
                  </a:cubicBezTo>
                  <a:cubicBezTo>
                    <a:pt x="4406" y="12957"/>
                    <a:pt x="5103" y="11564"/>
                    <a:pt x="5873" y="10244"/>
                  </a:cubicBezTo>
                  <a:cubicBezTo>
                    <a:pt x="7412" y="7605"/>
                    <a:pt x="9428" y="5259"/>
                    <a:pt x="11775" y="3316"/>
                  </a:cubicBezTo>
                  <a:cubicBezTo>
                    <a:pt x="12852" y="2442"/>
                    <a:pt x="13999" y="1684"/>
                    <a:pt x="15215" y="1042"/>
                  </a:cubicBezTo>
                  <a:close/>
                  <a:moveTo>
                    <a:pt x="16018" y="0"/>
                  </a:moveTo>
                  <a:cubicBezTo>
                    <a:pt x="15962" y="0"/>
                    <a:pt x="15903" y="16"/>
                    <a:pt x="15844" y="53"/>
                  </a:cubicBezTo>
                  <a:cubicBezTo>
                    <a:pt x="13094" y="1373"/>
                    <a:pt x="10638" y="3243"/>
                    <a:pt x="8622" y="5552"/>
                  </a:cubicBezTo>
                  <a:cubicBezTo>
                    <a:pt x="6606" y="7825"/>
                    <a:pt x="4956" y="10428"/>
                    <a:pt x="3783" y="13287"/>
                  </a:cubicBezTo>
                  <a:cubicBezTo>
                    <a:pt x="3303" y="14408"/>
                    <a:pt x="2880" y="15665"/>
                    <a:pt x="2149" y="16676"/>
                  </a:cubicBezTo>
                  <a:lnTo>
                    <a:pt x="2149" y="16676"/>
                  </a:lnTo>
                  <a:cubicBezTo>
                    <a:pt x="1918" y="16920"/>
                    <a:pt x="1695" y="17171"/>
                    <a:pt x="1482" y="17433"/>
                  </a:cubicBezTo>
                  <a:lnTo>
                    <a:pt x="1482" y="17433"/>
                  </a:lnTo>
                  <a:cubicBezTo>
                    <a:pt x="1386" y="17521"/>
                    <a:pt x="1286" y="17606"/>
                    <a:pt x="1180" y="17686"/>
                  </a:cubicBezTo>
                  <a:cubicBezTo>
                    <a:pt x="1096" y="17728"/>
                    <a:pt x="1109" y="17807"/>
                    <a:pt x="1156" y="17852"/>
                  </a:cubicBezTo>
                  <a:lnTo>
                    <a:pt x="1156" y="17852"/>
                  </a:lnTo>
                  <a:cubicBezTo>
                    <a:pt x="1152" y="17858"/>
                    <a:pt x="1148" y="17864"/>
                    <a:pt x="1144" y="17869"/>
                  </a:cubicBezTo>
                  <a:cubicBezTo>
                    <a:pt x="667" y="18566"/>
                    <a:pt x="301" y="19372"/>
                    <a:pt x="44" y="20179"/>
                  </a:cubicBezTo>
                  <a:cubicBezTo>
                    <a:pt x="0" y="20397"/>
                    <a:pt x="165" y="20538"/>
                    <a:pt x="336" y="20538"/>
                  </a:cubicBezTo>
                  <a:cubicBezTo>
                    <a:pt x="452" y="20538"/>
                    <a:pt x="571" y="20473"/>
                    <a:pt x="631" y="20325"/>
                  </a:cubicBezTo>
                  <a:cubicBezTo>
                    <a:pt x="1180" y="18932"/>
                    <a:pt x="2060" y="17686"/>
                    <a:pt x="3197" y="16696"/>
                  </a:cubicBezTo>
                  <a:cubicBezTo>
                    <a:pt x="4333" y="15633"/>
                    <a:pt x="5543" y="14680"/>
                    <a:pt x="6716" y="13653"/>
                  </a:cubicBezTo>
                  <a:cubicBezTo>
                    <a:pt x="9245" y="11271"/>
                    <a:pt x="11445" y="8558"/>
                    <a:pt x="13241" y="5589"/>
                  </a:cubicBezTo>
                  <a:cubicBezTo>
                    <a:pt x="14304" y="3902"/>
                    <a:pt x="15294" y="2180"/>
                    <a:pt x="16284" y="457"/>
                  </a:cubicBezTo>
                  <a:cubicBezTo>
                    <a:pt x="16401" y="252"/>
                    <a:pt x="16237" y="0"/>
                    <a:pt x="160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4966375" y="3928438"/>
              <a:ext cx="105750" cy="68825"/>
            </a:xfrm>
            <a:custGeom>
              <a:avLst/>
              <a:gdLst/>
              <a:ahLst/>
              <a:cxnLst/>
              <a:rect l="l" t="t" r="r" b="b"/>
              <a:pathLst>
                <a:path w="4230" h="2753" extrusionOk="0">
                  <a:moveTo>
                    <a:pt x="2945" y="942"/>
                  </a:moveTo>
                  <a:cubicBezTo>
                    <a:pt x="2269" y="1517"/>
                    <a:pt x="1471" y="1952"/>
                    <a:pt x="606" y="2228"/>
                  </a:cubicBezTo>
                  <a:lnTo>
                    <a:pt x="606" y="2228"/>
                  </a:lnTo>
                  <a:cubicBezTo>
                    <a:pt x="1355" y="1737"/>
                    <a:pt x="2134" y="1308"/>
                    <a:pt x="2945" y="942"/>
                  </a:cubicBezTo>
                  <a:close/>
                  <a:moveTo>
                    <a:pt x="3975" y="1"/>
                  </a:moveTo>
                  <a:cubicBezTo>
                    <a:pt x="3946" y="1"/>
                    <a:pt x="3913" y="7"/>
                    <a:pt x="3878" y="23"/>
                  </a:cubicBezTo>
                  <a:cubicBezTo>
                    <a:pt x="2522" y="499"/>
                    <a:pt x="1275" y="1196"/>
                    <a:pt x="212" y="2149"/>
                  </a:cubicBezTo>
                  <a:cubicBezTo>
                    <a:pt x="135" y="2206"/>
                    <a:pt x="149" y="2294"/>
                    <a:pt x="201" y="2349"/>
                  </a:cubicBezTo>
                  <a:lnTo>
                    <a:pt x="201" y="2349"/>
                  </a:lnTo>
                  <a:cubicBezTo>
                    <a:pt x="0" y="2444"/>
                    <a:pt x="91" y="2753"/>
                    <a:pt x="304" y="2753"/>
                  </a:cubicBezTo>
                  <a:cubicBezTo>
                    <a:pt x="333" y="2753"/>
                    <a:pt x="363" y="2747"/>
                    <a:pt x="395" y="2735"/>
                  </a:cubicBezTo>
                  <a:cubicBezTo>
                    <a:pt x="1862" y="2405"/>
                    <a:pt x="3145" y="1599"/>
                    <a:pt x="4135" y="426"/>
                  </a:cubicBezTo>
                  <a:cubicBezTo>
                    <a:pt x="4229" y="268"/>
                    <a:pt x="4161" y="1"/>
                    <a:pt x="39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2"/>
        </a:solidFill>
        <a:effectLst/>
      </p:bgPr>
    </p:bg>
    <p:spTree>
      <p:nvGrpSpPr>
        <p:cNvPr id="1" name="Shape 397"/>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hanks">
  <p:cSld name="TITLE_AND_BODY_1_1">
    <p:bg>
      <p:bgPr>
        <a:solidFill>
          <a:schemeClr val="accent2"/>
        </a:solidFill>
        <a:effectLst/>
      </p:bgPr>
    </p:bg>
    <p:spTree>
      <p:nvGrpSpPr>
        <p:cNvPr id="1" name="Shape 2409"/>
        <p:cNvGrpSpPr/>
        <p:nvPr/>
      </p:nvGrpSpPr>
      <p:grpSpPr>
        <a:xfrm>
          <a:off x="0" y="0"/>
          <a:ext cx="0" cy="0"/>
          <a:chOff x="0" y="0"/>
          <a:chExt cx="0" cy="0"/>
        </a:xfrm>
      </p:grpSpPr>
      <p:sp>
        <p:nvSpPr>
          <p:cNvPr id="2410" name="Google Shape;2410;p59"/>
          <p:cNvSpPr txBox="1">
            <a:spLocks noGrp="1"/>
          </p:cNvSpPr>
          <p:nvPr>
            <p:ph type="title"/>
          </p:nvPr>
        </p:nvSpPr>
        <p:spPr>
          <a:xfrm>
            <a:off x="2035400" y="323964"/>
            <a:ext cx="4971000" cy="901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100"/>
              <a:buNone/>
              <a:defRPr sz="6000">
                <a:solidFill>
                  <a:schemeClr val="lt1"/>
                </a:solidFill>
              </a:defRPr>
            </a:lvl1pPr>
            <a:lvl2pPr lvl="1" rtl="0">
              <a:spcBef>
                <a:spcPts val="0"/>
              </a:spcBef>
              <a:spcAft>
                <a:spcPts val="0"/>
              </a:spcAft>
              <a:buSzPts val="1700"/>
              <a:buNone/>
              <a:defRPr sz="1700"/>
            </a:lvl2pPr>
            <a:lvl3pPr lvl="2" rtl="0">
              <a:spcBef>
                <a:spcPts val="0"/>
              </a:spcBef>
              <a:spcAft>
                <a:spcPts val="0"/>
              </a:spcAft>
              <a:buSzPts val="1700"/>
              <a:buNone/>
              <a:defRPr sz="1700"/>
            </a:lvl3pPr>
            <a:lvl4pPr lvl="3" rtl="0">
              <a:spcBef>
                <a:spcPts val="0"/>
              </a:spcBef>
              <a:spcAft>
                <a:spcPts val="0"/>
              </a:spcAft>
              <a:buSzPts val="1700"/>
              <a:buNone/>
              <a:defRPr sz="1700"/>
            </a:lvl4pPr>
            <a:lvl5pPr lvl="4" rtl="0">
              <a:spcBef>
                <a:spcPts val="0"/>
              </a:spcBef>
              <a:spcAft>
                <a:spcPts val="0"/>
              </a:spcAft>
              <a:buSzPts val="1700"/>
              <a:buNone/>
              <a:defRPr sz="1700"/>
            </a:lvl5pPr>
            <a:lvl6pPr lvl="5" rtl="0">
              <a:spcBef>
                <a:spcPts val="0"/>
              </a:spcBef>
              <a:spcAft>
                <a:spcPts val="0"/>
              </a:spcAft>
              <a:buSzPts val="1700"/>
              <a:buNone/>
              <a:defRPr sz="1700"/>
            </a:lvl6pPr>
            <a:lvl7pPr lvl="6" rtl="0">
              <a:spcBef>
                <a:spcPts val="0"/>
              </a:spcBef>
              <a:spcAft>
                <a:spcPts val="0"/>
              </a:spcAft>
              <a:buSzPts val="1700"/>
              <a:buNone/>
              <a:defRPr sz="1700"/>
            </a:lvl7pPr>
            <a:lvl8pPr lvl="7" rtl="0">
              <a:spcBef>
                <a:spcPts val="0"/>
              </a:spcBef>
              <a:spcAft>
                <a:spcPts val="0"/>
              </a:spcAft>
              <a:buSzPts val="1700"/>
              <a:buNone/>
              <a:defRPr sz="1700"/>
            </a:lvl8pPr>
            <a:lvl9pPr lvl="8" rtl="0">
              <a:spcBef>
                <a:spcPts val="0"/>
              </a:spcBef>
              <a:spcAft>
                <a:spcPts val="0"/>
              </a:spcAft>
              <a:buSzPts val="1700"/>
              <a:buNone/>
              <a:defRPr sz="1700"/>
            </a:lvl9pPr>
          </a:lstStyle>
          <a:p>
            <a:endParaRPr/>
          </a:p>
        </p:txBody>
      </p:sp>
      <p:sp>
        <p:nvSpPr>
          <p:cNvPr id="2411" name="Google Shape;2411;p59"/>
          <p:cNvSpPr txBox="1">
            <a:spLocks noGrp="1"/>
          </p:cNvSpPr>
          <p:nvPr>
            <p:ph type="subTitle" idx="1"/>
          </p:nvPr>
        </p:nvSpPr>
        <p:spPr>
          <a:xfrm>
            <a:off x="2357450" y="2386182"/>
            <a:ext cx="4429200" cy="901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600"/>
              <a:buNone/>
              <a:defRPr sz="1400">
                <a:solidFill>
                  <a:schemeClr val="lt1"/>
                </a:solidFill>
              </a:defRPr>
            </a:lvl1pPr>
            <a:lvl2pPr lvl="1" rtl="0">
              <a:spcBef>
                <a:spcPts val="0"/>
              </a:spcBef>
              <a:spcAft>
                <a:spcPts val="0"/>
              </a:spcAft>
              <a:buClr>
                <a:schemeClr val="lt1"/>
              </a:buClr>
              <a:buSzPts val="1600"/>
              <a:buNone/>
              <a:defRPr>
                <a:solidFill>
                  <a:schemeClr val="lt1"/>
                </a:solidFill>
              </a:defRPr>
            </a:lvl2pPr>
            <a:lvl3pPr lvl="2" rtl="0">
              <a:spcBef>
                <a:spcPts val="0"/>
              </a:spcBef>
              <a:spcAft>
                <a:spcPts val="0"/>
              </a:spcAft>
              <a:buClr>
                <a:schemeClr val="lt1"/>
              </a:buClr>
              <a:buSzPts val="1600"/>
              <a:buNone/>
              <a:defRPr>
                <a:solidFill>
                  <a:schemeClr val="lt1"/>
                </a:solidFill>
              </a:defRPr>
            </a:lvl3pPr>
            <a:lvl4pPr lvl="3" rtl="0">
              <a:spcBef>
                <a:spcPts val="0"/>
              </a:spcBef>
              <a:spcAft>
                <a:spcPts val="0"/>
              </a:spcAft>
              <a:buClr>
                <a:schemeClr val="lt1"/>
              </a:buClr>
              <a:buSzPts val="1600"/>
              <a:buNone/>
              <a:defRPr>
                <a:solidFill>
                  <a:schemeClr val="lt1"/>
                </a:solidFill>
              </a:defRPr>
            </a:lvl4pPr>
            <a:lvl5pPr lvl="4" rtl="0">
              <a:spcBef>
                <a:spcPts val="0"/>
              </a:spcBef>
              <a:spcAft>
                <a:spcPts val="0"/>
              </a:spcAft>
              <a:buClr>
                <a:schemeClr val="lt1"/>
              </a:buClr>
              <a:buSzPts val="1600"/>
              <a:buNone/>
              <a:defRPr>
                <a:solidFill>
                  <a:schemeClr val="lt1"/>
                </a:solidFill>
              </a:defRPr>
            </a:lvl5pPr>
            <a:lvl6pPr lvl="5" rtl="0">
              <a:spcBef>
                <a:spcPts val="0"/>
              </a:spcBef>
              <a:spcAft>
                <a:spcPts val="0"/>
              </a:spcAft>
              <a:buClr>
                <a:schemeClr val="lt1"/>
              </a:buClr>
              <a:buSzPts val="1600"/>
              <a:buNone/>
              <a:defRPr>
                <a:solidFill>
                  <a:schemeClr val="lt1"/>
                </a:solidFill>
              </a:defRPr>
            </a:lvl6pPr>
            <a:lvl7pPr lvl="6" rtl="0">
              <a:spcBef>
                <a:spcPts val="0"/>
              </a:spcBef>
              <a:spcAft>
                <a:spcPts val="0"/>
              </a:spcAft>
              <a:buClr>
                <a:schemeClr val="lt1"/>
              </a:buClr>
              <a:buSzPts val="1600"/>
              <a:buNone/>
              <a:defRPr>
                <a:solidFill>
                  <a:schemeClr val="lt1"/>
                </a:solidFill>
              </a:defRPr>
            </a:lvl7pPr>
            <a:lvl8pPr lvl="7" rtl="0">
              <a:spcBef>
                <a:spcPts val="0"/>
              </a:spcBef>
              <a:spcAft>
                <a:spcPts val="0"/>
              </a:spcAft>
              <a:buClr>
                <a:schemeClr val="lt1"/>
              </a:buClr>
              <a:buSzPts val="1600"/>
              <a:buNone/>
              <a:defRPr>
                <a:solidFill>
                  <a:schemeClr val="lt1"/>
                </a:solidFill>
              </a:defRPr>
            </a:lvl8pPr>
            <a:lvl9pPr lvl="8" rtl="0">
              <a:spcBef>
                <a:spcPts val="0"/>
              </a:spcBef>
              <a:spcAft>
                <a:spcPts val="0"/>
              </a:spcAft>
              <a:buClr>
                <a:schemeClr val="lt1"/>
              </a:buClr>
              <a:buSzPts val="1600"/>
              <a:buNone/>
              <a:defRPr>
                <a:solidFill>
                  <a:schemeClr val="lt1"/>
                </a:solidFill>
              </a:defRPr>
            </a:lvl9pPr>
          </a:lstStyle>
          <a:p>
            <a:endParaRPr/>
          </a:p>
        </p:txBody>
      </p:sp>
      <p:sp>
        <p:nvSpPr>
          <p:cNvPr id="2412" name="Google Shape;2412;p59"/>
          <p:cNvSpPr txBox="1"/>
          <p:nvPr/>
        </p:nvSpPr>
        <p:spPr>
          <a:xfrm>
            <a:off x="2089025" y="3144481"/>
            <a:ext cx="4958700" cy="572700"/>
          </a:xfrm>
          <a:prstGeom prst="rect">
            <a:avLst/>
          </a:prstGeom>
          <a:noFill/>
          <a:ln>
            <a:noFill/>
          </a:ln>
        </p:spPr>
        <p:txBody>
          <a:bodyPr spcFirstLastPara="1" wrap="square" lIns="91425" tIns="91425" rIns="91425" bIns="91425" anchor="t" anchorCtr="0">
            <a:noAutofit/>
          </a:bodyPr>
          <a:lstStyle/>
          <a:p>
            <a:pPr marL="0" lvl="0" indent="0" algn="ctr" rtl="0">
              <a:spcBef>
                <a:spcPts val="300"/>
              </a:spcBef>
              <a:spcAft>
                <a:spcPts val="0"/>
              </a:spcAft>
              <a:buNone/>
            </a:pPr>
            <a:r>
              <a:rPr lang="en" sz="1200">
                <a:solidFill>
                  <a:schemeClr val="lt1"/>
                </a:solidFill>
                <a:latin typeface="Voces"/>
                <a:ea typeface="Voces"/>
                <a:cs typeface="Voces"/>
                <a:sym typeface="Voces"/>
              </a:rPr>
              <a:t>CREDITS: This presentation template was created by </a:t>
            </a:r>
            <a:r>
              <a:rPr lang="en" sz="1200" b="1">
                <a:solidFill>
                  <a:schemeClr val="lt1"/>
                </a:solidFill>
                <a:uFill>
                  <a:noFill/>
                </a:uFill>
                <a:latin typeface="Voces"/>
                <a:ea typeface="Voces"/>
                <a:cs typeface="Voces"/>
                <a:sym typeface="Voces"/>
                <a:hlinkClick r:id="rId2">
                  <a:extLst>
                    <a:ext uri="{A12FA001-AC4F-418D-AE19-62706E023703}">
                      <ahyp:hlinkClr xmlns:ahyp="http://schemas.microsoft.com/office/drawing/2018/hyperlinkcolor" val="tx"/>
                    </a:ext>
                  </a:extLst>
                </a:hlinkClick>
              </a:rPr>
              <a:t>Slidesgo</a:t>
            </a:r>
            <a:r>
              <a:rPr lang="en" sz="1200">
                <a:solidFill>
                  <a:schemeClr val="lt1"/>
                </a:solidFill>
                <a:latin typeface="Voces"/>
                <a:ea typeface="Voces"/>
                <a:cs typeface="Voces"/>
                <a:sym typeface="Voces"/>
              </a:rPr>
              <a:t>, including icons by </a:t>
            </a:r>
            <a:r>
              <a:rPr lang="en" sz="1200" b="1">
                <a:solidFill>
                  <a:schemeClr val="lt1"/>
                </a:solidFill>
                <a:uFill>
                  <a:noFill/>
                </a:uFill>
                <a:latin typeface="Voces"/>
                <a:ea typeface="Voces"/>
                <a:cs typeface="Voces"/>
                <a:sym typeface="Voces"/>
                <a:hlinkClick r:id="rId3">
                  <a:extLst>
                    <a:ext uri="{A12FA001-AC4F-418D-AE19-62706E023703}">
                      <ahyp:hlinkClr xmlns:ahyp="http://schemas.microsoft.com/office/drawing/2018/hyperlinkcolor" val="tx"/>
                    </a:ext>
                  </a:extLst>
                </a:hlinkClick>
              </a:rPr>
              <a:t>Flaticon</a:t>
            </a:r>
            <a:r>
              <a:rPr lang="en" sz="1200">
                <a:solidFill>
                  <a:schemeClr val="lt1"/>
                </a:solidFill>
                <a:latin typeface="Voces"/>
                <a:ea typeface="Voces"/>
                <a:cs typeface="Voces"/>
                <a:sym typeface="Voces"/>
              </a:rPr>
              <a:t>, infographics &amp; images by </a:t>
            </a:r>
            <a:r>
              <a:rPr lang="en" sz="1200" b="1">
                <a:solidFill>
                  <a:schemeClr val="lt1"/>
                </a:solidFill>
                <a:uFill>
                  <a:noFill/>
                </a:uFill>
                <a:latin typeface="Voces"/>
                <a:ea typeface="Voces"/>
                <a:cs typeface="Voces"/>
                <a:sym typeface="Voces"/>
                <a:hlinkClick r:id="rId4">
                  <a:extLst>
                    <a:ext uri="{A12FA001-AC4F-418D-AE19-62706E023703}">
                      <ahyp:hlinkClr xmlns:ahyp="http://schemas.microsoft.com/office/drawing/2018/hyperlinkcolor" val="tx"/>
                    </a:ext>
                  </a:extLst>
                </a:hlinkClick>
              </a:rPr>
              <a:t>Freepik</a:t>
            </a:r>
            <a:r>
              <a:rPr lang="en" sz="1200">
                <a:solidFill>
                  <a:schemeClr val="lt1"/>
                </a:solidFill>
                <a:latin typeface="Voces"/>
                <a:ea typeface="Voces"/>
                <a:cs typeface="Voces"/>
                <a:sym typeface="Voces"/>
              </a:rPr>
              <a:t> </a:t>
            </a:r>
            <a:endParaRPr sz="1200">
              <a:solidFill>
                <a:schemeClr val="lt1"/>
              </a:solidFill>
              <a:latin typeface="Voces"/>
              <a:ea typeface="Voces"/>
              <a:cs typeface="Voces"/>
              <a:sym typeface="Voces"/>
            </a:endParaRPr>
          </a:p>
        </p:txBody>
      </p:sp>
      <p:sp>
        <p:nvSpPr>
          <p:cNvPr id="2413" name="Google Shape;2413;p59"/>
          <p:cNvSpPr/>
          <p:nvPr/>
        </p:nvSpPr>
        <p:spPr>
          <a:xfrm rot="3113637">
            <a:off x="6806190" y="9351"/>
            <a:ext cx="2701620" cy="2155606"/>
          </a:xfrm>
          <a:custGeom>
            <a:avLst/>
            <a:gdLst/>
            <a:ahLst/>
            <a:cxnLst/>
            <a:rect l="l" t="t" r="r" b="b"/>
            <a:pathLst>
              <a:path w="85084" h="67888" extrusionOk="0">
                <a:moveTo>
                  <a:pt x="1" y="0"/>
                </a:moveTo>
                <a:lnTo>
                  <a:pt x="1" y="30903"/>
                </a:lnTo>
                <a:lnTo>
                  <a:pt x="28337" y="61109"/>
                </a:lnTo>
                <a:cubicBezTo>
                  <a:pt x="29914" y="62795"/>
                  <a:pt x="31526" y="64482"/>
                  <a:pt x="33506" y="65691"/>
                </a:cubicBezTo>
                <a:cubicBezTo>
                  <a:pt x="36362" y="67405"/>
                  <a:pt x="39723" y="67888"/>
                  <a:pt x="43095" y="67888"/>
                </a:cubicBezTo>
                <a:cubicBezTo>
                  <a:pt x="44267" y="67888"/>
                  <a:pt x="45440" y="67829"/>
                  <a:pt x="46593" y="67744"/>
                </a:cubicBezTo>
                <a:cubicBezTo>
                  <a:pt x="47253" y="67744"/>
                  <a:pt x="47913" y="67598"/>
                  <a:pt x="48499" y="67268"/>
                </a:cubicBezTo>
                <a:cubicBezTo>
                  <a:pt x="49122" y="66791"/>
                  <a:pt x="49452" y="66058"/>
                  <a:pt x="49746" y="65325"/>
                </a:cubicBezTo>
                <a:cubicBezTo>
                  <a:pt x="52752" y="57883"/>
                  <a:pt x="56637" y="50845"/>
                  <a:pt x="61293" y="44356"/>
                </a:cubicBezTo>
                <a:cubicBezTo>
                  <a:pt x="63822" y="40837"/>
                  <a:pt x="66718" y="37355"/>
                  <a:pt x="70677" y="35595"/>
                </a:cubicBezTo>
                <a:cubicBezTo>
                  <a:pt x="72400" y="34825"/>
                  <a:pt x="74233" y="34422"/>
                  <a:pt x="75993" y="33872"/>
                </a:cubicBezTo>
                <a:cubicBezTo>
                  <a:pt x="79145" y="32882"/>
                  <a:pt x="82115" y="31379"/>
                  <a:pt x="85047" y="29840"/>
                </a:cubicBezTo>
                <a:lnTo>
                  <a:pt x="85084" y="8688"/>
                </a:lnTo>
                <a:lnTo>
                  <a:pt x="85084" y="8688"/>
                </a:lnTo>
                <a:cubicBezTo>
                  <a:pt x="84937" y="8835"/>
                  <a:pt x="84791" y="9018"/>
                  <a:pt x="84644" y="9165"/>
                </a:cubicBezTo>
                <a:cubicBezTo>
                  <a:pt x="82078" y="11914"/>
                  <a:pt x="79182" y="14297"/>
                  <a:pt x="75993" y="16276"/>
                </a:cubicBezTo>
                <a:cubicBezTo>
                  <a:pt x="69242" y="20370"/>
                  <a:pt x="61568" y="22478"/>
                  <a:pt x="53829" y="22478"/>
                </a:cubicBezTo>
                <a:cubicBezTo>
                  <a:pt x="49719" y="22478"/>
                  <a:pt x="45590" y="21884"/>
                  <a:pt x="41571" y="20675"/>
                </a:cubicBezTo>
                <a:cubicBezTo>
                  <a:pt x="36585" y="19172"/>
                  <a:pt x="31966" y="16716"/>
                  <a:pt x="27347" y="14334"/>
                </a:cubicBezTo>
                <a:lnTo>
                  <a:pt x="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59"/>
          <p:cNvSpPr/>
          <p:nvPr/>
        </p:nvSpPr>
        <p:spPr>
          <a:xfrm>
            <a:off x="7768977" y="2"/>
            <a:ext cx="1441024" cy="328543"/>
          </a:xfrm>
          <a:custGeom>
            <a:avLst/>
            <a:gdLst/>
            <a:ahLst/>
            <a:cxnLst/>
            <a:rect l="l" t="t" r="r" b="b"/>
            <a:pathLst>
              <a:path w="45383" h="10347" extrusionOk="0">
                <a:moveTo>
                  <a:pt x="0" y="0"/>
                </a:moveTo>
                <a:cubicBezTo>
                  <a:pt x="807" y="1173"/>
                  <a:pt x="1540" y="2347"/>
                  <a:pt x="2346" y="3520"/>
                </a:cubicBezTo>
                <a:cubicBezTo>
                  <a:pt x="2860" y="4326"/>
                  <a:pt x="3373" y="5133"/>
                  <a:pt x="3923" y="5902"/>
                </a:cubicBezTo>
                <a:cubicBezTo>
                  <a:pt x="5022" y="7552"/>
                  <a:pt x="6195" y="9275"/>
                  <a:pt x="8065" y="9971"/>
                </a:cubicBezTo>
                <a:cubicBezTo>
                  <a:pt x="8872" y="10265"/>
                  <a:pt x="9727" y="10346"/>
                  <a:pt x="10588" y="10346"/>
                </a:cubicBezTo>
                <a:cubicBezTo>
                  <a:pt x="11018" y="10346"/>
                  <a:pt x="11450" y="10326"/>
                  <a:pt x="11877" y="10301"/>
                </a:cubicBezTo>
                <a:cubicBezTo>
                  <a:pt x="23022" y="9751"/>
                  <a:pt x="34202" y="9055"/>
                  <a:pt x="45346" y="8285"/>
                </a:cubicBezTo>
                <a:lnTo>
                  <a:pt x="4538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grpSp>
        <p:nvGrpSpPr>
          <p:cNvPr id="2415" name="Google Shape;2415;p59"/>
          <p:cNvGrpSpPr/>
          <p:nvPr/>
        </p:nvGrpSpPr>
        <p:grpSpPr>
          <a:xfrm flipH="1">
            <a:off x="7281422" y="1356637"/>
            <a:ext cx="1386501" cy="673098"/>
            <a:chOff x="6262493" y="240300"/>
            <a:chExt cx="1386501" cy="673098"/>
          </a:xfrm>
        </p:grpSpPr>
        <p:sp>
          <p:nvSpPr>
            <p:cNvPr id="2416" name="Google Shape;2416;p59"/>
            <p:cNvSpPr/>
            <p:nvPr/>
          </p:nvSpPr>
          <p:spPr>
            <a:xfrm rot="-2993311">
              <a:off x="6741361" y="379346"/>
              <a:ext cx="49012" cy="45865"/>
            </a:xfrm>
            <a:custGeom>
              <a:avLst/>
              <a:gdLst/>
              <a:ahLst/>
              <a:cxnLst/>
              <a:rect l="l" t="t" r="r" b="b"/>
              <a:pathLst>
                <a:path w="1137" h="1064" extrusionOk="0">
                  <a:moveTo>
                    <a:pt x="184" y="587"/>
                  </a:moveTo>
                  <a:cubicBezTo>
                    <a:pt x="184" y="672"/>
                    <a:pt x="200" y="750"/>
                    <a:pt x="230" y="816"/>
                  </a:cubicBezTo>
                  <a:lnTo>
                    <a:pt x="230" y="816"/>
                  </a:lnTo>
                  <a:lnTo>
                    <a:pt x="220" y="807"/>
                  </a:lnTo>
                  <a:lnTo>
                    <a:pt x="184" y="697"/>
                  </a:lnTo>
                  <a:lnTo>
                    <a:pt x="184" y="587"/>
                  </a:lnTo>
                  <a:close/>
                  <a:moveTo>
                    <a:pt x="880" y="807"/>
                  </a:moveTo>
                  <a:lnTo>
                    <a:pt x="807" y="917"/>
                  </a:lnTo>
                  <a:lnTo>
                    <a:pt x="784" y="924"/>
                  </a:lnTo>
                  <a:lnTo>
                    <a:pt x="784" y="924"/>
                  </a:lnTo>
                  <a:cubicBezTo>
                    <a:pt x="820" y="891"/>
                    <a:pt x="850" y="852"/>
                    <a:pt x="880" y="807"/>
                  </a:cubicBezTo>
                  <a:close/>
                  <a:moveTo>
                    <a:pt x="657" y="1004"/>
                  </a:moveTo>
                  <a:lnTo>
                    <a:pt x="624" y="1027"/>
                  </a:lnTo>
                  <a:lnTo>
                    <a:pt x="587" y="1027"/>
                  </a:lnTo>
                  <a:cubicBezTo>
                    <a:pt x="613" y="1020"/>
                    <a:pt x="636" y="1013"/>
                    <a:pt x="657" y="1004"/>
                  </a:cubicBezTo>
                  <a:close/>
                  <a:moveTo>
                    <a:pt x="587" y="0"/>
                  </a:moveTo>
                  <a:cubicBezTo>
                    <a:pt x="440" y="0"/>
                    <a:pt x="257" y="74"/>
                    <a:pt x="147" y="147"/>
                  </a:cubicBezTo>
                  <a:cubicBezTo>
                    <a:pt x="110" y="220"/>
                    <a:pt x="37" y="294"/>
                    <a:pt x="37" y="404"/>
                  </a:cubicBezTo>
                  <a:cubicBezTo>
                    <a:pt x="0" y="477"/>
                    <a:pt x="0" y="587"/>
                    <a:pt x="37" y="697"/>
                  </a:cubicBezTo>
                  <a:cubicBezTo>
                    <a:pt x="37" y="807"/>
                    <a:pt x="110" y="917"/>
                    <a:pt x="220" y="953"/>
                  </a:cubicBezTo>
                  <a:cubicBezTo>
                    <a:pt x="293" y="1002"/>
                    <a:pt x="381" y="1034"/>
                    <a:pt x="464" y="1040"/>
                  </a:cubicBezTo>
                  <a:lnTo>
                    <a:pt x="464" y="1040"/>
                  </a:lnTo>
                  <a:cubicBezTo>
                    <a:pt x="491" y="1050"/>
                    <a:pt x="520" y="1058"/>
                    <a:pt x="550" y="1063"/>
                  </a:cubicBezTo>
                  <a:cubicBezTo>
                    <a:pt x="660" y="1063"/>
                    <a:pt x="770" y="1063"/>
                    <a:pt x="844" y="990"/>
                  </a:cubicBezTo>
                  <a:cubicBezTo>
                    <a:pt x="953" y="953"/>
                    <a:pt x="1027" y="843"/>
                    <a:pt x="1063" y="733"/>
                  </a:cubicBezTo>
                  <a:lnTo>
                    <a:pt x="1137" y="660"/>
                  </a:lnTo>
                  <a:cubicBezTo>
                    <a:pt x="1137" y="587"/>
                    <a:pt x="1137" y="477"/>
                    <a:pt x="1137" y="404"/>
                  </a:cubicBezTo>
                  <a:cubicBezTo>
                    <a:pt x="1100" y="294"/>
                    <a:pt x="1063" y="220"/>
                    <a:pt x="990" y="184"/>
                  </a:cubicBezTo>
                  <a:cubicBezTo>
                    <a:pt x="880" y="74"/>
                    <a:pt x="734" y="0"/>
                    <a:pt x="5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59"/>
            <p:cNvSpPr/>
            <p:nvPr/>
          </p:nvSpPr>
          <p:spPr>
            <a:xfrm rot="-2993311">
              <a:off x="6637232" y="391853"/>
              <a:ext cx="39529" cy="31640"/>
            </a:xfrm>
            <a:custGeom>
              <a:avLst/>
              <a:gdLst/>
              <a:ahLst/>
              <a:cxnLst/>
              <a:rect l="l" t="t" r="r" b="b"/>
              <a:pathLst>
                <a:path w="917" h="734" extrusionOk="0">
                  <a:moveTo>
                    <a:pt x="477" y="0"/>
                  </a:moveTo>
                  <a:cubicBezTo>
                    <a:pt x="0" y="37"/>
                    <a:pt x="0" y="697"/>
                    <a:pt x="477" y="733"/>
                  </a:cubicBezTo>
                  <a:cubicBezTo>
                    <a:pt x="917" y="697"/>
                    <a:pt x="917" y="37"/>
                    <a:pt x="4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 name="Google Shape;2418;p59"/>
            <p:cNvSpPr/>
            <p:nvPr/>
          </p:nvSpPr>
          <p:spPr>
            <a:xfrm rot="-2993311">
              <a:off x="6632824" y="249830"/>
              <a:ext cx="41124" cy="34830"/>
            </a:xfrm>
            <a:custGeom>
              <a:avLst/>
              <a:gdLst/>
              <a:ahLst/>
              <a:cxnLst/>
              <a:rect l="l" t="t" r="r" b="b"/>
              <a:pathLst>
                <a:path w="954" h="808" extrusionOk="0">
                  <a:moveTo>
                    <a:pt x="477" y="1"/>
                  </a:moveTo>
                  <a:cubicBezTo>
                    <a:pt x="1" y="74"/>
                    <a:pt x="1" y="734"/>
                    <a:pt x="477" y="807"/>
                  </a:cubicBezTo>
                  <a:cubicBezTo>
                    <a:pt x="954" y="734"/>
                    <a:pt x="954" y="74"/>
                    <a:pt x="4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59"/>
            <p:cNvSpPr/>
            <p:nvPr/>
          </p:nvSpPr>
          <p:spPr>
            <a:xfrm rot="-2993311">
              <a:off x="6438067" y="361479"/>
              <a:ext cx="36382" cy="26898"/>
            </a:xfrm>
            <a:custGeom>
              <a:avLst/>
              <a:gdLst/>
              <a:ahLst/>
              <a:cxnLst/>
              <a:rect l="l" t="t" r="r" b="b"/>
              <a:pathLst>
                <a:path w="844" h="624" extrusionOk="0">
                  <a:moveTo>
                    <a:pt x="441" y="0"/>
                  </a:moveTo>
                  <a:cubicBezTo>
                    <a:pt x="1" y="0"/>
                    <a:pt x="1" y="623"/>
                    <a:pt x="441" y="623"/>
                  </a:cubicBezTo>
                  <a:cubicBezTo>
                    <a:pt x="844" y="623"/>
                    <a:pt x="844" y="0"/>
                    <a:pt x="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59"/>
            <p:cNvSpPr/>
            <p:nvPr/>
          </p:nvSpPr>
          <p:spPr>
            <a:xfrm rot="-2993311">
              <a:off x="6268374" y="310309"/>
              <a:ext cx="55349" cy="41124"/>
            </a:xfrm>
            <a:custGeom>
              <a:avLst/>
              <a:gdLst/>
              <a:ahLst/>
              <a:cxnLst/>
              <a:rect l="l" t="t" r="r" b="b"/>
              <a:pathLst>
                <a:path w="1284" h="954" extrusionOk="0">
                  <a:moveTo>
                    <a:pt x="624" y="1"/>
                  </a:moveTo>
                  <a:cubicBezTo>
                    <a:pt x="1" y="1"/>
                    <a:pt x="1" y="954"/>
                    <a:pt x="624" y="954"/>
                  </a:cubicBezTo>
                  <a:cubicBezTo>
                    <a:pt x="1284" y="954"/>
                    <a:pt x="1284" y="1"/>
                    <a:pt x="6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 name="Google Shape;2421;p59"/>
            <p:cNvSpPr/>
            <p:nvPr/>
          </p:nvSpPr>
          <p:spPr>
            <a:xfrm rot="-2993311">
              <a:off x="6973065" y="431123"/>
              <a:ext cx="50607" cy="42719"/>
            </a:xfrm>
            <a:custGeom>
              <a:avLst/>
              <a:gdLst/>
              <a:ahLst/>
              <a:cxnLst/>
              <a:rect l="l" t="t" r="r" b="b"/>
              <a:pathLst>
                <a:path w="1174" h="991" extrusionOk="0">
                  <a:moveTo>
                    <a:pt x="587" y="0"/>
                  </a:moveTo>
                  <a:cubicBezTo>
                    <a:pt x="0" y="74"/>
                    <a:pt x="0" y="954"/>
                    <a:pt x="587" y="990"/>
                  </a:cubicBezTo>
                  <a:cubicBezTo>
                    <a:pt x="1173" y="954"/>
                    <a:pt x="1173" y="74"/>
                    <a:pt x="5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 name="Google Shape;2422;p59"/>
            <p:cNvSpPr/>
            <p:nvPr/>
          </p:nvSpPr>
          <p:spPr>
            <a:xfrm rot="-2993311">
              <a:off x="6926179" y="649809"/>
              <a:ext cx="53754" cy="53797"/>
            </a:xfrm>
            <a:custGeom>
              <a:avLst/>
              <a:gdLst/>
              <a:ahLst/>
              <a:cxnLst/>
              <a:rect l="l" t="t" r="r" b="b"/>
              <a:pathLst>
                <a:path w="1247" h="1248" extrusionOk="0">
                  <a:moveTo>
                    <a:pt x="587" y="1"/>
                  </a:moveTo>
                  <a:cubicBezTo>
                    <a:pt x="477" y="38"/>
                    <a:pt x="403" y="74"/>
                    <a:pt x="330" y="148"/>
                  </a:cubicBezTo>
                  <a:cubicBezTo>
                    <a:pt x="293" y="184"/>
                    <a:pt x="257" y="221"/>
                    <a:pt x="220" y="257"/>
                  </a:cubicBezTo>
                  <a:cubicBezTo>
                    <a:pt x="183" y="294"/>
                    <a:pt x="110" y="367"/>
                    <a:pt x="110" y="404"/>
                  </a:cubicBezTo>
                  <a:cubicBezTo>
                    <a:pt x="55" y="477"/>
                    <a:pt x="28" y="551"/>
                    <a:pt x="19" y="624"/>
                  </a:cubicBezTo>
                  <a:lnTo>
                    <a:pt x="19" y="624"/>
                  </a:lnTo>
                  <a:lnTo>
                    <a:pt x="0" y="661"/>
                  </a:lnTo>
                  <a:cubicBezTo>
                    <a:pt x="0" y="697"/>
                    <a:pt x="0" y="771"/>
                    <a:pt x="0" y="844"/>
                  </a:cubicBezTo>
                  <a:cubicBezTo>
                    <a:pt x="0" y="917"/>
                    <a:pt x="74" y="1027"/>
                    <a:pt x="147" y="1101"/>
                  </a:cubicBezTo>
                  <a:cubicBezTo>
                    <a:pt x="183" y="1174"/>
                    <a:pt x="257" y="1211"/>
                    <a:pt x="330" y="1247"/>
                  </a:cubicBezTo>
                  <a:cubicBezTo>
                    <a:pt x="440" y="1247"/>
                    <a:pt x="530" y="1247"/>
                    <a:pt x="614" y="1216"/>
                  </a:cubicBezTo>
                  <a:lnTo>
                    <a:pt x="614" y="1216"/>
                  </a:lnTo>
                  <a:cubicBezTo>
                    <a:pt x="685" y="1203"/>
                    <a:pt x="751" y="1175"/>
                    <a:pt x="807" y="1137"/>
                  </a:cubicBezTo>
                  <a:cubicBezTo>
                    <a:pt x="880" y="1101"/>
                    <a:pt x="917" y="1064"/>
                    <a:pt x="990" y="1027"/>
                  </a:cubicBezTo>
                  <a:cubicBezTo>
                    <a:pt x="1027" y="991"/>
                    <a:pt x="1063" y="954"/>
                    <a:pt x="1100" y="917"/>
                  </a:cubicBezTo>
                  <a:cubicBezTo>
                    <a:pt x="1173" y="807"/>
                    <a:pt x="1247" y="661"/>
                    <a:pt x="1247" y="551"/>
                  </a:cubicBezTo>
                  <a:cubicBezTo>
                    <a:pt x="1247" y="221"/>
                    <a:pt x="990" y="1"/>
                    <a:pt x="6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59"/>
            <p:cNvSpPr/>
            <p:nvPr/>
          </p:nvSpPr>
          <p:spPr>
            <a:xfrm rot="-2993311">
              <a:off x="7118756" y="565411"/>
              <a:ext cx="52159" cy="39529"/>
            </a:xfrm>
            <a:custGeom>
              <a:avLst/>
              <a:gdLst/>
              <a:ahLst/>
              <a:cxnLst/>
              <a:rect l="l" t="t" r="r" b="b"/>
              <a:pathLst>
                <a:path w="1210" h="917" extrusionOk="0">
                  <a:moveTo>
                    <a:pt x="513" y="0"/>
                  </a:moveTo>
                  <a:cubicBezTo>
                    <a:pt x="367" y="0"/>
                    <a:pt x="257" y="74"/>
                    <a:pt x="183" y="147"/>
                  </a:cubicBezTo>
                  <a:cubicBezTo>
                    <a:pt x="0" y="330"/>
                    <a:pt x="0" y="624"/>
                    <a:pt x="183" y="770"/>
                  </a:cubicBezTo>
                  <a:cubicBezTo>
                    <a:pt x="257" y="880"/>
                    <a:pt x="367" y="917"/>
                    <a:pt x="513" y="917"/>
                  </a:cubicBezTo>
                  <a:lnTo>
                    <a:pt x="770" y="880"/>
                  </a:lnTo>
                  <a:cubicBezTo>
                    <a:pt x="880" y="880"/>
                    <a:pt x="990" y="843"/>
                    <a:pt x="1063" y="770"/>
                  </a:cubicBezTo>
                  <a:cubicBezTo>
                    <a:pt x="1137" y="697"/>
                    <a:pt x="1173" y="587"/>
                    <a:pt x="1210" y="477"/>
                  </a:cubicBezTo>
                  <a:cubicBezTo>
                    <a:pt x="1173" y="367"/>
                    <a:pt x="1137" y="257"/>
                    <a:pt x="1063" y="184"/>
                  </a:cubicBezTo>
                  <a:lnTo>
                    <a:pt x="990" y="110"/>
                  </a:lnTo>
                  <a:cubicBezTo>
                    <a:pt x="917" y="74"/>
                    <a:pt x="843" y="37"/>
                    <a:pt x="770" y="37"/>
                  </a:cubicBezTo>
                  <a:lnTo>
                    <a:pt x="5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59"/>
            <p:cNvSpPr/>
            <p:nvPr/>
          </p:nvSpPr>
          <p:spPr>
            <a:xfrm rot="-2993311">
              <a:off x="7122773" y="771558"/>
              <a:ext cx="58495" cy="44313"/>
            </a:xfrm>
            <a:custGeom>
              <a:avLst/>
              <a:gdLst/>
              <a:ahLst/>
              <a:cxnLst/>
              <a:rect l="l" t="t" r="r" b="b"/>
              <a:pathLst>
                <a:path w="1357" h="1028" extrusionOk="0">
                  <a:moveTo>
                    <a:pt x="660" y="1"/>
                  </a:moveTo>
                  <a:cubicBezTo>
                    <a:pt x="0" y="1"/>
                    <a:pt x="0" y="1027"/>
                    <a:pt x="660" y="1027"/>
                  </a:cubicBezTo>
                  <a:cubicBezTo>
                    <a:pt x="1357" y="1027"/>
                    <a:pt x="1357" y="1"/>
                    <a:pt x="6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59"/>
            <p:cNvSpPr/>
            <p:nvPr/>
          </p:nvSpPr>
          <p:spPr>
            <a:xfrm rot="-2993311">
              <a:off x="7260626" y="735949"/>
              <a:ext cx="56901" cy="42719"/>
            </a:xfrm>
            <a:custGeom>
              <a:avLst/>
              <a:gdLst/>
              <a:ahLst/>
              <a:cxnLst/>
              <a:rect l="l" t="t" r="r" b="b"/>
              <a:pathLst>
                <a:path w="1320" h="991" extrusionOk="0">
                  <a:moveTo>
                    <a:pt x="660" y="1"/>
                  </a:moveTo>
                  <a:cubicBezTo>
                    <a:pt x="0" y="1"/>
                    <a:pt x="0" y="991"/>
                    <a:pt x="660" y="991"/>
                  </a:cubicBezTo>
                  <a:cubicBezTo>
                    <a:pt x="1320" y="991"/>
                    <a:pt x="1320" y="1"/>
                    <a:pt x="6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 name="Google Shape;2426;p59"/>
            <p:cNvSpPr/>
            <p:nvPr/>
          </p:nvSpPr>
          <p:spPr>
            <a:xfrm rot="-2993311">
              <a:off x="7382313" y="791605"/>
              <a:ext cx="34787" cy="26898"/>
            </a:xfrm>
            <a:custGeom>
              <a:avLst/>
              <a:gdLst/>
              <a:ahLst/>
              <a:cxnLst/>
              <a:rect l="l" t="t" r="r" b="b"/>
              <a:pathLst>
                <a:path w="807" h="624" extrusionOk="0">
                  <a:moveTo>
                    <a:pt x="403" y="0"/>
                  </a:moveTo>
                  <a:cubicBezTo>
                    <a:pt x="0" y="0"/>
                    <a:pt x="0" y="623"/>
                    <a:pt x="403" y="623"/>
                  </a:cubicBezTo>
                  <a:cubicBezTo>
                    <a:pt x="807" y="623"/>
                    <a:pt x="807" y="0"/>
                    <a:pt x="4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 name="Google Shape;2427;p59"/>
            <p:cNvSpPr/>
            <p:nvPr/>
          </p:nvSpPr>
          <p:spPr>
            <a:xfrm rot="-2993311">
              <a:off x="7599961" y="867152"/>
              <a:ext cx="42719" cy="36382"/>
            </a:xfrm>
            <a:custGeom>
              <a:avLst/>
              <a:gdLst/>
              <a:ahLst/>
              <a:cxnLst/>
              <a:rect l="l" t="t" r="r" b="b"/>
              <a:pathLst>
                <a:path w="991" h="844" extrusionOk="0">
                  <a:moveTo>
                    <a:pt x="477" y="0"/>
                  </a:moveTo>
                  <a:cubicBezTo>
                    <a:pt x="0" y="74"/>
                    <a:pt x="0" y="770"/>
                    <a:pt x="477" y="843"/>
                  </a:cubicBezTo>
                  <a:cubicBezTo>
                    <a:pt x="990" y="770"/>
                    <a:pt x="990" y="74"/>
                    <a:pt x="4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28" name="Google Shape;2428;p59"/>
          <p:cNvSpPr/>
          <p:nvPr/>
        </p:nvSpPr>
        <p:spPr>
          <a:xfrm rot="5622610">
            <a:off x="-417280" y="350211"/>
            <a:ext cx="1970123" cy="1169781"/>
          </a:xfrm>
          <a:custGeom>
            <a:avLst/>
            <a:gdLst/>
            <a:ahLst/>
            <a:cxnLst/>
            <a:rect l="l" t="t" r="r" b="b"/>
            <a:pathLst>
              <a:path w="52789" h="31344" extrusionOk="0">
                <a:moveTo>
                  <a:pt x="1" y="1"/>
                </a:moveTo>
                <a:lnTo>
                  <a:pt x="1" y="18587"/>
                </a:lnTo>
                <a:cubicBezTo>
                  <a:pt x="5866" y="19393"/>
                  <a:pt x="11621" y="21043"/>
                  <a:pt x="16680" y="24122"/>
                </a:cubicBezTo>
                <a:cubicBezTo>
                  <a:pt x="19759" y="25991"/>
                  <a:pt x="22509" y="28448"/>
                  <a:pt x="24671" y="31344"/>
                </a:cubicBezTo>
                <a:lnTo>
                  <a:pt x="52788" y="31344"/>
                </a:lnTo>
                <a:cubicBezTo>
                  <a:pt x="47546" y="20786"/>
                  <a:pt x="36915" y="13418"/>
                  <a:pt x="26138" y="8249"/>
                </a:cubicBezTo>
                <a:cubicBezTo>
                  <a:pt x="23498" y="6966"/>
                  <a:pt x="20786" y="5830"/>
                  <a:pt x="18073" y="4767"/>
                </a:cubicBezTo>
                <a:cubicBezTo>
                  <a:pt x="13234" y="2897"/>
                  <a:pt x="8249" y="1467"/>
                  <a:pt x="3153" y="588"/>
                </a:cubicBezTo>
                <a:cubicBezTo>
                  <a:pt x="2163" y="404"/>
                  <a:pt x="1100" y="184"/>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29" name="Google Shape;2429;p59"/>
          <p:cNvGrpSpPr/>
          <p:nvPr/>
        </p:nvGrpSpPr>
        <p:grpSpPr>
          <a:xfrm>
            <a:off x="471447" y="375899"/>
            <a:ext cx="741626" cy="1195489"/>
            <a:chOff x="510547" y="4000024"/>
            <a:chExt cx="741626" cy="1195489"/>
          </a:xfrm>
        </p:grpSpPr>
        <p:sp>
          <p:nvSpPr>
            <p:cNvPr id="2430" name="Google Shape;2430;p59"/>
            <p:cNvSpPr/>
            <p:nvPr/>
          </p:nvSpPr>
          <p:spPr>
            <a:xfrm rot="3521228">
              <a:off x="718991" y="4602634"/>
              <a:ext cx="26666" cy="19715"/>
            </a:xfrm>
            <a:custGeom>
              <a:avLst/>
              <a:gdLst/>
              <a:ahLst/>
              <a:cxnLst/>
              <a:rect l="l" t="t" r="r" b="b"/>
              <a:pathLst>
                <a:path w="844" h="624" extrusionOk="0">
                  <a:moveTo>
                    <a:pt x="403" y="0"/>
                  </a:moveTo>
                  <a:cubicBezTo>
                    <a:pt x="0" y="0"/>
                    <a:pt x="0" y="624"/>
                    <a:pt x="403" y="624"/>
                  </a:cubicBezTo>
                  <a:cubicBezTo>
                    <a:pt x="843" y="624"/>
                    <a:pt x="843" y="0"/>
                    <a:pt x="4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59"/>
            <p:cNvSpPr/>
            <p:nvPr/>
          </p:nvSpPr>
          <p:spPr>
            <a:xfrm rot="3521228">
              <a:off x="750341" y="4705621"/>
              <a:ext cx="28972" cy="20884"/>
            </a:xfrm>
            <a:custGeom>
              <a:avLst/>
              <a:gdLst/>
              <a:ahLst/>
              <a:cxnLst/>
              <a:rect l="l" t="t" r="r" b="b"/>
              <a:pathLst>
                <a:path w="917" h="661" extrusionOk="0">
                  <a:moveTo>
                    <a:pt x="220" y="1"/>
                  </a:moveTo>
                  <a:cubicBezTo>
                    <a:pt x="184" y="37"/>
                    <a:pt x="147" y="37"/>
                    <a:pt x="110" y="74"/>
                  </a:cubicBezTo>
                  <a:cubicBezTo>
                    <a:pt x="74" y="111"/>
                    <a:pt x="74" y="147"/>
                    <a:pt x="37" y="184"/>
                  </a:cubicBezTo>
                  <a:cubicBezTo>
                    <a:pt x="37" y="221"/>
                    <a:pt x="0" y="257"/>
                    <a:pt x="0" y="331"/>
                  </a:cubicBezTo>
                  <a:lnTo>
                    <a:pt x="0" y="404"/>
                  </a:lnTo>
                  <a:cubicBezTo>
                    <a:pt x="37" y="477"/>
                    <a:pt x="74" y="514"/>
                    <a:pt x="110" y="551"/>
                  </a:cubicBezTo>
                  <a:lnTo>
                    <a:pt x="147" y="624"/>
                  </a:lnTo>
                  <a:cubicBezTo>
                    <a:pt x="220" y="624"/>
                    <a:pt x="294" y="661"/>
                    <a:pt x="330" y="661"/>
                  </a:cubicBezTo>
                  <a:lnTo>
                    <a:pt x="624" y="661"/>
                  </a:lnTo>
                  <a:cubicBezTo>
                    <a:pt x="660" y="661"/>
                    <a:pt x="697" y="661"/>
                    <a:pt x="733" y="624"/>
                  </a:cubicBezTo>
                  <a:cubicBezTo>
                    <a:pt x="770" y="624"/>
                    <a:pt x="807" y="587"/>
                    <a:pt x="843" y="551"/>
                  </a:cubicBezTo>
                  <a:cubicBezTo>
                    <a:pt x="880" y="514"/>
                    <a:pt x="880" y="477"/>
                    <a:pt x="880" y="441"/>
                  </a:cubicBezTo>
                  <a:cubicBezTo>
                    <a:pt x="917" y="404"/>
                    <a:pt x="917" y="367"/>
                    <a:pt x="917" y="331"/>
                  </a:cubicBezTo>
                  <a:lnTo>
                    <a:pt x="917" y="257"/>
                  </a:lnTo>
                  <a:cubicBezTo>
                    <a:pt x="917" y="184"/>
                    <a:pt x="880" y="147"/>
                    <a:pt x="843" y="111"/>
                  </a:cubicBezTo>
                  <a:lnTo>
                    <a:pt x="770" y="37"/>
                  </a:lnTo>
                  <a:cubicBezTo>
                    <a:pt x="733" y="37"/>
                    <a:pt x="660" y="1"/>
                    <a:pt x="62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59"/>
            <p:cNvSpPr/>
            <p:nvPr/>
          </p:nvSpPr>
          <p:spPr>
            <a:xfrm rot="3521228">
              <a:off x="792815" y="4611079"/>
              <a:ext cx="35955" cy="32068"/>
            </a:xfrm>
            <a:custGeom>
              <a:avLst/>
              <a:gdLst/>
              <a:ahLst/>
              <a:cxnLst/>
              <a:rect l="l" t="t" r="r" b="b"/>
              <a:pathLst>
                <a:path w="1138" h="1015" extrusionOk="0">
                  <a:moveTo>
                    <a:pt x="501" y="1"/>
                  </a:moveTo>
                  <a:cubicBezTo>
                    <a:pt x="242" y="1"/>
                    <a:pt x="1" y="199"/>
                    <a:pt x="1" y="501"/>
                  </a:cubicBezTo>
                  <a:cubicBezTo>
                    <a:pt x="1" y="758"/>
                    <a:pt x="221" y="978"/>
                    <a:pt x="477" y="1014"/>
                  </a:cubicBezTo>
                  <a:cubicBezTo>
                    <a:pt x="917" y="978"/>
                    <a:pt x="1137" y="464"/>
                    <a:pt x="844" y="134"/>
                  </a:cubicBezTo>
                  <a:cubicBezTo>
                    <a:pt x="740" y="42"/>
                    <a:pt x="619" y="1"/>
                    <a:pt x="50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59"/>
            <p:cNvSpPr/>
            <p:nvPr/>
          </p:nvSpPr>
          <p:spPr>
            <a:xfrm rot="3521228">
              <a:off x="968227" y="4767298"/>
              <a:ext cx="37092" cy="30141"/>
            </a:xfrm>
            <a:custGeom>
              <a:avLst/>
              <a:gdLst/>
              <a:ahLst/>
              <a:cxnLst/>
              <a:rect l="l" t="t" r="r" b="b"/>
              <a:pathLst>
                <a:path w="1174" h="954" extrusionOk="0">
                  <a:moveTo>
                    <a:pt x="331" y="0"/>
                  </a:moveTo>
                  <a:lnTo>
                    <a:pt x="221" y="73"/>
                  </a:lnTo>
                  <a:cubicBezTo>
                    <a:pt x="147" y="73"/>
                    <a:pt x="111" y="110"/>
                    <a:pt x="111" y="183"/>
                  </a:cubicBezTo>
                  <a:cubicBezTo>
                    <a:pt x="74" y="183"/>
                    <a:pt x="37" y="220"/>
                    <a:pt x="37" y="257"/>
                  </a:cubicBezTo>
                  <a:cubicBezTo>
                    <a:pt x="1" y="330"/>
                    <a:pt x="1" y="367"/>
                    <a:pt x="1" y="440"/>
                  </a:cubicBezTo>
                  <a:lnTo>
                    <a:pt x="1" y="550"/>
                  </a:lnTo>
                  <a:lnTo>
                    <a:pt x="37" y="660"/>
                  </a:lnTo>
                  <a:cubicBezTo>
                    <a:pt x="74" y="697"/>
                    <a:pt x="111" y="733"/>
                    <a:pt x="147" y="770"/>
                  </a:cubicBezTo>
                  <a:cubicBezTo>
                    <a:pt x="184" y="807"/>
                    <a:pt x="257" y="843"/>
                    <a:pt x="294" y="843"/>
                  </a:cubicBezTo>
                  <a:lnTo>
                    <a:pt x="294" y="953"/>
                  </a:lnTo>
                  <a:lnTo>
                    <a:pt x="404" y="953"/>
                  </a:lnTo>
                  <a:lnTo>
                    <a:pt x="376" y="934"/>
                  </a:lnTo>
                  <a:lnTo>
                    <a:pt x="376" y="934"/>
                  </a:lnTo>
                  <a:cubicBezTo>
                    <a:pt x="400" y="946"/>
                    <a:pt x="424" y="953"/>
                    <a:pt x="441" y="953"/>
                  </a:cubicBezTo>
                  <a:lnTo>
                    <a:pt x="697" y="953"/>
                  </a:lnTo>
                  <a:cubicBezTo>
                    <a:pt x="734" y="953"/>
                    <a:pt x="807" y="953"/>
                    <a:pt x="881" y="916"/>
                  </a:cubicBezTo>
                  <a:cubicBezTo>
                    <a:pt x="991" y="880"/>
                    <a:pt x="1100" y="770"/>
                    <a:pt x="1137" y="660"/>
                  </a:cubicBezTo>
                  <a:cubicBezTo>
                    <a:pt x="1137" y="587"/>
                    <a:pt x="1174" y="550"/>
                    <a:pt x="1174" y="477"/>
                  </a:cubicBezTo>
                  <a:lnTo>
                    <a:pt x="1174" y="330"/>
                  </a:lnTo>
                  <a:cubicBezTo>
                    <a:pt x="1137" y="257"/>
                    <a:pt x="1100" y="183"/>
                    <a:pt x="1027" y="147"/>
                  </a:cubicBezTo>
                  <a:lnTo>
                    <a:pt x="954" y="73"/>
                  </a:lnTo>
                  <a:cubicBezTo>
                    <a:pt x="881" y="37"/>
                    <a:pt x="771" y="0"/>
                    <a:pt x="697" y="0"/>
                  </a:cubicBezTo>
                  <a:lnTo>
                    <a:pt x="477" y="0"/>
                  </a:lnTo>
                  <a:cubicBezTo>
                    <a:pt x="461" y="0"/>
                    <a:pt x="446" y="2"/>
                    <a:pt x="433" y="5"/>
                  </a:cubicBezTo>
                  <a:lnTo>
                    <a:pt x="433" y="5"/>
                  </a:lnTo>
                  <a:lnTo>
                    <a:pt x="44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59"/>
            <p:cNvSpPr/>
            <p:nvPr/>
          </p:nvSpPr>
          <p:spPr>
            <a:xfrm rot="3521228">
              <a:off x="814499" y="4746099"/>
              <a:ext cx="38261" cy="32479"/>
            </a:xfrm>
            <a:custGeom>
              <a:avLst/>
              <a:gdLst/>
              <a:ahLst/>
              <a:cxnLst/>
              <a:rect l="l" t="t" r="r" b="b"/>
              <a:pathLst>
                <a:path w="1211" h="1028" extrusionOk="0">
                  <a:moveTo>
                    <a:pt x="550" y="1"/>
                  </a:moveTo>
                  <a:cubicBezTo>
                    <a:pt x="257" y="1"/>
                    <a:pt x="0" y="221"/>
                    <a:pt x="0" y="514"/>
                  </a:cubicBezTo>
                  <a:cubicBezTo>
                    <a:pt x="0" y="807"/>
                    <a:pt x="257" y="1027"/>
                    <a:pt x="550" y="1027"/>
                  </a:cubicBezTo>
                  <a:cubicBezTo>
                    <a:pt x="1210" y="1027"/>
                    <a:pt x="1210" y="1"/>
                    <a:pt x="5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 name="Google Shape;2435;p59"/>
            <p:cNvSpPr/>
            <p:nvPr/>
          </p:nvSpPr>
          <p:spPr>
            <a:xfrm rot="3521228">
              <a:off x="698772" y="4931449"/>
              <a:ext cx="32448" cy="40599"/>
            </a:xfrm>
            <a:custGeom>
              <a:avLst/>
              <a:gdLst/>
              <a:ahLst/>
              <a:cxnLst/>
              <a:rect l="l" t="t" r="r" b="b"/>
              <a:pathLst>
                <a:path w="1027" h="1285" extrusionOk="0">
                  <a:moveTo>
                    <a:pt x="367" y="1"/>
                  </a:moveTo>
                  <a:cubicBezTo>
                    <a:pt x="293" y="38"/>
                    <a:pt x="183" y="74"/>
                    <a:pt x="147" y="148"/>
                  </a:cubicBezTo>
                  <a:lnTo>
                    <a:pt x="37" y="258"/>
                  </a:lnTo>
                  <a:cubicBezTo>
                    <a:pt x="0" y="331"/>
                    <a:pt x="0" y="404"/>
                    <a:pt x="0" y="514"/>
                  </a:cubicBezTo>
                  <a:lnTo>
                    <a:pt x="0" y="624"/>
                  </a:lnTo>
                  <a:cubicBezTo>
                    <a:pt x="0" y="661"/>
                    <a:pt x="0" y="734"/>
                    <a:pt x="0" y="771"/>
                  </a:cubicBezTo>
                  <a:cubicBezTo>
                    <a:pt x="0" y="844"/>
                    <a:pt x="0" y="917"/>
                    <a:pt x="37" y="991"/>
                  </a:cubicBezTo>
                  <a:cubicBezTo>
                    <a:pt x="37" y="1027"/>
                    <a:pt x="73" y="1101"/>
                    <a:pt x="147" y="1137"/>
                  </a:cubicBezTo>
                  <a:cubicBezTo>
                    <a:pt x="183" y="1174"/>
                    <a:pt x="257" y="1211"/>
                    <a:pt x="293" y="1247"/>
                  </a:cubicBezTo>
                  <a:cubicBezTo>
                    <a:pt x="367" y="1284"/>
                    <a:pt x="440" y="1284"/>
                    <a:pt x="513" y="1284"/>
                  </a:cubicBezTo>
                  <a:lnTo>
                    <a:pt x="660" y="1284"/>
                  </a:lnTo>
                  <a:cubicBezTo>
                    <a:pt x="733" y="1284"/>
                    <a:pt x="807" y="1211"/>
                    <a:pt x="880" y="1174"/>
                  </a:cubicBezTo>
                  <a:lnTo>
                    <a:pt x="953" y="1064"/>
                  </a:lnTo>
                  <a:cubicBezTo>
                    <a:pt x="990" y="954"/>
                    <a:pt x="1026" y="881"/>
                    <a:pt x="1026" y="807"/>
                  </a:cubicBezTo>
                  <a:cubicBezTo>
                    <a:pt x="1026" y="734"/>
                    <a:pt x="1026" y="697"/>
                    <a:pt x="1026" y="661"/>
                  </a:cubicBezTo>
                  <a:lnTo>
                    <a:pt x="1026" y="514"/>
                  </a:lnTo>
                  <a:cubicBezTo>
                    <a:pt x="1026" y="441"/>
                    <a:pt x="1026" y="368"/>
                    <a:pt x="990" y="331"/>
                  </a:cubicBezTo>
                  <a:cubicBezTo>
                    <a:pt x="916" y="184"/>
                    <a:pt x="843" y="111"/>
                    <a:pt x="697" y="38"/>
                  </a:cubicBezTo>
                  <a:cubicBezTo>
                    <a:pt x="660" y="1"/>
                    <a:pt x="587" y="1"/>
                    <a:pt x="5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 name="Google Shape;2436;p59"/>
            <p:cNvSpPr/>
            <p:nvPr/>
          </p:nvSpPr>
          <p:spPr>
            <a:xfrm rot="3521228">
              <a:off x="868664" y="4628457"/>
              <a:ext cx="50993" cy="54469"/>
            </a:xfrm>
            <a:custGeom>
              <a:avLst/>
              <a:gdLst/>
              <a:ahLst/>
              <a:cxnLst/>
              <a:rect l="l" t="t" r="r" b="b"/>
              <a:pathLst>
                <a:path w="1614" h="1724" extrusionOk="0">
                  <a:moveTo>
                    <a:pt x="681" y="911"/>
                  </a:moveTo>
                  <a:lnTo>
                    <a:pt x="681" y="911"/>
                  </a:lnTo>
                  <a:cubicBezTo>
                    <a:pt x="687" y="913"/>
                    <a:pt x="692" y="915"/>
                    <a:pt x="697" y="917"/>
                  </a:cubicBezTo>
                  <a:lnTo>
                    <a:pt x="734" y="990"/>
                  </a:lnTo>
                  <a:lnTo>
                    <a:pt x="734" y="990"/>
                  </a:lnTo>
                  <a:lnTo>
                    <a:pt x="681" y="911"/>
                  </a:lnTo>
                  <a:close/>
                  <a:moveTo>
                    <a:pt x="807" y="1"/>
                  </a:moveTo>
                  <a:cubicBezTo>
                    <a:pt x="797" y="4"/>
                    <a:pt x="786" y="8"/>
                    <a:pt x="776" y="13"/>
                  </a:cubicBezTo>
                  <a:lnTo>
                    <a:pt x="776" y="13"/>
                  </a:lnTo>
                  <a:cubicBezTo>
                    <a:pt x="773" y="13"/>
                    <a:pt x="770" y="13"/>
                    <a:pt x="767" y="13"/>
                  </a:cubicBezTo>
                  <a:cubicBezTo>
                    <a:pt x="709" y="13"/>
                    <a:pt x="648" y="22"/>
                    <a:pt x="587" y="37"/>
                  </a:cubicBezTo>
                  <a:cubicBezTo>
                    <a:pt x="587" y="37"/>
                    <a:pt x="551" y="37"/>
                    <a:pt x="514" y="74"/>
                  </a:cubicBezTo>
                  <a:lnTo>
                    <a:pt x="404" y="111"/>
                  </a:lnTo>
                  <a:lnTo>
                    <a:pt x="258" y="221"/>
                  </a:lnTo>
                  <a:lnTo>
                    <a:pt x="221" y="257"/>
                  </a:lnTo>
                  <a:cubicBezTo>
                    <a:pt x="111" y="367"/>
                    <a:pt x="38" y="514"/>
                    <a:pt x="38" y="661"/>
                  </a:cubicBezTo>
                  <a:cubicBezTo>
                    <a:pt x="1" y="807"/>
                    <a:pt x="1" y="954"/>
                    <a:pt x="38" y="1100"/>
                  </a:cubicBezTo>
                  <a:cubicBezTo>
                    <a:pt x="38" y="1174"/>
                    <a:pt x="74" y="1247"/>
                    <a:pt x="111" y="1320"/>
                  </a:cubicBezTo>
                  <a:cubicBezTo>
                    <a:pt x="148" y="1394"/>
                    <a:pt x="184" y="1467"/>
                    <a:pt x="221" y="1504"/>
                  </a:cubicBezTo>
                  <a:lnTo>
                    <a:pt x="258" y="1540"/>
                  </a:lnTo>
                  <a:lnTo>
                    <a:pt x="404" y="1650"/>
                  </a:lnTo>
                  <a:lnTo>
                    <a:pt x="441" y="1650"/>
                  </a:lnTo>
                  <a:cubicBezTo>
                    <a:pt x="514" y="1687"/>
                    <a:pt x="551" y="1687"/>
                    <a:pt x="624" y="1724"/>
                  </a:cubicBezTo>
                  <a:lnTo>
                    <a:pt x="844" y="1724"/>
                  </a:lnTo>
                  <a:cubicBezTo>
                    <a:pt x="954" y="1687"/>
                    <a:pt x="1064" y="1687"/>
                    <a:pt x="1174" y="1614"/>
                  </a:cubicBezTo>
                  <a:lnTo>
                    <a:pt x="1211" y="1614"/>
                  </a:lnTo>
                  <a:cubicBezTo>
                    <a:pt x="1284" y="1577"/>
                    <a:pt x="1321" y="1540"/>
                    <a:pt x="1357" y="1504"/>
                  </a:cubicBezTo>
                  <a:lnTo>
                    <a:pt x="1394" y="1467"/>
                  </a:lnTo>
                  <a:cubicBezTo>
                    <a:pt x="1431" y="1394"/>
                    <a:pt x="1467" y="1357"/>
                    <a:pt x="1504" y="1320"/>
                  </a:cubicBezTo>
                  <a:cubicBezTo>
                    <a:pt x="1541" y="1247"/>
                    <a:pt x="1577" y="1174"/>
                    <a:pt x="1614" y="1100"/>
                  </a:cubicBezTo>
                  <a:cubicBezTo>
                    <a:pt x="1614" y="1064"/>
                    <a:pt x="1614" y="1027"/>
                    <a:pt x="1614" y="990"/>
                  </a:cubicBezTo>
                  <a:cubicBezTo>
                    <a:pt x="1614" y="917"/>
                    <a:pt x="1614" y="844"/>
                    <a:pt x="1614" y="771"/>
                  </a:cubicBezTo>
                  <a:cubicBezTo>
                    <a:pt x="1614" y="661"/>
                    <a:pt x="1614" y="587"/>
                    <a:pt x="1577" y="514"/>
                  </a:cubicBezTo>
                  <a:cubicBezTo>
                    <a:pt x="1541" y="404"/>
                    <a:pt x="1467" y="294"/>
                    <a:pt x="1394" y="221"/>
                  </a:cubicBezTo>
                  <a:cubicBezTo>
                    <a:pt x="1357" y="184"/>
                    <a:pt x="1321" y="147"/>
                    <a:pt x="1247" y="111"/>
                  </a:cubicBezTo>
                  <a:lnTo>
                    <a:pt x="1211" y="74"/>
                  </a:lnTo>
                  <a:cubicBezTo>
                    <a:pt x="1137" y="37"/>
                    <a:pt x="1101" y="1"/>
                    <a:pt x="10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59"/>
            <p:cNvSpPr/>
            <p:nvPr/>
          </p:nvSpPr>
          <p:spPr>
            <a:xfrm rot="3521228">
              <a:off x="958561" y="4468110"/>
              <a:ext cx="53300" cy="39398"/>
            </a:xfrm>
            <a:custGeom>
              <a:avLst/>
              <a:gdLst/>
              <a:ahLst/>
              <a:cxnLst/>
              <a:rect l="l" t="t" r="r" b="b"/>
              <a:pathLst>
                <a:path w="1687" h="1247" extrusionOk="0">
                  <a:moveTo>
                    <a:pt x="844" y="0"/>
                  </a:moveTo>
                  <a:cubicBezTo>
                    <a:pt x="1" y="0"/>
                    <a:pt x="1" y="1247"/>
                    <a:pt x="844" y="1247"/>
                  </a:cubicBezTo>
                  <a:cubicBezTo>
                    <a:pt x="1687" y="1247"/>
                    <a:pt x="1687" y="0"/>
                    <a:pt x="8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 name="Google Shape;2438;p59"/>
            <p:cNvSpPr/>
            <p:nvPr/>
          </p:nvSpPr>
          <p:spPr>
            <a:xfrm rot="3521228">
              <a:off x="1071915" y="4475437"/>
              <a:ext cx="57944" cy="44043"/>
            </a:xfrm>
            <a:custGeom>
              <a:avLst/>
              <a:gdLst/>
              <a:ahLst/>
              <a:cxnLst/>
              <a:rect l="l" t="t" r="r" b="b"/>
              <a:pathLst>
                <a:path w="1834" h="1394" extrusionOk="0">
                  <a:moveTo>
                    <a:pt x="917" y="1"/>
                  </a:moveTo>
                  <a:cubicBezTo>
                    <a:pt x="0" y="1"/>
                    <a:pt x="0" y="1394"/>
                    <a:pt x="917" y="1394"/>
                  </a:cubicBezTo>
                  <a:cubicBezTo>
                    <a:pt x="1833" y="1394"/>
                    <a:pt x="1833" y="1"/>
                    <a:pt x="9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 name="Google Shape;2439;p59"/>
            <p:cNvSpPr/>
            <p:nvPr/>
          </p:nvSpPr>
          <p:spPr>
            <a:xfrm rot="3521228">
              <a:off x="829152" y="4393206"/>
              <a:ext cx="73015" cy="56775"/>
            </a:xfrm>
            <a:custGeom>
              <a:avLst/>
              <a:gdLst/>
              <a:ahLst/>
              <a:cxnLst/>
              <a:rect l="l" t="t" r="r" b="b"/>
              <a:pathLst>
                <a:path w="2311" h="1797" extrusionOk="0">
                  <a:moveTo>
                    <a:pt x="1137" y="1"/>
                  </a:moveTo>
                  <a:cubicBezTo>
                    <a:pt x="1" y="1"/>
                    <a:pt x="1" y="1797"/>
                    <a:pt x="1137" y="1797"/>
                  </a:cubicBezTo>
                  <a:cubicBezTo>
                    <a:pt x="2273" y="1797"/>
                    <a:pt x="2310" y="1"/>
                    <a:pt x="11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 name="Google Shape;2440;p59"/>
            <p:cNvSpPr/>
            <p:nvPr/>
          </p:nvSpPr>
          <p:spPr>
            <a:xfrm rot="3521228">
              <a:off x="1015556" y="4358308"/>
              <a:ext cx="49856" cy="44043"/>
            </a:xfrm>
            <a:custGeom>
              <a:avLst/>
              <a:gdLst/>
              <a:ahLst/>
              <a:cxnLst/>
              <a:rect l="l" t="t" r="r" b="b"/>
              <a:pathLst>
                <a:path w="1578" h="1394" extrusionOk="0">
                  <a:moveTo>
                    <a:pt x="624" y="0"/>
                  </a:moveTo>
                  <a:cubicBezTo>
                    <a:pt x="477" y="37"/>
                    <a:pt x="294" y="110"/>
                    <a:pt x="184" y="220"/>
                  </a:cubicBezTo>
                  <a:cubicBezTo>
                    <a:pt x="74" y="330"/>
                    <a:pt x="1" y="514"/>
                    <a:pt x="1" y="660"/>
                  </a:cubicBezTo>
                  <a:cubicBezTo>
                    <a:pt x="1" y="843"/>
                    <a:pt x="74" y="990"/>
                    <a:pt x="184" y="1137"/>
                  </a:cubicBezTo>
                  <a:lnTo>
                    <a:pt x="331" y="1247"/>
                  </a:lnTo>
                  <a:cubicBezTo>
                    <a:pt x="404" y="1283"/>
                    <a:pt x="551" y="1320"/>
                    <a:pt x="661" y="1320"/>
                  </a:cubicBezTo>
                  <a:lnTo>
                    <a:pt x="624" y="1393"/>
                  </a:lnTo>
                  <a:lnTo>
                    <a:pt x="917" y="1393"/>
                  </a:lnTo>
                  <a:cubicBezTo>
                    <a:pt x="1101" y="1393"/>
                    <a:pt x="1247" y="1320"/>
                    <a:pt x="1394" y="1173"/>
                  </a:cubicBezTo>
                  <a:cubicBezTo>
                    <a:pt x="1504" y="1063"/>
                    <a:pt x="1577" y="880"/>
                    <a:pt x="1577" y="697"/>
                  </a:cubicBezTo>
                  <a:cubicBezTo>
                    <a:pt x="1577" y="330"/>
                    <a:pt x="1284" y="0"/>
                    <a:pt x="91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59"/>
            <p:cNvSpPr/>
            <p:nvPr/>
          </p:nvSpPr>
          <p:spPr>
            <a:xfrm rot="3521228">
              <a:off x="1029948" y="4243722"/>
              <a:ext cx="25528" cy="19715"/>
            </a:xfrm>
            <a:custGeom>
              <a:avLst/>
              <a:gdLst/>
              <a:ahLst/>
              <a:cxnLst/>
              <a:rect l="l" t="t" r="r" b="b"/>
              <a:pathLst>
                <a:path w="808" h="624" extrusionOk="0">
                  <a:moveTo>
                    <a:pt x="404" y="1"/>
                  </a:moveTo>
                  <a:cubicBezTo>
                    <a:pt x="1" y="1"/>
                    <a:pt x="1" y="624"/>
                    <a:pt x="404" y="624"/>
                  </a:cubicBezTo>
                  <a:cubicBezTo>
                    <a:pt x="807" y="624"/>
                    <a:pt x="807" y="1"/>
                    <a:pt x="4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 name="Google Shape;2442;p59"/>
            <p:cNvSpPr/>
            <p:nvPr/>
          </p:nvSpPr>
          <p:spPr>
            <a:xfrm rot="3521228">
              <a:off x="1160244" y="4082961"/>
              <a:ext cx="28972" cy="22053"/>
            </a:xfrm>
            <a:custGeom>
              <a:avLst/>
              <a:gdLst/>
              <a:ahLst/>
              <a:cxnLst/>
              <a:rect l="l" t="t" r="r" b="b"/>
              <a:pathLst>
                <a:path w="917" h="698" extrusionOk="0">
                  <a:moveTo>
                    <a:pt x="440" y="1"/>
                  </a:moveTo>
                  <a:cubicBezTo>
                    <a:pt x="0" y="1"/>
                    <a:pt x="0" y="697"/>
                    <a:pt x="440" y="697"/>
                  </a:cubicBezTo>
                  <a:cubicBezTo>
                    <a:pt x="917" y="697"/>
                    <a:pt x="917" y="1"/>
                    <a:pt x="4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 name="Google Shape;2443;p59"/>
            <p:cNvSpPr/>
            <p:nvPr/>
          </p:nvSpPr>
          <p:spPr>
            <a:xfrm rot="3521228">
              <a:off x="1224353" y="4006194"/>
              <a:ext cx="25528" cy="19715"/>
            </a:xfrm>
            <a:custGeom>
              <a:avLst/>
              <a:gdLst/>
              <a:ahLst/>
              <a:cxnLst/>
              <a:rect l="l" t="t" r="r" b="b"/>
              <a:pathLst>
                <a:path w="808" h="624" extrusionOk="0">
                  <a:moveTo>
                    <a:pt x="404" y="0"/>
                  </a:moveTo>
                  <a:cubicBezTo>
                    <a:pt x="1" y="0"/>
                    <a:pt x="1" y="623"/>
                    <a:pt x="404" y="623"/>
                  </a:cubicBezTo>
                  <a:cubicBezTo>
                    <a:pt x="807" y="623"/>
                    <a:pt x="807" y="0"/>
                    <a:pt x="40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 name="Google Shape;2444;p59"/>
            <p:cNvSpPr/>
            <p:nvPr/>
          </p:nvSpPr>
          <p:spPr>
            <a:xfrm rot="3521228">
              <a:off x="853345" y="4922808"/>
              <a:ext cx="66064" cy="48656"/>
            </a:xfrm>
            <a:custGeom>
              <a:avLst/>
              <a:gdLst/>
              <a:ahLst/>
              <a:cxnLst/>
              <a:rect l="l" t="t" r="r" b="b"/>
              <a:pathLst>
                <a:path w="2091" h="1540" extrusionOk="0">
                  <a:moveTo>
                    <a:pt x="1027" y="0"/>
                  </a:moveTo>
                  <a:cubicBezTo>
                    <a:pt x="1" y="0"/>
                    <a:pt x="1" y="1540"/>
                    <a:pt x="1027" y="1540"/>
                  </a:cubicBezTo>
                  <a:cubicBezTo>
                    <a:pt x="2090" y="1540"/>
                    <a:pt x="2090" y="0"/>
                    <a:pt x="10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 name="Google Shape;2445;p59"/>
            <p:cNvSpPr/>
            <p:nvPr/>
          </p:nvSpPr>
          <p:spPr>
            <a:xfrm rot="3521228">
              <a:off x="565266" y="4687927"/>
              <a:ext cx="69539" cy="54753"/>
            </a:xfrm>
            <a:custGeom>
              <a:avLst/>
              <a:gdLst/>
              <a:ahLst/>
              <a:cxnLst/>
              <a:rect l="l" t="t" r="r" b="b"/>
              <a:pathLst>
                <a:path w="2201" h="1733" extrusionOk="0">
                  <a:moveTo>
                    <a:pt x="1320" y="1"/>
                  </a:moveTo>
                  <a:cubicBezTo>
                    <a:pt x="1186" y="1"/>
                    <a:pt x="1051" y="35"/>
                    <a:pt x="917" y="89"/>
                  </a:cubicBezTo>
                  <a:lnTo>
                    <a:pt x="367" y="345"/>
                  </a:lnTo>
                  <a:cubicBezTo>
                    <a:pt x="221" y="455"/>
                    <a:pt x="74" y="602"/>
                    <a:pt x="37" y="822"/>
                  </a:cubicBezTo>
                  <a:cubicBezTo>
                    <a:pt x="1" y="1005"/>
                    <a:pt x="37" y="1188"/>
                    <a:pt x="111" y="1372"/>
                  </a:cubicBezTo>
                  <a:cubicBezTo>
                    <a:pt x="259" y="1594"/>
                    <a:pt x="507" y="1733"/>
                    <a:pt x="765" y="1733"/>
                  </a:cubicBezTo>
                  <a:cubicBezTo>
                    <a:pt x="890" y="1733"/>
                    <a:pt x="1017" y="1700"/>
                    <a:pt x="1137" y="1628"/>
                  </a:cubicBezTo>
                  <a:lnTo>
                    <a:pt x="1650" y="1335"/>
                  </a:lnTo>
                  <a:cubicBezTo>
                    <a:pt x="2200" y="1005"/>
                    <a:pt x="2090" y="199"/>
                    <a:pt x="1467" y="15"/>
                  </a:cubicBezTo>
                  <a:cubicBezTo>
                    <a:pt x="1418" y="5"/>
                    <a:pt x="1369" y="1"/>
                    <a:pt x="13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 name="Google Shape;2446;p59"/>
            <p:cNvSpPr/>
            <p:nvPr/>
          </p:nvSpPr>
          <p:spPr>
            <a:xfrm rot="3521228">
              <a:off x="599388" y="5080071"/>
              <a:ext cx="38261" cy="30141"/>
            </a:xfrm>
            <a:custGeom>
              <a:avLst/>
              <a:gdLst/>
              <a:ahLst/>
              <a:cxnLst/>
              <a:rect l="l" t="t" r="r" b="b"/>
              <a:pathLst>
                <a:path w="1211" h="954" extrusionOk="0">
                  <a:moveTo>
                    <a:pt x="734" y="0"/>
                  </a:moveTo>
                  <a:lnTo>
                    <a:pt x="734" y="37"/>
                  </a:lnTo>
                  <a:lnTo>
                    <a:pt x="477" y="37"/>
                  </a:lnTo>
                  <a:cubicBezTo>
                    <a:pt x="330" y="37"/>
                    <a:pt x="220" y="73"/>
                    <a:pt x="147" y="183"/>
                  </a:cubicBezTo>
                  <a:cubicBezTo>
                    <a:pt x="74" y="257"/>
                    <a:pt x="1" y="367"/>
                    <a:pt x="1" y="477"/>
                  </a:cubicBezTo>
                  <a:cubicBezTo>
                    <a:pt x="1" y="623"/>
                    <a:pt x="37" y="733"/>
                    <a:pt x="147" y="807"/>
                  </a:cubicBezTo>
                  <a:cubicBezTo>
                    <a:pt x="220" y="880"/>
                    <a:pt x="330" y="953"/>
                    <a:pt x="477" y="953"/>
                  </a:cubicBezTo>
                  <a:lnTo>
                    <a:pt x="734" y="953"/>
                  </a:lnTo>
                  <a:cubicBezTo>
                    <a:pt x="844" y="953"/>
                    <a:pt x="990" y="880"/>
                    <a:pt x="1064" y="807"/>
                  </a:cubicBezTo>
                  <a:cubicBezTo>
                    <a:pt x="1174" y="697"/>
                    <a:pt x="1210" y="587"/>
                    <a:pt x="1210" y="477"/>
                  </a:cubicBezTo>
                  <a:cubicBezTo>
                    <a:pt x="1210" y="330"/>
                    <a:pt x="1174" y="220"/>
                    <a:pt x="1064" y="147"/>
                  </a:cubicBezTo>
                  <a:cubicBezTo>
                    <a:pt x="990" y="37"/>
                    <a:pt x="844" y="0"/>
                    <a:pt x="7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 name="Google Shape;2447;p59"/>
            <p:cNvSpPr/>
            <p:nvPr/>
          </p:nvSpPr>
          <p:spPr>
            <a:xfrm rot="3521228">
              <a:off x="513749" y="5157130"/>
              <a:ext cx="38261" cy="29004"/>
            </a:xfrm>
            <a:custGeom>
              <a:avLst/>
              <a:gdLst/>
              <a:ahLst/>
              <a:cxnLst/>
              <a:rect l="l" t="t" r="r" b="b"/>
              <a:pathLst>
                <a:path w="1211" h="918" extrusionOk="0">
                  <a:moveTo>
                    <a:pt x="624" y="1"/>
                  </a:moveTo>
                  <a:cubicBezTo>
                    <a:pt x="0" y="1"/>
                    <a:pt x="0" y="917"/>
                    <a:pt x="624" y="917"/>
                  </a:cubicBezTo>
                  <a:cubicBezTo>
                    <a:pt x="1210" y="917"/>
                    <a:pt x="1210" y="1"/>
                    <a:pt x="62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48" name="Google Shape;2448;p59"/>
          <p:cNvSpPr/>
          <p:nvPr/>
        </p:nvSpPr>
        <p:spPr>
          <a:xfrm>
            <a:off x="5475" y="4355123"/>
            <a:ext cx="6757025" cy="788473"/>
          </a:xfrm>
          <a:custGeom>
            <a:avLst/>
            <a:gdLst/>
            <a:ahLst/>
            <a:cxnLst/>
            <a:rect l="l" t="t" r="r" b="b"/>
            <a:pathLst>
              <a:path w="85085" h="35856" extrusionOk="0">
                <a:moveTo>
                  <a:pt x="21963" y="0"/>
                </a:moveTo>
                <a:cubicBezTo>
                  <a:pt x="20489" y="0"/>
                  <a:pt x="19021" y="128"/>
                  <a:pt x="17560" y="444"/>
                </a:cubicBezTo>
                <a:cubicBezTo>
                  <a:pt x="11658" y="1763"/>
                  <a:pt x="6819" y="5942"/>
                  <a:pt x="3007" y="10671"/>
                </a:cubicBezTo>
                <a:cubicBezTo>
                  <a:pt x="1980" y="11954"/>
                  <a:pt x="954" y="13311"/>
                  <a:pt x="1" y="14704"/>
                </a:cubicBezTo>
                <a:lnTo>
                  <a:pt x="1" y="35855"/>
                </a:lnTo>
                <a:lnTo>
                  <a:pt x="85084" y="35855"/>
                </a:lnTo>
                <a:lnTo>
                  <a:pt x="85084" y="13494"/>
                </a:lnTo>
                <a:cubicBezTo>
                  <a:pt x="81602" y="11111"/>
                  <a:pt x="77973" y="8948"/>
                  <a:pt x="74233" y="7079"/>
                </a:cubicBezTo>
                <a:cubicBezTo>
                  <a:pt x="69285" y="4476"/>
                  <a:pt x="64152" y="1947"/>
                  <a:pt x="58617" y="1323"/>
                </a:cubicBezTo>
                <a:cubicBezTo>
                  <a:pt x="57606" y="1211"/>
                  <a:pt x="56597" y="1165"/>
                  <a:pt x="55588" y="1165"/>
                </a:cubicBezTo>
                <a:cubicBezTo>
                  <a:pt x="50695" y="1165"/>
                  <a:pt x="45815" y="2258"/>
                  <a:pt x="40893" y="2258"/>
                </a:cubicBezTo>
                <a:cubicBezTo>
                  <a:pt x="40533" y="2258"/>
                  <a:pt x="40172" y="2252"/>
                  <a:pt x="39811" y="2240"/>
                </a:cubicBezTo>
                <a:cubicBezTo>
                  <a:pt x="33831" y="2035"/>
                  <a:pt x="27850" y="0"/>
                  <a:pt x="219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59"/>
          <p:cNvSpPr/>
          <p:nvPr/>
        </p:nvSpPr>
        <p:spPr>
          <a:xfrm flipH="1">
            <a:off x="4166863" y="4298200"/>
            <a:ext cx="5129137" cy="845395"/>
          </a:xfrm>
          <a:custGeom>
            <a:avLst/>
            <a:gdLst/>
            <a:ahLst/>
            <a:cxnLst/>
            <a:rect l="l" t="t" r="r" b="b"/>
            <a:pathLst>
              <a:path w="85085" h="35856" extrusionOk="0">
                <a:moveTo>
                  <a:pt x="21963" y="0"/>
                </a:moveTo>
                <a:cubicBezTo>
                  <a:pt x="20489" y="0"/>
                  <a:pt x="19021" y="128"/>
                  <a:pt x="17560" y="444"/>
                </a:cubicBezTo>
                <a:cubicBezTo>
                  <a:pt x="11658" y="1763"/>
                  <a:pt x="6819" y="5942"/>
                  <a:pt x="3007" y="10671"/>
                </a:cubicBezTo>
                <a:cubicBezTo>
                  <a:pt x="1980" y="11954"/>
                  <a:pt x="954" y="13311"/>
                  <a:pt x="1" y="14704"/>
                </a:cubicBezTo>
                <a:lnTo>
                  <a:pt x="1" y="35855"/>
                </a:lnTo>
                <a:lnTo>
                  <a:pt x="85084" y="35855"/>
                </a:lnTo>
                <a:lnTo>
                  <a:pt x="85084" y="13494"/>
                </a:lnTo>
                <a:cubicBezTo>
                  <a:pt x="81602" y="11111"/>
                  <a:pt x="77973" y="8948"/>
                  <a:pt x="74233" y="7079"/>
                </a:cubicBezTo>
                <a:cubicBezTo>
                  <a:pt x="69285" y="4476"/>
                  <a:pt x="64152" y="1947"/>
                  <a:pt x="58617" y="1323"/>
                </a:cubicBezTo>
                <a:cubicBezTo>
                  <a:pt x="57606" y="1211"/>
                  <a:pt x="56597" y="1165"/>
                  <a:pt x="55588" y="1165"/>
                </a:cubicBezTo>
                <a:cubicBezTo>
                  <a:pt x="50695" y="1165"/>
                  <a:pt x="45815" y="2258"/>
                  <a:pt x="40893" y="2258"/>
                </a:cubicBezTo>
                <a:cubicBezTo>
                  <a:pt x="40533" y="2258"/>
                  <a:pt x="40172" y="2252"/>
                  <a:pt x="39811" y="2240"/>
                </a:cubicBezTo>
                <a:cubicBezTo>
                  <a:pt x="33831" y="2035"/>
                  <a:pt x="27850" y="0"/>
                  <a:pt x="219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 name="Google Shape;2450;p59"/>
          <p:cNvSpPr/>
          <p:nvPr/>
        </p:nvSpPr>
        <p:spPr>
          <a:xfrm rot="10800000">
            <a:off x="2813868" y="4602043"/>
            <a:ext cx="2972232" cy="616657"/>
          </a:xfrm>
          <a:custGeom>
            <a:avLst/>
            <a:gdLst/>
            <a:ahLst/>
            <a:cxnLst/>
            <a:rect l="l" t="t" r="r" b="b"/>
            <a:pathLst>
              <a:path w="85085" h="25745" extrusionOk="0">
                <a:moveTo>
                  <a:pt x="1" y="0"/>
                </a:moveTo>
                <a:lnTo>
                  <a:pt x="1" y="2530"/>
                </a:lnTo>
                <a:cubicBezTo>
                  <a:pt x="7662" y="6306"/>
                  <a:pt x="12941" y="13674"/>
                  <a:pt x="19906" y="18696"/>
                </a:cubicBezTo>
                <a:cubicBezTo>
                  <a:pt x="20126" y="18879"/>
                  <a:pt x="20346" y="19026"/>
                  <a:pt x="20603" y="19209"/>
                </a:cubicBezTo>
                <a:cubicBezTo>
                  <a:pt x="26913" y="23518"/>
                  <a:pt x="34555" y="25744"/>
                  <a:pt x="42184" y="25744"/>
                </a:cubicBezTo>
                <a:cubicBezTo>
                  <a:pt x="47275" y="25744"/>
                  <a:pt x="52360" y="24753"/>
                  <a:pt x="57041" y="22728"/>
                </a:cubicBezTo>
                <a:cubicBezTo>
                  <a:pt x="67232" y="18329"/>
                  <a:pt x="74967" y="9751"/>
                  <a:pt x="85084" y="5206"/>
                </a:cubicBezTo>
                <a:lnTo>
                  <a:pt x="850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 name="Google Shape;2451;p59"/>
          <p:cNvSpPr/>
          <p:nvPr/>
        </p:nvSpPr>
        <p:spPr>
          <a:xfrm rot="-2319052">
            <a:off x="758800" y="3163042"/>
            <a:ext cx="1563242" cy="1281330"/>
          </a:xfrm>
          <a:custGeom>
            <a:avLst/>
            <a:gdLst/>
            <a:ahLst/>
            <a:cxnLst/>
            <a:rect l="l" t="t" r="r" b="b"/>
            <a:pathLst>
              <a:path w="62527" h="51251" extrusionOk="0">
                <a:moveTo>
                  <a:pt x="35889" y="3192"/>
                </a:moveTo>
                <a:cubicBezTo>
                  <a:pt x="34936" y="4989"/>
                  <a:pt x="34020" y="6785"/>
                  <a:pt x="33030" y="8581"/>
                </a:cubicBezTo>
                <a:cubicBezTo>
                  <a:pt x="31930" y="10634"/>
                  <a:pt x="30830" y="12650"/>
                  <a:pt x="29731" y="14666"/>
                </a:cubicBezTo>
                <a:cubicBezTo>
                  <a:pt x="28594" y="16682"/>
                  <a:pt x="27458" y="18662"/>
                  <a:pt x="26285" y="20678"/>
                </a:cubicBezTo>
                <a:cubicBezTo>
                  <a:pt x="25112" y="22658"/>
                  <a:pt x="23939" y="24637"/>
                  <a:pt x="22766" y="26580"/>
                </a:cubicBezTo>
                <a:cubicBezTo>
                  <a:pt x="22252" y="27460"/>
                  <a:pt x="21702" y="28303"/>
                  <a:pt x="21189" y="29146"/>
                </a:cubicBezTo>
                <a:cubicBezTo>
                  <a:pt x="21629" y="28046"/>
                  <a:pt x="22032" y="26983"/>
                  <a:pt x="22472" y="25884"/>
                </a:cubicBezTo>
                <a:cubicBezTo>
                  <a:pt x="23279" y="23794"/>
                  <a:pt x="24159" y="21741"/>
                  <a:pt x="25075" y="19688"/>
                </a:cubicBezTo>
                <a:cubicBezTo>
                  <a:pt x="25991" y="17636"/>
                  <a:pt x="26981" y="15693"/>
                  <a:pt x="28081" y="13750"/>
                </a:cubicBezTo>
                <a:cubicBezTo>
                  <a:pt x="29144" y="11807"/>
                  <a:pt x="30317" y="9974"/>
                  <a:pt x="31600" y="8178"/>
                </a:cubicBezTo>
                <a:cubicBezTo>
                  <a:pt x="32920" y="6418"/>
                  <a:pt x="34349" y="4732"/>
                  <a:pt x="35889" y="3192"/>
                </a:cubicBezTo>
                <a:close/>
                <a:moveTo>
                  <a:pt x="60780" y="7078"/>
                </a:moveTo>
                <a:lnTo>
                  <a:pt x="60780" y="7078"/>
                </a:lnTo>
                <a:cubicBezTo>
                  <a:pt x="56161" y="10011"/>
                  <a:pt x="51469" y="12907"/>
                  <a:pt x="46777" y="15766"/>
                </a:cubicBezTo>
                <a:lnTo>
                  <a:pt x="46740" y="15766"/>
                </a:lnTo>
                <a:cubicBezTo>
                  <a:pt x="41534" y="18919"/>
                  <a:pt x="36256" y="21998"/>
                  <a:pt x="30940" y="25041"/>
                </a:cubicBezTo>
                <a:cubicBezTo>
                  <a:pt x="28521" y="26434"/>
                  <a:pt x="26065" y="27790"/>
                  <a:pt x="23572" y="29183"/>
                </a:cubicBezTo>
                <a:lnTo>
                  <a:pt x="23755" y="28963"/>
                </a:lnTo>
                <a:cubicBezTo>
                  <a:pt x="26578" y="26800"/>
                  <a:pt x="29437" y="24711"/>
                  <a:pt x="32370" y="22731"/>
                </a:cubicBezTo>
                <a:cubicBezTo>
                  <a:pt x="36806" y="19688"/>
                  <a:pt x="41388" y="16902"/>
                  <a:pt x="46080" y="14300"/>
                </a:cubicBezTo>
                <a:cubicBezTo>
                  <a:pt x="50772" y="11697"/>
                  <a:pt x="55575" y="9314"/>
                  <a:pt x="60523" y="7188"/>
                </a:cubicBezTo>
                <a:lnTo>
                  <a:pt x="60780" y="7078"/>
                </a:lnTo>
                <a:close/>
                <a:moveTo>
                  <a:pt x="46557" y="1543"/>
                </a:moveTo>
                <a:cubicBezTo>
                  <a:pt x="43917" y="5135"/>
                  <a:pt x="41205" y="8691"/>
                  <a:pt x="38382" y="12137"/>
                </a:cubicBezTo>
                <a:cubicBezTo>
                  <a:pt x="35193" y="16023"/>
                  <a:pt x="31893" y="19835"/>
                  <a:pt x="28521" y="23574"/>
                </a:cubicBezTo>
                <a:cubicBezTo>
                  <a:pt x="26835" y="25407"/>
                  <a:pt x="25112" y="27203"/>
                  <a:pt x="23389" y="29000"/>
                </a:cubicBezTo>
                <a:lnTo>
                  <a:pt x="22656" y="29586"/>
                </a:lnTo>
                <a:cubicBezTo>
                  <a:pt x="25552" y="25627"/>
                  <a:pt x="28558" y="21778"/>
                  <a:pt x="31673" y="18002"/>
                </a:cubicBezTo>
                <a:cubicBezTo>
                  <a:pt x="34936" y="14080"/>
                  <a:pt x="38345" y="10231"/>
                  <a:pt x="41864" y="6455"/>
                </a:cubicBezTo>
                <a:cubicBezTo>
                  <a:pt x="43404" y="4805"/>
                  <a:pt x="44980" y="3156"/>
                  <a:pt x="46557" y="1543"/>
                </a:cubicBezTo>
                <a:close/>
                <a:moveTo>
                  <a:pt x="20199" y="31016"/>
                </a:moveTo>
                <a:lnTo>
                  <a:pt x="20089" y="31272"/>
                </a:lnTo>
                <a:lnTo>
                  <a:pt x="19906" y="31786"/>
                </a:lnTo>
                <a:lnTo>
                  <a:pt x="19503" y="32115"/>
                </a:lnTo>
                <a:cubicBezTo>
                  <a:pt x="19723" y="31749"/>
                  <a:pt x="19943" y="31382"/>
                  <a:pt x="20199" y="31016"/>
                </a:cubicBezTo>
                <a:close/>
                <a:moveTo>
                  <a:pt x="19833" y="32152"/>
                </a:moveTo>
                <a:cubicBezTo>
                  <a:pt x="19833" y="32189"/>
                  <a:pt x="19833" y="32189"/>
                  <a:pt x="19870" y="32189"/>
                </a:cubicBezTo>
                <a:cubicBezTo>
                  <a:pt x="19723" y="32262"/>
                  <a:pt x="19613" y="32335"/>
                  <a:pt x="19503" y="32445"/>
                </a:cubicBezTo>
                <a:lnTo>
                  <a:pt x="19466" y="32409"/>
                </a:lnTo>
                <a:lnTo>
                  <a:pt x="19503" y="32409"/>
                </a:lnTo>
                <a:lnTo>
                  <a:pt x="19833" y="32152"/>
                </a:lnTo>
                <a:close/>
                <a:moveTo>
                  <a:pt x="44870" y="27020"/>
                </a:moveTo>
                <a:lnTo>
                  <a:pt x="44870" y="27020"/>
                </a:lnTo>
                <a:cubicBezTo>
                  <a:pt x="43441" y="27460"/>
                  <a:pt x="42011" y="27827"/>
                  <a:pt x="40581" y="28193"/>
                </a:cubicBezTo>
                <a:cubicBezTo>
                  <a:pt x="38748" y="28706"/>
                  <a:pt x="36916" y="29146"/>
                  <a:pt x="35046" y="29586"/>
                </a:cubicBezTo>
                <a:cubicBezTo>
                  <a:pt x="33176" y="30026"/>
                  <a:pt x="31344" y="30429"/>
                  <a:pt x="29474" y="30832"/>
                </a:cubicBezTo>
                <a:cubicBezTo>
                  <a:pt x="27604" y="31236"/>
                  <a:pt x="25735" y="31602"/>
                  <a:pt x="23865" y="31932"/>
                </a:cubicBezTo>
                <a:cubicBezTo>
                  <a:pt x="22216" y="32189"/>
                  <a:pt x="20566" y="32555"/>
                  <a:pt x="18953" y="33032"/>
                </a:cubicBezTo>
                <a:lnTo>
                  <a:pt x="18953" y="32995"/>
                </a:lnTo>
                <a:cubicBezTo>
                  <a:pt x="19540" y="32555"/>
                  <a:pt x="20163" y="32189"/>
                  <a:pt x="20859" y="31896"/>
                </a:cubicBezTo>
                <a:cubicBezTo>
                  <a:pt x="21666" y="31529"/>
                  <a:pt x="22509" y="31236"/>
                  <a:pt x="23352" y="30942"/>
                </a:cubicBezTo>
                <a:cubicBezTo>
                  <a:pt x="25112" y="30393"/>
                  <a:pt x="26871" y="29916"/>
                  <a:pt x="28667" y="29549"/>
                </a:cubicBezTo>
                <a:cubicBezTo>
                  <a:pt x="30500" y="29183"/>
                  <a:pt x="32297" y="28853"/>
                  <a:pt x="34130" y="28523"/>
                </a:cubicBezTo>
                <a:cubicBezTo>
                  <a:pt x="35962" y="28193"/>
                  <a:pt x="37869" y="27863"/>
                  <a:pt x="39738" y="27607"/>
                </a:cubicBezTo>
                <a:cubicBezTo>
                  <a:pt x="41461" y="27350"/>
                  <a:pt x="43147" y="27167"/>
                  <a:pt x="44870" y="27020"/>
                </a:cubicBezTo>
                <a:close/>
                <a:moveTo>
                  <a:pt x="24818" y="13933"/>
                </a:moveTo>
                <a:lnTo>
                  <a:pt x="24818" y="13933"/>
                </a:lnTo>
                <a:cubicBezTo>
                  <a:pt x="24122" y="16536"/>
                  <a:pt x="23279" y="19139"/>
                  <a:pt x="22289" y="21631"/>
                </a:cubicBezTo>
                <a:cubicBezTo>
                  <a:pt x="20933" y="25004"/>
                  <a:pt x="19356" y="28230"/>
                  <a:pt x="17560" y="31346"/>
                </a:cubicBezTo>
                <a:cubicBezTo>
                  <a:pt x="16680" y="32885"/>
                  <a:pt x="15764" y="34352"/>
                  <a:pt x="14774" y="35818"/>
                </a:cubicBezTo>
                <a:cubicBezTo>
                  <a:pt x="15764" y="32629"/>
                  <a:pt x="17010" y="29549"/>
                  <a:pt x="18477" y="26543"/>
                </a:cubicBezTo>
                <a:cubicBezTo>
                  <a:pt x="20016" y="23318"/>
                  <a:pt x="21702" y="20128"/>
                  <a:pt x="23352" y="16939"/>
                </a:cubicBezTo>
                <a:cubicBezTo>
                  <a:pt x="23792" y="16023"/>
                  <a:pt x="24232" y="15143"/>
                  <a:pt x="24672" y="14226"/>
                </a:cubicBezTo>
                <a:lnTo>
                  <a:pt x="24818" y="13933"/>
                </a:lnTo>
                <a:close/>
                <a:moveTo>
                  <a:pt x="45823" y="30576"/>
                </a:moveTo>
                <a:lnTo>
                  <a:pt x="45823" y="30576"/>
                </a:lnTo>
                <a:cubicBezTo>
                  <a:pt x="44174" y="30942"/>
                  <a:pt x="42561" y="31272"/>
                  <a:pt x="40911" y="31602"/>
                </a:cubicBezTo>
                <a:cubicBezTo>
                  <a:pt x="38712" y="32042"/>
                  <a:pt x="36549" y="32445"/>
                  <a:pt x="34349" y="32849"/>
                </a:cubicBezTo>
                <a:cubicBezTo>
                  <a:pt x="32187" y="33215"/>
                  <a:pt x="29987" y="33582"/>
                  <a:pt x="27824" y="33912"/>
                </a:cubicBezTo>
                <a:cubicBezTo>
                  <a:pt x="25625" y="34242"/>
                  <a:pt x="23462" y="34535"/>
                  <a:pt x="21299" y="34828"/>
                </a:cubicBezTo>
                <a:cubicBezTo>
                  <a:pt x="19466" y="35048"/>
                  <a:pt x="17670" y="35415"/>
                  <a:pt x="15910" y="35891"/>
                </a:cubicBezTo>
                <a:cubicBezTo>
                  <a:pt x="17084" y="35268"/>
                  <a:pt x="18330" y="34755"/>
                  <a:pt x="19613" y="34352"/>
                </a:cubicBezTo>
                <a:cubicBezTo>
                  <a:pt x="21556" y="33802"/>
                  <a:pt x="23535" y="33362"/>
                  <a:pt x="25552" y="33032"/>
                </a:cubicBezTo>
                <a:cubicBezTo>
                  <a:pt x="27861" y="32629"/>
                  <a:pt x="30170" y="32262"/>
                  <a:pt x="32517" y="31932"/>
                </a:cubicBezTo>
                <a:cubicBezTo>
                  <a:pt x="34863" y="31602"/>
                  <a:pt x="37209" y="31346"/>
                  <a:pt x="39555" y="31089"/>
                </a:cubicBezTo>
                <a:cubicBezTo>
                  <a:pt x="41644" y="30906"/>
                  <a:pt x="43734" y="30722"/>
                  <a:pt x="45823" y="30576"/>
                </a:cubicBezTo>
                <a:close/>
                <a:moveTo>
                  <a:pt x="19063" y="17709"/>
                </a:moveTo>
                <a:lnTo>
                  <a:pt x="19063" y="17709"/>
                </a:lnTo>
                <a:cubicBezTo>
                  <a:pt x="18806" y="18955"/>
                  <a:pt x="18550" y="20238"/>
                  <a:pt x="18257" y="21485"/>
                </a:cubicBezTo>
                <a:cubicBezTo>
                  <a:pt x="17890" y="23024"/>
                  <a:pt x="17523" y="24564"/>
                  <a:pt x="17084" y="26104"/>
                </a:cubicBezTo>
                <a:cubicBezTo>
                  <a:pt x="16607" y="27643"/>
                  <a:pt x="16167" y="29146"/>
                  <a:pt x="15581" y="30649"/>
                </a:cubicBezTo>
                <a:cubicBezTo>
                  <a:pt x="14994" y="32115"/>
                  <a:pt x="14371" y="33545"/>
                  <a:pt x="13674" y="34975"/>
                </a:cubicBezTo>
                <a:cubicBezTo>
                  <a:pt x="13308" y="35671"/>
                  <a:pt x="12941" y="36331"/>
                  <a:pt x="12538" y="37028"/>
                </a:cubicBezTo>
                <a:cubicBezTo>
                  <a:pt x="12208" y="37614"/>
                  <a:pt x="11878" y="38164"/>
                  <a:pt x="11511" y="38714"/>
                </a:cubicBezTo>
                <a:cubicBezTo>
                  <a:pt x="11915" y="37541"/>
                  <a:pt x="12318" y="36404"/>
                  <a:pt x="12685" y="35231"/>
                </a:cubicBezTo>
                <a:cubicBezTo>
                  <a:pt x="13234" y="33728"/>
                  <a:pt x="13748" y="32189"/>
                  <a:pt x="14261" y="30649"/>
                </a:cubicBezTo>
                <a:lnTo>
                  <a:pt x="15837" y="26030"/>
                </a:lnTo>
                <a:cubicBezTo>
                  <a:pt x="16350" y="24527"/>
                  <a:pt x="16827" y="23061"/>
                  <a:pt x="17377" y="21595"/>
                </a:cubicBezTo>
                <a:cubicBezTo>
                  <a:pt x="17853" y="20275"/>
                  <a:pt x="18403" y="18955"/>
                  <a:pt x="19063" y="17709"/>
                </a:cubicBezTo>
                <a:close/>
                <a:moveTo>
                  <a:pt x="42087" y="34599"/>
                </a:moveTo>
                <a:cubicBezTo>
                  <a:pt x="42452" y="34599"/>
                  <a:pt x="42818" y="34602"/>
                  <a:pt x="43184" y="34608"/>
                </a:cubicBezTo>
                <a:cubicBezTo>
                  <a:pt x="39262" y="35415"/>
                  <a:pt x="35339" y="36111"/>
                  <a:pt x="31417" y="36771"/>
                </a:cubicBezTo>
                <a:cubicBezTo>
                  <a:pt x="27055" y="37468"/>
                  <a:pt x="22729" y="38054"/>
                  <a:pt x="18367" y="38604"/>
                </a:cubicBezTo>
                <a:cubicBezTo>
                  <a:pt x="16240" y="38861"/>
                  <a:pt x="14151" y="39081"/>
                  <a:pt x="12025" y="39300"/>
                </a:cubicBezTo>
                <a:cubicBezTo>
                  <a:pt x="13491" y="38567"/>
                  <a:pt x="15031" y="38091"/>
                  <a:pt x="16644" y="37797"/>
                </a:cubicBezTo>
                <a:cubicBezTo>
                  <a:pt x="18733" y="37358"/>
                  <a:pt x="20859" y="37101"/>
                  <a:pt x="22985" y="36734"/>
                </a:cubicBezTo>
                <a:cubicBezTo>
                  <a:pt x="25258" y="36368"/>
                  <a:pt x="27494" y="36001"/>
                  <a:pt x="29767" y="35671"/>
                </a:cubicBezTo>
                <a:cubicBezTo>
                  <a:pt x="32040" y="35305"/>
                  <a:pt x="34349" y="35011"/>
                  <a:pt x="36659" y="34828"/>
                </a:cubicBezTo>
                <a:cubicBezTo>
                  <a:pt x="38461" y="34675"/>
                  <a:pt x="40264" y="34599"/>
                  <a:pt x="42087" y="34599"/>
                </a:cubicBezTo>
                <a:close/>
                <a:moveTo>
                  <a:pt x="13161" y="22951"/>
                </a:moveTo>
                <a:lnTo>
                  <a:pt x="13161" y="22951"/>
                </a:lnTo>
                <a:cubicBezTo>
                  <a:pt x="12904" y="25407"/>
                  <a:pt x="12428" y="27827"/>
                  <a:pt x="11805" y="30209"/>
                </a:cubicBezTo>
                <a:cubicBezTo>
                  <a:pt x="11072" y="32959"/>
                  <a:pt x="10192" y="35708"/>
                  <a:pt x="9275" y="38421"/>
                </a:cubicBezTo>
                <a:cubicBezTo>
                  <a:pt x="8835" y="39850"/>
                  <a:pt x="8286" y="41243"/>
                  <a:pt x="7626" y="42563"/>
                </a:cubicBezTo>
                <a:cubicBezTo>
                  <a:pt x="8286" y="39997"/>
                  <a:pt x="8945" y="37468"/>
                  <a:pt x="9679" y="34902"/>
                </a:cubicBezTo>
                <a:cubicBezTo>
                  <a:pt x="10448" y="32079"/>
                  <a:pt x="11255" y="29293"/>
                  <a:pt x="12061" y="26507"/>
                </a:cubicBezTo>
                <a:cubicBezTo>
                  <a:pt x="12428" y="25297"/>
                  <a:pt x="12795" y="24124"/>
                  <a:pt x="13161" y="22951"/>
                </a:cubicBezTo>
                <a:close/>
                <a:moveTo>
                  <a:pt x="37795" y="37174"/>
                </a:moveTo>
                <a:cubicBezTo>
                  <a:pt x="34130" y="37981"/>
                  <a:pt x="30464" y="38714"/>
                  <a:pt x="26798" y="39447"/>
                </a:cubicBezTo>
                <a:cubicBezTo>
                  <a:pt x="22692" y="40254"/>
                  <a:pt x="18623" y="40987"/>
                  <a:pt x="14517" y="41683"/>
                </a:cubicBezTo>
                <a:cubicBezTo>
                  <a:pt x="12465" y="42013"/>
                  <a:pt x="10375" y="42343"/>
                  <a:pt x="8359" y="42673"/>
                </a:cubicBezTo>
                <a:cubicBezTo>
                  <a:pt x="10045" y="41903"/>
                  <a:pt x="11805" y="41280"/>
                  <a:pt x="13601" y="40877"/>
                </a:cubicBezTo>
                <a:lnTo>
                  <a:pt x="13564" y="40877"/>
                </a:lnTo>
                <a:cubicBezTo>
                  <a:pt x="15544" y="40400"/>
                  <a:pt x="17523" y="39997"/>
                  <a:pt x="19540" y="39594"/>
                </a:cubicBezTo>
                <a:cubicBezTo>
                  <a:pt x="21592" y="39154"/>
                  <a:pt x="23645" y="38751"/>
                  <a:pt x="25735" y="38384"/>
                </a:cubicBezTo>
                <a:cubicBezTo>
                  <a:pt x="27824" y="38017"/>
                  <a:pt x="29877" y="37724"/>
                  <a:pt x="31967" y="37504"/>
                </a:cubicBezTo>
                <a:cubicBezTo>
                  <a:pt x="33910" y="37284"/>
                  <a:pt x="35852" y="37174"/>
                  <a:pt x="37795" y="37174"/>
                </a:cubicBezTo>
                <a:close/>
                <a:moveTo>
                  <a:pt x="7516" y="43003"/>
                </a:moveTo>
                <a:lnTo>
                  <a:pt x="7479" y="43076"/>
                </a:lnTo>
                <a:lnTo>
                  <a:pt x="7479" y="43003"/>
                </a:lnTo>
                <a:close/>
                <a:moveTo>
                  <a:pt x="47747" y="1"/>
                </a:moveTo>
                <a:cubicBezTo>
                  <a:pt x="47716" y="1"/>
                  <a:pt x="47684" y="12"/>
                  <a:pt x="47656" y="40"/>
                </a:cubicBezTo>
                <a:cubicBezTo>
                  <a:pt x="43991" y="3706"/>
                  <a:pt x="40435" y="7445"/>
                  <a:pt x="37026" y="11330"/>
                </a:cubicBezTo>
                <a:cubicBezTo>
                  <a:pt x="33616" y="15180"/>
                  <a:pt x="30317" y="19139"/>
                  <a:pt x="27164" y="23208"/>
                </a:cubicBezTo>
                <a:cubicBezTo>
                  <a:pt x="25368" y="25480"/>
                  <a:pt x="23645" y="27790"/>
                  <a:pt x="21959" y="30099"/>
                </a:cubicBezTo>
                <a:cubicBezTo>
                  <a:pt x="21922" y="30136"/>
                  <a:pt x="21922" y="30136"/>
                  <a:pt x="21922" y="30173"/>
                </a:cubicBezTo>
                <a:lnTo>
                  <a:pt x="21006" y="30906"/>
                </a:lnTo>
                <a:lnTo>
                  <a:pt x="20346" y="31419"/>
                </a:lnTo>
                <a:lnTo>
                  <a:pt x="20969" y="29843"/>
                </a:lnTo>
                <a:cubicBezTo>
                  <a:pt x="21482" y="29036"/>
                  <a:pt x="21959" y="28230"/>
                  <a:pt x="22472" y="27423"/>
                </a:cubicBezTo>
                <a:cubicBezTo>
                  <a:pt x="23682" y="25444"/>
                  <a:pt x="24892" y="23464"/>
                  <a:pt x="26065" y="21485"/>
                </a:cubicBezTo>
                <a:cubicBezTo>
                  <a:pt x="27201" y="19505"/>
                  <a:pt x="28374" y="17489"/>
                  <a:pt x="29511" y="15473"/>
                </a:cubicBezTo>
                <a:cubicBezTo>
                  <a:pt x="30647" y="13493"/>
                  <a:pt x="31747" y="11477"/>
                  <a:pt x="32847" y="9461"/>
                </a:cubicBezTo>
                <a:cubicBezTo>
                  <a:pt x="33946" y="7445"/>
                  <a:pt x="35009" y="5392"/>
                  <a:pt x="36109" y="3339"/>
                </a:cubicBezTo>
                <a:lnTo>
                  <a:pt x="36512" y="2569"/>
                </a:lnTo>
                <a:cubicBezTo>
                  <a:pt x="36567" y="2487"/>
                  <a:pt x="36478" y="2384"/>
                  <a:pt x="36383" y="2384"/>
                </a:cubicBezTo>
                <a:cubicBezTo>
                  <a:pt x="36352" y="2384"/>
                  <a:pt x="36320" y="2395"/>
                  <a:pt x="36292" y="2423"/>
                </a:cubicBezTo>
                <a:cubicBezTo>
                  <a:pt x="34716" y="3962"/>
                  <a:pt x="33250" y="5612"/>
                  <a:pt x="31893" y="7371"/>
                </a:cubicBezTo>
                <a:cubicBezTo>
                  <a:pt x="30574" y="9131"/>
                  <a:pt x="29327" y="10964"/>
                  <a:pt x="28228" y="12870"/>
                </a:cubicBezTo>
                <a:cubicBezTo>
                  <a:pt x="27128" y="14813"/>
                  <a:pt x="26101" y="16792"/>
                  <a:pt x="25185" y="18809"/>
                </a:cubicBezTo>
                <a:cubicBezTo>
                  <a:pt x="24232" y="20825"/>
                  <a:pt x="23352" y="22878"/>
                  <a:pt x="22509" y="24967"/>
                </a:cubicBezTo>
                <a:cubicBezTo>
                  <a:pt x="21776" y="26763"/>
                  <a:pt x="21116" y="28596"/>
                  <a:pt x="20419" y="30393"/>
                </a:cubicBezTo>
                <a:lnTo>
                  <a:pt x="19246" y="32299"/>
                </a:lnTo>
                <a:lnTo>
                  <a:pt x="17963" y="33362"/>
                </a:lnTo>
                <a:lnTo>
                  <a:pt x="17890" y="33399"/>
                </a:lnTo>
                <a:cubicBezTo>
                  <a:pt x="17853" y="33399"/>
                  <a:pt x="17853" y="33435"/>
                  <a:pt x="17853" y="33472"/>
                </a:cubicBezTo>
                <a:cubicBezTo>
                  <a:pt x="16864" y="34315"/>
                  <a:pt x="15874" y="35158"/>
                  <a:pt x="14921" y="36038"/>
                </a:cubicBezTo>
                <a:cubicBezTo>
                  <a:pt x="16827" y="33215"/>
                  <a:pt x="18550" y="30319"/>
                  <a:pt x="20053" y="27277"/>
                </a:cubicBezTo>
                <a:cubicBezTo>
                  <a:pt x="21666" y="24051"/>
                  <a:pt x="23022" y="20715"/>
                  <a:pt x="24122" y="17306"/>
                </a:cubicBezTo>
                <a:cubicBezTo>
                  <a:pt x="24672" y="15546"/>
                  <a:pt x="25185" y="13750"/>
                  <a:pt x="25625" y="11917"/>
                </a:cubicBezTo>
                <a:cubicBezTo>
                  <a:pt x="25662" y="11770"/>
                  <a:pt x="25698" y="11587"/>
                  <a:pt x="25735" y="11404"/>
                </a:cubicBezTo>
                <a:cubicBezTo>
                  <a:pt x="25757" y="11294"/>
                  <a:pt x="25674" y="11224"/>
                  <a:pt x="25589" y="11224"/>
                </a:cubicBezTo>
                <a:cubicBezTo>
                  <a:pt x="25531" y="11224"/>
                  <a:pt x="25471" y="11256"/>
                  <a:pt x="25442" y="11330"/>
                </a:cubicBezTo>
                <a:cubicBezTo>
                  <a:pt x="25405" y="11514"/>
                  <a:pt x="25368" y="11697"/>
                  <a:pt x="25332" y="11880"/>
                </a:cubicBezTo>
                <a:cubicBezTo>
                  <a:pt x="25112" y="12577"/>
                  <a:pt x="24855" y="13273"/>
                  <a:pt x="24525" y="13933"/>
                </a:cubicBezTo>
                <a:cubicBezTo>
                  <a:pt x="24159" y="14740"/>
                  <a:pt x="23755" y="15546"/>
                  <a:pt x="23352" y="16316"/>
                </a:cubicBezTo>
                <a:cubicBezTo>
                  <a:pt x="22546" y="17929"/>
                  <a:pt x="21739" y="19542"/>
                  <a:pt x="20896" y="21118"/>
                </a:cubicBezTo>
                <a:cubicBezTo>
                  <a:pt x="19283" y="24307"/>
                  <a:pt x="17670" y="27497"/>
                  <a:pt x="16277" y="30796"/>
                </a:cubicBezTo>
                <a:cubicBezTo>
                  <a:pt x="15507" y="32665"/>
                  <a:pt x="14847" y="34535"/>
                  <a:pt x="14297" y="36478"/>
                </a:cubicBezTo>
                <a:cubicBezTo>
                  <a:pt x="14297" y="36514"/>
                  <a:pt x="14297" y="36551"/>
                  <a:pt x="14297" y="36588"/>
                </a:cubicBezTo>
                <a:cubicBezTo>
                  <a:pt x="13271" y="37504"/>
                  <a:pt x="12281" y="38421"/>
                  <a:pt x="11292" y="39337"/>
                </a:cubicBezTo>
                <a:lnTo>
                  <a:pt x="11255" y="39337"/>
                </a:lnTo>
                <a:lnTo>
                  <a:pt x="11328" y="39190"/>
                </a:lnTo>
                <a:cubicBezTo>
                  <a:pt x="12171" y="38054"/>
                  <a:pt x="12941" y="36881"/>
                  <a:pt x="13601" y="35635"/>
                </a:cubicBezTo>
                <a:cubicBezTo>
                  <a:pt x="14334" y="34242"/>
                  <a:pt x="15031" y="32812"/>
                  <a:pt x="15581" y="31309"/>
                </a:cubicBezTo>
                <a:cubicBezTo>
                  <a:pt x="16167" y="29843"/>
                  <a:pt x="16680" y="28340"/>
                  <a:pt x="17157" y="26800"/>
                </a:cubicBezTo>
                <a:cubicBezTo>
                  <a:pt x="17633" y="25297"/>
                  <a:pt x="18037" y="23721"/>
                  <a:pt x="18403" y="22145"/>
                </a:cubicBezTo>
                <a:cubicBezTo>
                  <a:pt x="18770" y="20568"/>
                  <a:pt x="19100" y="19029"/>
                  <a:pt x="19393" y="17452"/>
                </a:cubicBezTo>
                <a:lnTo>
                  <a:pt x="19503" y="16866"/>
                </a:lnTo>
                <a:cubicBezTo>
                  <a:pt x="19527" y="16768"/>
                  <a:pt x="19438" y="16687"/>
                  <a:pt x="19354" y="16687"/>
                </a:cubicBezTo>
                <a:cubicBezTo>
                  <a:pt x="19312" y="16687"/>
                  <a:pt x="19271" y="16707"/>
                  <a:pt x="19246" y="16756"/>
                </a:cubicBezTo>
                <a:cubicBezTo>
                  <a:pt x="18550" y="18112"/>
                  <a:pt x="17890" y="19505"/>
                  <a:pt x="17377" y="20935"/>
                </a:cubicBezTo>
                <a:cubicBezTo>
                  <a:pt x="16827" y="22401"/>
                  <a:pt x="16314" y="23831"/>
                  <a:pt x="15837" y="25297"/>
                </a:cubicBezTo>
                <a:cubicBezTo>
                  <a:pt x="15287" y="26837"/>
                  <a:pt x="14774" y="28413"/>
                  <a:pt x="14224" y="29916"/>
                </a:cubicBezTo>
                <a:lnTo>
                  <a:pt x="12648" y="34572"/>
                </a:lnTo>
                <a:lnTo>
                  <a:pt x="11035" y="39227"/>
                </a:lnTo>
                <a:lnTo>
                  <a:pt x="10962" y="39447"/>
                </a:lnTo>
                <a:cubicBezTo>
                  <a:pt x="10925" y="39447"/>
                  <a:pt x="10925" y="39484"/>
                  <a:pt x="10925" y="39557"/>
                </a:cubicBezTo>
                <a:cubicBezTo>
                  <a:pt x="10925" y="39630"/>
                  <a:pt x="10888" y="39704"/>
                  <a:pt x="10852" y="39814"/>
                </a:cubicBezTo>
                <a:cubicBezTo>
                  <a:pt x="10192" y="40400"/>
                  <a:pt x="9569" y="41023"/>
                  <a:pt x="8909" y="41647"/>
                </a:cubicBezTo>
                <a:cubicBezTo>
                  <a:pt x="8542" y="42013"/>
                  <a:pt x="8176" y="42380"/>
                  <a:pt x="7846" y="42746"/>
                </a:cubicBezTo>
                <a:cubicBezTo>
                  <a:pt x="9092" y="40254"/>
                  <a:pt x="9862" y="37578"/>
                  <a:pt x="10705" y="34938"/>
                </a:cubicBezTo>
                <a:cubicBezTo>
                  <a:pt x="11621" y="32189"/>
                  <a:pt x="12355" y="29366"/>
                  <a:pt x="12941" y="26543"/>
                </a:cubicBezTo>
                <a:cubicBezTo>
                  <a:pt x="13271" y="24931"/>
                  <a:pt x="13454" y="23318"/>
                  <a:pt x="13564" y="21705"/>
                </a:cubicBezTo>
                <a:cubicBezTo>
                  <a:pt x="13564" y="21622"/>
                  <a:pt x="13495" y="21575"/>
                  <a:pt x="13421" y="21575"/>
                </a:cubicBezTo>
                <a:cubicBezTo>
                  <a:pt x="13364" y="21575"/>
                  <a:pt x="13303" y="21604"/>
                  <a:pt x="13271" y="21668"/>
                </a:cubicBezTo>
                <a:cubicBezTo>
                  <a:pt x="12428" y="24454"/>
                  <a:pt x="11585" y="27277"/>
                  <a:pt x="10778" y="30063"/>
                </a:cubicBezTo>
                <a:cubicBezTo>
                  <a:pt x="9972" y="32885"/>
                  <a:pt x="9165" y="35708"/>
                  <a:pt x="8396" y="38531"/>
                </a:cubicBezTo>
                <a:cubicBezTo>
                  <a:pt x="7956" y="40107"/>
                  <a:pt x="7552" y="41683"/>
                  <a:pt x="7149" y="43296"/>
                </a:cubicBezTo>
                <a:cubicBezTo>
                  <a:pt x="7113" y="43333"/>
                  <a:pt x="7113" y="43369"/>
                  <a:pt x="7149" y="43406"/>
                </a:cubicBezTo>
                <a:cubicBezTo>
                  <a:pt x="4656" y="45899"/>
                  <a:pt x="2310" y="48465"/>
                  <a:pt x="1" y="51068"/>
                </a:cubicBezTo>
                <a:lnTo>
                  <a:pt x="1" y="51251"/>
                </a:lnTo>
                <a:cubicBezTo>
                  <a:pt x="2384" y="48575"/>
                  <a:pt x="4803" y="45972"/>
                  <a:pt x="7332" y="43443"/>
                </a:cubicBezTo>
                <a:lnTo>
                  <a:pt x="7332" y="43406"/>
                </a:lnTo>
                <a:cubicBezTo>
                  <a:pt x="7406" y="43333"/>
                  <a:pt x="7479" y="43296"/>
                  <a:pt x="7552" y="43223"/>
                </a:cubicBezTo>
                <a:lnTo>
                  <a:pt x="7736" y="43003"/>
                </a:lnTo>
                <a:cubicBezTo>
                  <a:pt x="11805" y="42416"/>
                  <a:pt x="15837" y="41720"/>
                  <a:pt x="19870" y="40987"/>
                </a:cubicBezTo>
                <a:cubicBezTo>
                  <a:pt x="23939" y="40290"/>
                  <a:pt x="28081" y="39484"/>
                  <a:pt x="32150" y="38641"/>
                </a:cubicBezTo>
                <a:cubicBezTo>
                  <a:pt x="34423" y="38164"/>
                  <a:pt x="36732" y="37651"/>
                  <a:pt x="39005" y="37174"/>
                </a:cubicBezTo>
                <a:cubicBezTo>
                  <a:pt x="39152" y="37101"/>
                  <a:pt x="39115" y="36918"/>
                  <a:pt x="38968" y="36881"/>
                </a:cubicBezTo>
                <a:cubicBezTo>
                  <a:pt x="36879" y="36881"/>
                  <a:pt x="34753" y="36954"/>
                  <a:pt x="32663" y="37138"/>
                </a:cubicBezTo>
                <a:cubicBezTo>
                  <a:pt x="30574" y="37358"/>
                  <a:pt x="28484" y="37614"/>
                  <a:pt x="26395" y="37981"/>
                </a:cubicBezTo>
                <a:cubicBezTo>
                  <a:pt x="24342" y="38347"/>
                  <a:pt x="22252" y="38751"/>
                  <a:pt x="20163" y="39154"/>
                </a:cubicBezTo>
                <a:cubicBezTo>
                  <a:pt x="18110" y="39594"/>
                  <a:pt x="16130" y="39997"/>
                  <a:pt x="14114" y="40474"/>
                </a:cubicBezTo>
                <a:cubicBezTo>
                  <a:pt x="12208" y="40877"/>
                  <a:pt x="10338" y="41500"/>
                  <a:pt x="8542" y="42306"/>
                </a:cubicBezTo>
                <a:cubicBezTo>
                  <a:pt x="8469" y="42343"/>
                  <a:pt x="8359" y="42416"/>
                  <a:pt x="8286" y="42453"/>
                </a:cubicBezTo>
                <a:cubicBezTo>
                  <a:pt x="9129" y="41610"/>
                  <a:pt x="10008" y="40767"/>
                  <a:pt x="10888" y="39924"/>
                </a:cubicBezTo>
                <a:cubicBezTo>
                  <a:pt x="10908" y="39933"/>
                  <a:pt x="10928" y="39938"/>
                  <a:pt x="10947" y="39938"/>
                </a:cubicBezTo>
                <a:cubicBezTo>
                  <a:pt x="10998" y="39938"/>
                  <a:pt x="11045" y="39904"/>
                  <a:pt x="11072" y="39850"/>
                </a:cubicBezTo>
                <a:cubicBezTo>
                  <a:pt x="11072" y="39814"/>
                  <a:pt x="11072" y="39777"/>
                  <a:pt x="11108" y="39740"/>
                </a:cubicBezTo>
                <a:lnTo>
                  <a:pt x="11365" y="39594"/>
                </a:lnTo>
                <a:cubicBezTo>
                  <a:pt x="13418" y="39374"/>
                  <a:pt x="15471" y="39154"/>
                  <a:pt x="17560" y="38897"/>
                </a:cubicBezTo>
                <a:cubicBezTo>
                  <a:pt x="19723" y="38641"/>
                  <a:pt x="21886" y="38384"/>
                  <a:pt x="24049" y="38091"/>
                </a:cubicBezTo>
                <a:cubicBezTo>
                  <a:pt x="26175" y="37797"/>
                  <a:pt x="28374" y="37468"/>
                  <a:pt x="30574" y="37138"/>
                </a:cubicBezTo>
                <a:cubicBezTo>
                  <a:pt x="32737" y="36771"/>
                  <a:pt x="34863" y="36404"/>
                  <a:pt x="37026" y="36038"/>
                </a:cubicBezTo>
                <a:cubicBezTo>
                  <a:pt x="39188" y="35635"/>
                  <a:pt x="41351" y="35231"/>
                  <a:pt x="43514" y="34792"/>
                </a:cubicBezTo>
                <a:lnTo>
                  <a:pt x="44320" y="34645"/>
                </a:lnTo>
                <a:cubicBezTo>
                  <a:pt x="44467" y="34608"/>
                  <a:pt x="44430" y="34388"/>
                  <a:pt x="44284" y="34352"/>
                </a:cubicBezTo>
                <a:cubicBezTo>
                  <a:pt x="43418" y="34310"/>
                  <a:pt x="42552" y="34290"/>
                  <a:pt x="41688" y="34290"/>
                </a:cubicBezTo>
                <a:cubicBezTo>
                  <a:pt x="40247" y="34290"/>
                  <a:pt x="38813" y="34347"/>
                  <a:pt x="37392" y="34462"/>
                </a:cubicBezTo>
                <a:cubicBezTo>
                  <a:pt x="35083" y="34645"/>
                  <a:pt x="32810" y="34938"/>
                  <a:pt x="30500" y="35231"/>
                </a:cubicBezTo>
                <a:cubicBezTo>
                  <a:pt x="28228" y="35561"/>
                  <a:pt x="25918" y="35965"/>
                  <a:pt x="23645" y="36331"/>
                </a:cubicBezTo>
                <a:cubicBezTo>
                  <a:pt x="22509" y="36551"/>
                  <a:pt x="21373" y="36734"/>
                  <a:pt x="20236" y="36918"/>
                </a:cubicBezTo>
                <a:cubicBezTo>
                  <a:pt x="19210" y="37064"/>
                  <a:pt x="18220" y="37211"/>
                  <a:pt x="17193" y="37394"/>
                </a:cubicBezTo>
                <a:cubicBezTo>
                  <a:pt x="15214" y="37724"/>
                  <a:pt x="13344" y="38347"/>
                  <a:pt x="11585" y="39300"/>
                </a:cubicBezTo>
                <a:cubicBezTo>
                  <a:pt x="12428" y="38494"/>
                  <a:pt x="13308" y="37688"/>
                  <a:pt x="14188" y="36881"/>
                </a:cubicBezTo>
                <a:cubicBezTo>
                  <a:pt x="14407" y="36771"/>
                  <a:pt x="14591" y="36624"/>
                  <a:pt x="14811" y="36478"/>
                </a:cubicBezTo>
                <a:cubicBezTo>
                  <a:pt x="16644" y="35855"/>
                  <a:pt x="18586" y="35415"/>
                  <a:pt x="20529" y="35195"/>
                </a:cubicBezTo>
                <a:cubicBezTo>
                  <a:pt x="22692" y="34865"/>
                  <a:pt x="24855" y="34608"/>
                  <a:pt x="26981" y="34278"/>
                </a:cubicBezTo>
                <a:cubicBezTo>
                  <a:pt x="29144" y="33948"/>
                  <a:pt x="31380" y="33582"/>
                  <a:pt x="33543" y="33215"/>
                </a:cubicBezTo>
                <a:cubicBezTo>
                  <a:pt x="35742" y="32812"/>
                  <a:pt x="37905" y="32409"/>
                  <a:pt x="40105" y="32006"/>
                </a:cubicBezTo>
                <a:cubicBezTo>
                  <a:pt x="42268" y="31566"/>
                  <a:pt x="44430" y="31089"/>
                  <a:pt x="46593" y="30613"/>
                </a:cubicBezTo>
                <a:lnTo>
                  <a:pt x="47400" y="30429"/>
                </a:lnTo>
                <a:cubicBezTo>
                  <a:pt x="47546" y="30393"/>
                  <a:pt x="47510" y="30209"/>
                  <a:pt x="47363" y="30173"/>
                </a:cubicBezTo>
                <a:cubicBezTo>
                  <a:pt x="44980" y="30319"/>
                  <a:pt x="42634" y="30503"/>
                  <a:pt x="40288" y="30722"/>
                </a:cubicBezTo>
                <a:cubicBezTo>
                  <a:pt x="37905" y="30979"/>
                  <a:pt x="35559" y="31236"/>
                  <a:pt x="33250" y="31529"/>
                </a:cubicBezTo>
                <a:cubicBezTo>
                  <a:pt x="30904" y="31859"/>
                  <a:pt x="28558" y="32225"/>
                  <a:pt x="26211" y="32629"/>
                </a:cubicBezTo>
                <a:cubicBezTo>
                  <a:pt x="24159" y="32959"/>
                  <a:pt x="22106" y="33399"/>
                  <a:pt x="20089" y="33948"/>
                </a:cubicBezTo>
                <a:cubicBezTo>
                  <a:pt x="18403" y="34425"/>
                  <a:pt x="16790" y="35158"/>
                  <a:pt x="15287" y="36111"/>
                </a:cubicBezTo>
                <a:lnTo>
                  <a:pt x="15141" y="36148"/>
                </a:lnTo>
                <a:cubicBezTo>
                  <a:pt x="16057" y="35305"/>
                  <a:pt x="17047" y="34462"/>
                  <a:pt x="18000" y="33655"/>
                </a:cubicBezTo>
                <a:lnTo>
                  <a:pt x="18037" y="33655"/>
                </a:lnTo>
                <a:cubicBezTo>
                  <a:pt x="18880" y="33289"/>
                  <a:pt x="19760" y="33032"/>
                  <a:pt x="20639" y="32849"/>
                </a:cubicBezTo>
                <a:cubicBezTo>
                  <a:pt x="21519" y="32665"/>
                  <a:pt x="22436" y="32482"/>
                  <a:pt x="23315" y="32335"/>
                </a:cubicBezTo>
                <a:cubicBezTo>
                  <a:pt x="25185" y="32006"/>
                  <a:pt x="27055" y="31639"/>
                  <a:pt x="28887" y="31272"/>
                </a:cubicBezTo>
                <a:cubicBezTo>
                  <a:pt x="30757" y="30869"/>
                  <a:pt x="32590" y="30466"/>
                  <a:pt x="34459" y="30026"/>
                </a:cubicBezTo>
                <a:cubicBezTo>
                  <a:pt x="36292" y="29586"/>
                  <a:pt x="38125" y="29146"/>
                  <a:pt x="39995" y="28633"/>
                </a:cubicBezTo>
                <a:cubicBezTo>
                  <a:pt x="41828" y="28156"/>
                  <a:pt x="43661" y="27680"/>
                  <a:pt x="45494" y="27130"/>
                </a:cubicBezTo>
                <a:lnTo>
                  <a:pt x="46190" y="26947"/>
                </a:lnTo>
                <a:cubicBezTo>
                  <a:pt x="46327" y="26912"/>
                  <a:pt x="46304" y="26687"/>
                  <a:pt x="46181" y="26687"/>
                </a:cubicBezTo>
                <a:cubicBezTo>
                  <a:pt x="46172" y="26687"/>
                  <a:pt x="46163" y="26688"/>
                  <a:pt x="46153" y="26690"/>
                </a:cubicBezTo>
                <a:cubicBezTo>
                  <a:pt x="44247" y="26763"/>
                  <a:pt x="42341" y="26983"/>
                  <a:pt x="40435" y="27240"/>
                </a:cubicBezTo>
                <a:cubicBezTo>
                  <a:pt x="38565" y="27497"/>
                  <a:pt x="36622" y="27827"/>
                  <a:pt x="34753" y="28156"/>
                </a:cubicBezTo>
                <a:cubicBezTo>
                  <a:pt x="32847" y="28486"/>
                  <a:pt x="31050" y="28816"/>
                  <a:pt x="29181" y="29183"/>
                </a:cubicBezTo>
                <a:cubicBezTo>
                  <a:pt x="27384" y="29549"/>
                  <a:pt x="25588" y="29989"/>
                  <a:pt x="23829" y="30539"/>
                </a:cubicBezTo>
                <a:cubicBezTo>
                  <a:pt x="22949" y="30832"/>
                  <a:pt x="22106" y="31126"/>
                  <a:pt x="21263" y="31492"/>
                </a:cubicBezTo>
                <a:cubicBezTo>
                  <a:pt x="20896" y="31639"/>
                  <a:pt x="20493" y="31822"/>
                  <a:pt x="20126" y="32006"/>
                </a:cubicBezTo>
                <a:cubicBezTo>
                  <a:pt x="20163" y="31969"/>
                  <a:pt x="20199" y="31896"/>
                  <a:pt x="20199" y="31822"/>
                </a:cubicBezTo>
                <a:cubicBezTo>
                  <a:pt x="20859" y="31309"/>
                  <a:pt x="21482" y="30796"/>
                  <a:pt x="22142" y="30283"/>
                </a:cubicBezTo>
                <a:lnTo>
                  <a:pt x="22692" y="29953"/>
                </a:lnTo>
                <a:cubicBezTo>
                  <a:pt x="22711" y="29989"/>
                  <a:pt x="22738" y="30008"/>
                  <a:pt x="22766" y="30008"/>
                </a:cubicBezTo>
                <a:cubicBezTo>
                  <a:pt x="22793" y="30008"/>
                  <a:pt x="22821" y="29989"/>
                  <a:pt x="22839" y="29953"/>
                </a:cubicBezTo>
                <a:lnTo>
                  <a:pt x="22985" y="29806"/>
                </a:lnTo>
                <a:cubicBezTo>
                  <a:pt x="28044" y="27020"/>
                  <a:pt x="33030" y="24161"/>
                  <a:pt x="38015" y="21301"/>
                </a:cubicBezTo>
                <a:cubicBezTo>
                  <a:pt x="43294" y="18222"/>
                  <a:pt x="48500" y="15070"/>
                  <a:pt x="53705" y="11844"/>
                </a:cubicBezTo>
                <a:cubicBezTo>
                  <a:pt x="56638" y="10047"/>
                  <a:pt x="59534" y="8215"/>
                  <a:pt x="62430" y="6382"/>
                </a:cubicBezTo>
                <a:cubicBezTo>
                  <a:pt x="62526" y="6317"/>
                  <a:pt x="62482" y="6112"/>
                  <a:pt x="62370" y="6112"/>
                </a:cubicBezTo>
                <a:cubicBezTo>
                  <a:pt x="62355" y="6112"/>
                  <a:pt x="62338" y="6116"/>
                  <a:pt x="62320" y="6125"/>
                </a:cubicBezTo>
                <a:lnTo>
                  <a:pt x="62283" y="6125"/>
                </a:lnTo>
                <a:cubicBezTo>
                  <a:pt x="57334" y="8215"/>
                  <a:pt x="52532" y="10524"/>
                  <a:pt x="47803" y="13053"/>
                </a:cubicBezTo>
                <a:cubicBezTo>
                  <a:pt x="43074" y="15583"/>
                  <a:pt x="38455" y="18332"/>
                  <a:pt x="33910" y="21375"/>
                </a:cubicBezTo>
                <a:cubicBezTo>
                  <a:pt x="30794" y="23464"/>
                  <a:pt x="27751" y="25627"/>
                  <a:pt x="24745" y="27936"/>
                </a:cubicBezTo>
                <a:cubicBezTo>
                  <a:pt x="27604" y="24931"/>
                  <a:pt x="30390" y="21888"/>
                  <a:pt x="33103" y="18772"/>
                </a:cubicBezTo>
                <a:cubicBezTo>
                  <a:pt x="36439" y="14923"/>
                  <a:pt x="39665" y="11001"/>
                  <a:pt x="42781" y="7005"/>
                </a:cubicBezTo>
                <a:cubicBezTo>
                  <a:pt x="44504" y="4769"/>
                  <a:pt x="46190" y="2496"/>
                  <a:pt x="47876" y="186"/>
                </a:cubicBezTo>
                <a:cubicBezTo>
                  <a:pt x="47931" y="104"/>
                  <a:pt x="47842" y="1"/>
                  <a:pt x="477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52" name="Google Shape;2452;p59"/>
          <p:cNvGrpSpPr/>
          <p:nvPr/>
        </p:nvGrpSpPr>
        <p:grpSpPr>
          <a:xfrm>
            <a:off x="7601975" y="3299838"/>
            <a:ext cx="745375" cy="1353225"/>
            <a:chOff x="4614150" y="3299838"/>
            <a:chExt cx="745375" cy="1353225"/>
          </a:xfrm>
        </p:grpSpPr>
        <p:sp>
          <p:nvSpPr>
            <p:cNvPr id="2453" name="Google Shape;2453;p59"/>
            <p:cNvSpPr/>
            <p:nvPr/>
          </p:nvSpPr>
          <p:spPr>
            <a:xfrm>
              <a:off x="4614150" y="3299838"/>
              <a:ext cx="392375" cy="1353225"/>
            </a:xfrm>
            <a:custGeom>
              <a:avLst/>
              <a:gdLst/>
              <a:ahLst/>
              <a:cxnLst/>
              <a:rect l="l" t="t" r="r" b="b"/>
              <a:pathLst>
                <a:path w="15695" h="54129" extrusionOk="0">
                  <a:moveTo>
                    <a:pt x="14358" y="2801"/>
                  </a:moveTo>
                  <a:lnTo>
                    <a:pt x="14358" y="2801"/>
                  </a:lnTo>
                  <a:cubicBezTo>
                    <a:pt x="14462" y="5734"/>
                    <a:pt x="14554" y="8661"/>
                    <a:pt x="14668" y="11566"/>
                  </a:cubicBezTo>
                  <a:cubicBezTo>
                    <a:pt x="14741" y="13473"/>
                    <a:pt x="14814" y="15379"/>
                    <a:pt x="14888" y="17285"/>
                  </a:cubicBezTo>
                  <a:cubicBezTo>
                    <a:pt x="14961" y="19118"/>
                    <a:pt x="15071" y="20951"/>
                    <a:pt x="15071" y="22784"/>
                  </a:cubicBezTo>
                  <a:cubicBezTo>
                    <a:pt x="15071" y="23673"/>
                    <a:pt x="14972" y="24562"/>
                    <a:pt x="14779" y="25434"/>
                  </a:cubicBezTo>
                  <a:lnTo>
                    <a:pt x="14779" y="25434"/>
                  </a:lnTo>
                  <a:cubicBezTo>
                    <a:pt x="14239" y="22643"/>
                    <a:pt x="13853" y="19829"/>
                    <a:pt x="13678" y="16992"/>
                  </a:cubicBezTo>
                  <a:cubicBezTo>
                    <a:pt x="13458" y="13436"/>
                    <a:pt x="13531" y="9843"/>
                    <a:pt x="13898" y="6324"/>
                  </a:cubicBezTo>
                  <a:cubicBezTo>
                    <a:pt x="14006" y="5140"/>
                    <a:pt x="14164" y="3968"/>
                    <a:pt x="14358" y="2801"/>
                  </a:cubicBezTo>
                  <a:close/>
                  <a:moveTo>
                    <a:pt x="14512" y="0"/>
                  </a:moveTo>
                  <a:cubicBezTo>
                    <a:pt x="14401" y="0"/>
                    <a:pt x="14296" y="61"/>
                    <a:pt x="14264" y="202"/>
                  </a:cubicBezTo>
                  <a:cubicBezTo>
                    <a:pt x="13568" y="3758"/>
                    <a:pt x="13165" y="7351"/>
                    <a:pt x="13055" y="10980"/>
                  </a:cubicBezTo>
                  <a:cubicBezTo>
                    <a:pt x="12945" y="14572"/>
                    <a:pt x="13128" y="18165"/>
                    <a:pt x="13605" y="21721"/>
                  </a:cubicBezTo>
                  <a:cubicBezTo>
                    <a:pt x="13815" y="23370"/>
                    <a:pt x="14098" y="24995"/>
                    <a:pt x="14455" y="26616"/>
                  </a:cubicBezTo>
                  <a:lnTo>
                    <a:pt x="14455" y="26616"/>
                  </a:lnTo>
                  <a:cubicBezTo>
                    <a:pt x="14298" y="27095"/>
                    <a:pt x="14112" y="27566"/>
                    <a:pt x="13898" y="28026"/>
                  </a:cubicBezTo>
                  <a:cubicBezTo>
                    <a:pt x="13165" y="29639"/>
                    <a:pt x="12248" y="31178"/>
                    <a:pt x="11405" y="32755"/>
                  </a:cubicBezTo>
                  <a:cubicBezTo>
                    <a:pt x="9609" y="36054"/>
                    <a:pt x="7813" y="39390"/>
                    <a:pt x="6016" y="42689"/>
                  </a:cubicBezTo>
                  <a:cubicBezTo>
                    <a:pt x="4037" y="46428"/>
                    <a:pt x="2021" y="50131"/>
                    <a:pt x="78" y="53870"/>
                  </a:cubicBezTo>
                  <a:cubicBezTo>
                    <a:pt x="0" y="53999"/>
                    <a:pt x="106" y="54129"/>
                    <a:pt x="213" y="54129"/>
                  </a:cubicBezTo>
                  <a:cubicBezTo>
                    <a:pt x="257" y="54129"/>
                    <a:pt x="302" y="54107"/>
                    <a:pt x="334" y="54053"/>
                  </a:cubicBezTo>
                  <a:cubicBezTo>
                    <a:pt x="4074" y="47418"/>
                    <a:pt x="7703" y="40746"/>
                    <a:pt x="11368" y="34074"/>
                  </a:cubicBezTo>
                  <a:cubicBezTo>
                    <a:pt x="12248" y="32461"/>
                    <a:pt x="13165" y="30848"/>
                    <a:pt x="14008" y="29199"/>
                  </a:cubicBezTo>
                  <a:cubicBezTo>
                    <a:pt x="14266" y="28705"/>
                    <a:pt x="14499" y="28200"/>
                    <a:pt x="14702" y="27686"/>
                  </a:cubicBezTo>
                  <a:lnTo>
                    <a:pt x="14702" y="27686"/>
                  </a:lnTo>
                  <a:cubicBezTo>
                    <a:pt x="14703" y="27690"/>
                    <a:pt x="14704" y="27693"/>
                    <a:pt x="14704" y="27696"/>
                  </a:cubicBezTo>
                  <a:cubicBezTo>
                    <a:pt x="14748" y="27826"/>
                    <a:pt x="14848" y="27882"/>
                    <a:pt x="14949" y="27882"/>
                  </a:cubicBezTo>
                  <a:cubicBezTo>
                    <a:pt x="15104" y="27882"/>
                    <a:pt x="15262" y="27749"/>
                    <a:pt x="15218" y="27549"/>
                  </a:cubicBezTo>
                  <a:cubicBezTo>
                    <a:pt x="15158" y="27278"/>
                    <a:pt x="15099" y="27007"/>
                    <a:pt x="15042" y="26736"/>
                  </a:cubicBezTo>
                  <a:lnTo>
                    <a:pt x="15042" y="26736"/>
                  </a:lnTo>
                  <a:cubicBezTo>
                    <a:pt x="15294" y="25946"/>
                    <a:pt x="15478" y="25139"/>
                    <a:pt x="15584" y="24323"/>
                  </a:cubicBezTo>
                  <a:cubicBezTo>
                    <a:pt x="15694" y="22490"/>
                    <a:pt x="15694" y="20621"/>
                    <a:pt x="15548" y="18788"/>
                  </a:cubicBezTo>
                  <a:lnTo>
                    <a:pt x="15328" y="13069"/>
                  </a:lnTo>
                  <a:lnTo>
                    <a:pt x="14814" y="276"/>
                  </a:lnTo>
                  <a:cubicBezTo>
                    <a:pt x="14814" y="108"/>
                    <a:pt x="14659" y="0"/>
                    <a:pt x="1451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59"/>
            <p:cNvSpPr/>
            <p:nvPr/>
          </p:nvSpPr>
          <p:spPr>
            <a:xfrm>
              <a:off x="4966375" y="3928438"/>
              <a:ext cx="105750" cy="68825"/>
            </a:xfrm>
            <a:custGeom>
              <a:avLst/>
              <a:gdLst/>
              <a:ahLst/>
              <a:cxnLst/>
              <a:rect l="l" t="t" r="r" b="b"/>
              <a:pathLst>
                <a:path w="4230" h="2753" extrusionOk="0">
                  <a:moveTo>
                    <a:pt x="2945" y="942"/>
                  </a:moveTo>
                  <a:cubicBezTo>
                    <a:pt x="2269" y="1517"/>
                    <a:pt x="1471" y="1952"/>
                    <a:pt x="606" y="2228"/>
                  </a:cubicBezTo>
                  <a:lnTo>
                    <a:pt x="606" y="2228"/>
                  </a:lnTo>
                  <a:cubicBezTo>
                    <a:pt x="1355" y="1737"/>
                    <a:pt x="2134" y="1308"/>
                    <a:pt x="2945" y="942"/>
                  </a:cubicBezTo>
                  <a:close/>
                  <a:moveTo>
                    <a:pt x="3975" y="1"/>
                  </a:moveTo>
                  <a:cubicBezTo>
                    <a:pt x="3946" y="1"/>
                    <a:pt x="3913" y="7"/>
                    <a:pt x="3878" y="23"/>
                  </a:cubicBezTo>
                  <a:cubicBezTo>
                    <a:pt x="2522" y="499"/>
                    <a:pt x="1275" y="1196"/>
                    <a:pt x="212" y="2149"/>
                  </a:cubicBezTo>
                  <a:cubicBezTo>
                    <a:pt x="135" y="2206"/>
                    <a:pt x="149" y="2294"/>
                    <a:pt x="201" y="2349"/>
                  </a:cubicBezTo>
                  <a:lnTo>
                    <a:pt x="201" y="2349"/>
                  </a:lnTo>
                  <a:cubicBezTo>
                    <a:pt x="0" y="2444"/>
                    <a:pt x="91" y="2753"/>
                    <a:pt x="304" y="2753"/>
                  </a:cubicBezTo>
                  <a:cubicBezTo>
                    <a:pt x="333" y="2753"/>
                    <a:pt x="363" y="2747"/>
                    <a:pt x="395" y="2735"/>
                  </a:cubicBezTo>
                  <a:cubicBezTo>
                    <a:pt x="1862" y="2405"/>
                    <a:pt x="3145" y="1599"/>
                    <a:pt x="4135" y="426"/>
                  </a:cubicBezTo>
                  <a:cubicBezTo>
                    <a:pt x="4229" y="268"/>
                    <a:pt x="4161" y="1"/>
                    <a:pt x="39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 name="Google Shape;2455;p59"/>
            <p:cNvSpPr/>
            <p:nvPr/>
          </p:nvSpPr>
          <p:spPr>
            <a:xfrm>
              <a:off x="4885025" y="4000888"/>
              <a:ext cx="221825" cy="150500"/>
            </a:xfrm>
            <a:custGeom>
              <a:avLst/>
              <a:gdLst/>
              <a:ahLst/>
              <a:cxnLst/>
              <a:rect l="l" t="t" r="r" b="b"/>
              <a:pathLst>
                <a:path w="8873" h="6020" extrusionOk="0">
                  <a:moveTo>
                    <a:pt x="7560" y="967"/>
                  </a:moveTo>
                  <a:cubicBezTo>
                    <a:pt x="6722" y="1773"/>
                    <a:pt x="5775" y="2459"/>
                    <a:pt x="4749" y="3026"/>
                  </a:cubicBezTo>
                  <a:cubicBezTo>
                    <a:pt x="4057" y="3391"/>
                    <a:pt x="3329" y="3719"/>
                    <a:pt x="2600" y="3975"/>
                  </a:cubicBezTo>
                  <a:lnTo>
                    <a:pt x="2600" y="3975"/>
                  </a:lnTo>
                  <a:cubicBezTo>
                    <a:pt x="3110" y="3576"/>
                    <a:pt x="3655" y="3187"/>
                    <a:pt x="4199" y="2843"/>
                  </a:cubicBezTo>
                  <a:cubicBezTo>
                    <a:pt x="5261" y="2117"/>
                    <a:pt x="6386" y="1497"/>
                    <a:pt x="7560" y="967"/>
                  </a:cubicBezTo>
                  <a:close/>
                  <a:moveTo>
                    <a:pt x="8605" y="0"/>
                  </a:moveTo>
                  <a:cubicBezTo>
                    <a:pt x="8580" y="0"/>
                    <a:pt x="8553" y="6"/>
                    <a:pt x="8525" y="20"/>
                  </a:cubicBezTo>
                  <a:cubicBezTo>
                    <a:pt x="8490" y="35"/>
                    <a:pt x="8454" y="49"/>
                    <a:pt x="8419" y="64"/>
                  </a:cubicBezTo>
                  <a:lnTo>
                    <a:pt x="8419" y="64"/>
                  </a:lnTo>
                  <a:lnTo>
                    <a:pt x="8415" y="57"/>
                  </a:lnTo>
                  <a:cubicBezTo>
                    <a:pt x="8411" y="62"/>
                    <a:pt x="8407" y="66"/>
                    <a:pt x="8404" y="70"/>
                  </a:cubicBezTo>
                  <a:lnTo>
                    <a:pt x="8404" y="70"/>
                  </a:lnTo>
                  <a:cubicBezTo>
                    <a:pt x="6835" y="721"/>
                    <a:pt x="5337" y="1512"/>
                    <a:pt x="3979" y="2477"/>
                  </a:cubicBezTo>
                  <a:cubicBezTo>
                    <a:pt x="3283" y="2953"/>
                    <a:pt x="2586" y="3466"/>
                    <a:pt x="1963" y="4016"/>
                  </a:cubicBezTo>
                  <a:cubicBezTo>
                    <a:pt x="1846" y="4108"/>
                    <a:pt x="1731" y="4202"/>
                    <a:pt x="1619" y="4296"/>
                  </a:cubicBezTo>
                  <a:lnTo>
                    <a:pt x="1619" y="4296"/>
                  </a:lnTo>
                  <a:cubicBezTo>
                    <a:pt x="1201" y="4473"/>
                    <a:pt x="800" y="4697"/>
                    <a:pt x="424" y="4969"/>
                  </a:cubicBezTo>
                  <a:cubicBezTo>
                    <a:pt x="301" y="5092"/>
                    <a:pt x="375" y="5280"/>
                    <a:pt x="503" y="5347"/>
                  </a:cubicBezTo>
                  <a:lnTo>
                    <a:pt x="503" y="5347"/>
                  </a:lnTo>
                  <a:cubicBezTo>
                    <a:pt x="352" y="5508"/>
                    <a:pt x="203" y="5675"/>
                    <a:pt x="57" y="5849"/>
                  </a:cubicBezTo>
                  <a:cubicBezTo>
                    <a:pt x="0" y="5934"/>
                    <a:pt x="75" y="6019"/>
                    <a:pt x="163" y="6019"/>
                  </a:cubicBezTo>
                  <a:cubicBezTo>
                    <a:pt x="189" y="6019"/>
                    <a:pt x="215" y="6012"/>
                    <a:pt x="240" y="5996"/>
                  </a:cubicBezTo>
                  <a:cubicBezTo>
                    <a:pt x="615" y="5684"/>
                    <a:pt x="977" y="5360"/>
                    <a:pt x="1341" y="5038"/>
                  </a:cubicBezTo>
                  <a:lnTo>
                    <a:pt x="1341" y="5038"/>
                  </a:lnTo>
                  <a:cubicBezTo>
                    <a:pt x="1882" y="4793"/>
                    <a:pt x="2436" y="4578"/>
                    <a:pt x="2990" y="4419"/>
                  </a:cubicBezTo>
                  <a:cubicBezTo>
                    <a:pt x="5189" y="3576"/>
                    <a:pt x="7169" y="2220"/>
                    <a:pt x="8745" y="424"/>
                  </a:cubicBezTo>
                  <a:cubicBezTo>
                    <a:pt x="8873" y="296"/>
                    <a:pt x="8777" y="0"/>
                    <a:pt x="8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59"/>
            <p:cNvSpPr/>
            <p:nvPr/>
          </p:nvSpPr>
          <p:spPr>
            <a:xfrm>
              <a:off x="4826900" y="3820363"/>
              <a:ext cx="94175" cy="404475"/>
            </a:xfrm>
            <a:custGeom>
              <a:avLst/>
              <a:gdLst/>
              <a:ahLst/>
              <a:cxnLst/>
              <a:rect l="l" t="t" r="r" b="b"/>
              <a:pathLst>
                <a:path w="3767" h="16179" extrusionOk="0">
                  <a:moveTo>
                    <a:pt x="1818" y="1860"/>
                  </a:moveTo>
                  <a:cubicBezTo>
                    <a:pt x="2831" y="5239"/>
                    <a:pt x="2905" y="8838"/>
                    <a:pt x="2015" y="12300"/>
                  </a:cubicBezTo>
                  <a:cubicBezTo>
                    <a:pt x="1789" y="13270"/>
                    <a:pt x="1477" y="14211"/>
                    <a:pt x="1080" y="15149"/>
                  </a:cubicBezTo>
                  <a:lnTo>
                    <a:pt x="1080" y="15149"/>
                  </a:lnTo>
                  <a:cubicBezTo>
                    <a:pt x="696" y="13444"/>
                    <a:pt x="579" y="11667"/>
                    <a:pt x="806" y="9918"/>
                  </a:cubicBezTo>
                  <a:cubicBezTo>
                    <a:pt x="989" y="7865"/>
                    <a:pt x="1392" y="5848"/>
                    <a:pt x="1649" y="3796"/>
                  </a:cubicBezTo>
                  <a:cubicBezTo>
                    <a:pt x="1729" y="3152"/>
                    <a:pt x="1788" y="2509"/>
                    <a:pt x="1818" y="1860"/>
                  </a:cubicBezTo>
                  <a:close/>
                  <a:moveTo>
                    <a:pt x="1506" y="1"/>
                  </a:moveTo>
                  <a:cubicBezTo>
                    <a:pt x="1378" y="1"/>
                    <a:pt x="1263" y="84"/>
                    <a:pt x="1282" y="240"/>
                  </a:cubicBezTo>
                  <a:cubicBezTo>
                    <a:pt x="1283" y="264"/>
                    <a:pt x="1284" y="288"/>
                    <a:pt x="1285" y="313"/>
                  </a:cubicBezTo>
                  <a:lnTo>
                    <a:pt x="1285" y="313"/>
                  </a:lnTo>
                  <a:lnTo>
                    <a:pt x="1282" y="313"/>
                  </a:lnTo>
                  <a:cubicBezTo>
                    <a:pt x="1283" y="316"/>
                    <a:pt x="1284" y="319"/>
                    <a:pt x="1286" y="322"/>
                  </a:cubicBezTo>
                  <a:lnTo>
                    <a:pt x="1286" y="322"/>
                  </a:lnTo>
                  <a:cubicBezTo>
                    <a:pt x="1447" y="4508"/>
                    <a:pt x="0" y="8515"/>
                    <a:pt x="146" y="12667"/>
                  </a:cubicBezTo>
                  <a:cubicBezTo>
                    <a:pt x="146" y="13767"/>
                    <a:pt x="329" y="14903"/>
                    <a:pt x="659" y="15966"/>
                  </a:cubicBezTo>
                  <a:cubicBezTo>
                    <a:pt x="718" y="16114"/>
                    <a:pt x="843" y="16178"/>
                    <a:pt x="964" y="16178"/>
                  </a:cubicBezTo>
                  <a:cubicBezTo>
                    <a:pt x="1142" y="16178"/>
                    <a:pt x="1311" y="16038"/>
                    <a:pt x="1246" y="15819"/>
                  </a:cubicBezTo>
                  <a:cubicBezTo>
                    <a:pt x="1226" y="15747"/>
                    <a:pt x="1207" y="15675"/>
                    <a:pt x="1189" y="15602"/>
                  </a:cubicBezTo>
                  <a:lnTo>
                    <a:pt x="1189" y="15602"/>
                  </a:lnTo>
                  <a:cubicBezTo>
                    <a:pt x="3504" y="10803"/>
                    <a:pt x="3767" y="5250"/>
                    <a:pt x="1834" y="301"/>
                  </a:cubicBezTo>
                  <a:lnTo>
                    <a:pt x="1834" y="301"/>
                  </a:lnTo>
                  <a:cubicBezTo>
                    <a:pt x="1833" y="280"/>
                    <a:pt x="1833" y="260"/>
                    <a:pt x="1832" y="240"/>
                  </a:cubicBezTo>
                  <a:lnTo>
                    <a:pt x="1832" y="240"/>
                  </a:lnTo>
                  <a:lnTo>
                    <a:pt x="1811" y="243"/>
                  </a:lnTo>
                  <a:lnTo>
                    <a:pt x="1811" y="243"/>
                  </a:lnTo>
                  <a:cubicBezTo>
                    <a:pt x="1806" y="229"/>
                    <a:pt x="1801" y="216"/>
                    <a:pt x="1795" y="203"/>
                  </a:cubicBezTo>
                  <a:cubicBezTo>
                    <a:pt x="1744" y="66"/>
                    <a:pt x="1620" y="1"/>
                    <a:pt x="15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59"/>
            <p:cNvSpPr/>
            <p:nvPr/>
          </p:nvSpPr>
          <p:spPr>
            <a:xfrm>
              <a:off x="4792125" y="4126163"/>
              <a:ext cx="278775" cy="191100"/>
            </a:xfrm>
            <a:custGeom>
              <a:avLst/>
              <a:gdLst/>
              <a:ahLst/>
              <a:cxnLst/>
              <a:rect l="l" t="t" r="r" b="b"/>
              <a:pathLst>
                <a:path w="11151" h="7644" extrusionOk="0">
                  <a:moveTo>
                    <a:pt x="9635" y="1083"/>
                  </a:moveTo>
                  <a:lnTo>
                    <a:pt x="9635" y="1083"/>
                  </a:lnTo>
                  <a:cubicBezTo>
                    <a:pt x="7676" y="3053"/>
                    <a:pt x="5406" y="4709"/>
                    <a:pt x="2893" y="5934"/>
                  </a:cubicBezTo>
                  <a:cubicBezTo>
                    <a:pt x="2462" y="6140"/>
                    <a:pt x="2031" y="6327"/>
                    <a:pt x="1595" y="6509"/>
                  </a:cubicBezTo>
                  <a:lnTo>
                    <a:pt x="1595" y="6509"/>
                  </a:lnTo>
                  <a:cubicBezTo>
                    <a:pt x="2044" y="6089"/>
                    <a:pt x="2499" y="5675"/>
                    <a:pt x="2966" y="5274"/>
                  </a:cubicBezTo>
                  <a:cubicBezTo>
                    <a:pt x="3773" y="4614"/>
                    <a:pt x="4616" y="3991"/>
                    <a:pt x="5459" y="3404"/>
                  </a:cubicBezTo>
                  <a:cubicBezTo>
                    <a:pt x="6801" y="2519"/>
                    <a:pt x="8187" y="1745"/>
                    <a:pt x="9635" y="1083"/>
                  </a:cubicBezTo>
                  <a:close/>
                  <a:moveTo>
                    <a:pt x="10847" y="0"/>
                  </a:moveTo>
                  <a:cubicBezTo>
                    <a:pt x="10813" y="0"/>
                    <a:pt x="10776" y="10"/>
                    <a:pt x="10738" y="32"/>
                  </a:cubicBezTo>
                  <a:cubicBezTo>
                    <a:pt x="10693" y="50"/>
                    <a:pt x="10648" y="68"/>
                    <a:pt x="10603" y="87"/>
                  </a:cubicBezTo>
                  <a:lnTo>
                    <a:pt x="10603" y="87"/>
                  </a:lnTo>
                  <a:lnTo>
                    <a:pt x="10591" y="68"/>
                  </a:lnTo>
                  <a:cubicBezTo>
                    <a:pt x="10581" y="80"/>
                    <a:pt x="10570" y="92"/>
                    <a:pt x="10559" y="104"/>
                  </a:cubicBezTo>
                  <a:lnTo>
                    <a:pt x="10559" y="104"/>
                  </a:lnTo>
                  <a:cubicBezTo>
                    <a:pt x="7620" y="1310"/>
                    <a:pt x="4861" y="3006"/>
                    <a:pt x="2453" y="5090"/>
                  </a:cubicBezTo>
                  <a:cubicBezTo>
                    <a:pt x="1746" y="5656"/>
                    <a:pt x="1106" y="6291"/>
                    <a:pt x="502" y="6960"/>
                  </a:cubicBezTo>
                  <a:lnTo>
                    <a:pt x="502" y="6960"/>
                  </a:lnTo>
                  <a:cubicBezTo>
                    <a:pt x="444" y="6985"/>
                    <a:pt x="386" y="7009"/>
                    <a:pt x="327" y="7033"/>
                  </a:cubicBezTo>
                  <a:cubicBezTo>
                    <a:pt x="1" y="7164"/>
                    <a:pt x="81" y="7643"/>
                    <a:pt x="361" y="7643"/>
                  </a:cubicBezTo>
                  <a:cubicBezTo>
                    <a:pt x="396" y="7643"/>
                    <a:pt x="434" y="7636"/>
                    <a:pt x="474" y="7620"/>
                  </a:cubicBezTo>
                  <a:cubicBezTo>
                    <a:pt x="2087" y="7107"/>
                    <a:pt x="3590" y="6373"/>
                    <a:pt x="5019" y="5494"/>
                  </a:cubicBezTo>
                  <a:cubicBezTo>
                    <a:pt x="6449" y="4614"/>
                    <a:pt x="7769" y="3624"/>
                    <a:pt x="9015" y="2524"/>
                  </a:cubicBezTo>
                  <a:cubicBezTo>
                    <a:pt x="9712" y="1865"/>
                    <a:pt x="10371" y="1205"/>
                    <a:pt x="10995" y="472"/>
                  </a:cubicBezTo>
                  <a:cubicBezTo>
                    <a:pt x="11151" y="316"/>
                    <a:pt x="11041" y="0"/>
                    <a:pt x="108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59"/>
            <p:cNvSpPr/>
            <p:nvPr/>
          </p:nvSpPr>
          <p:spPr>
            <a:xfrm>
              <a:off x="4949500" y="3520763"/>
              <a:ext cx="410025" cy="513450"/>
            </a:xfrm>
            <a:custGeom>
              <a:avLst/>
              <a:gdLst/>
              <a:ahLst/>
              <a:cxnLst/>
              <a:rect l="l" t="t" r="r" b="b"/>
              <a:pathLst>
                <a:path w="16401" h="20538" extrusionOk="0">
                  <a:moveTo>
                    <a:pt x="15215" y="1042"/>
                  </a:moveTo>
                  <a:lnTo>
                    <a:pt x="15215" y="1042"/>
                  </a:lnTo>
                  <a:cubicBezTo>
                    <a:pt x="13595" y="3789"/>
                    <a:pt x="11966" y="6517"/>
                    <a:pt x="9978" y="9035"/>
                  </a:cubicBezTo>
                  <a:cubicBezTo>
                    <a:pt x="8915" y="10428"/>
                    <a:pt x="7742" y="11711"/>
                    <a:pt x="6459" y="12920"/>
                  </a:cubicBezTo>
                  <a:cubicBezTo>
                    <a:pt x="5375" y="13869"/>
                    <a:pt x="4228" y="14755"/>
                    <a:pt x="3134" y="15724"/>
                  </a:cubicBezTo>
                  <a:lnTo>
                    <a:pt x="3134" y="15724"/>
                  </a:lnTo>
                  <a:cubicBezTo>
                    <a:pt x="3373" y="15291"/>
                    <a:pt x="3582" y="14839"/>
                    <a:pt x="3783" y="14387"/>
                  </a:cubicBezTo>
                  <a:cubicBezTo>
                    <a:pt x="4406" y="12957"/>
                    <a:pt x="5103" y="11564"/>
                    <a:pt x="5873" y="10244"/>
                  </a:cubicBezTo>
                  <a:cubicBezTo>
                    <a:pt x="7412" y="7605"/>
                    <a:pt x="9428" y="5259"/>
                    <a:pt x="11775" y="3316"/>
                  </a:cubicBezTo>
                  <a:cubicBezTo>
                    <a:pt x="12852" y="2442"/>
                    <a:pt x="13999" y="1684"/>
                    <a:pt x="15215" y="1042"/>
                  </a:cubicBezTo>
                  <a:close/>
                  <a:moveTo>
                    <a:pt x="16018" y="0"/>
                  </a:moveTo>
                  <a:cubicBezTo>
                    <a:pt x="15962" y="0"/>
                    <a:pt x="15903" y="16"/>
                    <a:pt x="15844" y="53"/>
                  </a:cubicBezTo>
                  <a:cubicBezTo>
                    <a:pt x="13094" y="1373"/>
                    <a:pt x="10638" y="3243"/>
                    <a:pt x="8622" y="5552"/>
                  </a:cubicBezTo>
                  <a:cubicBezTo>
                    <a:pt x="6606" y="7825"/>
                    <a:pt x="4956" y="10428"/>
                    <a:pt x="3783" y="13287"/>
                  </a:cubicBezTo>
                  <a:cubicBezTo>
                    <a:pt x="3303" y="14408"/>
                    <a:pt x="2880" y="15665"/>
                    <a:pt x="2149" y="16676"/>
                  </a:cubicBezTo>
                  <a:lnTo>
                    <a:pt x="2149" y="16676"/>
                  </a:lnTo>
                  <a:cubicBezTo>
                    <a:pt x="1918" y="16920"/>
                    <a:pt x="1695" y="17171"/>
                    <a:pt x="1482" y="17433"/>
                  </a:cubicBezTo>
                  <a:lnTo>
                    <a:pt x="1482" y="17433"/>
                  </a:lnTo>
                  <a:cubicBezTo>
                    <a:pt x="1386" y="17521"/>
                    <a:pt x="1286" y="17606"/>
                    <a:pt x="1180" y="17686"/>
                  </a:cubicBezTo>
                  <a:cubicBezTo>
                    <a:pt x="1096" y="17728"/>
                    <a:pt x="1109" y="17807"/>
                    <a:pt x="1156" y="17852"/>
                  </a:cubicBezTo>
                  <a:lnTo>
                    <a:pt x="1156" y="17852"/>
                  </a:lnTo>
                  <a:cubicBezTo>
                    <a:pt x="1152" y="17858"/>
                    <a:pt x="1148" y="17864"/>
                    <a:pt x="1144" y="17869"/>
                  </a:cubicBezTo>
                  <a:cubicBezTo>
                    <a:pt x="667" y="18566"/>
                    <a:pt x="301" y="19372"/>
                    <a:pt x="44" y="20179"/>
                  </a:cubicBezTo>
                  <a:cubicBezTo>
                    <a:pt x="0" y="20397"/>
                    <a:pt x="165" y="20538"/>
                    <a:pt x="336" y="20538"/>
                  </a:cubicBezTo>
                  <a:cubicBezTo>
                    <a:pt x="452" y="20538"/>
                    <a:pt x="571" y="20473"/>
                    <a:pt x="631" y="20325"/>
                  </a:cubicBezTo>
                  <a:cubicBezTo>
                    <a:pt x="1180" y="18932"/>
                    <a:pt x="2060" y="17686"/>
                    <a:pt x="3197" y="16696"/>
                  </a:cubicBezTo>
                  <a:cubicBezTo>
                    <a:pt x="4333" y="15633"/>
                    <a:pt x="5543" y="14680"/>
                    <a:pt x="6716" y="13653"/>
                  </a:cubicBezTo>
                  <a:cubicBezTo>
                    <a:pt x="9245" y="11271"/>
                    <a:pt x="11445" y="8558"/>
                    <a:pt x="13241" y="5589"/>
                  </a:cubicBezTo>
                  <a:cubicBezTo>
                    <a:pt x="14304" y="3902"/>
                    <a:pt x="15294" y="2180"/>
                    <a:pt x="16284" y="457"/>
                  </a:cubicBezTo>
                  <a:cubicBezTo>
                    <a:pt x="16401" y="252"/>
                    <a:pt x="16237" y="0"/>
                    <a:pt x="160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59"/>
            <p:cNvSpPr/>
            <p:nvPr/>
          </p:nvSpPr>
          <p:spPr>
            <a:xfrm>
              <a:off x="4966375" y="3928438"/>
              <a:ext cx="105750" cy="68825"/>
            </a:xfrm>
            <a:custGeom>
              <a:avLst/>
              <a:gdLst/>
              <a:ahLst/>
              <a:cxnLst/>
              <a:rect l="l" t="t" r="r" b="b"/>
              <a:pathLst>
                <a:path w="4230" h="2753" extrusionOk="0">
                  <a:moveTo>
                    <a:pt x="2945" y="942"/>
                  </a:moveTo>
                  <a:cubicBezTo>
                    <a:pt x="2269" y="1517"/>
                    <a:pt x="1471" y="1952"/>
                    <a:pt x="606" y="2228"/>
                  </a:cubicBezTo>
                  <a:lnTo>
                    <a:pt x="606" y="2228"/>
                  </a:lnTo>
                  <a:cubicBezTo>
                    <a:pt x="1355" y="1737"/>
                    <a:pt x="2134" y="1308"/>
                    <a:pt x="2945" y="942"/>
                  </a:cubicBezTo>
                  <a:close/>
                  <a:moveTo>
                    <a:pt x="3975" y="1"/>
                  </a:moveTo>
                  <a:cubicBezTo>
                    <a:pt x="3946" y="1"/>
                    <a:pt x="3913" y="7"/>
                    <a:pt x="3878" y="23"/>
                  </a:cubicBezTo>
                  <a:cubicBezTo>
                    <a:pt x="2522" y="499"/>
                    <a:pt x="1275" y="1196"/>
                    <a:pt x="212" y="2149"/>
                  </a:cubicBezTo>
                  <a:cubicBezTo>
                    <a:pt x="135" y="2206"/>
                    <a:pt x="149" y="2294"/>
                    <a:pt x="201" y="2349"/>
                  </a:cubicBezTo>
                  <a:lnTo>
                    <a:pt x="201" y="2349"/>
                  </a:lnTo>
                  <a:cubicBezTo>
                    <a:pt x="0" y="2444"/>
                    <a:pt x="91" y="2753"/>
                    <a:pt x="304" y="2753"/>
                  </a:cubicBezTo>
                  <a:cubicBezTo>
                    <a:pt x="333" y="2753"/>
                    <a:pt x="363" y="2747"/>
                    <a:pt x="395" y="2735"/>
                  </a:cubicBezTo>
                  <a:cubicBezTo>
                    <a:pt x="1862" y="2405"/>
                    <a:pt x="3145" y="1599"/>
                    <a:pt x="4135" y="426"/>
                  </a:cubicBezTo>
                  <a:cubicBezTo>
                    <a:pt x="4229" y="268"/>
                    <a:pt x="4161" y="1"/>
                    <a:pt x="39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60" name="Google Shape;2460;p59"/>
          <p:cNvSpPr/>
          <p:nvPr/>
        </p:nvSpPr>
        <p:spPr>
          <a:xfrm rot="7252578">
            <a:off x="7634698" y="4333703"/>
            <a:ext cx="2347112" cy="346459"/>
          </a:xfrm>
          <a:custGeom>
            <a:avLst/>
            <a:gdLst/>
            <a:ahLst/>
            <a:cxnLst/>
            <a:rect l="l" t="t" r="r" b="b"/>
            <a:pathLst>
              <a:path w="93882" h="13858" fill="none" extrusionOk="0">
                <a:moveTo>
                  <a:pt x="0" y="1"/>
                </a:moveTo>
                <a:cubicBezTo>
                  <a:pt x="6195" y="3667"/>
                  <a:pt x="11217" y="9678"/>
                  <a:pt x="18219" y="11401"/>
                </a:cubicBezTo>
                <a:cubicBezTo>
                  <a:pt x="27970" y="13857"/>
                  <a:pt x="37501" y="7186"/>
                  <a:pt x="47362" y="5243"/>
                </a:cubicBezTo>
                <a:cubicBezTo>
                  <a:pt x="54291" y="3886"/>
                  <a:pt x="61439" y="4876"/>
                  <a:pt x="67781" y="7992"/>
                </a:cubicBezTo>
                <a:cubicBezTo>
                  <a:pt x="71044" y="9642"/>
                  <a:pt x="74233" y="11878"/>
                  <a:pt x="77862" y="12061"/>
                </a:cubicBezTo>
                <a:cubicBezTo>
                  <a:pt x="83911" y="12318"/>
                  <a:pt x="88529" y="6892"/>
                  <a:pt x="93882" y="4106"/>
                </a:cubicBezTo>
              </a:path>
            </a:pathLst>
          </a:custGeom>
          <a:solidFill>
            <a:schemeClr val="accent1"/>
          </a:solidFill>
          <a:ln w="19050" cap="flat" cmpd="sng">
            <a:solidFill>
              <a:schemeClr val="accent1"/>
            </a:solidFill>
            <a:prstDash val="solid"/>
            <a:miter lim="3665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TITLE_AND_TWO_COLUMNS_1_4_1_2">
    <p:spTree>
      <p:nvGrpSpPr>
        <p:cNvPr id="1" name="Shape 2474"/>
        <p:cNvGrpSpPr/>
        <p:nvPr/>
      </p:nvGrpSpPr>
      <p:grpSpPr>
        <a:xfrm>
          <a:off x="0" y="0"/>
          <a:ext cx="0" cy="0"/>
          <a:chOff x="0" y="0"/>
          <a:chExt cx="0" cy="0"/>
        </a:xfrm>
      </p:grpSpPr>
      <p:sp>
        <p:nvSpPr>
          <p:cNvPr id="2475" name="Google Shape;2475;p61"/>
          <p:cNvSpPr/>
          <p:nvPr/>
        </p:nvSpPr>
        <p:spPr>
          <a:xfrm rot="5400000">
            <a:off x="7556147" y="120881"/>
            <a:ext cx="2766964" cy="837227"/>
          </a:xfrm>
          <a:custGeom>
            <a:avLst/>
            <a:gdLst/>
            <a:ahLst/>
            <a:cxnLst/>
            <a:rect l="l" t="t" r="r" b="b"/>
            <a:pathLst>
              <a:path w="85085" h="25745" extrusionOk="0">
                <a:moveTo>
                  <a:pt x="1" y="0"/>
                </a:moveTo>
                <a:lnTo>
                  <a:pt x="1" y="2530"/>
                </a:lnTo>
                <a:cubicBezTo>
                  <a:pt x="7662" y="6306"/>
                  <a:pt x="12941" y="13674"/>
                  <a:pt x="19906" y="18696"/>
                </a:cubicBezTo>
                <a:cubicBezTo>
                  <a:pt x="20126" y="18879"/>
                  <a:pt x="20346" y="19026"/>
                  <a:pt x="20603" y="19209"/>
                </a:cubicBezTo>
                <a:cubicBezTo>
                  <a:pt x="26913" y="23518"/>
                  <a:pt x="34555" y="25744"/>
                  <a:pt x="42184" y="25744"/>
                </a:cubicBezTo>
                <a:cubicBezTo>
                  <a:pt x="47275" y="25744"/>
                  <a:pt x="52360" y="24753"/>
                  <a:pt x="57041" y="22728"/>
                </a:cubicBezTo>
                <a:cubicBezTo>
                  <a:pt x="67232" y="18329"/>
                  <a:pt x="74967" y="9751"/>
                  <a:pt x="85084" y="5206"/>
                </a:cubicBezTo>
                <a:lnTo>
                  <a:pt x="8508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 name="Google Shape;2476;p61"/>
          <p:cNvSpPr/>
          <p:nvPr/>
        </p:nvSpPr>
        <p:spPr>
          <a:xfrm rot="3678335">
            <a:off x="-215883" y="4602760"/>
            <a:ext cx="1725044" cy="1024262"/>
          </a:xfrm>
          <a:custGeom>
            <a:avLst/>
            <a:gdLst/>
            <a:ahLst/>
            <a:cxnLst/>
            <a:rect l="l" t="t" r="r" b="b"/>
            <a:pathLst>
              <a:path w="52789" h="31344" extrusionOk="0">
                <a:moveTo>
                  <a:pt x="1" y="1"/>
                </a:moveTo>
                <a:lnTo>
                  <a:pt x="1" y="18587"/>
                </a:lnTo>
                <a:cubicBezTo>
                  <a:pt x="5866" y="19393"/>
                  <a:pt x="11621" y="21043"/>
                  <a:pt x="16680" y="24122"/>
                </a:cubicBezTo>
                <a:cubicBezTo>
                  <a:pt x="19759" y="25991"/>
                  <a:pt x="22509" y="28448"/>
                  <a:pt x="24671" y="31344"/>
                </a:cubicBezTo>
                <a:lnTo>
                  <a:pt x="52788" y="31344"/>
                </a:lnTo>
                <a:cubicBezTo>
                  <a:pt x="47546" y="20786"/>
                  <a:pt x="36915" y="13418"/>
                  <a:pt x="26138" y="8249"/>
                </a:cubicBezTo>
                <a:cubicBezTo>
                  <a:pt x="23498" y="6966"/>
                  <a:pt x="20786" y="5830"/>
                  <a:pt x="18073" y="4767"/>
                </a:cubicBezTo>
                <a:cubicBezTo>
                  <a:pt x="13234" y="2897"/>
                  <a:pt x="8249" y="1467"/>
                  <a:pt x="3153" y="588"/>
                </a:cubicBezTo>
                <a:cubicBezTo>
                  <a:pt x="2163" y="404"/>
                  <a:pt x="1100" y="18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 name="Google Shape;2477;p61"/>
          <p:cNvSpPr/>
          <p:nvPr/>
        </p:nvSpPr>
        <p:spPr>
          <a:xfrm rot="5622700">
            <a:off x="-487869" y="416360"/>
            <a:ext cx="2269012" cy="1347170"/>
          </a:xfrm>
          <a:custGeom>
            <a:avLst/>
            <a:gdLst/>
            <a:ahLst/>
            <a:cxnLst/>
            <a:rect l="l" t="t" r="r" b="b"/>
            <a:pathLst>
              <a:path w="52789" h="31344" extrusionOk="0">
                <a:moveTo>
                  <a:pt x="1" y="1"/>
                </a:moveTo>
                <a:lnTo>
                  <a:pt x="1" y="18587"/>
                </a:lnTo>
                <a:cubicBezTo>
                  <a:pt x="5866" y="19393"/>
                  <a:pt x="11621" y="21043"/>
                  <a:pt x="16680" y="24122"/>
                </a:cubicBezTo>
                <a:cubicBezTo>
                  <a:pt x="19759" y="25991"/>
                  <a:pt x="22509" y="28448"/>
                  <a:pt x="24671" y="31344"/>
                </a:cubicBezTo>
                <a:lnTo>
                  <a:pt x="52788" y="31344"/>
                </a:lnTo>
                <a:cubicBezTo>
                  <a:pt x="47546" y="20786"/>
                  <a:pt x="36915" y="13418"/>
                  <a:pt x="26138" y="8249"/>
                </a:cubicBezTo>
                <a:cubicBezTo>
                  <a:pt x="23498" y="6966"/>
                  <a:pt x="20786" y="5830"/>
                  <a:pt x="18073" y="4767"/>
                </a:cubicBezTo>
                <a:cubicBezTo>
                  <a:pt x="13234" y="2897"/>
                  <a:pt x="8249" y="1467"/>
                  <a:pt x="3153" y="588"/>
                </a:cubicBezTo>
                <a:cubicBezTo>
                  <a:pt x="2163" y="404"/>
                  <a:pt x="1100" y="184"/>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 name="Google Shape;2478;p61"/>
          <p:cNvSpPr/>
          <p:nvPr/>
        </p:nvSpPr>
        <p:spPr>
          <a:xfrm rot="-2298006">
            <a:off x="308215" y="3605499"/>
            <a:ext cx="1563224" cy="1281315"/>
          </a:xfrm>
          <a:custGeom>
            <a:avLst/>
            <a:gdLst/>
            <a:ahLst/>
            <a:cxnLst/>
            <a:rect l="l" t="t" r="r" b="b"/>
            <a:pathLst>
              <a:path w="62527" h="51251" extrusionOk="0">
                <a:moveTo>
                  <a:pt x="35889" y="3192"/>
                </a:moveTo>
                <a:cubicBezTo>
                  <a:pt x="34936" y="4989"/>
                  <a:pt x="34020" y="6785"/>
                  <a:pt x="33030" y="8581"/>
                </a:cubicBezTo>
                <a:cubicBezTo>
                  <a:pt x="31930" y="10634"/>
                  <a:pt x="30830" y="12650"/>
                  <a:pt x="29731" y="14666"/>
                </a:cubicBezTo>
                <a:cubicBezTo>
                  <a:pt x="28594" y="16682"/>
                  <a:pt x="27458" y="18662"/>
                  <a:pt x="26285" y="20678"/>
                </a:cubicBezTo>
                <a:cubicBezTo>
                  <a:pt x="25112" y="22658"/>
                  <a:pt x="23939" y="24637"/>
                  <a:pt x="22766" y="26580"/>
                </a:cubicBezTo>
                <a:cubicBezTo>
                  <a:pt x="22252" y="27460"/>
                  <a:pt x="21702" y="28303"/>
                  <a:pt x="21189" y="29146"/>
                </a:cubicBezTo>
                <a:cubicBezTo>
                  <a:pt x="21629" y="28046"/>
                  <a:pt x="22032" y="26983"/>
                  <a:pt x="22472" y="25884"/>
                </a:cubicBezTo>
                <a:cubicBezTo>
                  <a:pt x="23279" y="23794"/>
                  <a:pt x="24159" y="21741"/>
                  <a:pt x="25075" y="19688"/>
                </a:cubicBezTo>
                <a:cubicBezTo>
                  <a:pt x="25991" y="17636"/>
                  <a:pt x="26981" y="15693"/>
                  <a:pt x="28081" y="13750"/>
                </a:cubicBezTo>
                <a:cubicBezTo>
                  <a:pt x="29144" y="11807"/>
                  <a:pt x="30317" y="9974"/>
                  <a:pt x="31600" y="8178"/>
                </a:cubicBezTo>
                <a:cubicBezTo>
                  <a:pt x="32920" y="6418"/>
                  <a:pt x="34349" y="4732"/>
                  <a:pt x="35889" y="3192"/>
                </a:cubicBezTo>
                <a:close/>
                <a:moveTo>
                  <a:pt x="60780" y="7078"/>
                </a:moveTo>
                <a:lnTo>
                  <a:pt x="60780" y="7078"/>
                </a:lnTo>
                <a:cubicBezTo>
                  <a:pt x="56161" y="10011"/>
                  <a:pt x="51469" y="12907"/>
                  <a:pt x="46777" y="15766"/>
                </a:cubicBezTo>
                <a:lnTo>
                  <a:pt x="46740" y="15766"/>
                </a:lnTo>
                <a:cubicBezTo>
                  <a:pt x="41534" y="18919"/>
                  <a:pt x="36256" y="21998"/>
                  <a:pt x="30940" y="25041"/>
                </a:cubicBezTo>
                <a:cubicBezTo>
                  <a:pt x="28521" y="26434"/>
                  <a:pt x="26065" y="27790"/>
                  <a:pt x="23572" y="29183"/>
                </a:cubicBezTo>
                <a:lnTo>
                  <a:pt x="23755" y="28963"/>
                </a:lnTo>
                <a:cubicBezTo>
                  <a:pt x="26578" y="26800"/>
                  <a:pt x="29437" y="24711"/>
                  <a:pt x="32370" y="22731"/>
                </a:cubicBezTo>
                <a:cubicBezTo>
                  <a:pt x="36806" y="19688"/>
                  <a:pt x="41388" y="16902"/>
                  <a:pt x="46080" y="14300"/>
                </a:cubicBezTo>
                <a:cubicBezTo>
                  <a:pt x="50772" y="11697"/>
                  <a:pt x="55575" y="9314"/>
                  <a:pt x="60523" y="7188"/>
                </a:cubicBezTo>
                <a:lnTo>
                  <a:pt x="60780" y="7078"/>
                </a:lnTo>
                <a:close/>
                <a:moveTo>
                  <a:pt x="46557" y="1543"/>
                </a:moveTo>
                <a:cubicBezTo>
                  <a:pt x="43917" y="5135"/>
                  <a:pt x="41205" y="8691"/>
                  <a:pt x="38382" y="12137"/>
                </a:cubicBezTo>
                <a:cubicBezTo>
                  <a:pt x="35193" y="16023"/>
                  <a:pt x="31893" y="19835"/>
                  <a:pt x="28521" y="23574"/>
                </a:cubicBezTo>
                <a:cubicBezTo>
                  <a:pt x="26835" y="25407"/>
                  <a:pt x="25112" y="27203"/>
                  <a:pt x="23389" y="29000"/>
                </a:cubicBezTo>
                <a:lnTo>
                  <a:pt x="22656" y="29586"/>
                </a:lnTo>
                <a:cubicBezTo>
                  <a:pt x="25552" y="25627"/>
                  <a:pt x="28558" y="21778"/>
                  <a:pt x="31673" y="18002"/>
                </a:cubicBezTo>
                <a:cubicBezTo>
                  <a:pt x="34936" y="14080"/>
                  <a:pt x="38345" y="10231"/>
                  <a:pt x="41864" y="6455"/>
                </a:cubicBezTo>
                <a:cubicBezTo>
                  <a:pt x="43404" y="4805"/>
                  <a:pt x="44980" y="3156"/>
                  <a:pt x="46557" y="1543"/>
                </a:cubicBezTo>
                <a:close/>
                <a:moveTo>
                  <a:pt x="20199" y="31016"/>
                </a:moveTo>
                <a:lnTo>
                  <a:pt x="20089" y="31272"/>
                </a:lnTo>
                <a:lnTo>
                  <a:pt x="19906" y="31786"/>
                </a:lnTo>
                <a:lnTo>
                  <a:pt x="19503" y="32115"/>
                </a:lnTo>
                <a:cubicBezTo>
                  <a:pt x="19723" y="31749"/>
                  <a:pt x="19943" y="31382"/>
                  <a:pt x="20199" y="31016"/>
                </a:cubicBezTo>
                <a:close/>
                <a:moveTo>
                  <a:pt x="19833" y="32152"/>
                </a:moveTo>
                <a:cubicBezTo>
                  <a:pt x="19833" y="32189"/>
                  <a:pt x="19833" y="32189"/>
                  <a:pt x="19870" y="32189"/>
                </a:cubicBezTo>
                <a:cubicBezTo>
                  <a:pt x="19723" y="32262"/>
                  <a:pt x="19613" y="32335"/>
                  <a:pt x="19503" y="32445"/>
                </a:cubicBezTo>
                <a:lnTo>
                  <a:pt x="19466" y="32409"/>
                </a:lnTo>
                <a:lnTo>
                  <a:pt x="19503" y="32409"/>
                </a:lnTo>
                <a:lnTo>
                  <a:pt x="19833" y="32152"/>
                </a:lnTo>
                <a:close/>
                <a:moveTo>
                  <a:pt x="44870" y="27020"/>
                </a:moveTo>
                <a:lnTo>
                  <a:pt x="44870" y="27020"/>
                </a:lnTo>
                <a:cubicBezTo>
                  <a:pt x="43441" y="27460"/>
                  <a:pt x="42011" y="27827"/>
                  <a:pt x="40581" y="28193"/>
                </a:cubicBezTo>
                <a:cubicBezTo>
                  <a:pt x="38748" y="28706"/>
                  <a:pt x="36916" y="29146"/>
                  <a:pt x="35046" y="29586"/>
                </a:cubicBezTo>
                <a:cubicBezTo>
                  <a:pt x="33176" y="30026"/>
                  <a:pt x="31344" y="30429"/>
                  <a:pt x="29474" y="30832"/>
                </a:cubicBezTo>
                <a:cubicBezTo>
                  <a:pt x="27604" y="31236"/>
                  <a:pt x="25735" y="31602"/>
                  <a:pt x="23865" y="31932"/>
                </a:cubicBezTo>
                <a:cubicBezTo>
                  <a:pt x="22216" y="32189"/>
                  <a:pt x="20566" y="32555"/>
                  <a:pt x="18953" y="33032"/>
                </a:cubicBezTo>
                <a:lnTo>
                  <a:pt x="18953" y="32995"/>
                </a:lnTo>
                <a:cubicBezTo>
                  <a:pt x="19540" y="32555"/>
                  <a:pt x="20163" y="32189"/>
                  <a:pt x="20859" y="31896"/>
                </a:cubicBezTo>
                <a:cubicBezTo>
                  <a:pt x="21666" y="31529"/>
                  <a:pt x="22509" y="31236"/>
                  <a:pt x="23352" y="30942"/>
                </a:cubicBezTo>
                <a:cubicBezTo>
                  <a:pt x="25112" y="30393"/>
                  <a:pt x="26871" y="29916"/>
                  <a:pt x="28667" y="29549"/>
                </a:cubicBezTo>
                <a:cubicBezTo>
                  <a:pt x="30500" y="29183"/>
                  <a:pt x="32297" y="28853"/>
                  <a:pt x="34130" y="28523"/>
                </a:cubicBezTo>
                <a:cubicBezTo>
                  <a:pt x="35962" y="28193"/>
                  <a:pt x="37869" y="27863"/>
                  <a:pt x="39738" y="27607"/>
                </a:cubicBezTo>
                <a:cubicBezTo>
                  <a:pt x="41461" y="27350"/>
                  <a:pt x="43147" y="27167"/>
                  <a:pt x="44870" y="27020"/>
                </a:cubicBezTo>
                <a:close/>
                <a:moveTo>
                  <a:pt x="24818" y="13933"/>
                </a:moveTo>
                <a:lnTo>
                  <a:pt x="24818" y="13933"/>
                </a:lnTo>
                <a:cubicBezTo>
                  <a:pt x="24122" y="16536"/>
                  <a:pt x="23279" y="19139"/>
                  <a:pt x="22289" y="21631"/>
                </a:cubicBezTo>
                <a:cubicBezTo>
                  <a:pt x="20933" y="25004"/>
                  <a:pt x="19356" y="28230"/>
                  <a:pt x="17560" y="31346"/>
                </a:cubicBezTo>
                <a:cubicBezTo>
                  <a:pt x="16680" y="32885"/>
                  <a:pt x="15764" y="34352"/>
                  <a:pt x="14774" y="35818"/>
                </a:cubicBezTo>
                <a:cubicBezTo>
                  <a:pt x="15764" y="32629"/>
                  <a:pt x="17010" y="29549"/>
                  <a:pt x="18477" y="26543"/>
                </a:cubicBezTo>
                <a:cubicBezTo>
                  <a:pt x="20016" y="23318"/>
                  <a:pt x="21702" y="20128"/>
                  <a:pt x="23352" y="16939"/>
                </a:cubicBezTo>
                <a:cubicBezTo>
                  <a:pt x="23792" y="16023"/>
                  <a:pt x="24232" y="15143"/>
                  <a:pt x="24672" y="14226"/>
                </a:cubicBezTo>
                <a:lnTo>
                  <a:pt x="24818" y="13933"/>
                </a:lnTo>
                <a:close/>
                <a:moveTo>
                  <a:pt x="45823" y="30576"/>
                </a:moveTo>
                <a:lnTo>
                  <a:pt x="45823" y="30576"/>
                </a:lnTo>
                <a:cubicBezTo>
                  <a:pt x="44174" y="30942"/>
                  <a:pt x="42561" y="31272"/>
                  <a:pt x="40911" y="31602"/>
                </a:cubicBezTo>
                <a:cubicBezTo>
                  <a:pt x="38712" y="32042"/>
                  <a:pt x="36549" y="32445"/>
                  <a:pt x="34349" y="32849"/>
                </a:cubicBezTo>
                <a:cubicBezTo>
                  <a:pt x="32187" y="33215"/>
                  <a:pt x="29987" y="33582"/>
                  <a:pt x="27824" y="33912"/>
                </a:cubicBezTo>
                <a:cubicBezTo>
                  <a:pt x="25625" y="34242"/>
                  <a:pt x="23462" y="34535"/>
                  <a:pt x="21299" y="34828"/>
                </a:cubicBezTo>
                <a:cubicBezTo>
                  <a:pt x="19466" y="35048"/>
                  <a:pt x="17670" y="35415"/>
                  <a:pt x="15910" y="35891"/>
                </a:cubicBezTo>
                <a:cubicBezTo>
                  <a:pt x="17084" y="35268"/>
                  <a:pt x="18330" y="34755"/>
                  <a:pt x="19613" y="34352"/>
                </a:cubicBezTo>
                <a:cubicBezTo>
                  <a:pt x="21556" y="33802"/>
                  <a:pt x="23535" y="33362"/>
                  <a:pt x="25552" y="33032"/>
                </a:cubicBezTo>
                <a:cubicBezTo>
                  <a:pt x="27861" y="32629"/>
                  <a:pt x="30170" y="32262"/>
                  <a:pt x="32517" y="31932"/>
                </a:cubicBezTo>
                <a:cubicBezTo>
                  <a:pt x="34863" y="31602"/>
                  <a:pt x="37209" y="31346"/>
                  <a:pt x="39555" y="31089"/>
                </a:cubicBezTo>
                <a:cubicBezTo>
                  <a:pt x="41644" y="30906"/>
                  <a:pt x="43734" y="30722"/>
                  <a:pt x="45823" y="30576"/>
                </a:cubicBezTo>
                <a:close/>
                <a:moveTo>
                  <a:pt x="19063" y="17709"/>
                </a:moveTo>
                <a:lnTo>
                  <a:pt x="19063" y="17709"/>
                </a:lnTo>
                <a:cubicBezTo>
                  <a:pt x="18806" y="18955"/>
                  <a:pt x="18550" y="20238"/>
                  <a:pt x="18257" y="21485"/>
                </a:cubicBezTo>
                <a:cubicBezTo>
                  <a:pt x="17890" y="23024"/>
                  <a:pt x="17523" y="24564"/>
                  <a:pt x="17084" y="26104"/>
                </a:cubicBezTo>
                <a:cubicBezTo>
                  <a:pt x="16607" y="27643"/>
                  <a:pt x="16167" y="29146"/>
                  <a:pt x="15581" y="30649"/>
                </a:cubicBezTo>
                <a:cubicBezTo>
                  <a:pt x="14994" y="32115"/>
                  <a:pt x="14371" y="33545"/>
                  <a:pt x="13674" y="34975"/>
                </a:cubicBezTo>
                <a:cubicBezTo>
                  <a:pt x="13308" y="35671"/>
                  <a:pt x="12941" y="36331"/>
                  <a:pt x="12538" y="37028"/>
                </a:cubicBezTo>
                <a:cubicBezTo>
                  <a:pt x="12208" y="37614"/>
                  <a:pt x="11878" y="38164"/>
                  <a:pt x="11511" y="38714"/>
                </a:cubicBezTo>
                <a:cubicBezTo>
                  <a:pt x="11915" y="37541"/>
                  <a:pt x="12318" y="36404"/>
                  <a:pt x="12685" y="35231"/>
                </a:cubicBezTo>
                <a:cubicBezTo>
                  <a:pt x="13234" y="33728"/>
                  <a:pt x="13748" y="32189"/>
                  <a:pt x="14261" y="30649"/>
                </a:cubicBezTo>
                <a:lnTo>
                  <a:pt x="15837" y="26030"/>
                </a:lnTo>
                <a:cubicBezTo>
                  <a:pt x="16350" y="24527"/>
                  <a:pt x="16827" y="23061"/>
                  <a:pt x="17377" y="21595"/>
                </a:cubicBezTo>
                <a:cubicBezTo>
                  <a:pt x="17853" y="20275"/>
                  <a:pt x="18403" y="18955"/>
                  <a:pt x="19063" y="17709"/>
                </a:cubicBezTo>
                <a:close/>
                <a:moveTo>
                  <a:pt x="42087" y="34599"/>
                </a:moveTo>
                <a:cubicBezTo>
                  <a:pt x="42452" y="34599"/>
                  <a:pt x="42818" y="34602"/>
                  <a:pt x="43184" y="34608"/>
                </a:cubicBezTo>
                <a:cubicBezTo>
                  <a:pt x="39262" y="35415"/>
                  <a:pt x="35339" y="36111"/>
                  <a:pt x="31417" y="36771"/>
                </a:cubicBezTo>
                <a:cubicBezTo>
                  <a:pt x="27055" y="37468"/>
                  <a:pt x="22729" y="38054"/>
                  <a:pt x="18367" y="38604"/>
                </a:cubicBezTo>
                <a:cubicBezTo>
                  <a:pt x="16240" y="38861"/>
                  <a:pt x="14151" y="39081"/>
                  <a:pt x="12025" y="39300"/>
                </a:cubicBezTo>
                <a:cubicBezTo>
                  <a:pt x="13491" y="38567"/>
                  <a:pt x="15031" y="38091"/>
                  <a:pt x="16644" y="37797"/>
                </a:cubicBezTo>
                <a:cubicBezTo>
                  <a:pt x="18733" y="37358"/>
                  <a:pt x="20859" y="37101"/>
                  <a:pt x="22985" y="36734"/>
                </a:cubicBezTo>
                <a:cubicBezTo>
                  <a:pt x="25258" y="36368"/>
                  <a:pt x="27494" y="36001"/>
                  <a:pt x="29767" y="35671"/>
                </a:cubicBezTo>
                <a:cubicBezTo>
                  <a:pt x="32040" y="35305"/>
                  <a:pt x="34349" y="35011"/>
                  <a:pt x="36659" y="34828"/>
                </a:cubicBezTo>
                <a:cubicBezTo>
                  <a:pt x="38461" y="34675"/>
                  <a:pt x="40264" y="34599"/>
                  <a:pt x="42087" y="34599"/>
                </a:cubicBezTo>
                <a:close/>
                <a:moveTo>
                  <a:pt x="13161" y="22951"/>
                </a:moveTo>
                <a:lnTo>
                  <a:pt x="13161" y="22951"/>
                </a:lnTo>
                <a:cubicBezTo>
                  <a:pt x="12904" y="25407"/>
                  <a:pt x="12428" y="27827"/>
                  <a:pt x="11805" y="30209"/>
                </a:cubicBezTo>
                <a:cubicBezTo>
                  <a:pt x="11072" y="32959"/>
                  <a:pt x="10192" y="35708"/>
                  <a:pt x="9275" y="38421"/>
                </a:cubicBezTo>
                <a:cubicBezTo>
                  <a:pt x="8835" y="39850"/>
                  <a:pt x="8286" y="41243"/>
                  <a:pt x="7626" y="42563"/>
                </a:cubicBezTo>
                <a:cubicBezTo>
                  <a:pt x="8286" y="39997"/>
                  <a:pt x="8945" y="37468"/>
                  <a:pt x="9679" y="34902"/>
                </a:cubicBezTo>
                <a:cubicBezTo>
                  <a:pt x="10448" y="32079"/>
                  <a:pt x="11255" y="29293"/>
                  <a:pt x="12061" y="26507"/>
                </a:cubicBezTo>
                <a:cubicBezTo>
                  <a:pt x="12428" y="25297"/>
                  <a:pt x="12795" y="24124"/>
                  <a:pt x="13161" y="22951"/>
                </a:cubicBezTo>
                <a:close/>
                <a:moveTo>
                  <a:pt x="37795" y="37174"/>
                </a:moveTo>
                <a:cubicBezTo>
                  <a:pt x="34130" y="37981"/>
                  <a:pt x="30464" y="38714"/>
                  <a:pt x="26798" y="39447"/>
                </a:cubicBezTo>
                <a:cubicBezTo>
                  <a:pt x="22692" y="40254"/>
                  <a:pt x="18623" y="40987"/>
                  <a:pt x="14517" y="41683"/>
                </a:cubicBezTo>
                <a:cubicBezTo>
                  <a:pt x="12465" y="42013"/>
                  <a:pt x="10375" y="42343"/>
                  <a:pt x="8359" y="42673"/>
                </a:cubicBezTo>
                <a:cubicBezTo>
                  <a:pt x="10045" y="41903"/>
                  <a:pt x="11805" y="41280"/>
                  <a:pt x="13601" y="40877"/>
                </a:cubicBezTo>
                <a:lnTo>
                  <a:pt x="13564" y="40877"/>
                </a:lnTo>
                <a:cubicBezTo>
                  <a:pt x="15544" y="40400"/>
                  <a:pt x="17523" y="39997"/>
                  <a:pt x="19540" y="39594"/>
                </a:cubicBezTo>
                <a:cubicBezTo>
                  <a:pt x="21592" y="39154"/>
                  <a:pt x="23645" y="38751"/>
                  <a:pt x="25735" y="38384"/>
                </a:cubicBezTo>
                <a:cubicBezTo>
                  <a:pt x="27824" y="38017"/>
                  <a:pt x="29877" y="37724"/>
                  <a:pt x="31967" y="37504"/>
                </a:cubicBezTo>
                <a:cubicBezTo>
                  <a:pt x="33910" y="37284"/>
                  <a:pt x="35852" y="37174"/>
                  <a:pt x="37795" y="37174"/>
                </a:cubicBezTo>
                <a:close/>
                <a:moveTo>
                  <a:pt x="7516" y="43003"/>
                </a:moveTo>
                <a:lnTo>
                  <a:pt x="7479" y="43076"/>
                </a:lnTo>
                <a:lnTo>
                  <a:pt x="7479" y="43003"/>
                </a:lnTo>
                <a:close/>
                <a:moveTo>
                  <a:pt x="47747" y="1"/>
                </a:moveTo>
                <a:cubicBezTo>
                  <a:pt x="47716" y="1"/>
                  <a:pt x="47684" y="12"/>
                  <a:pt x="47656" y="40"/>
                </a:cubicBezTo>
                <a:cubicBezTo>
                  <a:pt x="43991" y="3706"/>
                  <a:pt x="40435" y="7445"/>
                  <a:pt x="37026" y="11330"/>
                </a:cubicBezTo>
                <a:cubicBezTo>
                  <a:pt x="33616" y="15180"/>
                  <a:pt x="30317" y="19139"/>
                  <a:pt x="27164" y="23208"/>
                </a:cubicBezTo>
                <a:cubicBezTo>
                  <a:pt x="25368" y="25480"/>
                  <a:pt x="23645" y="27790"/>
                  <a:pt x="21959" y="30099"/>
                </a:cubicBezTo>
                <a:cubicBezTo>
                  <a:pt x="21922" y="30136"/>
                  <a:pt x="21922" y="30136"/>
                  <a:pt x="21922" y="30173"/>
                </a:cubicBezTo>
                <a:lnTo>
                  <a:pt x="21006" y="30906"/>
                </a:lnTo>
                <a:lnTo>
                  <a:pt x="20346" y="31419"/>
                </a:lnTo>
                <a:lnTo>
                  <a:pt x="20969" y="29843"/>
                </a:lnTo>
                <a:cubicBezTo>
                  <a:pt x="21482" y="29036"/>
                  <a:pt x="21959" y="28230"/>
                  <a:pt x="22472" y="27423"/>
                </a:cubicBezTo>
                <a:cubicBezTo>
                  <a:pt x="23682" y="25444"/>
                  <a:pt x="24892" y="23464"/>
                  <a:pt x="26065" y="21485"/>
                </a:cubicBezTo>
                <a:cubicBezTo>
                  <a:pt x="27201" y="19505"/>
                  <a:pt x="28374" y="17489"/>
                  <a:pt x="29511" y="15473"/>
                </a:cubicBezTo>
                <a:cubicBezTo>
                  <a:pt x="30647" y="13493"/>
                  <a:pt x="31747" y="11477"/>
                  <a:pt x="32847" y="9461"/>
                </a:cubicBezTo>
                <a:cubicBezTo>
                  <a:pt x="33946" y="7445"/>
                  <a:pt x="35009" y="5392"/>
                  <a:pt x="36109" y="3339"/>
                </a:cubicBezTo>
                <a:lnTo>
                  <a:pt x="36512" y="2569"/>
                </a:lnTo>
                <a:cubicBezTo>
                  <a:pt x="36567" y="2487"/>
                  <a:pt x="36478" y="2384"/>
                  <a:pt x="36383" y="2384"/>
                </a:cubicBezTo>
                <a:cubicBezTo>
                  <a:pt x="36352" y="2384"/>
                  <a:pt x="36320" y="2395"/>
                  <a:pt x="36292" y="2423"/>
                </a:cubicBezTo>
                <a:cubicBezTo>
                  <a:pt x="34716" y="3962"/>
                  <a:pt x="33250" y="5612"/>
                  <a:pt x="31893" y="7371"/>
                </a:cubicBezTo>
                <a:cubicBezTo>
                  <a:pt x="30574" y="9131"/>
                  <a:pt x="29327" y="10964"/>
                  <a:pt x="28228" y="12870"/>
                </a:cubicBezTo>
                <a:cubicBezTo>
                  <a:pt x="27128" y="14813"/>
                  <a:pt x="26101" y="16792"/>
                  <a:pt x="25185" y="18809"/>
                </a:cubicBezTo>
                <a:cubicBezTo>
                  <a:pt x="24232" y="20825"/>
                  <a:pt x="23352" y="22878"/>
                  <a:pt x="22509" y="24967"/>
                </a:cubicBezTo>
                <a:cubicBezTo>
                  <a:pt x="21776" y="26763"/>
                  <a:pt x="21116" y="28596"/>
                  <a:pt x="20419" y="30393"/>
                </a:cubicBezTo>
                <a:lnTo>
                  <a:pt x="19246" y="32299"/>
                </a:lnTo>
                <a:lnTo>
                  <a:pt x="17963" y="33362"/>
                </a:lnTo>
                <a:lnTo>
                  <a:pt x="17890" y="33399"/>
                </a:lnTo>
                <a:cubicBezTo>
                  <a:pt x="17853" y="33399"/>
                  <a:pt x="17853" y="33435"/>
                  <a:pt x="17853" y="33472"/>
                </a:cubicBezTo>
                <a:cubicBezTo>
                  <a:pt x="16864" y="34315"/>
                  <a:pt x="15874" y="35158"/>
                  <a:pt x="14921" y="36038"/>
                </a:cubicBezTo>
                <a:cubicBezTo>
                  <a:pt x="16827" y="33215"/>
                  <a:pt x="18550" y="30319"/>
                  <a:pt x="20053" y="27277"/>
                </a:cubicBezTo>
                <a:cubicBezTo>
                  <a:pt x="21666" y="24051"/>
                  <a:pt x="23022" y="20715"/>
                  <a:pt x="24122" y="17306"/>
                </a:cubicBezTo>
                <a:cubicBezTo>
                  <a:pt x="24672" y="15546"/>
                  <a:pt x="25185" y="13750"/>
                  <a:pt x="25625" y="11917"/>
                </a:cubicBezTo>
                <a:cubicBezTo>
                  <a:pt x="25662" y="11770"/>
                  <a:pt x="25698" y="11587"/>
                  <a:pt x="25735" y="11404"/>
                </a:cubicBezTo>
                <a:cubicBezTo>
                  <a:pt x="25757" y="11294"/>
                  <a:pt x="25674" y="11224"/>
                  <a:pt x="25589" y="11224"/>
                </a:cubicBezTo>
                <a:cubicBezTo>
                  <a:pt x="25531" y="11224"/>
                  <a:pt x="25471" y="11256"/>
                  <a:pt x="25442" y="11330"/>
                </a:cubicBezTo>
                <a:cubicBezTo>
                  <a:pt x="25405" y="11514"/>
                  <a:pt x="25368" y="11697"/>
                  <a:pt x="25332" y="11880"/>
                </a:cubicBezTo>
                <a:cubicBezTo>
                  <a:pt x="25112" y="12577"/>
                  <a:pt x="24855" y="13273"/>
                  <a:pt x="24525" y="13933"/>
                </a:cubicBezTo>
                <a:cubicBezTo>
                  <a:pt x="24159" y="14740"/>
                  <a:pt x="23755" y="15546"/>
                  <a:pt x="23352" y="16316"/>
                </a:cubicBezTo>
                <a:cubicBezTo>
                  <a:pt x="22546" y="17929"/>
                  <a:pt x="21739" y="19542"/>
                  <a:pt x="20896" y="21118"/>
                </a:cubicBezTo>
                <a:cubicBezTo>
                  <a:pt x="19283" y="24307"/>
                  <a:pt x="17670" y="27497"/>
                  <a:pt x="16277" y="30796"/>
                </a:cubicBezTo>
                <a:cubicBezTo>
                  <a:pt x="15507" y="32665"/>
                  <a:pt x="14847" y="34535"/>
                  <a:pt x="14297" y="36478"/>
                </a:cubicBezTo>
                <a:cubicBezTo>
                  <a:pt x="14297" y="36514"/>
                  <a:pt x="14297" y="36551"/>
                  <a:pt x="14297" y="36588"/>
                </a:cubicBezTo>
                <a:cubicBezTo>
                  <a:pt x="13271" y="37504"/>
                  <a:pt x="12281" y="38421"/>
                  <a:pt x="11292" y="39337"/>
                </a:cubicBezTo>
                <a:lnTo>
                  <a:pt x="11255" y="39337"/>
                </a:lnTo>
                <a:lnTo>
                  <a:pt x="11328" y="39190"/>
                </a:lnTo>
                <a:cubicBezTo>
                  <a:pt x="12171" y="38054"/>
                  <a:pt x="12941" y="36881"/>
                  <a:pt x="13601" y="35635"/>
                </a:cubicBezTo>
                <a:cubicBezTo>
                  <a:pt x="14334" y="34242"/>
                  <a:pt x="15031" y="32812"/>
                  <a:pt x="15581" y="31309"/>
                </a:cubicBezTo>
                <a:cubicBezTo>
                  <a:pt x="16167" y="29843"/>
                  <a:pt x="16680" y="28340"/>
                  <a:pt x="17157" y="26800"/>
                </a:cubicBezTo>
                <a:cubicBezTo>
                  <a:pt x="17633" y="25297"/>
                  <a:pt x="18037" y="23721"/>
                  <a:pt x="18403" y="22145"/>
                </a:cubicBezTo>
                <a:cubicBezTo>
                  <a:pt x="18770" y="20568"/>
                  <a:pt x="19100" y="19029"/>
                  <a:pt x="19393" y="17452"/>
                </a:cubicBezTo>
                <a:lnTo>
                  <a:pt x="19503" y="16866"/>
                </a:lnTo>
                <a:cubicBezTo>
                  <a:pt x="19527" y="16768"/>
                  <a:pt x="19438" y="16687"/>
                  <a:pt x="19354" y="16687"/>
                </a:cubicBezTo>
                <a:cubicBezTo>
                  <a:pt x="19312" y="16687"/>
                  <a:pt x="19271" y="16707"/>
                  <a:pt x="19246" y="16756"/>
                </a:cubicBezTo>
                <a:cubicBezTo>
                  <a:pt x="18550" y="18112"/>
                  <a:pt x="17890" y="19505"/>
                  <a:pt x="17377" y="20935"/>
                </a:cubicBezTo>
                <a:cubicBezTo>
                  <a:pt x="16827" y="22401"/>
                  <a:pt x="16314" y="23831"/>
                  <a:pt x="15837" y="25297"/>
                </a:cubicBezTo>
                <a:cubicBezTo>
                  <a:pt x="15287" y="26837"/>
                  <a:pt x="14774" y="28413"/>
                  <a:pt x="14224" y="29916"/>
                </a:cubicBezTo>
                <a:lnTo>
                  <a:pt x="12648" y="34572"/>
                </a:lnTo>
                <a:lnTo>
                  <a:pt x="11035" y="39227"/>
                </a:lnTo>
                <a:lnTo>
                  <a:pt x="10962" y="39447"/>
                </a:lnTo>
                <a:cubicBezTo>
                  <a:pt x="10925" y="39447"/>
                  <a:pt x="10925" y="39484"/>
                  <a:pt x="10925" y="39557"/>
                </a:cubicBezTo>
                <a:cubicBezTo>
                  <a:pt x="10925" y="39630"/>
                  <a:pt x="10888" y="39704"/>
                  <a:pt x="10852" y="39814"/>
                </a:cubicBezTo>
                <a:cubicBezTo>
                  <a:pt x="10192" y="40400"/>
                  <a:pt x="9569" y="41023"/>
                  <a:pt x="8909" y="41647"/>
                </a:cubicBezTo>
                <a:cubicBezTo>
                  <a:pt x="8542" y="42013"/>
                  <a:pt x="8176" y="42380"/>
                  <a:pt x="7846" y="42746"/>
                </a:cubicBezTo>
                <a:cubicBezTo>
                  <a:pt x="9092" y="40254"/>
                  <a:pt x="9862" y="37578"/>
                  <a:pt x="10705" y="34938"/>
                </a:cubicBezTo>
                <a:cubicBezTo>
                  <a:pt x="11621" y="32189"/>
                  <a:pt x="12355" y="29366"/>
                  <a:pt x="12941" y="26543"/>
                </a:cubicBezTo>
                <a:cubicBezTo>
                  <a:pt x="13271" y="24931"/>
                  <a:pt x="13454" y="23318"/>
                  <a:pt x="13564" y="21705"/>
                </a:cubicBezTo>
                <a:cubicBezTo>
                  <a:pt x="13564" y="21622"/>
                  <a:pt x="13495" y="21575"/>
                  <a:pt x="13421" y="21575"/>
                </a:cubicBezTo>
                <a:cubicBezTo>
                  <a:pt x="13364" y="21575"/>
                  <a:pt x="13303" y="21604"/>
                  <a:pt x="13271" y="21668"/>
                </a:cubicBezTo>
                <a:cubicBezTo>
                  <a:pt x="12428" y="24454"/>
                  <a:pt x="11585" y="27277"/>
                  <a:pt x="10778" y="30063"/>
                </a:cubicBezTo>
                <a:cubicBezTo>
                  <a:pt x="9972" y="32885"/>
                  <a:pt x="9165" y="35708"/>
                  <a:pt x="8396" y="38531"/>
                </a:cubicBezTo>
                <a:cubicBezTo>
                  <a:pt x="7956" y="40107"/>
                  <a:pt x="7552" y="41683"/>
                  <a:pt x="7149" y="43296"/>
                </a:cubicBezTo>
                <a:cubicBezTo>
                  <a:pt x="7113" y="43333"/>
                  <a:pt x="7113" y="43369"/>
                  <a:pt x="7149" y="43406"/>
                </a:cubicBezTo>
                <a:cubicBezTo>
                  <a:pt x="4656" y="45899"/>
                  <a:pt x="2310" y="48465"/>
                  <a:pt x="1" y="51068"/>
                </a:cubicBezTo>
                <a:lnTo>
                  <a:pt x="1" y="51251"/>
                </a:lnTo>
                <a:cubicBezTo>
                  <a:pt x="2384" y="48575"/>
                  <a:pt x="4803" y="45972"/>
                  <a:pt x="7332" y="43443"/>
                </a:cubicBezTo>
                <a:lnTo>
                  <a:pt x="7332" y="43406"/>
                </a:lnTo>
                <a:cubicBezTo>
                  <a:pt x="7406" y="43333"/>
                  <a:pt x="7479" y="43296"/>
                  <a:pt x="7552" y="43223"/>
                </a:cubicBezTo>
                <a:lnTo>
                  <a:pt x="7736" y="43003"/>
                </a:lnTo>
                <a:cubicBezTo>
                  <a:pt x="11805" y="42416"/>
                  <a:pt x="15837" y="41720"/>
                  <a:pt x="19870" y="40987"/>
                </a:cubicBezTo>
                <a:cubicBezTo>
                  <a:pt x="23939" y="40290"/>
                  <a:pt x="28081" y="39484"/>
                  <a:pt x="32150" y="38641"/>
                </a:cubicBezTo>
                <a:cubicBezTo>
                  <a:pt x="34423" y="38164"/>
                  <a:pt x="36732" y="37651"/>
                  <a:pt x="39005" y="37174"/>
                </a:cubicBezTo>
                <a:cubicBezTo>
                  <a:pt x="39152" y="37101"/>
                  <a:pt x="39115" y="36918"/>
                  <a:pt x="38968" y="36881"/>
                </a:cubicBezTo>
                <a:cubicBezTo>
                  <a:pt x="36879" y="36881"/>
                  <a:pt x="34753" y="36954"/>
                  <a:pt x="32663" y="37138"/>
                </a:cubicBezTo>
                <a:cubicBezTo>
                  <a:pt x="30574" y="37358"/>
                  <a:pt x="28484" y="37614"/>
                  <a:pt x="26395" y="37981"/>
                </a:cubicBezTo>
                <a:cubicBezTo>
                  <a:pt x="24342" y="38347"/>
                  <a:pt x="22252" y="38751"/>
                  <a:pt x="20163" y="39154"/>
                </a:cubicBezTo>
                <a:cubicBezTo>
                  <a:pt x="18110" y="39594"/>
                  <a:pt x="16130" y="39997"/>
                  <a:pt x="14114" y="40474"/>
                </a:cubicBezTo>
                <a:cubicBezTo>
                  <a:pt x="12208" y="40877"/>
                  <a:pt x="10338" y="41500"/>
                  <a:pt x="8542" y="42306"/>
                </a:cubicBezTo>
                <a:cubicBezTo>
                  <a:pt x="8469" y="42343"/>
                  <a:pt x="8359" y="42416"/>
                  <a:pt x="8286" y="42453"/>
                </a:cubicBezTo>
                <a:cubicBezTo>
                  <a:pt x="9129" y="41610"/>
                  <a:pt x="10008" y="40767"/>
                  <a:pt x="10888" y="39924"/>
                </a:cubicBezTo>
                <a:cubicBezTo>
                  <a:pt x="10908" y="39933"/>
                  <a:pt x="10928" y="39938"/>
                  <a:pt x="10947" y="39938"/>
                </a:cubicBezTo>
                <a:cubicBezTo>
                  <a:pt x="10998" y="39938"/>
                  <a:pt x="11045" y="39904"/>
                  <a:pt x="11072" y="39850"/>
                </a:cubicBezTo>
                <a:cubicBezTo>
                  <a:pt x="11072" y="39814"/>
                  <a:pt x="11072" y="39777"/>
                  <a:pt x="11108" y="39740"/>
                </a:cubicBezTo>
                <a:lnTo>
                  <a:pt x="11365" y="39594"/>
                </a:lnTo>
                <a:cubicBezTo>
                  <a:pt x="13418" y="39374"/>
                  <a:pt x="15471" y="39154"/>
                  <a:pt x="17560" y="38897"/>
                </a:cubicBezTo>
                <a:cubicBezTo>
                  <a:pt x="19723" y="38641"/>
                  <a:pt x="21886" y="38384"/>
                  <a:pt x="24049" y="38091"/>
                </a:cubicBezTo>
                <a:cubicBezTo>
                  <a:pt x="26175" y="37797"/>
                  <a:pt x="28374" y="37468"/>
                  <a:pt x="30574" y="37138"/>
                </a:cubicBezTo>
                <a:cubicBezTo>
                  <a:pt x="32737" y="36771"/>
                  <a:pt x="34863" y="36404"/>
                  <a:pt x="37026" y="36038"/>
                </a:cubicBezTo>
                <a:cubicBezTo>
                  <a:pt x="39188" y="35635"/>
                  <a:pt x="41351" y="35231"/>
                  <a:pt x="43514" y="34792"/>
                </a:cubicBezTo>
                <a:lnTo>
                  <a:pt x="44320" y="34645"/>
                </a:lnTo>
                <a:cubicBezTo>
                  <a:pt x="44467" y="34608"/>
                  <a:pt x="44430" y="34388"/>
                  <a:pt x="44284" y="34352"/>
                </a:cubicBezTo>
                <a:cubicBezTo>
                  <a:pt x="43418" y="34310"/>
                  <a:pt x="42552" y="34290"/>
                  <a:pt x="41688" y="34290"/>
                </a:cubicBezTo>
                <a:cubicBezTo>
                  <a:pt x="40247" y="34290"/>
                  <a:pt x="38813" y="34347"/>
                  <a:pt x="37392" y="34462"/>
                </a:cubicBezTo>
                <a:cubicBezTo>
                  <a:pt x="35083" y="34645"/>
                  <a:pt x="32810" y="34938"/>
                  <a:pt x="30500" y="35231"/>
                </a:cubicBezTo>
                <a:cubicBezTo>
                  <a:pt x="28228" y="35561"/>
                  <a:pt x="25918" y="35965"/>
                  <a:pt x="23645" y="36331"/>
                </a:cubicBezTo>
                <a:cubicBezTo>
                  <a:pt x="22509" y="36551"/>
                  <a:pt x="21373" y="36734"/>
                  <a:pt x="20236" y="36918"/>
                </a:cubicBezTo>
                <a:cubicBezTo>
                  <a:pt x="19210" y="37064"/>
                  <a:pt x="18220" y="37211"/>
                  <a:pt x="17193" y="37394"/>
                </a:cubicBezTo>
                <a:cubicBezTo>
                  <a:pt x="15214" y="37724"/>
                  <a:pt x="13344" y="38347"/>
                  <a:pt x="11585" y="39300"/>
                </a:cubicBezTo>
                <a:cubicBezTo>
                  <a:pt x="12428" y="38494"/>
                  <a:pt x="13308" y="37688"/>
                  <a:pt x="14188" y="36881"/>
                </a:cubicBezTo>
                <a:cubicBezTo>
                  <a:pt x="14407" y="36771"/>
                  <a:pt x="14591" y="36624"/>
                  <a:pt x="14811" y="36478"/>
                </a:cubicBezTo>
                <a:cubicBezTo>
                  <a:pt x="16644" y="35855"/>
                  <a:pt x="18586" y="35415"/>
                  <a:pt x="20529" y="35195"/>
                </a:cubicBezTo>
                <a:cubicBezTo>
                  <a:pt x="22692" y="34865"/>
                  <a:pt x="24855" y="34608"/>
                  <a:pt x="26981" y="34278"/>
                </a:cubicBezTo>
                <a:cubicBezTo>
                  <a:pt x="29144" y="33948"/>
                  <a:pt x="31380" y="33582"/>
                  <a:pt x="33543" y="33215"/>
                </a:cubicBezTo>
                <a:cubicBezTo>
                  <a:pt x="35742" y="32812"/>
                  <a:pt x="37905" y="32409"/>
                  <a:pt x="40105" y="32006"/>
                </a:cubicBezTo>
                <a:cubicBezTo>
                  <a:pt x="42268" y="31566"/>
                  <a:pt x="44430" y="31089"/>
                  <a:pt x="46593" y="30613"/>
                </a:cubicBezTo>
                <a:lnTo>
                  <a:pt x="47400" y="30429"/>
                </a:lnTo>
                <a:cubicBezTo>
                  <a:pt x="47546" y="30393"/>
                  <a:pt x="47510" y="30209"/>
                  <a:pt x="47363" y="30173"/>
                </a:cubicBezTo>
                <a:cubicBezTo>
                  <a:pt x="44980" y="30319"/>
                  <a:pt x="42634" y="30503"/>
                  <a:pt x="40288" y="30722"/>
                </a:cubicBezTo>
                <a:cubicBezTo>
                  <a:pt x="37905" y="30979"/>
                  <a:pt x="35559" y="31236"/>
                  <a:pt x="33250" y="31529"/>
                </a:cubicBezTo>
                <a:cubicBezTo>
                  <a:pt x="30904" y="31859"/>
                  <a:pt x="28558" y="32225"/>
                  <a:pt x="26211" y="32629"/>
                </a:cubicBezTo>
                <a:cubicBezTo>
                  <a:pt x="24159" y="32959"/>
                  <a:pt x="22106" y="33399"/>
                  <a:pt x="20089" y="33948"/>
                </a:cubicBezTo>
                <a:cubicBezTo>
                  <a:pt x="18403" y="34425"/>
                  <a:pt x="16790" y="35158"/>
                  <a:pt x="15287" y="36111"/>
                </a:cubicBezTo>
                <a:lnTo>
                  <a:pt x="15141" y="36148"/>
                </a:lnTo>
                <a:cubicBezTo>
                  <a:pt x="16057" y="35305"/>
                  <a:pt x="17047" y="34462"/>
                  <a:pt x="18000" y="33655"/>
                </a:cubicBezTo>
                <a:lnTo>
                  <a:pt x="18037" y="33655"/>
                </a:lnTo>
                <a:cubicBezTo>
                  <a:pt x="18880" y="33289"/>
                  <a:pt x="19760" y="33032"/>
                  <a:pt x="20639" y="32849"/>
                </a:cubicBezTo>
                <a:cubicBezTo>
                  <a:pt x="21519" y="32665"/>
                  <a:pt x="22436" y="32482"/>
                  <a:pt x="23315" y="32335"/>
                </a:cubicBezTo>
                <a:cubicBezTo>
                  <a:pt x="25185" y="32006"/>
                  <a:pt x="27055" y="31639"/>
                  <a:pt x="28887" y="31272"/>
                </a:cubicBezTo>
                <a:cubicBezTo>
                  <a:pt x="30757" y="30869"/>
                  <a:pt x="32590" y="30466"/>
                  <a:pt x="34459" y="30026"/>
                </a:cubicBezTo>
                <a:cubicBezTo>
                  <a:pt x="36292" y="29586"/>
                  <a:pt x="38125" y="29146"/>
                  <a:pt x="39995" y="28633"/>
                </a:cubicBezTo>
                <a:cubicBezTo>
                  <a:pt x="41828" y="28156"/>
                  <a:pt x="43661" y="27680"/>
                  <a:pt x="45494" y="27130"/>
                </a:cubicBezTo>
                <a:lnTo>
                  <a:pt x="46190" y="26947"/>
                </a:lnTo>
                <a:cubicBezTo>
                  <a:pt x="46327" y="26912"/>
                  <a:pt x="46304" y="26687"/>
                  <a:pt x="46181" y="26687"/>
                </a:cubicBezTo>
                <a:cubicBezTo>
                  <a:pt x="46172" y="26687"/>
                  <a:pt x="46163" y="26688"/>
                  <a:pt x="46153" y="26690"/>
                </a:cubicBezTo>
                <a:cubicBezTo>
                  <a:pt x="44247" y="26763"/>
                  <a:pt x="42341" y="26983"/>
                  <a:pt x="40435" y="27240"/>
                </a:cubicBezTo>
                <a:cubicBezTo>
                  <a:pt x="38565" y="27497"/>
                  <a:pt x="36622" y="27827"/>
                  <a:pt x="34753" y="28156"/>
                </a:cubicBezTo>
                <a:cubicBezTo>
                  <a:pt x="32847" y="28486"/>
                  <a:pt x="31050" y="28816"/>
                  <a:pt x="29181" y="29183"/>
                </a:cubicBezTo>
                <a:cubicBezTo>
                  <a:pt x="27384" y="29549"/>
                  <a:pt x="25588" y="29989"/>
                  <a:pt x="23829" y="30539"/>
                </a:cubicBezTo>
                <a:cubicBezTo>
                  <a:pt x="22949" y="30832"/>
                  <a:pt x="22106" y="31126"/>
                  <a:pt x="21263" y="31492"/>
                </a:cubicBezTo>
                <a:cubicBezTo>
                  <a:pt x="20896" y="31639"/>
                  <a:pt x="20493" y="31822"/>
                  <a:pt x="20126" y="32006"/>
                </a:cubicBezTo>
                <a:cubicBezTo>
                  <a:pt x="20163" y="31969"/>
                  <a:pt x="20199" y="31896"/>
                  <a:pt x="20199" y="31822"/>
                </a:cubicBezTo>
                <a:cubicBezTo>
                  <a:pt x="20859" y="31309"/>
                  <a:pt x="21482" y="30796"/>
                  <a:pt x="22142" y="30283"/>
                </a:cubicBezTo>
                <a:lnTo>
                  <a:pt x="22692" y="29953"/>
                </a:lnTo>
                <a:cubicBezTo>
                  <a:pt x="22711" y="29989"/>
                  <a:pt x="22738" y="30008"/>
                  <a:pt x="22766" y="30008"/>
                </a:cubicBezTo>
                <a:cubicBezTo>
                  <a:pt x="22793" y="30008"/>
                  <a:pt x="22821" y="29989"/>
                  <a:pt x="22839" y="29953"/>
                </a:cubicBezTo>
                <a:lnTo>
                  <a:pt x="22985" y="29806"/>
                </a:lnTo>
                <a:cubicBezTo>
                  <a:pt x="28044" y="27020"/>
                  <a:pt x="33030" y="24161"/>
                  <a:pt x="38015" y="21301"/>
                </a:cubicBezTo>
                <a:cubicBezTo>
                  <a:pt x="43294" y="18222"/>
                  <a:pt x="48500" y="15070"/>
                  <a:pt x="53705" y="11844"/>
                </a:cubicBezTo>
                <a:cubicBezTo>
                  <a:pt x="56638" y="10047"/>
                  <a:pt x="59534" y="8215"/>
                  <a:pt x="62430" y="6382"/>
                </a:cubicBezTo>
                <a:cubicBezTo>
                  <a:pt x="62526" y="6317"/>
                  <a:pt x="62482" y="6112"/>
                  <a:pt x="62370" y="6112"/>
                </a:cubicBezTo>
                <a:cubicBezTo>
                  <a:pt x="62355" y="6112"/>
                  <a:pt x="62338" y="6116"/>
                  <a:pt x="62320" y="6125"/>
                </a:cubicBezTo>
                <a:lnTo>
                  <a:pt x="62283" y="6125"/>
                </a:lnTo>
                <a:cubicBezTo>
                  <a:pt x="57334" y="8215"/>
                  <a:pt x="52532" y="10524"/>
                  <a:pt x="47803" y="13053"/>
                </a:cubicBezTo>
                <a:cubicBezTo>
                  <a:pt x="43074" y="15583"/>
                  <a:pt x="38455" y="18332"/>
                  <a:pt x="33910" y="21375"/>
                </a:cubicBezTo>
                <a:cubicBezTo>
                  <a:pt x="30794" y="23464"/>
                  <a:pt x="27751" y="25627"/>
                  <a:pt x="24745" y="27936"/>
                </a:cubicBezTo>
                <a:cubicBezTo>
                  <a:pt x="27604" y="24931"/>
                  <a:pt x="30390" y="21888"/>
                  <a:pt x="33103" y="18772"/>
                </a:cubicBezTo>
                <a:cubicBezTo>
                  <a:pt x="36439" y="14923"/>
                  <a:pt x="39665" y="11001"/>
                  <a:pt x="42781" y="7005"/>
                </a:cubicBezTo>
                <a:cubicBezTo>
                  <a:pt x="44504" y="4769"/>
                  <a:pt x="46190" y="2496"/>
                  <a:pt x="47876" y="186"/>
                </a:cubicBezTo>
                <a:cubicBezTo>
                  <a:pt x="47931" y="104"/>
                  <a:pt x="47842" y="1"/>
                  <a:pt x="47747" y="1"/>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79" name="Google Shape;2479;p61"/>
          <p:cNvGrpSpPr/>
          <p:nvPr/>
        </p:nvGrpSpPr>
        <p:grpSpPr>
          <a:xfrm>
            <a:off x="8542847" y="-179901"/>
            <a:ext cx="741626" cy="1195489"/>
            <a:chOff x="510547" y="4000024"/>
            <a:chExt cx="741626" cy="1195489"/>
          </a:xfrm>
        </p:grpSpPr>
        <p:sp>
          <p:nvSpPr>
            <p:cNvPr id="2480" name="Google Shape;2480;p61"/>
            <p:cNvSpPr/>
            <p:nvPr/>
          </p:nvSpPr>
          <p:spPr>
            <a:xfrm rot="3521228">
              <a:off x="718991" y="4602634"/>
              <a:ext cx="26666" cy="19715"/>
            </a:xfrm>
            <a:custGeom>
              <a:avLst/>
              <a:gdLst/>
              <a:ahLst/>
              <a:cxnLst/>
              <a:rect l="l" t="t" r="r" b="b"/>
              <a:pathLst>
                <a:path w="844" h="624" extrusionOk="0">
                  <a:moveTo>
                    <a:pt x="403" y="0"/>
                  </a:moveTo>
                  <a:cubicBezTo>
                    <a:pt x="0" y="0"/>
                    <a:pt x="0" y="624"/>
                    <a:pt x="403" y="624"/>
                  </a:cubicBezTo>
                  <a:cubicBezTo>
                    <a:pt x="843" y="624"/>
                    <a:pt x="843" y="0"/>
                    <a:pt x="4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 name="Google Shape;2481;p61"/>
            <p:cNvSpPr/>
            <p:nvPr/>
          </p:nvSpPr>
          <p:spPr>
            <a:xfrm rot="3521228">
              <a:off x="750341" y="4705621"/>
              <a:ext cx="28972" cy="20884"/>
            </a:xfrm>
            <a:custGeom>
              <a:avLst/>
              <a:gdLst/>
              <a:ahLst/>
              <a:cxnLst/>
              <a:rect l="l" t="t" r="r" b="b"/>
              <a:pathLst>
                <a:path w="917" h="661" extrusionOk="0">
                  <a:moveTo>
                    <a:pt x="220" y="1"/>
                  </a:moveTo>
                  <a:cubicBezTo>
                    <a:pt x="184" y="37"/>
                    <a:pt x="147" y="37"/>
                    <a:pt x="110" y="74"/>
                  </a:cubicBezTo>
                  <a:cubicBezTo>
                    <a:pt x="74" y="111"/>
                    <a:pt x="74" y="147"/>
                    <a:pt x="37" y="184"/>
                  </a:cubicBezTo>
                  <a:cubicBezTo>
                    <a:pt x="37" y="221"/>
                    <a:pt x="0" y="257"/>
                    <a:pt x="0" y="331"/>
                  </a:cubicBezTo>
                  <a:lnTo>
                    <a:pt x="0" y="404"/>
                  </a:lnTo>
                  <a:cubicBezTo>
                    <a:pt x="37" y="477"/>
                    <a:pt x="74" y="514"/>
                    <a:pt x="110" y="551"/>
                  </a:cubicBezTo>
                  <a:lnTo>
                    <a:pt x="147" y="624"/>
                  </a:lnTo>
                  <a:cubicBezTo>
                    <a:pt x="220" y="624"/>
                    <a:pt x="294" y="661"/>
                    <a:pt x="330" y="661"/>
                  </a:cubicBezTo>
                  <a:lnTo>
                    <a:pt x="624" y="661"/>
                  </a:lnTo>
                  <a:cubicBezTo>
                    <a:pt x="660" y="661"/>
                    <a:pt x="697" y="661"/>
                    <a:pt x="733" y="624"/>
                  </a:cubicBezTo>
                  <a:cubicBezTo>
                    <a:pt x="770" y="624"/>
                    <a:pt x="807" y="587"/>
                    <a:pt x="843" y="551"/>
                  </a:cubicBezTo>
                  <a:cubicBezTo>
                    <a:pt x="880" y="514"/>
                    <a:pt x="880" y="477"/>
                    <a:pt x="880" y="441"/>
                  </a:cubicBezTo>
                  <a:cubicBezTo>
                    <a:pt x="917" y="404"/>
                    <a:pt x="917" y="367"/>
                    <a:pt x="917" y="331"/>
                  </a:cubicBezTo>
                  <a:lnTo>
                    <a:pt x="917" y="257"/>
                  </a:lnTo>
                  <a:cubicBezTo>
                    <a:pt x="917" y="184"/>
                    <a:pt x="880" y="147"/>
                    <a:pt x="843" y="111"/>
                  </a:cubicBezTo>
                  <a:lnTo>
                    <a:pt x="770" y="37"/>
                  </a:lnTo>
                  <a:cubicBezTo>
                    <a:pt x="733" y="37"/>
                    <a:pt x="660" y="1"/>
                    <a:pt x="6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 name="Google Shape;2482;p61"/>
            <p:cNvSpPr/>
            <p:nvPr/>
          </p:nvSpPr>
          <p:spPr>
            <a:xfrm rot="3521228">
              <a:off x="792815" y="4611079"/>
              <a:ext cx="35955" cy="32068"/>
            </a:xfrm>
            <a:custGeom>
              <a:avLst/>
              <a:gdLst/>
              <a:ahLst/>
              <a:cxnLst/>
              <a:rect l="l" t="t" r="r" b="b"/>
              <a:pathLst>
                <a:path w="1138" h="1015" extrusionOk="0">
                  <a:moveTo>
                    <a:pt x="501" y="1"/>
                  </a:moveTo>
                  <a:cubicBezTo>
                    <a:pt x="242" y="1"/>
                    <a:pt x="1" y="199"/>
                    <a:pt x="1" y="501"/>
                  </a:cubicBezTo>
                  <a:cubicBezTo>
                    <a:pt x="1" y="758"/>
                    <a:pt x="221" y="978"/>
                    <a:pt x="477" y="1014"/>
                  </a:cubicBezTo>
                  <a:cubicBezTo>
                    <a:pt x="917" y="978"/>
                    <a:pt x="1137" y="464"/>
                    <a:pt x="844" y="134"/>
                  </a:cubicBezTo>
                  <a:cubicBezTo>
                    <a:pt x="740" y="42"/>
                    <a:pt x="619" y="1"/>
                    <a:pt x="5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 name="Google Shape;2483;p61"/>
            <p:cNvSpPr/>
            <p:nvPr/>
          </p:nvSpPr>
          <p:spPr>
            <a:xfrm rot="3521228">
              <a:off x="968227" y="4767298"/>
              <a:ext cx="37092" cy="30141"/>
            </a:xfrm>
            <a:custGeom>
              <a:avLst/>
              <a:gdLst/>
              <a:ahLst/>
              <a:cxnLst/>
              <a:rect l="l" t="t" r="r" b="b"/>
              <a:pathLst>
                <a:path w="1174" h="954" extrusionOk="0">
                  <a:moveTo>
                    <a:pt x="331" y="0"/>
                  </a:moveTo>
                  <a:lnTo>
                    <a:pt x="221" y="73"/>
                  </a:lnTo>
                  <a:cubicBezTo>
                    <a:pt x="147" y="73"/>
                    <a:pt x="111" y="110"/>
                    <a:pt x="111" y="183"/>
                  </a:cubicBezTo>
                  <a:cubicBezTo>
                    <a:pt x="74" y="183"/>
                    <a:pt x="37" y="220"/>
                    <a:pt x="37" y="257"/>
                  </a:cubicBezTo>
                  <a:cubicBezTo>
                    <a:pt x="1" y="330"/>
                    <a:pt x="1" y="367"/>
                    <a:pt x="1" y="440"/>
                  </a:cubicBezTo>
                  <a:lnTo>
                    <a:pt x="1" y="550"/>
                  </a:lnTo>
                  <a:lnTo>
                    <a:pt x="37" y="660"/>
                  </a:lnTo>
                  <a:cubicBezTo>
                    <a:pt x="74" y="697"/>
                    <a:pt x="111" y="733"/>
                    <a:pt x="147" y="770"/>
                  </a:cubicBezTo>
                  <a:cubicBezTo>
                    <a:pt x="184" y="807"/>
                    <a:pt x="257" y="843"/>
                    <a:pt x="294" y="843"/>
                  </a:cubicBezTo>
                  <a:lnTo>
                    <a:pt x="294" y="953"/>
                  </a:lnTo>
                  <a:lnTo>
                    <a:pt x="404" y="953"/>
                  </a:lnTo>
                  <a:lnTo>
                    <a:pt x="376" y="934"/>
                  </a:lnTo>
                  <a:lnTo>
                    <a:pt x="376" y="934"/>
                  </a:lnTo>
                  <a:cubicBezTo>
                    <a:pt x="400" y="946"/>
                    <a:pt x="424" y="953"/>
                    <a:pt x="441" y="953"/>
                  </a:cubicBezTo>
                  <a:lnTo>
                    <a:pt x="697" y="953"/>
                  </a:lnTo>
                  <a:cubicBezTo>
                    <a:pt x="734" y="953"/>
                    <a:pt x="807" y="953"/>
                    <a:pt x="881" y="916"/>
                  </a:cubicBezTo>
                  <a:cubicBezTo>
                    <a:pt x="991" y="880"/>
                    <a:pt x="1100" y="770"/>
                    <a:pt x="1137" y="660"/>
                  </a:cubicBezTo>
                  <a:cubicBezTo>
                    <a:pt x="1137" y="587"/>
                    <a:pt x="1174" y="550"/>
                    <a:pt x="1174" y="477"/>
                  </a:cubicBezTo>
                  <a:lnTo>
                    <a:pt x="1174" y="330"/>
                  </a:lnTo>
                  <a:cubicBezTo>
                    <a:pt x="1137" y="257"/>
                    <a:pt x="1100" y="183"/>
                    <a:pt x="1027" y="147"/>
                  </a:cubicBezTo>
                  <a:lnTo>
                    <a:pt x="954" y="73"/>
                  </a:lnTo>
                  <a:cubicBezTo>
                    <a:pt x="881" y="37"/>
                    <a:pt x="771" y="0"/>
                    <a:pt x="697" y="0"/>
                  </a:cubicBezTo>
                  <a:lnTo>
                    <a:pt x="477" y="0"/>
                  </a:lnTo>
                  <a:cubicBezTo>
                    <a:pt x="461" y="0"/>
                    <a:pt x="446" y="2"/>
                    <a:pt x="433" y="5"/>
                  </a:cubicBezTo>
                  <a:lnTo>
                    <a:pt x="433" y="5"/>
                  </a:lnTo>
                  <a:lnTo>
                    <a:pt x="44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 name="Google Shape;2484;p61"/>
            <p:cNvSpPr/>
            <p:nvPr/>
          </p:nvSpPr>
          <p:spPr>
            <a:xfrm rot="3521228">
              <a:off x="814499" y="4746099"/>
              <a:ext cx="38261" cy="32479"/>
            </a:xfrm>
            <a:custGeom>
              <a:avLst/>
              <a:gdLst/>
              <a:ahLst/>
              <a:cxnLst/>
              <a:rect l="l" t="t" r="r" b="b"/>
              <a:pathLst>
                <a:path w="1211" h="1028" extrusionOk="0">
                  <a:moveTo>
                    <a:pt x="550" y="1"/>
                  </a:moveTo>
                  <a:cubicBezTo>
                    <a:pt x="257" y="1"/>
                    <a:pt x="0" y="221"/>
                    <a:pt x="0" y="514"/>
                  </a:cubicBezTo>
                  <a:cubicBezTo>
                    <a:pt x="0" y="807"/>
                    <a:pt x="257" y="1027"/>
                    <a:pt x="550" y="1027"/>
                  </a:cubicBezTo>
                  <a:cubicBezTo>
                    <a:pt x="1210" y="1027"/>
                    <a:pt x="1210" y="1"/>
                    <a:pt x="5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 name="Google Shape;2485;p61"/>
            <p:cNvSpPr/>
            <p:nvPr/>
          </p:nvSpPr>
          <p:spPr>
            <a:xfrm rot="3521228">
              <a:off x="698772" y="4931449"/>
              <a:ext cx="32448" cy="40599"/>
            </a:xfrm>
            <a:custGeom>
              <a:avLst/>
              <a:gdLst/>
              <a:ahLst/>
              <a:cxnLst/>
              <a:rect l="l" t="t" r="r" b="b"/>
              <a:pathLst>
                <a:path w="1027" h="1285" extrusionOk="0">
                  <a:moveTo>
                    <a:pt x="367" y="1"/>
                  </a:moveTo>
                  <a:cubicBezTo>
                    <a:pt x="293" y="38"/>
                    <a:pt x="183" y="74"/>
                    <a:pt x="147" y="148"/>
                  </a:cubicBezTo>
                  <a:lnTo>
                    <a:pt x="37" y="258"/>
                  </a:lnTo>
                  <a:cubicBezTo>
                    <a:pt x="0" y="331"/>
                    <a:pt x="0" y="404"/>
                    <a:pt x="0" y="514"/>
                  </a:cubicBezTo>
                  <a:lnTo>
                    <a:pt x="0" y="624"/>
                  </a:lnTo>
                  <a:cubicBezTo>
                    <a:pt x="0" y="661"/>
                    <a:pt x="0" y="734"/>
                    <a:pt x="0" y="771"/>
                  </a:cubicBezTo>
                  <a:cubicBezTo>
                    <a:pt x="0" y="844"/>
                    <a:pt x="0" y="917"/>
                    <a:pt x="37" y="991"/>
                  </a:cubicBezTo>
                  <a:cubicBezTo>
                    <a:pt x="37" y="1027"/>
                    <a:pt x="73" y="1101"/>
                    <a:pt x="147" y="1137"/>
                  </a:cubicBezTo>
                  <a:cubicBezTo>
                    <a:pt x="183" y="1174"/>
                    <a:pt x="257" y="1211"/>
                    <a:pt x="293" y="1247"/>
                  </a:cubicBezTo>
                  <a:cubicBezTo>
                    <a:pt x="367" y="1284"/>
                    <a:pt x="440" y="1284"/>
                    <a:pt x="513" y="1284"/>
                  </a:cubicBezTo>
                  <a:lnTo>
                    <a:pt x="660" y="1284"/>
                  </a:lnTo>
                  <a:cubicBezTo>
                    <a:pt x="733" y="1284"/>
                    <a:pt x="807" y="1211"/>
                    <a:pt x="880" y="1174"/>
                  </a:cubicBezTo>
                  <a:lnTo>
                    <a:pt x="953" y="1064"/>
                  </a:lnTo>
                  <a:cubicBezTo>
                    <a:pt x="990" y="954"/>
                    <a:pt x="1026" y="881"/>
                    <a:pt x="1026" y="807"/>
                  </a:cubicBezTo>
                  <a:cubicBezTo>
                    <a:pt x="1026" y="734"/>
                    <a:pt x="1026" y="697"/>
                    <a:pt x="1026" y="661"/>
                  </a:cubicBezTo>
                  <a:lnTo>
                    <a:pt x="1026" y="514"/>
                  </a:lnTo>
                  <a:cubicBezTo>
                    <a:pt x="1026" y="441"/>
                    <a:pt x="1026" y="368"/>
                    <a:pt x="990" y="331"/>
                  </a:cubicBezTo>
                  <a:cubicBezTo>
                    <a:pt x="916" y="184"/>
                    <a:pt x="843" y="111"/>
                    <a:pt x="697" y="38"/>
                  </a:cubicBezTo>
                  <a:cubicBezTo>
                    <a:pt x="660" y="1"/>
                    <a:pt x="587" y="1"/>
                    <a:pt x="5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 name="Google Shape;2486;p61"/>
            <p:cNvSpPr/>
            <p:nvPr/>
          </p:nvSpPr>
          <p:spPr>
            <a:xfrm rot="3521228">
              <a:off x="868664" y="4628457"/>
              <a:ext cx="50993" cy="54469"/>
            </a:xfrm>
            <a:custGeom>
              <a:avLst/>
              <a:gdLst/>
              <a:ahLst/>
              <a:cxnLst/>
              <a:rect l="l" t="t" r="r" b="b"/>
              <a:pathLst>
                <a:path w="1614" h="1724" extrusionOk="0">
                  <a:moveTo>
                    <a:pt x="681" y="911"/>
                  </a:moveTo>
                  <a:lnTo>
                    <a:pt x="681" y="911"/>
                  </a:lnTo>
                  <a:cubicBezTo>
                    <a:pt x="687" y="913"/>
                    <a:pt x="692" y="915"/>
                    <a:pt x="697" y="917"/>
                  </a:cubicBezTo>
                  <a:lnTo>
                    <a:pt x="734" y="990"/>
                  </a:lnTo>
                  <a:lnTo>
                    <a:pt x="734" y="990"/>
                  </a:lnTo>
                  <a:lnTo>
                    <a:pt x="681" y="911"/>
                  </a:lnTo>
                  <a:close/>
                  <a:moveTo>
                    <a:pt x="807" y="1"/>
                  </a:moveTo>
                  <a:cubicBezTo>
                    <a:pt x="797" y="4"/>
                    <a:pt x="786" y="8"/>
                    <a:pt x="776" y="13"/>
                  </a:cubicBezTo>
                  <a:lnTo>
                    <a:pt x="776" y="13"/>
                  </a:lnTo>
                  <a:cubicBezTo>
                    <a:pt x="773" y="13"/>
                    <a:pt x="770" y="13"/>
                    <a:pt x="767" y="13"/>
                  </a:cubicBezTo>
                  <a:cubicBezTo>
                    <a:pt x="709" y="13"/>
                    <a:pt x="648" y="22"/>
                    <a:pt x="587" y="37"/>
                  </a:cubicBezTo>
                  <a:cubicBezTo>
                    <a:pt x="587" y="37"/>
                    <a:pt x="551" y="37"/>
                    <a:pt x="514" y="74"/>
                  </a:cubicBezTo>
                  <a:lnTo>
                    <a:pt x="404" y="111"/>
                  </a:lnTo>
                  <a:lnTo>
                    <a:pt x="258" y="221"/>
                  </a:lnTo>
                  <a:lnTo>
                    <a:pt x="221" y="257"/>
                  </a:lnTo>
                  <a:cubicBezTo>
                    <a:pt x="111" y="367"/>
                    <a:pt x="38" y="514"/>
                    <a:pt x="38" y="661"/>
                  </a:cubicBezTo>
                  <a:cubicBezTo>
                    <a:pt x="1" y="807"/>
                    <a:pt x="1" y="954"/>
                    <a:pt x="38" y="1100"/>
                  </a:cubicBezTo>
                  <a:cubicBezTo>
                    <a:pt x="38" y="1174"/>
                    <a:pt x="74" y="1247"/>
                    <a:pt x="111" y="1320"/>
                  </a:cubicBezTo>
                  <a:cubicBezTo>
                    <a:pt x="148" y="1394"/>
                    <a:pt x="184" y="1467"/>
                    <a:pt x="221" y="1504"/>
                  </a:cubicBezTo>
                  <a:lnTo>
                    <a:pt x="258" y="1540"/>
                  </a:lnTo>
                  <a:lnTo>
                    <a:pt x="404" y="1650"/>
                  </a:lnTo>
                  <a:lnTo>
                    <a:pt x="441" y="1650"/>
                  </a:lnTo>
                  <a:cubicBezTo>
                    <a:pt x="514" y="1687"/>
                    <a:pt x="551" y="1687"/>
                    <a:pt x="624" y="1724"/>
                  </a:cubicBezTo>
                  <a:lnTo>
                    <a:pt x="844" y="1724"/>
                  </a:lnTo>
                  <a:cubicBezTo>
                    <a:pt x="954" y="1687"/>
                    <a:pt x="1064" y="1687"/>
                    <a:pt x="1174" y="1614"/>
                  </a:cubicBezTo>
                  <a:lnTo>
                    <a:pt x="1211" y="1614"/>
                  </a:lnTo>
                  <a:cubicBezTo>
                    <a:pt x="1284" y="1577"/>
                    <a:pt x="1321" y="1540"/>
                    <a:pt x="1357" y="1504"/>
                  </a:cubicBezTo>
                  <a:lnTo>
                    <a:pt x="1394" y="1467"/>
                  </a:lnTo>
                  <a:cubicBezTo>
                    <a:pt x="1431" y="1394"/>
                    <a:pt x="1467" y="1357"/>
                    <a:pt x="1504" y="1320"/>
                  </a:cubicBezTo>
                  <a:cubicBezTo>
                    <a:pt x="1541" y="1247"/>
                    <a:pt x="1577" y="1174"/>
                    <a:pt x="1614" y="1100"/>
                  </a:cubicBezTo>
                  <a:cubicBezTo>
                    <a:pt x="1614" y="1064"/>
                    <a:pt x="1614" y="1027"/>
                    <a:pt x="1614" y="990"/>
                  </a:cubicBezTo>
                  <a:cubicBezTo>
                    <a:pt x="1614" y="917"/>
                    <a:pt x="1614" y="844"/>
                    <a:pt x="1614" y="771"/>
                  </a:cubicBezTo>
                  <a:cubicBezTo>
                    <a:pt x="1614" y="661"/>
                    <a:pt x="1614" y="587"/>
                    <a:pt x="1577" y="514"/>
                  </a:cubicBezTo>
                  <a:cubicBezTo>
                    <a:pt x="1541" y="404"/>
                    <a:pt x="1467" y="294"/>
                    <a:pt x="1394" y="221"/>
                  </a:cubicBezTo>
                  <a:cubicBezTo>
                    <a:pt x="1357" y="184"/>
                    <a:pt x="1321" y="147"/>
                    <a:pt x="1247" y="111"/>
                  </a:cubicBezTo>
                  <a:lnTo>
                    <a:pt x="1211" y="74"/>
                  </a:lnTo>
                  <a:cubicBezTo>
                    <a:pt x="1137" y="37"/>
                    <a:pt x="1101" y="1"/>
                    <a:pt x="10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 name="Google Shape;2487;p61"/>
            <p:cNvSpPr/>
            <p:nvPr/>
          </p:nvSpPr>
          <p:spPr>
            <a:xfrm rot="3521228">
              <a:off x="958561" y="4468110"/>
              <a:ext cx="53300" cy="39398"/>
            </a:xfrm>
            <a:custGeom>
              <a:avLst/>
              <a:gdLst/>
              <a:ahLst/>
              <a:cxnLst/>
              <a:rect l="l" t="t" r="r" b="b"/>
              <a:pathLst>
                <a:path w="1687" h="1247" extrusionOk="0">
                  <a:moveTo>
                    <a:pt x="844" y="0"/>
                  </a:moveTo>
                  <a:cubicBezTo>
                    <a:pt x="1" y="0"/>
                    <a:pt x="1" y="1247"/>
                    <a:pt x="844" y="1247"/>
                  </a:cubicBezTo>
                  <a:cubicBezTo>
                    <a:pt x="1687" y="1247"/>
                    <a:pt x="1687" y="0"/>
                    <a:pt x="8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 name="Google Shape;2488;p61"/>
            <p:cNvSpPr/>
            <p:nvPr/>
          </p:nvSpPr>
          <p:spPr>
            <a:xfrm rot="3521228">
              <a:off x="1071915" y="4475437"/>
              <a:ext cx="57944" cy="44043"/>
            </a:xfrm>
            <a:custGeom>
              <a:avLst/>
              <a:gdLst/>
              <a:ahLst/>
              <a:cxnLst/>
              <a:rect l="l" t="t" r="r" b="b"/>
              <a:pathLst>
                <a:path w="1834" h="1394" extrusionOk="0">
                  <a:moveTo>
                    <a:pt x="917" y="1"/>
                  </a:moveTo>
                  <a:cubicBezTo>
                    <a:pt x="0" y="1"/>
                    <a:pt x="0" y="1394"/>
                    <a:pt x="917" y="1394"/>
                  </a:cubicBezTo>
                  <a:cubicBezTo>
                    <a:pt x="1833" y="1394"/>
                    <a:pt x="1833" y="1"/>
                    <a:pt x="91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 name="Google Shape;2489;p61"/>
            <p:cNvSpPr/>
            <p:nvPr/>
          </p:nvSpPr>
          <p:spPr>
            <a:xfrm rot="3521228">
              <a:off x="829152" y="4393206"/>
              <a:ext cx="73015" cy="56775"/>
            </a:xfrm>
            <a:custGeom>
              <a:avLst/>
              <a:gdLst/>
              <a:ahLst/>
              <a:cxnLst/>
              <a:rect l="l" t="t" r="r" b="b"/>
              <a:pathLst>
                <a:path w="2311" h="1797" extrusionOk="0">
                  <a:moveTo>
                    <a:pt x="1137" y="1"/>
                  </a:moveTo>
                  <a:cubicBezTo>
                    <a:pt x="1" y="1"/>
                    <a:pt x="1" y="1797"/>
                    <a:pt x="1137" y="1797"/>
                  </a:cubicBezTo>
                  <a:cubicBezTo>
                    <a:pt x="2273" y="1797"/>
                    <a:pt x="2310" y="1"/>
                    <a:pt x="11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 name="Google Shape;2490;p61"/>
            <p:cNvSpPr/>
            <p:nvPr/>
          </p:nvSpPr>
          <p:spPr>
            <a:xfrm rot="3521228">
              <a:off x="1015556" y="4358308"/>
              <a:ext cx="49856" cy="44043"/>
            </a:xfrm>
            <a:custGeom>
              <a:avLst/>
              <a:gdLst/>
              <a:ahLst/>
              <a:cxnLst/>
              <a:rect l="l" t="t" r="r" b="b"/>
              <a:pathLst>
                <a:path w="1578" h="1394" extrusionOk="0">
                  <a:moveTo>
                    <a:pt x="624" y="0"/>
                  </a:moveTo>
                  <a:cubicBezTo>
                    <a:pt x="477" y="37"/>
                    <a:pt x="294" y="110"/>
                    <a:pt x="184" y="220"/>
                  </a:cubicBezTo>
                  <a:cubicBezTo>
                    <a:pt x="74" y="330"/>
                    <a:pt x="1" y="514"/>
                    <a:pt x="1" y="660"/>
                  </a:cubicBezTo>
                  <a:cubicBezTo>
                    <a:pt x="1" y="843"/>
                    <a:pt x="74" y="990"/>
                    <a:pt x="184" y="1137"/>
                  </a:cubicBezTo>
                  <a:lnTo>
                    <a:pt x="331" y="1247"/>
                  </a:lnTo>
                  <a:cubicBezTo>
                    <a:pt x="404" y="1283"/>
                    <a:pt x="551" y="1320"/>
                    <a:pt x="661" y="1320"/>
                  </a:cubicBezTo>
                  <a:lnTo>
                    <a:pt x="624" y="1393"/>
                  </a:lnTo>
                  <a:lnTo>
                    <a:pt x="917" y="1393"/>
                  </a:lnTo>
                  <a:cubicBezTo>
                    <a:pt x="1101" y="1393"/>
                    <a:pt x="1247" y="1320"/>
                    <a:pt x="1394" y="1173"/>
                  </a:cubicBezTo>
                  <a:cubicBezTo>
                    <a:pt x="1504" y="1063"/>
                    <a:pt x="1577" y="880"/>
                    <a:pt x="1577" y="697"/>
                  </a:cubicBezTo>
                  <a:cubicBezTo>
                    <a:pt x="1577" y="330"/>
                    <a:pt x="1284" y="0"/>
                    <a:pt x="9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 name="Google Shape;2491;p61"/>
            <p:cNvSpPr/>
            <p:nvPr/>
          </p:nvSpPr>
          <p:spPr>
            <a:xfrm rot="3521228">
              <a:off x="1029948" y="4243722"/>
              <a:ext cx="25528" cy="19715"/>
            </a:xfrm>
            <a:custGeom>
              <a:avLst/>
              <a:gdLst/>
              <a:ahLst/>
              <a:cxnLst/>
              <a:rect l="l" t="t" r="r" b="b"/>
              <a:pathLst>
                <a:path w="808" h="624" extrusionOk="0">
                  <a:moveTo>
                    <a:pt x="404" y="1"/>
                  </a:moveTo>
                  <a:cubicBezTo>
                    <a:pt x="1" y="1"/>
                    <a:pt x="1" y="624"/>
                    <a:pt x="404" y="624"/>
                  </a:cubicBezTo>
                  <a:cubicBezTo>
                    <a:pt x="807" y="624"/>
                    <a:pt x="807" y="1"/>
                    <a:pt x="4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 name="Google Shape;2492;p61"/>
            <p:cNvSpPr/>
            <p:nvPr/>
          </p:nvSpPr>
          <p:spPr>
            <a:xfrm rot="3521228">
              <a:off x="1160244" y="4082961"/>
              <a:ext cx="28972" cy="22053"/>
            </a:xfrm>
            <a:custGeom>
              <a:avLst/>
              <a:gdLst/>
              <a:ahLst/>
              <a:cxnLst/>
              <a:rect l="l" t="t" r="r" b="b"/>
              <a:pathLst>
                <a:path w="917" h="698" extrusionOk="0">
                  <a:moveTo>
                    <a:pt x="440" y="1"/>
                  </a:moveTo>
                  <a:cubicBezTo>
                    <a:pt x="0" y="1"/>
                    <a:pt x="0" y="697"/>
                    <a:pt x="440" y="697"/>
                  </a:cubicBezTo>
                  <a:cubicBezTo>
                    <a:pt x="917" y="697"/>
                    <a:pt x="917" y="1"/>
                    <a:pt x="4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 name="Google Shape;2493;p61"/>
            <p:cNvSpPr/>
            <p:nvPr/>
          </p:nvSpPr>
          <p:spPr>
            <a:xfrm rot="3521228">
              <a:off x="1224353" y="4006194"/>
              <a:ext cx="25528" cy="19715"/>
            </a:xfrm>
            <a:custGeom>
              <a:avLst/>
              <a:gdLst/>
              <a:ahLst/>
              <a:cxnLst/>
              <a:rect l="l" t="t" r="r" b="b"/>
              <a:pathLst>
                <a:path w="808" h="624" extrusionOk="0">
                  <a:moveTo>
                    <a:pt x="404" y="0"/>
                  </a:moveTo>
                  <a:cubicBezTo>
                    <a:pt x="1" y="0"/>
                    <a:pt x="1" y="623"/>
                    <a:pt x="404" y="623"/>
                  </a:cubicBezTo>
                  <a:cubicBezTo>
                    <a:pt x="807" y="623"/>
                    <a:pt x="807" y="0"/>
                    <a:pt x="4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 name="Google Shape;2494;p61"/>
            <p:cNvSpPr/>
            <p:nvPr/>
          </p:nvSpPr>
          <p:spPr>
            <a:xfrm rot="3521228">
              <a:off x="853345" y="4922808"/>
              <a:ext cx="66064" cy="48656"/>
            </a:xfrm>
            <a:custGeom>
              <a:avLst/>
              <a:gdLst/>
              <a:ahLst/>
              <a:cxnLst/>
              <a:rect l="l" t="t" r="r" b="b"/>
              <a:pathLst>
                <a:path w="2091" h="1540" extrusionOk="0">
                  <a:moveTo>
                    <a:pt x="1027" y="0"/>
                  </a:moveTo>
                  <a:cubicBezTo>
                    <a:pt x="1" y="0"/>
                    <a:pt x="1" y="1540"/>
                    <a:pt x="1027" y="1540"/>
                  </a:cubicBezTo>
                  <a:cubicBezTo>
                    <a:pt x="2090" y="1540"/>
                    <a:pt x="2090" y="0"/>
                    <a:pt x="10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 name="Google Shape;2495;p61"/>
            <p:cNvSpPr/>
            <p:nvPr/>
          </p:nvSpPr>
          <p:spPr>
            <a:xfrm rot="3521228">
              <a:off x="565266" y="4687927"/>
              <a:ext cx="69539" cy="54753"/>
            </a:xfrm>
            <a:custGeom>
              <a:avLst/>
              <a:gdLst/>
              <a:ahLst/>
              <a:cxnLst/>
              <a:rect l="l" t="t" r="r" b="b"/>
              <a:pathLst>
                <a:path w="2201" h="1733" extrusionOk="0">
                  <a:moveTo>
                    <a:pt x="1320" y="1"/>
                  </a:moveTo>
                  <a:cubicBezTo>
                    <a:pt x="1186" y="1"/>
                    <a:pt x="1051" y="35"/>
                    <a:pt x="917" y="89"/>
                  </a:cubicBezTo>
                  <a:lnTo>
                    <a:pt x="367" y="345"/>
                  </a:lnTo>
                  <a:cubicBezTo>
                    <a:pt x="221" y="455"/>
                    <a:pt x="74" y="602"/>
                    <a:pt x="37" y="822"/>
                  </a:cubicBezTo>
                  <a:cubicBezTo>
                    <a:pt x="1" y="1005"/>
                    <a:pt x="37" y="1188"/>
                    <a:pt x="111" y="1372"/>
                  </a:cubicBezTo>
                  <a:cubicBezTo>
                    <a:pt x="259" y="1594"/>
                    <a:pt x="507" y="1733"/>
                    <a:pt x="765" y="1733"/>
                  </a:cubicBezTo>
                  <a:cubicBezTo>
                    <a:pt x="890" y="1733"/>
                    <a:pt x="1017" y="1700"/>
                    <a:pt x="1137" y="1628"/>
                  </a:cubicBezTo>
                  <a:lnTo>
                    <a:pt x="1650" y="1335"/>
                  </a:lnTo>
                  <a:cubicBezTo>
                    <a:pt x="2200" y="1005"/>
                    <a:pt x="2090" y="199"/>
                    <a:pt x="1467" y="15"/>
                  </a:cubicBezTo>
                  <a:cubicBezTo>
                    <a:pt x="1418" y="5"/>
                    <a:pt x="1369" y="1"/>
                    <a:pt x="13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 name="Google Shape;2496;p61"/>
            <p:cNvSpPr/>
            <p:nvPr/>
          </p:nvSpPr>
          <p:spPr>
            <a:xfrm rot="3521228">
              <a:off x="599388" y="5080071"/>
              <a:ext cx="38261" cy="30141"/>
            </a:xfrm>
            <a:custGeom>
              <a:avLst/>
              <a:gdLst/>
              <a:ahLst/>
              <a:cxnLst/>
              <a:rect l="l" t="t" r="r" b="b"/>
              <a:pathLst>
                <a:path w="1211" h="954" extrusionOk="0">
                  <a:moveTo>
                    <a:pt x="734" y="0"/>
                  </a:moveTo>
                  <a:lnTo>
                    <a:pt x="734" y="37"/>
                  </a:lnTo>
                  <a:lnTo>
                    <a:pt x="477" y="37"/>
                  </a:lnTo>
                  <a:cubicBezTo>
                    <a:pt x="330" y="37"/>
                    <a:pt x="220" y="73"/>
                    <a:pt x="147" y="183"/>
                  </a:cubicBezTo>
                  <a:cubicBezTo>
                    <a:pt x="74" y="257"/>
                    <a:pt x="1" y="367"/>
                    <a:pt x="1" y="477"/>
                  </a:cubicBezTo>
                  <a:cubicBezTo>
                    <a:pt x="1" y="623"/>
                    <a:pt x="37" y="733"/>
                    <a:pt x="147" y="807"/>
                  </a:cubicBezTo>
                  <a:cubicBezTo>
                    <a:pt x="220" y="880"/>
                    <a:pt x="330" y="953"/>
                    <a:pt x="477" y="953"/>
                  </a:cubicBezTo>
                  <a:lnTo>
                    <a:pt x="734" y="953"/>
                  </a:lnTo>
                  <a:cubicBezTo>
                    <a:pt x="844" y="953"/>
                    <a:pt x="990" y="880"/>
                    <a:pt x="1064" y="807"/>
                  </a:cubicBezTo>
                  <a:cubicBezTo>
                    <a:pt x="1174" y="697"/>
                    <a:pt x="1210" y="587"/>
                    <a:pt x="1210" y="477"/>
                  </a:cubicBezTo>
                  <a:cubicBezTo>
                    <a:pt x="1210" y="330"/>
                    <a:pt x="1174" y="220"/>
                    <a:pt x="1064" y="147"/>
                  </a:cubicBezTo>
                  <a:cubicBezTo>
                    <a:pt x="990" y="37"/>
                    <a:pt x="844" y="0"/>
                    <a:pt x="7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 name="Google Shape;2497;p61"/>
            <p:cNvSpPr/>
            <p:nvPr/>
          </p:nvSpPr>
          <p:spPr>
            <a:xfrm rot="3521228">
              <a:off x="513749" y="5157130"/>
              <a:ext cx="38261" cy="29004"/>
            </a:xfrm>
            <a:custGeom>
              <a:avLst/>
              <a:gdLst/>
              <a:ahLst/>
              <a:cxnLst/>
              <a:rect l="l" t="t" r="r" b="b"/>
              <a:pathLst>
                <a:path w="1211" h="918" extrusionOk="0">
                  <a:moveTo>
                    <a:pt x="624" y="1"/>
                  </a:moveTo>
                  <a:cubicBezTo>
                    <a:pt x="0" y="1"/>
                    <a:pt x="0" y="917"/>
                    <a:pt x="624" y="917"/>
                  </a:cubicBezTo>
                  <a:cubicBezTo>
                    <a:pt x="1210" y="917"/>
                    <a:pt x="1210" y="1"/>
                    <a:pt x="6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98" name="Google Shape;2498;p61"/>
          <p:cNvSpPr/>
          <p:nvPr/>
        </p:nvSpPr>
        <p:spPr>
          <a:xfrm rot="8792422">
            <a:off x="7350672" y="4368151"/>
            <a:ext cx="2126910" cy="1697048"/>
          </a:xfrm>
          <a:custGeom>
            <a:avLst/>
            <a:gdLst/>
            <a:ahLst/>
            <a:cxnLst/>
            <a:rect l="l" t="t" r="r" b="b"/>
            <a:pathLst>
              <a:path w="85084" h="67888" extrusionOk="0">
                <a:moveTo>
                  <a:pt x="1" y="0"/>
                </a:moveTo>
                <a:lnTo>
                  <a:pt x="1" y="30903"/>
                </a:lnTo>
                <a:lnTo>
                  <a:pt x="28337" y="61109"/>
                </a:lnTo>
                <a:cubicBezTo>
                  <a:pt x="29914" y="62795"/>
                  <a:pt x="31526" y="64482"/>
                  <a:pt x="33506" y="65691"/>
                </a:cubicBezTo>
                <a:cubicBezTo>
                  <a:pt x="36362" y="67405"/>
                  <a:pt x="39723" y="67888"/>
                  <a:pt x="43095" y="67888"/>
                </a:cubicBezTo>
                <a:cubicBezTo>
                  <a:pt x="44267" y="67888"/>
                  <a:pt x="45440" y="67829"/>
                  <a:pt x="46593" y="67744"/>
                </a:cubicBezTo>
                <a:cubicBezTo>
                  <a:pt x="47253" y="67744"/>
                  <a:pt x="47913" y="67598"/>
                  <a:pt x="48499" y="67268"/>
                </a:cubicBezTo>
                <a:cubicBezTo>
                  <a:pt x="49122" y="66791"/>
                  <a:pt x="49452" y="66058"/>
                  <a:pt x="49746" y="65325"/>
                </a:cubicBezTo>
                <a:cubicBezTo>
                  <a:pt x="52752" y="57883"/>
                  <a:pt x="56637" y="50845"/>
                  <a:pt x="61293" y="44356"/>
                </a:cubicBezTo>
                <a:cubicBezTo>
                  <a:pt x="63822" y="40837"/>
                  <a:pt x="66718" y="37355"/>
                  <a:pt x="70677" y="35595"/>
                </a:cubicBezTo>
                <a:cubicBezTo>
                  <a:pt x="72400" y="34825"/>
                  <a:pt x="74233" y="34422"/>
                  <a:pt x="75993" y="33872"/>
                </a:cubicBezTo>
                <a:cubicBezTo>
                  <a:pt x="79145" y="32882"/>
                  <a:pt x="82115" y="31379"/>
                  <a:pt x="85047" y="29840"/>
                </a:cubicBezTo>
                <a:lnTo>
                  <a:pt x="85084" y="8688"/>
                </a:lnTo>
                <a:lnTo>
                  <a:pt x="85084" y="8688"/>
                </a:lnTo>
                <a:cubicBezTo>
                  <a:pt x="84937" y="8835"/>
                  <a:pt x="84791" y="9018"/>
                  <a:pt x="84644" y="9165"/>
                </a:cubicBezTo>
                <a:cubicBezTo>
                  <a:pt x="82078" y="11914"/>
                  <a:pt x="79182" y="14297"/>
                  <a:pt x="75993" y="16276"/>
                </a:cubicBezTo>
                <a:cubicBezTo>
                  <a:pt x="69242" y="20370"/>
                  <a:pt x="61568" y="22478"/>
                  <a:pt x="53829" y="22478"/>
                </a:cubicBezTo>
                <a:cubicBezTo>
                  <a:pt x="49719" y="22478"/>
                  <a:pt x="45590" y="21884"/>
                  <a:pt x="41571" y="20675"/>
                </a:cubicBezTo>
                <a:cubicBezTo>
                  <a:pt x="36585" y="19172"/>
                  <a:pt x="31966" y="16716"/>
                  <a:pt x="27347" y="14334"/>
                </a:cubicBezTo>
                <a:lnTo>
                  <a:pt x="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99" name="Google Shape;2499;p61"/>
          <p:cNvGrpSpPr/>
          <p:nvPr/>
        </p:nvGrpSpPr>
        <p:grpSpPr>
          <a:xfrm>
            <a:off x="-586438" y="2246659"/>
            <a:ext cx="1395308" cy="1361806"/>
            <a:chOff x="-586438" y="2246659"/>
            <a:chExt cx="1395308" cy="1361806"/>
          </a:xfrm>
        </p:grpSpPr>
        <p:sp>
          <p:nvSpPr>
            <p:cNvPr id="2500" name="Google Shape;2500;p61"/>
            <p:cNvSpPr/>
            <p:nvPr/>
          </p:nvSpPr>
          <p:spPr>
            <a:xfrm rot="3361624">
              <a:off x="-354384" y="2400039"/>
              <a:ext cx="931198" cy="1055048"/>
            </a:xfrm>
            <a:custGeom>
              <a:avLst/>
              <a:gdLst/>
              <a:ahLst/>
              <a:cxnLst/>
              <a:rect l="l" t="t" r="r" b="b"/>
              <a:pathLst>
                <a:path w="37248" h="42202" extrusionOk="0">
                  <a:moveTo>
                    <a:pt x="2456" y="1880"/>
                  </a:moveTo>
                  <a:lnTo>
                    <a:pt x="10047" y="6560"/>
                  </a:lnTo>
                  <a:lnTo>
                    <a:pt x="14885" y="9529"/>
                  </a:lnTo>
                  <a:cubicBezTo>
                    <a:pt x="16425" y="10482"/>
                    <a:pt x="18001" y="11362"/>
                    <a:pt x="19468" y="12425"/>
                  </a:cubicBezTo>
                  <a:cubicBezTo>
                    <a:pt x="20170" y="12905"/>
                    <a:pt x="20817" y="13451"/>
                    <a:pt x="21402" y="14058"/>
                  </a:cubicBezTo>
                  <a:lnTo>
                    <a:pt x="21402" y="14058"/>
                  </a:lnTo>
                  <a:cubicBezTo>
                    <a:pt x="18808" y="12956"/>
                    <a:pt x="16269" y="11697"/>
                    <a:pt x="13822" y="10299"/>
                  </a:cubicBezTo>
                  <a:cubicBezTo>
                    <a:pt x="10743" y="8502"/>
                    <a:pt x="7810" y="6450"/>
                    <a:pt x="5061" y="4177"/>
                  </a:cubicBezTo>
                  <a:cubicBezTo>
                    <a:pt x="4159" y="3442"/>
                    <a:pt x="3293" y="2672"/>
                    <a:pt x="2456" y="1880"/>
                  </a:cubicBezTo>
                  <a:close/>
                  <a:moveTo>
                    <a:pt x="415" y="1"/>
                  </a:moveTo>
                  <a:cubicBezTo>
                    <a:pt x="179" y="1"/>
                    <a:pt x="0" y="295"/>
                    <a:pt x="186" y="511"/>
                  </a:cubicBezTo>
                  <a:cubicBezTo>
                    <a:pt x="2752" y="3040"/>
                    <a:pt x="5501" y="5350"/>
                    <a:pt x="8434" y="7476"/>
                  </a:cubicBezTo>
                  <a:cubicBezTo>
                    <a:pt x="11366" y="9565"/>
                    <a:pt x="14482" y="11435"/>
                    <a:pt x="17745" y="13011"/>
                  </a:cubicBezTo>
                  <a:cubicBezTo>
                    <a:pt x="19190" y="13719"/>
                    <a:pt x="20684" y="14380"/>
                    <a:pt x="22205" y="14974"/>
                  </a:cubicBezTo>
                  <a:lnTo>
                    <a:pt x="22205" y="14974"/>
                  </a:lnTo>
                  <a:cubicBezTo>
                    <a:pt x="22470" y="15307"/>
                    <a:pt x="22718" y="15655"/>
                    <a:pt x="22950" y="16017"/>
                  </a:cubicBezTo>
                  <a:cubicBezTo>
                    <a:pt x="23903" y="17484"/>
                    <a:pt x="24673" y="19097"/>
                    <a:pt x="25480" y="20673"/>
                  </a:cubicBezTo>
                  <a:cubicBezTo>
                    <a:pt x="27276" y="24045"/>
                    <a:pt x="29036" y="27381"/>
                    <a:pt x="30832" y="30754"/>
                  </a:cubicBezTo>
                  <a:cubicBezTo>
                    <a:pt x="32628" y="34126"/>
                    <a:pt x="34388" y="37499"/>
                    <a:pt x="36221" y="40871"/>
                  </a:cubicBezTo>
                  <a:lnTo>
                    <a:pt x="36917" y="42118"/>
                  </a:lnTo>
                  <a:cubicBezTo>
                    <a:pt x="36941" y="42177"/>
                    <a:pt x="36988" y="42202"/>
                    <a:pt x="37037" y="42202"/>
                  </a:cubicBezTo>
                  <a:cubicBezTo>
                    <a:pt x="37138" y="42202"/>
                    <a:pt x="37248" y="42095"/>
                    <a:pt x="37174" y="41971"/>
                  </a:cubicBezTo>
                  <a:lnTo>
                    <a:pt x="37174" y="41971"/>
                  </a:lnTo>
                  <a:lnTo>
                    <a:pt x="37174" y="42008"/>
                  </a:lnTo>
                  <a:cubicBezTo>
                    <a:pt x="35451" y="38562"/>
                    <a:pt x="33691" y="35153"/>
                    <a:pt x="31932" y="31744"/>
                  </a:cubicBezTo>
                  <a:cubicBezTo>
                    <a:pt x="30135" y="28298"/>
                    <a:pt x="28376" y="24925"/>
                    <a:pt x="26579" y="21516"/>
                  </a:cubicBezTo>
                  <a:cubicBezTo>
                    <a:pt x="25736" y="19866"/>
                    <a:pt x="24930" y="18253"/>
                    <a:pt x="24050" y="16640"/>
                  </a:cubicBezTo>
                  <a:cubicBezTo>
                    <a:pt x="23811" y="16205"/>
                    <a:pt x="23549" y="15783"/>
                    <a:pt x="23266" y="15375"/>
                  </a:cubicBezTo>
                  <a:lnTo>
                    <a:pt x="23266" y="15375"/>
                  </a:lnTo>
                  <a:cubicBezTo>
                    <a:pt x="23283" y="15382"/>
                    <a:pt x="23300" y="15388"/>
                    <a:pt x="23317" y="15394"/>
                  </a:cubicBezTo>
                  <a:cubicBezTo>
                    <a:pt x="23345" y="15405"/>
                    <a:pt x="23372" y="15409"/>
                    <a:pt x="23397" y="15409"/>
                  </a:cubicBezTo>
                  <a:cubicBezTo>
                    <a:pt x="23634" y="15409"/>
                    <a:pt x="23725" y="14980"/>
                    <a:pt x="23427" y="14881"/>
                  </a:cubicBezTo>
                  <a:cubicBezTo>
                    <a:pt x="23176" y="14783"/>
                    <a:pt x="22926" y="14684"/>
                    <a:pt x="22676" y="14584"/>
                  </a:cubicBezTo>
                  <a:lnTo>
                    <a:pt x="22676" y="14584"/>
                  </a:lnTo>
                  <a:cubicBezTo>
                    <a:pt x="22149" y="13924"/>
                    <a:pt x="21565" y="13311"/>
                    <a:pt x="20934" y="12755"/>
                  </a:cubicBezTo>
                  <a:cubicBezTo>
                    <a:pt x="19504" y="11692"/>
                    <a:pt x="18038" y="10739"/>
                    <a:pt x="16498" y="9859"/>
                  </a:cubicBezTo>
                  <a:lnTo>
                    <a:pt x="11586" y="6816"/>
                  </a:lnTo>
                  <a:lnTo>
                    <a:pt x="1762" y="804"/>
                  </a:lnTo>
                  <a:lnTo>
                    <a:pt x="651" y="97"/>
                  </a:lnTo>
                  <a:lnTo>
                    <a:pt x="651" y="97"/>
                  </a:lnTo>
                  <a:cubicBezTo>
                    <a:pt x="643" y="89"/>
                    <a:pt x="634" y="80"/>
                    <a:pt x="625" y="71"/>
                  </a:cubicBezTo>
                  <a:lnTo>
                    <a:pt x="621" y="78"/>
                  </a:lnTo>
                  <a:lnTo>
                    <a:pt x="552" y="34"/>
                  </a:lnTo>
                  <a:cubicBezTo>
                    <a:pt x="506" y="11"/>
                    <a:pt x="459"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 name="Google Shape;2501;p61"/>
            <p:cNvSpPr/>
            <p:nvPr/>
          </p:nvSpPr>
          <p:spPr>
            <a:xfrm rot="3361624">
              <a:off x="316904" y="2857778"/>
              <a:ext cx="33025" cy="118625"/>
            </a:xfrm>
            <a:custGeom>
              <a:avLst/>
              <a:gdLst/>
              <a:ahLst/>
              <a:cxnLst/>
              <a:rect l="l" t="t" r="r" b="b"/>
              <a:pathLst>
                <a:path w="1321" h="4745" extrusionOk="0">
                  <a:moveTo>
                    <a:pt x="639" y="1472"/>
                  </a:moveTo>
                  <a:lnTo>
                    <a:pt x="639" y="1472"/>
                  </a:lnTo>
                  <a:cubicBezTo>
                    <a:pt x="735" y="2324"/>
                    <a:pt x="667" y="3191"/>
                    <a:pt x="435" y="4014"/>
                  </a:cubicBezTo>
                  <a:lnTo>
                    <a:pt x="435" y="4014"/>
                  </a:lnTo>
                  <a:cubicBezTo>
                    <a:pt x="431" y="3162"/>
                    <a:pt x="499" y="2312"/>
                    <a:pt x="639" y="1472"/>
                  </a:cubicBezTo>
                  <a:close/>
                  <a:moveTo>
                    <a:pt x="661" y="0"/>
                  </a:moveTo>
                  <a:cubicBezTo>
                    <a:pt x="569" y="0"/>
                    <a:pt x="477" y="55"/>
                    <a:pt x="441" y="165"/>
                  </a:cubicBezTo>
                  <a:cubicBezTo>
                    <a:pt x="74" y="1558"/>
                    <a:pt x="1" y="2988"/>
                    <a:pt x="184" y="4381"/>
                  </a:cubicBezTo>
                  <a:cubicBezTo>
                    <a:pt x="198" y="4449"/>
                    <a:pt x="236" y="4487"/>
                    <a:pt x="281" y="4498"/>
                  </a:cubicBezTo>
                  <a:lnTo>
                    <a:pt x="281" y="4498"/>
                  </a:lnTo>
                  <a:cubicBezTo>
                    <a:pt x="250" y="4652"/>
                    <a:pt x="378" y="4745"/>
                    <a:pt x="517" y="4745"/>
                  </a:cubicBezTo>
                  <a:cubicBezTo>
                    <a:pt x="613" y="4745"/>
                    <a:pt x="714" y="4700"/>
                    <a:pt x="771" y="4601"/>
                  </a:cubicBezTo>
                  <a:cubicBezTo>
                    <a:pt x="1284" y="3171"/>
                    <a:pt x="1320" y="1595"/>
                    <a:pt x="880" y="165"/>
                  </a:cubicBezTo>
                  <a:cubicBezTo>
                    <a:pt x="844" y="55"/>
                    <a:pt x="752" y="0"/>
                    <a:pt x="6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 name="Google Shape;2502;p61"/>
            <p:cNvSpPr/>
            <p:nvPr/>
          </p:nvSpPr>
          <p:spPr>
            <a:xfrm rot="3361624">
              <a:off x="288699" y="2899478"/>
              <a:ext cx="38525" cy="261799"/>
            </a:xfrm>
            <a:custGeom>
              <a:avLst/>
              <a:gdLst/>
              <a:ahLst/>
              <a:cxnLst/>
              <a:rect l="l" t="t" r="r" b="b"/>
              <a:pathLst>
                <a:path w="1541" h="10472" extrusionOk="0">
                  <a:moveTo>
                    <a:pt x="757" y="1375"/>
                  </a:moveTo>
                  <a:lnTo>
                    <a:pt x="757" y="1375"/>
                  </a:lnTo>
                  <a:cubicBezTo>
                    <a:pt x="970" y="2562"/>
                    <a:pt x="1029" y="3765"/>
                    <a:pt x="917" y="4968"/>
                  </a:cubicBezTo>
                  <a:cubicBezTo>
                    <a:pt x="844" y="5738"/>
                    <a:pt x="697" y="6544"/>
                    <a:pt x="514" y="7314"/>
                  </a:cubicBezTo>
                  <a:cubicBezTo>
                    <a:pt x="513" y="7317"/>
                    <a:pt x="512" y="7320"/>
                    <a:pt x="510" y="7323"/>
                  </a:cubicBezTo>
                  <a:lnTo>
                    <a:pt x="510" y="7323"/>
                  </a:lnTo>
                  <a:cubicBezTo>
                    <a:pt x="464" y="6662"/>
                    <a:pt x="441" y="5968"/>
                    <a:pt x="441" y="5298"/>
                  </a:cubicBezTo>
                  <a:cubicBezTo>
                    <a:pt x="441" y="3984"/>
                    <a:pt x="552" y="2671"/>
                    <a:pt x="757" y="1375"/>
                  </a:cubicBezTo>
                  <a:close/>
                  <a:moveTo>
                    <a:pt x="734" y="1"/>
                  </a:moveTo>
                  <a:cubicBezTo>
                    <a:pt x="642" y="1"/>
                    <a:pt x="551" y="56"/>
                    <a:pt x="514" y="166"/>
                  </a:cubicBezTo>
                  <a:cubicBezTo>
                    <a:pt x="148" y="1852"/>
                    <a:pt x="1" y="3575"/>
                    <a:pt x="38" y="5298"/>
                  </a:cubicBezTo>
                  <a:cubicBezTo>
                    <a:pt x="38" y="6141"/>
                    <a:pt x="74" y="7021"/>
                    <a:pt x="184" y="7864"/>
                  </a:cubicBezTo>
                  <a:cubicBezTo>
                    <a:pt x="197" y="8014"/>
                    <a:pt x="211" y="8163"/>
                    <a:pt x="228" y="8311"/>
                  </a:cubicBezTo>
                  <a:lnTo>
                    <a:pt x="228" y="8311"/>
                  </a:lnTo>
                  <a:cubicBezTo>
                    <a:pt x="152" y="8732"/>
                    <a:pt x="127" y="9159"/>
                    <a:pt x="148" y="9587"/>
                  </a:cubicBezTo>
                  <a:cubicBezTo>
                    <a:pt x="148" y="9752"/>
                    <a:pt x="267" y="9834"/>
                    <a:pt x="386" y="9834"/>
                  </a:cubicBezTo>
                  <a:cubicBezTo>
                    <a:pt x="424" y="9834"/>
                    <a:pt x="461" y="9826"/>
                    <a:pt x="495" y="9809"/>
                  </a:cubicBezTo>
                  <a:lnTo>
                    <a:pt x="495" y="9809"/>
                  </a:lnTo>
                  <a:cubicBezTo>
                    <a:pt x="545" y="10006"/>
                    <a:pt x="600" y="10201"/>
                    <a:pt x="661" y="10393"/>
                  </a:cubicBezTo>
                  <a:cubicBezTo>
                    <a:pt x="678" y="10444"/>
                    <a:pt x="726" y="10472"/>
                    <a:pt x="774" y="10472"/>
                  </a:cubicBezTo>
                  <a:cubicBezTo>
                    <a:pt x="828" y="10472"/>
                    <a:pt x="881" y="10435"/>
                    <a:pt x="881" y="10357"/>
                  </a:cubicBezTo>
                  <a:lnTo>
                    <a:pt x="881" y="10320"/>
                  </a:lnTo>
                  <a:cubicBezTo>
                    <a:pt x="822" y="9889"/>
                    <a:pt x="753" y="9449"/>
                    <a:pt x="690" y="9003"/>
                  </a:cubicBezTo>
                  <a:lnTo>
                    <a:pt x="690" y="9003"/>
                  </a:lnTo>
                  <a:cubicBezTo>
                    <a:pt x="773" y="8393"/>
                    <a:pt x="897" y="7788"/>
                    <a:pt x="1064" y="7204"/>
                  </a:cubicBezTo>
                  <a:cubicBezTo>
                    <a:pt x="1247" y="6434"/>
                    <a:pt x="1357" y="5664"/>
                    <a:pt x="1431" y="4858"/>
                  </a:cubicBezTo>
                  <a:cubicBezTo>
                    <a:pt x="1541" y="3282"/>
                    <a:pt x="1357" y="1705"/>
                    <a:pt x="954" y="166"/>
                  </a:cubicBezTo>
                  <a:cubicBezTo>
                    <a:pt x="917" y="56"/>
                    <a:pt x="826" y="1"/>
                    <a:pt x="7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 name="Google Shape;2503;p61"/>
            <p:cNvSpPr/>
            <p:nvPr/>
          </p:nvSpPr>
          <p:spPr>
            <a:xfrm rot="3361624">
              <a:off x="2117" y="2853097"/>
              <a:ext cx="336899" cy="244375"/>
            </a:xfrm>
            <a:custGeom>
              <a:avLst/>
              <a:gdLst/>
              <a:ahLst/>
              <a:cxnLst/>
              <a:rect l="l" t="t" r="r" b="b"/>
              <a:pathLst>
                <a:path w="13476" h="9775" extrusionOk="0">
                  <a:moveTo>
                    <a:pt x="1793" y="925"/>
                  </a:moveTo>
                  <a:cubicBezTo>
                    <a:pt x="5163" y="1974"/>
                    <a:pt x="8204" y="3873"/>
                    <a:pt x="10574" y="6498"/>
                  </a:cubicBezTo>
                  <a:cubicBezTo>
                    <a:pt x="11302" y="7259"/>
                    <a:pt x="11940" y="8080"/>
                    <a:pt x="12516" y="8961"/>
                  </a:cubicBezTo>
                  <a:lnTo>
                    <a:pt x="12516" y="8961"/>
                  </a:lnTo>
                  <a:cubicBezTo>
                    <a:pt x="8852" y="7596"/>
                    <a:pt x="6232" y="4636"/>
                    <a:pt x="3315" y="2136"/>
                  </a:cubicBezTo>
                  <a:cubicBezTo>
                    <a:pt x="2828" y="1710"/>
                    <a:pt x="2319" y="1306"/>
                    <a:pt x="1793" y="925"/>
                  </a:cubicBezTo>
                  <a:close/>
                  <a:moveTo>
                    <a:pt x="12920" y="9101"/>
                  </a:moveTo>
                  <a:lnTo>
                    <a:pt x="12923" y="9105"/>
                  </a:lnTo>
                  <a:lnTo>
                    <a:pt x="12923" y="9105"/>
                  </a:lnTo>
                  <a:cubicBezTo>
                    <a:pt x="12923" y="9104"/>
                    <a:pt x="12922" y="9104"/>
                    <a:pt x="12921" y="9104"/>
                  </a:cubicBezTo>
                  <a:lnTo>
                    <a:pt x="12921" y="9104"/>
                  </a:lnTo>
                  <a:cubicBezTo>
                    <a:pt x="12921" y="9103"/>
                    <a:pt x="12920" y="9102"/>
                    <a:pt x="12920" y="9101"/>
                  </a:cubicBezTo>
                  <a:close/>
                  <a:moveTo>
                    <a:pt x="386" y="1"/>
                  </a:moveTo>
                  <a:cubicBezTo>
                    <a:pt x="136" y="1"/>
                    <a:pt x="1" y="355"/>
                    <a:pt x="236" y="523"/>
                  </a:cubicBezTo>
                  <a:cubicBezTo>
                    <a:pt x="3829" y="2686"/>
                    <a:pt x="6321" y="6132"/>
                    <a:pt x="9877" y="8331"/>
                  </a:cubicBezTo>
                  <a:cubicBezTo>
                    <a:pt x="10830" y="8954"/>
                    <a:pt x="11857" y="9431"/>
                    <a:pt x="12956" y="9761"/>
                  </a:cubicBezTo>
                  <a:cubicBezTo>
                    <a:pt x="12991" y="9770"/>
                    <a:pt x="13023" y="9774"/>
                    <a:pt x="13054" y="9774"/>
                  </a:cubicBezTo>
                  <a:cubicBezTo>
                    <a:pt x="13381" y="9774"/>
                    <a:pt x="13475" y="9275"/>
                    <a:pt x="13140" y="9174"/>
                  </a:cubicBezTo>
                  <a:cubicBezTo>
                    <a:pt x="13073" y="9153"/>
                    <a:pt x="13007" y="9132"/>
                    <a:pt x="12941" y="9110"/>
                  </a:cubicBezTo>
                  <a:lnTo>
                    <a:pt x="12941" y="9110"/>
                  </a:lnTo>
                  <a:cubicBezTo>
                    <a:pt x="10851" y="5494"/>
                    <a:pt x="7631" y="2682"/>
                    <a:pt x="3792" y="1073"/>
                  </a:cubicBezTo>
                  <a:cubicBezTo>
                    <a:pt x="2692" y="633"/>
                    <a:pt x="1592" y="266"/>
                    <a:pt x="456" y="10"/>
                  </a:cubicBezTo>
                  <a:cubicBezTo>
                    <a:pt x="432" y="4"/>
                    <a:pt x="409" y="1"/>
                    <a:pt x="3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 name="Google Shape;2504;p61"/>
            <p:cNvSpPr/>
            <p:nvPr/>
          </p:nvSpPr>
          <p:spPr>
            <a:xfrm rot="3361624">
              <a:off x="220682" y="3011322"/>
              <a:ext cx="52250" cy="329399"/>
            </a:xfrm>
            <a:custGeom>
              <a:avLst/>
              <a:gdLst/>
              <a:ahLst/>
              <a:cxnLst/>
              <a:rect l="l" t="t" r="r" b="b"/>
              <a:pathLst>
                <a:path w="2090" h="13176" extrusionOk="0">
                  <a:moveTo>
                    <a:pt x="897" y="1697"/>
                  </a:moveTo>
                  <a:cubicBezTo>
                    <a:pt x="1435" y="4326"/>
                    <a:pt x="1524" y="7020"/>
                    <a:pt x="1210" y="9687"/>
                  </a:cubicBezTo>
                  <a:cubicBezTo>
                    <a:pt x="1147" y="10271"/>
                    <a:pt x="1049" y="10854"/>
                    <a:pt x="936" y="11438"/>
                  </a:cubicBezTo>
                  <a:lnTo>
                    <a:pt x="936" y="11438"/>
                  </a:lnTo>
                  <a:cubicBezTo>
                    <a:pt x="827" y="10793"/>
                    <a:pt x="729" y="10148"/>
                    <a:pt x="660" y="9504"/>
                  </a:cubicBezTo>
                  <a:cubicBezTo>
                    <a:pt x="587" y="8514"/>
                    <a:pt x="513" y="7488"/>
                    <a:pt x="513" y="6461"/>
                  </a:cubicBezTo>
                  <a:cubicBezTo>
                    <a:pt x="513" y="4862"/>
                    <a:pt x="647" y="3262"/>
                    <a:pt x="897" y="1697"/>
                  </a:cubicBezTo>
                  <a:close/>
                  <a:moveTo>
                    <a:pt x="880" y="0"/>
                  </a:moveTo>
                  <a:cubicBezTo>
                    <a:pt x="770" y="0"/>
                    <a:pt x="660" y="64"/>
                    <a:pt x="623" y="193"/>
                  </a:cubicBezTo>
                  <a:cubicBezTo>
                    <a:pt x="184" y="2246"/>
                    <a:pt x="0" y="4335"/>
                    <a:pt x="0" y="6461"/>
                  </a:cubicBezTo>
                  <a:cubicBezTo>
                    <a:pt x="0" y="8514"/>
                    <a:pt x="212" y="10566"/>
                    <a:pt x="706" y="12550"/>
                  </a:cubicBezTo>
                  <a:lnTo>
                    <a:pt x="706" y="12550"/>
                  </a:lnTo>
                  <a:cubicBezTo>
                    <a:pt x="691" y="12622"/>
                    <a:pt x="676" y="12694"/>
                    <a:pt x="660" y="12766"/>
                  </a:cubicBezTo>
                  <a:cubicBezTo>
                    <a:pt x="593" y="13012"/>
                    <a:pt x="784" y="13176"/>
                    <a:pt x="969" y="13176"/>
                  </a:cubicBezTo>
                  <a:cubicBezTo>
                    <a:pt x="1087" y="13176"/>
                    <a:pt x="1204" y="13108"/>
                    <a:pt x="1247" y="12950"/>
                  </a:cubicBezTo>
                  <a:cubicBezTo>
                    <a:pt x="1833" y="10860"/>
                    <a:pt x="2090" y="8697"/>
                    <a:pt x="2016" y="6571"/>
                  </a:cubicBezTo>
                  <a:cubicBezTo>
                    <a:pt x="1980" y="4408"/>
                    <a:pt x="1686" y="2282"/>
                    <a:pt x="1137" y="193"/>
                  </a:cubicBezTo>
                  <a:cubicBezTo>
                    <a:pt x="1100" y="64"/>
                    <a:pt x="990" y="0"/>
                    <a:pt x="8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 name="Google Shape;2505;p61"/>
            <p:cNvSpPr/>
            <p:nvPr/>
          </p:nvSpPr>
          <p:spPr>
            <a:xfrm rot="3361624">
              <a:off x="342169" y="2414139"/>
              <a:ext cx="236050" cy="617999"/>
            </a:xfrm>
            <a:custGeom>
              <a:avLst/>
              <a:gdLst/>
              <a:ahLst/>
              <a:cxnLst/>
              <a:rect l="l" t="t" r="r" b="b"/>
              <a:pathLst>
                <a:path w="9442" h="24720" extrusionOk="0">
                  <a:moveTo>
                    <a:pt x="1334" y="1388"/>
                  </a:moveTo>
                  <a:cubicBezTo>
                    <a:pt x="2725" y="4292"/>
                    <a:pt x="4104" y="7184"/>
                    <a:pt x="5096" y="10225"/>
                  </a:cubicBezTo>
                  <a:cubicBezTo>
                    <a:pt x="5645" y="11875"/>
                    <a:pt x="6049" y="13598"/>
                    <a:pt x="6342" y="15358"/>
                  </a:cubicBezTo>
                  <a:cubicBezTo>
                    <a:pt x="6546" y="16787"/>
                    <a:pt x="6624" y="18248"/>
                    <a:pt x="6839" y="19681"/>
                  </a:cubicBezTo>
                  <a:lnTo>
                    <a:pt x="6839" y="19681"/>
                  </a:lnTo>
                  <a:cubicBezTo>
                    <a:pt x="6595" y="19180"/>
                    <a:pt x="6306" y="18693"/>
                    <a:pt x="6012" y="18217"/>
                  </a:cubicBezTo>
                  <a:cubicBezTo>
                    <a:pt x="5169" y="16934"/>
                    <a:pt x="4436" y="15614"/>
                    <a:pt x="3776" y="14221"/>
                  </a:cubicBezTo>
                  <a:cubicBezTo>
                    <a:pt x="2456" y="11472"/>
                    <a:pt x="1613" y="8502"/>
                    <a:pt x="1320" y="5497"/>
                  </a:cubicBezTo>
                  <a:cubicBezTo>
                    <a:pt x="1173" y="4121"/>
                    <a:pt x="1191" y="2745"/>
                    <a:pt x="1334" y="1388"/>
                  </a:cubicBezTo>
                  <a:close/>
                  <a:moveTo>
                    <a:pt x="1153" y="0"/>
                  </a:moveTo>
                  <a:cubicBezTo>
                    <a:pt x="1009" y="0"/>
                    <a:pt x="864" y="75"/>
                    <a:pt x="843" y="218"/>
                  </a:cubicBezTo>
                  <a:cubicBezTo>
                    <a:pt x="0" y="6266"/>
                    <a:pt x="1760" y="12498"/>
                    <a:pt x="5059" y="17630"/>
                  </a:cubicBezTo>
                  <a:cubicBezTo>
                    <a:pt x="5975" y="19060"/>
                    <a:pt x="7185" y="20490"/>
                    <a:pt x="7295" y="22286"/>
                  </a:cubicBezTo>
                  <a:cubicBezTo>
                    <a:pt x="7295" y="22359"/>
                    <a:pt x="7350" y="22396"/>
                    <a:pt x="7405" y="22396"/>
                  </a:cubicBezTo>
                  <a:cubicBezTo>
                    <a:pt x="7425" y="22396"/>
                    <a:pt x="7444" y="22391"/>
                    <a:pt x="7462" y="22382"/>
                  </a:cubicBezTo>
                  <a:lnTo>
                    <a:pt x="7462" y="22382"/>
                  </a:lnTo>
                  <a:cubicBezTo>
                    <a:pt x="7467" y="22399"/>
                    <a:pt x="7473" y="22416"/>
                    <a:pt x="7478" y="22433"/>
                  </a:cubicBezTo>
                  <a:cubicBezTo>
                    <a:pt x="7808" y="23239"/>
                    <a:pt x="8248" y="23972"/>
                    <a:pt x="8798" y="24632"/>
                  </a:cubicBezTo>
                  <a:cubicBezTo>
                    <a:pt x="8851" y="24693"/>
                    <a:pt x="8918" y="24719"/>
                    <a:pt x="8987" y="24719"/>
                  </a:cubicBezTo>
                  <a:cubicBezTo>
                    <a:pt x="9206" y="24719"/>
                    <a:pt x="9442" y="24461"/>
                    <a:pt x="9275" y="24265"/>
                  </a:cubicBezTo>
                  <a:cubicBezTo>
                    <a:pt x="8432" y="23019"/>
                    <a:pt x="7882" y="21626"/>
                    <a:pt x="7662" y="20123"/>
                  </a:cubicBezTo>
                  <a:cubicBezTo>
                    <a:pt x="7368" y="18620"/>
                    <a:pt x="7295" y="17080"/>
                    <a:pt x="7075" y="15577"/>
                  </a:cubicBezTo>
                  <a:cubicBezTo>
                    <a:pt x="6525" y="12132"/>
                    <a:pt x="5499" y="8759"/>
                    <a:pt x="3996" y="5570"/>
                  </a:cubicBezTo>
                  <a:cubicBezTo>
                    <a:pt x="3189" y="3737"/>
                    <a:pt x="2310" y="1941"/>
                    <a:pt x="1430" y="144"/>
                  </a:cubicBezTo>
                  <a:cubicBezTo>
                    <a:pt x="1381" y="47"/>
                    <a:pt x="1268" y="0"/>
                    <a:pt x="11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05"/>
        <p:cNvGrpSpPr/>
        <p:nvPr/>
      </p:nvGrpSpPr>
      <p:grpSpPr>
        <a:xfrm>
          <a:off x="0" y="0"/>
          <a:ext cx="0" cy="0"/>
          <a:chOff x="0" y="0"/>
          <a:chExt cx="0" cy="0"/>
        </a:xfrm>
      </p:grpSpPr>
      <p:sp>
        <p:nvSpPr>
          <p:cNvPr id="106" name="Google Shape;106;p4"/>
          <p:cNvSpPr/>
          <p:nvPr/>
        </p:nvSpPr>
        <p:spPr>
          <a:xfrm rot="2479792">
            <a:off x="-1467390" y="3344051"/>
            <a:ext cx="3158401" cy="1823083"/>
          </a:xfrm>
          <a:custGeom>
            <a:avLst/>
            <a:gdLst/>
            <a:ahLst/>
            <a:cxnLst/>
            <a:rect l="l" t="t" r="r" b="b"/>
            <a:pathLst>
              <a:path w="58983" h="34046" extrusionOk="0">
                <a:moveTo>
                  <a:pt x="11649" y="1"/>
                </a:moveTo>
                <a:cubicBezTo>
                  <a:pt x="11530" y="1"/>
                  <a:pt x="11410" y="15"/>
                  <a:pt x="11291" y="46"/>
                </a:cubicBezTo>
                <a:cubicBezTo>
                  <a:pt x="10814" y="230"/>
                  <a:pt x="10411" y="559"/>
                  <a:pt x="10118" y="963"/>
                </a:cubicBezTo>
                <a:lnTo>
                  <a:pt x="0" y="12327"/>
                </a:lnTo>
                <a:cubicBezTo>
                  <a:pt x="7662" y="19218"/>
                  <a:pt x="15506" y="26183"/>
                  <a:pt x="24964" y="30252"/>
                </a:cubicBezTo>
                <a:cubicBezTo>
                  <a:pt x="30870" y="32789"/>
                  <a:pt x="37293" y="34045"/>
                  <a:pt x="43716" y="34045"/>
                </a:cubicBezTo>
                <a:cubicBezTo>
                  <a:pt x="48895" y="34045"/>
                  <a:pt x="54074" y="33229"/>
                  <a:pt x="58983" y="31609"/>
                </a:cubicBezTo>
                <a:lnTo>
                  <a:pt x="58983" y="15882"/>
                </a:lnTo>
                <a:cubicBezTo>
                  <a:pt x="58470" y="15992"/>
                  <a:pt x="57883" y="16066"/>
                  <a:pt x="57260" y="16176"/>
                </a:cubicBezTo>
                <a:cubicBezTo>
                  <a:pt x="56135" y="16285"/>
                  <a:pt x="54997" y="16341"/>
                  <a:pt x="53854" y="16341"/>
                </a:cubicBezTo>
                <a:cubicBezTo>
                  <a:pt x="52315" y="16341"/>
                  <a:pt x="50768" y="16239"/>
                  <a:pt x="49232" y="16029"/>
                </a:cubicBezTo>
                <a:cubicBezTo>
                  <a:pt x="36218" y="14379"/>
                  <a:pt x="23901" y="9174"/>
                  <a:pt x="13637" y="963"/>
                </a:cubicBezTo>
                <a:cubicBezTo>
                  <a:pt x="13071" y="522"/>
                  <a:pt x="12369" y="1"/>
                  <a:pt x="116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
          <p:cNvSpPr/>
          <p:nvPr/>
        </p:nvSpPr>
        <p:spPr>
          <a:xfrm rot="10374333">
            <a:off x="5967606" y="4784092"/>
            <a:ext cx="2346946" cy="346435"/>
          </a:xfrm>
          <a:custGeom>
            <a:avLst/>
            <a:gdLst/>
            <a:ahLst/>
            <a:cxnLst/>
            <a:rect l="l" t="t" r="r" b="b"/>
            <a:pathLst>
              <a:path w="93882" h="13858" fill="none" extrusionOk="0">
                <a:moveTo>
                  <a:pt x="0" y="1"/>
                </a:moveTo>
                <a:cubicBezTo>
                  <a:pt x="6195" y="3667"/>
                  <a:pt x="11217" y="9678"/>
                  <a:pt x="18219" y="11401"/>
                </a:cubicBezTo>
                <a:cubicBezTo>
                  <a:pt x="27970" y="13857"/>
                  <a:pt x="37501" y="7186"/>
                  <a:pt x="47362" y="5243"/>
                </a:cubicBezTo>
                <a:cubicBezTo>
                  <a:pt x="54291" y="3886"/>
                  <a:pt x="61439" y="4876"/>
                  <a:pt x="67781" y="7992"/>
                </a:cubicBezTo>
                <a:cubicBezTo>
                  <a:pt x="71044" y="9642"/>
                  <a:pt x="74233" y="11878"/>
                  <a:pt x="77862" y="12061"/>
                </a:cubicBezTo>
                <a:cubicBezTo>
                  <a:pt x="83911" y="12318"/>
                  <a:pt x="88529" y="6892"/>
                  <a:pt x="93882" y="4106"/>
                </a:cubicBezTo>
              </a:path>
            </a:pathLst>
          </a:custGeom>
          <a:solidFill>
            <a:schemeClr val="accent1"/>
          </a:solidFill>
          <a:ln w="19050" cap="flat" cmpd="sng">
            <a:solidFill>
              <a:schemeClr val="accent1"/>
            </a:solidFill>
            <a:prstDash val="solid"/>
            <a:miter lim="3665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4"/>
          <p:cNvSpPr txBox="1">
            <a:spLocks noGrp="1"/>
          </p:cNvSpPr>
          <p:nvPr>
            <p:ph type="title"/>
          </p:nvPr>
        </p:nvSpPr>
        <p:spPr>
          <a:xfrm>
            <a:off x="712350" y="421109"/>
            <a:ext cx="7719300" cy="5727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solidFill>
                  <a:schemeClr val="accent3"/>
                </a:solidFill>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09" name="Google Shape;109;p4"/>
          <p:cNvSpPr txBox="1">
            <a:spLocks noGrp="1"/>
          </p:cNvSpPr>
          <p:nvPr>
            <p:ph type="subTitle" idx="1"/>
          </p:nvPr>
        </p:nvSpPr>
        <p:spPr>
          <a:xfrm>
            <a:off x="709875" y="1135200"/>
            <a:ext cx="7719300" cy="3473400"/>
          </a:xfrm>
          <a:prstGeom prst="rect">
            <a:avLst/>
          </a:prstGeom>
        </p:spPr>
        <p:txBody>
          <a:bodyPr spcFirstLastPara="1" wrap="square" lIns="91425" tIns="91425" rIns="91425" bIns="91425" anchor="t" anchorCtr="0">
            <a:noAutofit/>
          </a:bodyPr>
          <a:lstStyle>
            <a:lvl1pPr lvl="0">
              <a:spcBef>
                <a:spcPts val="0"/>
              </a:spcBef>
              <a:spcAft>
                <a:spcPts val="0"/>
              </a:spcAft>
              <a:buSzPts val="1200"/>
              <a:buFont typeface="Barlow Semi Condensed"/>
              <a:buChar char="●"/>
              <a:defRPr sz="1200"/>
            </a:lvl1pPr>
            <a:lvl2pPr lvl="1">
              <a:spcBef>
                <a:spcPts val="0"/>
              </a:spcBef>
              <a:spcAft>
                <a:spcPts val="0"/>
              </a:spcAft>
              <a:buSzPts val="1600"/>
              <a:buFont typeface="Barlow Semi Condensed"/>
              <a:buChar char="○"/>
              <a:defRPr/>
            </a:lvl2pPr>
            <a:lvl3pPr lvl="2">
              <a:spcBef>
                <a:spcPts val="0"/>
              </a:spcBef>
              <a:spcAft>
                <a:spcPts val="0"/>
              </a:spcAft>
              <a:buSzPts val="1600"/>
              <a:buFont typeface="Barlow Semi Condensed"/>
              <a:buChar char="■"/>
              <a:defRPr/>
            </a:lvl3pPr>
            <a:lvl4pPr lvl="3">
              <a:spcBef>
                <a:spcPts val="0"/>
              </a:spcBef>
              <a:spcAft>
                <a:spcPts val="0"/>
              </a:spcAft>
              <a:buSzPts val="1600"/>
              <a:buFont typeface="Barlow Semi Condensed"/>
              <a:buChar char="●"/>
              <a:defRPr/>
            </a:lvl4pPr>
            <a:lvl5pPr lvl="4">
              <a:spcBef>
                <a:spcPts val="0"/>
              </a:spcBef>
              <a:spcAft>
                <a:spcPts val="0"/>
              </a:spcAft>
              <a:buSzPts val="1600"/>
              <a:buFont typeface="Barlow Semi Condensed"/>
              <a:buChar char="○"/>
              <a:defRPr/>
            </a:lvl5pPr>
            <a:lvl6pPr lvl="5">
              <a:spcBef>
                <a:spcPts val="0"/>
              </a:spcBef>
              <a:spcAft>
                <a:spcPts val="0"/>
              </a:spcAft>
              <a:buSzPts val="1600"/>
              <a:buFont typeface="Barlow Semi Condensed"/>
              <a:buChar char="■"/>
              <a:defRPr/>
            </a:lvl6pPr>
            <a:lvl7pPr lvl="6">
              <a:spcBef>
                <a:spcPts val="0"/>
              </a:spcBef>
              <a:spcAft>
                <a:spcPts val="0"/>
              </a:spcAft>
              <a:buSzPts val="1600"/>
              <a:buFont typeface="Barlow Semi Condensed"/>
              <a:buChar char="●"/>
              <a:defRPr/>
            </a:lvl7pPr>
            <a:lvl8pPr lvl="7">
              <a:spcBef>
                <a:spcPts val="0"/>
              </a:spcBef>
              <a:spcAft>
                <a:spcPts val="0"/>
              </a:spcAft>
              <a:buSzPts val="1600"/>
              <a:buFont typeface="Barlow Semi Condensed"/>
              <a:buChar char="○"/>
              <a:defRPr/>
            </a:lvl8pPr>
            <a:lvl9pPr lvl="8">
              <a:spcBef>
                <a:spcPts val="0"/>
              </a:spcBef>
              <a:spcAft>
                <a:spcPts val="0"/>
              </a:spcAft>
              <a:buSzPts val="1600"/>
              <a:buFont typeface="Barlow Semi Condensed"/>
              <a:buChar char="■"/>
              <a:defRPr/>
            </a:lvl9pPr>
          </a:lstStyle>
          <a:p>
            <a:endParaRPr/>
          </a:p>
        </p:txBody>
      </p:sp>
      <p:sp>
        <p:nvSpPr>
          <p:cNvPr id="110" name="Google Shape;110;p4"/>
          <p:cNvSpPr/>
          <p:nvPr/>
        </p:nvSpPr>
        <p:spPr>
          <a:xfrm flipH="1">
            <a:off x="7794500" y="4467125"/>
            <a:ext cx="1319725" cy="783600"/>
          </a:xfrm>
          <a:custGeom>
            <a:avLst/>
            <a:gdLst/>
            <a:ahLst/>
            <a:cxnLst/>
            <a:rect l="l" t="t" r="r" b="b"/>
            <a:pathLst>
              <a:path w="52789" h="31344" extrusionOk="0">
                <a:moveTo>
                  <a:pt x="1" y="1"/>
                </a:moveTo>
                <a:lnTo>
                  <a:pt x="1" y="18587"/>
                </a:lnTo>
                <a:cubicBezTo>
                  <a:pt x="5866" y="19393"/>
                  <a:pt x="11621" y="21043"/>
                  <a:pt x="16680" y="24122"/>
                </a:cubicBezTo>
                <a:cubicBezTo>
                  <a:pt x="19759" y="25991"/>
                  <a:pt x="22509" y="28448"/>
                  <a:pt x="24671" y="31344"/>
                </a:cubicBezTo>
                <a:lnTo>
                  <a:pt x="52788" y="31344"/>
                </a:lnTo>
                <a:cubicBezTo>
                  <a:pt x="47546" y="20786"/>
                  <a:pt x="36915" y="13418"/>
                  <a:pt x="26138" y="8249"/>
                </a:cubicBezTo>
                <a:cubicBezTo>
                  <a:pt x="23498" y="6966"/>
                  <a:pt x="20786" y="5830"/>
                  <a:pt x="18073" y="4767"/>
                </a:cubicBezTo>
                <a:cubicBezTo>
                  <a:pt x="13234" y="2897"/>
                  <a:pt x="8249" y="1467"/>
                  <a:pt x="3153" y="588"/>
                </a:cubicBezTo>
                <a:cubicBezTo>
                  <a:pt x="2163" y="404"/>
                  <a:pt x="1100" y="184"/>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4"/>
          <p:cNvSpPr/>
          <p:nvPr/>
        </p:nvSpPr>
        <p:spPr>
          <a:xfrm flipH="1">
            <a:off x="8405649" y="4118825"/>
            <a:ext cx="741826" cy="1079669"/>
          </a:xfrm>
          <a:custGeom>
            <a:avLst/>
            <a:gdLst/>
            <a:ahLst/>
            <a:cxnLst/>
            <a:rect l="l" t="t" r="r" b="b"/>
            <a:pathLst>
              <a:path w="24709" h="35962" extrusionOk="0">
                <a:moveTo>
                  <a:pt x="20466" y="0"/>
                </a:moveTo>
                <a:cubicBezTo>
                  <a:pt x="12438" y="0"/>
                  <a:pt x="4856" y="4425"/>
                  <a:pt x="0" y="10778"/>
                </a:cubicBezTo>
                <a:lnTo>
                  <a:pt x="0" y="35962"/>
                </a:lnTo>
                <a:lnTo>
                  <a:pt x="9605" y="35962"/>
                </a:lnTo>
                <a:cubicBezTo>
                  <a:pt x="8469" y="31599"/>
                  <a:pt x="8285" y="27091"/>
                  <a:pt x="9568" y="22838"/>
                </a:cubicBezTo>
                <a:cubicBezTo>
                  <a:pt x="11468" y="16504"/>
                  <a:pt x="17355" y="11116"/>
                  <a:pt x="23887" y="11116"/>
                </a:cubicBezTo>
                <a:cubicBezTo>
                  <a:pt x="24160" y="11116"/>
                  <a:pt x="24433" y="11125"/>
                  <a:pt x="24708" y="11144"/>
                </a:cubicBezTo>
                <a:cubicBezTo>
                  <a:pt x="22985" y="7552"/>
                  <a:pt x="21592" y="3813"/>
                  <a:pt x="20566" y="0"/>
                </a:cubicBezTo>
                <a:cubicBezTo>
                  <a:pt x="20533" y="0"/>
                  <a:pt x="20500" y="0"/>
                  <a:pt x="204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2" name="Google Shape;112;p4"/>
          <p:cNvGrpSpPr/>
          <p:nvPr/>
        </p:nvGrpSpPr>
        <p:grpSpPr>
          <a:xfrm>
            <a:off x="-585838" y="-42816"/>
            <a:ext cx="1395308" cy="1361806"/>
            <a:chOff x="-605888" y="3025234"/>
            <a:chExt cx="1395308" cy="1361806"/>
          </a:xfrm>
        </p:grpSpPr>
        <p:sp>
          <p:nvSpPr>
            <p:cNvPr id="113" name="Google Shape;113;p4"/>
            <p:cNvSpPr/>
            <p:nvPr/>
          </p:nvSpPr>
          <p:spPr>
            <a:xfrm rot="3361624">
              <a:off x="-373834" y="3178614"/>
              <a:ext cx="931198" cy="1055048"/>
            </a:xfrm>
            <a:custGeom>
              <a:avLst/>
              <a:gdLst/>
              <a:ahLst/>
              <a:cxnLst/>
              <a:rect l="l" t="t" r="r" b="b"/>
              <a:pathLst>
                <a:path w="37248" h="42202" extrusionOk="0">
                  <a:moveTo>
                    <a:pt x="2456" y="1880"/>
                  </a:moveTo>
                  <a:lnTo>
                    <a:pt x="10047" y="6560"/>
                  </a:lnTo>
                  <a:lnTo>
                    <a:pt x="14885" y="9529"/>
                  </a:lnTo>
                  <a:cubicBezTo>
                    <a:pt x="16425" y="10482"/>
                    <a:pt x="18001" y="11362"/>
                    <a:pt x="19468" y="12425"/>
                  </a:cubicBezTo>
                  <a:cubicBezTo>
                    <a:pt x="20170" y="12905"/>
                    <a:pt x="20817" y="13451"/>
                    <a:pt x="21402" y="14058"/>
                  </a:cubicBezTo>
                  <a:lnTo>
                    <a:pt x="21402" y="14058"/>
                  </a:lnTo>
                  <a:cubicBezTo>
                    <a:pt x="18808" y="12956"/>
                    <a:pt x="16269" y="11697"/>
                    <a:pt x="13822" y="10299"/>
                  </a:cubicBezTo>
                  <a:cubicBezTo>
                    <a:pt x="10743" y="8502"/>
                    <a:pt x="7810" y="6450"/>
                    <a:pt x="5061" y="4177"/>
                  </a:cubicBezTo>
                  <a:cubicBezTo>
                    <a:pt x="4159" y="3442"/>
                    <a:pt x="3293" y="2672"/>
                    <a:pt x="2456" y="1880"/>
                  </a:cubicBezTo>
                  <a:close/>
                  <a:moveTo>
                    <a:pt x="415" y="1"/>
                  </a:moveTo>
                  <a:cubicBezTo>
                    <a:pt x="179" y="1"/>
                    <a:pt x="0" y="295"/>
                    <a:pt x="186" y="511"/>
                  </a:cubicBezTo>
                  <a:cubicBezTo>
                    <a:pt x="2752" y="3040"/>
                    <a:pt x="5501" y="5350"/>
                    <a:pt x="8434" y="7476"/>
                  </a:cubicBezTo>
                  <a:cubicBezTo>
                    <a:pt x="11366" y="9565"/>
                    <a:pt x="14482" y="11435"/>
                    <a:pt x="17745" y="13011"/>
                  </a:cubicBezTo>
                  <a:cubicBezTo>
                    <a:pt x="19190" y="13719"/>
                    <a:pt x="20684" y="14380"/>
                    <a:pt x="22205" y="14974"/>
                  </a:cubicBezTo>
                  <a:lnTo>
                    <a:pt x="22205" y="14974"/>
                  </a:lnTo>
                  <a:cubicBezTo>
                    <a:pt x="22470" y="15307"/>
                    <a:pt x="22718" y="15655"/>
                    <a:pt x="22950" y="16017"/>
                  </a:cubicBezTo>
                  <a:cubicBezTo>
                    <a:pt x="23903" y="17484"/>
                    <a:pt x="24673" y="19097"/>
                    <a:pt x="25480" y="20673"/>
                  </a:cubicBezTo>
                  <a:cubicBezTo>
                    <a:pt x="27276" y="24045"/>
                    <a:pt x="29036" y="27381"/>
                    <a:pt x="30832" y="30754"/>
                  </a:cubicBezTo>
                  <a:cubicBezTo>
                    <a:pt x="32628" y="34126"/>
                    <a:pt x="34388" y="37499"/>
                    <a:pt x="36221" y="40871"/>
                  </a:cubicBezTo>
                  <a:lnTo>
                    <a:pt x="36917" y="42118"/>
                  </a:lnTo>
                  <a:cubicBezTo>
                    <a:pt x="36941" y="42177"/>
                    <a:pt x="36988" y="42202"/>
                    <a:pt x="37037" y="42202"/>
                  </a:cubicBezTo>
                  <a:cubicBezTo>
                    <a:pt x="37138" y="42202"/>
                    <a:pt x="37248" y="42095"/>
                    <a:pt x="37174" y="41971"/>
                  </a:cubicBezTo>
                  <a:lnTo>
                    <a:pt x="37174" y="41971"/>
                  </a:lnTo>
                  <a:lnTo>
                    <a:pt x="37174" y="42008"/>
                  </a:lnTo>
                  <a:cubicBezTo>
                    <a:pt x="35451" y="38562"/>
                    <a:pt x="33691" y="35153"/>
                    <a:pt x="31932" y="31744"/>
                  </a:cubicBezTo>
                  <a:cubicBezTo>
                    <a:pt x="30135" y="28298"/>
                    <a:pt x="28376" y="24925"/>
                    <a:pt x="26579" y="21516"/>
                  </a:cubicBezTo>
                  <a:cubicBezTo>
                    <a:pt x="25736" y="19866"/>
                    <a:pt x="24930" y="18253"/>
                    <a:pt x="24050" y="16640"/>
                  </a:cubicBezTo>
                  <a:cubicBezTo>
                    <a:pt x="23811" y="16205"/>
                    <a:pt x="23549" y="15783"/>
                    <a:pt x="23266" y="15375"/>
                  </a:cubicBezTo>
                  <a:lnTo>
                    <a:pt x="23266" y="15375"/>
                  </a:lnTo>
                  <a:cubicBezTo>
                    <a:pt x="23283" y="15382"/>
                    <a:pt x="23300" y="15388"/>
                    <a:pt x="23317" y="15394"/>
                  </a:cubicBezTo>
                  <a:cubicBezTo>
                    <a:pt x="23345" y="15405"/>
                    <a:pt x="23372" y="15409"/>
                    <a:pt x="23397" y="15409"/>
                  </a:cubicBezTo>
                  <a:cubicBezTo>
                    <a:pt x="23634" y="15409"/>
                    <a:pt x="23725" y="14980"/>
                    <a:pt x="23427" y="14881"/>
                  </a:cubicBezTo>
                  <a:cubicBezTo>
                    <a:pt x="23176" y="14783"/>
                    <a:pt x="22926" y="14684"/>
                    <a:pt x="22676" y="14584"/>
                  </a:cubicBezTo>
                  <a:lnTo>
                    <a:pt x="22676" y="14584"/>
                  </a:lnTo>
                  <a:cubicBezTo>
                    <a:pt x="22149" y="13924"/>
                    <a:pt x="21565" y="13311"/>
                    <a:pt x="20934" y="12755"/>
                  </a:cubicBezTo>
                  <a:cubicBezTo>
                    <a:pt x="19504" y="11692"/>
                    <a:pt x="18038" y="10739"/>
                    <a:pt x="16498" y="9859"/>
                  </a:cubicBezTo>
                  <a:lnTo>
                    <a:pt x="11586" y="6816"/>
                  </a:lnTo>
                  <a:lnTo>
                    <a:pt x="1762" y="804"/>
                  </a:lnTo>
                  <a:lnTo>
                    <a:pt x="651" y="97"/>
                  </a:lnTo>
                  <a:lnTo>
                    <a:pt x="651" y="97"/>
                  </a:lnTo>
                  <a:cubicBezTo>
                    <a:pt x="643" y="89"/>
                    <a:pt x="634" y="80"/>
                    <a:pt x="625" y="71"/>
                  </a:cubicBezTo>
                  <a:lnTo>
                    <a:pt x="621" y="78"/>
                  </a:lnTo>
                  <a:lnTo>
                    <a:pt x="552" y="34"/>
                  </a:lnTo>
                  <a:cubicBezTo>
                    <a:pt x="506" y="11"/>
                    <a:pt x="459"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rot="3361624">
              <a:off x="297454" y="3636353"/>
              <a:ext cx="33025" cy="118625"/>
            </a:xfrm>
            <a:custGeom>
              <a:avLst/>
              <a:gdLst/>
              <a:ahLst/>
              <a:cxnLst/>
              <a:rect l="l" t="t" r="r" b="b"/>
              <a:pathLst>
                <a:path w="1321" h="4745" extrusionOk="0">
                  <a:moveTo>
                    <a:pt x="639" y="1472"/>
                  </a:moveTo>
                  <a:lnTo>
                    <a:pt x="639" y="1472"/>
                  </a:lnTo>
                  <a:cubicBezTo>
                    <a:pt x="735" y="2324"/>
                    <a:pt x="667" y="3191"/>
                    <a:pt x="435" y="4014"/>
                  </a:cubicBezTo>
                  <a:lnTo>
                    <a:pt x="435" y="4014"/>
                  </a:lnTo>
                  <a:cubicBezTo>
                    <a:pt x="431" y="3162"/>
                    <a:pt x="499" y="2312"/>
                    <a:pt x="639" y="1472"/>
                  </a:cubicBezTo>
                  <a:close/>
                  <a:moveTo>
                    <a:pt x="661" y="0"/>
                  </a:moveTo>
                  <a:cubicBezTo>
                    <a:pt x="569" y="0"/>
                    <a:pt x="477" y="55"/>
                    <a:pt x="441" y="165"/>
                  </a:cubicBezTo>
                  <a:cubicBezTo>
                    <a:pt x="74" y="1558"/>
                    <a:pt x="1" y="2988"/>
                    <a:pt x="184" y="4381"/>
                  </a:cubicBezTo>
                  <a:cubicBezTo>
                    <a:pt x="198" y="4449"/>
                    <a:pt x="236" y="4487"/>
                    <a:pt x="281" y="4498"/>
                  </a:cubicBezTo>
                  <a:lnTo>
                    <a:pt x="281" y="4498"/>
                  </a:lnTo>
                  <a:cubicBezTo>
                    <a:pt x="250" y="4652"/>
                    <a:pt x="378" y="4745"/>
                    <a:pt x="517" y="4745"/>
                  </a:cubicBezTo>
                  <a:cubicBezTo>
                    <a:pt x="613" y="4745"/>
                    <a:pt x="714" y="4700"/>
                    <a:pt x="771" y="4601"/>
                  </a:cubicBezTo>
                  <a:cubicBezTo>
                    <a:pt x="1284" y="3171"/>
                    <a:pt x="1320" y="1595"/>
                    <a:pt x="880" y="165"/>
                  </a:cubicBezTo>
                  <a:cubicBezTo>
                    <a:pt x="844" y="55"/>
                    <a:pt x="752" y="0"/>
                    <a:pt x="6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rot="3361624">
              <a:off x="269249" y="3678053"/>
              <a:ext cx="38525" cy="261799"/>
            </a:xfrm>
            <a:custGeom>
              <a:avLst/>
              <a:gdLst/>
              <a:ahLst/>
              <a:cxnLst/>
              <a:rect l="l" t="t" r="r" b="b"/>
              <a:pathLst>
                <a:path w="1541" h="10472" extrusionOk="0">
                  <a:moveTo>
                    <a:pt x="757" y="1375"/>
                  </a:moveTo>
                  <a:lnTo>
                    <a:pt x="757" y="1375"/>
                  </a:lnTo>
                  <a:cubicBezTo>
                    <a:pt x="970" y="2562"/>
                    <a:pt x="1029" y="3765"/>
                    <a:pt x="917" y="4968"/>
                  </a:cubicBezTo>
                  <a:cubicBezTo>
                    <a:pt x="844" y="5738"/>
                    <a:pt x="697" y="6544"/>
                    <a:pt x="514" y="7314"/>
                  </a:cubicBezTo>
                  <a:cubicBezTo>
                    <a:pt x="513" y="7317"/>
                    <a:pt x="512" y="7320"/>
                    <a:pt x="510" y="7323"/>
                  </a:cubicBezTo>
                  <a:lnTo>
                    <a:pt x="510" y="7323"/>
                  </a:lnTo>
                  <a:cubicBezTo>
                    <a:pt x="464" y="6662"/>
                    <a:pt x="441" y="5968"/>
                    <a:pt x="441" y="5298"/>
                  </a:cubicBezTo>
                  <a:cubicBezTo>
                    <a:pt x="441" y="3984"/>
                    <a:pt x="552" y="2671"/>
                    <a:pt x="757" y="1375"/>
                  </a:cubicBezTo>
                  <a:close/>
                  <a:moveTo>
                    <a:pt x="734" y="1"/>
                  </a:moveTo>
                  <a:cubicBezTo>
                    <a:pt x="642" y="1"/>
                    <a:pt x="551" y="56"/>
                    <a:pt x="514" y="166"/>
                  </a:cubicBezTo>
                  <a:cubicBezTo>
                    <a:pt x="148" y="1852"/>
                    <a:pt x="1" y="3575"/>
                    <a:pt x="38" y="5298"/>
                  </a:cubicBezTo>
                  <a:cubicBezTo>
                    <a:pt x="38" y="6141"/>
                    <a:pt x="74" y="7021"/>
                    <a:pt x="184" y="7864"/>
                  </a:cubicBezTo>
                  <a:cubicBezTo>
                    <a:pt x="197" y="8014"/>
                    <a:pt x="211" y="8163"/>
                    <a:pt x="228" y="8311"/>
                  </a:cubicBezTo>
                  <a:lnTo>
                    <a:pt x="228" y="8311"/>
                  </a:lnTo>
                  <a:cubicBezTo>
                    <a:pt x="152" y="8732"/>
                    <a:pt x="127" y="9159"/>
                    <a:pt x="148" y="9587"/>
                  </a:cubicBezTo>
                  <a:cubicBezTo>
                    <a:pt x="148" y="9752"/>
                    <a:pt x="267" y="9834"/>
                    <a:pt x="386" y="9834"/>
                  </a:cubicBezTo>
                  <a:cubicBezTo>
                    <a:pt x="424" y="9834"/>
                    <a:pt x="461" y="9826"/>
                    <a:pt x="495" y="9809"/>
                  </a:cubicBezTo>
                  <a:lnTo>
                    <a:pt x="495" y="9809"/>
                  </a:lnTo>
                  <a:cubicBezTo>
                    <a:pt x="545" y="10006"/>
                    <a:pt x="600" y="10201"/>
                    <a:pt x="661" y="10393"/>
                  </a:cubicBezTo>
                  <a:cubicBezTo>
                    <a:pt x="678" y="10444"/>
                    <a:pt x="726" y="10472"/>
                    <a:pt x="774" y="10472"/>
                  </a:cubicBezTo>
                  <a:cubicBezTo>
                    <a:pt x="828" y="10472"/>
                    <a:pt x="881" y="10435"/>
                    <a:pt x="881" y="10357"/>
                  </a:cubicBezTo>
                  <a:lnTo>
                    <a:pt x="881" y="10320"/>
                  </a:lnTo>
                  <a:cubicBezTo>
                    <a:pt x="822" y="9889"/>
                    <a:pt x="753" y="9449"/>
                    <a:pt x="690" y="9003"/>
                  </a:cubicBezTo>
                  <a:lnTo>
                    <a:pt x="690" y="9003"/>
                  </a:lnTo>
                  <a:cubicBezTo>
                    <a:pt x="773" y="8393"/>
                    <a:pt x="897" y="7788"/>
                    <a:pt x="1064" y="7204"/>
                  </a:cubicBezTo>
                  <a:cubicBezTo>
                    <a:pt x="1247" y="6434"/>
                    <a:pt x="1357" y="5664"/>
                    <a:pt x="1431" y="4858"/>
                  </a:cubicBezTo>
                  <a:cubicBezTo>
                    <a:pt x="1541" y="3282"/>
                    <a:pt x="1357" y="1705"/>
                    <a:pt x="954" y="166"/>
                  </a:cubicBezTo>
                  <a:cubicBezTo>
                    <a:pt x="917" y="56"/>
                    <a:pt x="826" y="1"/>
                    <a:pt x="7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rot="3361624">
              <a:off x="-17333" y="3631672"/>
              <a:ext cx="336899" cy="244375"/>
            </a:xfrm>
            <a:custGeom>
              <a:avLst/>
              <a:gdLst/>
              <a:ahLst/>
              <a:cxnLst/>
              <a:rect l="l" t="t" r="r" b="b"/>
              <a:pathLst>
                <a:path w="13476" h="9775" extrusionOk="0">
                  <a:moveTo>
                    <a:pt x="1793" y="925"/>
                  </a:moveTo>
                  <a:cubicBezTo>
                    <a:pt x="5163" y="1974"/>
                    <a:pt x="8204" y="3873"/>
                    <a:pt x="10574" y="6498"/>
                  </a:cubicBezTo>
                  <a:cubicBezTo>
                    <a:pt x="11302" y="7259"/>
                    <a:pt x="11940" y="8080"/>
                    <a:pt x="12516" y="8961"/>
                  </a:cubicBezTo>
                  <a:lnTo>
                    <a:pt x="12516" y="8961"/>
                  </a:lnTo>
                  <a:cubicBezTo>
                    <a:pt x="8852" y="7596"/>
                    <a:pt x="6232" y="4636"/>
                    <a:pt x="3315" y="2136"/>
                  </a:cubicBezTo>
                  <a:cubicBezTo>
                    <a:pt x="2828" y="1710"/>
                    <a:pt x="2319" y="1306"/>
                    <a:pt x="1793" y="925"/>
                  </a:cubicBezTo>
                  <a:close/>
                  <a:moveTo>
                    <a:pt x="12920" y="9101"/>
                  </a:moveTo>
                  <a:lnTo>
                    <a:pt x="12923" y="9105"/>
                  </a:lnTo>
                  <a:lnTo>
                    <a:pt x="12923" y="9105"/>
                  </a:lnTo>
                  <a:cubicBezTo>
                    <a:pt x="12923" y="9104"/>
                    <a:pt x="12922" y="9104"/>
                    <a:pt x="12921" y="9104"/>
                  </a:cubicBezTo>
                  <a:lnTo>
                    <a:pt x="12921" y="9104"/>
                  </a:lnTo>
                  <a:cubicBezTo>
                    <a:pt x="12921" y="9103"/>
                    <a:pt x="12920" y="9102"/>
                    <a:pt x="12920" y="9101"/>
                  </a:cubicBezTo>
                  <a:close/>
                  <a:moveTo>
                    <a:pt x="386" y="1"/>
                  </a:moveTo>
                  <a:cubicBezTo>
                    <a:pt x="136" y="1"/>
                    <a:pt x="1" y="355"/>
                    <a:pt x="236" y="523"/>
                  </a:cubicBezTo>
                  <a:cubicBezTo>
                    <a:pt x="3829" y="2686"/>
                    <a:pt x="6321" y="6132"/>
                    <a:pt x="9877" y="8331"/>
                  </a:cubicBezTo>
                  <a:cubicBezTo>
                    <a:pt x="10830" y="8954"/>
                    <a:pt x="11857" y="9431"/>
                    <a:pt x="12956" y="9761"/>
                  </a:cubicBezTo>
                  <a:cubicBezTo>
                    <a:pt x="12991" y="9770"/>
                    <a:pt x="13023" y="9774"/>
                    <a:pt x="13054" y="9774"/>
                  </a:cubicBezTo>
                  <a:cubicBezTo>
                    <a:pt x="13381" y="9774"/>
                    <a:pt x="13475" y="9275"/>
                    <a:pt x="13140" y="9174"/>
                  </a:cubicBezTo>
                  <a:cubicBezTo>
                    <a:pt x="13073" y="9153"/>
                    <a:pt x="13007" y="9132"/>
                    <a:pt x="12941" y="9110"/>
                  </a:cubicBezTo>
                  <a:lnTo>
                    <a:pt x="12941" y="9110"/>
                  </a:lnTo>
                  <a:cubicBezTo>
                    <a:pt x="10851" y="5494"/>
                    <a:pt x="7631" y="2682"/>
                    <a:pt x="3792" y="1073"/>
                  </a:cubicBezTo>
                  <a:cubicBezTo>
                    <a:pt x="2692" y="633"/>
                    <a:pt x="1592" y="266"/>
                    <a:pt x="456" y="10"/>
                  </a:cubicBezTo>
                  <a:cubicBezTo>
                    <a:pt x="432" y="4"/>
                    <a:pt x="409" y="1"/>
                    <a:pt x="3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rot="3361624">
              <a:off x="201232" y="3789897"/>
              <a:ext cx="52250" cy="329399"/>
            </a:xfrm>
            <a:custGeom>
              <a:avLst/>
              <a:gdLst/>
              <a:ahLst/>
              <a:cxnLst/>
              <a:rect l="l" t="t" r="r" b="b"/>
              <a:pathLst>
                <a:path w="2090" h="13176" extrusionOk="0">
                  <a:moveTo>
                    <a:pt x="897" y="1697"/>
                  </a:moveTo>
                  <a:cubicBezTo>
                    <a:pt x="1435" y="4326"/>
                    <a:pt x="1524" y="7020"/>
                    <a:pt x="1210" y="9687"/>
                  </a:cubicBezTo>
                  <a:cubicBezTo>
                    <a:pt x="1147" y="10271"/>
                    <a:pt x="1049" y="10854"/>
                    <a:pt x="936" y="11438"/>
                  </a:cubicBezTo>
                  <a:lnTo>
                    <a:pt x="936" y="11438"/>
                  </a:lnTo>
                  <a:cubicBezTo>
                    <a:pt x="827" y="10793"/>
                    <a:pt x="729" y="10148"/>
                    <a:pt x="660" y="9504"/>
                  </a:cubicBezTo>
                  <a:cubicBezTo>
                    <a:pt x="587" y="8514"/>
                    <a:pt x="513" y="7488"/>
                    <a:pt x="513" y="6461"/>
                  </a:cubicBezTo>
                  <a:cubicBezTo>
                    <a:pt x="513" y="4862"/>
                    <a:pt x="647" y="3262"/>
                    <a:pt x="897" y="1697"/>
                  </a:cubicBezTo>
                  <a:close/>
                  <a:moveTo>
                    <a:pt x="880" y="0"/>
                  </a:moveTo>
                  <a:cubicBezTo>
                    <a:pt x="770" y="0"/>
                    <a:pt x="660" y="64"/>
                    <a:pt x="623" y="193"/>
                  </a:cubicBezTo>
                  <a:cubicBezTo>
                    <a:pt x="184" y="2246"/>
                    <a:pt x="0" y="4335"/>
                    <a:pt x="0" y="6461"/>
                  </a:cubicBezTo>
                  <a:cubicBezTo>
                    <a:pt x="0" y="8514"/>
                    <a:pt x="212" y="10566"/>
                    <a:pt x="706" y="12550"/>
                  </a:cubicBezTo>
                  <a:lnTo>
                    <a:pt x="706" y="12550"/>
                  </a:lnTo>
                  <a:cubicBezTo>
                    <a:pt x="691" y="12622"/>
                    <a:pt x="676" y="12694"/>
                    <a:pt x="660" y="12766"/>
                  </a:cubicBezTo>
                  <a:cubicBezTo>
                    <a:pt x="593" y="13012"/>
                    <a:pt x="784" y="13176"/>
                    <a:pt x="969" y="13176"/>
                  </a:cubicBezTo>
                  <a:cubicBezTo>
                    <a:pt x="1087" y="13176"/>
                    <a:pt x="1204" y="13108"/>
                    <a:pt x="1247" y="12950"/>
                  </a:cubicBezTo>
                  <a:cubicBezTo>
                    <a:pt x="1833" y="10860"/>
                    <a:pt x="2090" y="8697"/>
                    <a:pt x="2016" y="6571"/>
                  </a:cubicBezTo>
                  <a:cubicBezTo>
                    <a:pt x="1980" y="4408"/>
                    <a:pt x="1686" y="2282"/>
                    <a:pt x="1137" y="193"/>
                  </a:cubicBezTo>
                  <a:cubicBezTo>
                    <a:pt x="1100" y="64"/>
                    <a:pt x="990" y="0"/>
                    <a:pt x="8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rot="3361624">
              <a:off x="322719" y="3192714"/>
              <a:ext cx="236050" cy="617999"/>
            </a:xfrm>
            <a:custGeom>
              <a:avLst/>
              <a:gdLst/>
              <a:ahLst/>
              <a:cxnLst/>
              <a:rect l="l" t="t" r="r" b="b"/>
              <a:pathLst>
                <a:path w="9442" h="24720" extrusionOk="0">
                  <a:moveTo>
                    <a:pt x="1334" y="1388"/>
                  </a:moveTo>
                  <a:cubicBezTo>
                    <a:pt x="2725" y="4292"/>
                    <a:pt x="4104" y="7184"/>
                    <a:pt x="5096" y="10225"/>
                  </a:cubicBezTo>
                  <a:cubicBezTo>
                    <a:pt x="5645" y="11875"/>
                    <a:pt x="6049" y="13598"/>
                    <a:pt x="6342" y="15358"/>
                  </a:cubicBezTo>
                  <a:cubicBezTo>
                    <a:pt x="6546" y="16787"/>
                    <a:pt x="6624" y="18248"/>
                    <a:pt x="6839" y="19681"/>
                  </a:cubicBezTo>
                  <a:lnTo>
                    <a:pt x="6839" y="19681"/>
                  </a:lnTo>
                  <a:cubicBezTo>
                    <a:pt x="6595" y="19180"/>
                    <a:pt x="6306" y="18693"/>
                    <a:pt x="6012" y="18217"/>
                  </a:cubicBezTo>
                  <a:cubicBezTo>
                    <a:pt x="5169" y="16934"/>
                    <a:pt x="4436" y="15614"/>
                    <a:pt x="3776" y="14221"/>
                  </a:cubicBezTo>
                  <a:cubicBezTo>
                    <a:pt x="2456" y="11472"/>
                    <a:pt x="1613" y="8502"/>
                    <a:pt x="1320" y="5497"/>
                  </a:cubicBezTo>
                  <a:cubicBezTo>
                    <a:pt x="1173" y="4121"/>
                    <a:pt x="1191" y="2745"/>
                    <a:pt x="1334" y="1388"/>
                  </a:cubicBezTo>
                  <a:close/>
                  <a:moveTo>
                    <a:pt x="1153" y="0"/>
                  </a:moveTo>
                  <a:cubicBezTo>
                    <a:pt x="1009" y="0"/>
                    <a:pt x="864" y="75"/>
                    <a:pt x="843" y="218"/>
                  </a:cubicBezTo>
                  <a:cubicBezTo>
                    <a:pt x="0" y="6266"/>
                    <a:pt x="1760" y="12498"/>
                    <a:pt x="5059" y="17630"/>
                  </a:cubicBezTo>
                  <a:cubicBezTo>
                    <a:pt x="5975" y="19060"/>
                    <a:pt x="7185" y="20490"/>
                    <a:pt x="7295" y="22286"/>
                  </a:cubicBezTo>
                  <a:cubicBezTo>
                    <a:pt x="7295" y="22359"/>
                    <a:pt x="7350" y="22396"/>
                    <a:pt x="7405" y="22396"/>
                  </a:cubicBezTo>
                  <a:cubicBezTo>
                    <a:pt x="7425" y="22396"/>
                    <a:pt x="7444" y="22391"/>
                    <a:pt x="7462" y="22382"/>
                  </a:cubicBezTo>
                  <a:lnTo>
                    <a:pt x="7462" y="22382"/>
                  </a:lnTo>
                  <a:cubicBezTo>
                    <a:pt x="7467" y="22399"/>
                    <a:pt x="7473" y="22416"/>
                    <a:pt x="7478" y="22433"/>
                  </a:cubicBezTo>
                  <a:cubicBezTo>
                    <a:pt x="7808" y="23239"/>
                    <a:pt x="8248" y="23972"/>
                    <a:pt x="8798" y="24632"/>
                  </a:cubicBezTo>
                  <a:cubicBezTo>
                    <a:pt x="8851" y="24693"/>
                    <a:pt x="8918" y="24719"/>
                    <a:pt x="8987" y="24719"/>
                  </a:cubicBezTo>
                  <a:cubicBezTo>
                    <a:pt x="9206" y="24719"/>
                    <a:pt x="9442" y="24461"/>
                    <a:pt x="9275" y="24265"/>
                  </a:cubicBezTo>
                  <a:cubicBezTo>
                    <a:pt x="8432" y="23019"/>
                    <a:pt x="7882" y="21626"/>
                    <a:pt x="7662" y="20123"/>
                  </a:cubicBezTo>
                  <a:cubicBezTo>
                    <a:pt x="7368" y="18620"/>
                    <a:pt x="7295" y="17080"/>
                    <a:pt x="7075" y="15577"/>
                  </a:cubicBezTo>
                  <a:cubicBezTo>
                    <a:pt x="6525" y="12132"/>
                    <a:pt x="5499" y="8759"/>
                    <a:pt x="3996" y="5570"/>
                  </a:cubicBezTo>
                  <a:cubicBezTo>
                    <a:pt x="3189" y="3737"/>
                    <a:pt x="2310" y="1941"/>
                    <a:pt x="1430" y="144"/>
                  </a:cubicBezTo>
                  <a:cubicBezTo>
                    <a:pt x="1381" y="47"/>
                    <a:pt x="1268" y="0"/>
                    <a:pt x="11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4"/>
          <p:cNvGrpSpPr/>
          <p:nvPr/>
        </p:nvGrpSpPr>
        <p:grpSpPr>
          <a:xfrm>
            <a:off x="8076723" y="114074"/>
            <a:ext cx="1209930" cy="1048028"/>
            <a:chOff x="5229248" y="898924"/>
            <a:chExt cx="1209930" cy="1048028"/>
          </a:xfrm>
        </p:grpSpPr>
        <p:sp>
          <p:nvSpPr>
            <p:cNvPr id="120" name="Google Shape;120;p4"/>
            <p:cNvSpPr/>
            <p:nvPr/>
          </p:nvSpPr>
          <p:spPr>
            <a:xfrm rot="-1312267">
              <a:off x="5738194" y="1500122"/>
              <a:ext cx="26729" cy="19762"/>
            </a:xfrm>
            <a:custGeom>
              <a:avLst/>
              <a:gdLst/>
              <a:ahLst/>
              <a:cxnLst/>
              <a:rect l="l" t="t" r="r" b="b"/>
              <a:pathLst>
                <a:path w="844" h="624" extrusionOk="0">
                  <a:moveTo>
                    <a:pt x="403" y="0"/>
                  </a:moveTo>
                  <a:cubicBezTo>
                    <a:pt x="0" y="0"/>
                    <a:pt x="0" y="624"/>
                    <a:pt x="403" y="624"/>
                  </a:cubicBezTo>
                  <a:cubicBezTo>
                    <a:pt x="843" y="624"/>
                    <a:pt x="843" y="0"/>
                    <a:pt x="4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rot="-1312267">
              <a:off x="5844787" y="1484422"/>
              <a:ext cx="29041" cy="20933"/>
            </a:xfrm>
            <a:custGeom>
              <a:avLst/>
              <a:gdLst/>
              <a:ahLst/>
              <a:cxnLst/>
              <a:rect l="l" t="t" r="r" b="b"/>
              <a:pathLst>
                <a:path w="917" h="661" extrusionOk="0">
                  <a:moveTo>
                    <a:pt x="220" y="1"/>
                  </a:moveTo>
                  <a:cubicBezTo>
                    <a:pt x="184" y="37"/>
                    <a:pt x="147" y="37"/>
                    <a:pt x="110" y="74"/>
                  </a:cubicBezTo>
                  <a:cubicBezTo>
                    <a:pt x="74" y="111"/>
                    <a:pt x="74" y="147"/>
                    <a:pt x="37" y="184"/>
                  </a:cubicBezTo>
                  <a:cubicBezTo>
                    <a:pt x="37" y="221"/>
                    <a:pt x="0" y="257"/>
                    <a:pt x="0" y="331"/>
                  </a:cubicBezTo>
                  <a:lnTo>
                    <a:pt x="0" y="404"/>
                  </a:lnTo>
                  <a:cubicBezTo>
                    <a:pt x="37" y="477"/>
                    <a:pt x="74" y="514"/>
                    <a:pt x="110" y="551"/>
                  </a:cubicBezTo>
                  <a:lnTo>
                    <a:pt x="147" y="624"/>
                  </a:lnTo>
                  <a:cubicBezTo>
                    <a:pt x="220" y="624"/>
                    <a:pt x="294" y="661"/>
                    <a:pt x="330" y="661"/>
                  </a:cubicBezTo>
                  <a:lnTo>
                    <a:pt x="624" y="661"/>
                  </a:lnTo>
                  <a:cubicBezTo>
                    <a:pt x="660" y="661"/>
                    <a:pt x="697" y="661"/>
                    <a:pt x="733" y="624"/>
                  </a:cubicBezTo>
                  <a:cubicBezTo>
                    <a:pt x="770" y="624"/>
                    <a:pt x="807" y="587"/>
                    <a:pt x="843" y="551"/>
                  </a:cubicBezTo>
                  <a:cubicBezTo>
                    <a:pt x="880" y="514"/>
                    <a:pt x="880" y="477"/>
                    <a:pt x="880" y="441"/>
                  </a:cubicBezTo>
                  <a:cubicBezTo>
                    <a:pt x="917" y="404"/>
                    <a:pt x="917" y="367"/>
                    <a:pt x="917" y="331"/>
                  </a:cubicBezTo>
                  <a:lnTo>
                    <a:pt x="917" y="257"/>
                  </a:lnTo>
                  <a:cubicBezTo>
                    <a:pt x="917" y="184"/>
                    <a:pt x="880" y="147"/>
                    <a:pt x="843" y="111"/>
                  </a:cubicBezTo>
                  <a:lnTo>
                    <a:pt x="770" y="37"/>
                  </a:lnTo>
                  <a:cubicBezTo>
                    <a:pt x="733" y="37"/>
                    <a:pt x="660" y="1"/>
                    <a:pt x="6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rot="-1312267">
              <a:off x="5760894" y="1418750"/>
              <a:ext cx="36040" cy="32144"/>
            </a:xfrm>
            <a:custGeom>
              <a:avLst/>
              <a:gdLst/>
              <a:ahLst/>
              <a:cxnLst/>
              <a:rect l="l" t="t" r="r" b="b"/>
              <a:pathLst>
                <a:path w="1138" h="1015" extrusionOk="0">
                  <a:moveTo>
                    <a:pt x="501" y="1"/>
                  </a:moveTo>
                  <a:cubicBezTo>
                    <a:pt x="242" y="1"/>
                    <a:pt x="1" y="199"/>
                    <a:pt x="1" y="501"/>
                  </a:cubicBezTo>
                  <a:cubicBezTo>
                    <a:pt x="1" y="758"/>
                    <a:pt x="221" y="978"/>
                    <a:pt x="477" y="1014"/>
                  </a:cubicBezTo>
                  <a:cubicBezTo>
                    <a:pt x="917" y="978"/>
                    <a:pt x="1137" y="464"/>
                    <a:pt x="844" y="134"/>
                  </a:cubicBezTo>
                  <a:cubicBezTo>
                    <a:pt x="740" y="42"/>
                    <a:pt x="619" y="1"/>
                    <a:pt x="5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rot="-1312267">
              <a:off x="5942757" y="1271235"/>
              <a:ext cx="37180" cy="30213"/>
            </a:xfrm>
            <a:custGeom>
              <a:avLst/>
              <a:gdLst/>
              <a:ahLst/>
              <a:cxnLst/>
              <a:rect l="l" t="t" r="r" b="b"/>
              <a:pathLst>
                <a:path w="1174" h="954" extrusionOk="0">
                  <a:moveTo>
                    <a:pt x="331" y="0"/>
                  </a:moveTo>
                  <a:lnTo>
                    <a:pt x="221" y="73"/>
                  </a:lnTo>
                  <a:cubicBezTo>
                    <a:pt x="147" y="73"/>
                    <a:pt x="111" y="110"/>
                    <a:pt x="111" y="183"/>
                  </a:cubicBezTo>
                  <a:cubicBezTo>
                    <a:pt x="74" y="183"/>
                    <a:pt x="37" y="220"/>
                    <a:pt x="37" y="257"/>
                  </a:cubicBezTo>
                  <a:cubicBezTo>
                    <a:pt x="1" y="330"/>
                    <a:pt x="1" y="367"/>
                    <a:pt x="1" y="440"/>
                  </a:cubicBezTo>
                  <a:lnTo>
                    <a:pt x="1" y="550"/>
                  </a:lnTo>
                  <a:lnTo>
                    <a:pt x="37" y="660"/>
                  </a:lnTo>
                  <a:cubicBezTo>
                    <a:pt x="74" y="697"/>
                    <a:pt x="111" y="733"/>
                    <a:pt x="147" y="770"/>
                  </a:cubicBezTo>
                  <a:cubicBezTo>
                    <a:pt x="184" y="807"/>
                    <a:pt x="257" y="843"/>
                    <a:pt x="294" y="843"/>
                  </a:cubicBezTo>
                  <a:lnTo>
                    <a:pt x="294" y="953"/>
                  </a:lnTo>
                  <a:lnTo>
                    <a:pt x="404" y="953"/>
                  </a:lnTo>
                  <a:lnTo>
                    <a:pt x="376" y="934"/>
                  </a:lnTo>
                  <a:lnTo>
                    <a:pt x="376" y="934"/>
                  </a:lnTo>
                  <a:cubicBezTo>
                    <a:pt x="400" y="946"/>
                    <a:pt x="424" y="953"/>
                    <a:pt x="441" y="953"/>
                  </a:cubicBezTo>
                  <a:lnTo>
                    <a:pt x="697" y="953"/>
                  </a:lnTo>
                  <a:cubicBezTo>
                    <a:pt x="734" y="953"/>
                    <a:pt x="807" y="953"/>
                    <a:pt x="881" y="916"/>
                  </a:cubicBezTo>
                  <a:cubicBezTo>
                    <a:pt x="991" y="880"/>
                    <a:pt x="1100" y="770"/>
                    <a:pt x="1137" y="660"/>
                  </a:cubicBezTo>
                  <a:cubicBezTo>
                    <a:pt x="1137" y="587"/>
                    <a:pt x="1174" y="550"/>
                    <a:pt x="1174" y="477"/>
                  </a:cubicBezTo>
                  <a:lnTo>
                    <a:pt x="1174" y="330"/>
                  </a:lnTo>
                  <a:cubicBezTo>
                    <a:pt x="1137" y="257"/>
                    <a:pt x="1100" y="183"/>
                    <a:pt x="1027" y="147"/>
                  </a:cubicBezTo>
                  <a:lnTo>
                    <a:pt x="954" y="73"/>
                  </a:lnTo>
                  <a:cubicBezTo>
                    <a:pt x="881" y="37"/>
                    <a:pt x="771" y="0"/>
                    <a:pt x="697" y="0"/>
                  </a:cubicBezTo>
                  <a:lnTo>
                    <a:pt x="477" y="0"/>
                  </a:lnTo>
                  <a:cubicBezTo>
                    <a:pt x="461" y="0"/>
                    <a:pt x="446" y="2"/>
                    <a:pt x="433" y="5"/>
                  </a:cubicBezTo>
                  <a:lnTo>
                    <a:pt x="433" y="5"/>
                  </a:lnTo>
                  <a:lnTo>
                    <a:pt x="44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rot="-1312267">
              <a:off x="5897194" y="1418190"/>
              <a:ext cx="38352" cy="32556"/>
            </a:xfrm>
            <a:custGeom>
              <a:avLst/>
              <a:gdLst/>
              <a:ahLst/>
              <a:cxnLst/>
              <a:rect l="l" t="t" r="r" b="b"/>
              <a:pathLst>
                <a:path w="1211" h="1028" extrusionOk="0">
                  <a:moveTo>
                    <a:pt x="550" y="1"/>
                  </a:moveTo>
                  <a:cubicBezTo>
                    <a:pt x="257" y="1"/>
                    <a:pt x="0" y="221"/>
                    <a:pt x="0" y="514"/>
                  </a:cubicBezTo>
                  <a:cubicBezTo>
                    <a:pt x="0" y="807"/>
                    <a:pt x="257" y="1027"/>
                    <a:pt x="550" y="1027"/>
                  </a:cubicBezTo>
                  <a:cubicBezTo>
                    <a:pt x="1210" y="1027"/>
                    <a:pt x="1210" y="1"/>
                    <a:pt x="5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rot="-1312267">
              <a:off x="6067887" y="1562551"/>
              <a:ext cx="32525" cy="40695"/>
            </a:xfrm>
            <a:custGeom>
              <a:avLst/>
              <a:gdLst/>
              <a:ahLst/>
              <a:cxnLst/>
              <a:rect l="l" t="t" r="r" b="b"/>
              <a:pathLst>
                <a:path w="1027" h="1285" extrusionOk="0">
                  <a:moveTo>
                    <a:pt x="367" y="1"/>
                  </a:moveTo>
                  <a:cubicBezTo>
                    <a:pt x="293" y="38"/>
                    <a:pt x="183" y="74"/>
                    <a:pt x="147" y="148"/>
                  </a:cubicBezTo>
                  <a:lnTo>
                    <a:pt x="37" y="258"/>
                  </a:lnTo>
                  <a:cubicBezTo>
                    <a:pt x="0" y="331"/>
                    <a:pt x="0" y="404"/>
                    <a:pt x="0" y="514"/>
                  </a:cubicBezTo>
                  <a:lnTo>
                    <a:pt x="0" y="624"/>
                  </a:lnTo>
                  <a:cubicBezTo>
                    <a:pt x="0" y="661"/>
                    <a:pt x="0" y="734"/>
                    <a:pt x="0" y="771"/>
                  </a:cubicBezTo>
                  <a:cubicBezTo>
                    <a:pt x="0" y="844"/>
                    <a:pt x="0" y="917"/>
                    <a:pt x="37" y="991"/>
                  </a:cubicBezTo>
                  <a:cubicBezTo>
                    <a:pt x="37" y="1027"/>
                    <a:pt x="73" y="1101"/>
                    <a:pt x="147" y="1137"/>
                  </a:cubicBezTo>
                  <a:cubicBezTo>
                    <a:pt x="183" y="1174"/>
                    <a:pt x="257" y="1211"/>
                    <a:pt x="293" y="1247"/>
                  </a:cubicBezTo>
                  <a:cubicBezTo>
                    <a:pt x="367" y="1284"/>
                    <a:pt x="440" y="1284"/>
                    <a:pt x="513" y="1284"/>
                  </a:cubicBezTo>
                  <a:lnTo>
                    <a:pt x="660" y="1284"/>
                  </a:lnTo>
                  <a:cubicBezTo>
                    <a:pt x="733" y="1284"/>
                    <a:pt x="807" y="1211"/>
                    <a:pt x="880" y="1174"/>
                  </a:cubicBezTo>
                  <a:lnTo>
                    <a:pt x="953" y="1064"/>
                  </a:lnTo>
                  <a:cubicBezTo>
                    <a:pt x="990" y="954"/>
                    <a:pt x="1026" y="881"/>
                    <a:pt x="1026" y="807"/>
                  </a:cubicBezTo>
                  <a:cubicBezTo>
                    <a:pt x="1026" y="734"/>
                    <a:pt x="1026" y="697"/>
                    <a:pt x="1026" y="661"/>
                  </a:cubicBezTo>
                  <a:lnTo>
                    <a:pt x="1026" y="514"/>
                  </a:lnTo>
                  <a:cubicBezTo>
                    <a:pt x="1026" y="441"/>
                    <a:pt x="1026" y="368"/>
                    <a:pt x="990" y="331"/>
                  </a:cubicBezTo>
                  <a:cubicBezTo>
                    <a:pt x="916" y="184"/>
                    <a:pt x="843" y="111"/>
                    <a:pt x="697" y="38"/>
                  </a:cubicBezTo>
                  <a:cubicBezTo>
                    <a:pt x="660" y="1"/>
                    <a:pt x="587" y="1"/>
                    <a:pt x="51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rot="-1312267">
              <a:off x="5795316" y="1329791"/>
              <a:ext cx="51114" cy="54598"/>
            </a:xfrm>
            <a:custGeom>
              <a:avLst/>
              <a:gdLst/>
              <a:ahLst/>
              <a:cxnLst/>
              <a:rect l="l" t="t" r="r" b="b"/>
              <a:pathLst>
                <a:path w="1614" h="1724" extrusionOk="0">
                  <a:moveTo>
                    <a:pt x="681" y="911"/>
                  </a:moveTo>
                  <a:lnTo>
                    <a:pt x="681" y="911"/>
                  </a:lnTo>
                  <a:cubicBezTo>
                    <a:pt x="687" y="913"/>
                    <a:pt x="692" y="915"/>
                    <a:pt x="697" y="917"/>
                  </a:cubicBezTo>
                  <a:lnTo>
                    <a:pt x="734" y="990"/>
                  </a:lnTo>
                  <a:lnTo>
                    <a:pt x="734" y="990"/>
                  </a:lnTo>
                  <a:lnTo>
                    <a:pt x="681" y="911"/>
                  </a:lnTo>
                  <a:close/>
                  <a:moveTo>
                    <a:pt x="807" y="1"/>
                  </a:moveTo>
                  <a:cubicBezTo>
                    <a:pt x="797" y="4"/>
                    <a:pt x="786" y="8"/>
                    <a:pt x="776" y="13"/>
                  </a:cubicBezTo>
                  <a:lnTo>
                    <a:pt x="776" y="13"/>
                  </a:lnTo>
                  <a:cubicBezTo>
                    <a:pt x="773" y="13"/>
                    <a:pt x="770" y="13"/>
                    <a:pt x="767" y="13"/>
                  </a:cubicBezTo>
                  <a:cubicBezTo>
                    <a:pt x="709" y="13"/>
                    <a:pt x="648" y="22"/>
                    <a:pt x="587" y="37"/>
                  </a:cubicBezTo>
                  <a:cubicBezTo>
                    <a:pt x="587" y="37"/>
                    <a:pt x="551" y="37"/>
                    <a:pt x="514" y="74"/>
                  </a:cubicBezTo>
                  <a:lnTo>
                    <a:pt x="404" y="111"/>
                  </a:lnTo>
                  <a:lnTo>
                    <a:pt x="258" y="221"/>
                  </a:lnTo>
                  <a:lnTo>
                    <a:pt x="221" y="257"/>
                  </a:lnTo>
                  <a:cubicBezTo>
                    <a:pt x="111" y="367"/>
                    <a:pt x="38" y="514"/>
                    <a:pt x="38" y="661"/>
                  </a:cubicBezTo>
                  <a:cubicBezTo>
                    <a:pt x="1" y="807"/>
                    <a:pt x="1" y="954"/>
                    <a:pt x="38" y="1100"/>
                  </a:cubicBezTo>
                  <a:cubicBezTo>
                    <a:pt x="38" y="1174"/>
                    <a:pt x="74" y="1247"/>
                    <a:pt x="111" y="1320"/>
                  </a:cubicBezTo>
                  <a:cubicBezTo>
                    <a:pt x="148" y="1394"/>
                    <a:pt x="184" y="1467"/>
                    <a:pt x="221" y="1504"/>
                  </a:cubicBezTo>
                  <a:lnTo>
                    <a:pt x="258" y="1540"/>
                  </a:lnTo>
                  <a:lnTo>
                    <a:pt x="404" y="1650"/>
                  </a:lnTo>
                  <a:lnTo>
                    <a:pt x="441" y="1650"/>
                  </a:lnTo>
                  <a:cubicBezTo>
                    <a:pt x="514" y="1687"/>
                    <a:pt x="551" y="1687"/>
                    <a:pt x="624" y="1724"/>
                  </a:cubicBezTo>
                  <a:lnTo>
                    <a:pt x="844" y="1724"/>
                  </a:lnTo>
                  <a:cubicBezTo>
                    <a:pt x="954" y="1687"/>
                    <a:pt x="1064" y="1687"/>
                    <a:pt x="1174" y="1614"/>
                  </a:cubicBezTo>
                  <a:lnTo>
                    <a:pt x="1211" y="1614"/>
                  </a:lnTo>
                  <a:cubicBezTo>
                    <a:pt x="1284" y="1577"/>
                    <a:pt x="1321" y="1540"/>
                    <a:pt x="1357" y="1504"/>
                  </a:cubicBezTo>
                  <a:lnTo>
                    <a:pt x="1394" y="1467"/>
                  </a:lnTo>
                  <a:cubicBezTo>
                    <a:pt x="1431" y="1394"/>
                    <a:pt x="1467" y="1357"/>
                    <a:pt x="1504" y="1320"/>
                  </a:cubicBezTo>
                  <a:cubicBezTo>
                    <a:pt x="1541" y="1247"/>
                    <a:pt x="1577" y="1174"/>
                    <a:pt x="1614" y="1100"/>
                  </a:cubicBezTo>
                  <a:cubicBezTo>
                    <a:pt x="1614" y="1064"/>
                    <a:pt x="1614" y="1027"/>
                    <a:pt x="1614" y="990"/>
                  </a:cubicBezTo>
                  <a:cubicBezTo>
                    <a:pt x="1614" y="917"/>
                    <a:pt x="1614" y="844"/>
                    <a:pt x="1614" y="771"/>
                  </a:cubicBezTo>
                  <a:cubicBezTo>
                    <a:pt x="1614" y="661"/>
                    <a:pt x="1614" y="587"/>
                    <a:pt x="1577" y="514"/>
                  </a:cubicBezTo>
                  <a:cubicBezTo>
                    <a:pt x="1541" y="404"/>
                    <a:pt x="1467" y="294"/>
                    <a:pt x="1394" y="221"/>
                  </a:cubicBezTo>
                  <a:cubicBezTo>
                    <a:pt x="1357" y="184"/>
                    <a:pt x="1321" y="147"/>
                    <a:pt x="1247" y="111"/>
                  </a:cubicBezTo>
                  <a:lnTo>
                    <a:pt x="1211" y="74"/>
                  </a:lnTo>
                  <a:cubicBezTo>
                    <a:pt x="1137" y="37"/>
                    <a:pt x="1101" y="1"/>
                    <a:pt x="10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rot="-1312267">
              <a:off x="5643133" y="1219725"/>
              <a:ext cx="53426" cy="39492"/>
            </a:xfrm>
            <a:custGeom>
              <a:avLst/>
              <a:gdLst/>
              <a:ahLst/>
              <a:cxnLst/>
              <a:rect l="l" t="t" r="r" b="b"/>
              <a:pathLst>
                <a:path w="1687" h="1247" extrusionOk="0">
                  <a:moveTo>
                    <a:pt x="844" y="0"/>
                  </a:moveTo>
                  <a:cubicBezTo>
                    <a:pt x="1" y="0"/>
                    <a:pt x="1" y="1247"/>
                    <a:pt x="844" y="1247"/>
                  </a:cubicBezTo>
                  <a:cubicBezTo>
                    <a:pt x="1687" y="1247"/>
                    <a:pt x="1687" y="0"/>
                    <a:pt x="8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rot="-1312267">
              <a:off x="5669359" y="1104610"/>
              <a:ext cx="58082" cy="44147"/>
            </a:xfrm>
            <a:custGeom>
              <a:avLst/>
              <a:gdLst/>
              <a:ahLst/>
              <a:cxnLst/>
              <a:rect l="l" t="t" r="r" b="b"/>
              <a:pathLst>
                <a:path w="1834" h="1394" extrusionOk="0">
                  <a:moveTo>
                    <a:pt x="917" y="1"/>
                  </a:moveTo>
                  <a:cubicBezTo>
                    <a:pt x="0" y="1"/>
                    <a:pt x="0" y="1394"/>
                    <a:pt x="917" y="1394"/>
                  </a:cubicBezTo>
                  <a:cubicBezTo>
                    <a:pt x="1833" y="1394"/>
                    <a:pt x="1833" y="1"/>
                    <a:pt x="91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rot="-1312267">
              <a:off x="5548133" y="1318339"/>
              <a:ext cx="73188" cy="56910"/>
            </a:xfrm>
            <a:custGeom>
              <a:avLst/>
              <a:gdLst/>
              <a:ahLst/>
              <a:cxnLst/>
              <a:rect l="l" t="t" r="r" b="b"/>
              <a:pathLst>
                <a:path w="2311" h="1797" extrusionOk="0">
                  <a:moveTo>
                    <a:pt x="1137" y="1"/>
                  </a:moveTo>
                  <a:cubicBezTo>
                    <a:pt x="1" y="1"/>
                    <a:pt x="1" y="1797"/>
                    <a:pt x="1137" y="1797"/>
                  </a:cubicBezTo>
                  <a:cubicBezTo>
                    <a:pt x="2273" y="1797"/>
                    <a:pt x="2310" y="1"/>
                    <a:pt x="11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rot="-1312267">
              <a:off x="5547673" y="1145081"/>
              <a:ext cx="49974" cy="44147"/>
            </a:xfrm>
            <a:custGeom>
              <a:avLst/>
              <a:gdLst/>
              <a:ahLst/>
              <a:cxnLst/>
              <a:rect l="l" t="t" r="r" b="b"/>
              <a:pathLst>
                <a:path w="1578" h="1394" extrusionOk="0">
                  <a:moveTo>
                    <a:pt x="624" y="0"/>
                  </a:moveTo>
                  <a:cubicBezTo>
                    <a:pt x="477" y="37"/>
                    <a:pt x="294" y="110"/>
                    <a:pt x="184" y="220"/>
                  </a:cubicBezTo>
                  <a:cubicBezTo>
                    <a:pt x="74" y="330"/>
                    <a:pt x="1" y="514"/>
                    <a:pt x="1" y="660"/>
                  </a:cubicBezTo>
                  <a:cubicBezTo>
                    <a:pt x="1" y="843"/>
                    <a:pt x="74" y="990"/>
                    <a:pt x="184" y="1137"/>
                  </a:cubicBezTo>
                  <a:lnTo>
                    <a:pt x="331" y="1247"/>
                  </a:lnTo>
                  <a:cubicBezTo>
                    <a:pt x="404" y="1283"/>
                    <a:pt x="551" y="1320"/>
                    <a:pt x="661" y="1320"/>
                  </a:cubicBezTo>
                  <a:lnTo>
                    <a:pt x="624" y="1393"/>
                  </a:lnTo>
                  <a:lnTo>
                    <a:pt x="917" y="1393"/>
                  </a:lnTo>
                  <a:cubicBezTo>
                    <a:pt x="1101" y="1393"/>
                    <a:pt x="1247" y="1320"/>
                    <a:pt x="1394" y="1173"/>
                  </a:cubicBezTo>
                  <a:cubicBezTo>
                    <a:pt x="1504" y="1063"/>
                    <a:pt x="1577" y="880"/>
                    <a:pt x="1577" y="697"/>
                  </a:cubicBezTo>
                  <a:cubicBezTo>
                    <a:pt x="1577" y="330"/>
                    <a:pt x="1284" y="0"/>
                    <a:pt x="9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rot="-1312267">
              <a:off x="5434908" y="1134236"/>
              <a:ext cx="25589" cy="19762"/>
            </a:xfrm>
            <a:custGeom>
              <a:avLst/>
              <a:gdLst/>
              <a:ahLst/>
              <a:cxnLst/>
              <a:rect l="l" t="t" r="r" b="b"/>
              <a:pathLst>
                <a:path w="808" h="624" extrusionOk="0">
                  <a:moveTo>
                    <a:pt x="404" y="1"/>
                  </a:moveTo>
                  <a:cubicBezTo>
                    <a:pt x="1" y="1"/>
                    <a:pt x="1" y="624"/>
                    <a:pt x="404" y="624"/>
                  </a:cubicBezTo>
                  <a:cubicBezTo>
                    <a:pt x="807" y="624"/>
                    <a:pt x="807" y="1"/>
                    <a:pt x="4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rot="-1312267">
              <a:off x="5297086" y="976303"/>
              <a:ext cx="29041" cy="22105"/>
            </a:xfrm>
            <a:custGeom>
              <a:avLst/>
              <a:gdLst/>
              <a:ahLst/>
              <a:cxnLst/>
              <a:rect l="l" t="t" r="r" b="b"/>
              <a:pathLst>
                <a:path w="917" h="698" extrusionOk="0">
                  <a:moveTo>
                    <a:pt x="440" y="1"/>
                  </a:moveTo>
                  <a:cubicBezTo>
                    <a:pt x="0" y="1"/>
                    <a:pt x="0" y="697"/>
                    <a:pt x="440" y="697"/>
                  </a:cubicBezTo>
                  <a:cubicBezTo>
                    <a:pt x="917" y="697"/>
                    <a:pt x="917" y="1"/>
                    <a:pt x="4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rot="-1312267">
              <a:off x="5232008" y="902979"/>
              <a:ext cx="25589" cy="19762"/>
            </a:xfrm>
            <a:custGeom>
              <a:avLst/>
              <a:gdLst/>
              <a:ahLst/>
              <a:cxnLst/>
              <a:rect l="l" t="t" r="r" b="b"/>
              <a:pathLst>
                <a:path w="808" h="624" extrusionOk="0">
                  <a:moveTo>
                    <a:pt x="404" y="0"/>
                  </a:moveTo>
                  <a:cubicBezTo>
                    <a:pt x="1" y="0"/>
                    <a:pt x="1" y="623"/>
                    <a:pt x="404" y="623"/>
                  </a:cubicBezTo>
                  <a:cubicBezTo>
                    <a:pt x="807" y="623"/>
                    <a:pt x="807" y="0"/>
                    <a:pt x="4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4"/>
            <p:cNvSpPr/>
            <p:nvPr/>
          </p:nvSpPr>
          <p:spPr>
            <a:xfrm rot="-1312267">
              <a:off x="6074647" y="1388303"/>
              <a:ext cx="66221" cy="48771"/>
            </a:xfrm>
            <a:custGeom>
              <a:avLst/>
              <a:gdLst/>
              <a:ahLst/>
              <a:cxnLst/>
              <a:rect l="l" t="t" r="r" b="b"/>
              <a:pathLst>
                <a:path w="2091" h="1540" extrusionOk="0">
                  <a:moveTo>
                    <a:pt x="1027" y="0"/>
                  </a:moveTo>
                  <a:cubicBezTo>
                    <a:pt x="1" y="0"/>
                    <a:pt x="1" y="1540"/>
                    <a:pt x="1027" y="1540"/>
                  </a:cubicBezTo>
                  <a:cubicBezTo>
                    <a:pt x="2090" y="1540"/>
                    <a:pt x="2090" y="0"/>
                    <a:pt x="10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4"/>
            <p:cNvSpPr/>
            <p:nvPr/>
          </p:nvSpPr>
          <p:spPr>
            <a:xfrm rot="-1312267">
              <a:off x="5796620" y="1630261"/>
              <a:ext cx="69704" cy="54883"/>
            </a:xfrm>
            <a:custGeom>
              <a:avLst/>
              <a:gdLst/>
              <a:ahLst/>
              <a:cxnLst/>
              <a:rect l="l" t="t" r="r" b="b"/>
              <a:pathLst>
                <a:path w="2201" h="1733" extrusionOk="0">
                  <a:moveTo>
                    <a:pt x="1320" y="1"/>
                  </a:moveTo>
                  <a:cubicBezTo>
                    <a:pt x="1186" y="1"/>
                    <a:pt x="1051" y="35"/>
                    <a:pt x="917" y="89"/>
                  </a:cubicBezTo>
                  <a:lnTo>
                    <a:pt x="367" y="345"/>
                  </a:lnTo>
                  <a:cubicBezTo>
                    <a:pt x="221" y="455"/>
                    <a:pt x="74" y="602"/>
                    <a:pt x="37" y="822"/>
                  </a:cubicBezTo>
                  <a:cubicBezTo>
                    <a:pt x="1" y="1005"/>
                    <a:pt x="37" y="1188"/>
                    <a:pt x="111" y="1372"/>
                  </a:cubicBezTo>
                  <a:cubicBezTo>
                    <a:pt x="259" y="1594"/>
                    <a:pt x="507" y="1733"/>
                    <a:pt x="765" y="1733"/>
                  </a:cubicBezTo>
                  <a:cubicBezTo>
                    <a:pt x="890" y="1733"/>
                    <a:pt x="1017" y="1700"/>
                    <a:pt x="1137" y="1628"/>
                  </a:cubicBezTo>
                  <a:lnTo>
                    <a:pt x="1650" y="1335"/>
                  </a:lnTo>
                  <a:cubicBezTo>
                    <a:pt x="2200" y="1005"/>
                    <a:pt x="2090" y="199"/>
                    <a:pt x="1467" y="15"/>
                  </a:cubicBezTo>
                  <a:cubicBezTo>
                    <a:pt x="1418" y="5"/>
                    <a:pt x="1369" y="1"/>
                    <a:pt x="1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rot="-1312267">
              <a:off x="6190895" y="1686752"/>
              <a:ext cx="38352" cy="30213"/>
            </a:xfrm>
            <a:custGeom>
              <a:avLst/>
              <a:gdLst/>
              <a:ahLst/>
              <a:cxnLst/>
              <a:rect l="l" t="t" r="r" b="b"/>
              <a:pathLst>
                <a:path w="1211" h="954" extrusionOk="0">
                  <a:moveTo>
                    <a:pt x="734" y="0"/>
                  </a:moveTo>
                  <a:lnTo>
                    <a:pt x="734" y="37"/>
                  </a:lnTo>
                  <a:lnTo>
                    <a:pt x="477" y="37"/>
                  </a:lnTo>
                  <a:cubicBezTo>
                    <a:pt x="330" y="37"/>
                    <a:pt x="220" y="73"/>
                    <a:pt x="147" y="183"/>
                  </a:cubicBezTo>
                  <a:cubicBezTo>
                    <a:pt x="74" y="257"/>
                    <a:pt x="1" y="367"/>
                    <a:pt x="1" y="477"/>
                  </a:cubicBezTo>
                  <a:cubicBezTo>
                    <a:pt x="1" y="623"/>
                    <a:pt x="37" y="733"/>
                    <a:pt x="147" y="807"/>
                  </a:cubicBezTo>
                  <a:cubicBezTo>
                    <a:pt x="220" y="880"/>
                    <a:pt x="330" y="953"/>
                    <a:pt x="477" y="953"/>
                  </a:cubicBezTo>
                  <a:lnTo>
                    <a:pt x="734" y="953"/>
                  </a:lnTo>
                  <a:cubicBezTo>
                    <a:pt x="844" y="953"/>
                    <a:pt x="990" y="880"/>
                    <a:pt x="1064" y="807"/>
                  </a:cubicBezTo>
                  <a:cubicBezTo>
                    <a:pt x="1174" y="697"/>
                    <a:pt x="1210" y="587"/>
                    <a:pt x="1210" y="477"/>
                  </a:cubicBezTo>
                  <a:cubicBezTo>
                    <a:pt x="1210" y="330"/>
                    <a:pt x="1174" y="220"/>
                    <a:pt x="1064" y="147"/>
                  </a:cubicBezTo>
                  <a:cubicBezTo>
                    <a:pt x="990" y="37"/>
                    <a:pt x="844" y="0"/>
                    <a:pt x="7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rot="-1312267">
              <a:off x="6252449" y="1784569"/>
              <a:ext cx="38352" cy="29073"/>
            </a:xfrm>
            <a:custGeom>
              <a:avLst/>
              <a:gdLst/>
              <a:ahLst/>
              <a:cxnLst/>
              <a:rect l="l" t="t" r="r" b="b"/>
              <a:pathLst>
                <a:path w="1211" h="918" extrusionOk="0">
                  <a:moveTo>
                    <a:pt x="624" y="1"/>
                  </a:moveTo>
                  <a:cubicBezTo>
                    <a:pt x="0" y="1"/>
                    <a:pt x="0" y="917"/>
                    <a:pt x="624" y="917"/>
                  </a:cubicBezTo>
                  <a:cubicBezTo>
                    <a:pt x="1210" y="917"/>
                    <a:pt x="1210" y="1"/>
                    <a:pt x="6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4"/>
            <p:cNvSpPr/>
            <p:nvPr/>
          </p:nvSpPr>
          <p:spPr>
            <a:xfrm rot="-1312267">
              <a:off x="6393003" y="1908904"/>
              <a:ext cx="41835" cy="31384"/>
            </a:xfrm>
            <a:custGeom>
              <a:avLst/>
              <a:gdLst/>
              <a:ahLst/>
              <a:cxnLst/>
              <a:rect l="l" t="t" r="r" b="b"/>
              <a:pathLst>
                <a:path w="1321" h="991" extrusionOk="0">
                  <a:moveTo>
                    <a:pt x="661" y="1"/>
                  </a:moveTo>
                  <a:cubicBezTo>
                    <a:pt x="1" y="1"/>
                    <a:pt x="1" y="991"/>
                    <a:pt x="661" y="991"/>
                  </a:cubicBezTo>
                  <a:cubicBezTo>
                    <a:pt x="1320" y="991"/>
                    <a:pt x="1320" y="1"/>
                    <a:pt x="6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4"/>
          <p:cNvSpPr/>
          <p:nvPr/>
        </p:nvSpPr>
        <p:spPr>
          <a:xfrm rot="-4540936">
            <a:off x="-600645" y="3844858"/>
            <a:ext cx="1853967" cy="932609"/>
          </a:xfrm>
          <a:custGeom>
            <a:avLst/>
            <a:gdLst/>
            <a:ahLst/>
            <a:cxnLst/>
            <a:rect l="l" t="t" r="r" b="b"/>
            <a:pathLst>
              <a:path w="46796" h="23540" extrusionOk="0">
                <a:moveTo>
                  <a:pt x="32976" y="1448"/>
                </a:moveTo>
                <a:lnTo>
                  <a:pt x="32976" y="1448"/>
                </a:lnTo>
                <a:cubicBezTo>
                  <a:pt x="32682" y="1814"/>
                  <a:pt x="32426" y="2217"/>
                  <a:pt x="32206" y="2621"/>
                </a:cubicBezTo>
                <a:cubicBezTo>
                  <a:pt x="31913" y="3134"/>
                  <a:pt x="31656" y="3610"/>
                  <a:pt x="31363" y="4124"/>
                </a:cubicBezTo>
                <a:cubicBezTo>
                  <a:pt x="31106" y="4600"/>
                  <a:pt x="30813" y="5077"/>
                  <a:pt x="30446" y="5517"/>
                </a:cubicBezTo>
                <a:cubicBezTo>
                  <a:pt x="29823" y="6433"/>
                  <a:pt x="29090" y="7276"/>
                  <a:pt x="28320" y="8083"/>
                </a:cubicBezTo>
                <a:cubicBezTo>
                  <a:pt x="27550" y="8853"/>
                  <a:pt x="26707" y="9586"/>
                  <a:pt x="25791" y="10246"/>
                </a:cubicBezTo>
                <a:cubicBezTo>
                  <a:pt x="24911" y="10869"/>
                  <a:pt x="23994" y="11419"/>
                  <a:pt x="23041" y="11932"/>
                </a:cubicBezTo>
                <a:cubicBezTo>
                  <a:pt x="23555" y="11162"/>
                  <a:pt x="24068" y="10392"/>
                  <a:pt x="24618" y="9696"/>
                </a:cubicBezTo>
                <a:cubicBezTo>
                  <a:pt x="25314" y="8853"/>
                  <a:pt x="26011" y="8009"/>
                  <a:pt x="26744" y="7203"/>
                </a:cubicBezTo>
                <a:cubicBezTo>
                  <a:pt x="27514" y="6396"/>
                  <a:pt x="28283" y="5627"/>
                  <a:pt x="29090" y="4857"/>
                </a:cubicBezTo>
                <a:cubicBezTo>
                  <a:pt x="29896" y="4087"/>
                  <a:pt x="30703" y="3354"/>
                  <a:pt x="31546" y="2621"/>
                </a:cubicBezTo>
                <a:cubicBezTo>
                  <a:pt x="32023" y="2217"/>
                  <a:pt x="32462" y="1814"/>
                  <a:pt x="32976" y="1448"/>
                </a:cubicBezTo>
                <a:close/>
                <a:moveTo>
                  <a:pt x="46026" y="7826"/>
                </a:moveTo>
                <a:lnTo>
                  <a:pt x="46026" y="7826"/>
                </a:lnTo>
                <a:cubicBezTo>
                  <a:pt x="43350" y="9182"/>
                  <a:pt x="40491" y="10282"/>
                  <a:pt x="37595" y="11052"/>
                </a:cubicBezTo>
                <a:cubicBezTo>
                  <a:pt x="34479" y="11858"/>
                  <a:pt x="31253" y="12335"/>
                  <a:pt x="28027" y="12445"/>
                </a:cubicBezTo>
                <a:cubicBezTo>
                  <a:pt x="27633" y="12454"/>
                  <a:pt x="27236" y="12459"/>
                  <a:pt x="26839" y="12459"/>
                </a:cubicBezTo>
                <a:cubicBezTo>
                  <a:pt x="25646" y="12459"/>
                  <a:pt x="24443" y="12418"/>
                  <a:pt x="23261" y="12335"/>
                </a:cubicBezTo>
                <a:cubicBezTo>
                  <a:pt x="24288" y="11968"/>
                  <a:pt x="25314" y="11675"/>
                  <a:pt x="26341" y="11345"/>
                </a:cubicBezTo>
                <a:cubicBezTo>
                  <a:pt x="29456" y="10429"/>
                  <a:pt x="32609" y="9659"/>
                  <a:pt x="35798" y="9072"/>
                </a:cubicBezTo>
                <a:cubicBezTo>
                  <a:pt x="38988" y="8486"/>
                  <a:pt x="42213" y="8046"/>
                  <a:pt x="45476" y="7863"/>
                </a:cubicBezTo>
                <a:lnTo>
                  <a:pt x="46026" y="7826"/>
                </a:lnTo>
                <a:close/>
                <a:moveTo>
                  <a:pt x="25754" y="2034"/>
                </a:moveTo>
                <a:lnTo>
                  <a:pt x="25754" y="2034"/>
                </a:lnTo>
                <a:cubicBezTo>
                  <a:pt x="25204" y="3391"/>
                  <a:pt x="24618" y="4784"/>
                  <a:pt x="23958" y="6103"/>
                </a:cubicBezTo>
                <a:cubicBezTo>
                  <a:pt x="23151" y="7753"/>
                  <a:pt x="22235" y="9329"/>
                  <a:pt x="21208" y="10832"/>
                </a:cubicBezTo>
                <a:cubicBezTo>
                  <a:pt x="20732" y="11565"/>
                  <a:pt x="20219" y="12262"/>
                  <a:pt x="19705" y="12995"/>
                </a:cubicBezTo>
                <a:cubicBezTo>
                  <a:pt x="20035" y="11345"/>
                  <a:pt x="20585" y="9769"/>
                  <a:pt x="21318" y="8266"/>
                </a:cubicBezTo>
                <a:cubicBezTo>
                  <a:pt x="21722" y="7460"/>
                  <a:pt x="22162" y="6653"/>
                  <a:pt x="22675" y="5883"/>
                </a:cubicBezTo>
                <a:cubicBezTo>
                  <a:pt x="23225" y="5113"/>
                  <a:pt x="23774" y="4380"/>
                  <a:pt x="24398" y="3684"/>
                </a:cubicBezTo>
                <a:cubicBezTo>
                  <a:pt x="24838" y="3134"/>
                  <a:pt x="25314" y="2584"/>
                  <a:pt x="25754" y="2034"/>
                </a:cubicBezTo>
                <a:close/>
                <a:moveTo>
                  <a:pt x="20145" y="1191"/>
                </a:moveTo>
                <a:cubicBezTo>
                  <a:pt x="19925" y="2144"/>
                  <a:pt x="19705" y="3097"/>
                  <a:pt x="19449" y="4014"/>
                </a:cubicBezTo>
                <a:cubicBezTo>
                  <a:pt x="19119" y="5150"/>
                  <a:pt x="18752" y="6250"/>
                  <a:pt x="18349" y="7313"/>
                </a:cubicBezTo>
                <a:cubicBezTo>
                  <a:pt x="17946" y="8376"/>
                  <a:pt x="17506" y="9439"/>
                  <a:pt x="16993" y="10465"/>
                </a:cubicBezTo>
                <a:cubicBezTo>
                  <a:pt x="16443" y="11455"/>
                  <a:pt x="15893" y="12445"/>
                  <a:pt x="15233" y="13398"/>
                </a:cubicBezTo>
                <a:cubicBezTo>
                  <a:pt x="14647" y="14241"/>
                  <a:pt x="14023" y="15084"/>
                  <a:pt x="13327" y="15854"/>
                </a:cubicBezTo>
                <a:cubicBezTo>
                  <a:pt x="13547" y="14864"/>
                  <a:pt x="13767" y="13875"/>
                  <a:pt x="14060" y="12958"/>
                </a:cubicBezTo>
                <a:cubicBezTo>
                  <a:pt x="14353" y="11858"/>
                  <a:pt x="14720" y="10795"/>
                  <a:pt x="15160" y="9769"/>
                </a:cubicBezTo>
                <a:cubicBezTo>
                  <a:pt x="15600" y="8706"/>
                  <a:pt x="16040" y="7679"/>
                  <a:pt x="16516" y="6726"/>
                </a:cubicBezTo>
                <a:cubicBezTo>
                  <a:pt x="17029" y="5700"/>
                  <a:pt x="17616" y="4747"/>
                  <a:pt x="18239" y="3830"/>
                </a:cubicBezTo>
                <a:cubicBezTo>
                  <a:pt x="18532" y="3354"/>
                  <a:pt x="18862" y="2914"/>
                  <a:pt x="19192" y="2437"/>
                </a:cubicBezTo>
                <a:cubicBezTo>
                  <a:pt x="19522" y="1998"/>
                  <a:pt x="19779" y="1594"/>
                  <a:pt x="20145" y="1191"/>
                </a:cubicBezTo>
                <a:close/>
                <a:moveTo>
                  <a:pt x="22073" y="13485"/>
                </a:moveTo>
                <a:cubicBezTo>
                  <a:pt x="22652" y="13485"/>
                  <a:pt x="23232" y="13513"/>
                  <a:pt x="23811" y="13581"/>
                </a:cubicBezTo>
                <a:cubicBezTo>
                  <a:pt x="25387" y="13728"/>
                  <a:pt x="26964" y="13911"/>
                  <a:pt x="28540" y="14131"/>
                </a:cubicBezTo>
                <a:cubicBezTo>
                  <a:pt x="30116" y="14351"/>
                  <a:pt x="31656" y="14645"/>
                  <a:pt x="33196" y="14938"/>
                </a:cubicBezTo>
                <a:cubicBezTo>
                  <a:pt x="34772" y="15231"/>
                  <a:pt x="36275" y="15598"/>
                  <a:pt x="37778" y="16001"/>
                </a:cubicBezTo>
                <a:cubicBezTo>
                  <a:pt x="39281" y="16367"/>
                  <a:pt x="40747" y="16807"/>
                  <a:pt x="42177" y="17247"/>
                </a:cubicBezTo>
                <a:cubicBezTo>
                  <a:pt x="40894" y="17247"/>
                  <a:pt x="39611" y="17247"/>
                  <a:pt x="38291" y="17211"/>
                </a:cubicBezTo>
                <a:cubicBezTo>
                  <a:pt x="36751" y="17137"/>
                  <a:pt x="35212" y="17027"/>
                  <a:pt x="33635" y="16844"/>
                </a:cubicBezTo>
                <a:cubicBezTo>
                  <a:pt x="32096" y="16697"/>
                  <a:pt x="30593" y="16477"/>
                  <a:pt x="29053" y="16184"/>
                </a:cubicBezTo>
                <a:cubicBezTo>
                  <a:pt x="27550" y="15891"/>
                  <a:pt x="26047" y="15524"/>
                  <a:pt x="24581" y="15121"/>
                </a:cubicBezTo>
                <a:cubicBezTo>
                  <a:pt x="23078" y="14681"/>
                  <a:pt x="21612" y="14205"/>
                  <a:pt x="20145" y="13618"/>
                </a:cubicBezTo>
                <a:lnTo>
                  <a:pt x="20072" y="13581"/>
                </a:lnTo>
                <a:cubicBezTo>
                  <a:pt x="20739" y="13523"/>
                  <a:pt x="21406" y="13485"/>
                  <a:pt x="22073" y="13485"/>
                </a:cubicBezTo>
                <a:close/>
                <a:moveTo>
                  <a:pt x="14353" y="3794"/>
                </a:moveTo>
                <a:cubicBezTo>
                  <a:pt x="14243" y="4490"/>
                  <a:pt x="14133" y="5187"/>
                  <a:pt x="13950" y="5883"/>
                </a:cubicBezTo>
                <a:cubicBezTo>
                  <a:pt x="13730" y="6946"/>
                  <a:pt x="13437" y="7973"/>
                  <a:pt x="13107" y="8999"/>
                </a:cubicBezTo>
                <a:cubicBezTo>
                  <a:pt x="12814" y="10026"/>
                  <a:pt x="12447" y="11015"/>
                  <a:pt x="12044" y="12005"/>
                </a:cubicBezTo>
                <a:cubicBezTo>
                  <a:pt x="11604" y="12995"/>
                  <a:pt x="11164" y="13985"/>
                  <a:pt x="10688" y="14938"/>
                </a:cubicBezTo>
                <a:cubicBezTo>
                  <a:pt x="10174" y="15891"/>
                  <a:pt x="9661" y="16807"/>
                  <a:pt x="9111" y="17724"/>
                </a:cubicBezTo>
                <a:cubicBezTo>
                  <a:pt x="9045" y="17757"/>
                  <a:pt x="9009" y="17790"/>
                  <a:pt x="8976" y="17849"/>
                </a:cubicBezTo>
                <a:lnTo>
                  <a:pt x="8976" y="17849"/>
                </a:lnTo>
                <a:cubicBezTo>
                  <a:pt x="9747" y="13838"/>
                  <a:pt x="11063" y="9972"/>
                  <a:pt x="12924" y="6360"/>
                </a:cubicBezTo>
                <a:cubicBezTo>
                  <a:pt x="13400" y="5480"/>
                  <a:pt x="13840" y="4637"/>
                  <a:pt x="14353" y="3794"/>
                </a:cubicBezTo>
                <a:close/>
                <a:moveTo>
                  <a:pt x="16296" y="15084"/>
                </a:moveTo>
                <a:cubicBezTo>
                  <a:pt x="17433" y="15084"/>
                  <a:pt x="18532" y="15231"/>
                  <a:pt x="19632" y="15488"/>
                </a:cubicBezTo>
                <a:cubicBezTo>
                  <a:pt x="21098" y="15818"/>
                  <a:pt x="22528" y="16184"/>
                  <a:pt x="23958" y="16551"/>
                </a:cubicBezTo>
                <a:cubicBezTo>
                  <a:pt x="25387" y="16917"/>
                  <a:pt x="26817" y="17321"/>
                  <a:pt x="28247" y="17724"/>
                </a:cubicBezTo>
                <a:cubicBezTo>
                  <a:pt x="29640" y="18164"/>
                  <a:pt x="31069" y="18604"/>
                  <a:pt x="32499" y="19043"/>
                </a:cubicBezTo>
                <a:cubicBezTo>
                  <a:pt x="33672" y="19447"/>
                  <a:pt x="34882" y="19887"/>
                  <a:pt x="36055" y="20290"/>
                </a:cubicBezTo>
                <a:cubicBezTo>
                  <a:pt x="35029" y="20143"/>
                  <a:pt x="33965" y="19997"/>
                  <a:pt x="32902" y="19777"/>
                </a:cubicBezTo>
                <a:cubicBezTo>
                  <a:pt x="31509" y="19520"/>
                  <a:pt x="30080" y="19190"/>
                  <a:pt x="28650" y="18860"/>
                </a:cubicBezTo>
                <a:cubicBezTo>
                  <a:pt x="27257" y="18494"/>
                  <a:pt x="25827" y="18090"/>
                  <a:pt x="24434" y="17687"/>
                </a:cubicBezTo>
                <a:cubicBezTo>
                  <a:pt x="23005" y="17284"/>
                  <a:pt x="21648" y="16844"/>
                  <a:pt x="20255" y="16404"/>
                </a:cubicBezTo>
                <a:cubicBezTo>
                  <a:pt x="18936" y="15964"/>
                  <a:pt x="17616" y="15524"/>
                  <a:pt x="16296" y="15084"/>
                </a:cubicBezTo>
                <a:close/>
                <a:moveTo>
                  <a:pt x="570" y="19997"/>
                </a:moveTo>
                <a:cubicBezTo>
                  <a:pt x="533" y="19997"/>
                  <a:pt x="497" y="20033"/>
                  <a:pt x="497" y="20107"/>
                </a:cubicBezTo>
                <a:lnTo>
                  <a:pt x="497" y="20363"/>
                </a:lnTo>
                <a:cubicBezTo>
                  <a:pt x="497" y="20400"/>
                  <a:pt x="533" y="20436"/>
                  <a:pt x="570" y="20436"/>
                </a:cubicBezTo>
                <a:cubicBezTo>
                  <a:pt x="607" y="20436"/>
                  <a:pt x="643" y="20400"/>
                  <a:pt x="643" y="20363"/>
                </a:cubicBezTo>
                <a:lnTo>
                  <a:pt x="643" y="20107"/>
                </a:lnTo>
                <a:cubicBezTo>
                  <a:pt x="643" y="20033"/>
                  <a:pt x="607" y="19997"/>
                  <a:pt x="570" y="19997"/>
                </a:cubicBezTo>
                <a:close/>
                <a:moveTo>
                  <a:pt x="12337" y="17321"/>
                </a:moveTo>
                <a:cubicBezTo>
                  <a:pt x="13034" y="17321"/>
                  <a:pt x="13693" y="17357"/>
                  <a:pt x="14390" y="17431"/>
                </a:cubicBezTo>
                <a:cubicBezTo>
                  <a:pt x="15746" y="17614"/>
                  <a:pt x="17103" y="17944"/>
                  <a:pt x="18459" y="18347"/>
                </a:cubicBezTo>
                <a:cubicBezTo>
                  <a:pt x="19779" y="18714"/>
                  <a:pt x="21098" y="19117"/>
                  <a:pt x="22418" y="19520"/>
                </a:cubicBezTo>
                <a:cubicBezTo>
                  <a:pt x="23738" y="19923"/>
                  <a:pt x="25057" y="20326"/>
                  <a:pt x="26341" y="20803"/>
                </a:cubicBezTo>
                <a:cubicBezTo>
                  <a:pt x="27147" y="21096"/>
                  <a:pt x="27953" y="21390"/>
                  <a:pt x="28723" y="21719"/>
                </a:cubicBezTo>
                <a:cubicBezTo>
                  <a:pt x="28063" y="21573"/>
                  <a:pt x="27404" y="21463"/>
                  <a:pt x="26744" y="21353"/>
                </a:cubicBezTo>
                <a:cubicBezTo>
                  <a:pt x="25351" y="21133"/>
                  <a:pt x="24031" y="20950"/>
                  <a:pt x="22675" y="20693"/>
                </a:cubicBezTo>
                <a:cubicBezTo>
                  <a:pt x="21318" y="20473"/>
                  <a:pt x="19962" y="20253"/>
                  <a:pt x="18642" y="19923"/>
                </a:cubicBezTo>
                <a:cubicBezTo>
                  <a:pt x="17286" y="19630"/>
                  <a:pt x="15966" y="19300"/>
                  <a:pt x="14647" y="18933"/>
                </a:cubicBezTo>
                <a:cubicBezTo>
                  <a:pt x="13364" y="18530"/>
                  <a:pt x="12081" y="18090"/>
                  <a:pt x="10834" y="17540"/>
                </a:cubicBezTo>
                <a:cubicBezTo>
                  <a:pt x="11311" y="17431"/>
                  <a:pt x="11824" y="17357"/>
                  <a:pt x="12337" y="17321"/>
                </a:cubicBezTo>
                <a:close/>
                <a:moveTo>
                  <a:pt x="34277" y="1"/>
                </a:moveTo>
                <a:cubicBezTo>
                  <a:pt x="34258" y="1"/>
                  <a:pt x="34240" y="6"/>
                  <a:pt x="34222" y="18"/>
                </a:cubicBezTo>
                <a:lnTo>
                  <a:pt x="34112" y="165"/>
                </a:lnTo>
                <a:lnTo>
                  <a:pt x="33929" y="311"/>
                </a:lnTo>
                <a:cubicBezTo>
                  <a:pt x="33159" y="934"/>
                  <a:pt x="32426" y="1558"/>
                  <a:pt x="31693" y="2181"/>
                </a:cubicBezTo>
                <a:cubicBezTo>
                  <a:pt x="30849" y="2914"/>
                  <a:pt x="30006" y="3647"/>
                  <a:pt x="29200" y="4417"/>
                </a:cubicBezTo>
                <a:cubicBezTo>
                  <a:pt x="28393" y="5187"/>
                  <a:pt x="27624" y="5957"/>
                  <a:pt x="26854" y="6763"/>
                </a:cubicBezTo>
                <a:cubicBezTo>
                  <a:pt x="26084" y="7570"/>
                  <a:pt x="25387" y="8376"/>
                  <a:pt x="24728" y="9256"/>
                </a:cubicBezTo>
                <a:cubicBezTo>
                  <a:pt x="24031" y="10136"/>
                  <a:pt x="23408" y="11015"/>
                  <a:pt x="22858" y="11968"/>
                </a:cubicBezTo>
                <a:cubicBezTo>
                  <a:pt x="22748" y="12042"/>
                  <a:pt x="22675" y="12078"/>
                  <a:pt x="22565" y="12115"/>
                </a:cubicBezTo>
                <a:cubicBezTo>
                  <a:pt x="22491" y="12152"/>
                  <a:pt x="22455" y="12225"/>
                  <a:pt x="22491" y="12262"/>
                </a:cubicBezTo>
                <a:cubicBezTo>
                  <a:pt x="21538" y="12592"/>
                  <a:pt x="20585" y="12922"/>
                  <a:pt x="19595" y="13288"/>
                </a:cubicBezTo>
                <a:cubicBezTo>
                  <a:pt x="19595" y="13288"/>
                  <a:pt x="19595" y="13252"/>
                  <a:pt x="19595" y="13252"/>
                </a:cubicBezTo>
                <a:cubicBezTo>
                  <a:pt x="20145" y="12592"/>
                  <a:pt x="20659" y="11895"/>
                  <a:pt x="21172" y="11199"/>
                </a:cubicBezTo>
                <a:cubicBezTo>
                  <a:pt x="21648" y="10539"/>
                  <a:pt x="22198" y="9696"/>
                  <a:pt x="22675" y="8889"/>
                </a:cubicBezTo>
                <a:cubicBezTo>
                  <a:pt x="23628" y="7313"/>
                  <a:pt x="24471" y="5700"/>
                  <a:pt x="25241" y="4014"/>
                </a:cubicBezTo>
                <a:cubicBezTo>
                  <a:pt x="25644" y="3061"/>
                  <a:pt x="26011" y="2107"/>
                  <a:pt x="26341" y="1118"/>
                </a:cubicBezTo>
                <a:cubicBezTo>
                  <a:pt x="26341" y="1047"/>
                  <a:pt x="26295" y="1006"/>
                  <a:pt x="26242" y="1006"/>
                </a:cubicBezTo>
                <a:cubicBezTo>
                  <a:pt x="26214" y="1006"/>
                  <a:pt x="26183" y="1018"/>
                  <a:pt x="26157" y="1044"/>
                </a:cubicBezTo>
                <a:cubicBezTo>
                  <a:pt x="25644" y="1851"/>
                  <a:pt x="25057" y="2621"/>
                  <a:pt x="24434" y="3317"/>
                </a:cubicBezTo>
                <a:cubicBezTo>
                  <a:pt x="23811" y="4050"/>
                  <a:pt x="23225" y="4747"/>
                  <a:pt x="22675" y="5517"/>
                </a:cubicBezTo>
                <a:cubicBezTo>
                  <a:pt x="21612" y="7020"/>
                  <a:pt x="20768" y="8669"/>
                  <a:pt x="20145" y="10392"/>
                </a:cubicBezTo>
                <a:cubicBezTo>
                  <a:pt x="19815" y="11382"/>
                  <a:pt x="19522" y="12372"/>
                  <a:pt x="19339" y="13398"/>
                </a:cubicBezTo>
                <a:cubicBezTo>
                  <a:pt x="18899" y="13545"/>
                  <a:pt x="18496" y="13691"/>
                  <a:pt x="18092" y="13875"/>
                </a:cubicBezTo>
                <a:cubicBezTo>
                  <a:pt x="17286" y="14168"/>
                  <a:pt x="16443" y="14498"/>
                  <a:pt x="15636" y="14828"/>
                </a:cubicBezTo>
                <a:lnTo>
                  <a:pt x="15563" y="14791"/>
                </a:lnTo>
                <a:cubicBezTo>
                  <a:pt x="15490" y="14791"/>
                  <a:pt x="15380" y="14864"/>
                  <a:pt x="15416" y="14938"/>
                </a:cubicBezTo>
                <a:lnTo>
                  <a:pt x="15270" y="14974"/>
                </a:lnTo>
                <a:lnTo>
                  <a:pt x="15196" y="14974"/>
                </a:lnTo>
                <a:cubicBezTo>
                  <a:pt x="15196" y="14974"/>
                  <a:pt x="15160" y="14974"/>
                  <a:pt x="15160" y="15011"/>
                </a:cubicBezTo>
                <a:cubicBezTo>
                  <a:pt x="14683" y="15231"/>
                  <a:pt x="14207" y="15414"/>
                  <a:pt x="13730" y="15634"/>
                </a:cubicBezTo>
                <a:cubicBezTo>
                  <a:pt x="13840" y="15488"/>
                  <a:pt x="13987" y="15304"/>
                  <a:pt x="14133" y="15194"/>
                </a:cubicBezTo>
                <a:cubicBezTo>
                  <a:pt x="14500" y="14754"/>
                  <a:pt x="14867" y="14315"/>
                  <a:pt x="15196" y="13875"/>
                </a:cubicBezTo>
                <a:cubicBezTo>
                  <a:pt x="15856" y="12922"/>
                  <a:pt x="16479" y="11932"/>
                  <a:pt x="17029" y="10942"/>
                </a:cubicBezTo>
                <a:cubicBezTo>
                  <a:pt x="17579" y="9916"/>
                  <a:pt x="18056" y="8853"/>
                  <a:pt x="18496" y="7789"/>
                </a:cubicBezTo>
                <a:cubicBezTo>
                  <a:pt x="18899" y="6726"/>
                  <a:pt x="19302" y="5627"/>
                  <a:pt x="19632" y="4490"/>
                </a:cubicBezTo>
                <a:cubicBezTo>
                  <a:pt x="19925" y="3391"/>
                  <a:pt x="20219" y="2254"/>
                  <a:pt x="20439" y="1118"/>
                </a:cubicBezTo>
                <a:cubicBezTo>
                  <a:pt x="20475" y="971"/>
                  <a:pt x="20512" y="824"/>
                  <a:pt x="20549" y="714"/>
                </a:cubicBezTo>
                <a:cubicBezTo>
                  <a:pt x="20549" y="609"/>
                  <a:pt x="20473" y="523"/>
                  <a:pt x="20404" y="523"/>
                </a:cubicBezTo>
                <a:cubicBezTo>
                  <a:pt x="20376" y="523"/>
                  <a:pt x="20349" y="537"/>
                  <a:pt x="20329" y="568"/>
                </a:cubicBezTo>
                <a:cubicBezTo>
                  <a:pt x="19632" y="1448"/>
                  <a:pt x="18936" y="2364"/>
                  <a:pt x="18312" y="3317"/>
                </a:cubicBezTo>
                <a:cubicBezTo>
                  <a:pt x="17689" y="4270"/>
                  <a:pt x="17103" y="5223"/>
                  <a:pt x="16553" y="6213"/>
                </a:cubicBezTo>
                <a:cubicBezTo>
                  <a:pt x="16040" y="7203"/>
                  <a:pt x="15526" y="8229"/>
                  <a:pt x="15086" y="9256"/>
                </a:cubicBezTo>
                <a:cubicBezTo>
                  <a:pt x="14683" y="10319"/>
                  <a:pt x="14280" y="11345"/>
                  <a:pt x="13950" y="12445"/>
                </a:cubicBezTo>
                <a:cubicBezTo>
                  <a:pt x="13584" y="13508"/>
                  <a:pt x="13327" y="14571"/>
                  <a:pt x="13070" y="15708"/>
                </a:cubicBezTo>
                <a:cubicBezTo>
                  <a:pt x="13070" y="15781"/>
                  <a:pt x="13070" y="15891"/>
                  <a:pt x="13034" y="15964"/>
                </a:cubicBezTo>
                <a:cubicBezTo>
                  <a:pt x="11751" y="16551"/>
                  <a:pt x="10504" y="17137"/>
                  <a:pt x="9221" y="17724"/>
                </a:cubicBezTo>
                <a:cubicBezTo>
                  <a:pt x="9734" y="16954"/>
                  <a:pt x="10248" y="16184"/>
                  <a:pt x="10688" y="15341"/>
                </a:cubicBezTo>
                <a:cubicBezTo>
                  <a:pt x="11201" y="14388"/>
                  <a:pt x="11641" y="13435"/>
                  <a:pt x="12081" y="12445"/>
                </a:cubicBezTo>
                <a:cubicBezTo>
                  <a:pt x="12520" y="11492"/>
                  <a:pt x="12887" y="10465"/>
                  <a:pt x="13254" y="9439"/>
                </a:cubicBezTo>
                <a:cubicBezTo>
                  <a:pt x="13584" y="8413"/>
                  <a:pt x="13877" y="7386"/>
                  <a:pt x="14133" y="6323"/>
                </a:cubicBezTo>
                <a:cubicBezTo>
                  <a:pt x="14353" y="5297"/>
                  <a:pt x="14573" y="4234"/>
                  <a:pt x="14720" y="3171"/>
                </a:cubicBezTo>
                <a:lnTo>
                  <a:pt x="14793" y="2767"/>
                </a:lnTo>
                <a:cubicBezTo>
                  <a:pt x="14793" y="2667"/>
                  <a:pt x="14716" y="2610"/>
                  <a:pt x="14640" y="2610"/>
                </a:cubicBezTo>
                <a:cubicBezTo>
                  <a:pt x="14578" y="2610"/>
                  <a:pt x="14516" y="2648"/>
                  <a:pt x="14500" y="2731"/>
                </a:cubicBezTo>
                <a:lnTo>
                  <a:pt x="14463" y="3097"/>
                </a:lnTo>
                <a:cubicBezTo>
                  <a:pt x="14427" y="3134"/>
                  <a:pt x="14390" y="3134"/>
                  <a:pt x="14390" y="3171"/>
                </a:cubicBezTo>
                <a:cubicBezTo>
                  <a:pt x="13290" y="4930"/>
                  <a:pt x="12337" y="6763"/>
                  <a:pt x="11494" y="8669"/>
                </a:cubicBezTo>
                <a:cubicBezTo>
                  <a:pt x="10688" y="10575"/>
                  <a:pt x="9991" y="12518"/>
                  <a:pt x="9441" y="14498"/>
                </a:cubicBezTo>
                <a:cubicBezTo>
                  <a:pt x="9148" y="15634"/>
                  <a:pt x="8891" y="16734"/>
                  <a:pt x="8671" y="17870"/>
                </a:cubicBezTo>
                <a:cubicBezTo>
                  <a:pt x="8671" y="17907"/>
                  <a:pt x="8671" y="17980"/>
                  <a:pt x="8708" y="17980"/>
                </a:cubicBezTo>
                <a:cubicBezTo>
                  <a:pt x="5959" y="19300"/>
                  <a:pt x="3356" y="20876"/>
                  <a:pt x="936" y="22709"/>
                </a:cubicBezTo>
                <a:cubicBezTo>
                  <a:pt x="643" y="22929"/>
                  <a:pt x="350" y="23186"/>
                  <a:pt x="57" y="23406"/>
                </a:cubicBezTo>
                <a:cubicBezTo>
                  <a:pt x="0" y="23462"/>
                  <a:pt x="52" y="23540"/>
                  <a:pt x="112" y="23540"/>
                </a:cubicBezTo>
                <a:cubicBezTo>
                  <a:pt x="131" y="23540"/>
                  <a:pt x="150" y="23533"/>
                  <a:pt x="167" y="23516"/>
                </a:cubicBezTo>
                <a:cubicBezTo>
                  <a:pt x="2696" y="21573"/>
                  <a:pt x="5409" y="19887"/>
                  <a:pt x="8268" y="18494"/>
                </a:cubicBezTo>
                <a:cubicBezTo>
                  <a:pt x="8928" y="18164"/>
                  <a:pt x="9588" y="17870"/>
                  <a:pt x="10248" y="17540"/>
                </a:cubicBezTo>
                <a:cubicBezTo>
                  <a:pt x="10248" y="17577"/>
                  <a:pt x="10284" y="17577"/>
                  <a:pt x="10321" y="17577"/>
                </a:cubicBezTo>
                <a:cubicBezTo>
                  <a:pt x="11531" y="18127"/>
                  <a:pt x="12777" y="18567"/>
                  <a:pt x="14023" y="18970"/>
                </a:cubicBezTo>
                <a:cubicBezTo>
                  <a:pt x="15343" y="19373"/>
                  <a:pt x="16663" y="19703"/>
                  <a:pt x="17982" y="20033"/>
                </a:cubicBezTo>
                <a:cubicBezTo>
                  <a:pt x="19339" y="20326"/>
                  <a:pt x="20659" y="20583"/>
                  <a:pt x="22015" y="20803"/>
                </a:cubicBezTo>
                <a:cubicBezTo>
                  <a:pt x="23371" y="21060"/>
                  <a:pt x="24764" y="21280"/>
                  <a:pt x="26121" y="21500"/>
                </a:cubicBezTo>
                <a:cubicBezTo>
                  <a:pt x="27514" y="21646"/>
                  <a:pt x="28870" y="21939"/>
                  <a:pt x="30226" y="22306"/>
                </a:cubicBezTo>
                <a:cubicBezTo>
                  <a:pt x="30373" y="22379"/>
                  <a:pt x="30556" y="22416"/>
                  <a:pt x="30703" y="22489"/>
                </a:cubicBezTo>
                <a:cubicBezTo>
                  <a:pt x="30721" y="22498"/>
                  <a:pt x="30738" y="22502"/>
                  <a:pt x="30755" y="22502"/>
                </a:cubicBezTo>
                <a:cubicBezTo>
                  <a:pt x="30873" y="22502"/>
                  <a:pt x="30941" y="22297"/>
                  <a:pt x="30813" y="22233"/>
                </a:cubicBezTo>
                <a:cubicBezTo>
                  <a:pt x="29530" y="21683"/>
                  <a:pt x="28247" y="21133"/>
                  <a:pt x="26927" y="20693"/>
                </a:cubicBezTo>
                <a:cubicBezTo>
                  <a:pt x="25607" y="20217"/>
                  <a:pt x="24288" y="19777"/>
                  <a:pt x="22968" y="19373"/>
                </a:cubicBezTo>
                <a:cubicBezTo>
                  <a:pt x="21612" y="18970"/>
                  <a:pt x="20292" y="18567"/>
                  <a:pt x="18936" y="18200"/>
                </a:cubicBezTo>
                <a:cubicBezTo>
                  <a:pt x="17579" y="17797"/>
                  <a:pt x="16223" y="17467"/>
                  <a:pt x="14830" y="17247"/>
                </a:cubicBezTo>
                <a:cubicBezTo>
                  <a:pt x="14230" y="17150"/>
                  <a:pt x="13629" y="17103"/>
                  <a:pt x="13029" y="17103"/>
                </a:cubicBezTo>
                <a:cubicBezTo>
                  <a:pt x="12273" y="17103"/>
                  <a:pt x="11517" y="17177"/>
                  <a:pt x="10761" y="17321"/>
                </a:cubicBezTo>
                <a:lnTo>
                  <a:pt x="10651" y="17357"/>
                </a:lnTo>
                <a:cubicBezTo>
                  <a:pt x="11384" y="16991"/>
                  <a:pt x="12154" y="16624"/>
                  <a:pt x="12924" y="16294"/>
                </a:cubicBezTo>
                <a:lnTo>
                  <a:pt x="12924" y="16294"/>
                </a:lnTo>
                <a:lnTo>
                  <a:pt x="12850" y="16404"/>
                </a:lnTo>
                <a:cubicBezTo>
                  <a:pt x="12850" y="16430"/>
                  <a:pt x="12869" y="16456"/>
                  <a:pt x="12892" y="16456"/>
                </a:cubicBezTo>
                <a:cubicBezTo>
                  <a:pt x="12902" y="16456"/>
                  <a:pt x="12913" y="16451"/>
                  <a:pt x="12924" y="16441"/>
                </a:cubicBezTo>
                <a:cubicBezTo>
                  <a:pt x="12997" y="16404"/>
                  <a:pt x="13070" y="16331"/>
                  <a:pt x="13144" y="16257"/>
                </a:cubicBezTo>
                <a:cubicBezTo>
                  <a:pt x="13180" y="16257"/>
                  <a:pt x="13254" y="16221"/>
                  <a:pt x="13254" y="16184"/>
                </a:cubicBezTo>
                <a:cubicBezTo>
                  <a:pt x="14023" y="15818"/>
                  <a:pt x="14830" y="15488"/>
                  <a:pt x="15636" y="15158"/>
                </a:cubicBezTo>
                <a:cubicBezTo>
                  <a:pt x="16993" y="15634"/>
                  <a:pt x="18312" y="16074"/>
                  <a:pt x="19669" y="16477"/>
                </a:cubicBezTo>
                <a:cubicBezTo>
                  <a:pt x="20988" y="16917"/>
                  <a:pt x="22491" y="17357"/>
                  <a:pt x="23848" y="17797"/>
                </a:cubicBezTo>
                <a:cubicBezTo>
                  <a:pt x="25241" y="18200"/>
                  <a:pt x="26670" y="18604"/>
                  <a:pt x="28100" y="18970"/>
                </a:cubicBezTo>
                <a:cubicBezTo>
                  <a:pt x="29493" y="19337"/>
                  <a:pt x="30923" y="19667"/>
                  <a:pt x="32352" y="19923"/>
                </a:cubicBezTo>
                <a:cubicBezTo>
                  <a:pt x="33782" y="20217"/>
                  <a:pt x="35248" y="20473"/>
                  <a:pt x="36678" y="20656"/>
                </a:cubicBezTo>
                <a:lnTo>
                  <a:pt x="37228" y="20693"/>
                </a:lnTo>
                <a:cubicBezTo>
                  <a:pt x="37375" y="20693"/>
                  <a:pt x="37375" y="20473"/>
                  <a:pt x="37265" y="20436"/>
                </a:cubicBezTo>
                <a:cubicBezTo>
                  <a:pt x="35872" y="19923"/>
                  <a:pt x="34442" y="19447"/>
                  <a:pt x="33049" y="18970"/>
                </a:cubicBezTo>
                <a:cubicBezTo>
                  <a:pt x="31619" y="18494"/>
                  <a:pt x="30226" y="18054"/>
                  <a:pt x="28797" y="17614"/>
                </a:cubicBezTo>
                <a:cubicBezTo>
                  <a:pt x="27367" y="17211"/>
                  <a:pt x="25901" y="16807"/>
                  <a:pt x="24471" y="16441"/>
                </a:cubicBezTo>
                <a:cubicBezTo>
                  <a:pt x="23041" y="16038"/>
                  <a:pt x="21575" y="15708"/>
                  <a:pt x="20145" y="15378"/>
                </a:cubicBezTo>
                <a:cubicBezTo>
                  <a:pt x="18826" y="15048"/>
                  <a:pt x="17506" y="14901"/>
                  <a:pt x="16186" y="14901"/>
                </a:cubicBezTo>
                <a:lnTo>
                  <a:pt x="17139" y="14535"/>
                </a:lnTo>
                <a:cubicBezTo>
                  <a:pt x="17873" y="14241"/>
                  <a:pt x="18569" y="13985"/>
                  <a:pt x="19302" y="13691"/>
                </a:cubicBezTo>
                <a:lnTo>
                  <a:pt x="19522" y="13655"/>
                </a:lnTo>
                <a:cubicBezTo>
                  <a:pt x="20952" y="14241"/>
                  <a:pt x="22418" y="14754"/>
                  <a:pt x="23921" y="15194"/>
                </a:cubicBezTo>
                <a:cubicBezTo>
                  <a:pt x="25424" y="15634"/>
                  <a:pt x="26927" y="16001"/>
                  <a:pt x="28430" y="16294"/>
                </a:cubicBezTo>
                <a:cubicBezTo>
                  <a:pt x="29970" y="16587"/>
                  <a:pt x="31509" y="16844"/>
                  <a:pt x="33012" y="17027"/>
                </a:cubicBezTo>
                <a:cubicBezTo>
                  <a:pt x="34552" y="17211"/>
                  <a:pt x="36128" y="17321"/>
                  <a:pt x="37705" y="17394"/>
                </a:cubicBezTo>
                <a:cubicBezTo>
                  <a:pt x="38832" y="17448"/>
                  <a:pt x="39978" y="17482"/>
                  <a:pt x="41116" y="17482"/>
                </a:cubicBezTo>
                <a:cubicBezTo>
                  <a:pt x="41532" y="17482"/>
                  <a:pt x="41948" y="17477"/>
                  <a:pt x="42360" y="17467"/>
                </a:cubicBezTo>
                <a:lnTo>
                  <a:pt x="42947" y="17467"/>
                </a:lnTo>
                <a:cubicBezTo>
                  <a:pt x="43057" y="17467"/>
                  <a:pt x="43093" y="17284"/>
                  <a:pt x="42947" y="17211"/>
                </a:cubicBezTo>
                <a:cubicBezTo>
                  <a:pt x="41444" y="16734"/>
                  <a:pt x="39904" y="16294"/>
                  <a:pt x="38364" y="15891"/>
                </a:cubicBezTo>
                <a:cubicBezTo>
                  <a:pt x="36861" y="15488"/>
                  <a:pt x="35285" y="15121"/>
                  <a:pt x="33709" y="14791"/>
                </a:cubicBezTo>
                <a:cubicBezTo>
                  <a:pt x="32169" y="14498"/>
                  <a:pt x="30593" y="14241"/>
                  <a:pt x="29017" y="13985"/>
                </a:cubicBezTo>
                <a:cubicBezTo>
                  <a:pt x="27440" y="13765"/>
                  <a:pt x="25864" y="13545"/>
                  <a:pt x="24288" y="13398"/>
                </a:cubicBezTo>
                <a:cubicBezTo>
                  <a:pt x="23591" y="13325"/>
                  <a:pt x="22885" y="13288"/>
                  <a:pt x="22180" y="13288"/>
                </a:cubicBezTo>
                <a:cubicBezTo>
                  <a:pt x="21474" y="13288"/>
                  <a:pt x="20768" y="13325"/>
                  <a:pt x="20072" y="13398"/>
                </a:cubicBezTo>
                <a:cubicBezTo>
                  <a:pt x="20915" y="13105"/>
                  <a:pt x="21758" y="12812"/>
                  <a:pt x="22601" y="12518"/>
                </a:cubicBezTo>
                <a:cubicBezTo>
                  <a:pt x="23974" y="12659"/>
                  <a:pt x="25347" y="12726"/>
                  <a:pt x="26720" y="12726"/>
                </a:cubicBezTo>
                <a:cubicBezTo>
                  <a:pt x="28573" y="12726"/>
                  <a:pt x="30426" y="12603"/>
                  <a:pt x="32279" y="12372"/>
                </a:cubicBezTo>
                <a:cubicBezTo>
                  <a:pt x="35505" y="11932"/>
                  <a:pt x="38658" y="11125"/>
                  <a:pt x="41700" y="9989"/>
                </a:cubicBezTo>
                <a:cubicBezTo>
                  <a:pt x="43423" y="9366"/>
                  <a:pt x="45073" y="8596"/>
                  <a:pt x="46686" y="7753"/>
                </a:cubicBezTo>
                <a:cubicBezTo>
                  <a:pt x="46796" y="7716"/>
                  <a:pt x="46759" y="7533"/>
                  <a:pt x="46649" y="7496"/>
                </a:cubicBezTo>
                <a:cubicBezTo>
                  <a:pt x="43387" y="7679"/>
                  <a:pt x="40161" y="8046"/>
                  <a:pt x="36935" y="8596"/>
                </a:cubicBezTo>
                <a:cubicBezTo>
                  <a:pt x="33709" y="9146"/>
                  <a:pt x="30520" y="9879"/>
                  <a:pt x="27367" y="10759"/>
                </a:cubicBezTo>
                <a:cubicBezTo>
                  <a:pt x="26084" y="11125"/>
                  <a:pt x="24801" y="11529"/>
                  <a:pt x="23518" y="11968"/>
                </a:cubicBezTo>
                <a:cubicBezTo>
                  <a:pt x="24251" y="11565"/>
                  <a:pt x="24911" y="11162"/>
                  <a:pt x="25607" y="10722"/>
                </a:cubicBezTo>
                <a:cubicBezTo>
                  <a:pt x="26524" y="10062"/>
                  <a:pt x="27367" y="9366"/>
                  <a:pt x="28173" y="8596"/>
                </a:cubicBezTo>
                <a:cubicBezTo>
                  <a:pt x="28980" y="7789"/>
                  <a:pt x="29713" y="6946"/>
                  <a:pt x="30373" y="6067"/>
                </a:cubicBezTo>
                <a:cubicBezTo>
                  <a:pt x="30703" y="5590"/>
                  <a:pt x="31033" y="5150"/>
                  <a:pt x="31289" y="4674"/>
                </a:cubicBezTo>
                <a:cubicBezTo>
                  <a:pt x="31583" y="4234"/>
                  <a:pt x="31876" y="3720"/>
                  <a:pt x="32133" y="3244"/>
                </a:cubicBezTo>
                <a:cubicBezTo>
                  <a:pt x="32609" y="2217"/>
                  <a:pt x="33269" y="1264"/>
                  <a:pt x="34039" y="495"/>
                </a:cubicBezTo>
                <a:lnTo>
                  <a:pt x="34369" y="201"/>
                </a:lnTo>
                <a:cubicBezTo>
                  <a:pt x="34461" y="140"/>
                  <a:pt x="34373" y="1"/>
                  <a:pt x="34277" y="1"/>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7497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8762"/>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1pPr>
            <a:lvl2pPr lvl="1">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2pPr>
            <a:lvl3pPr lvl="2">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3pPr>
            <a:lvl4pPr lvl="3">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4pPr>
            <a:lvl5pPr lvl="4">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5pPr>
            <a:lvl6pPr lvl="5">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6pPr>
            <a:lvl7pPr lvl="6">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7pPr>
            <a:lvl8pPr lvl="7">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8pPr>
            <a:lvl9pPr lvl="8">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1pPr>
            <a:lvl2pPr marL="914400" lvl="1"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2pPr>
            <a:lvl3pPr marL="1371600" lvl="2"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3pPr>
            <a:lvl4pPr marL="1828800" lvl="3"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4pPr>
            <a:lvl5pPr marL="2286000" lvl="4"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5pPr>
            <a:lvl6pPr marL="2743200" lvl="5"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6pPr>
            <a:lvl7pPr marL="3200400" lvl="6"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7pPr>
            <a:lvl8pPr marL="3657600" lvl="7"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8pPr>
            <a:lvl9pPr marL="4114800" lvl="8"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8" r:id="rId2"/>
    <p:sldLayoutId id="2147483705" r:id="rId3"/>
    <p:sldLayoutId id="2147483707" r:id="rId4"/>
    <p:sldLayoutId id="2147483716" r:id="rId5"/>
  </p:sldLayoutIdLst>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2523"/>
        <p:cNvGrpSpPr/>
        <p:nvPr/>
      </p:nvGrpSpPr>
      <p:grpSpPr>
        <a:xfrm>
          <a:off x="0" y="0"/>
          <a:ext cx="0" cy="0"/>
          <a:chOff x="0" y="0"/>
          <a:chExt cx="0" cy="0"/>
        </a:xfrm>
      </p:grpSpPr>
      <p:sp>
        <p:nvSpPr>
          <p:cNvPr id="2524" name="Google Shape;2524;p69"/>
          <p:cNvSpPr txBox="1">
            <a:spLocks noGrp="1"/>
          </p:cNvSpPr>
          <p:nvPr>
            <p:ph type="ctrTitle"/>
          </p:nvPr>
        </p:nvSpPr>
        <p:spPr>
          <a:xfrm>
            <a:off x="1485900" y="1201948"/>
            <a:ext cx="6307282" cy="1923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Intimate Partner Violence</a:t>
            </a:r>
            <a:endParaRPr dirty="0"/>
          </a:p>
        </p:txBody>
      </p:sp>
      <p:sp>
        <p:nvSpPr>
          <p:cNvPr id="2525" name="Google Shape;2525;p69"/>
          <p:cNvSpPr txBox="1">
            <a:spLocks noGrp="1"/>
          </p:cNvSpPr>
          <p:nvPr>
            <p:ph type="subTitle" idx="1"/>
          </p:nvPr>
        </p:nvSpPr>
        <p:spPr>
          <a:xfrm>
            <a:off x="2101800" y="3331550"/>
            <a:ext cx="4940400" cy="457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October 2023</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524"/>
                                        </p:tgtEl>
                                        <p:attrNameLst>
                                          <p:attrName>style.visibility</p:attrName>
                                        </p:attrNameLst>
                                      </p:cBhvr>
                                      <p:to>
                                        <p:strVal val="visible"/>
                                      </p:to>
                                    </p:set>
                                    <p:animEffect transition="in" filter="fade">
                                      <p:cBhvr>
                                        <p:cTn id="7" dur="1000"/>
                                        <p:tgtEl>
                                          <p:spTgt spid="2524"/>
                                        </p:tgtEl>
                                      </p:cBhvr>
                                    </p:animEffect>
                                  </p:childTnLst>
                                </p:cTn>
                              </p:par>
                              <p:par>
                                <p:cTn id="8" presetID="10" presetClass="entr" presetSubtype="0" fill="hold" nodeType="withEffect">
                                  <p:stCondLst>
                                    <p:cond delay="0"/>
                                  </p:stCondLst>
                                  <p:childTnLst>
                                    <p:set>
                                      <p:cBhvr>
                                        <p:cTn id="9" dur="1" fill="hold">
                                          <p:stCondLst>
                                            <p:cond delay="0"/>
                                          </p:stCondLst>
                                        </p:cTn>
                                        <p:tgtEl>
                                          <p:spTgt spid="2525"/>
                                        </p:tgtEl>
                                        <p:attrNameLst>
                                          <p:attrName>style.visibility</p:attrName>
                                        </p:attrNameLst>
                                      </p:cBhvr>
                                      <p:to>
                                        <p:strVal val="visible"/>
                                      </p:to>
                                    </p:set>
                                    <p:animEffect transition="in" filter="fade">
                                      <p:cBhvr>
                                        <p:cTn id="10" dur="1000"/>
                                        <p:tgtEl>
                                          <p:spTgt spid="25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C69-6C4A-4E04-AB73-254024431EF8}"/>
              </a:ext>
            </a:extLst>
          </p:cNvPr>
          <p:cNvSpPr>
            <a:spLocks noGrp="1"/>
          </p:cNvSpPr>
          <p:nvPr>
            <p:ph type="title"/>
          </p:nvPr>
        </p:nvSpPr>
        <p:spPr/>
        <p:txBody>
          <a:bodyPr/>
          <a:lstStyle/>
          <a:p>
            <a:r>
              <a:rPr lang="en-US" dirty="0"/>
              <a:t>Terminology and Analysis</a:t>
            </a:r>
          </a:p>
        </p:txBody>
      </p:sp>
      <p:sp>
        <p:nvSpPr>
          <p:cNvPr id="3" name="Subtitle 2">
            <a:extLst>
              <a:ext uri="{FF2B5EF4-FFF2-40B4-BE49-F238E27FC236}">
                <a16:creationId xmlns:a16="http://schemas.microsoft.com/office/drawing/2014/main" id="{E0B0F9F3-3EB1-433C-AD2F-EEBE559F7485}"/>
              </a:ext>
            </a:extLst>
          </p:cNvPr>
          <p:cNvSpPr>
            <a:spLocks noGrp="1"/>
          </p:cNvSpPr>
          <p:nvPr>
            <p:ph type="subTitle" idx="1"/>
          </p:nvPr>
        </p:nvSpPr>
        <p:spPr>
          <a:xfrm>
            <a:off x="712350" y="1670100"/>
            <a:ext cx="3859650" cy="3473400"/>
          </a:xfrm>
        </p:spPr>
        <p:txBody>
          <a:bodyPr/>
          <a:lstStyle/>
          <a:p>
            <a:r>
              <a:rPr lang="en-US" sz="1400" dirty="0"/>
              <a:t>Violence,</a:t>
            </a:r>
          </a:p>
          <a:p>
            <a:r>
              <a:rPr lang="en-US" sz="1400" dirty="0"/>
              <a:t>On the basis of sex,</a:t>
            </a:r>
          </a:p>
          <a:p>
            <a:r>
              <a:rPr lang="en-US" sz="1400" dirty="0"/>
              <a:t>Committed by a person,</a:t>
            </a:r>
          </a:p>
          <a:p>
            <a:r>
              <a:rPr lang="en-US" sz="1400" dirty="0"/>
              <a:t>Who is in or has been in a social relationship of a romantic or intimate nature with the complainant. </a:t>
            </a:r>
          </a:p>
          <a:p>
            <a:r>
              <a:rPr lang="en-US" sz="1400" dirty="0"/>
              <a:t>The existence of such a relationship shall be determined based on the complainant’s statement and with consideration of the length of the relationship, the type of relationship, and the frequency of interaction between the persons involved in the relationship.</a:t>
            </a:r>
          </a:p>
        </p:txBody>
      </p:sp>
      <p:sp>
        <p:nvSpPr>
          <p:cNvPr id="4" name="Subtitle 2">
            <a:extLst>
              <a:ext uri="{FF2B5EF4-FFF2-40B4-BE49-F238E27FC236}">
                <a16:creationId xmlns:a16="http://schemas.microsoft.com/office/drawing/2014/main" id="{DDD3962C-4473-D324-B3CB-E172F2C678DC}"/>
              </a:ext>
            </a:extLst>
          </p:cNvPr>
          <p:cNvSpPr txBox="1">
            <a:spLocks/>
          </p:cNvSpPr>
          <p:nvPr/>
        </p:nvSpPr>
        <p:spPr>
          <a:xfrm>
            <a:off x="4572000" y="1670100"/>
            <a:ext cx="3860888" cy="3473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200"/>
              <a:buFont typeface="Barlow Semi Condensed"/>
              <a:buChar char="●"/>
              <a:defRPr sz="1200" b="0" i="0" u="none" strike="noStrike" cap="none">
                <a:solidFill>
                  <a:schemeClr val="dk1"/>
                </a:solidFill>
                <a:latin typeface="Voces"/>
                <a:ea typeface="Voces"/>
                <a:cs typeface="Voces"/>
                <a:sym typeface="Voces"/>
              </a:defRPr>
            </a:lvl1pPr>
            <a:lvl2pPr marL="914400" marR="0" lvl="1"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2pPr>
            <a:lvl3pPr marL="1371600" marR="0" lvl="2"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3pPr>
            <a:lvl4pPr marL="1828800" marR="0" lvl="3"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4pPr>
            <a:lvl5pPr marL="2286000" marR="0" lvl="4"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5pPr>
            <a:lvl6pPr marL="2743200" marR="0" lvl="5"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6pPr>
            <a:lvl7pPr marL="3200400" marR="0" lvl="6"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7pPr>
            <a:lvl8pPr marL="3657600" marR="0" lvl="7"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8pPr>
            <a:lvl9pPr marL="4114800" marR="0" lvl="8"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9pPr>
          </a:lstStyle>
          <a:p>
            <a:r>
              <a:rPr lang="en-US" sz="1400" b="1" dirty="0"/>
              <a:t>For the purposes of this definition—</a:t>
            </a:r>
          </a:p>
          <a:p>
            <a:pPr lvl="1"/>
            <a:r>
              <a:rPr lang="en-US" sz="1300" dirty="0"/>
              <a:t>Dating violence includes, but is not limited to, sexual or physical abuse or the threat of such abuse.</a:t>
            </a:r>
          </a:p>
          <a:p>
            <a:pPr lvl="1"/>
            <a:r>
              <a:rPr lang="en-US" sz="1300" dirty="0"/>
              <a:t>Dating violence does not include acts covered under the definition of domestic violence.</a:t>
            </a:r>
          </a:p>
        </p:txBody>
      </p:sp>
      <p:sp>
        <p:nvSpPr>
          <p:cNvPr id="6" name="Subtitle 2">
            <a:extLst>
              <a:ext uri="{FF2B5EF4-FFF2-40B4-BE49-F238E27FC236}">
                <a16:creationId xmlns:a16="http://schemas.microsoft.com/office/drawing/2014/main" id="{CB66C9D0-1E30-77C5-706C-AD61E79D5856}"/>
              </a:ext>
            </a:extLst>
          </p:cNvPr>
          <p:cNvSpPr txBox="1">
            <a:spLocks/>
          </p:cNvSpPr>
          <p:nvPr/>
        </p:nvSpPr>
        <p:spPr>
          <a:xfrm>
            <a:off x="712350" y="1097400"/>
            <a:ext cx="77193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200"/>
              <a:buFont typeface="Barlow Semi Condensed"/>
              <a:buChar char="●"/>
              <a:defRPr sz="1200" b="0" i="0" u="none" strike="noStrike" cap="none">
                <a:solidFill>
                  <a:schemeClr val="dk1"/>
                </a:solidFill>
                <a:latin typeface="Voces"/>
                <a:ea typeface="Voces"/>
                <a:cs typeface="Voces"/>
                <a:sym typeface="Voces"/>
              </a:defRPr>
            </a:lvl1pPr>
            <a:lvl2pPr marL="914400" marR="0" lvl="1"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2pPr>
            <a:lvl3pPr marL="1371600" marR="0" lvl="2"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3pPr>
            <a:lvl4pPr marL="1828800" marR="0" lvl="3"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4pPr>
            <a:lvl5pPr marL="2286000" marR="0" lvl="4"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5pPr>
            <a:lvl6pPr marL="2743200" marR="0" lvl="5"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6pPr>
            <a:lvl7pPr marL="3200400" marR="0" lvl="6"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7pPr>
            <a:lvl8pPr marL="3657600" marR="0" lvl="7"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8pPr>
            <a:lvl9pPr marL="4114800" marR="0" lvl="8"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9pPr>
          </a:lstStyle>
          <a:p>
            <a:pPr marL="127000" indent="0">
              <a:buFont typeface="Barlow Semi Condensed"/>
              <a:buNone/>
            </a:pPr>
            <a:r>
              <a:rPr lang="en-US" sz="1600" b="1" dirty="0"/>
              <a:t>Dating Violence, defined as:</a:t>
            </a:r>
            <a:endParaRPr lang="en-US" sz="1600" dirty="0"/>
          </a:p>
        </p:txBody>
      </p:sp>
    </p:spTree>
    <p:extLst>
      <p:ext uri="{BB962C8B-B14F-4D97-AF65-F5344CB8AC3E}">
        <p14:creationId xmlns:p14="http://schemas.microsoft.com/office/powerpoint/2010/main" val="580547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C69-6C4A-4E04-AB73-254024431EF8}"/>
              </a:ext>
            </a:extLst>
          </p:cNvPr>
          <p:cNvSpPr>
            <a:spLocks noGrp="1"/>
          </p:cNvSpPr>
          <p:nvPr>
            <p:ph type="title"/>
          </p:nvPr>
        </p:nvSpPr>
        <p:spPr/>
        <p:txBody>
          <a:bodyPr/>
          <a:lstStyle/>
          <a:p>
            <a:r>
              <a:rPr lang="en-US" dirty="0"/>
              <a:t>Terminology and Analysis</a:t>
            </a:r>
          </a:p>
        </p:txBody>
      </p:sp>
      <p:sp>
        <p:nvSpPr>
          <p:cNvPr id="3" name="Subtitle 2">
            <a:extLst>
              <a:ext uri="{FF2B5EF4-FFF2-40B4-BE49-F238E27FC236}">
                <a16:creationId xmlns:a16="http://schemas.microsoft.com/office/drawing/2014/main" id="{E0B0F9F3-3EB1-433C-AD2F-EEBE559F7485}"/>
              </a:ext>
            </a:extLst>
          </p:cNvPr>
          <p:cNvSpPr>
            <a:spLocks noGrp="1"/>
          </p:cNvSpPr>
          <p:nvPr>
            <p:ph type="subTitle" idx="1"/>
          </p:nvPr>
        </p:nvSpPr>
        <p:spPr>
          <a:xfrm>
            <a:off x="711731" y="1421272"/>
            <a:ext cx="3859650" cy="3473400"/>
          </a:xfrm>
        </p:spPr>
        <p:txBody>
          <a:bodyPr/>
          <a:lstStyle/>
          <a:p>
            <a:r>
              <a:rPr lang="en-US" sz="1400" dirty="0"/>
              <a:t>Felony or misdemeanor crimes,</a:t>
            </a:r>
          </a:p>
          <a:p>
            <a:r>
              <a:rPr lang="en-US" sz="1400" dirty="0"/>
              <a:t>on the basis of sex,</a:t>
            </a:r>
          </a:p>
          <a:p>
            <a:r>
              <a:rPr lang="en-US" sz="1400" dirty="0"/>
              <a:t>committed by a current or former spouse or intimate partner of the Complainant under family or domestic violence laws of Arkansas, and</a:t>
            </a:r>
          </a:p>
          <a:p>
            <a:r>
              <a:rPr lang="en-US" sz="1400" dirty="0"/>
              <a:t>includes the use or attempted use of physical abuse or sexual abuse, or a pattern of any other coercive behavior committed, enabled, or solicited to gain or maintain power and control over a Complainant, including verbal, psychological, economic, or technological abuse that may or may not constitute criminal behavior, by a person who—</a:t>
            </a:r>
          </a:p>
          <a:p>
            <a:pPr lvl="1"/>
            <a:endParaRPr lang="en-US" sz="1300" dirty="0"/>
          </a:p>
        </p:txBody>
      </p:sp>
      <p:sp>
        <p:nvSpPr>
          <p:cNvPr id="4" name="Subtitle 2">
            <a:extLst>
              <a:ext uri="{FF2B5EF4-FFF2-40B4-BE49-F238E27FC236}">
                <a16:creationId xmlns:a16="http://schemas.microsoft.com/office/drawing/2014/main" id="{DDD3962C-4473-D324-B3CB-E172F2C678DC}"/>
              </a:ext>
            </a:extLst>
          </p:cNvPr>
          <p:cNvSpPr txBox="1">
            <a:spLocks/>
          </p:cNvSpPr>
          <p:nvPr/>
        </p:nvSpPr>
        <p:spPr>
          <a:xfrm>
            <a:off x="4178105" y="1421272"/>
            <a:ext cx="4253545" cy="3473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200"/>
              <a:buFont typeface="Barlow Semi Condensed"/>
              <a:buChar char="●"/>
              <a:defRPr sz="1200" b="0" i="0" u="none" strike="noStrike" cap="none">
                <a:solidFill>
                  <a:schemeClr val="dk1"/>
                </a:solidFill>
                <a:latin typeface="Voces"/>
                <a:ea typeface="Voces"/>
                <a:cs typeface="Voces"/>
                <a:sym typeface="Voces"/>
              </a:defRPr>
            </a:lvl1pPr>
            <a:lvl2pPr marL="914400" marR="0" lvl="1"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2pPr>
            <a:lvl3pPr marL="1371600" marR="0" lvl="2"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3pPr>
            <a:lvl4pPr marL="1828800" marR="0" lvl="3"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4pPr>
            <a:lvl5pPr marL="2286000" marR="0" lvl="4"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5pPr>
            <a:lvl6pPr marL="2743200" marR="0" lvl="5"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6pPr>
            <a:lvl7pPr marL="3200400" marR="0" lvl="6"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7pPr>
            <a:lvl8pPr marL="3657600" marR="0" lvl="7"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8pPr>
            <a:lvl9pPr marL="4114800" marR="0" lvl="8"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9pPr>
          </a:lstStyle>
          <a:p>
            <a:pPr marL="914400" lvl="2">
              <a:buSzPts val="1200"/>
              <a:buFont typeface="Courier New" panose="02070309020205020404" pitchFamily="49" charset="0"/>
              <a:buChar char="o"/>
            </a:pPr>
            <a:r>
              <a:rPr lang="en-US" sz="1400" dirty="0"/>
              <a:t>is a current or former spouse or intimate partner of the Complainant, or person similarly situated to a spouse of the Complainant;</a:t>
            </a:r>
          </a:p>
          <a:p>
            <a:pPr marL="914400" lvl="2">
              <a:buSzPts val="1200"/>
              <a:buFont typeface="Courier New" panose="02070309020205020404" pitchFamily="49" charset="0"/>
              <a:buChar char="o"/>
            </a:pPr>
            <a:r>
              <a:rPr lang="en-US" sz="1400" dirty="0"/>
              <a:t>is cohabitating, or has cohabitated, with the Complainant as a spouse or intimate partner;</a:t>
            </a:r>
          </a:p>
          <a:p>
            <a:pPr marL="914400" lvl="2">
              <a:buSzPts val="1200"/>
              <a:buFont typeface="Courier New" panose="02070309020205020404" pitchFamily="49" charset="0"/>
              <a:buChar char="o"/>
            </a:pPr>
            <a:r>
              <a:rPr lang="en-US" sz="1400" dirty="0"/>
              <a:t>shares a child in common with the Complainant; </a:t>
            </a:r>
          </a:p>
          <a:p>
            <a:pPr marL="914400" lvl="2">
              <a:buSzPts val="1200"/>
              <a:buFont typeface="Courier New" panose="02070309020205020404" pitchFamily="49" charset="0"/>
              <a:buChar char="o"/>
            </a:pPr>
            <a:r>
              <a:rPr lang="en-US" sz="1400" dirty="0"/>
              <a:t>commits acts against a youth or adult Complainant who is protected from those acts under the family or domestic violence laws of the jurisdiction.</a:t>
            </a:r>
            <a:endParaRPr lang="en-US" sz="1300" dirty="0"/>
          </a:p>
        </p:txBody>
      </p:sp>
      <p:sp>
        <p:nvSpPr>
          <p:cNvPr id="6" name="Subtitle 2">
            <a:extLst>
              <a:ext uri="{FF2B5EF4-FFF2-40B4-BE49-F238E27FC236}">
                <a16:creationId xmlns:a16="http://schemas.microsoft.com/office/drawing/2014/main" id="{CB66C9D0-1E30-77C5-706C-AD61E79D5856}"/>
              </a:ext>
            </a:extLst>
          </p:cNvPr>
          <p:cNvSpPr txBox="1">
            <a:spLocks/>
          </p:cNvSpPr>
          <p:nvPr/>
        </p:nvSpPr>
        <p:spPr>
          <a:xfrm>
            <a:off x="712350" y="1097400"/>
            <a:ext cx="77193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200"/>
              <a:buFont typeface="Barlow Semi Condensed"/>
              <a:buChar char="●"/>
              <a:defRPr sz="1200" b="0" i="0" u="none" strike="noStrike" cap="none">
                <a:solidFill>
                  <a:schemeClr val="dk1"/>
                </a:solidFill>
                <a:latin typeface="Voces"/>
                <a:ea typeface="Voces"/>
                <a:cs typeface="Voces"/>
                <a:sym typeface="Voces"/>
              </a:defRPr>
            </a:lvl1pPr>
            <a:lvl2pPr marL="914400" marR="0" lvl="1"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2pPr>
            <a:lvl3pPr marL="1371600" marR="0" lvl="2"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3pPr>
            <a:lvl4pPr marL="1828800" marR="0" lvl="3"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4pPr>
            <a:lvl5pPr marL="2286000" marR="0" lvl="4"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5pPr>
            <a:lvl6pPr marL="2743200" marR="0" lvl="5"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6pPr>
            <a:lvl7pPr marL="3200400" marR="0" lvl="6"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7pPr>
            <a:lvl8pPr marL="3657600" marR="0" lvl="7"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8pPr>
            <a:lvl9pPr marL="4114800" marR="0" lvl="8"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9pPr>
          </a:lstStyle>
          <a:p>
            <a:pPr marL="127000" indent="0">
              <a:buFont typeface="Barlow Semi Condensed"/>
              <a:buNone/>
            </a:pPr>
            <a:r>
              <a:rPr lang="en-US" sz="1600" b="1" dirty="0"/>
              <a:t>Domestic Violence, defined as:</a:t>
            </a:r>
            <a:endParaRPr lang="en-US" sz="1600" dirty="0"/>
          </a:p>
        </p:txBody>
      </p:sp>
    </p:spTree>
    <p:extLst>
      <p:ext uri="{BB962C8B-B14F-4D97-AF65-F5344CB8AC3E}">
        <p14:creationId xmlns:p14="http://schemas.microsoft.com/office/powerpoint/2010/main" val="174684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C69-6C4A-4E04-AB73-254024431EF8}"/>
              </a:ext>
            </a:extLst>
          </p:cNvPr>
          <p:cNvSpPr>
            <a:spLocks noGrp="1"/>
          </p:cNvSpPr>
          <p:nvPr>
            <p:ph type="title"/>
          </p:nvPr>
        </p:nvSpPr>
        <p:spPr/>
        <p:txBody>
          <a:bodyPr/>
          <a:lstStyle/>
          <a:p>
            <a:r>
              <a:rPr lang="en-US" dirty="0"/>
              <a:t>Terminology and Analysis</a:t>
            </a:r>
          </a:p>
        </p:txBody>
      </p:sp>
      <p:sp>
        <p:nvSpPr>
          <p:cNvPr id="3" name="Subtitle 2">
            <a:extLst>
              <a:ext uri="{FF2B5EF4-FFF2-40B4-BE49-F238E27FC236}">
                <a16:creationId xmlns:a16="http://schemas.microsoft.com/office/drawing/2014/main" id="{E0B0F9F3-3EB1-433C-AD2F-EEBE559F7485}"/>
              </a:ext>
            </a:extLst>
          </p:cNvPr>
          <p:cNvSpPr>
            <a:spLocks noGrp="1"/>
          </p:cNvSpPr>
          <p:nvPr>
            <p:ph type="subTitle" idx="1"/>
          </p:nvPr>
        </p:nvSpPr>
        <p:spPr>
          <a:xfrm>
            <a:off x="709875" y="1135200"/>
            <a:ext cx="7592461" cy="3473400"/>
          </a:xfrm>
        </p:spPr>
        <p:txBody>
          <a:bodyPr/>
          <a:lstStyle/>
          <a:p>
            <a:r>
              <a:rPr lang="en-US" sz="1400" cap="none" dirty="0"/>
              <a:t>To categorize an incident as </a:t>
            </a:r>
            <a:r>
              <a:rPr lang="en-US" sz="1400" b="1" cap="none" dirty="0"/>
              <a:t>Domestic Violence</a:t>
            </a:r>
            <a:r>
              <a:rPr lang="en-US" sz="1400" cap="none" dirty="0"/>
              <a:t> under this Policy, the relationship between the Respondent and the Complainant must be more than just two people living together as roommates. The people cohabitating must be current or former spouses or have an intimate relationship.</a:t>
            </a:r>
          </a:p>
          <a:p>
            <a:r>
              <a:rPr lang="en-US" sz="1400" b="1" cap="none" dirty="0"/>
              <a:t>Economic Abuse</a:t>
            </a:r>
          </a:p>
          <a:p>
            <a:pPr lvl="1"/>
            <a:r>
              <a:rPr lang="en-US" sz="1400" cap="none" dirty="0"/>
              <a:t>Economic abuse, in the context of domestic violence, dating violence, and abuse in later life, means behavior that is coercive, deceptive, or unreasonably controls or restrains a person’s ability to acquire, use, or maintain economic resources to which they are entitled, including using coercion, fraud, or manipulation to—</a:t>
            </a:r>
          </a:p>
          <a:p>
            <a:pPr lvl="1"/>
            <a:r>
              <a:rPr lang="en-US" sz="1400" cap="none" dirty="0"/>
              <a:t>Restrict a person’s access to money, assets, credit, or financial information;</a:t>
            </a:r>
          </a:p>
          <a:p>
            <a:pPr lvl="1"/>
            <a:r>
              <a:rPr lang="en-US" sz="1400" cap="none" dirty="0"/>
              <a:t>Unfairly use a person’s personal economic resources, including money, assets, and credit, for one’s own advantage; or</a:t>
            </a:r>
          </a:p>
          <a:p>
            <a:pPr lvl="1"/>
            <a:r>
              <a:rPr lang="en-US" sz="1400" cap="none" dirty="0"/>
              <a:t>Exert undue influence over a person’s financial and economic behavior or decisions, including forcing default on joint or other financial obligations, exploiting powers of attorney, guardianship, or conservatorship, or failing or neglecting to act in the best interests of a person to whom one has a fiduciary duty.</a:t>
            </a:r>
          </a:p>
        </p:txBody>
      </p:sp>
    </p:spTree>
    <p:extLst>
      <p:ext uri="{BB962C8B-B14F-4D97-AF65-F5344CB8AC3E}">
        <p14:creationId xmlns:p14="http://schemas.microsoft.com/office/powerpoint/2010/main" val="3133194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C69-6C4A-4E04-AB73-254024431EF8}"/>
              </a:ext>
            </a:extLst>
          </p:cNvPr>
          <p:cNvSpPr>
            <a:spLocks noGrp="1"/>
          </p:cNvSpPr>
          <p:nvPr>
            <p:ph type="title"/>
          </p:nvPr>
        </p:nvSpPr>
        <p:spPr/>
        <p:txBody>
          <a:bodyPr/>
          <a:lstStyle/>
          <a:p>
            <a:r>
              <a:rPr lang="en-US" dirty="0"/>
              <a:t>Terminology and Analysis</a:t>
            </a:r>
          </a:p>
        </p:txBody>
      </p:sp>
      <p:sp>
        <p:nvSpPr>
          <p:cNvPr id="3" name="Subtitle 2">
            <a:extLst>
              <a:ext uri="{FF2B5EF4-FFF2-40B4-BE49-F238E27FC236}">
                <a16:creationId xmlns:a16="http://schemas.microsoft.com/office/drawing/2014/main" id="{E0B0F9F3-3EB1-433C-AD2F-EEBE559F7485}"/>
              </a:ext>
            </a:extLst>
          </p:cNvPr>
          <p:cNvSpPr>
            <a:spLocks noGrp="1"/>
          </p:cNvSpPr>
          <p:nvPr>
            <p:ph type="subTitle" idx="1"/>
          </p:nvPr>
        </p:nvSpPr>
        <p:spPr/>
        <p:txBody>
          <a:bodyPr/>
          <a:lstStyle/>
          <a:p>
            <a:r>
              <a:rPr lang="en-US" sz="1400" b="1" cap="none" dirty="0"/>
              <a:t>Technological abuse</a:t>
            </a:r>
            <a:r>
              <a:rPr lang="en-US" sz="1400" cap="none" dirty="0"/>
              <a:t> means an act or pattern of behavior that occurs within domestic violence, sexual assault, dating violence or stalking and is intended to harm, threaten, intimidate, control, stalk, harass, impersonate, exploit, extort, or monitor, except as otherwise permitted by law, another person, that occurs using any form of technology, including but not limited to: internet-enabled devices, online spaces and platforms, computers, mobile devices, cameras and imaging programs, apps, location tracking devices, or communication technologies, or any other emerging technologies.</a:t>
            </a:r>
            <a:br>
              <a:rPr lang="en-US" sz="1400" cap="none" dirty="0"/>
            </a:br>
            <a:endParaRPr lang="en-US" sz="1400" cap="none" dirty="0"/>
          </a:p>
          <a:p>
            <a:r>
              <a:rPr lang="en-US" sz="1400" b="1" cap="none" dirty="0"/>
              <a:t>Abuse later in life</a:t>
            </a:r>
            <a:r>
              <a:rPr lang="en-US" sz="1400" cap="none" dirty="0"/>
              <a:t> means neglect, abandonment, economic abuse, or willful harm of an adult aged 50 or older by an individual in an ongoing relationship of trust with the victim or domestic violence, dating violence, sexual assault, or stalking of an adult aged 50 or older by any individual. This definition does not include self-neglect.</a:t>
            </a:r>
          </a:p>
        </p:txBody>
      </p:sp>
    </p:spTree>
    <p:extLst>
      <p:ext uri="{BB962C8B-B14F-4D97-AF65-F5344CB8AC3E}">
        <p14:creationId xmlns:p14="http://schemas.microsoft.com/office/powerpoint/2010/main" val="73069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4205"/>
        <p:cNvGrpSpPr/>
        <p:nvPr/>
      </p:nvGrpSpPr>
      <p:grpSpPr>
        <a:xfrm>
          <a:off x="0" y="0"/>
          <a:ext cx="0" cy="0"/>
          <a:chOff x="0" y="0"/>
          <a:chExt cx="0" cy="0"/>
        </a:xfrm>
      </p:grpSpPr>
      <p:sp>
        <p:nvSpPr>
          <p:cNvPr id="4209" name="Google Shape;4209;p128"/>
          <p:cNvSpPr txBox="1">
            <a:spLocks noGrp="1"/>
          </p:cNvSpPr>
          <p:nvPr>
            <p:ph type="title"/>
          </p:nvPr>
        </p:nvSpPr>
        <p:spPr>
          <a:xfrm>
            <a:off x="2086500" y="1406442"/>
            <a:ext cx="4971000" cy="90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a:t>Case Studies</a:t>
            </a:r>
            <a:endParaRPr dirty="0"/>
          </a:p>
        </p:txBody>
      </p:sp>
    </p:spTree>
  </p:cSld>
  <p:clrMapOvr>
    <a:masterClrMapping/>
  </p:clrMapOvr>
</p:sld>
</file>

<file path=ppt/theme/theme1.xml><?xml version="1.0" encoding="utf-8"?>
<a:theme xmlns:a="http://schemas.openxmlformats.org/drawingml/2006/main" name=" Agricultural Technician CV by Slidesgo">
  <a:themeElements>
    <a:clrScheme name="Simple Light">
      <a:dk1>
        <a:srgbClr val="212121"/>
      </a:dk1>
      <a:lt1>
        <a:srgbClr val="FFFCEC"/>
      </a:lt1>
      <a:dk2>
        <a:srgbClr val="C9D2B7"/>
      </a:dk2>
      <a:lt2>
        <a:srgbClr val="FFFFFF"/>
      </a:lt2>
      <a:accent1>
        <a:srgbClr val="647766"/>
      </a:accent1>
      <a:accent2>
        <a:srgbClr val="79917C"/>
      </a:accent2>
      <a:accent3>
        <a:srgbClr val="343F36"/>
      </a:accent3>
      <a:accent4>
        <a:srgbClr val="3F4941"/>
      </a:accent4>
      <a:accent5>
        <a:srgbClr val="FFFFFF"/>
      </a:accent5>
      <a:accent6>
        <a:srgbClr val="FFFFFF"/>
      </a:accent6>
      <a:hlink>
        <a:srgbClr val="21212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3210</TotalTime>
  <Words>688</Words>
  <Application>Microsoft Office PowerPoint</Application>
  <PresentationFormat>On-screen Show (16:9)</PresentationFormat>
  <Paragraphs>33</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Courier New</vt:lpstr>
      <vt:lpstr>Calistoga</vt:lpstr>
      <vt:lpstr>Arial</vt:lpstr>
      <vt:lpstr>Voces</vt:lpstr>
      <vt:lpstr>Barlow Semi Condensed</vt:lpstr>
      <vt:lpstr> Agricultural Technician CV by Slidesgo</vt:lpstr>
      <vt:lpstr>Intimate Partner Violence</vt:lpstr>
      <vt:lpstr>Terminology and Analysis</vt:lpstr>
      <vt:lpstr>Terminology and Analysis</vt:lpstr>
      <vt:lpstr>Terminology and Analysis</vt:lpstr>
      <vt:lpstr>Terminology and Analysis</vt:lpstr>
      <vt:lpstr>Case Studies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Grievance Pool Training</dc:title>
  <dc:creator>Stacy Galbo</dc:creator>
  <cp:lastModifiedBy>Stacy Galbo</cp:lastModifiedBy>
  <cp:revision>50</cp:revision>
  <dcterms:modified xsi:type="dcterms:W3CDTF">2023-10-25T14:40:46Z</dcterms:modified>
</cp:coreProperties>
</file>