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738" r:id="rId1"/>
  </p:sldMasterIdLst>
  <p:notesMasterIdLst>
    <p:notesMasterId r:id="rId12"/>
  </p:notesMasterIdLst>
  <p:sldIdLst>
    <p:sldId id="256" r:id="rId2"/>
    <p:sldId id="259" r:id="rId3"/>
    <p:sldId id="257" r:id="rId4"/>
    <p:sldId id="284" r:id="rId5"/>
    <p:sldId id="290" r:id="rId6"/>
    <p:sldId id="287" r:id="rId7"/>
    <p:sldId id="291" r:id="rId8"/>
    <p:sldId id="288" r:id="rId9"/>
    <p:sldId id="267" r:id="rId10"/>
    <p:sldId id="260" r:id="rId11"/>
  </p:sldIdLst>
  <p:sldSz cx="9144000" cy="5143500" type="screen16x9"/>
  <p:notesSz cx="6858000" cy="9144000"/>
  <p:embeddedFontLst>
    <p:embeddedFont>
      <p:font typeface="Baskerville Old Face" panose="02020602080505020303" pitchFamily="18" charset="0"/>
      <p:regular r:id="rId13"/>
    </p:embeddedFont>
    <p:embeddedFont>
      <p:font typeface="Trebuchet MS" panose="020B0603020202020204" pitchFamily="34" charset="0"/>
      <p:regular r:id="rId14"/>
      <p:bold r:id="rId15"/>
      <p:italic r:id="rId16"/>
      <p:boldItalic r:id="rId17"/>
    </p:embeddedFont>
    <p:embeddedFont>
      <p:font typeface="Wingdings 3" panose="05040102010807070707" pitchFamily="18" charset="2"/>
      <p:regular r:id="rId18"/>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9841"/>
    <a:srgbClr val="95C4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F6B8899-E26C-4056-8E4D-1BD2C6FE681A}">
  <a:tblStyle styleId="{CF6B8899-E26C-4056-8E4D-1BD2C6FE681A}"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39" d="100"/>
          <a:sy n="139" d="100"/>
        </p:scale>
        <p:origin x="19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3.fntdata"/><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08CD0DB-4508-4D0E-94D1-718CB9B7B30B}"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en-US"/>
        </a:p>
      </dgm:t>
    </dgm:pt>
    <dgm:pt modelId="{A475E2B8-1E63-49DB-92DF-8FB0353AB7AF}">
      <dgm:prSet phldrT="[Text]"/>
      <dgm:spPr/>
      <dgm:t>
        <a:bodyPr/>
        <a:lstStyle/>
        <a:p>
          <a:r>
            <a:rPr lang="en-US" b="1" dirty="0" smtClean="0">
              <a:latin typeface="Baskerville Old Face" panose="02020602080505020303" pitchFamily="18" charset="0"/>
            </a:rPr>
            <a:t>Develop an idea</a:t>
          </a:r>
          <a:endParaRPr lang="en-US" b="1" dirty="0">
            <a:latin typeface="Baskerville Old Face" panose="02020602080505020303" pitchFamily="18" charset="0"/>
          </a:endParaRPr>
        </a:p>
      </dgm:t>
    </dgm:pt>
    <dgm:pt modelId="{D4A1C5C2-A18F-466B-849D-72407E291FBA}" type="parTrans" cxnId="{FE2B587B-7A4E-4109-AC75-5B09944DEFC9}">
      <dgm:prSet/>
      <dgm:spPr/>
      <dgm:t>
        <a:bodyPr/>
        <a:lstStyle/>
        <a:p>
          <a:endParaRPr lang="en-US"/>
        </a:p>
      </dgm:t>
    </dgm:pt>
    <dgm:pt modelId="{6BC7000C-8D55-41F0-97F8-A8822DDFDB62}" type="sibTrans" cxnId="{FE2B587B-7A4E-4109-AC75-5B09944DEFC9}">
      <dgm:prSet/>
      <dgm:spPr/>
      <dgm:t>
        <a:bodyPr/>
        <a:lstStyle/>
        <a:p>
          <a:endParaRPr lang="en-US"/>
        </a:p>
      </dgm:t>
    </dgm:pt>
    <dgm:pt modelId="{7ADDC6F3-AD44-4105-83D2-FAC11E179301}">
      <dgm:prSet phldrT="[Text]"/>
      <dgm:spPr/>
      <dgm:t>
        <a:bodyPr/>
        <a:lstStyle/>
        <a:p>
          <a:pPr algn="ctr"/>
          <a:r>
            <a:rPr lang="en-US" b="1" dirty="0" smtClean="0">
              <a:latin typeface="Baskerville Old Face" panose="02020602080505020303" pitchFamily="18" charset="0"/>
            </a:rPr>
            <a:t>    Find funding	</a:t>
          </a:r>
          <a:endParaRPr lang="en-US" b="1" dirty="0">
            <a:latin typeface="Baskerville Old Face" panose="02020602080505020303" pitchFamily="18" charset="0"/>
          </a:endParaRPr>
        </a:p>
      </dgm:t>
    </dgm:pt>
    <dgm:pt modelId="{29203A10-1566-461D-AB62-975DF9BE2B57}" type="parTrans" cxnId="{D6D53950-AB81-49C2-82BB-4C854D26A756}">
      <dgm:prSet/>
      <dgm:spPr/>
      <dgm:t>
        <a:bodyPr/>
        <a:lstStyle/>
        <a:p>
          <a:endParaRPr lang="en-US"/>
        </a:p>
      </dgm:t>
    </dgm:pt>
    <dgm:pt modelId="{70852E0C-40AD-4B3F-A725-A241BADAC3E1}" type="sibTrans" cxnId="{D6D53950-AB81-49C2-82BB-4C854D26A756}">
      <dgm:prSet/>
      <dgm:spPr/>
      <dgm:t>
        <a:bodyPr/>
        <a:lstStyle/>
        <a:p>
          <a:endParaRPr lang="en-US"/>
        </a:p>
      </dgm:t>
    </dgm:pt>
    <dgm:pt modelId="{B91DEDBB-7AA6-4409-91DB-3AFA87952381}">
      <dgm:prSet phldrT="[Text]"/>
      <dgm:spPr/>
      <dgm:t>
        <a:bodyPr/>
        <a:lstStyle/>
        <a:p>
          <a:r>
            <a:rPr lang="en-US" b="1" dirty="0" smtClean="0">
              <a:latin typeface="Baskerville Old Face" panose="02020602080505020303" pitchFamily="18" charset="0"/>
            </a:rPr>
            <a:t>Collect Institutional Approval Forms</a:t>
          </a:r>
          <a:endParaRPr lang="en-US" b="1" dirty="0">
            <a:latin typeface="Baskerville Old Face" panose="02020602080505020303" pitchFamily="18" charset="0"/>
          </a:endParaRPr>
        </a:p>
      </dgm:t>
    </dgm:pt>
    <dgm:pt modelId="{8D44589A-3285-4219-831C-65739F965DC4}" type="parTrans" cxnId="{446DD1A1-BEFF-4E4A-B750-10A7841FB57E}">
      <dgm:prSet/>
      <dgm:spPr/>
      <dgm:t>
        <a:bodyPr/>
        <a:lstStyle/>
        <a:p>
          <a:endParaRPr lang="en-US"/>
        </a:p>
      </dgm:t>
    </dgm:pt>
    <dgm:pt modelId="{3BEEAE7F-0A91-49FE-AEC3-53C060B5880A}" type="sibTrans" cxnId="{446DD1A1-BEFF-4E4A-B750-10A7841FB57E}">
      <dgm:prSet/>
      <dgm:spPr/>
      <dgm:t>
        <a:bodyPr/>
        <a:lstStyle/>
        <a:p>
          <a:endParaRPr lang="en-US"/>
        </a:p>
      </dgm:t>
    </dgm:pt>
    <dgm:pt modelId="{BFA411EF-3DD1-4779-94CA-E38B32901C9B}">
      <dgm:prSet phldrT="[Text]"/>
      <dgm:spPr/>
      <dgm:t>
        <a:bodyPr/>
        <a:lstStyle/>
        <a:p>
          <a:r>
            <a:rPr lang="en-US" b="1" dirty="0" smtClean="0">
              <a:latin typeface="Baskerville Old Face" panose="02020602080505020303" pitchFamily="18" charset="0"/>
            </a:rPr>
            <a:t>Submit to OSPUI</a:t>
          </a:r>
          <a:endParaRPr lang="en-US" b="1" dirty="0">
            <a:latin typeface="Baskerville Old Face" panose="02020602080505020303" pitchFamily="18" charset="0"/>
          </a:endParaRPr>
        </a:p>
      </dgm:t>
    </dgm:pt>
    <dgm:pt modelId="{A2C03D77-B7F2-4E27-92B9-E1DF950BA216}" type="parTrans" cxnId="{A998E147-D0D6-414B-9FA5-968913C6738E}">
      <dgm:prSet/>
      <dgm:spPr/>
      <dgm:t>
        <a:bodyPr/>
        <a:lstStyle/>
        <a:p>
          <a:endParaRPr lang="en-US"/>
        </a:p>
      </dgm:t>
    </dgm:pt>
    <dgm:pt modelId="{CF13B01F-F715-4943-A940-D37951D342AD}" type="sibTrans" cxnId="{A998E147-D0D6-414B-9FA5-968913C6738E}">
      <dgm:prSet/>
      <dgm:spPr/>
      <dgm:t>
        <a:bodyPr/>
        <a:lstStyle/>
        <a:p>
          <a:endParaRPr lang="en-US"/>
        </a:p>
      </dgm:t>
    </dgm:pt>
    <dgm:pt modelId="{B7A9719A-999A-4834-AE90-35D240E21697}">
      <dgm:prSet phldrT="[Text]"/>
      <dgm:spPr/>
      <dgm:t>
        <a:bodyPr/>
        <a:lstStyle/>
        <a:p>
          <a:r>
            <a:rPr lang="en-US" b="1" dirty="0" smtClean="0">
              <a:latin typeface="Baskerville Old Face" panose="02020602080505020303" pitchFamily="18" charset="0"/>
            </a:rPr>
            <a:t>Wait on Response from Funding Agency</a:t>
          </a:r>
          <a:endParaRPr lang="en-US" b="1" dirty="0">
            <a:latin typeface="Baskerville Old Face" panose="02020602080505020303" pitchFamily="18" charset="0"/>
          </a:endParaRPr>
        </a:p>
      </dgm:t>
    </dgm:pt>
    <dgm:pt modelId="{0AC58B4C-1C2E-4CCA-B5A1-0ADCFA1A1B0F}" type="parTrans" cxnId="{01EBF63A-0214-44DA-9212-1154C04A0041}">
      <dgm:prSet/>
      <dgm:spPr/>
      <dgm:t>
        <a:bodyPr/>
        <a:lstStyle/>
        <a:p>
          <a:endParaRPr lang="en-US"/>
        </a:p>
      </dgm:t>
    </dgm:pt>
    <dgm:pt modelId="{0CEC5E67-69A9-49D8-AD62-F961353B39EC}" type="sibTrans" cxnId="{01EBF63A-0214-44DA-9212-1154C04A0041}">
      <dgm:prSet/>
      <dgm:spPr/>
      <dgm:t>
        <a:bodyPr/>
        <a:lstStyle/>
        <a:p>
          <a:endParaRPr lang="en-US"/>
        </a:p>
      </dgm:t>
    </dgm:pt>
    <dgm:pt modelId="{CD8AEC87-9E5F-491E-874C-1034E74B3585}">
      <dgm:prSet/>
      <dgm:spPr/>
      <dgm:t>
        <a:bodyPr/>
        <a:lstStyle/>
        <a:p>
          <a:r>
            <a:rPr lang="en-US" b="1" dirty="0" smtClean="0">
              <a:latin typeface="Baskerville Old Face" panose="02020602080505020303" pitchFamily="18" charset="0"/>
            </a:rPr>
            <a:t>Start Writing</a:t>
          </a:r>
          <a:endParaRPr lang="en-US" b="1" dirty="0">
            <a:latin typeface="Baskerville Old Face" panose="02020602080505020303" pitchFamily="18" charset="0"/>
          </a:endParaRPr>
        </a:p>
      </dgm:t>
    </dgm:pt>
    <dgm:pt modelId="{2E4C14C5-BF93-4CE3-98BA-BC1D71856FEE}" type="parTrans" cxnId="{DC67F493-A1D1-4B21-B8B7-D286EFFB4BB1}">
      <dgm:prSet/>
      <dgm:spPr/>
      <dgm:t>
        <a:bodyPr/>
        <a:lstStyle/>
        <a:p>
          <a:endParaRPr lang="en-US"/>
        </a:p>
      </dgm:t>
    </dgm:pt>
    <dgm:pt modelId="{33A0276C-8BE3-498C-B104-4035047155E1}" type="sibTrans" cxnId="{DC67F493-A1D1-4B21-B8B7-D286EFFB4BB1}">
      <dgm:prSet/>
      <dgm:spPr/>
      <dgm:t>
        <a:bodyPr/>
        <a:lstStyle/>
        <a:p>
          <a:endParaRPr lang="en-US"/>
        </a:p>
      </dgm:t>
    </dgm:pt>
    <dgm:pt modelId="{18AB9624-4A61-4CAA-841C-3B47C08678A1}">
      <dgm:prSet/>
      <dgm:spPr/>
      <dgm:t>
        <a:bodyPr/>
        <a:lstStyle/>
        <a:p>
          <a:r>
            <a:rPr lang="en-US" b="1" dirty="0" smtClean="0">
              <a:latin typeface="Baskerville Old Face" panose="02020602080505020303" pitchFamily="18" charset="0"/>
            </a:rPr>
            <a:t>Contact OSPUI</a:t>
          </a:r>
          <a:endParaRPr lang="en-US" b="1" dirty="0">
            <a:latin typeface="Baskerville Old Face" panose="02020602080505020303" pitchFamily="18" charset="0"/>
          </a:endParaRPr>
        </a:p>
      </dgm:t>
    </dgm:pt>
    <dgm:pt modelId="{6B1BA42E-CCDC-4253-865B-FE5490AED260}" type="parTrans" cxnId="{10118905-7B93-4AA7-A1D7-01CE61C0B845}">
      <dgm:prSet/>
      <dgm:spPr/>
      <dgm:t>
        <a:bodyPr/>
        <a:lstStyle/>
        <a:p>
          <a:endParaRPr lang="en-US"/>
        </a:p>
      </dgm:t>
    </dgm:pt>
    <dgm:pt modelId="{5D003C79-C558-4375-9FFC-04FB48C9BF6C}" type="sibTrans" cxnId="{10118905-7B93-4AA7-A1D7-01CE61C0B845}">
      <dgm:prSet/>
      <dgm:spPr/>
      <dgm:t>
        <a:bodyPr/>
        <a:lstStyle/>
        <a:p>
          <a:endParaRPr lang="en-US"/>
        </a:p>
      </dgm:t>
    </dgm:pt>
    <dgm:pt modelId="{AFCA15C2-745F-44C9-8BF7-A5EFC4B85C68}" type="pres">
      <dgm:prSet presAssocID="{508CD0DB-4508-4D0E-94D1-718CB9B7B30B}" presName="Name0" presStyleCnt="0">
        <dgm:presLayoutVars>
          <dgm:dir/>
          <dgm:resizeHandles val="exact"/>
        </dgm:presLayoutVars>
      </dgm:prSet>
      <dgm:spPr/>
      <dgm:t>
        <a:bodyPr/>
        <a:lstStyle/>
        <a:p>
          <a:endParaRPr lang="en-US"/>
        </a:p>
      </dgm:t>
    </dgm:pt>
    <dgm:pt modelId="{2F264939-A9F7-4426-81D1-4AD1D2263211}" type="pres">
      <dgm:prSet presAssocID="{508CD0DB-4508-4D0E-94D1-718CB9B7B30B}" presName="cycle" presStyleCnt="0"/>
      <dgm:spPr/>
    </dgm:pt>
    <dgm:pt modelId="{9CB48380-54B8-4D5D-A861-96EF68E67BD4}" type="pres">
      <dgm:prSet presAssocID="{A475E2B8-1E63-49DB-92DF-8FB0353AB7AF}" presName="nodeFirstNode" presStyleLbl="node1" presStyleIdx="0" presStyleCnt="7">
        <dgm:presLayoutVars>
          <dgm:bulletEnabled val="1"/>
        </dgm:presLayoutVars>
      </dgm:prSet>
      <dgm:spPr/>
      <dgm:t>
        <a:bodyPr/>
        <a:lstStyle/>
        <a:p>
          <a:endParaRPr lang="en-US"/>
        </a:p>
      </dgm:t>
    </dgm:pt>
    <dgm:pt modelId="{315AB23E-DF42-47DB-8F2A-AB5CAF8FBF7E}" type="pres">
      <dgm:prSet presAssocID="{6BC7000C-8D55-41F0-97F8-A8822DDFDB62}" presName="sibTransFirstNode" presStyleLbl="bgShp" presStyleIdx="0" presStyleCnt="1"/>
      <dgm:spPr/>
      <dgm:t>
        <a:bodyPr/>
        <a:lstStyle/>
        <a:p>
          <a:endParaRPr lang="en-US"/>
        </a:p>
      </dgm:t>
    </dgm:pt>
    <dgm:pt modelId="{FAA3BCF6-D0C7-4202-A8FB-577E1EE3E341}" type="pres">
      <dgm:prSet presAssocID="{7ADDC6F3-AD44-4105-83D2-FAC11E179301}" presName="nodeFollowingNodes" presStyleLbl="node1" presStyleIdx="1" presStyleCnt="7">
        <dgm:presLayoutVars>
          <dgm:bulletEnabled val="1"/>
        </dgm:presLayoutVars>
      </dgm:prSet>
      <dgm:spPr/>
      <dgm:t>
        <a:bodyPr/>
        <a:lstStyle/>
        <a:p>
          <a:endParaRPr lang="en-US"/>
        </a:p>
      </dgm:t>
    </dgm:pt>
    <dgm:pt modelId="{3F85FDA5-6DC1-4F36-9AF1-3782CA03FBA7}" type="pres">
      <dgm:prSet presAssocID="{18AB9624-4A61-4CAA-841C-3B47C08678A1}" presName="nodeFollowingNodes" presStyleLbl="node1" presStyleIdx="2" presStyleCnt="7">
        <dgm:presLayoutVars>
          <dgm:bulletEnabled val="1"/>
        </dgm:presLayoutVars>
      </dgm:prSet>
      <dgm:spPr/>
      <dgm:t>
        <a:bodyPr/>
        <a:lstStyle/>
        <a:p>
          <a:endParaRPr lang="en-US"/>
        </a:p>
      </dgm:t>
    </dgm:pt>
    <dgm:pt modelId="{AF10104C-91A2-4C01-B464-BEEC8DD45BB4}" type="pres">
      <dgm:prSet presAssocID="{CD8AEC87-9E5F-491E-874C-1034E74B3585}" presName="nodeFollowingNodes" presStyleLbl="node1" presStyleIdx="3" presStyleCnt="7">
        <dgm:presLayoutVars>
          <dgm:bulletEnabled val="1"/>
        </dgm:presLayoutVars>
      </dgm:prSet>
      <dgm:spPr/>
      <dgm:t>
        <a:bodyPr/>
        <a:lstStyle/>
        <a:p>
          <a:endParaRPr lang="en-US"/>
        </a:p>
      </dgm:t>
    </dgm:pt>
    <dgm:pt modelId="{04740697-8D1E-42E5-9773-57FA806307D9}" type="pres">
      <dgm:prSet presAssocID="{B91DEDBB-7AA6-4409-91DB-3AFA87952381}" presName="nodeFollowingNodes" presStyleLbl="node1" presStyleIdx="4" presStyleCnt="7">
        <dgm:presLayoutVars>
          <dgm:bulletEnabled val="1"/>
        </dgm:presLayoutVars>
      </dgm:prSet>
      <dgm:spPr/>
      <dgm:t>
        <a:bodyPr/>
        <a:lstStyle/>
        <a:p>
          <a:endParaRPr lang="en-US"/>
        </a:p>
      </dgm:t>
    </dgm:pt>
    <dgm:pt modelId="{C768536B-C9EF-4E87-BD2F-3BF91E513683}" type="pres">
      <dgm:prSet presAssocID="{BFA411EF-3DD1-4779-94CA-E38B32901C9B}" presName="nodeFollowingNodes" presStyleLbl="node1" presStyleIdx="5" presStyleCnt="7">
        <dgm:presLayoutVars>
          <dgm:bulletEnabled val="1"/>
        </dgm:presLayoutVars>
      </dgm:prSet>
      <dgm:spPr/>
      <dgm:t>
        <a:bodyPr/>
        <a:lstStyle/>
        <a:p>
          <a:endParaRPr lang="en-US"/>
        </a:p>
      </dgm:t>
    </dgm:pt>
    <dgm:pt modelId="{8472393D-BBDD-46D5-9772-5619AC439B5A}" type="pres">
      <dgm:prSet presAssocID="{B7A9719A-999A-4834-AE90-35D240E21697}" presName="nodeFollowingNodes" presStyleLbl="node1" presStyleIdx="6" presStyleCnt="7">
        <dgm:presLayoutVars>
          <dgm:bulletEnabled val="1"/>
        </dgm:presLayoutVars>
      </dgm:prSet>
      <dgm:spPr/>
      <dgm:t>
        <a:bodyPr/>
        <a:lstStyle/>
        <a:p>
          <a:endParaRPr lang="en-US"/>
        </a:p>
      </dgm:t>
    </dgm:pt>
  </dgm:ptLst>
  <dgm:cxnLst>
    <dgm:cxn modelId="{9E2F1908-E7FA-4DCE-8EEA-6BE9D4B2F0DA}" type="presOf" srcId="{18AB9624-4A61-4CAA-841C-3B47C08678A1}" destId="{3F85FDA5-6DC1-4F36-9AF1-3782CA03FBA7}" srcOrd="0" destOrd="0" presId="urn:microsoft.com/office/officeart/2005/8/layout/cycle3"/>
    <dgm:cxn modelId="{A43254A6-5094-4CEF-ACA2-AC411546CAC4}" type="presOf" srcId="{CD8AEC87-9E5F-491E-874C-1034E74B3585}" destId="{AF10104C-91A2-4C01-B464-BEEC8DD45BB4}" srcOrd="0" destOrd="0" presId="urn:microsoft.com/office/officeart/2005/8/layout/cycle3"/>
    <dgm:cxn modelId="{D6D53950-AB81-49C2-82BB-4C854D26A756}" srcId="{508CD0DB-4508-4D0E-94D1-718CB9B7B30B}" destId="{7ADDC6F3-AD44-4105-83D2-FAC11E179301}" srcOrd="1" destOrd="0" parTransId="{29203A10-1566-461D-AB62-975DF9BE2B57}" sibTransId="{70852E0C-40AD-4B3F-A725-A241BADAC3E1}"/>
    <dgm:cxn modelId="{4D63583E-68DF-4717-8C90-A0B8E9E377CD}" type="presOf" srcId="{B91DEDBB-7AA6-4409-91DB-3AFA87952381}" destId="{04740697-8D1E-42E5-9773-57FA806307D9}" srcOrd="0" destOrd="0" presId="urn:microsoft.com/office/officeart/2005/8/layout/cycle3"/>
    <dgm:cxn modelId="{10118905-7B93-4AA7-A1D7-01CE61C0B845}" srcId="{508CD0DB-4508-4D0E-94D1-718CB9B7B30B}" destId="{18AB9624-4A61-4CAA-841C-3B47C08678A1}" srcOrd="2" destOrd="0" parTransId="{6B1BA42E-CCDC-4253-865B-FE5490AED260}" sibTransId="{5D003C79-C558-4375-9FFC-04FB48C9BF6C}"/>
    <dgm:cxn modelId="{BE9A96E7-08F1-433E-9875-F3CBAF4539C4}" type="presOf" srcId="{6BC7000C-8D55-41F0-97F8-A8822DDFDB62}" destId="{315AB23E-DF42-47DB-8F2A-AB5CAF8FBF7E}" srcOrd="0" destOrd="0" presId="urn:microsoft.com/office/officeart/2005/8/layout/cycle3"/>
    <dgm:cxn modelId="{FE2B587B-7A4E-4109-AC75-5B09944DEFC9}" srcId="{508CD0DB-4508-4D0E-94D1-718CB9B7B30B}" destId="{A475E2B8-1E63-49DB-92DF-8FB0353AB7AF}" srcOrd="0" destOrd="0" parTransId="{D4A1C5C2-A18F-466B-849D-72407E291FBA}" sibTransId="{6BC7000C-8D55-41F0-97F8-A8822DDFDB62}"/>
    <dgm:cxn modelId="{446DD1A1-BEFF-4E4A-B750-10A7841FB57E}" srcId="{508CD0DB-4508-4D0E-94D1-718CB9B7B30B}" destId="{B91DEDBB-7AA6-4409-91DB-3AFA87952381}" srcOrd="4" destOrd="0" parTransId="{8D44589A-3285-4219-831C-65739F965DC4}" sibTransId="{3BEEAE7F-0A91-49FE-AEC3-53C060B5880A}"/>
    <dgm:cxn modelId="{01EBF63A-0214-44DA-9212-1154C04A0041}" srcId="{508CD0DB-4508-4D0E-94D1-718CB9B7B30B}" destId="{B7A9719A-999A-4834-AE90-35D240E21697}" srcOrd="6" destOrd="0" parTransId="{0AC58B4C-1C2E-4CCA-B5A1-0ADCFA1A1B0F}" sibTransId="{0CEC5E67-69A9-49D8-AD62-F961353B39EC}"/>
    <dgm:cxn modelId="{5927011A-FA18-492E-88FA-4B1510C71516}" type="presOf" srcId="{508CD0DB-4508-4D0E-94D1-718CB9B7B30B}" destId="{AFCA15C2-745F-44C9-8BF7-A5EFC4B85C68}" srcOrd="0" destOrd="0" presId="urn:microsoft.com/office/officeart/2005/8/layout/cycle3"/>
    <dgm:cxn modelId="{8071DA5A-490A-4695-9EBD-FD11FDBF86EF}" type="presOf" srcId="{B7A9719A-999A-4834-AE90-35D240E21697}" destId="{8472393D-BBDD-46D5-9772-5619AC439B5A}" srcOrd="0" destOrd="0" presId="urn:microsoft.com/office/officeart/2005/8/layout/cycle3"/>
    <dgm:cxn modelId="{1EBE84F7-1E09-4F26-9B96-BA4C34175936}" type="presOf" srcId="{A475E2B8-1E63-49DB-92DF-8FB0353AB7AF}" destId="{9CB48380-54B8-4D5D-A861-96EF68E67BD4}" srcOrd="0" destOrd="0" presId="urn:microsoft.com/office/officeart/2005/8/layout/cycle3"/>
    <dgm:cxn modelId="{DC67F493-A1D1-4B21-B8B7-D286EFFB4BB1}" srcId="{508CD0DB-4508-4D0E-94D1-718CB9B7B30B}" destId="{CD8AEC87-9E5F-491E-874C-1034E74B3585}" srcOrd="3" destOrd="0" parTransId="{2E4C14C5-BF93-4CE3-98BA-BC1D71856FEE}" sibTransId="{33A0276C-8BE3-498C-B104-4035047155E1}"/>
    <dgm:cxn modelId="{DEA44786-8F0F-465D-B4F0-761FD0903E5A}" type="presOf" srcId="{7ADDC6F3-AD44-4105-83D2-FAC11E179301}" destId="{FAA3BCF6-D0C7-4202-A8FB-577E1EE3E341}" srcOrd="0" destOrd="0" presId="urn:microsoft.com/office/officeart/2005/8/layout/cycle3"/>
    <dgm:cxn modelId="{3BCE686B-156A-4EFD-969C-E9C732F6C914}" type="presOf" srcId="{BFA411EF-3DD1-4779-94CA-E38B32901C9B}" destId="{C768536B-C9EF-4E87-BD2F-3BF91E513683}" srcOrd="0" destOrd="0" presId="urn:microsoft.com/office/officeart/2005/8/layout/cycle3"/>
    <dgm:cxn modelId="{A998E147-D0D6-414B-9FA5-968913C6738E}" srcId="{508CD0DB-4508-4D0E-94D1-718CB9B7B30B}" destId="{BFA411EF-3DD1-4779-94CA-E38B32901C9B}" srcOrd="5" destOrd="0" parTransId="{A2C03D77-B7F2-4E27-92B9-E1DF950BA216}" sibTransId="{CF13B01F-F715-4943-A940-D37951D342AD}"/>
    <dgm:cxn modelId="{BC3CC699-BEDD-467E-970E-9E59634F80E3}" type="presParOf" srcId="{AFCA15C2-745F-44C9-8BF7-A5EFC4B85C68}" destId="{2F264939-A9F7-4426-81D1-4AD1D2263211}" srcOrd="0" destOrd="0" presId="urn:microsoft.com/office/officeart/2005/8/layout/cycle3"/>
    <dgm:cxn modelId="{D68AF29C-806D-4384-AB4B-17EC6D338686}" type="presParOf" srcId="{2F264939-A9F7-4426-81D1-4AD1D2263211}" destId="{9CB48380-54B8-4D5D-A861-96EF68E67BD4}" srcOrd="0" destOrd="0" presId="urn:microsoft.com/office/officeart/2005/8/layout/cycle3"/>
    <dgm:cxn modelId="{DB3C864C-B0FB-4900-AAA5-D103FC88B95E}" type="presParOf" srcId="{2F264939-A9F7-4426-81D1-4AD1D2263211}" destId="{315AB23E-DF42-47DB-8F2A-AB5CAF8FBF7E}" srcOrd="1" destOrd="0" presId="urn:microsoft.com/office/officeart/2005/8/layout/cycle3"/>
    <dgm:cxn modelId="{CCE6AB65-EBC3-48EB-98EB-26F6D83CE6FE}" type="presParOf" srcId="{2F264939-A9F7-4426-81D1-4AD1D2263211}" destId="{FAA3BCF6-D0C7-4202-A8FB-577E1EE3E341}" srcOrd="2" destOrd="0" presId="urn:microsoft.com/office/officeart/2005/8/layout/cycle3"/>
    <dgm:cxn modelId="{81623925-7ADF-495C-B1B0-57547AB34CDF}" type="presParOf" srcId="{2F264939-A9F7-4426-81D1-4AD1D2263211}" destId="{3F85FDA5-6DC1-4F36-9AF1-3782CA03FBA7}" srcOrd="3" destOrd="0" presId="urn:microsoft.com/office/officeart/2005/8/layout/cycle3"/>
    <dgm:cxn modelId="{30708BBC-FDFA-49E6-B8E9-F90D9F1C4B92}" type="presParOf" srcId="{2F264939-A9F7-4426-81D1-4AD1D2263211}" destId="{AF10104C-91A2-4C01-B464-BEEC8DD45BB4}" srcOrd="4" destOrd="0" presId="urn:microsoft.com/office/officeart/2005/8/layout/cycle3"/>
    <dgm:cxn modelId="{BA8D0F07-2AEC-48D6-9F51-9E3BF1A7B5A8}" type="presParOf" srcId="{2F264939-A9F7-4426-81D1-4AD1D2263211}" destId="{04740697-8D1E-42E5-9773-57FA806307D9}" srcOrd="5" destOrd="0" presId="urn:microsoft.com/office/officeart/2005/8/layout/cycle3"/>
    <dgm:cxn modelId="{021C4367-6450-4E45-AA15-906539BBBF53}" type="presParOf" srcId="{2F264939-A9F7-4426-81D1-4AD1D2263211}" destId="{C768536B-C9EF-4E87-BD2F-3BF91E513683}" srcOrd="6" destOrd="0" presId="urn:microsoft.com/office/officeart/2005/8/layout/cycle3"/>
    <dgm:cxn modelId="{C627F666-3173-4CCC-9918-45C285719B9F}" type="presParOf" srcId="{2F264939-A9F7-4426-81D1-4AD1D2263211}" destId="{8472393D-BBDD-46D5-9772-5619AC439B5A}" srcOrd="7" destOrd="0" presId="urn:microsoft.com/office/officeart/2005/8/layout/cycle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5AB23E-DF42-47DB-8F2A-AB5CAF8FBF7E}">
      <dsp:nvSpPr>
        <dsp:cNvPr id="0" name=""/>
        <dsp:cNvSpPr/>
      </dsp:nvSpPr>
      <dsp:spPr>
        <a:xfrm>
          <a:off x="907853" y="-28572"/>
          <a:ext cx="4585093" cy="4585093"/>
        </a:xfrm>
        <a:prstGeom prst="circularArrow">
          <a:avLst>
            <a:gd name="adj1" fmla="val 5544"/>
            <a:gd name="adj2" fmla="val 330680"/>
            <a:gd name="adj3" fmla="val 14522663"/>
            <a:gd name="adj4" fmla="val 16946295"/>
            <a:gd name="adj5" fmla="val 575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CB48380-54B8-4D5D-A861-96EF68E67BD4}">
      <dsp:nvSpPr>
        <dsp:cNvPr id="0" name=""/>
        <dsp:cNvSpPr/>
      </dsp:nvSpPr>
      <dsp:spPr>
        <a:xfrm>
          <a:off x="2490154" y="3445"/>
          <a:ext cx="1420490" cy="71024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b="1" kern="1200" dirty="0" smtClean="0">
              <a:latin typeface="Baskerville Old Face" panose="02020602080505020303" pitchFamily="18" charset="0"/>
            </a:rPr>
            <a:t>Develop an idea</a:t>
          </a:r>
          <a:endParaRPr lang="en-US" sz="1300" b="1" kern="1200" dirty="0">
            <a:latin typeface="Baskerville Old Face" panose="02020602080505020303" pitchFamily="18" charset="0"/>
          </a:endParaRPr>
        </a:p>
      </dsp:txBody>
      <dsp:txXfrm>
        <a:off x="2524825" y="38116"/>
        <a:ext cx="1351148" cy="640903"/>
      </dsp:txXfrm>
    </dsp:sp>
    <dsp:sp modelId="{FAA3BCF6-D0C7-4202-A8FB-577E1EE3E341}">
      <dsp:nvSpPr>
        <dsp:cNvPr id="0" name=""/>
        <dsp:cNvSpPr/>
      </dsp:nvSpPr>
      <dsp:spPr>
        <a:xfrm>
          <a:off x="4018841" y="739622"/>
          <a:ext cx="1420490" cy="71024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b="1" kern="1200" dirty="0" smtClean="0">
              <a:latin typeface="Baskerville Old Face" panose="02020602080505020303" pitchFamily="18" charset="0"/>
            </a:rPr>
            <a:t>    Find funding	</a:t>
          </a:r>
          <a:endParaRPr lang="en-US" sz="1300" b="1" kern="1200" dirty="0">
            <a:latin typeface="Baskerville Old Face" panose="02020602080505020303" pitchFamily="18" charset="0"/>
          </a:endParaRPr>
        </a:p>
      </dsp:txBody>
      <dsp:txXfrm>
        <a:off x="4053512" y="774293"/>
        <a:ext cx="1351148" cy="640903"/>
      </dsp:txXfrm>
    </dsp:sp>
    <dsp:sp modelId="{3F85FDA5-6DC1-4F36-9AF1-3782CA03FBA7}">
      <dsp:nvSpPr>
        <dsp:cNvPr id="0" name=""/>
        <dsp:cNvSpPr/>
      </dsp:nvSpPr>
      <dsp:spPr>
        <a:xfrm>
          <a:off x="4396396" y="2393796"/>
          <a:ext cx="1420490" cy="71024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b="1" kern="1200" dirty="0" smtClean="0">
              <a:latin typeface="Baskerville Old Face" panose="02020602080505020303" pitchFamily="18" charset="0"/>
            </a:rPr>
            <a:t>Contact OSPUI</a:t>
          </a:r>
          <a:endParaRPr lang="en-US" sz="1300" b="1" kern="1200" dirty="0">
            <a:latin typeface="Baskerville Old Face" panose="02020602080505020303" pitchFamily="18" charset="0"/>
          </a:endParaRPr>
        </a:p>
      </dsp:txBody>
      <dsp:txXfrm>
        <a:off x="4431067" y="2428467"/>
        <a:ext cx="1351148" cy="640903"/>
      </dsp:txXfrm>
    </dsp:sp>
    <dsp:sp modelId="{AF10104C-91A2-4C01-B464-BEEC8DD45BB4}">
      <dsp:nvSpPr>
        <dsp:cNvPr id="0" name=""/>
        <dsp:cNvSpPr/>
      </dsp:nvSpPr>
      <dsp:spPr>
        <a:xfrm>
          <a:off x="3338512" y="3720341"/>
          <a:ext cx="1420490" cy="71024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b="1" kern="1200" dirty="0" smtClean="0">
              <a:latin typeface="Baskerville Old Face" panose="02020602080505020303" pitchFamily="18" charset="0"/>
            </a:rPr>
            <a:t>Start Writing</a:t>
          </a:r>
          <a:endParaRPr lang="en-US" sz="1300" b="1" kern="1200" dirty="0">
            <a:latin typeface="Baskerville Old Face" panose="02020602080505020303" pitchFamily="18" charset="0"/>
          </a:endParaRPr>
        </a:p>
      </dsp:txBody>
      <dsp:txXfrm>
        <a:off x="3373183" y="3755012"/>
        <a:ext cx="1351148" cy="640903"/>
      </dsp:txXfrm>
    </dsp:sp>
    <dsp:sp modelId="{04740697-8D1E-42E5-9773-57FA806307D9}">
      <dsp:nvSpPr>
        <dsp:cNvPr id="0" name=""/>
        <dsp:cNvSpPr/>
      </dsp:nvSpPr>
      <dsp:spPr>
        <a:xfrm>
          <a:off x="1641797" y="3720341"/>
          <a:ext cx="1420490" cy="71024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b="1" kern="1200" dirty="0" smtClean="0">
              <a:latin typeface="Baskerville Old Face" panose="02020602080505020303" pitchFamily="18" charset="0"/>
            </a:rPr>
            <a:t>Collect Institutional Approval Forms</a:t>
          </a:r>
          <a:endParaRPr lang="en-US" sz="1300" b="1" kern="1200" dirty="0">
            <a:latin typeface="Baskerville Old Face" panose="02020602080505020303" pitchFamily="18" charset="0"/>
          </a:endParaRPr>
        </a:p>
      </dsp:txBody>
      <dsp:txXfrm>
        <a:off x="1676468" y="3755012"/>
        <a:ext cx="1351148" cy="640903"/>
      </dsp:txXfrm>
    </dsp:sp>
    <dsp:sp modelId="{C768536B-C9EF-4E87-BD2F-3BF91E513683}">
      <dsp:nvSpPr>
        <dsp:cNvPr id="0" name=""/>
        <dsp:cNvSpPr/>
      </dsp:nvSpPr>
      <dsp:spPr>
        <a:xfrm>
          <a:off x="583913" y="2393796"/>
          <a:ext cx="1420490" cy="71024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b="1" kern="1200" dirty="0" smtClean="0">
              <a:latin typeface="Baskerville Old Face" panose="02020602080505020303" pitchFamily="18" charset="0"/>
            </a:rPr>
            <a:t>Submit to OSPUI</a:t>
          </a:r>
          <a:endParaRPr lang="en-US" sz="1300" b="1" kern="1200" dirty="0">
            <a:latin typeface="Baskerville Old Face" panose="02020602080505020303" pitchFamily="18" charset="0"/>
          </a:endParaRPr>
        </a:p>
      </dsp:txBody>
      <dsp:txXfrm>
        <a:off x="618584" y="2428467"/>
        <a:ext cx="1351148" cy="640903"/>
      </dsp:txXfrm>
    </dsp:sp>
    <dsp:sp modelId="{8472393D-BBDD-46D5-9772-5619AC439B5A}">
      <dsp:nvSpPr>
        <dsp:cNvPr id="0" name=""/>
        <dsp:cNvSpPr/>
      </dsp:nvSpPr>
      <dsp:spPr>
        <a:xfrm>
          <a:off x="961468" y="739622"/>
          <a:ext cx="1420490" cy="71024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b="1" kern="1200" dirty="0" smtClean="0">
              <a:latin typeface="Baskerville Old Face" panose="02020602080505020303" pitchFamily="18" charset="0"/>
            </a:rPr>
            <a:t>Wait on Response from Funding Agency</a:t>
          </a:r>
          <a:endParaRPr lang="en-US" sz="1300" b="1" kern="1200" dirty="0">
            <a:latin typeface="Baskerville Old Face" panose="02020602080505020303" pitchFamily="18" charset="0"/>
          </a:endParaRPr>
        </a:p>
      </dsp:txBody>
      <dsp:txXfrm>
        <a:off x="996139" y="774293"/>
        <a:ext cx="1351148" cy="640903"/>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175" y="685800"/>
            <a:ext cx="60963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3" name="Shape 10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2" name="Shape 13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Shape 12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5" name="Shape 12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8" name="Shape 10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Shape 12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5" name="Shape 12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0227597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8" name="Shape 10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3149795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Shape 12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5" name="Shape 12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4969505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8" name="Shape 10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9894420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Shape 12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5" name="Shape 12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0285861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Shape 19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4" name="Shape 19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6350"/>
            <a:ext cx="9144000" cy="5149850"/>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300" y="1803400"/>
            <a:ext cx="5825202" cy="1234727"/>
          </a:xfrm>
        </p:spPr>
        <p:txBody>
          <a:bodyPr anchor="b">
            <a:noAutofit/>
          </a:bodyPr>
          <a:lstStyle>
            <a:lvl1pPr algn="r">
              <a:defRPr sz="405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300" y="3038125"/>
            <a:ext cx="5825202" cy="822674"/>
          </a:xfrm>
        </p:spPr>
        <p:txBody>
          <a:bodyPr anchor="t"/>
          <a:lstStyle>
            <a:lvl1pPr marL="0" indent="0" algn="r">
              <a:buNone/>
              <a:defRPr>
                <a:solidFill>
                  <a:schemeClr val="tx1">
                    <a:lumMod val="50000"/>
                    <a:lumOff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89936401"/>
      </p:ext>
    </p:extLst>
  </p:cSld>
  <p:clrMapOvr>
    <a:masterClrMapping/>
  </p:clrMapOvr>
  <p:timing>
    <p:tnLst>
      <p:par>
        <p:cTn id="1" dur="indefinite" restart="never" nodeType="tmRoot"/>
      </p:par>
    </p:tnLst>
  </p:timing>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2552700"/>
          </a:xfrm>
        </p:spPr>
        <p:txBody>
          <a:bodyPr anchor="ctr">
            <a:normAutofit/>
          </a:bodyPr>
          <a:lstStyle>
            <a:lvl1pPr algn="l">
              <a:defRPr sz="33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508001" y="3352800"/>
            <a:ext cx="6447501" cy="117822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58465623"/>
      </p:ext>
    </p:extLst>
  </p:cSld>
  <p:clrMapOvr>
    <a:masterClrMapping/>
  </p:clrMapOvr>
  <p:timing>
    <p:tnLst>
      <p:par>
        <p:cTn id="1" dur="indefinite" restart="never" nodeType="tmRoot"/>
      </p:par>
    </p:tnLst>
  </p:timing>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8500" y="457200"/>
            <a:ext cx="6070601" cy="2266950"/>
          </a:xfrm>
        </p:spPr>
        <p:txBody>
          <a:bodyPr anchor="ctr">
            <a:normAutofit/>
          </a:bodyPr>
          <a:lstStyle>
            <a:lvl1pPr algn="l">
              <a:defRPr sz="33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024604" y="2724150"/>
            <a:ext cx="5418393" cy="28575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smtClean="0"/>
              <a:t>Edit Master text styles</a:t>
            </a:r>
          </a:p>
        </p:txBody>
      </p:sp>
      <p:sp>
        <p:nvSpPr>
          <p:cNvPr id="3" name="Text Placeholder 2"/>
          <p:cNvSpPr>
            <a:spLocks noGrp="1"/>
          </p:cNvSpPr>
          <p:nvPr>
            <p:ph type="body" idx="1"/>
          </p:nvPr>
        </p:nvSpPr>
        <p:spPr>
          <a:xfrm>
            <a:off x="508001" y="3352800"/>
            <a:ext cx="6447501" cy="117822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a:t>
            </a:fld>
            <a:endParaRPr lang="en"/>
          </a:p>
        </p:txBody>
      </p:sp>
      <p:sp>
        <p:nvSpPr>
          <p:cNvPr id="20" name="TextBox 19"/>
          <p:cNvSpPr txBox="1"/>
          <p:nvPr/>
        </p:nvSpPr>
        <p:spPr>
          <a:xfrm>
            <a:off x="406403" y="592784"/>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6669758" y="2164917"/>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latin typeface="Arial"/>
              </a:rPr>
              <a:t>”</a:t>
            </a:r>
            <a:endParaRPr lang="en-US" sz="1350" dirty="0">
              <a:solidFill>
                <a:schemeClr val="accent1">
                  <a:lumMod val="60000"/>
                  <a:lumOff val="40000"/>
                </a:schemeClr>
              </a:solidFill>
              <a:latin typeface="Arial"/>
            </a:endParaRPr>
          </a:p>
        </p:txBody>
      </p:sp>
    </p:spTree>
    <p:extLst>
      <p:ext uri="{BB962C8B-B14F-4D97-AF65-F5344CB8AC3E}">
        <p14:creationId xmlns:p14="http://schemas.microsoft.com/office/powerpoint/2010/main" val="2085355593"/>
      </p:ext>
    </p:extLst>
  </p:cSld>
  <p:clrMapOvr>
    <a:masterClrMapping/>
  </p:clrMapOvr>
  <p:timing>
    <p:tnLst>
      <p:par>
        <p:cTn id="1" dur="indefinite" restart="never" nodeType="tmRoot"/>
      </p:par>
    </p:tnLst>
  </p:timing>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08001" y="1448991"/>
            <a:ext cx="6447501" cy="1946595"/>
          </a:xfrm>
        </p:spPr>
        <p:txBody>
          <a:bodyPr anchor="b">
            <a:normAutofit/>
          </a:bodyPr>
          <a:lstStyle>
            <a:lvl1pPr algn="l">
              <a:defRPr sz="33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857752131"/>
      </p:ext>
    </p:extLst>
  </p:cSld>
  <p:clrMapOvr>
    <a:masterClrMapping/>
  </p:clrMapOvr>
  <p:timing>
    <p:tnLst>
      <p:par>
        <p:cTn id="1" dur="indefinite" restart="never" nodeType="tmRoot"/>
      </p:par>
    </p:tnLst>
  </p:timing>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698500" y="457200"/>
            <a:ext cx="6070601" cy="2266950"/>
          </a:xfrm>
        </p:spPr>
        <p:txBody>
          <a:bodyPr anchor="ctr">
            <a:normAutofit/>
          </a:bodyPr>
          <a:lstStyle>
            <a:lvl1pPr algn="l">
              <a:defRPr sz="33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507999" y="3009900"/>
            <a:ext cx="6447502" cy="385686"/>
          </a:xfrm>
        </p:spPr>
        <p:txBody>
          <a:bodyPr anchor="b">
            <a:noAutofit/>
          </a:bodyPr>
          <a:lstStyle>
            <a:lvl1pPr marL="0" indent="0">
              <a:buFontTx/>
              <a:buNone/>
              <a:defRPr sz="1800">
                <a:solidFill>
                  <a:schemeClr val="tx1">
                    <a:lumMod val="75000"/>
                    <a:lumOff val="25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smtClean="0"/>
              <a:t>Edit Master text styles</a:t>
            </a:r>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a:t>
            </a:fld>
            <a:endParaRPr lang="en"/>
          </a:p>
        </p:txBody>
      </p:sp>
      <p:sp>
        <p:nvSpPr>
          <p:cNvPr id="24" name="TextBox 23"/>
          <p:cNvSpPr txBox="1"/>
          <p:nvPr/>
        </p:nvSpPr>
        <p:spPr>
          <a:xfrm>
            <a:off x="406403" y="592784"/>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669758" y="2164917"/>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22833772"/>
      </p:ext>
    </p:extLst>
  </p:cSld>
  <p:clrMapOvr>
    <a:masterClrMapping/>
  </p:clrMapOvr>
  <p:timing>
    <p:tnLst>
      <p:par>
        <p:cTn id="1" dur="indefinite" restart="never" nodeType="tmRoot"/>
      </p:par>
    </p:tnLst>
  </p:timing>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14350" y="457200"/>
            <a:ext cx="6441152" cy="2266950"/>
          </a:xfrm>
        </p:spPr>
        <p:txBody>
          <a:bodyPr anchor="ctr">
            <a:normAutofit/>
          </a:bodyPr>
          <a:lstStyle>
            <a:lvl1pPr algn="l">
              <a:defRPr sz="33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507999" y="3009900"/>
            <a:ext cx="6447502" cy="385686"/>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smtClean="0"/>
              <a:t>Edit Master text styles</a:t>
            </a:r>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119890115"/>
      </p:ext>
    </p:extLst>
  </p:cSld>
  <p:clrMapOvr>
    <a:masterClrMapping/>
  </p:clrMapOvr>
  <p:timing>
    <p:tnLst>
      <p:par>
        <p:cTn id="1" dur="indefinite" restart="never" nodeType="tmRoot"/>
      </p:par>
    </p:tnLst>
  </p:timing>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6/5/2018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573039628"/>
      </p:ext>
    </p:extLst>
  </p:cSld>
  <p:clrMapOvr>
    <a:masterClrMapping/>
  </p:clrMapOvr>
  <p:timing>
    <p:tnLst>
      <p:par>
        <p:cTn id="1" dur="indefinite" restart="never" nodeType="tmRoot"/>
      </p:par>
    </p:tnLst>
  </p:timing>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5755" y="457200"/>
            <a:ext cx="978557" cy="3938588"/>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08001" y="457200"/>
            <a:ext cx="5295113" cy="393858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42509473"/>
      </p:ext>
    </p:extLst>
  </p:cSld>
  <p:clrMapOvr>
    <a:masterClrMapping/>
  </p:clrMapOvr>
  <p:timing>
    <p:tnLst>
      <p:par>
        <p:cTn id="1" dur="indefinite" restart="never" nodeType="tmRoot"/>
      </p:par>
    </p:tnLst>
  </p:timing>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type="title">
  <p:cSld name="Title">
    <p:bg>
      <p:bgPr>
        <a:solidFill>
          <a:srgbClr val="222222"/>
        </a:solidFill>
        <a:effectLst/>
      </p:bgPr>
    </p:bg>
    <p:spTree>
      <p:nvGrpSpPr>
        <p:cNvPr id="1" name="Shape 9"/>
        <p:cNvGrpSpPr/>
        <p:nvPr/>
      </p:nvGrpSpPr>
      <p:grpSpPr>
        <a:xfrm>
          <a:off x="0" y="0"/>
          <a:ext cx="0" cy="0"/>
          <a:chOff x="0" y="0"/>
          <a:chExt cx="0" cy="0"/>
        </a:xfrm>
      </p:grpSpPr>
      <p:sp>
        <p:nvSpPr>
          <p:cNvPr id="14" name="Shape 14"/>
          <p:cNvSpPr txBox="1">
            <a:spLocks noGrp="1"/>
          </p:cNvSpPr>
          <p:nvPr>
            <p:ph type="ctrTitle"/>
          </p:nvPr>
        </p:nvSpPr>
        <p:spPr>
          <a:xfrm>
            <a:off x="1028475" y="0"/>
            <a:ext cx="5238600" cy="4020000"/>
          </a:xfrm>
          <a:prstGeom prst="rect">
            <a:avLst/>
          </a:prstGeom>
        </p:spPr>
        <p:txBody>
          <a:bodyPr spcFirstLastPara="1" wrap="square" lIns="91425" tIns="91425" rIns="91425" bIns="91425" anchor="b" anchorCtr="0"/>
          <a:lstStyle>
            <a:lvl1pPr lvl="0">
              <a:spcBef>
                <a:spcPts val="0"/>
              </a:spcBef>
              <a:spcAft>
                <a:spcPts val="0"/>
              </a:spcAft>
              <a:buSzPts val="5200"/>
              <a:buNone/>
              <a:defRPr sz="5200"/>
            </a:lvl1pPr>
            <a:lvl2pPr lvl="1">
              <a:spcBef>
                <a:spcPts val="0"/>
              </a:spcBef>
              <a:spcAft>
                <a:spcPts val="0"/>
              </a:spcAft>
              <a:buSzPts val="5200"/>
              <a:buNone/>
              <a:defRPr sz="5200"/>
            </a:lvl2pPr>
            <a:lvl3pPr lvl="2">
              <a:spcBef>
                <a:spcPts val="0"/>
              </a:spcBef>
              <a:spcAft>
                <a:spcPts val="0"/>
              </a:spcAft>
              <a:buSzPts val="5200"/>
              <a:buNone/>
              <a:defRPr sz="5200"/>
            </a:lvl3pPr>
            <a:lvl4pPr lvl="3">
              <a:spcBef>
                <a:spcPts val="0"/>
              </a:spcBef>
              <a:spcAft>
                <a:spcPts val="0"/>
              </a:spcAft>
              <a:buSzPts val="5200"/>
              <a:buNone/>
              <a:defRPr sz="5200"/>
            </a:lvl4pPr>
            <a:lvl5pPr lvl="4">
              <a:spcBef>
                <a:spcPts val="0"/>
              </a:spcBef>
              <a:spcAft>
                <a:spcPts val="0"/>
              </a:spcAft>
              <a:buSzPts val="5200"/>
              <a:buNone/>
              <a:defRPr sz="5200"/>
            </a:lvl5pPr>
            <a:lvl6pPr lvl="5">
              <a:spcBef>
                <a:spcPts val="0"/>
              </a:spcBef>
              <a:spcAft>
                <a:spcPts val="0"/>
              </a:spcAft>
              <a:buSzPts val="5200"/>
              <a:buNone/>
              <a:defRPr sz="5200"/>
            </a:lvl6pPr>
            <a:lvl7pPr lvl="6">
              <a:spcBef>
                <a:spcPts val="0"/>
              </a:spcBef>
              <a:spcAft>
                <a:spcPts val="0"/>
              </a:spcAft>
              <a:buSzPts val="5200"/>
              <a:buNone/>
              <a:defRPr sz="5200"/>
            </a:lvl7pPr>
            <a:lvl8pPr lvl="7">
              <a:spcBef>
                <a:spcPts val="0"/>
              </a:spcBef>
              <a:spcAft>
                <a:spcPts val="0"/>
              </a:spcAft>
              <a:buSzPts val="5200"/>
              <a:buNone/>
              <a:defRPr sz="5200"/>
            </a:lvl8pPr>
            <a:lvl9pPr lvl="8">
              <a:spcBef>
                <a:spcPts val="0"/>
              </a:spcBef>
              <a:spcAft>
                <a:spcPts val="0"/>
              </a:spcAft>
              <a:buSzPts val="5200"/>
              <a:buNone/>
              <a:defRPr sz="5200"/>
            </a:lvl9pPr>
          </a:lstStyle>
          <a:p>
            <a:endParaRPr/>
          </a:p>
        </p:txBody>
      </p:sp>
    </p:spTree>
    <p:extLst>
      <p:ext uri="{BB962C8B-B14F-4D97-AF65-F5344CB8AC3E}">
        <p14:creationId xmlns:p14="http://schemas.microsoft.com/office/powerpoint/2010/main" val="9539090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 2 columns" type="twoColTx">
  <p:cSld name="Title + 2 columns">
    <p:spTree>
      <p:nvGrpSpPr>
        <p:cNvPr id="1" name="Shape 40"/>
        <p:cNvGrpSpPr/>
        <p:nvPr/>
      </p:nvGrpSpPr>
      <p:grpSpPr>
        <a:xfrm>
          <a:off x="0" y="0"/>
          <a:ext cx="0" cy="0"/>
          <a:chOff x="0" y="0"/>
          <a:chExt cx="0" cy="0"/>
        </a:xfrm>
      </p:grpSpPr>
      <p:sp>
        <p:nvSpPr>
          <p:cNvPr id="47" name="Shape 47"/>
          <p:cNvSpPr txBox="1">
            <a:spLocks noGrp="1"/>
          </p:cNvSpPr>
          <p:nvPr>
            <p:ph type="title"/>
          </p:nvPr>
        </p:nvSpPr>
        <p:spPr>
          <a:xfrm>
            <a:off x="1101386" y="272850"/>
            <a:ext cx="7574400" cy="749100"/>
          </a:xfrm>
          <a:prstGeom prst="rect">
            <a:avLst/>
          </a:prstGeom>
        </p:spPr>
        <p:txBody>
          <a:bodyPr spcFirstLastPara="1" wrap="square" lIns="91425" tIns="91425" rIns="91425" bIns="91425" anchor="ctr" anchorCtr="0"/>
          <a:lstStyle>
            <a:lvl1pPr lvl="0">
              <a:spcBef>
                <a:spcPts val="0"/>
              </a:spcBef>
              <a:spcAft>
                <a:spcPts val="0"/>
              </a:spcAft>
              <a:buSzPts val="2400"/>
              <a:buNone/>
              <a:defRPr sz="2400" b="0"/>
            </a:lvl1pPr>
            <a:lvl2pPr lvl="1">
              <a:spcBef>
                <a:spcPts val="0"/>
              </a:spcBef>
              <a:spcAft>
                <a:spcPts val="0"/>
              </a:spcAft>
              <a:buSzPts val="2400"/>
              <a:buNone/>
              <a:defRPr sz="2400" b="0"/>
            </a:lvl2pPr>
            <a:lvl3pPr lvl="2">
              <a:spcBef>
                <a:spcPts val="0"/>
              </a:spcBef>
              <a:spcAft>
                <a:spcPts val="0"/>
              </a:spcAft>
              <a:buSzPts val="2400"/>
              <a:buNone/>
              <a:defRPr sz="2400" b="0"/>
            </a:lvl3pPr>
            <a:lvl4pPr lvl="3">
              <a:spcBef>
                <a:spcPts val="0"/>
              </a:spcBef>
              <a:spcAft>
                <a:spcPts val="0"/>
              </a:spcAft>
              <a:buSzPts val="2400"/>
              <a:buNone/>
              <a:defRPr sz="2400" b="0"/>
            </a:lvl4pPr>
            <a:lvl5pPr lvl="4">
              <a:spcBef>
                <a:spcPts val="0"/>
              </a:spcBef>
              <a:spcAft>
                <a:spcPts val="0"/>
              </a:spcAft>
              <a:buSzPts val="2400"/>
              <a:buNone/>
              <a:defRPr sz="2400" b="0"/>
            </a:lvl5pPr>
            <a:lvl6pPr lvl="5">
              <a:spcBef>
                <a:spcPts val="0"/>
              </a:spcBef>
              <a:spcAft>
                <a:spcPts val="0"/>
              </a:spcAft>
              <a:buSzPts val="2400"/>
              <a:buNone/>
              <a:defRPr sz="2400" b="0"/>
            </a:lvl6pPr>
            <a:lvl7pPr lvl="6">
              <a:spcBef>
                <a:spcPts val="0"/>
              </a:spcBef>
              <a:spcAft>
                <a:spcPts val="0"/>
              </a:spcAft>
              <a:buSzPts val="2400"/>
              <a:buNone/>
              <a:defRPr sz="2400" b="0"/>
            </a:lvl7pPr>
            <a:lvl8pPr lvl="7">
              <a:spcBef>
                <a:spcPts val="0"/>
              </a:spcBef>
              <a:spcAft>
                <a:spcPts val="0"/>
              </a:spcAft>
              <a:buSzPts val="2400"/>
              <a:buNone/>
              <a:defRPr sz="2400" b="0"/>
            </a:lvl8pPr>
            <a:lvl9pPr lvl="8">
              <a:spcBef>
                <a:spcPts val="0"/>
              </a:spcBef>
              <a:spcAft>
                <a:spcPts val="0"/>
              </a:spcAft>
              <a:buSzPts val="2400"/>
              <a:buNone/>
              <a:defRPr sz="2400" b="0"/>
            </a:lvl9pPr>
          </a:lstStyle>
          <a:p>
            <a:endParaRPr/>
          </a:p>
        </p:txBody>
      </p:sp>
      <p:sp>
        <p:nvSpPr>
          <p:cNvPr id="48" name="Shape 48"/>
          <p:cNvSpPr txBox="1">
            <a:spLocks noGrp="1"/>
          </p:cNvSpPr>
          <p:nvPr>
            <p:ph type="body" idx="1"/>
          </p:nvPr>
        </p:nvSpPr>
        <p:spPr>
          <a:xfrm>
            <a:off x="1101375" y="1311550"/>
            <a:ext cx="3681900" cy="3537900"/>
          </a:xfrm>
          <a:prstGeom prst="rect">
            <a:avLst/>
          </a:prstGeom>
        </p:spPr>
        <p:txBody>
          <a:bodyPr spcFirstLastPara="1" wrap="square" lIns="91425" tIns="91425" rIns="91425" bIns="91425" anchor="t" anchorCtr="0"/>
          <a:lstStyle>
            <a:lvl1pPr marL="457200" lvl="0" indent="-393700">
              <a:spcBef>
                <a:spcPts val="600"/>
              </a:spcBef>
              <a:spcAft>
                <a:spcPts val="0"/>
              </a:spcAft>
              <a:buSzPts val="2600"/>
              <a:buChar char="▸"/>
              <a:defRPr sz="2600"/>
            </a:lvl1pPr>
            <a:lvl2pPr marL="914400" lvl="1" indent="-393700">
              <a:spcBef>
                <a:spcPts val="0"/>
              </a:spcBef>
              <a:spcAft>
                <a:spcPts val="0"/>
              </a:spcAft>
              <a:buSzPts val="2600"/>
              <a:buChar char="▹"/>
              <a:defRPr sz="2600"/>
            </a:lvl2pPr>
            <a:lvl3pPr marL="1371600" lvl="2" indent="-393700">
              <a:spcBef>
                <a:spcPts val="0"/>
              </a:spcBef>
              <a:spcAft>
                <a:spcPts val="0"/>
              </a:spcAft>
              <a:buSzPts val="2600"/>
              <a:buChar char="▹"/>
              <a:defRPr sz="2600"/>
            </a:lvl3pPr>
            <a:lvl4pPr marL="1828800" lvl="3" indent="-393700">
              <a:spcBef>
                <a:spcPts val="0"/>
              </a:spcBef>
              <a:spcAft>
                <a:spcPts val="0"/>
              </a:spcAft>
              <a:buSzPts val="2600"/>
              <a:buChar char="▹"/>
              <a:defRPr sz="2600"/>
            </a:lvl4pPr>
            <a:lvl5pPr marL="2286000" lvl="4" indent="-393700">
              <a:spcBef>
                <a:spcPts val="0"/>
              </a:spcBef>
              <a:spcAft>
                <a:spcPts val="0"/>
              </a:spcAft>
              <a:buSzPts val="2600"/>
              <a:buChar char="▹"/>
              <a:defRPr sz="2600"/>
            </a:lvl5pPr>
            <a:lvl6pPr marL="2743200" lvl="5" indent="-393700">
              <a:spcBef>
                <a:spcPts val="0"/>
              </a:spcBef>
              <a:spcAft>
                <a:spcPts val="0"/>
              </a:spcAft>
              <a:buSzPts val="2600"/>
              <a:buChar char="▹"/>
              <a:defRPr sz="2600"/>
            </a:lvl6pPr>
            <a:lvl7pPr marL="3200400" lvl="6" indent="-393700">
              <a:spcBef>
                <a:spcPts val="0"/>
              </a:spcBef>
              <a:spcAft>
                <a:spcPts val="0"/>
              </a:spcAft>
              <a:buSzPts val="2600"/>
              <a:buChar char="▹"/>
              <a:defRPr sz="2600"/>
            </a:lvl7pPr>
            <a:lvl8pPr marL="3657600" lvl="7" indent="-393700">
              <a:spcBef>
                <a:spcPts val="0"/>
              </a:spcBef>
              <a:spcAft>
                <a:spcPts val="0"/>
              </a:spcAft>
              <a:buSzPts val="2600"/>
              <a:buChar char="▹"/>
              <a:defRPr sz="2600"/>
            </a:lvl8pPr>
            <a:lvl9pPr marL="4114800" lvl="8" indent="-393700">
              <a:spcBef>
                <a:spcPts val="0"/>
              </a:spcBef>
              <a:spcAft>
                <a:spcPts val="0"/>
              </a:spcAft>
              <a:buSzPts val="2600"/>
              <a:buChar char="▹"/>
              <a:defRPr sz="2600"/>
            </a:lvl9pPr>
          </a:lstStyle>
          <a:p>
            <a:endParaRPr/>
          </a:p>
        </p:txBody>
      </p:sp>
      <p:sp>
        <p:nvSpPr>
          <p:cNvPr id="49" name="Shape 49"/>
          <p:cNvSpPr txBox="1">
            <a:spLocks noGrp="1"/>
          </p:cNvSpPr>
          <p:nvPr>
            <p:ph type="body" idx="2"/>
          </p:nvPr>
        </p:nvSpPr>
        <p:spPr>
          <a:xfrm>
            <a:off x="5004949" y="1311550"/>
            <a:ext cx="3681900" cy="3537900"/>
          </a:xfrm>
          <a:prstGeom prst="rect">
            <a:avLst/>
          </a:prstGeom>
        </p:spPr>
        <p:txBody>
          <a:bodyPr spcFirstLastPara="1" wrap="square" lIns="91425" tIns="91425" rIns="91425" bIns="91425" anchor="t" anchorCtr="0"/>
          <a:lstStyle>
            <a:lvl1pPr marL="457200" lvl="0" indent="-393700">
              <a:spcBef>
                <a:spcPts val="600"/>
              </a:spcBef>
              <a:spcAft>
                <a:spcPts val="0"/>
              </a:spcAft>
              <a:buSzPts val="2600"/>
              <a:buChar char="▸"/>
              <a:defRPr sz="2600"/>
            </a:lvl1pPr>
            <a:lvl2pPr marL="914400" lvl="1" indent="-393700">
              <a:spcBef>
                <a:spcPts val="0"/>
              </a:spcBef>
              <a:spcAft>
                <a:spcPts val="0"/>
              </a:spcAft>
              <a:buSzPts val="2600"/>
              <a:buChar char="▹"/>
              <a:defRPr sz="2600"/>
            </a:lvl2pPr>
            <a:lvl3pPr marL="1371600" lvl="2" indent="-393700">
              <a:spcBef>
                <a:spcPts val="0"/>
              </a:spcBef>
              <a:spcAft>
                <a:spcPts val="0"/>
              </a:spcAft>
              <a:buSzPts val="2600"/>
              <a:buChar char="▹"/>
              <a:defRPr sz="2600"/>
            </a:lvl3pPr>
            <a:lvl4pPr marL="1828800" lvl="3" indent="-393700">
              <a:spcBef>
                <a:spcPts val="0"/>
              </a:spcBef>
              <a:spcAft>
                <a:spcPts val="0"/>
              </a:spcAft>
              <a:buSzPts val="2600"/>
              <a:buChar char="▹"/>
              <a:defRPr sz="2600"/>
            </a:lvl4pPr>
            <a:lvl5pPr marL="2286000" lvl="4" indent="-393700">
              <a:spcBef>
                <a:spcPts val="0"/>
              </a:spcBef>
              <a:spcAft>
                <a:spcPts val="0"/>
              </a:spcAft>
              <a:buSzPts val="2600"/>
              <a:buChar char="▹"/>
              <a:defRPr sz="2600"/>
            </a:lvl5pPr>
            <a:lvl6pPr marL="2743200" lvl="5" indent="-393700">
              <a:spcBef>
                <a:spcPts val="0"/>
              </a:spcBef>
              <a:spcAft>
                <a:spcPts val="0"/>
              </a:spcAft>
              <a:buSzPts val="2600"/>
              <a:buChar char="▹"/>
              <a:defRPr sz="2600"/>
            </a:lvl6pPr>
            <a:lvl7pPr marL="3200400" lvl="6" indent="-393700">
              <a:spcBef>
                <a:spcPts val="0"/>
              </a:spcBef>
              <a:spcAft>
                <a:spcPts val="0"/>
              </a:spcAft>
              <a:buSzPts val="2600"/>
              <a:buChar char="▹"/>
              <a:defRPr sz="2600"/>
            </a:lvl7pPr>
            <a:lvl8pPr marL="3657600" lvl="7" indent="-393700">
              <a:spcBef>
                <a:spcPts val="0"/>
              </a:spcBef>
              <a:spcAft>
                <a:spcPts val="0"/>
              </a:spcAft>
              <a:buSzPts val="2600"/>
              <a:buChar char="▹"/>
              <a:defRPr sz="2600"/>
            </a:lvl8pPr>
            <a:lvl9pPr marL="4114800" lvl="8" indent="-393700">
              <a:spcBef>
                <a:spcPts val="0"/>
              </a:spcBef>
              <a:spcAft>
                <a:spcPts val="0"/>
              </a:spcAft>
              <a:buSzPts val="2600"/>
              <a:buChar char="▹"/>
              <a:defRPr sz="2600"/>
            </a:lvl9pPr>
          </a:lstStyle>
          <a:p>
            <a:endParaRPr/>
          </a:p>
        </p:txBody>
      </p:sp>
      <p:sp>
        <p:nvSpPr>
          <p:cNvPr id="50" name="Shape 50"/>
          <p:cNvSpPr txBox="1">
            <a:spLocks noGrp="1"/>
          </p:cNvSpPr>
          <p:nvPr>
            <p:ph type="sldNum" idx="12"/>
          </p:nvPr>
        </p:nvSpPr>
        <p:spPr>
          <a:xfrm>
            <a:off x="0" y="0"/>
            <a:ext cx="594900" cy="731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20067368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ubtitle">
  <p:cSld name="Subtitle">
    <p:bg>
      <p:bgPr>
        <a:solidFill>
          <a:srgbClr val="FF8700"/>
        </a:solidFill>
        <a:effectLst/>
      </p:bgPr>
    </p:bg>
    <p:spTree>
      <p:nvGrpSpPr>
        <p:cNvPr id="1" name="Shape 15"/>
        <p:cNvGrpSpPr/>
        <p:nvPr/>
      </p:nvGrpSpPr>
      <p:grpSpPr>
        <a:xfrm>
          <a:off x="0" y="0"/>
          <a:ext cx="0" cy="0"/>
          <a:chOff x="0" y="0"/>
          <a:chExt cx="0" cy="0"/>
        </a:xfrm>
      </p:grpSpPr>
      <p:sp>
        <p:nvSpPr>
          <p:cNvPr id="19" name="Shape 19"/>
          <p:cNvSpPr txBox="1">
            <a:spLocks noGrp="1"/>
          </p:cNvSpPr>
          <p:nvPr>
            <p:ph type="ctrTitle"/>
          </p:nvPr>
        </p:nvSpPr>
        <p:spPr>
          <a:xfrm>
            <a:off x="1028475" y="2345350"/>
            <a:ext cx="5220000" cy="1159800"/>
          </a:xfrm>
          <a:prstGeom prst="rect">
            <a:avLst/>
          </a:prstGeom>
        </p:spPr>
        <p:txBody>
          <a:bodyPr spcFirstLastPara="1" wrap="square" lIns="91425" tIns="91425" rIns="91425" bIns="91425" anchor="b" anchorCtr="0"/>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20" name="Shape 20"/>
          <p:cNvSpPr txBox="1">
            <a:spLocks noGrp="1"/>
          </p:cNvSpPr>
          <p:nvPr>
            <p:ph type="subTitle" idx="1"/>
          </p:nvPr>
        </p:nvSpPr>
        <p:spPr>
          <a:xfrm>
            <a:off x="1028475" y="3449650"/>
            <a:ext cx="5220000" cy="570000"/>
          </a:xfrm>
          <a:prstGeom prst="rect">
            <a:avLst/>
          </a:prstGeom>
        </p:spPr>
        <p:txBody>
          <a:bodyPr spcFirstLastPara="1" wrap="square" lIns="91425" tIns="91425" rIns="91425" bIns="91425" anchor="t" anchorCtr="0"/>
          <a:lstStyle>
            <a:lvl1pPr lvl="0" rtl="0">
              <a:spcBef>
                <a:spcPts val="0"/>
              </a:spcBef>
              <a:spcAft>
                <a:spcPts val="0"/>
              </a:spcAft>
              <a:buClr>
                <a:srgbClr val="222222"/>
              </a:buClr>
              <a:buSzPts val="2400"/>
              <a:buNone/>
              <a:defRPr sz="2400"/>
            </a:lvl1pPr>
            <a:lvl2pPr lvl="1" rtl="0">
              <a:spcBef>
                <a:spcPts val="0"/>
              </a:spcBef>
              <a:spcAft>
                <a:spcPts val="0"/>
              </a:spcAft>
              <a:buClr>
                <a:srgbClr val="222222"/>
              </a:buClr>
              <a:buSzPts val="2400"/>
              <a:buNone/>
              <a:defRPr/>
            </a:lvl2pPr>
            <a:lvl3pPr lvl="2" rtl="0">
              <a:spcBef>
                <a:spcPts val="0"/>
              </a:spcBef>
              <a:spcAft>
                <a:spcPts val="0"/>
              </a:spcAft>
              <a:buClr>
                <a:srgbClr val="222222"/>
              </a:buClr>
              <a:buSzPts val="2400"/>
              <a:buNone/>
              <a:defRPr/>
            </a:lvl3pPr>
            <a:lvl4pPr lvl="3" rtl="0">
              <a:spcBef>
                <a:spcPts val="0"/>
              </a:spcBef>
              <a:spcAft>
                <a:spcPts val="0"/>
              </a:spcAft>
              <a:buClr>
                <a:srgbClr val="222222"/>
              </a:buClr>
              <a:buSzPts val="2400"/>
              <a:buNone/>
              <a:defRPr sz="2400"/>
            </a:lvl4pPr>
            <a:lvl5pPr lvl="4" rtl="0">
              <a:spcBef>
                <a:spcPts val="0"/>
              </a:spcBef>
              <a:spcAft>
                <a:spcPts val="0"/>
              </a:spcAft>
              <a:buClr>
                <a:srgbClr val="222222"/>
              </a:buClr>
              <a:buSzPts val="2400"/>
              <a:buNone/>
              <a:defRPr sz="2400"/>
            </a:lvl5pPr>
            <a:lvl6pPr lvl="5" rtl="0">
              <a:spcBef>
                <a:spcPts val="0"/>
              </a:spcBef>
              <a:spcAft>
                <a:spcPts val="0"/>
              </a:spcAft>
              <a:buClr>
                <a:srgbClr val="222222"/>
              </a:buClr>
              <a:buSzPts val="2400"/>
              <a:buNone/>
              <a:defRPr sz="2400"/>
            </a:lvl6pPr>
            <a:lvl7pPr lvl="6" rtl="0">
              <a:spcBef>
                <a:spcPts val="0"/>
              </a:spcBef>
              <a:spcAft>
                <a:spcPts val="0"/>
              </a:spcAft>
              <a:buClr>
                <a:srgbClr val="222222"/>
              </a:buClr>
              <a:buSzPts val="2400"/>
              <a:buNone/>
              <a:defRPr sz="2400"/>
            </a:lvl7pPr>
            <a:lvl8pPr lvl="7" rtl="0">
              <a:spcBef>
                <a:spcPts val="0"/>
              </a:spcBef>
              <a:spcAft>
                <a:spcPts val="0"/>
              </a:spcAft>
              <a:buClr>
                <a:srgbClr val="222222"/>
              </a:buClr>
              <a:buSzPts val="2400"/>
              <a:buNone/>
              <a:defRPr sz="2400"/>
            </a:lvl8pPr>
            <a:lvl9pPr lvl="8" rtl="0">
              <a:spcBef>
                <a:spcPts val="0"/>
              </a:spcBef>
              <a:spcAft>
                <a:spcPts val="0"/>
              </a:spcAft>
              <a:buClr>
                <a:srgbClr val="222222"/>
              </a:buClr>
              <a:buSzPts val="2400"/>
              <a:buNone/>
              <a:defRPr sz="2400"/>
            </a:lvl9pPr>
          </a:lstStyle>
          <a:p>
            <a:endParaRPr/>
          </a:p>
        </p:txBody>
      </p:sp>
    </p:spTree>
    <p:extLst>
      <p:ext uri="{BB962C8B-B14F-4D97-AF65-F5344CB8AC3E}">
        <p14:creationId xmlns:p14="http://schemas.microsoft.com/office/powerpoint/2010/main" val="20465171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7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877770273"/>
      </p:ext>
    </p:extLst>
  </p:cSld>
  <p:clrMapOvr>
    <a:masterClrMapping/>
  </p:clrMapOvr>
  <p:timing>
    <p:tnLst>
      <p:par>
        <p:cTn id="1" dur="indefinite" restart="never" nodeType="tmRoot"/>
      </p:par>
    </p:tnLst>
  </p:timing>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Quote">
  <p:cSld name="Quote">
    <p:spTree>
      <p:nvGrpSpPr>
        <p:cNvPr id="1" name="Shape 21"/>
        <p:cNvGrpSpPr/>
        <p:nvPr/>
      </p:nvGrpSpPr>
      <p:grpSpPr>
        <a:xfrm>
          <a:off x="0" y="0"/>
          <a:ext cx="0" cy="0"/>
          <a:chOff x="0" y="0"/>
          <a:chExt cx="0" cy="0"/>
        </a:xfrm>
      </p:grpSpPr>
      <p:sp>
        <p:nvSpPr>
          <p:cNvPr id="24" name="Shape 24"/>
          <p:cNvSpPr txBox="1">
            <a:spLocks noGrp="1"/>
          </p:cNvSpPr>
          <p:nvPr>
            <p:ph type="body" idx="1"/>
          </p:nvPr>
        </p:nvSpPr>
        <p:spPr>
          <a:xfrm>
            <a:off x="990375" y="1021950"/>
            <a:ext cx="7343100" cy="3372600"/>
          </a:xfrm>
          <a:prstGeom prst="rect">
            <a:avLst/>
          </a:prstGeom>
        </p:spPr>
        <p:txBody>
          <a:bodyPr spcFirstLastPara="1" wrap="square" lIns="91425" tIns="91425" rIns="91425" bIns="91425" anchor="ctr" anchorCtr="0"/>
          <a:lstStyle>
            <a:lvl1pPr marL="457200" lvl="0" indent="-457200" rtl="0">
              <a:spcBef>
                <a:spcPts val="600"/>
              </a:spcBef>
              <a:spcAft>
                <a:spcPts val="0"/>
              </a:spcAft>
              <a:buSzPts val="3600"/>
              <a:buChar char="▸"/>
              <a:defRPr sz="3600" i="1"/>
            </a:lvl1pPr>
            <a:lvl2pPr marL="914400" lvl="1" indent="-457200" rtl="0">
              <a:spcBef>
                <a:spcPts val="0"/>
              </a:spcBef>
              <a:spcAft>
                <a:spcPts val="0"/>
              </a:spcAft>
              <a:buSzPts val="3600"/>
              <a:buChar char="▹"/>
              <a:defRPr sz="3600" i="1"/>
            </a:lvl2pPr>
            <a:lvl3pPr marL="1371600" lvl="2" indent="-457200" rtl="0">
              <a:spcBef>
                <a:spcPts val="0"/>
              </a:spcBef>
              <a:spcAft>
                <a:spcPts val="0"/>
              </a:spcAft>
              <a:buSzPts val="3600"/>
              <a:buChar char="▹"/>
              <a:defRPr sz="3600" i="1"/>
            </a:lvl3pPr>
            <a:lvl4pPr marL="1828800" lvl="3" indent="-457200" rtl="0">
              <a:spcBef>
                <a:spcPts val="0"/>
              </a:spcBef>
              <a:spcAft>
                <a:spcPts val="0"/>
              </a:spcAft>
              <a:buSzPts val="3600"/>
              <a:buChar char="▹"/>
              <a:defRPr sz="3600" i="1"/>
            </a:lvl4pPr>
            <a:lvl5pPr marL="2286000" lvl="4" indent="-457200" rtl="0">
              <a:spcBef>
                <a:spcPts val="0"/>
              </a:spcBef>
              <a:spcAft>
                <a:spcPts val="0"/>
              </a:spcAft>
              <a:buSzPts val="3600"/>
              <a:buChar char="▹"/>
              <a:defRPr sz="3600" i="1"/>
            </a:lvl5pPr>
            <a:lvl6pPr marL="2743200" lvl="5" indent="-457200" rtl="0">
              <a:spcBef>
                <a:spcPts val="0"/>
              </a:spcBef>
              <a:spcAft>
                <a:spcPts val="0"/>
              </a:spcAft>
              <a:buSzPts val="3600"/>
              <a:buChar char="▹"/>
              <a:defRPr sz="3600" i="1"/>
            </a:lvl6pPr>
            <a:lvl7pPr marL="3200400" lvl="6" indent="-457200" rtl="0">
              <a:spcBef>
                <a:spcPts val="0"/>
              </a:spcBef>
              <a:spcAft>
                <a:spcPts val="0"/>
              </a:spcAft>
              <a:buSzPts val="3600"/>
              <a:buChar char="▹"/>
              <a:defRPr sz="3600" i="1"/>
            </a:lvl7pPr>
            <a:lvl8pPr marL="3657600" lvl="7" indent="-457200" rtl="0">
              <a:spcBef>
                <a:spcPts val="0"/>
              </a:spcBef>
              <a:spcAft>
                <a:spcPts val="0"/>
              </a:spcAft>
              <a:buSzPts val="3600"/>
              <a:buChar char="▹"/>
              <a:defRPr sz="3600" i="1"/>
            </a:lvl8pPr>
            <a:lvl9pPr marL="4114800" lvl="8" indent="-457200">
              <a:spcBef>
                <a:spcPts val="0"/>
              </a:spcBef>
              <a:spcAft>
                <a:spcPts val="0"/>
              </a:spcAft>
              <a:buSzPts val="3600"/>
              <a:buChar char="▹"/>
              <a:defRPr sz="3600" i="1"/>
            </a:lvl9pPr>
          </a:lstStyle>
          <a:p>
            <a:endParaRPr/>
          </a:p>
        </p:txBody>
      </p:sp>
    </p:spTree>
    <p:extLst>
      <p:ext uri="{BB962C8B-B14F-4D97-AF65-F5344CB8AC3E}">
        <p14:creationId xmlns:p14="http://schemas.microsoft.com/office/powerpoint/2010/main" val="2864872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08001" y="2025651"/>
            <a:ext cx="6447501" cy="1369936"/>
          </a:xfrm>
        </p:spPr>
        <p:txBody>
          <a:bodyPr anchor="b"/>
          <a:lstStyle>
            <a:lvl1pPr algn="l">
              <a:defRPr sz="3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508001" y="3395586"/>
            <a:ext cx="6447501" cy="645300"/>
          </a:xfrm>
        </p:spPr>
        <p:txBody>
          <a:bodyPr anchor="t"/>
          <a:lstStyle>
            <a:lvl1pPr marL="0" indent="0" algn="l">
              <a:buNone/>
              <a:defRPr sz="150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939055797"/>
      </p:ext>
    </p:extLst>
  </p:cSld>
  <p:clrMapOvr>
    <a:masterClrMapping/>
  </p:clrMapOvr>
  <p:timing>
    <p:tnLst>
      <p:par>
        <p:cTn id="1" dur="indefinite" restart="never" nodeType="tmRoot"/>
      </p:par>
    </p:tnLst>
  </p:timing>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08001" y="1620442"/>
            <a:ext cx="3138026" cy="29105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17477" y="1620442"/>
            <a:ext cx="3138026" cy="291058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6/5/2018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681491"/>
      </p:ext>
    </p:extLst>
  </p:cSld>
  <p:clrMapOvr>
    <a:masterClrMapping/>
  </p:clrMapOvr>
  <p:timing>
    <p:tnLst>
      <p:par>
        <p:cTn id="1" dur="indefinite" restart="never" nodeType="tmRoot"/>
      </p:par>
    </p:tnLst>
  </p:timing>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506809" y="1620737"/>
            <a:ext cx="3139217"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506809" y="2052934"/>
            <a:ext cx="3139217" cy="2478088"/>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16287" y="1620737"/>
            <a:ext cx="3139214"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3816288" y="2052934"/>
            <a:ext cx="3139213" cy="2478088"/>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6/5/2018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668305252"/>
      </p:ext>
    </p:extLst>
  </p:cSld>
  <p:clrMapOvr>
    <a:masterClrMapping/>
  </p:clrMapOvr>
  <p:timing>
    <p:tnLst>
      <p:par>
        <p:cTn id="1" dur="indefinite" restart="never" nodeType="tmRoot"/>
      </p:par>
    </p:tnLst>
  </p:timing>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9906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6/5/2018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531362846"/>
      </p:ext>
    </p:extLst>
  </p:cSld>
  <p:clrMapOvr>
    <a:masterClrMapping/>
  </p:clrMapOvr>
  <p:timing>
    <p:tnLst>
      <p:par>
        <p:cTn id="1" dur="indefinite" restart="never" nodeType="tmRoot"/>
      </p:par>
    </p:tnLst>
  </p:timing>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6/5/2018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03916521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1123953"/>
            <a:ext cx="2890896" cy="958850"/>
          </a:xfrm>
        </p:spPr>
        <p:txBody>
          <a:bodyPr anchor="b">
            <a:normAutofit/>
          </a:bodyPr>
          <a:lstStyle>
            <a:lvl1pPr>
              <a:defRPr sz="1500"/>
            </a:lvl1pPr>
          </a:lstStyle>
          <a:p>
            <a:r>
              <a:rPr lang="en-US" smtClean="0"/>
              <a:t>Click to edit Master title style</a:t>
            </a:r>
            <a:endParaRPr lang="en-US" dirty="0"/>
          </a:p>
        </p:txBody>
      </p:sp>
      <p:sp>
        <p:nvSpPr>
          <p:cNvPr id="3" name="Content Placeholder 2"/>
          <p:cNvSpPr>
            <a:spLocks noGrp="1"/>
          </p:cNvSpPr>
          <p:nvPr>
            <p:ph idx="1"/>
          </p:nvPr>
        </p:nvSpPr>
        <p:spPr>
          <a:xfrm>
            <a:off x="3570346" y="386193"/>
            <a:ext cx="3385156" cy="4144828"/>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8001" y="2082802"/>
            <a:ext cx="2890896" cy="1938337"/>
          </a:xfrm>
        </p:spPr>
        <p:txBody>
          <a:bodyPr>
            <a:normAutofit/>
          </a:bodyPr>
          <a:lstStyle>
            <a:lvl1pPr marL="0" indent="0">
              <a:buNone/>
              <a:defRPr sz="1050"/>
            </a:lvl1pPr>
            <a:lvl2pPr marL="342797" indent="0">
              <a:buNone/>
              <a:defRPr sz="1050"/>
            </a:lvl2pPr>
            <a:lvl3pPr marL="685595" indent="0">
              <a:buNone/>
              <a:defRPr sz="900"/>
            </a:lvl3pPr>
            <a:lvl4pPr marL="1028392" indent="0">
              <a:buNone/>
              <a:defRPr sz="750"/>
            </a:lvl4pPr>
            <a:lvl5pPr marL="1371188" indent="0">
              <a:buNone/>
              <a:defRPr sz="750"/>
            </a:lvl5pPr>
            <a:lvl6pPr marL="1713986" indent="0">
              <a:buNone/>
              <a:defRPr sz="750"/>
            </a:lvl6pPr>
            <a:lvl7pPr marL="2056783" indent="0">
              <a:buNone/>
              <a:defRPr sz="750"/>
            </a:lvl7pPr>
            <a:lvl8pPr marL="2399580" indent="0">
              <a:buNone/>
              <a:defRPr sz="750"/>
            </a:lvl8pPr>
            <a:lvl9pPr marL="2742377"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6/5/2018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4286199707"/>
      </p:ext>
    </p:extLst>
  </p:cSld>
  <p:clrMapOvr>
    <a:masterClrMapping/>
  </p:clrMapOvr>
  <p:timing>
    <p:tnLst>
      <p:par>
        <p:cTn id="1" dur="indefinite" restart="never" nodeType="tmRoot"/>
      </p:par>
    </p:tnLst>
  </p:timing>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3600450"/>
            <a:ext cx="6447500" cy="425054"/>
          </a:xfrm>
        </p:spPr>
        <p:txBody>
          <a:bodyPr anchor="b">
            <a:normAutofit/>
          </a:bodyPr>
          <a:lstStyle>
            <a:lvl1pPr algn="l">
              <a:defRPr sz="18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08001" y="457200"/>
            <a:ext cx="6447501" cy="2884289"/>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smtClean="0"/>
              <a:t>Click icon to add picture</a:t>
            </a:r>
            <a:endParaRPr lang="en-US" dirty="0"/>
          </a:p>
        </p:txBody>
      </p:sp>
      <p:sp>
        <p:nvSpPr>
          <p:cNvPr id="4" name="Text Placeholder 3"/>
          <p:cNvSpPr>
            <a:spLocks noGrp="1"/>
          </p:cNvSpPr>
          <p:nvPr>
            <p:ph type="body" sz="half" idx="2"/>
          </p:nvPr>
        </p:nvSpPr>
        <p:spPr>
          <a:xfrm>
            <a:off x="508001" y="4025504"/>
            <a:ext cx="6447500" cy="505518"/>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692917342"/>
      </p:ext>
    </p:extLst>
  </p:cSld>
  <p:clrMapOvr>
    <a:masterClrMapping/>
  </p:clrMapOvr>
  <p:timing>
    <p:tnLst>
      <p:par>
        <p:cTn id="1" dur="indefinite" restart="never" nodeType="tmRoot"/>
      </p:par>
    </p:tnLst>
  </p:timing>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6350"/>
            <a:ext cx="9144000" cy="5149850"/>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508001" y="457200"/>
            <a:ext cx="6447501" cy="9906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08001" y="1620442"/>
            <a:ext cx="6447501" cy="291058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3850" y="4531022"/>
            <a:ext cx="683954" cy="273844"/>
          </a:xfrm>
          <a:prstGeom prst="rect">
            <a:avLst/>
          </a:prstGeom>
        </p:spPr>
        <p:txBody>
          <a:bodyPr vert="horz" lIns="91440" tIns="45720" rIns="91440" bIns="45720" rtlCol="0" anchor="ctr"/>
          <a:lstStyle>
            <a:lvl1pPr algn="r">
              <a:defRPr sz="675">
                <a:solidFill>
                  <a:schemeClr val="tx1">
                    <a:tint val="75000"/>
                  </a:schemeClr>
                </a:solidFill>
              </a:defRPr>
            </a:lvl1pPr>
          </a:lstStyle>
          <a:p>
            <a:fld id="{B61BEF0D-F0BB-DE4B-95CE-6DB70DBA9567}" type="datetimeFigureOut">
              <a:rPr lang="en-US" smtClean="0"/>
              <a:pPr/>
              <a:t>6/5/2018</a:t>
            </a:fld>
            <a:endParaRPr lang="en-US" dirty="0"/>
          </a:p>
        </p:txBody>
      </p:sp>
      <p:sp>
        <p:nvSpPr>
          <p:cNvPr id="5" name="Footer Placeholder 4"/>
          <p:cNvSpPr>
            <a:spLocks noGrp="1"/>
          </p:cNvSpPr>
          <p:nvPr>
            <p:ph type="ftr" sz="quarter" idx="3"/>
          </p:nvPr>
        </p:nvSpPr>
        <p:spPr>
          <a:xfrm>
            <a:off x="508001" y="4531022"/>
            <a:ext cx="4723209" cy="273844"/>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2998" y="4531022"/>
            <a:ext cx="512504" cy="273844"/>
          </a:xfrm>
          <a:prstGeom prst="rect">
            <a:avLst/>
          </a:prstGeom>
        </p:spPr>
        <p:txBody>
          <a:bodyPr vert="horz" lIns="91440" tIns="45720" rIns="91440" bIns="45720" rtlCol="0" anchor="ctr"/>
          <a:lstStyle>
            <a:lvl1pPr algn="r">
              <a:defRPr sz="675">
                <a:solidFill>
                  <a:schemeClr val="accent1"/>
                </a:solidFill>
              </a:defRPr>
            </a:lvl1p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601313925"/>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 id="2147483752" r:id="rId14"/>
    <p:sldLayoutId id="2147483753" r:id="rId15"/>
    <p:sldLayoutId id="2147483754" r:id="rId16"/>
    <p:sldLayoutId id="2147483755" r:id="rId17"/>
    <p:sldLayoutId id="2147483756" r:id="rId18"/>
    <p:sldLayoutId id="2147483758" r:id="rId19"/>
    <p:sldLayoutId id="2147483759" r:id="rId20"/>
  </p:sldLayoutIdLst>
  <p:transition>
    <p:fade thruBlk="1"/>
  </p:transition>
  <p:timing>
    <p:tnLst>
      <p:par>
        <p:cTn id="1" dur="indefinite" restart="never" nodeType="tmRoot"/>
      </p:par>
    </p:tnLst>
  </p:timing>
  <p:hf hdr="0" ftr="0" dt="0"/>
  <p:txStyles>
    <p:titleStyle>
      <a:lvl1pPr algn="l" defTabSz="342900" rtl="0" eaLnBrk="1" latinLnBrk="0" hangingPunct="1">
        <a:spcBef>
          <a:spcPct val="0"/>
        </a:spcBef>
        <a:buNone/>
        <a:defRPr sz="27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SzPct val="80000"/>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SzPct val="80000"/>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hyperlink" Target="mailto:rmassengale@atu.edu" TargetMode="External"/><Relationship Id="rId2" Type="http://schemas.openxmlformats.org/officeDocument/2006/relationships/notesSlide" Target="../notesSlides/notesSlide3.xml"/><Relationship Id="rId1" Type="http://schemas.openxmlformats.org/officeDocument/2006/relationships/slideLayout" Target="../slideLayouts/slideLayout18.xml"/><Relationship Id="rId5" Type="http://schemas.openxmlformats.org/officeDocument/2006/relationships/hyperlink" Target="mailto:sbailey19@atu.edu" TargetMode="External"/><Relationship Id="rId4" Type="http://schemas.openxmlformats.org/officeDocument/2006/relationships/hyperlink" Target="mailto:gcrouch@atu.edu"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04"/>
        <p:cNvGrpSpPr/>
        <p:nvPr/>
      </p:nvGrpSpPr>
      <p:grpSpPr>
        <a:xfrm>
          <a:off x="0" y="0"/>
          <a:ext cx="0" cy="0"/>
          <a:chOff x="0" y="0"/>
          <a:chExt cx="0" cy="0"/>
        </a:xfrm>
      </p:grpSpPr>
      <p:sp>
        <p:nvSpPr>
          <p:cNvPr id="105" name="Shape 105"/>
          <p:cNvSpPr txBox="1">
            <a:spLocks noGrp="1"/>
          </p:cNvSpPr>
          <p:nvPr>
            <p:ph type="ctrTitle"/>
          </p:nvPr>
        </p:nvSpPr>
        <p:spPr>
          <a:xfrm>
            <a:off x="1028475" y="0"/>
            <a:ext cx="5238600" cy="4654502"/>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b="1" dirty="0" smtClean="0">
                <a:latin typeface="Baskerville Old Face" panose="02020602080505020303" pitchFamily="18" charset="0"/>
              </a:rPr>
              <a:t>Sponsored Programs and University </a:t>
            </a:r>
            <a:r>
              <a:rPr lang="en" b="1" dirty="0" smtClean="0">
                <a:latin typeface="Baskerville Old Face" panose="02020602080505020303" pitchFamily="18" charset="0"/>
              </a:rPr>
              <a:t>Initiatives</a:t>
            </a:r>
            <a:r>
              <a:rPr lang="en" sz="2400" b="1" dirty="0" smtClean="0">
                <a:latin typeface="Baskerville Old Face" panose="02020602080505020303" pitchFamily="18" charset="0"/>
              </a:rPr>
              <a:t/>
            </a:r>
            <a:br>
              <a:rPr lang="en" sz="2400" b="1" dirty="0" smtClean="0">
                <a:latin typeface="Baskerville Old Face" panose="02020602080505020303" pitchFamily="18" charset="0"/>
              </a:rPr>
            </a:br>
            <a:r>
              <a:rPr lang="en" sz="2400" b="1" dirty="0" smtClean="0">
                <a:latin typeface="Baskerville Old Face" panose="02020602080505020303" pitchFamily="18" charset="0"/>
              </a:rPr>
              <a:t/>
            </a:r>
            <a:br>
              <a:rPr lang="en" sz="2400" b="1" dirty="0" smtClean="0">
                <a:latin typeface="Baskerville Old Face" panose="02020602080505020303" pitchFamily="18" charset="0"/>
              </a:rPr>
            </a:br>
            <a:r>
              <a:rPr lang="en" sz="2400" b="1" dirty="0" smtClean="0">
                <a:latin typeface="Baskerville Old Face" panose="02020602080505020303" pitchFamily="18" charset="0"/>
              </a:rPr>
              <a:t>Grant Writing Workshop 6/6/18</a:t>
            </a:r>
            <a:endParaRPr sz="2400" b="1" dirty="0">
              <a:latin typeface="Baskerville Old Face" panose="02020602080505020303"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Shape 134"/>
          <p:cNvSpPr txBox="1">
            <a:spLocks noGrp="1"/>
          </p:cNvSpPr>
          <p:nvPr>
            <p:ph type="body" idx="1"/>
          </p:nvPr>
        </p:nvSpPr>
        <p:spPr>
          <a:xfrm>
            <a:off x="1225902" y="654804"/>
            <a:ext cx="7343100" cy="3372600"/>
          </a:xfrm>
          <a:prstGeom prst="rect">
            <a:avLst/>
          </a:prstGeom>
        </p:spPr>
        <p:txBody>
          <a:bodyPr spcFirstLastPara="1" wrap="square" lIns="91425" tIns="91425" rIns="91425" bIns="91425" anchor="ctr" anchorCtr="0">
            <a:noAutofit/>
          </a:bodyPr>
          <a:lstStyle/>
          <a:p>
            <a:pPr>
              <a:buFont typeface="Wingdings" panose="05000000000000000000" pitchFamily="2" charset="2"/>
              <a:buChar char="q"/>
            </a:pPr>
            <a:r>
              <a:rPr lang="en-US" b="1" i="0" dirty="0" smtClean="0">
                <a:solidFill>
                  <a:srgbClr val="699841"/>
                </a:solidFill>
                <a:latin typeface="Baskerville Old Face" panose="02020602080505020303" pitchFamily="18" charset="0"/>
              </a:rPr>
              <a:t>Have SPUI involved in the</a:t>
            </a:r>
          </a:p>
          <a:p>
            <a:pPr marL="457200" lvl="1" indent="0">
              <a:buNone/>
            </a:pPr>
            <a:r>
              <a:rPr lang="en-US" b="1" i="0" dirty="0">
                <a:solidFill>
                  <a:srgbClr val="699841"/>
                </a:solidFill>
                <a:latin typeface="Baskerville Old Face" panose="02020602080505020303" pitchFamily="18" charset="0"/>
              </a:rPr>
              <a:t>e</a:t>
            </a:r>
            <a:r>
              <a:rPr lang="en-US" b="1" i="0" dirty="0" smtClean="0">
                <a:solidFill>
                  <a:srgbClr val="699841"/>
                </a:solidFill>
                <a:latin typeface="Baskerville Old Face" panose="02020602080505020303" pitchFamily="18" charset="0"/>
              </a:rPr>
              <a:t>ntire proposal process.</a:t>
            </a:r>
            <a:endParaRPr lang="en-US" b="1" i="0" dirty="0" smtClean="0">
              <a:solidFill>
                <a:srgbClr val="699841"/>
              </a:solidFill>
              <a:latin typeface="Baskerville Old Face" panose="02020602080505020303" pitchFamily="18" charset="0"/>
            </a:endParaRPr>
          </a:p>
          <a:p>
            <a:pPr>
              <a:buFont typeface="Wingdings" panose="05000000000000000000" pitchFamily="2" charset="2"/>
              <a:buChar char="q"/>
            </a:pPr>
            <a:r>
              <a:rPr lang="en-US" b="1" i="0" dirty="0" smtClean="0">
                <a:solidFill>
                  <a:srgbClr val="699841"/>
                </a:solidFill>
                <a:latin typeface="Baskerville Old Face" panose="02020602080505020303" pitchFamily="18" charset="0"/>
              </a:rPr>
              <a:t>Your final proposal </a:t>
            </a:r>
            <a:r>
              <a:rPr lang="en-US" b="1" i="0" dirty="0">
                <a:solidFill>
                  <a:srgbClr val="699841"/>
                </a:solidFill>
                <a:latin typeface="Baskerville Old Face" panose="02020602080505020303" pitchFamily="18" charset="0"/>
              </a:rPr>
              <a:t>should be </a:t>
            </a:r>
            <a:r>
              <a:rPr lang="en-US" b="1" i="0" dirty="0" smtClean="0">
                <a:solidFill>
                  <a:srgbClr val="699841"/>
                </a:solidFill>
                <a:latin typeface="Baskerville Old Face" panose="02020602080505020303" pitchFamily="18" charset="0"/>
              </a:rPr>
              <a:t/>
            </a:r>
            <a:br>
              <a:rPr lang="en-US" b="1" i="0" dirty="0" smtClean="0">
                <a:solidFill>
                  <a:srgbClr val="699841"/>
                </a:solidFill>
                <a:latin typeface="Baskerville Old Face" panose="02020602080505020303" pitchFamily="18" charset="0"/>
              </a:rPr>
            </a:br>
            <a:r>
              <a:rPr lang="en-US" b="1" i="0" dirty="0" smtClean="0">
                <a:solidFill>
                  <a:srgbClr val="699841"/>
                </a:solidFill>
                <a:latin typeface="Baskerville Old Face" panose="02020602080505020303" pitchFamily="18" charset="0"/>
              </a:rPr>
              <a:t>submitted </a:t>
            </a:r>
            <a:r>
              <a:rPr lang="en-US" b="1" i="0" dirty="0">
                <a:solidFill>
                  <a:srgbClr val="699841"/>
                </a:solidFill>
                <a:latin typeface="Baskerville Old Face" panose="02020602080505020303" pitchFamily="18" charset="0"/>
              </a:rPr>
              <a:t>to OSPUI at </a:t>
            </a:r>
            <a:r>
              <a:rPr lang="en-US" b="1" i="0" dirty="0" smtClean="0">
                <a:solidFill>
                  <a:srgbClr val="699841"/>
                </a:solidFill>
                <a:latin typeface="Baskerville Old Face" panose="02020602080505020303" pitchFamily="18" charset="0"/>
              </a:rPr>
              <a:t/>
            </a:r>
            <a:br>
              <a:rPr lang="en-US" b="1" i="0" dirty="0" smtClean="0">
                <a:solidFill>
                  <a:srgbClr val="699841"/>
                </a:solidFill>
                <a:latin typeface="Baskerville Old Face" panose="02020602080505020303" pitchFamily="18" charset="0"/>
              </a:rPr>
            </a:br>
            <a:r>
              <a:rPr lang="en-US" b="1" i="0" dirty="0" smtClean="0">
                <a:solidFill>
                  <a:srgbClr val="699841"/>
                </a:solidFill>
                <a:latin typeface="Baskerville Old Face" panose="02020602080505020303" pitchFamily="18" charset="0"/>
              </a:rPr>
              <a:t>least </a:t>
            </a:r>
            <a:r>
              <a:rPr lang="en-US" b="1" i="0" dirty="0">
                <a:solidFill>
                  <a:srgbClr val="699841"/>
                </a:solidFill>
                <a:latin typeface="Baskerville Old Face" panose="02020602080505020303" pitchFamily="18" charset="0"/>
              </a:rPr>
              <a:t>5 business days </a:t>
            </a:r>
            <a:r>
              <a:rPr lang="en-US" b="1" i="0" dirty="0" smtClean="0">
                <a:solidFill>
                  <a:srgbClr val="699841"/>
                </a:solidFill>
                <a:latin typeface="Baskerville Old Face" panose="02020602080505020303" pitchFamily="18" charset="0"/>
              </a:rPr>
              <a:t>before </a:t>
            </a:r>
          </a:p>
          <a:p>
            <a:pPr marL="0" indent="0">
              <a:buNone/>
            </a:pPr>
            <a:r>
              <a:rPr lang="en-US" b="1" i="0" dirty="0" smtClean="0">
                <a:solidFill>
                  <a:srgbClr val="699841"/>
                </a:solidFill>
                <a:latin typeface="Baskerville Old Face" panose="02020602080505020303" pitchFamily="18" charset="0"/>
              </a:rPr>
              <a:t>	the </a:t>
            </a:r>
            <a:r>
              <a:rPr lang="en-US" b="1" i="0" dirty="0">
                <a:solidFill>
                  <a:srgbClr val="699841"/>
                </a:solidFill>
                <a:latin typeface="Baskerville Old Face" panose="02020602080505020303" pitchFamily="18" charset="0"/>
              </a:rPr>
              <a:t>due date</a:t>
            </a:r>
            <a:r>
              <a:rPr lang="en-US" b="1" i="0" dirty="0" smtClean="0">
                <a:solidFill>
                  <a:srgbClr val="699841"/>
                </a:solidFill>
                <a:latin typeface="Baskerville Old Face" panose="02020602080505020303" pitchFamily="18" charset="0"/>
              </a:rPr>
              <a:t>.</a:t>
            </a:r>
            <a:endParaRPr lang="en-US" b="1" i="0" dirty="0">
              <a:solidFill>
                <a:srgbClr val="699841"/>
              </a:solidFill>
              <a:latin typeface="Baskerville Old Face" panose="02020602080505020303"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Shape 126"/>
        <p:cNvGrpSpPr/>
        <p:nvPr/>
      </p:nvGrpSpPr>
      <p:grpSpPr>
        <a:xfrm>
          <a:off x="0" y="0"/>
          <a:ext cx="0" cy="0"/>
          <a:chOff x="0" y="0"/>
          <a:chExt cx="0" cy="0"/>
        </a:xfrm>
      </p:grpSpPr>
      <p:sp>
        <p:nvSpPr>
          <p:cNvPr id="127" name="Shape 127"/>
          <p:cNvSpPr txBox="1">
            <a:spLocks noGrp="1"/>
          </p:cNvSpPr>
          <p:nvPr>
            <p:ph type="ctrTitle"/>
          </p:nvPr>
        </p:nvSpPr>
        <p:spPr>
          <a:xfrm>
            <a:off x="1173948" y="1472514"/>
            <a:ext cx="5220000" cy="1159800"/>
          </a:xfrm>
          <a:prstGeom prst="rect">
            <a:avLst/>
          </a:prstGeom>
          <a:noFill/>
        </p:spPr>
        <p:txBody>
          <a:bodyPr spcFirstLastPara="1" wrap="square" lIns="91425" tIns="91425" rIns="91425" bIns="91425" anchor="b" anchorCtr="0">
            <a:noAutofit/>
          </a:bodyPr>
          <a:lstStyle/>
          <a:p>
            <a:pPr marL="0" lvl="0" indent="0" rtl="0">
              <a:spcBef>
                <a:spcPts val="0"/>
              </a:spcBef>
              <a:spcAft>
                <a:spcPts val="0"/>
              </a:spcAft>
              <a:buNone/>
            </a:pPr>
            <a:r>
              <a:rPr lang="en" sz="5400" b="1" dirty="0" smtClean="0">
                <a:latin typeface="Baskerville Old Face" panose="02020602080505020303" pitchFamily="18" charset="0"/>
              </a:rPr>
              <a:t>Who we are…</a:t>
            </a:r>
            <a:endParaRPr sz="5400" b="1" dirty="0">
              <a:latin typeface="Baskerville Old Face" panose="02020602080505020303" pitchFamily="18" charset="0"/>
            </a:endParaRPr>
          </a:p>
        </p:txBody>
      </p:sp>
      <p:sp>
        <p:nvSpPr>
          <p:cNvPr id="129" name="Shape 129"/>
          <p:cNvSpPr txBox="1">
            <a:spLocks noGrp="1"/>
          </p:cNvSpPr>
          <p:nvPr>
            <p:ph type="sldNum" idx="4294967295"/>
          </p:nvPr>
        </p:nvSpPr>
        <p:spPr>
          <a:xfrm>
            <a:off x="0" y="0"/>
            <a:ext cx="595313" cy="731838"/>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Shape 110"/>
          <p:cNvSpPr txBox="1">
            <a:spLocks noGrp="1"/>
          </p:cNvSpPr>
          <p:nvPr>
            <p:ph type="title"/>
          </p:nvPr>
        </p:nvSpPr>
        <p:spPr>
          <a:prstGeom prst="rect">
            <a:avLst/>
          </a:prstGeom>
        </p:spPr>
        <p:txBody>
          <a:bodyPr spcFirstLastPara="1" wrap="square" lIns="91425" tIns="91425" rIns="91425" bIns="91425" anchor="ctr" anchorCtr="0">
            <a:noAutofit/>
          </a:bodyPr>
          <a:lstStyle/>
          <a:p>
            <a:pPr marL="0" lvl="0" indent="0" rtl="0">
              <a:spcBef>
                <a:spcPts val="0"/>
              </a:spcBef>
              <a:spcAft>
                <a:spcPts val="0"/>
              </a:spcAft>
              <a:buNone/>
            </a:pPr>
            <a:r>
              <a:rPr lang="en" b="1" dirty="0" smtClean="0">
                <a:latin typeface="Baskerville Old Face" panose="02020602080505020303" pitchFamily="18" charset="0"/>
              </a:rPr>
              <a:t>Office Personnel</a:t>
            </a:r>
            <a:endParaRPr b="1" dirty="0">
              <a:latin typeface="Baskerville Old Face" panose="02020602080505020303" pitchFamily="18" charset="0"/>
            </a:endParaRPr>
          </a:p>
        </p:txBody>
      </p:sp>
      <p:sp>
        <p:nvSpPr>
          <p:cNvPr id="111" name="Shape 111"/>
          <p:cNvSpPr txBox="1">
            <a:spLocks noGrp="1"/>
          </p:cNvSpPr>
          <p:nvPr>
            <p:ph type="body" idx="2"/>
          </p:nvPr>
        </p:nvSpPr>
        <p:spPr>
          <a:xfrm>
            <a:off x="734291" y="1349550"/>
            <a:ext cx="6435435" cy="1791900"/>
          </a:xfrm>
          <a:prstGeom prst="rect">
            <a:avLst/>
          </a:prstGeom>
          <a:solidFill>
            <a:schemeClr val="bg1"/>
          </a:solidFill>
        </p:spPr>
        <p:txBody>
          <a:bodyPr spcFirstLastPara="1" wrap="square" lIns="91425" tIns="91425" rIns="91425" bIns="91425" anchor="t" anchorCtr="0">
            <a:noAutofit/>
          </a:bodyPr>
          <a:lstStyle/>
          <a:p>
            <a:r>
              <a:rPr lang="en-US" sz="1400" dirty="0"/>
              <a:t>Dr. Rick Massengale, Associate Vice President of Sponsored Programs and University Initiatives. 968-0320, </a:t>
            </a:r>
            <a:r>
              <a:rPr lang="en-US" sz="1400" dirty="0">
                <a:hlinkClick r:id="rId3"/>
              </a:rPr>
              <a:t>rmassengale@atu.edu</a:t>
            </a:r>
            <a:endParaRPr lang="en-US" sz="1400" dirty="0"/>
          </a:p>
          <a:p>
            <a:pPr marL="0" indent="0">
              <a:buNone/>
            </a:pPr>
            <a:endParaRPr lang="en-US" sz="1400" dirty="0"/>
          </a:p>
          <a:p>
            <a:r>
              <a:rPr lang="en-US" sz="1400" dirty="0"/>
              <a:t>Greg Crouch, Director of Grants and Sponsored Programs, Pre-Award.    880-4329, </a:t>
            </a:r>
            <a:r>
              <a:rPr lang="en-US" sz="1400" dirty="0">
                <a:hlinkClick r:id="rId4"/>
              </a:rPr>
              <a:t>gcrouch@atu.edu</a:t>
            </a:r>
            <a:endParaRPr lang="en-US" sz="1400" dirty="0"/>
          </a:p>
          <a:p>
            <a:endParaRPr lang="en-US" sz="1400" dirty="0"/>
          </a:p>
          <a:p>
            <a:r>
              <a:rPr lang="en-US" sz="1400" dirty="0"/>
              <a:t>Sara Bailey, Coordinator of Sponsored Programs and University Initiatives. 880-4327, </a:t>
            </a:r>
            <a:r>
              <a:rPr lang="en-US" sz="1400" dirty="0">
                <a:hlinkClick r:id="rId5"/>
              </a:rPr>
              <a:t>sbailey19@atu.edu</a:t>
            </a:r>
            <a:endParaRPr lang="en-US" sz="1400" dirty="0"/>
          </a:p>
          <a:p>
            <a:pPr marL="0" lvl="0" indent="0" rtl="0">
              <a:spcBef>
                <a:spcPts val="600"/>
              </a:spcBef>
              <a:spcAft>
                <a:spcPts val="0"/>
              </a:spcAft>
              <a:buNone/>
            </a:pPr>
            <a:endParaRPr sz="1400" dirty="0"/>
          </a:p>
        </p:txBody>
      </p:sp>
      <p:sp>
        <p:nvSpPr>
          <p:cNvPr id="114" name="Shape 114"/>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Shape 126"/>
        <p:cNvGrpSpPr/>
        <p:nvPr/>
      </p:nvGrpSpPr>
      <p:grpSpPr>
        <a:xfrm>
          <a:off x="0" y="0"/>
          <a:ext cx="0" cy="0"/>
          <a:chOff x="0" y="0"/>
          <a:chExt cx="0" cy="0"/>
        </a:xfrm>
      </p:grpSpPr>
      <p:sp>
        <p:nvSpPr>
          <p:cNvPr id="127" name="Shape 127"/>
          <p:cNvSpPr txBox="1">
            <a:spLocks noGrp="1"/>
          </p:cNvSpPr>
          <p:nvPr>
            <p:ph type="ctrTitle"/>
          </p:nvPr>
        </p:nvSpPr>
        <p:spPr>
          <a:xfrm>
            <a:off x="1236293" y="1403241"/>
            <a:ext cx="5220000" cy="1159800"/>
          </a:xfrm>
          <a:prstGeom prst="rect">
            <a:avLst/>
          </a:prstGeom>
          <a:noFill/>
        </p:spPr>
        <p:txBody>
          <a:bodyPr spcFirstLastPara="1" wrap="square" lIns="91425" tIns="91425" rIns="91425" bIns="91425" anchor="b" anchorCtr="0">
            <a:noAutofit/>
          </a:bodyPr>
          <a:lstStyle/>
          <a:p>
            <a:r>
              <a:rPr lang="en-US" sz="5400" b="1" dirty="0" smtClean="0">
                <a:latin typeface="Baskerville Old Face" panose="02020602080505020303" pitchFamily="18" charset="0"/>
              </a:rPr>
              <a:t>What we do…</a:t>
            </a:r>
            <a:endParaRPr sz="5400" b="1" dirty="0">
              <a:latin typeface="Baskerville Old Face" panose="02020602080505020303" pitchFamily="18" charset="0"/>
            </a:endParaRPr>
          </a:p>
        </p:txBody>
      </p:sp>
      <p:sp>
        <p:nvSpPr>
          <p:cNvPr id="129" name="Shape 129"/>
          <p:cNvSpPr txBox="1">
            <a:spLocks noGrp="1"/>
          </p:cNvSpPr>
          <p:nvPr>
            <p:ph type="sldNum" idx="4294967295"/>
          </p:nvPr>
        </p:nvSpPr>
        <p:spPr>
          <a:xfrm>
            <a:off x="0" y="0"/>
            <a:ext cx="595313" cy="731838"/>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t>4</a:t>
            </a:fld>
            <a:endParaRPr/>
          </a:p>
        </p:txBody>
      </p:sp>
    </p:spTree>
    <p:extLst>
      <p:ext uri="{BB962C8B-B14F-4D97-AF65-F5344CB8AC3E}">
        <p14:creationId xmlns:p14="http://schemas.microsoft.com/office/powerpoint/2010/main" val="202693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Shape 110"/>
          <p:cNvSpPr txBox="1">
            <a:spLocks noGrp="1"/>
          </p:cNvSpPr>
          <p:nvPr>
            <p:ph type="title"/>
          </p:nvPr>
        </p:nvSpPr>
        <p:spPr>
          <a:xfrm>
            <a:off x="1115241" y="189722"/>
            <a:ext cx="7574400" cy="749100"/>
          </a:xfrm>
          <a:prstGeom prst="rect">
            <a:avLst/>
          </a:prstGeom>
        </p:spPr>
        <p:txBody>
          <a:bodyPr spcFirstLastPara="1" wrap="square" lIns="91425" tIns="91425" rIns="91425" bIns="91425" anchor="ctr" anchorCtr="0">
            <a:noAutofit/>
          </a:bodyPr>
          <a:lstStyle/>
          <a:p>
            <a:pPr marL="0" lvl="0" indent="0" rtl="0">
              <a:spcBef>
                <a:spcPts val="0"/>
              </a:spcBef>
              <a:spcAft>
                <a:spcPts val="0"/>
              </a:spcAft>
              <a:buNone/>
            </a:pPr>
            <a:r>
              <a:rPr lang="en" sz="3200" b="1" dirty="0" smtClean="0">
                <a:latin typeface="Baskerville Old Face" panose="02020602080505020303" pitchFamily="18" charset="0"/>
              </a:rPr>
              <a:t>Services Provided</a:t>
            </a:r>
            <a:endParaRPr sz="3200" b="1" dirty="0">
              <a:latin typeface="Baskerville Old Face" panose="02020602080505020303" pitchFamily="18" charset="0"/>
            </a:endParaRPr>
          </a:p>
        </p:txBody>
      </p:sp>
      <p:sp>
        <p:nvSpPr>
          <p:cNvPr id="111" name="Shape 111"/>
          <p:cNvSpPr txBox="1">
            <a:spLocks noGrp="1"/>
          </p:cNvSpPr>
          <p:nvPr>
            <p:ph type="body" idx="2"/>
          </p:nvPr>
        </p:nvSpPr>
        <p:spPr>
          <a:xfrm>
            <a:off x="734291" y="760731"/>
            <a:ext cx="6675252" cy="3340215"/>
          </a:xfrm>
          <a:prstGeom prst="rect">
            <a:avLst/>
          </a:prstGeom>
          <a:solidFill>
            <a:schemeClr val="bg1"/>
          </a:solidFill>
        </p:spPr>
        <p:txBody>
          <a:bodyPr spcFirstLastPara="1" wrap="square" lIns="91425" tIns="91425" rIns="91425" bIns="91425" anchor="t" anchorCtr="0">
            <a:noAutofit/>
          </a:bodyPr>
          <a:lstStyle/>
          <a:p>
            <a:pPr marL="63500" indent="0">
              <a:buNone/>
            </a:pPr>
            <a:r>
              <a:rPr lang="en-US" sz="1600" b="1" dirty="0" smtClean="0">
                <a:latin typeface="Baskerville Old Face" panose="02020602080505020303" pitchFamily="18" charset="0"/>
              </a:rPr>
              <a:t>Sponsored Programs</a:t>
            </a:r>
            <a:endParaRPr lang="en-US" sz="1600" b="1" dirty="0">
              <a:latin typeface="Baskerville Old Face" panose="02020602080505020303" pitchFamily="18" charset="0"/>
            </a:endParaRPr>
          </a:p>
          <a:p>
            <a:pPr lvl="1">
              <a:buFont typeface="Arial" panose="020B0604020202020204" pitchFamily="34" charset="0"/>
              <a:buChar char="•"/>
            </a:pPr>
            <a:r>
              <a:rPr lang="en-US" sz="1400" dirty="0" smtClean="0">
                <a:latin typeface="Baskerville Old Face" panose="02020602080505020303" pitchFamily="18" charset="0"/>
              </a:rPr>
              <a:t>Review </a:t>
            </a:r>
            <a:r>
              <a:rPr lang="en-US" sz="1400" dirty="0">
                <a:latin typeface="Baskerville Old Face" panose="02020602080505020303" pitchFamily="18" charset="0"/>
              </a:rPr>
              <a:t>and interpret solicitations</a:t>
            </a:r>
          </a:p>
          <a:p>
            <a:pPr lvl="1">
              <a:buFont typeface="Arial" panose="020B0604020202020204" pitchFamily="34" charset="0"/>
              <a:buChar char="•"/>
            </a:pPr>
            <a:r>
              <a:rPr lang="en-US" sz="1400" dirty="0">
                <a:latin typeface="Baskerville Old Face" panose="02020602080505020303" pitchFamily="18" charset="0"/>
              </a:rPr>
              <a:t>Develop grant proposals for external submission</a:t>
            </a:r>
          </a:p>
          <a:p>
            <a:pPr lvl="1">
              <a:buFont typeface="Arial" panose="020B0604020202020204" pitchFamily="34" charset="0"/>
              <a:buChar char="•"/>
            </a:pPr>
            <a:r>
              <a:rPr lang="en-US" sz="1400" dirty="0">
                <a:latin typeface="Baskerville Old Face" panose="02020602080505020303" pitchFamily="18" charset="0"/>
              </a:rPr>
              <a:t>Create and format grant budgets</a:t>
            </a:r>
          </a:p>
          <a:p>
            <a:pPr lvl="1">
              <a:buFont typeface="Arial" panose="020B0604020202020204" pitchFamily="34" charset="0"/>
              <a:buChar char="•"/>
            </a:pPr>
            <a:r>
              <a:rPr lang="en-US" sz="1400" dirty="0">
                <a:latin typeface="Baskerville Old Face" panose="02020602080505020303" pitchFamily="18" charset="0"/>
              </a:rPr>
              <a:t>Proposal review and facilitation of final internal approvals</a:t>
            </a:r>
          </a:p>
          <a:p>
            <a:pPr lvl="1">
              <a:buFont typeface="Arial" panose="020B0604020202020204" pitchFamily="34" charset="0"/>
              <a:buChar char="•"/>
            </a:pPr>
            <a:r>
              <a:rPr lang="en-US" sz="1400" dirty="0">
                <a:latin typeface="Baskerville Old Face" panose="02020602080505020303" pitchFamily="18" charset="0"/>
              </a:rPr>
              <a:t>Develop policies and procedures to comply with federal guidelines</a:t>
            </a:r>
          </a:p>
          <a:p>
            <a:pPr lvl="1">
              <a:buFont typeface="Arial" panose="020B0604020202020204" pitchFamily="34" charset="0"/>
              <a:buChar char="•"/>
            </a:pPr>
            <a:r>
              <a:rPr lang="en-US" sz="1400" dirty="0">
                <a:latin typeface="Baskerville Old Face" panose="02020602080505020303" pitchFamily="18" charset="0"/>
              </a:rPr>
              <a:t>Assist faculty in setting up accounts with </a:t>
            </a:r>
            <a:r>
              <a:rPr lang="en-US" sz="1400" dirty="0" err="1">
                <a:latin typeface="Baskerville Old Face" panose="02020602080505020303" pitchFamily="18" charset="0"/>
              </a:rPr>
              <a:t>GrantForward</a:t>
            </a:r>
            <a:r>
              <a:rPr lang="en-US" sz="1400" dirty="0">
                <a:latin typeface="Baskerville Old Face" panose="02020602080505020303" pitchFamily="18" charset="0"/>
              </a:rPr>
              <a:t> and grants.gov for locating external funding </a:t>
            </a:r>
            <a:r>
              <a:rPr lang="en-US" sz="1400" dirty="0" smtClean="0">
                <a:latin typeface="Baskerville Old Face" panose="02020602080505020303" pitchFamily="18" charset="0"/>
              </a:rPr>
              <a:t>sources</a:t>
            </a:r>
            <a:endParaRPr lang="en-US" sz="1600" dirty="0" smtClean="0">
              <a:latin typeface="Baskerville Old Face" panose="02020602080505020303" pitchFamily="18" charset="0"/>
            </a:endParaRPr>
          </a:p>
          <a:p>
            <a:pPr marL="63500" indent="0">
              <a:buNone/>
            </a:pPr>
            <a:r>
              <a:rPr lang="en-US" sz="1600" b="1" dirty="0" smtClean="0">
                <a:latin typeface="Baskerville Old Face" panose="02020602080505020303" pitchFamily="18" charset="0"/>
              </a:rPr>
              <a:t>Committee Support</a:t>
            </a:r>
          </a:p>
          <a:p>
            <a:pPr lvl="1">
              <a:buFont typeface="Arial" panose="020B0604020202020204" pitchFamily="34" charset="0"/>
              <a:buChar char="•"/>
            </a:pPr>
            <a:r>
              <a:rPr lang="en-US" sz="1400" dirty="0">
                <a:latin typeface="Baskerville Old Face" panose="02020602080505020303" pitchFamily="18" charset="0"/>
              </a:rPr>
              <a:t>Maintain Institutional Animal Care and Use Committee (IACUC) protocols.</a:t>
            </a:r>
          </a:p>
          <a:p>
            <a:pPr lvl="1">
              <a:buFont typeface="Arial" panose="020B0604020202020204" pitchFamily="34" charset="0"/>
              <a:buChar char="•"/>
            </a:pPr>
            <a:r>
              <a:rPr lang="en-US" sz="1400" dirty="0">
                <a:latin typeface="Baskerville Old Face" panose="02020602080505020303" pitchFamily="18" charset="0"/>
              </a:rPr>
              <a:t>Maintain Institutional Review Board (IRB) protocols.</a:t>
            </a:r>
          </a:p>
          <a:p>
            <a:pPr lvl="1">
              <a:buFont typeface="Arial" panose="020B0604020202020204" pitchFamily="34" charset="0"/>
              <a:buChar char="•"/>
            </a:pPr>
            <a:r>
              <a:rPr lang="en-US" sz="1400" dirty="0">
                <a:latin typeface="Baskerville Old Face" panose="02020602080505020303" pitchFamily="18" charset="0"/>
              </a:rPr>
              <a:t>Provide administrative assistance to the Institutional Biosafety Committee.</a:t>
            </a:r>
          </a:p>
          <a:p>
            <a:pPr lvl="1">
              <a:buFont typeface="Arial" panose="020B0604020202020204" pitchFamily="34" charset="0"/>
              <a:buChar char="•"/>
            </a:pPr>
            <a:r>
              <a:rPr lang="en-US" sz="1400" dirty="0">
                <a:latin typeface="Baskerville Old Face" panose="02020602080505020303" pitchFamily="18" charset="0"/>
              </a:rPr>
              <a:t>Assist the Interdisciplinary Research Center (IRC</a:t>
            </a:r>
            <a:r>
              <a:rPr lang="en-US" sz="1400" dirty="0" smtClean="0">
                <a:latin typeface="Baskerville Old Face" panose="02020602080505020303" pitchFamily="18" charset="0"/>
              </a:rPr>
              <a:t>).</a:t>
            </a:r>
            <a:endParaRPr lang="en-US" sz="1600" dirty="0">
              <a:latin typeface="Baskerville Old Face" panose="02020602080505020303" pitchFamily="18" charset="0"/>
            </a:endParaRPr>
          </a:p>
          <a:p>
            <a:pPr marL="0" lvl="0" indent="0" rtl="0">
              <a:spcBef>
                <a:spcPts val="600"/>
              </a:spcBef>
              <a:spcAft>
                <a:spcPts val="0"/>
              </a:spcAft>
              <a:buNone/>
            </a:pPr>
            <a:endParaRPr sz="1400" dirty="0"/>
          </a:p>
        </p:txBody>
      </p:sp>
      <p:sp>
        <p:nvSpPr>
          <p:cNvPr id="114" name="Shape 114"/>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t>5</a:t>
            </a:fld>
            <a:endParaRPr/>
          </a:p>
        </p:txBody>
      </p:sp>
    </p:spTree>
    <p:extLst>
      <p:ext uri="{BB962C8B-B14F-4D97-AF65-F5344CB8AC3E}">
        <p14:creationId xmlns:p14="http://schemas.microsoft.com/office/powerpoint/2010/main" val="4271520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Shape 126"/>
        <p:cNvGrpSpPr/>
        <p:nvPr/>
      </p:nvGrpSpPr>
      <p:grpSpPr>
        <a:xfrm>
          <a:off x="0" y="0"/>
          <a:ext cx="0" cy="0"/>
          <a:chOff x="0" y="0"/>
          <a:chExt cx="0" cy="0"/>
        </a:xfrm>
      </p:grpSpPr>
      <p:sp>
        <p:nvSpPr>
          <p:cNvPr id="127" name="Shape 127"/>
          <p:cNvSpPr txBox="1">
            <a:spLocks noGrp="1"/>
          </p:cNvSpPr>
          <p:nvPr>
            <p:ph type="ctrTitle"/>
          </p:nvPr>
        </p:nvSpPr>
        <p:spPr>
          <a:xfrm>
            <a:off x="810491" y="1403241"/>
            <a:ext cx="6248400" cy="1159800"/>
          </a:xfrm>
          <a:prstGeom prst="rect">
            <a:avLst/>
          </a:prstGeom>
          <a:noFill/>
        </p:spPr>
        <p:txBody>
          <a:bodyPr spcFirstLastPara="1" wrap="square" lIns="91425" tIns="91425" rIns="91425" bIns="91425" anchor="b" anchorCtr="0">
            <a:noAutofit/>
          </a:bodyPr>
          <a:lstStyle/>
          <a:p>
            <a:r>
              <a:rPr lang="en-US" sz="5400" b="1" dirty="0" smtClean="0">
                <a:latin typeface="Baskerville Old Face" panose="02020602080505020303" pitchFamily="18" charset="0"/>
              </a:rPr>
              <a:t>Why we do it…</a:t>
            </a:r>
            <a:endParaRPr sz="5400" b="1" dirty="0">
              <a:latin typeface="Baskerville Old Face" panose="02020602080505020303" pitchFamily="18" charset="0"/>
            </a:endParaRPr>
          </a:p>
        </p:txBody>
      </p:sp>
      <p:sp>
        <p:nvSpPr>
          <p:cNvPr id="129" name="Shape 129"/>
          <p:cNvSpPr txBox="1">
            <a:spLocks noGrp="1"/>
          </p:cNvSpPr>
          <p:nvPr>
            <p:ph type="sldNum" idx="4294967295"/>
          </p:nvPr>
        </p:nvSpPr>
        <p:spPr>
          <a:xfrm>
            <a:off x="0" y="0"/>
            <a:ext cx="595313" cy="731838"/>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t>6</a:t>
            </a:fld>
            <a:endParaRPr/>
          </a:p>
        </p:txBody>
      </p:sp>
    </p:spTree>
    <p:extLst>
      <p:ext uri="{BB962C8B-B14F-4D97-AF65-F5344CB8AC3E}">
        <p14:creationId xmlns:p14="http://schemas.microsoft.com/office/powerpoint/2010/main" val="37666132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1" name="Shape 111"/>
          <p:cNvSpPr txBox="1">
            <a:spLocks noGrp="1"/>
          </p:cNvSpPr>
          <p:nvPr>
            <p:ph type="body" idx="2"/>
          </p:nvPr>
        </p:nvSpPr>
        <p:spPr>
          <a:xfrm>
            <a:off x="515072" y="449663"/>
            <a:ext cx="6335671" cy="3766737"/>
          </a:xfrm>
          <a:prstGeom prst="rect">
            <a:avLst/>
          </a:prstGeom>
          <a:solidFill>
            <a:schemeClr val="bg1"/>
          </a:solidFill>
        </p:spPr>
        <p:txBody>
          <a:bodyPr spcFirstLastPara="1" wrap="square" lIns="91425" tIns="91425" rIns="91425" bIns="91425" anchor="t" anchorCtr="0">
            <a:noAutofit/>
          </a:bodyPr>
          <a:lstStyle/>
          <a:p>
            <a:pPr marL="63500" indent="0">
              <a:buNone/>
            </a:pPr>
            <a:r>
              <a:rPr lang="en-US" sz="1400" b="1" dirty="0" smtClean="0">
                <a:latin typeface="Baskerville Old Face" panose="02020602080505020303" pitchFamily="18" charset="0"/>
              </a:rPr>
              <a:t>Per Goal 1 of the Arkansas Tech University Strategic Plan, the Office of Sponsored Programs and University Initiatives was established to “[assist] in securing external funds for student success initiatives, high-impact learning experiences, professional development and community engagement opportunities, and scholarly activities.”</a:t>
            </a:r>
            <a:r>
              <a:rPr lang="en-US" sz="1400" dirty="0">
                <a:latin typeface="Baskerville Old Face" panose="02020602080505020303" pitchFamily="18" charset="0"/>
              </a:rPr>
              <a:t> </a:t>
            </a:r>
            <a:br>
              <a:rPr lang="en-US" sz="1400" dirty="0">
                <a:latin typeface="Baskerville Old Face" panose="02020602080505020303" pitchFamily="18" charset="0"/>
              </a:rPr>
            </a:br>
            <a:endParaRPr lang="en-US" sz="1400" dirty="0">
              <a:latin typeface="Baskerville Old Face" panose="02020602080505020303" pitchFamily="18" charset="0"/>
            </a:endParaRPr>
          </a:p>
          <a:p>
            <a:pPr marL="63500" indent="0">
              <a:buNone/>
            </a:pPr>
            <a:r>
              <a:rPr lang="en-US" sz="1400" b="1" dirty="0" smtClean="0">
                <a:latin typeface="Baskerville Old Face" panose="02020602080505020303" pitchFamily="18" charset="0"/>
              </a:rPr>
              <a:t>Mission </a:t>
            </a:r>
            <a:r>
              <a:rPr lang="en-US" sz="1400" b="1" dirty="0">
                <a:latin typeface="Baskerville Old Face" panose="02020602080505020303" pitchFamily="18" charset="0"/>
              </a:rPr>
              <a:t>Statement</a:t>
            </a:r>
            <a:endParaRPr lang="en-US" sz="1400" dirty="0">
              <a:latin typeface="Baskerville Old Face" panose="02020602080505020303" pitchFamily="18" charset="0"/>
            </a:endParaRPr>
          </a:p>
          <a:p>
            <a:pPr marL="63500" indent="0">
              <a:buNone/>
            </a:pPr>
            <a:r>
              <a:rPr lang="en-US" sz="1400" dirty="0">
                <a:latin typeface="Baskerville Old Face" panose="02020602080505020303" pitchFamily="18" charset="0"/>
              </a:rPr>
              <a:t>The Office of Sponsored Programs and University Initiatives (OSPUI) is committed to providing knowledgeable and efficient support to faculty and university constituents by facilitating healthy relationships with external funding agencies and industry partners. OSPUI promotes institutional success by helping to locate available funding sources, interpreting solicitations, and reviewing project budgets and proposals. OSPUI is dedicated to promoting collaborations that stimulate academic and economic innovation while enhancing diverse partnerships within the university, community, and beyond.  </a:t>
            </a:r>
            <a:r>
              <a:rPr lang="en-US" sz="1400" dirty="0" smtClean="0">
                <a:latin typeface="Baskerville Old Face" panose="02020602080505020303" pitchFamily="18" charset="0"/>
              </a:rPr>
              <a:t/>
            </a:r>
            <a:br>
              <a:rPr lang="en-US" sz="1400" dirty="0" smtClean="0">
                <a:latin typeface="Baskerville Old Face" panose="02020602080505020303" pitchFamily="18" charset="0"/>
              </a:rPr>
            </a:br>
            <a:endParaRPr lang="en-US" sz="1400" dirty="0">
              <a:latin typeface="Baskerville Old Face" panose="02020602080505020303" pitchFamily="18" charset="0"/>
            </a:endParaRPr>
          </a:p>
          <a:p>
            <a:pPr marL="63500" indent="0">
              <a:buNone/>
            </a:pPr>
            <a:r>
              <a:rPr lang="en-US" sz="1400" b="1" dirty="0">
                <a:latin typeface="Baskerville Old Face" panose="02020602080505020303" pitchFamily="18" charset="0"/>
              </a:rPr>
              <a:t>Vision Statement </a:t>
            </a:r>
            <a:endParaRPr lang="en-US" sz="1400" dirty="0">
              <a:latin typeface="Baskerville Old Face" panose="02020602080505020303" pitchFamily="18" charset="0"/>
            </a:endParaRPr>
          </a:p>
          <a:p>
            <a:pPr marL="63500" indent="0">
              <a:buNone/>
            </a:pPr>
            <a:r>
              <a:rPr lang="en-US" sz="1400" dirty="0">
                <a:latin typeface="Baskerville Old Face" panose="02020602080505020303" pitchFamily="18" charset="0"/>
              </a:rPr>
              <a:t>OSPUI: Promoting university success through fostering academic partnerships and industry </a:t>
            </a:r>
            <a:r>
              <a:rPr lang="en-US" sz="1400" dirty="0" smtClean="0">
                <a:latin typeface="Baskerville Old Face" panose="02020602080505020303" pitchFamily="18" charset="0"/>
              </a:rPr>
              <a:t>collaboration</a:t>
            </a:r>
            <a:r>
              <a:rPr lang="en-US" sz="1600" dirty="0">
                <a:latin typeface="Baskerville Old Face" panose="02020602080505020303" pitchFamily="18" charset="0"/>
              </a:rPr>
              <a:t>.</a:t>
            </a:r>
            <a:endParaRPr lang="en-US" sz="1400" dirty="0">
              <a:latin typeface="Baskerville Old Face" panose="02020602080505020303" pitchFamily="18" charset="0"/>
            </a:endParaRPr>
          </a:p>
        </p:txBody>
      </p:sp>
    </p:spTree>
    <p:extLst>
      <p:ext uri="{BB962C8B-B14F-4D97-AF65-F5344CB8AC3E}">
        <p14:creationId xmlns:p14="http://schemas.microsoft.com/office/powerpoint/2010/main" val="40149365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Shape 126"/>
        <p:cNvGrpSpPr/>
        <p:nvPr/>
      </p:nvGrpSpPr>
      <p:grpSpPr>
        <a:xfrm>
          <a:off x="0" y="0"/>
          <a:ext cx="0" cy="0"/>
          <a:chOff x="0" y="0"/>
          <a:chExt cx="0" cy="0"/>
        </a:xfrm>
      </p:grpSpPr>
      <p:sp>
        <p:nvSpPr>
          <p:cNvPr id="127" name="Shape 127"/>
          <p:cNvSpPr txBox="1">
            <a:spLocks noGrp="1"/>
          </p:cNvSpPr>
          <p:nvPr>
            <p:ph type="ctrTitle"/>
          </p:nvPr>
        </p:nvSpPr>
        <p:spPr>
          <a:xfrm>
            <a:off x="810491" y="1403241"/>
            <a:ext cx="6248400" cy="1159800"/>
          </a:xfrm>
          <a:prstGeom prst="rect">
            <a:avLst/>
          </a:prstGeom>
          <a:noFill/>
        </p:spPr>
        <p:txBody>
          <a:bodyPr spcFirstLastPara="1" wrap="square" lIns="91425" tIns="91425" rIns="91425" bIns="91425" anchor="b" anchorCtr="0">
            <a:noAutofit/>
          </a:bodyPr>
          <a:lstStyle/>
          <a:p>
            <a:r>
              <a:rPr lang="en-US" sz="5400" b="1" dirty="0" smtClean="0">
                <a:latin typeface="Baskerville Old Face" panose="02020602080505020303" pitchFamily="18" charset="0"/>
              </a:rPr>
              <a:t>How to get started…</a:t>
            </a:r>
            <a:endParaRPr sz="5400" b="1" dirty="0">
              <a:latin typeface="Baskerville Old Face" panose="02020602080505020303" pitchFamily="18" charset="0"/>
            </a:endParaRPr>
          </a:p>
        </p:txBody>
      </p:sp>
      <p:sp>
        <p:nvSpPr>
          <p:cNvPr id="129" name="Shape 129"/>
          <p:cNvSpPr txBox="1">
            <a:spLocks noGrp="1"/>
          </p:cNvSpPr>
          <p:nvPr>
            <p:ph type="sldNum" idx="4294967295"/>
          </p:nvPr>
        </p:nvSpPr>
        <p:spPr>
          <a:xfrm>
            <a:off x="0" y="0"/>
            <a:ext cx="595313" cy="731838"/>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t>8</a:t>
            </a:fld>
            <a:endParaRPr/>
          </a:p>
        </p:txBody>
      </p:sp>
    </p:spTree>
    <p:extLst>
      <p:ext uri="{BB962C8B-B14F-4D97-AF65-F5344CB8AC3E}">
        <p14:creationId xmlns:p14="http://schemas.microsoft.com/office/powerpoint/2010/main" val="19909911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200" name="Shape 200"/>
          <p:cNvSpPr txBox="1">
            <a:spLocks noGrp="1"/>
          </p:cNvSpPr>
          <p:nvPr>
            <p:ph type="sldNum" sz="quarter" idx="12"/>
          </p:nvPr>
        </p:nvSpPr>
        <p:spPr>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t>9</a:t>
            </a:fld>
            <a:endParaRPr/>
          </a:p>
        </p:txBody>
      </p:sp>
      <p:graphicFrame>
        <p:nvGraphicFramePr>
          <p:cNvPr id="2" name="Diagram 1"/>
          <p:cNvGraphicFramePr/>
          <p:nvPr>
            <p:extLst>
              <p:ext uri="{D42A27DB-BD31-4B8C-83A1-F6EECF244321}">
                <p14:modId xmlns:p14="http://schemas.microsoft.com/office/powerpoint/2010/main" val="4000027824"/>
              </p:ext>
            </p:extLst>
          </p:nvPr>
        </p:nvGraphicFramePr>
        <p:xfrm>
          <a:off x="644236" y="370834"/>
          <a:ext cx="6400800" cy="44340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theme/theme1.xml><?xml version="1.0" encoding="utf-8"?>
<a:theme xmlns:a="http://schemas.openxmlformats.org/drawingml/2006/main" name="Facet">
  <a:themeElements>
    <a:clrScheme name="Custom 1">
      <a:dk1>
        <a:sysClr val="windowText" lastClr="000000"/>
      </a:dk1>
      <a:lt1>
        <a:sysClr val="window" lastClr="FFFFFF"/>
      </a:lt1>
      <a:dk2>
        <a:srgbClr val="2C3C43"/>
      </a:dk2>
      <a:lt2>
        <a:srgbClr val="EBEBEB"/>
      </a:lt2>
      <a:accent1>
        <a:srgbClr val="90C226"/>
      </a:accent1>
      <a:accent2>
        <a:srgbClr val="54A021"/>
      </a:accent2>
      <a:accent3>
        <a:srgbClr val="FFCE00"/>
      </a:accent3>
      <a:accent4>
        <a:srgbClr val="FFDE53"/>
      </a:accent4>
      <a:accent5>
        <a:srgbClr val="FFEC9B"/>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368</TotalTime>
  <Words>256</Words>
  <Application>Microsoft Office PowerPoint</Application>
  <PresentationFormat>On-screen Show (16:9)</PresentationFormat>
  <Paragraphs>47</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Wingdings</vt:lpstr>
      <vt:lpstr>Baskerville Old Face</vt:lpstr>
      <vt:lpstr>Trebuchet MS</vt:lpstr>
      <vt:lpstr>Wingdings 3</vt:lpstr>
      <vt:lpstr>Facet</vt:lpstr>
      <vt:lpstr>Sponsored Programs and University Initiatives  Grant Writing Workshop 6/6/18</vt:lpstr>
      <vt:lpstr>Who we are…</vt:lpstr>
      <vt:lpstr>Office Personnel</vt:lpstr>
      <vt:lpstr>What we do…</vt:lpstr>
      <vt:lpstr>Services Provided</vt:lpstr>
      <vt:lpstr>Why we do it…</vt:lpstr>
      <vt:lpstr>PowerPoint Presentation</vt:lpstr>
      <vt:lpstr>How to get started…</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YOUR PRESENTATION TITLE</dc:title>
  <dc:creator>Sara Bailey</dc:creator>
  <cp:lastModifiedBy>Crouch, Greg Michael</cp:lastModifiedBy>
  <cp:revision>19</cp:revision>
  <dcterms:modified xsi:type="dcterms:W3CDTF">2018-06-05T21:58:46Z</dcterms:modified>
</cp:coreProperties>
</file>