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6"/>
  </p:notesMasterIdLst>
  <p:sldIdLst>
    <p:sldId id="256" r:id="rId5"/>
  </p:sldIdLst>
  <p:sldSz cx="43891200" cy="31089600"/>
  <p:notesSz cx="9144000" cy="6858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9792">
          <p15:clr>
            <a:srgbClr val="A4A3A4"/>
          </p15:clr>
        </p15:guide>
        <p15:guide id="2" pos="9915">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6200"/>
    <a:srgbClr val="FFE3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ferSingleView="1">
    <p:restoredLeft sz="32787"/>
    <p:restoredTop sz="96110" autoAdjust="0"/>
  </p:normalViewPr>
  <p:slideViewPr>
    <p:cSldViewPr snapToGrid="0">
      <p:cViewPr varScale="1">
        <p:scale>
          <a:sx n="25" d="100"/>
          <a:sy n="25" d="100"/>
        </p:scale>
        <p:origin x="2172" y="30"/>
      </p:cViewPr>
      <p:guideLst>
        <p:guide orient="horz" pos="9792"/>
        <p:guide pos="991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832"/>
    </p:cViewPr>
  </p:sorterViewPr>
  <p:notesViewPr>
    <p:cSldViewPr snapToGrid="0">
      <p:cViewPr varScale="1">
        <p:scale>
          <a:sx n="112" d="100"/>
          <a:sy n="112" d="100"/>
        </p:scale>
        <p:origin x="-344" y="-10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1.3086334952811749E-2"/>
          <c:y val="7.5478071772784608E-2"/>
          <c:w val="0.97556614731669178"/>
          <c:h val="0.8962364710769638"/>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3D6-4F4D-85BC-5DFBDBA9D6D0}"/>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3D6-4F4D-85BC-5DFBDBA9D6D0}"/>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13D6-4F4D-85BC-5DFBDBA9D6D0}"/>
            </c:ext>
          </c:extLst>
        </c:ser>
        <c:dLbls>
          <c:showLegendKey val="0"/>
          <c:showVal val="0"/>
          <c:showCatName val="0"/>
          <c:showSerName val="0"/>
          <c:showPercent val="0"/>
          <c:showBubbleSize val="0"/>
        </c:dLbls>
        <c:gapWidth val="219"/>
        <c:overlap val="-27"/>
        <c:axId val="600409184"/>
        <c:axId val="596368688"/>
      </c:barChart>
      <c:catAx>
        <c:axId val="600409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6368688"/>
        <c:crosses val="autoZero"/>
        <c:auto val="1"/>
        <c:lblAlgn val="ctr"/>
        <c:lblOffset val="100"/>
        <c:noMultiLvlLbl val="0"/>
      </c:catAx>
      <c:valAx>
        <c:axId val="5963686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004091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D67DCA0-E72B-8516-D9FE-77873FECC1FA}"/>
              </a:ext>
            </a:extLst>
          </p:cNvPr>
          <p:cNvSpPr>
            <a:spLocks noGrp="1" noChangeArrowheads="1"/>
          </p:cNvSpPr>
          <p:nvPr>
            <p:ph type="hdr" sz="quarter"/>
          </p:nvPr>
        </p:nvSpPr>
        <p:spPr bwMode="auto">
          <a:xfrm>
            <a:off x="0" y="0"/>
            <a:ext cx="3962400"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075" name="Rectangle 3">
            <a:extLst>
              <a:ext uri="{FF2B5EF4-FFF2-40B4-BE49-F238E27FC236}">
                <a16:creationId xmlns:a16="http://schemas.microsoft.com/office/drawing/2014/main" id="{3B9657AF-B582-713F-1925-4869AD5A6EA4}"/>
              </a:ext>
            </a:extLst>
          </p:cNvPr>
          <p:cNvSpPr>
            <a:spLocks noGrp="1" noChangeArrowheads="1"/>
          </p:cNvSpPr>
          <p:nvPr>
            <p:ph type="dt" idx="1"/>
          </p:nvPr>
        </p:nvSpPr>
        <p:spPr bwMode="auto">
          <a:xfrm>
            <a:off x="5181600" y="0"/>
            <a:ext cx="3962400"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a:extLst>
              <a:ext uri="{FF2B5EF4-FFF2-40B4-BE49-F238E27FC236}">
                <a16:creationId xmlns:a16="http://schemas.microsoft.com/office/drawing/2014/main" id="{3D92E871-9E98-8BBB-84F2-2225FD31DDC5}"/>
              </a:ext>
            </a:extLst>
          </p:cNvPr>
          <p:cNvSpPr>
            <a:spLocks noGrp="1" noRot="1" noChangeAspect="1" noChangeArrowheads="1" noTextEdit="1"/>
          </p:cNvSpPr>
          <p:nvPr>
            <p:ph type="sldImg" idx="2"/>
          </p:nvPr>
        </p:nvSpPr>
        <p:spPr bwMode="auto">
          <a:xfrm>
            <a:off x="2743200" y="533400"/>
            <a:ext cx="3657600" cy="25908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94AE2ECA-DA44-60B4-E2A3-8487323E5079}"/>
              </a:ext>
            </a:extLst>
          </p:cNvPr>
          <p:cNvSpPr>
            <a:spLocks noGrp="1" noChangeArrowheads="1"/>
          </p:cNvSpPr>
          <p:nvPr>
            <p:ph type="body" sz="quarter" idx="3"/>
          </p:nvPr>
        </p:nvSpPr>
        <p:spPr bwMode="auto">
          <a:xfrm>
            <a:off x="1219200" y="3276600"/>
            <a:ext cx="6705600" cy="304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a:extLst>
              <a:ext uri="{FF2B5EF4-FFF2-40B4-BE49-F238E27FC236}">
                <a16:creationId xmlns:a16="http://schemas.microsoft.com/office/drawing/2014/main" id="{FF49E15A-B4A0-3F51-252C-E6CF3F829D01}"/>
              </a:ext>
            </a:extLst>
          </p:cNvPr>
          <p:cNvSpPr>
            <a:spLocks noGrp="1" noChangeArrowheads="1"/>
          </p:cNvSpPr>
          <p:nvPr>
            <p:ph type="ftr" sz="quarter" idx="4"/>
          </p:nvPr>
        </p:nvSpPr>
        <p:spPr bwMode="auto">
          <a:xfrm>
            <a:off x="0" y="6477000"/>
            <a:ext cx="3962400"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079" name="Rectangle 7">
            <a:extLst>
              <a:ext uri="{FF2B5EF4-FFF2-40B4-BE49-F238E27FC236}">
                <a16:creationId xmlns:a16="http://schemas.microsoft.com/office/drawing/2014/main" id="{43A40A88-A701-92C3-BEC3-F7A57C0582D6}"/>
              </a:ext>
            </a:extLst>
          </p:cNvPr>
          <p:cNvSpPr>
            <a:spLocks noGrp="1" noChangeArrowheads="1"/>
          </p:cNvSpPr>
          <p:nvPr>
            <p:ph type="sldNum" sz="quarter" idx="5"/>
          </p:nvPr>
        </p:nvSpPr>
        <p:spPr bwMode="auto">
          <a:xfrm>
            <a:off x="5181600" y="6477000"/>
            <a:ext cx="3962400"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1845438F-8879-F04B-8D0B-CF23D47F92C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70051F4-36E7-CE4E-2F01-E8A8EE4C4E41}"/>
              </a:ext>
            </a:extLst>
          </p:cNvPr>
          <p:cNvSpPr>
            <a:spLocks noGrp="1" noChangeArrowheads="1"/>
          </p:cNvSpPr>
          <p:nvPr>
            <p:ph type="sldNum" sz="quarter" idx="5"/>
          </p:nvPr>
        </p:nvSpPr>
        <p:spPr>
          <a:ln/>
        </p:spPr>
        <p:txBody>
          <a:bodyPr/>
          <a:lstStyle/>
          <a:p>
            <a:fld id="{B10F1882-25E7-DB42-939E-8E20FF761138}" type="slidenum">
              <a:rPr lang="en-US" altLang="en-US"/>
              <a:pPr/>
              <a:t>1</a:t>
            </a:fld>
            <a:endParaRPr lang="en-US" altLang="en-US"/>
          </a:p>
        </p:txBody>
      </p:sp>
      <p:sp>
        <p:nvSpPr>
          <p:cNvPr id="4098" name="Rectangle 2">
            <a:extLst>
              <a:ext uri="{FF2B5EF4-FFF2-40B4-BE49-F238E27FC236}">
                <a16:creationId xmlns:a16="http://schemas.microsoft.com/office/drawing/2014/main" id="{EB30ECFB-926A-FFED-092C-1612ADA9ED72}"/>
              </a:ext>
            </a:extLst>
          </p:cNvPr>
          <p:cNvSpPr>
            <a:spLocks noGrp="1" noRot="1" noChangeAspect="1" noChangeArrowheads="1" noTextEdit="1"/>
          </p:cNvSpPr>
          <p:nvPr>
            <p:ph type="sldImg"/>
          </p:nvPr>
        </p:nvSpPr>
        <p:spPr>
          <a:ln/>
        </p:spPr>
      </p:sp>
      <p:sp>
        <p:nvSpPr>
          <p:cNvPr id="4099" name="Rectangle 3">
            <a:extLst>
              <a:ext uri="{FF2B5EF4-FFF2-40B4-BE49-F238E27FC236}">
                <a16:creationId xmlns:a16="http://schemas.microsoft.com/office/drawing/2014/main" id="{BBEE73BE-7E01-291F-67BF-008C3856B293}"/>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5C4F4-04E0-B279-4649-FC9E64DF135C}"/>
              </a:ext>
            </a:extLst>
          </p:cNvPr>
          <p:cNvSpPr>
            <a:spLocks noGrp="1"/>
          </p:cNvSpPr>
          <p:nvPr>
            <p:ph type="ctrTitle"/>
          </p:nvPr>
        </p:nvSpPr>
        <p:spPr>
          <a:xfrm>
            <a:off x="5486400" y="5087938"/>
            <a:ext cx="32918400" cy="1082357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5729D70-6C47-4ACB-7259-A01FBC86246B}"/>
              </a:ext>
            </a:extLst>
          </p:cNvPr>
          <p:cNvSpPr>
            <a:spLocks noGrp="1"/>
          </p:cNvSpPr>
          <p:nvPr>
            <p:ph type="subTitle" idx="1"/>
          </p:nvPr>
        </p:nvSpPr>
        <p:spPr>
          <a:xfrm>
            <a:off x="5486400" y="16329025"/>
            <a:ext cx="32918400" cy="75057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DB468F-EE11-9197-558B-590F2DD85D5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75DA190-8177-4324-8984-69EDB8EF331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A1B013D-DB96-9756-19B3-3C535FE6D955}"/>
              </a:ext>
            </a:extLst>
          </p:cNvPr>
          <p:cNvSpPr>
            <a:spLocks noGrp="1"/>
          </p:cNvSpPr>
          <p:nvPr>
            <p:ph type="sldNum" sz="quarter" idx="12"/>
          </p:nvPr>
        </p:nvSpPr>
        <p:spPr/>
        <p:txBody>
          <a:bodyPr/>
          <a:lstStyle>
            <a:lvl1pPr>
              <a:defRPr/>
            </a:lvl1pPr>
          </a:lstStyle>
          <a:p>
            <a:fld id="{E58AADA3-664C-7546-A35A-F7DCC05D7AEC}" type="slidenum">
              <a:rPr lang="en-US" altLang="en-US"/>
              <a:pPr/>
              <a:t>‹#›</a:t>
            </a:fld>
            <a:endParaRPr lang="en-US" altLang="en-US"/>
          </a:p>
        </p:txBody>
      </p:sp>
    </p:spTree>
    <p:extLst>
      <p:ext uri="{BB962C8B-B14F-4D97-AF65-F5344CB8AC3E}">
        <p14:creationId xmlns:p14="http://schemas.microsoft.com/office/powerpoint/2010/main" val="423528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A4522-A022-B795-CA03-F8FF1031E7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2ECC04-2DDF-B645-E8A5-A2C58BBC3A8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F9EE9A-A969-B898-057E-2D658523B25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3050FFB-8672-6C58-9DBC-A46FA082952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0AA76F2-0EA9-97F9-5CAB-87D18CD618CD}"/>
              </a:ext>
            </a:extLst>
          </p:cNvPr>
          <p:cNvSpPr>
            <a:spLocks noGrp="1"/>
          </p:cNvSpPr>
          <p:nvPr>
            <p:ph type="sldNum" sz="quarter" idx="12"/>
          </p:nvPr>
        </p:nvSpPr>
        <p:spPr/>
        <p:txBody>
          <a:bodyPr/>
          <a:lstStyle>
            <a:lvl1pPr>
              <a:defRPr/>
            </a:lvl1pPr>
          </a:lstStyle>
          <a:p>
            <a:fld id="{CDEC5782-033F-8340-B361-DC6F3DC3948E}" type="slidenum">
              <a:rPr lang="en-US" altLang="en-US"/>
              <a:pPr/>
              <a:t>‹#›</a:t>
            </a:fld>
            <a:endParaRPr lang="en-US" altLang="en-US"/>
          </a:p>
        </p:txBody>
      </p:sp>
    </p:spTree>
    <p:extLst>
      <p:ext uri="{BB962C8B-B14F-4D97-AF65-F5344CB8AC3E}">
        <p14:creationId xmlns:p14="http://schemas.microsoft.com/office/powerpoint/2010/main" val="287297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0E9DD4-BAFA-22B5-6C0B-C228F81B155F}"/>
              </a:ext>
            </a:extLst>
          </p:cNvPr>
          <p:cNvSpPr>
            <a:spLocks noGrp="1"/>
          </p:cNvSpPr>
          <p:nvPr>
            <p:ph type="title" orient="vert"/>
          </p:nvPr>
        </p:nvSpPr>
        <p:spPr>
          <a:xfrm>
            <a:off x="31273750" y="2765425"/>
            <a:ext cx="9326563" cy="248697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1CE1B9-5214-F107-0561-FDE13099357B}"/>
              </a:ext>
            </a:extLst>
          </p:cNvPr>
          <p:cNvSpPr>
            <a:spLocks noGrp="1"/>
          </p:cNvSpPr>
          <p:nvPr>
            <p:ph type="body" orient="vert" idx="1"/>
          </p:nvPr>
        </p:nvSpPr>
        <p:spPr>
          <a:xfrm>
            <a:off x="3290888" y="2765425"/>
            <a:ext cx="27830462" cy="24869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6FBEF9-D431-0A82-A310-D8BDC4ACB16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4824CCC-DB71-066D-D7B3-9E71D3F15B6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52A8ACD-3E90-E9D3-673D-04B097080091}"/>
              </a:ext>
            </a:extLst>
          </p:cNvPr>
          <p:cNvSpPr>
            <a:spLocks noGrp="1"/>
          </p:cNvSpPr>
          <p:nvPr>
            <p:ph type="sldNum" sz="quarter" idx="12"/>
          </p:nvPr>
        </p:nvSpPr>
        <p:spPr/>
        <p:txBody>
          <a:bodyPr/>
          <a:lstStyle>
            <a:lvl1pPr>
              <a:defRPr/>
            </a:lvl1pPr>
          </a:lstStyle>
          <a:p>
            <a:fld id="{10C48C60-A543-4749-B5BA-4B19F3E2999D}" type="slidenum">
              <a:rPr lang="en-US" altLang="en-US"/>
              <a:pPr/>
              <a:t>‹#›</a:t>
            </a:fld>
            <a:endParaRPr lang="en-US" altLang="en-US"/>
          </a:p>
        </p:txBody>
      </p:sp>
    </p:spTree>
    <p:extLst>
      <p:ext uri="{BB962C8B-B14F-4D97-AF65-F5344CB8AC3E}">
        <p14:creationId xmlns:p14="http://schemas.microsoft.com/office/powerpoint/2010/main" val="3074340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870D9-096B-1E60-90E5-F88DFED3C0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C4CCEB-5071-586D-3106-C087245605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D570F6-35CB-74E6-021A-5BD5C15AFF2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A463C19-CB94-A31E-54AB-2EB6B085499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C487B80-EFBC-880A-A79E-E65608106C71}"/>
              </a:ext>
            </a:extLst>
          </p:cNvPr>
          <p:cNvSpPr>
            <a:spLocks noGrp="1"/>
          </p:cNvSpPr>
          <p:nvPr>
            <p:ph type="sldNum" sz="quarter" idx="12"/>
          </p:nvPr>
        </p:nvSpPr>
        <p:spPr/>
        <p:txBody>
          <a:bodyPr/>
          <a:lstStyle>
            <a:lvl1pPr>
              <a:defRPr/>
            </a:lvl1pPr>
          </a:lstStyle>
          <a:p>
            <a:fld id="{540B87C7-08FB-5A4B-BE11-A417EBBF80F8}" type="slidenum">
              <a:rPr lang="en-US" altLang="en-US"/>
              <a:pPr/>
              <a:t>‹#›</a:t>
            </a:fld>
            <a:endParaRPr lang="en-US" altLang="en-US"/>
          </a:p>
        </p:txBody>
      </p:sp>
    </p:spTree>
    <p:extLst>
      <p:ext uri="{BB962C8B-B14F-4D97-AF65-F5344CB8AC3E}">
        <p14:creationId xmlns:p14="http://schemas.microsoft.com/office/powerpoint/2010/main" val="789400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E31EB-CD7A-547C-1C04-0DDEE09F63F8}"/>
              </a:ext>
            </a:extLst>
          </p:cNvPr>
          <p:cNvSpPr>
            <a:spLocks noGrp="1"/>
          </p:cNvSpPr>
          <p:nvPr>
            <p:ph type="title"/>
          </p:nvPr>
        </p:nvSpPr>
        <p:spPr>
          <a:xfrm>
            <a:off x="2994025" y="7750175"/>
            <a:ext cx="37857113" cy="129333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6CE41E-156C-31C9-91F0-977D35176AA9}"/>
              </a:ext>
            </a:extLst>
          </p:cNvPr>
          <p:cNvSpPr>
            <a:spLocks noGrp="1"/>
          </p:cNvSpPr>
          <p:nvPr>
            <p:ph type="body" idx="1"/>
          </p:nvPr>
        </p:nvSpPr>
        <p:spPr>
          <a:xfrm>
            <a:off x="2994025" y="20805775"/>
            <a:ext cx="37857113" cy="6800850"/>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18BDF397-F82D-F67B-CE07-E9F36FCBA6C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36526D6-247D-FA31-82F9-01BEE265A4A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E79B047-A22F-84C3-3E22-04B8B8D1487E}"/>
              </a:ext>
            </a:extLst>
          </p:cNvPr>
          <p:cNvSpPr>
            <a:spLocks noGrp="1"/>
          </p:cNvSpPr>
          <p:nvPr>
            <p:ph type="sldNum" sz="quarter" idx="12"/>
          </p:nvPr>
        </p:nvSpPr>
        <p:spPr/>
        <p:txBody>
          <a:bodyPr/>
          <a:lstStyle>
            <a:lvl1pPr>
              <a:defRPr/>
            </a:lvl1pPr>
          </a:lstStyle>
          <a:p>
            <a:fld id="{49D9197E-A00E-B148-84DD-9EC7E17C4062}" type="slidenum">
              <a:rPr lang="en-US" altLang="en-US"/>
              <a:pPr/>
              <a:t>‹#›</a:t>
            </a:fld>
            <a:endParaRPr lang="en-US" altLang="en-US"/>
          </a:p>
        </p:txBody>
      </p:sp>
    </p:spTree>
    <p:extLst>
      <p:ext uri="{BB962C8B-B14F-4D97-AF65-F5344CB8AC3E}">
        <p14:creationId xmlns:p14="http://schemas.microsoft.com/office/powerpoint/2010/main" val="1599190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6B898-528D-83BE-DAC0-6D80458D42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A0F1CC7-E58C-DAA6-8392-8445B833778D}"/>
              </a:ext>
            </a:extLst>
          </p:cNvPr>
          <p:cNvSpPr>
            <a:spLocks noGrp="1"/>
          </p:cNvSpPr>
          <p:nvPr>
            <p:ph sz="half" idx="1"/>
          </p:nvPr>
        </p:nvSpPr>
        <p:spPr>
          <a:xfrm>
            <a:off x="3290888" y="8980488"/>
            <a:ext cx="18578512" cy="18654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0ED061-0815-4806-39EC-3F1FE5BC3EED}"/>
              </a:ext>
            </a:extLst>
          </p:cNvPr>
          <p:cNvSpPr>
            <a:spLocks noGrp="1"/>
          </p:cNvSpPr>
          <p:nvPr>
            <p:ph sz="half" idx="2"/>
          </p:nvPr>
        </p:nvSpPr>
        <p:spPr>
          <a:xfrm>
            <a:off x="22021800" y="8980488"/>
            <a:ext cx="18578513" cy="18654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7F5179-D6A1-812C-D5EC-A294F309DAC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211E18D-76AE-DF0A-C8EC-C08D6B40526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108A689-9B4C-1F10-0C18-28D8164CE665}"/>
              </a:ext>
            </a:extLst>
          </p:cNvPr>
          <p:cNvSpPr>
            <a:spLocks noGrp="1"/>
          </p:cNvSpPr>
          <p:nvPr>
            <p:ph type="sldNum" sz="quarter" idx="12"/>
          </p:nvPr>
        </p:nvSpPr>
        <p:spPr/>
        <p:txBody>
          <a:bodyPr/>
          <a:lstStyle>
            <a:lvl1pPr>
              <a:defRPr/>
            </a:lvl1pPr>
          </a:lstStyle>
          <a:p>
            <a:fld id="{F0856310-7062-814C-AA1C-0CC854A6EEC6}" type="slidenum">
              <a:rPr lang="en-US" altLang="en-US"/>
              <a:pPr/>
              <a:t>‹#›</a:t>
            </a:fld>
            <a:endParaRPr lang="en-US" altLang="en-US"/>
          </a:p>
        </p:txBody>
      </p:sp>
    </p:spTree>
    <p:extLst>
      <p:ext uri="{BB962C8B-B14F-4D97-AF65-F5344CB8AC3E}">
        <p14:creationId xmlns:p14="http://schemas.microsoft.com/office/powerpoint/2010/main" val="3167500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C480C-BB34-DE0F-E1DE-880A99448635}"/>
              </a:ext>
            </a:extLst>
          </p:cNvPr>
          <p:cNvSpPr>
            <a:spLocks noGrp="1"/>
          </p:cNvSpPr>
          <p:nvPr>
            <p:ph type="title"/>
          </p:nvPr>
        </p:nvSpPr>
        <p:spPr>
          <a:xfrm>
            <a:off x="3022600" y="1655763"/>
            <a:ext cx="37857113" cy="6008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F94DD14A-80CC-3CEE-7201-CEAAE6C6E96D}"/>
              </a:ext>
            </a:extLst>
          </p:cNvPr>
          <p:cNvSpPr>
            <a:spLocks noGrp="1"/>
          </p:cNvSpPr>
          <p:nvPr>
            <p:ph type="body" idx="1"/>
          </p:nvPr>
        </p:nvSpPr>
        <p:spPr>
          <a:xfrm>
            <a:off x="3022600" y="7621588"/>
            <a:ext cx="18568988" cy="3735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315559-44A2-86B0-839E-B52B56E9F9DD}"/>
              </a:ext>
            </a:extLst>
          </p:cNvPr>
          <p:cNvSpPr>
            <a:spLocks noGrp="1"/>
          </p:cNvSpPr>
          <p:nvPr>
            <p:ph sz="half" idx="2"/>
          </p:nvPr>
        </p:nvSpPr>
        <p:spPr>
          <a:xfrm>
            <a:off x="3022600" y="11356975"/>
            <a:ext cx="18568988" cy="16702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E5449A-43A9-22A6-08ED-D6FE74BF3F91}"/>
              </a:ext>
            </a:extLst>
          </p:cNvPr>
          <p:cNvSpPr>
            <a:spLocks noGrp="1"/>
          </p:cNvSpPr>
          <p:nvPr>
            <p:ph type="body" sz="quarter" idx="3"/>
          </p:nvPr>
        </p:nvSpPr>
        <p:spPr>
          <a:xfrm>
            <a:off x="22220238" y="7621588"/>
            <a:ext cx="18659475" cy="3735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FEFBFE-1099-9F89-75F0-F1183BB55223}"/>
              </a:ext>
            </a:extLst>
          </p:cNvPr>
          <p:cNvSpPr>
            <a:spLocks noGrp="1"/>
          </p:cNvSpPr>
          <p:nvPr>
            <p:ph sz="quarter" idx="4"/>
          </p:nvPr>
        </p:nvSpPr>
        <p:spPr>
          <a:xfrm>
            <a:off x="22220238" y="11356975"/>
            <a:ext cx="18659475" cy="167020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B3B33C-736F-B9FF-63F7-24D3D17152A9}"/>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02F4F1A7-8A37-4F0A-04FC-E2B9E5CBBC3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198B1E2C-ADB2-47BE-C9CE-771601CFB9FD}"/>
              </a:ext>
            </a:extLst>
          </p:cNvPr>
          <p:cNvSpPr>
            <a:spLocks noGrp="1"/>
          </p:cNvSpPr>
          <p:nvPr>
            <p:ph type="sldNum" sz="quarter" idx="12"/>
          </p:nvPr>
        </p:nvSpPr>
        <p:spPr/>
        <p:txBody>
          <a:bodyPr/>
          <a:lstStyle>
            <a:lvl1pPr>
              <a:defRPr/>
            </a:lvl1pPr>
          </a:lstStyle>
          <a:p>
            <a:fld id="{4E009182-D8CB-1D40-8E54-3CEFA1E2464D}" type="slidenum">
              <a:rPr lang="en-US" altLang="en-US"/>
              <a:pPr/>
              <a:t>‹#›</a:t>
            </a:fld>
            <a:endParaRPr lang="en-US" altLang="en-US"/>
          </a:p>
        </p:txBody>
      </p:sp>
    </p:spTree>
    <p:extLst>
      <p:ext uri="{BB962C8B-B14F-4D97-AF65-F5344CB8AC3E}">
        <p14:creationId xmlns:p14="http://schemas.microsoft.com/office/powerpoint/2010/main" val="3606303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E63D8-2C21-2996-3D98-1C8321B5F5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BAA4F5C-A631-46DC-6B81-EBCA579BD64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21300CAA-3126-6800-78C9-505907867E4F}"/>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090B7C83-AAEE-B559-A551-0EA8DE8514F5}"/>
              </a:ext>
            </a:extLst>
          </p:cNvPr>
          <p:cNvSpPr>
            <a:spLocks noGrp="1"/>
          </p:cNvSpPr>
          <p:nvPr>
            <p:ph type="sldNum" sz="quarter" idx="12"/>
          </p:nvPr>
        </p:nvSpPr>
        <p:spPr/>
        <p:txBody>
          <a:bodyPr/>
          <a:lstStyle>
            <a:lvl1pPr>
              <a:defRPr/>
            </a:lvl1pPr>
          </a:lstStyle>
          <a:p>
            <a:fld id="{0648A6BB-9CE7-4E40-AB43-FFFCACCFEA9A}" type="slidenum">
              <a:rPr lang="en-US" altLang="en-US"/>
              <a:pPr/>
              <a:t>‹#›</a:t>
            </a:fld>
            <a:endParaRPr lang="en-US" altLang="en-US"/>
          </a:p>
        </p:txBody>
      </p:sp>
    </p:spTree>
    <p:extLst>
      <p:ext uri="{BB962C8B-B14F-4D97-AF65-F5344CB8AC3E}">
        <p14:creationId xmlns:p14="http://schemas.microsoft.com/office/powerpoint/2010/main" val="132878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9A461F-EC30-D1F7-1C52-FEE44A6A068C}"/>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94F6751-7024-E674-4594-196C20E63CEE}"/>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6BD37D7C-8216-D1F3-577A-8AD83B5D367C}"/>
              </a:ext>
            </a:extLst>
          </p:cNvPr>
          <p:cNvSpPr>
            <a:spLocks noGrp="1"/>
          </p:cNvSpPr>
          <p:nvPr>
            <p:ph type="sldNum" sz="quarter" idx="12"/>
          </p:nvPr>
        </p:nvSpPr>
        <p:spPr/>
        <p:txBody>
          <a:bodyPr/>
          <a:lstStyle>
            <a:lvl1pPr>
              <a:defRPr/>
            </a:lvl1pPr>
          </a:lstStyle>
          <a:p>
            <a:fld id="{AA875EBB-1554-2446-9AF7-6393D96637A0}" type="slidenum">
              <a:rPr lang="en-US" altLang="en-US"/>
              <a:pPr/>
              <a:t>‹#›</a:t>
            </a:fld>
            <a:endParaRPr lang="en-US" altLang="en-US"/>
          </a:p>
        </p:txBody>
      </p:sp>
    </p:spTree>
    <p:extLst>
      <p:ext uri="{BB962C8B-B14F-4D97-AF65-F5344CB8AC3E}">
        <p14:creationId xmlns:p14="http://schemas.microsoft.com/office/powerpoint/2010/main" val="3120512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23DA6-12C3-2100-8508-23204EE38C7A}"/>
              </a:ext>
            </a:extLst>
          </p:cNvPr>
          <p:cNvSpPr>
            <a:spLocks noGrp="1"/>
          </p:cNvSpPr>
          <p:nvPr>
            <p:ph type="title"/>
          </p:nvPr>
        </p:nvSpPr>
        <p:spPr>
          <a:xfrm>
            <a:off x="3022600" y="2073275"/>
            <a:ext cx="14157325" cy="7253288"/>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DBC219-C40C-7C1F-7DA1-866FCE37FC9F}"/>
              </a:ext>
            </a:extLst>
          </p:cNvPr>
          <p:cNvSpPr>
            <a:spLocks noGrp="1"/>
          </p:cNvSpPr>
          <p:nvPr>
            <p:ph idx="1"/>
          </p:nvPr>
        </p:nvSpPr>
        <p:spPr>
          <a:xfrm>
            <a:off x="18659475" y="4476750"/>
            <a:ext cx="22220238" cy="220932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EE0F8E-DC24-52A7-E888-5071B473320E}"/>
              </a:ext>
            </a:extLst>
          </p:cNvPr>
          <p:cNvSpPr>
            <a:spLocks noGrp="1"/>
          </p:cNvSpPr>
          <p:nvPr>
            <p:ph type="body" sz="half" idx="2"/>
          </p:nvPr>
        </p:nvSpPr>
        <p:spPr>
          <a:xfrm>
            <a:off x="3022600" y="9326563"/>
            <a:ext cx="14157325" cy="1727993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B3E9F6-4D82-E6C2-4312-6B8FD3761B2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C09E274-A193-7C3E-7639-671E6FDE011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6F2B645-0E42-1029-8ADE-B415693C44E3}"/>
              </a:ext>
            </a:extLst>
          </p:cNvPr>
          <p:cNvSpPr>
            <a:spLocks noGrp="1"/>
          </p:cNvSpPr>
          <p:nvPr>
            <p:ph type="sldNum" sz="quarter" idx="12"/>
          </p:nvPr>
        </p:nvSpPr>
        <p:spPr/>
        <p:txBody>
          <a:bodyPr/>
          <a:lstStyle>
            <a:lvl1pPr>
              <a:defRPr/>
            </a:lvl1pPr>
          </a:lstStyle>
          <a:p>
            <a:fld id="{A15799CE-1F11-7D4B-8F23-A9E21C403E66}" type="slidenum">
              <a:rPr lang="en-US" altLang="en-US"/>
              <a:pPr/>
              <a:t>‹#›</a:t>
            </a:fld>
            <a:endParaRPr lang="en-US" altLang="en-US"/>
          </a:p>
        </p:txBody>
      </p:sp>
    </p:spTree>
    <p:extLst>
      <p:ext uri="{BB962C8B-B14F-4D97-AF65-F5344CB8AC3E}">
        <p14:creationId xmlns:p14="http://schemas.microsoft.com/office/powerpoint/2010/main" val="865896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FE9F3-6846-E533-EFD0-8EC947D95026}"/>
              </a:ext>
            </a:extLst>
          </p:cNvPr>
          <p:cNvSpPr>
            <a:spLocks noGrp="1"/>
          </p:cNvSpPr>
          <p:nvPr>
            <p:ph type="title"/>
          </p:nvPr>
        </p:nvSpPr>
        <p:spPr>
          <a:xfrm>
            <a:off x="3022600" y="2073275"/>
            <a:ext cx="14157325" cy="7253288"/>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B754577-3434-976F-5F8C-C3EAFA5E3527}"/>
              </a:ext>
            </a:extLst>
          </p:cNvPr>
          <p:cNvSpPr>
            <a:spLocks noGrp="1"/>
          </p:cNvSpPr>
          <p:nvPr>
            <p:ph type="pic" idx="1"/>
          </p:nvPr>
        </p:nvSpPr>
        <p:spPr>
          <a:xfrm>
            <a:off x="18659475" y="4476750"/>
            <a:ext cx="22220238" cy="22093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32A48D-107C-DEE6-1F4E-83E76B4B1EC1}"/>
              </a:ext>
            </a:extLst>
          </p:cNvPr>
          <p:cNvSpPr>
            <a:spLocks noGrp="1"/>
          </p:cNvSpPr>
          <p:nvPr>
            <p:ph type="body" sz="half" idx="2"/>
          </p:nvPr>
        </p:nvSpPr>
        <p:spPr>
          <a:xfrm>
            <a:off x="3022600" y="9326563"/>
            <a:ext cx="14157325" cy="1727993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B161B9-BB97-5045-9863-72BB441C683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72ACDC2-3DDB-D986-77ED-C0A2216554A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DF61DC8-85BA-564B-6EEF-8423E4EB0B75}"/>
              </a:ext>
            </a:extLst>
          </p:cNvPr>
          <p:cNvSpPr>
            <a:spLocks noGrp="1"/>
          </p:cNvSpPr>
          <p:nvPr>
            <p:ph type="sldNum" sz="quarter" idx="12"/>
          </p:nvPr>
        </p:nvSpPr>
        <p:spPr/>
        <p:txBody>
          <a:bodyPr/>
          <a:lstStyle>
            <a:lvl1pPr>
              <a:defRPr/>
            </a:lvl1pPr>
          </a:lstStyle>
          <a:p>
            <a:fld id="{4861FD4B-2F45-4148-A007-27BB24E8C84C}" type="slidenum">
              <a:rPr lang="en-US" altLang="en-US"/>
              <a:pPr/>
              <a:t>‹#›</a:t>
            </a:fld>
            <a:endParaRPr lang="en-US" altLang="en-US"/>
          </a:p>
        </p:txBody>
      </p:sp>
    </p:spTree>
    <p:extLst>
      <p:ext uri="{BB962C8B-B14F-4D97-AF65-F5344CB8AC3E}">
        <p14:creationId xmlns:p14="http://schemas.microsoft.com/office/powerpoint/2010/main" val="999570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5A9B7"/>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6CB1D36-A8A7-917F-E417-4D8B7C62A5D4}"/>
              </a:ext>
            </a:extLst>
          </p:cNvPr>
          <p:cNvSpPr>
            <a:spLocks noGrp="1" noChangeArrowheads="1"/>
          </p:cNvSpPr>
          <p:nvPr>
            <p:ph type="title"/>
          </p:nvPr>
        </p:nvSpPr>
        <p:spPr bwMode="auto">
          <a:xfrm>
            <a:off x="3290888" y="2765425"/>
            <a:ext cx="37309425" cy="518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438912" tIns="219456" rIns="438912" bIns="219456"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4BCB8F8-A6D7-93B5-942D-9114DB64ECE3}"/>
              </a:ext>
            </a:extLst>
          </p:cNvPr>
          <p:cNvSpPr>
            <a:spLocks noGrp="1" noChangeArrowheads="1"/>
          </p:cNvSpPr>
          <p:nvPr>
            <p:ph type="body" idx="1"/>
          </p:nvPr>
        </p:nvSpPr>
        <p:spPr bwMode="auto">
          <a:xfrm>
            <a:off x="3290888" y="8980488"/>
            <a:ext cx="37309425" cy="18654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438912" tIns="219456" rIns="438912" bIns="21945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266B7F0-35AA-05C9-8E60-334DEC8F2F24}"/>
              </a:ext>
            </a:extLst>
          </p:cNvPr>
          <p:cNvSpPr>
            <a:spLocks noGrp="1" noChangeArrowheads="1"/>
          </p:cNvSpPr>
          <p:nvPr>
            <p:ph type="dt" sz="half" idx="2"/>
          </p:nvPr>
        </p:nvSpPr>
        <p:spPr bwMode="auto">
          <a:xfrm>
            <a:off x="3290888" y="28325763"/>
            <a:ext cx="9144000" cy="2074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438912" tIns="219456" rIns="438912" bIns="219456" numCol="1" anchor="t" anchorCtr="0" compatLnSpc="1">
            <a:prstTxWarp prst="textNoShape">
              <a:avLst/>
            </a:prstTxWarp>
          </a:bodyPr>
          <a:lstStyle>
            <a:lvl1pPr defTabSz="4389438">
              <a:defRPr sz="6700"/>
            </a:lvl1pPr>
          </a:lstStyle>
          <a:p>
            <a:endParaRPr lang="en-US" altLang="en-US"/>
          </a:p>
        </p:txBody>
      </p:sp>
      <p:sp>
        <p:nvSpPr>
          <p:cNvPr id="1029" name="Rectangle 5">
            <a:extLst>
              <a:ext uri="{FF2B5EF4-FFF2-40B4-BE49-F238E27FC236}">
                <a16:creationId xmlns:a16="http://schemas.microsoft.com/office/drawing/2014/main" id="{F4C1B43B-BBFE-D4A0-621C-4E8B3BEE1D11}"/>
              </a:ext>
            </a:extLst>
          </p:cNvPr>
          <p:cNvSpPr>
            <a:spLocks noGrp="1" noChangeArrowheads="1"/>
          </p:cNvSpPr>
          <p:nvPr>
            <p:ph type="ftr" sz="quarter" idx="3"/>
          </p:nvPr>
        </p:nvSpPr>
        <p:spPr bwMode="auto">
          <a:xfrm>
            <a:off x="14997113" y="28325763"/>
            <a:ext cx="13896975" cy="2074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438912" tIns="219456" rIns="438912" bIns="219456" numCol="1" anchor="t" anchorCtr="0" compatLnSpc="1">
            <a:prstTxWarp prst="textNoShape">
              <a:avLst/>
            </a:prstTxWarp>
          </a:bodyPr>
          <a:lstStyle>
            <a:lvl1pPr algn="ctr" defTabSz="4389438">
              <a:defRPr sz="6700"/>
            </a:lvl1pPr>
          </a:lstStyle>
          <a:p>
            <a:endParaRPr lang="en-US" altLang="en-US"/>
          </a:p>
        </p:txBody>
      </p:sp>
      <p:sp>
        <p:nvSpPr>
          <p:cNvPr id="1030" name="Rectangle 6">
            <a:extLst>
              <a:ext uri="{FF2B5EF4-FFF2-40B4-BE49-F238E27FC236}">
                <a16:creationId xmlns:a16="http://schemas.microsoft.com/office/drawing/2014/main" id="{86CDC1CA-FE58-1BD0-6183-F44E23FC1E50}"/>
              </a:ext>
            </a:extLst>
          </p:cNvPr>
          <p:cNvSpPr>
            <a:spLocks noGrp="1" noChangeArrowheads="1"/>
          </p:cNvSpPr>
          <p:nvPr>
            <p:ph type="sldNum" sz="quarter" idx="4"/>
          </p:nvPr>
        </p:nvSpPr>
        <p:spPr bwMode="auto">
          <a:xfrm>
            <a:off x="31456313" y="28325763"/>
            <a:ext cx="9144000" cy="2074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438912" tIns="219456" rIns="438912" bIns="219456" numCol="1" anchor="t" anchorCtr="0" compatLnSpc="1">
            <a:prstTxWarp prst="textNoShape">
              <a:avLst/>
            </a:prstTxWarp>
          </a:bodyPr>
          <a:lstStyle>
            <a:lvl1pPr algn="r" defTabSz="4389438">
              <a:defRPr sz="6700"/>
            </a:lvl1pPr>
          </a:lstStyle>
          <a:p>
            <a:fld id="{69E45E2F-7B55-C54B-A501-E6ADB2D5390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438" rtl="0" fontAlgn="base">
        <a:spcBef>
          <a:spcPct val="0"/>
        </a:spcBef>
        <a:spcAft>
          <a:spcPct val="0"/>
        </a:spcAft>
        <a:defRPr sz="21100" kern="12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panose="020B0604020202020204" pitchFamily="34" charset="0"/>
          <a:ea typeface="ＭＳ Ｐゴシック" panose="020B0600070205080204" pitchFamily="34" charset="-128"/>
        </a:defRPr>
      </a:lvl2pPr>
      <a:lvl3pPr algn="ctr" defTabSz="4389438" rtl="0" fontAlgn="base">
        <a:spcBef>
          <a:spcPct val="0"/>
        </a:spcBef>
        <a:spcAft>
          <a:spcPct val="0"/>
        </a:spcAft>
        <a:defRPr sz="21100">
          <a:solidFill>
            <a:schemeClr val="tx2"/>
          </a:solidFill>
          <a:latin typeface="Arial" panose="020B0604020202020204" pitchFamily="34" charset="0"/>
          <a:ea typeface="ＭＳ Ｐゴシック" panose="020B0600070205080204" pitchFamily="34" charset="-128"/>
        </a:defRPr>
      </a:lvl3pPr>
      <a:lvl4pPr algn="ctr" defTabSz="4389438" rtl="0" fontAlgn="base">
        <a:spcBef>
          <a:spcPct val="0"/>
        </a:spcBef>
        <a:spcAft>
          <a:spcPct val="0"/>
        </a:spcAft>
        <a:defRPr sz="21100">
          <a:solidFill>
            <a:schemeClr val="tx2"/>
          </a:solidFill>
          <a:latin typeface="Arial" panose="020B0604020202020204" pitchFamily="34" charset="0"/>
          <a:ea typeface="ＭＳ Ｐゴシック" panose="020B0600070205080204" pitchFamily="34" charset="-128"/>
        </a:defRPr>
      </a:lvl4pPr>
      <a:lvl5pPr algn="ctr" defTabSz="4389438" rtl="0" fontAlgn="base">
        <a:spcBef>
          <a:spcPct val="0"/>
        </a:spcBef>
        <a:spcAft>
          <a:spcPct val="0"/>
        </a:spcAft>
        <a:defRPr sz="21100">
          <a:solidFill>
            <a:schemeClr val="tx2"/>
          </a:solidFill>
          <a:latin typeface="Arial" panose="020B0604020202020204" pitchFamily="34" charset="0"/>
          <a:ea typeface="ＭＳ Ｐゴシック" panose="020B0600070205080204" pitchFamily="34" charset="-128"/>
        </a:defRPr>
      </a:lvl5pPr>
      <a:lvl6pPr marL="457200" algn="ctr" defTabSz="4389438" rtl="0" fontAlgn="base">
        <a:spcBef>
          <a:spcPct val="0"/>
        </a:spcBef>
        <a:spcAft>
          <a:spcPct val="0"/>
        </a:spcAft>
        <a:defRPr sz="21100">
          <a:solidFill>
            <a:schemeClr val="tx2"/>
          </a:solidFill>
          <a:latin typeface="Arial" panose="020B0604020202020204" pitchFamily="34" charset="0"/>
          <a:ea typeface="ＭＳ Ｐゴシック" panose="020B0600070205080204" pitchFamily="34" charset="-128"/>
        </a:defRPr>
      </a:lvl6pPr>
      <a:lvl7pPr marL="914400" algn="ctr" defTabSz="4389438" rtl="0" fontAlgn="base">
        <a:spcBef>
          <a:spcPct val="0"/>
        </a:spcBef>
        <a:spcAft>
          <a:spcPct val="0"/>
        </a:spcAft>
        <a:defRPr sz="21100">
          <a:solidFill>
            <a:schemeClr val="tx2"/>
          </a:solidFill>
          <a:latin typeface="Arial" panose="020B0604020202020204" pitchFamily="34" charset="0"/>
          <a:ea typeface="ＭＳ Ｐゴシック" panose="020B0600070205080204" pitchFamily="34" charset="-128"/>
        </a:defRPr>
      </a:lvl7pPr>
      <a:lvl8pPr marL="1371600" algn="ctr" defTabSz="4389438" rtl="0" fontAlgn="base">
        <a:spcBef>
          <a:spcPct val="0"/>
        </a:spcBef>
        <a:spcAft>
          <a:spcPct val="0"/>
        </a:spcAft>
        <a:defRPr sz="21100">
          <a:solidFill>
            <a:schemeClr val="tx2"/>
          </a:solidFill>
          <a:latin typeface="Arial" panose="020B0604020202020204" pitchFamily="34" charset="0"/>
          <a:ea typeface="ＭＳ Ｐゴシック" panose="020B0600070205080204" pitchFamily="34" charset="-128"/>
        </a:defRPr>
      </a:lvl8pPr>
      <a:lvl9pPr marL="1828800" algn="ctr" defTabSz="4389438" rtl="0" fontAlgn="base">
        <a:spcBef>
          <a:spcPct val="0"/>
        </a:spcBef>
        <a:spcAft>
          <a:spcPct val="0"/>
        </a:spcAft>
        <a:defRPr sz="21100">
          <a:solidFill>
            <a:schemeClr val="tx2"/>
          </a:solidFill>
          <a:latin typeface="Arial" panose="020B0604020202020204" pitchFamily="34" charset="0"/>
          <a:ea typeface="ＭＳ Ｐゴシック" panose="020B0600070205080204" pitchFamily="34" charset="-128"/>
        </a:defRPr>
      </a:lvl9pPr>
    </p:titleStyle>
    <p:bodyStyle>
      <a:lvl1pPr marL="1646238" indent="-1646238" algn="l" defTabSz="4389438" rtl="0" fontAlgn="base">
        <a:spcBef>
          <a:spcPct val="20000"/>
        </a:spcBef>
        <a:spcAft>
          <a:spcPct val="0"/>
        </a:spcAft>
        <a:buChar char="•"/>
        <a:defRPr sz="15400" kern="12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kern="1200">
          <a:solidFill>
            <a:schemeClr val="tx1"/>
          </a:solidFill>
          <a:latin typeface="+mn-lt"/>
          <a:ea typeface="+mn-ea"/>
          <a:cs typeface="+mn-cs"/>
        </a:defRPr>
      </a:lvl2pPr>
      <a:lvl3pPr marL="5486400" indent="-1096963" algn="l" defTabSz="4389438" rtl="0" fontAlgn="base">
        <a:spcBef>
          <a:spcPct val="20000"/>
        </a:spcBef>
        <a:spcAft>
          <a:spcPct val="0"/>
        </a:spcAft>
        <a:buChar char="•"/>
        <a:defRPr sz="11500" kern="1200">
          <a:solidFill>
            <a:schemeClr val="tx1"/>
          </a:solidFill>
          <a:latin typeface="+mn-lt"/>
          <a:ea typeface="+mn-ea"/>
          <a:cs typeface="+mn-cs"/>
        </a:defRPr>
      </a:lvl3pPr>
      <a:lvl4pPr marL="7680325" indent="-1096963" algn="l" defTabSz="4389438" rtl="0" fontAlgn="base">
        <a:spcBef>
          <a:spcPct val="20000"/>
        </a:spcBef>
        <a:spcAft>
          <a:spcPct val="0"/>
        </a:spcAft>
        <a:buChar char="–"/>
        <a:defRPr sz="9600" kern="1200">
          <a:solidFill>
            <a:schemeClr val="tx1"/>
          </a:solidFill>
          <a:latin typeface="+mn-lt"/>
          <a:ea typeface="+mn-ea"/>
          <a:cs typeface="+mn-cs"/>
        </a:defRPr>
      </a:lvl4pPr>
      <a:lvl5pPr marL="9875838" indent="-1096963" algn="l" defTabSz="4389438" rtl="0" fontAlgn="base">
        <a:spcBef>
          <a:spcPct val="20000"/>
        </a:spcBef>
        <a:spcAft>
          <a:spcPct val="0"/>
        </a:spcAft>
        <a:buChar char="»"/>
        <a:defRPr sz="9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3" name="Text Box 5">
            <a:extLst>
              <a:ext uri="{FF2B5EF4-FFF2-40B4-BE49-F238E27FC236}">
                <a16:creationId xmlns:a16="http://schemas.microsoft.com/office/drawing/2014/main" id="{E93AF9A7-9DFF-EED4-BE23-9A07F49E849A}"/>
              </a:ext>
            </a:extLst>
          </p:cNvPr>
          <p:cNvSpPr txBox="1">
            <a:spLocks noChangeArrowheads="1"/>
          </p:cNvSpPr>
          <p:nvPr/>
        </p:nvSpPr>
        <p:spPr bwMode="auto">
          <a:xfrm>
            <a:off x="1339850" y="706045"/>
            <a:ext cx="34340183" cy="34043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4389438">
              <a:defRPr sz="2400">
                <a:solidFill>
                  <a:schemeClr val="tx1"/>
                </a:solidFill>
                <a:latin typeface="Arial" panose="020B0604020202020204" pitchFamily="34" charset="0"/>
                <a:ea typeface="ＭＳ Ｐゴシック" panose="020B0600070205080204" pitchFamily="34" charset="-128"/>
              </a:defRPr>
            </a:lvl1pPr>
            <a:lvl2pPr defTabSz="4389438">
              <a:defRPr sz="2400">
                <a:solidFill>
                  <a:schemeClr val="tx1"/>
                </a:solidFill>
                <a:latin typeface="Arial" panose="020B0604020202020204" pitchFamily="34" charset="0"/>
                <a:ea typeface="ＭＳ Ｐゴシック" panose="020B0600070205080204" pitchFamily="34" charset="-128"/>
              </a:defRPr>
            </a:lvl2pPr>
            <a:lvl3pPr defTabSz="4389438">
              <a:defRPr sz="2400">
                <a:solidFill>
                  <a:schemeClr val="tx1"/>
                </a:solidFill>
                <a:latin typeface="Arial" panose="020B0604020202020204" pitchFamily="34" charset="0"/>
                <a:ea typeface="ＭＳ Ｐゴシック" panose="020B0600070205080204" pitchFamily="34" charset="-128"/>
              </a:defRPr>
            </a:lvl3pPr>
            <a:lvl4pPr defTabSz="4389438">
              <a:defRPr sz="2400">
                <a:solidFill>
                  <a:schemeClr val="tx1"/>
                </a:solidFill>
                <a:latin typeface="Arial" panose="020B0604020202020204" pitchFamily="34" charset="0"/>
                <a:ea typeface="ＭＳ Ｐゴシック" panose="020B0600070205080204" pitchFamily="34" charset="-128"/>
              </a:defRPr>
            </a:lvl4pPr>
            <a:lvl5pPr defTabSz="4389438">
              <a:defRPr sz="2400">
                <a:solidFill>
                  <a:schemeClr val="tx1"/>
                </a:solidFill>
                <a:latin typeface="Arial" panose="020B0604020202020204" pitchFamily="34" charset="0"/>
                <a:ea typeface="ＭＳ Ｐゴシック" panose="020B0600070205080204" pitchFamily="34" charset="-128"/>
              </a:defRPr>
            </a:lvl5pPr>
            <a:lvl6pPr defTabSz="4389438"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defTabSz="4389438"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defTabSz="4389438"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defTabSz="4389438"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lnSpc>
                <a:spcPct val="50000"/>
              </a:lnSpc>
              <a:spcBef>
                <a:spcPct val="50000"/>
              </a:spcBef>
            </a:pPr>
            <a:endParaRPr lang="fr-FR" altLang="en-US" sz="8000" b="1" dirty="0">
              <a:solidFill>
                <a:schemeClr val="bg1"/>
              </a:solidFill>
              <a:latin typeface="Tahoma" panose="020B0604030504040204" pitchFamily="34" charset="0"/>
            </a:endParaRPr>
          </a:p>
          <a:p>
            <a:pPr eaLnBrk="1" hangingPunct="1">
              <a:lnSpc>
                <a:spcPct val="50000"/>
              </a:lnSpc>
              <a:spcBef>
                <a:spcPct val="50000"/>
              </a:spcBef>
            </a:pPr>
            <a:r>
              <a:rPr lang="en-US" altLang="en-US" sz="9600" dirty="0">
                <a:latin typeface="+mj-lt"/>
              </a:rPr>
              <a:t>Project Title</a:t>
            </a:r>
          </a:p>
          <a:p>
            <a:pPr eaLnBrk="1" hangingPunct="1">
              <a:lnSpc>
                <a:spcPct val="50000"/>
              </a:lnSpc>
              <a:spcBef>
                <a:spcPct val="50000"/>
              </a:spcBef>
            </a:pPr>
            <a:r>
              <a:rPr lang="en-US" altLang="en-US" sz="7200" dirty="0">
                <a:latin typeface="+mj-lt"/>
              </a:rPr>
              <a:t>Names of Contributor(s)</a:t>
            </a:r>
            <a:endParaRPr lang="en-US" altLang="en-US" sz="4800" dirty="0">
              <a:latin typeface="+mj-lt"/>
            </a:endParaRPr>
          </a:p>
        </p:txBody>
      </p:sp>
      <p:sp>
        <p:nvSpPr>
          <p:cNvPr id="2057" name="Rectangle 9">
            <a:extLst>
              <a:ext uri="{FF2B5EF4-FFF2-40B4-BE49-F238E27FC236}">
                <a16:creationId xmlns:a16="http://schemas.microsoft.com/office/drawing/2014/main" id="{DE6CFA78-314C-35AC-11A9-DA67D15E539C}"/>
              </a:ext>
            </a:extLst>
          </p:cNvPr>
          <p:cNvSpPr>
            <a:spLocks noChangeArrowheads="1"/>
          </p:cNvSpPr>
          <p:nvPr/>
        </p:nvSpPr>
        <p:spPr bwMode="auto">
          <a:xfrm>
            <a:off x="921627" y="5547072"/>
            <a:ext cx="13564066" cy="10368485"/>
          </a:xfrm>
          <a:prstGeom prst="rect">
            <a:avLst/>
          </a:prstGeom>
          <a:noFill/>
          <a:ln w="57150">
            <a:solidFill>
              <a:schemeClr val="tx1"/>
            </a:solidFill>
            <a:miter lim="800000"/>
            <a:headEnd/>
            <a:tailEnd/>
          </a:ln>
        </p:spPr>
        <p:txBody>
          <a:bodyPr wrap="none" anchor="ctr"/>
          <a:lstStyle/>
          <a:p>
            <a:pPr algn="ctr"/>
            <a:endParaRPr lang="en-US" altLang="en-US" sz="8000"/>
          </a:p>
        </p:txBody>
      </p:sp>
      <p:sp>
        <p:nvSpPr>
          <p:cNvPr id="2059" name="Rectangle 11">
            <a:extLst>
              <a:ext uri="{FF2B5EF4-FFF2-40B4-BE49-F238E27FC236}">
                <a16:creationId xmlns:a16="http://schemas.microsoft.com/office/drawing/2014/main" id="{01C886A9-8D45-7CDD-B04F-A94C7041509A}"/>
              </a:ext>
            </a:extLst>
          </p:cNvPr>
          <p:cNvSpPr>
            <a:spLocks noChangeArrowheads="1"/>
          </p:cNvSpPr>
          <p:nvPr/>
        </p:nvSpPr>
        <p:spPr bwMode="auto">
          <a:xfrm>
            <a:off x="921627" y="16529284"/>
            <a:ext cx="13545461" cy="3926300"/>
          </a:xfrm>
          <a:prstGeom prst="rect">
            <a:avLst/>
          </a:prstGeom>
          <a:noFill/>
          <a:ln w="57150">
            <a:solidFill>
              <a:schemeClr val="tx1"/>
            </a:solidFill>
            <a:miter lim="800000"/>
            <a:headEnd/>
            <a:tailEnd/>
          </a:ln>
        </p:spPr>
        <p:txBody>
          <a:bodyPr wrap="none" anchor="ctr"/>
          <a:lstStyle/>
          <a:p>
            <a:pPr algn="ctr"/>
            <a:endParaRPr lang="en-US" altLang="en-US" sz="8000"/>
          </a:p>
        </p:txBody>
      </p:sp>
      <p:sp>
        <p:nvSpPr>
          <p:cNvPr id="2076" name="Line 28">
            <a:extLst>
              <a:ext uri="{FF2B5EF4-FFF2-40B4-BE49-F238E27FC236}">
                <a16:creationId xmlns:a16="http://schemas.microsoft.com/office/drawing/2014/main" id="{7F6A5409-761B-EE87-1454-3ADF7AC55C26}"/>
              </a:ext>
            </a:extLst>
          </p:cNvPr>
          <p:cNvSpPr>
            <a:spLocks noChangeShapeType="1"/>
          </p:cNvSpPr>
          <p:nvPr/>
        </p:nvSpPr>
        <p:spPr bwMode="auto">
          <a:xfrm>
            <a:off x="-10319" y="4879725"/>
            <a:ext cx="43891200" cy="0"/>
          </a:xfrm>
          <a:prstGeom prst="line">
            <a:avLst/>
          </a:prstGeom>
          <a:noFill/>
          <a:ln w="317500">
            <a:solidFill>
              <a:srgbClr val="FFE343"/>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12" name="Text Box 64">
            <a:extLst>
              <a:ext uri="{FF2B5EF4-FFF2-40B4-BE49-F238E27FC236}">
                <a16:creationId xmlns:a16="http://schemas.microsoft.com/office/drawing/2014/main" id="{EF0D6D78-457D-C2D7-9409-FB201364BFEB}"/>
              </a:ext>
            </a:extLst>
          </p:cNvPr>
          <p:cNvSpPr txBox="1">
            <a:spLocks noChangeArrowheads="1"/>
          </p:cNvSpPr>
          <p:nvPr/>
        </p:nvSpPr>
        <p:spPr bwMode="auto">
          <a:xfrm>
            <a:off x="15667831" y="6568174"/>
            <a:ext cx="12534900" cy="48320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marL="287338" indent="-287338">
              <a:defRPr sz="2400">
                <a:solidFill>
                  <a:schemeClr val="tx1"/>
                </a:solidFill>
                <a:latin typeface="Arial" panose="020B0604020202020204" pitchFamily="34" charset="0"/>
                <a:ea typeface="ＭＳ Ｐゴシック" panose="020B0600070205080204" pitchFamily="34" charset="-128"/>
              </a:defRPr>
            </a:lvl1pPr>
            <a:lvl2pPr marL="685800" indent="-228600">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indent="0"/>
            <a:r>
              <a:rPr lang="en-US" sz="2800" dirty="0"/>
              <a:t>The results/findings section presents the key outcomes of the project, whether derived from data analysis, creative exploration, or both. For research-based projects, this may include quantitative results, qualitative themes, or mixed-method insights, supported by evidence such as statistics, excerpts, or observations. For creative projects, this may include the major outputs, patterns, or insights emerging from the creative process, accompanied by examples, descriptions, or documentation of work produced. Findings should be presented clearly and concisely, using appropriate formats—such as tables, charts, images, or narratives—to enhance understanding. The focus should remain on the most significant outcomes, highlighting insights and contributions while avoiding unnecessary detail.</a:t>
            </a:r>
            <a:endParaRPr lang="en-US" altLang="en-US" sz="2800" dirty="0"/>
          </a:p>
        </p:txBody>
      </p:sp>
      <p:sp>
        <p:nvSpPr>
          <p:cNvPr id="2213" name="Text Box 165">
            <a:extLst>
              <a:ext uri="{FF2B5EF4-FFF2-40B4-BE49-F238E27FC236}">
                <a16:creationId xmlns:a16="http://schemas.microsoft.com/office/drawing/2014/main" id="{C631C353-3950-9B65-9201-CB18524A0229}"/>
              </a:ext>
            </a:extLst>
          </p:cNvPr>
          <p:cNvSpPr txBox="1">
            <a:spLocks noChangeArrowheads="1"/>
          </p:cNvSpPr>
          <p:nvPr/>
        </p:nvSpPr>
        <p:spPr bwMode="auto">
          <a:xfrm>
            <a:off x="1149105" y="6768532"/>
            <a:ext cx="12800012" cy="35394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r>
              <a:rPr lang="en-US" sz="2800" dirty="0"/>
              <a:t>Provide an introduction to your topic or project. This section should be long enough to adequately orient the reader, but it does not need to be fully detailed. For research-based projects, you might describe the problem under investigation, its history, current knowledge gaps, and relevant theoretical or conceptual frameworks. For creative or artistic projects, you might outline the central concept, inspiration, context, or questions guiding your work. This background information serves as the foundation upon which your study or creative project is built.</a:t>
            </a:r>
            <a:endParaRPr lang="en-US" sz="2600" dirty="0"/>
          </a:p>
        </p:txBody>
      </p:sp>
      <p:sp>
        <p:nvSpPr>
          <p:cNvPr id="2216" name="Text Box 168">
            <a:extLst>
              <a:ext uri="{FF2B5EF4-FFF2-40B4-BE49-F238E27FC236}">
                <a16:creationId xmlns:a16="http://schemas.microsoft.com/office/drawing/2014/main" id="{6BD734D6-3DC7-18E9-995F-5CEA775069FD}"/>
              </a:ext>
            </a:extLst>
          </p:cNvPr>
          <p:cNvSpPr txBox="1">
            <a:spLocks noChangeArrowheads="1"/>
          </p:cNvSpPr>
          <p:nvPr/>
        </p:nvSpPr>
        <p:spPr bwMode="auto">
          <a:xfrm>
            <a:off x="18364200" y="22529800"/>
            <a:ext cx="44704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endParaRPr lang="en-US" altLang="en-US"/>
          </a:p>
        </p:txBody>
      </p:sp>
      <p:sp>
        <p:nvSpPr>
          <p:cNvPr id="2293" name="Text Box 245">
            <a:extLst>
              <a:ext uri="{FF2B5EF4-FFF2-40B4-BE49-F238E27FC236}">
                <a16:creationId xmlns:a16="http://schemas.microsoft.com/office/drawing/2014/main" id="{493C3F7E-6466-1F0B-823C-B38C90DDCA9B}"/>
              </a:ext>
            </a:extLst>
          </p:cNvPr>
          <p:cNvSpPr txBox="1">
            <a:spLocks noChangeArrowheads="1"/>
          </p:cNvSpPr>
          <p:nvPr/>
        </p:nvSpPr>
        <p:spPr bwMode="auto">
          <a:xfrm>
            <a:off x="16332200" y="24358600"/>
            <a:ext cx="6654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endParaRPr lang="en-US" altLang="en-US"/>
          </a:p>
        </p:txBody>
      </p:sp>
      <p:sp>
        <p:nvSpPr>
          <p:cNvPr id="2294" name="Text Box 246">
            <a:extLst>
              <a:ext uri="{FF2B5EF4-FFF2-40B4-BE49-F238E27FC236}">
                <a16:creationId xmlns:a16="http://schemas.microsoft.com/office/drawing/2014/main" id="{3849A8AD-F69A-C034-5AFB-F28CA3FF9FA3}"/>
              </a:ext>
            </a:extLst>
          </p:cNvPr>
          <p:cNvSpPr txBox="1">
            <a:spLocks noChangeArrowheads="1"/>
          </p:cNvSpPr>
          <p:nvPr/>
        </p:nvSpPr>
        <p:spPr bwMode="auto">
          <a:xfrm>
            <a:off x="16306800" y="24739600"/>
            <a:ext cx="5181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endParaRPr lang="en-US" altLang="en-US"/>
          </a:p>
        </p:txBody>
      </p:sp>
      <p:sp>
        <p:nvSpPr>
          <p:cNvPr id="2546" name="Text Box 498">
            <a:extLst>
              <a:ext uri="{FF2B5EF4-FFF2-40B4-BE49-F238E27FC236}">
                <a16:creationId xmlns:a16="http://schemas.microsoft.com/office/drawing/2014/main" id="{6E752219-0ACC-F5B5-4A1F-E104FB015A3E}"/>
              </a:ext>
            </a:extLst>
          </p:cNvPr>
          <p:cNvSpPr txBox="1">
            <a:spLocks noChangeArrowheads="1"/>
          </p:cNvSpPr>
          <p:nvPr/>
        </p:nvSpPr>
        <p:spPr bwMode="auto">
          <a:xfrm>
            <a:off x="16451263" y="21475700"/>
            <a:ext cx="12199937"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endParaRPr lang="en-US" altLang="en-US"/>
          </a:p>
        </p:txBody>
      </p:sp>
      <p:sp>
        <p:nvSpPr>
          <p:cNvPr id="2588" name="Text Box 540">
            <a:extLst>
              <a:ext uri="{FF2B5EF4-FFF2-40B4-BE49-F238E27FC236}">
                <a16:creationId xmlns:a16="http://schemas.microsoft.com/office/drawing/2014/main" id="{1BD01A1B-59FE-FD05-DBAD-FB9247F68EBD}"/>
              </a:ext>
            </a:extLst>
          </p:cNvPr>
          <p:cNvSpPr txBox="1">
            <a:spLocks noChangeArrowheads="1"/>
          </p:cNvSpPr>
          <p:nvPr/>
        </p:nvSpPr>
        <p:spPr bwMode="auto">
          <a:xfrm>
            <a:off x="29667200" y="29565600"/>
            <a:ext cx="13843000" cy="461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r>
              <a:rPr lang="en-US" altLang="en-US" dirty="0">
                <a:solidFill>
                  <a:schemeClr val="bg1"/>
                </a:solidFill>
              </a:rPr>
              <a:t>Special Thanks to our Project Sponsors: </a:t>
            </a:r>
          </a:p>
        </p:txBody>
      </p:sp>
      <p:pic>
        <p:nvPicPr>
          <p:cNvPr id="5" name="Picture 4" descr="Logo, company name&#10;&#10;Description automatically generated">
            <a:extLst>
              <a:ext uri="{FF2B5EF4-FFF2-40B4-BE49-F238E27FC236}">
                <a16:creationId xmlns:a16="http://schemas.microsoft.com/office/drawing/2014/main" id="{C116541C-884A-D95F-C5F5-F9080E702D55}"/>
              </a:ext>
            </a:extLst>
          </p:cNvPr>
          <p:cNvPicPr>
            <a:picLocks noChangeAspect="1"/>
          </p:cNvPicPr>
          <p:nvPr/>
        </p:nvPicPr>
        <p:blipFill>
          <a:blip r:embed="rId3"/>
          <a:stretch>
            <a:fillRect/>
          </a:stretch>
        </p:blipFill>
        <p:spPr>
          <a:xfrm>
            <a:off x="35680033" y="272199"/>
            <a:ext cx="6623667" cy="5113938"/>
          </a:xfrm>
          <a:prstGeom prst="rect">
            <a:avLst/>
          </a:prstGeom>
        </p:spPr>
      </p:pic>
      <p:sp>
        <p:nvSpPr>
          <p:cNvPr id="3" name="Text Box 49">
            <a:extLst>
              <a:ext uri="{FF2B5EF4-FFF2-40B4-BE49-F238E27FC236}">
                <a16:creationId xmlns:a16="http://schemas.microsoft.com/office/drawing/2014/main" id="{82288298-CE93-B8E0-F049-9AE64171FE03}"/>
              </a:ext>
            </a:extLst>
          </p:cNvPr>
          <p:cNvSpPr txBox="1">
            <a:spLocks noChangeArrowheads="1"/>
          </p:cNvSpPr>
          <p:nvPr/>
        </p:nvSpPr>
        <p:spPr bwMode="auto">
          <a:xfrm>
            <a:off x="1149106" y="5913078"/>
            <a:ext cx="11499850" cy="6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3600" b="1" i="1" u="sng" dirty="0">
                <a:solidFill>
                  <a:srgbClr val="0F6200"/>
                </a:solidFill>
                <a:latin typeface="Tahoma" panose="020B0604030504040204" pitchFamily="34" charset="0"/>
              </a:rPr>
              <a:t>Introduction </a:t>
            </a:r>
          </a:p>
        </p:txBody>
      </p:sp>
      <p:sp>
        <p:nvSpPr>
          <p:cNvPr id="4" name="Rectangle 11">
            <a:extLst>
              <a:ext uri="{FF2B5EF4-FFF2-40B4-BE49-F238E27FC236}">
                <a16:creationId xmlns:a16="http://schemas.microsoft.com/office/drawing/2014/main" id="{499A1716-2B39-8516-3367-8963498299C4}"/>
              </a:ext>
            </a:extLst>
          </p:cNvPr>
          <p:cNvSpPr>
            <a:spLocks noChangeArrowheads="1"/>
          </p:cNvSpPr>
          <p:nvPr/>
        </p:nvSpPr>
        <p:spPr bwMode="auto">
          <a:xfrm>
            <a:off x="923584" y="21069311"/>
            <a:ext cx="13543504" cy="9153897"/>
          </a:xfrm>
          <a:prstGeom prst="rect">
            <a:avLst/>
          </a:prstGeom>
          <a:noFill/>
          <a:ln w="57150">
            <a:solidFill>
              <a:schemeClr val="tx1"/>
            </a:solidFill>
            <a:miter lim="800000"/>
            <a:headEnd/>
            <a:tailEnd/>
          </a:ln>
        </p:spPr>
        <p:txBody>
          <a:bodyPr wrap="none" anchor="ctr"/>
          <a:lstStyle/>
          <a:p>
            <a:pPr algn="ctr"/>
            <a:endParaRPr lang="en-US" altLang="en-US" sz="8000"/>
          </a:p>
        </p:txBody>
      </p:sp>
      <p:sp>
        <p:nvSpPr>
          <p:cNvPr id="6" name="Text Box 49">
            <a:extLst>
              <a:ext uri="{FF2B5EF4-FFF2-40B4-BE49-F238E27FC236}">
                <a16:creationId xmlns:a16="http://schemas.microsoft.com/office/drawing/2014/main" id="{48A57C84-1D62-E51E-425F-18180DF9294B}"/>
              </a:ext>
            </a:extLst>
          </p:cNvPr>
          <p:cNvSpPr txBox="1">
            <a:spLocks noChangeArrowheads="1"/>
          </p:cNvSpPr>
          <p:nvPr/>
        </p:nvSpPr>
        <p:spPr bwMode="auto">
          <a:xfrm>
            <a:off x="1046331" y="16722025"/>
            <a:ext cx="11499850" cy="6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3600" b="1" i="1" u="sng" dirty="0">
                <a:solidFill>
                  <a:srgbClr val="0F6200"/>
                </a:solidFill>
                <a:latin typeface="Tahoma" panose="020B0604030504040204" pitchFamily="34" charset="0"/>
              </a:rPr>
              <a:t>Research Purpose and/or Question(s)</a:t>
            </a:r>
          </a:p>
        </p:txBody>
      </p:sp>
      <p:sp>
        <p:nvSpPr>
          <p:cNvPr id="7" name="Text Box 165">
            <a:extLst>
              <a:ext uri="{FF2B5EF4-FFF2-40B4-BE49-F238E27FC236}">
                <a16:creationId xmlns:a16="http://schemas.microsoft.com/office/drawing/2014/main" id="{06DDFB6D-262B-60F1-B826-0992C120C5E8}"/>
              </a:ext>
            </a:extLst>
          </p:cNvPr>
          <p:cNvSpPr txBox="1">
            <a:spLocks noChangeArrowheads="1"/>
          </p:cNvSpPr>
          <p:nvPr/>
        </p:nvSpPr>
        <p:spPr bwMode="auto">
          <a:xfrm>
            <a:off x="1046331" y="17556115"/>
            <a:ext cx="12800012" cy="22467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r>
              <a:rPr lang="en-US" sz="2800" dirty="0"/>
              <a:t>Formally, clearly, and concisely state the purpose of the project (i.e., “The purpose of this project is to __________________”). For research-based projects, include research question(s) and hypotheses (if applicable). For creative or artistic projects, describe the central question, concept, or intention guiding your work.</a:t>
            </a:r>
            <a:endParaRPr lang="en-US" altLang="en-US" sz="2800" dirty="0"/>
          </a:p>
        </p:txBody>
      </p:sp>
      <p:sp>
        <p:nvSpPr>
          <p:cNvPr id="8" name="Text Box 49">
            <a:extLst>
              <a:ext uri="{FF2B5EF4-FFF2-40B4-BE49-F238E27FC236}">
                <a16:creationId xmlns:a16="http://schemas.microsoft.com/office/drawing/2014/main" id="{6165705B-19A3-6459-F638-6446CE79E79E}"/>
              </a:ext>
            </a:extLst>
          </p:cNvPr>
          <p:cNvSpPr txBox="1">
            <a:spLocks noChangeArrowheads="1"/>
          </p:cNvSpPr>
          <p:nvPr/>
        </p:nvSpPr>
        <p:spPr bwMode="auto">
          <a:xfrm>
            <a:off x="1149106" y="21253458"/>
            <a:ext cx="11499850" cy="6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3600" b="1" i="1" u="sng" dirty="0">
                <a:solidFill>
                  <a:srgbClr val="0F6200"/>
                </a:solidFill>
                <a:latin typeface="Tahoma" panose="020B0604030504040204" pitchFamily="34" charset="0"/>
              </a:rPr>
              <a:t>Method / Data Source(s)</a:t>
            </a:r>
          </a:p>
        </p:txBody>
      </p:sp>
      <p:sp>
        <p:nvSpPr>
          <p:cNvPr id="10" name="Rectangle 9">
            <a:extLst>
              <a:ext uri="{FF2B5EF4-FFF2-40B4-BE49-F238E27FC236}">
                <a16:creationId xmlns:a16="http://schemas.microsoft.com/office/drawing/2014/main" id="{70798DDF-E5FE-95C6-760F-F90A5FA660C5}"/>
              </a:ext>
            </a:extLst>
          </p:cNvPr>
          <p:cNvSpPr>
            <a:spLocks noChangeArrowheads="1"/>
          </p:cNvSpPr>
          <p:nvPr/>
        </p:nvSpPr>
        <p:spPr bwMode="auto">
          <a:xfrm>
            <a:off x="15358136" y="5547072"/>
            <a:ext cx="13564066" cy="15845939"/>
          </a:xfrm>
          <a:prstGeom prst="rect">
            <a:avLst/>
          </a:prstGeom>
          <a:noFill/>
          <a:ln w="57150">
            <a:solidFill>
              <a:schemeClr val="tx1"/>
            </a:solidFill>
            <a:miter lim="800000"/>
            <a:headEnd/>
            <a:tailEnd/>
          </a:ln>
        </p:spPr>
        <p:txBody>
          <a:bodyPr wrap="none" anchor="ctr"/>
          <a:lstStyle/>
          <a:p>
            <a:pPr algn="ctr"/>
            <a:endParaRPr lang="en-US" altLang="en-US" sz="8000"/>
          </a:p>
        </p:txBody>
      </p:sp>
      <p:sp>
        <p:nvSpPr>
          <p:cNvPr id="11" name="Rectangle 10">
            <a:extLst>
              <a:ext uri="{FF2B5EF4-FFF2-40B4-BE49-F238E27FC236}">
                <a16:creationId xmlns:a16="http://schemas.microsoft.com/office/drawing/2014/main" id="{44D17A66-E332-886F-25E9-3E1FEAE591CA}"/>
              </a:ext>
            </a:extLst>
          </p:cNvPr>
          <p:cNvSpPr>
            <a:spLocks noChangeArrowheads="1"/>
          </p:cNvSpPr>
          <p:nvPr/>
        </p:nvSpPr>
        <p:spPr bwMode="auto">
          <a:xfrm>
            <a:off x="15358135" y="22078954"/>
            <a:ext cx="13564066" cy="8144254"/>
          </a:xfrm>
          <a:prstGeom prst="rect">
            <a:avLst/>
          </a:prstGeom>
          <a:noFill/>
          <a:ln w="57150">
            <a:solidFill>
              <a:schemeClr val="tx1"/>
            </a:solidFill>
            <a:miter lim="800000"/>
            <a:headEnd/>
            <a:tailEnd/>
          </a:ln>
        </p:spPr>
        <p:txBody>
          <a:bodyPr wrap="none" anchor="ctr"/>
          <a:lstStyle/>
          <a:p>
            <a:pPr algn="ctr"/>
            <a:endParaRPr lang="en-US" altLang="en-US" sz="8000"/>
          </a:p>
        </p:txBody>
      </p:sp>
      <p:sp>
        <p:nvSpPr>
          <p:cNvPr id="12" name="Text Box 49">
            <a:extLst>
              <a:ext uri="{FF2B5EF4-FFF2-40B4-BE49-F238E27FC236}">
                <a16:creationId xmlns:a16="http://schemas.microsoft.com/office/drawing/2014/main" id="{6D06E305-F4CC-A2F9-BDBC-D802CEE01EE2}"/>
              </a:ext>
            </a:extLst>
          </p:cNvPr>
          <p:cNvSpPr txBox="1">
            <a:spLocks noChangeArrowheads="1"/>
          </p:cNvSpPr>
          <p:nvPr/>
        </p:nvSpPr>
        <p:spPr bwMode="auto">
          <a:xfrm>
            <a:off x="15858647" y="5755553"/>
            <a:ext cx="11499850" cy="14773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3600" b="1" i="1" u="sng" dirty="0">
                <a:solidFill>
                  <a:srgbClr val="0F6200"/>
                </a:solidFill>
                <a:latin typeface="Tahoma" panose="020B0604030504040204" pitchFamily="34" charset="0"/>
              </a:rPr>
              <a:t>Findings/Results </a:t>
            </a:r>
          </a:p>
          <a:p>
            <a:pPr>
              <a:spcBef>
                <a:spcPct val="50000"/>
              </a:spcBef>
            </a:pPr>
            <a:r>
              <a:rPr lang="en-US" altLang="en-US" sz="3600" b="1" i="1" u="sng" dirty="0">
                <a:solidFill>
                  <a:srgbClr val="0F6200"/>
                </a:solidFill>
                <a:latin typeface="Tahoma" panose="020B0604030504040204" pitchFamily="34" charset="0"/>
              </a:rPr>
              <a:t> </a:t>
            </a:r>
          </a:p>
        </p:txBody>
      </p:sp>
      <p:sp>
        <p:nvSpPr>
          <p:cNvPr id="13" name="Text Box 49">
            <a:extLst>
              <a:ext uri="{FF2B5EF4-FFF2-40B4-BE49-F238E27FC236}">
                <a16:creationId xmlns:a16="http://schemas.microsoft.com/office/drawing/2014/main" id="{43362F36-5D6F-F036-0A29-615C36C4E0E9}"/>
              </a:ext>
            </a:extLst>
          </p:cNvPr>
          <p:cNvSpPr txBox="1">
            <a:spLocks noChangeArrowheads="1"/>
          </p:cNvSpPr>
          <p:nvPr/>
        </p:nvSpPr>
        <p:spPr bwMode="auto">
          <a:xfrm>
            <a:off x="15738475" y="22471065"/>
            <a:ext cx="11499850" cy="6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3600" b="1" i="1" u="sng" dirty="0">
                <a:solidFill>
                  <a:srgbClr val="0F6200"/>
                </a:solidFill>
                <a:latin typeface="Tahoma" panose="020B0604030504040204" pitchFamily="34" charset="0"/>
              </a:rPr>
              <a:t>Analysis</a:t>
            </a:r>
          </a:p>
        </p:txBody>
      </p:sp>
      <p:sp>
        <p:nvSpPr>
          <p:cNvPr id="14" name="Text Box 165">
            <a:extLst>
              <a:ext uri="{FF2B5EF4-FFF2-40B4-BE49-F238E27FC236}">
                <a16:creationId xmlns:a16="http://schemas.microsoft.com/office/drawing/2014/main" id="{7218F8B2-329C-005F-A558-8BB653A9C5FC}"/>
              </a:ext>
            </a:extLst>
          </p:cNvPr>
          <p:cNvSpPr txBox="1">
            <a:spLocks noChangeArrowheads="1"/>
          </p:cNvSpPr>
          <p:nvPr/>
        </p:nvSpPr>
        <p:spPr bwMode="auto">
          <a:xfrm>
            <a:off x="1149105" y="22078954"/>
            <a:ext cx="12800012" cy="56938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r>
              <a:rPr lang="en-US" sz="2800" dirty="0"/>
              <a:t>This project employed a [research and/or creative approach, e.g., experimental, analytical, practice-based, mixed-methods] to explore [research question or creative focus]. Work was developed and/or data was gathered through [methods, e.g., surveys, interviews, observations, experiments, artistic creation, design processes, prototyping]. The scope of the project included [participants, subjects, works, or artifacts], selected or created using [sampling method, selection criteria, or creative rationale]. Ethical considerations, including [IRB approval or other relevant ethical protocols], were followed as appropriate.</a:t>
            </a:r>
          </a:p>
          <a:p>
            <a:r>
              <a:rPr lang="en-US" sz="2800" dirty="0"/>
              <a:t>Analysis and/or evaluation was conducted using [techniques, e.g., statistical analysis, thematic analysis, critical reflection, peer review, iterative critique, content analysis], depending on the nature of the research or creative work.</a:t>
            </a:r>
          </a:p>
          <a:p>
            <a:r>
              <a:rPr lang="en-US" sz="2800" dirty="0"/>
              <a:t>es included [data analysis techniques, e.g., statistical analysis, thematic analysis, content analysis].</a:t>
            </a:r>
            <a:endParaRPr lang="en-US" sz="2800" dirty="0">
              <a:effectLst/>
            </a:endParaRPr>
          </a:p>
        </p:txBody>
      </p:sp>
      <p:sp>
        <p:nvSpPr>
          <p:cNvPr id="15" name="Text Box 165">
            <a:extLst>
              <a:ext uri="{FF2B5EF4-FFF2-40B4-BE49-F238E27FC236}">
                <a16:creationId xmlns:a16="http://schemas.microsoft.com/office/drawing/2014/main" id="{8C03F30F-4601-9473-5D57-B8FAC2B93CAB}"/>
              </a:ext>
            </a:extLst>
          </p:cNvPr>
          <p:cNvSpPr txBox="1">
            <a:spLocks noChangeArrowheads="1"/>
          </p:cNvSpPr>
          <p:nvPr/>
        </p:nvSpPr>
        <p:spPr bwMode="auto">
          <a:xfrm>
            <a:off x="15667831" y="23330295"/>
            <a:ext cx="12800012" cy="44012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r>
              <a:rPr lang="en-US" sz="2800" dirty="0"/>
              <a:t>The analysis section builds on the findings/results by examining and interpreting them rather than repeating what was already presented. It explores patterns, connections, or underlying factors that help explain the meaning and significance of the results or creative work. In research projects, this may involve evaluating how the findings relate to the research questions or hypotheses and assessing the strength of the evidence. In creative projects, this may include examining design choices, themes, techniques, revisions, or overall effectiveness in meeting the project’s goals. The purpose of this section is to explain how and why the results or creative outcomes developed as they did, using evidence from the work itself.</a:t>
            </a:r>
          </a:p>
        </p:txBody>
      </p:sp>
      <p:sp>
        <p:nvSpPr>
          <p:cNvPr id="16" name="Rectangle 15">
            <a:extLst>
              <a:ext uri="{FF2B5EF4-FFF2-40B4-BE49-F238E27FC236}">
                <a16:creationId xmlns:a16="http://schemas.microsoft.com/office/drawing/2014/main" id="{06C2F04B-7D9D-FED6-A7B1-C1E9EC085ED3}"/>
              </a:ext>
            </a:extLst>
          </p:cNvPr>
          <p:cNvSpPr>
            <a:spLocks noChangeArrowheads="1"/>
          </p:cNvSpPr>
          <p:nvPr/>
        </p:nvSpPr>
        <p:spPr bwMode="auto">
          <a:xfrm>
            <a:off x="29667200" y="5547073"/>
            <a:ext cx="13564066" cy="9520528"/>
          </a:xfrm>
          <a:prstGeom prst="rect">
            <a:avLst/>
          </a:prstGeom>
          <a:noFill/>
          <a:ln w="57150">
            <a:solidFill>
              <a:schemeClr val="tx1"/>
            </a:solidFill>
            <a:miter lim="800000"/>
            <a:headEnd/>
            <a:tailEnd/>
          </a:ln>
        </p:spPr>
        <p:txBody>
          <a:bodyPr wrap="none" anchor="ctr"/>
          <a:lstStyle/>
          <a:p>
            <a:pPr algn="ctr"/>
            <a:endParaRPr lang="en-US" altLang="en-US" sz="8000"/>
          </a:p>
        </p:txBody>
      </p:sp>
      <p:sp>
        <p:nvSpPr>
          <p:cNvPr id="18" name="Rectangle 17">
            <a:extLst>
              <a:ext uri="{FF2B5EF4-FFF2-40B4-BE49-F238E27FC236}">
                <a16:creationId xmlns:a16="http://schemas.microsoft.com/office/drawing/2014/main" id="{5222011F-19C4-C60E-C742-75F314C30569}"/>
              </a:ext>
            </a:extLst>
          </p:cNvPr>
          <p:cNvSpPr>
            <a:spLocks noChangeArrowheads="1"/>
          </p:cNvSpPr>
          <p:nvPr/>
        </p:nvSpPr>
        <p:spPr bwMode="auto">
          <a:xfrm>
            <a:off x="29660378" y="15636986"/>
            <a:ext cx="13564066" cy="9520528"/>
          </a:xfrm>
          <a:prstGeom prst="rect">
            <a:avLst/>
          </a:prstGeom>
          <a:noFill/>
          <a:ln w="57150">
            <a:solidFill>
              <a:schemeClr val="tx1"/>
            </a:solidFill>
            <a:miter lim="800000"/>
            <a:headEnd/>
            <a:tailEnd/>
          </a:ln>
        </p:spPr>
        <p:txBody>
          <a:bodyPr wrap="none" anchor="ctr"/>
          <a:lstStyle/>
          <a:p>
            <a:pPr algn="ctr"/>
            <a:endParaRPr lang="en-US" altLang="en-US" sz="8000"/>
          </a:p>
        </p:txBody>
      </p:sp>
      <p:sp>
        <p:nvSpPr>
          <p:cNvPr id="19" name="Rectangle 18">
            <a:extLst>
              <a:ext uri="{FF2B5EF4-FFF2-40B4-BE49-F238E27FC236}">
                <a16:creationId xmlns:a16="http://schemas.microsoft.com/office/drawing/2014/main" id="{9C1EF845-C69D-DBA5-8265-B9B7D7EF177C}"/>
              </a:ext>
            </a:extLst>
          </p:cNvPr>
          <p:cNvSpPr>
            <a:spLocks noChangeArrowheads="1"/>
          </p:cNvSpPr>
          <p:nvPr/>
        </p:nvSpPr>
        <p:spPr bwMode="auto">
          <a:xfrm>
            <a:off x="29660378" y="25723636"/>
            <a:ext cx="13564066" cy="4499572"/>
          </a:xfrm>
          <a:prstGeom prst="rect">
            <a:avLst/>
          </a:prstGeom>
          <a:noFill/>
          <a:ln w="57150">
            <a:solidFill>
              <a:schemeClr val="tx1"/>
            </a:solidFill>
            <a:miter lim="800000"/>
            <a:headEnd/>
            <a:tailEnd/>
          </a:ln>
        </p:spPr>
        <p:txBody>
          <a:bodyPr wrap="none" anchor="ctr"/>
          <a:lstStyle/>
          <a:p>
            <a:pPr algn="ctr"/>
            <a:endParaRPr lang="en-US" altLang="en-US" sz="8000"/>
          </a:p>
        </p:txBody>
      </p:sp>
      <p:sp>
        <p:nvSpPr>
          <p:cNvPr id="20" name="Text Box 49">
            <a:extLst>
              <a:ext uri="{FF2B5EF4-FFF2-40B4-BE49-F238E27FC236}">
                <a16:creationId xmlns:a16="http://schemas.microsoft.com/office/drawing/2014/main" id="{3FC24912-FF37-EDD5-C089-2EE6F089E0F2}"/>
              </a:ext>
            </a:extLst>
          </p:cNvPr>
          <p:cNvSpPr txBox="1">
            <a:spLocks noChangeArrowheads="1"/>
          </p:cNvSpPr>
          <p:nvPr/>
        </p:nvSpPr>
        <p:spPr bwMode="auto">
          <a:xfrm>
            <a:off x="30164568" y="5755553"/>
            <a:ext cx="11499850" cy="6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3600" b="1" i="1" u="sng" dirty="0">
                <a:solidFill>
                  <a:srgbClr val="0F6200"/>
                </a:solidFill>
                <a:latin typeface="Tahoma" panose="020B0604030504040204" pitchFamily="34" charset="0"/>
              </a:rPr>
              <a:t>Discussion </a:t>
            </a:r>
          </a:p>
        </p:txBody>
      </p:sp>
      <p:sp>
        <p:nvSpPr>
          <p:cNvPr id="21" name="Text Box 49">
            <a:extLst>
              <a:ext uri="{FF2B5EF4-FFF2-40B4-BE49-F238E27FC236}">
                <a16:creationId xmlns:a16="http://schemas.microsoft.com/office/drawing/2014/main" id="{23F75594-4251-CFA8-8C7D-B5B1E1D3E708}"/>
              </a:ext>
            </a:extLst>
          </p:cNvPr>
          <p:cNvSpPr txBox="1">
            <a:spLocks noChangeArrowheads="1"/>
          </p:cNvSpPr>
          <p:nvPr/>
        </p:nvSpPr>
        <p:spPr bwMode="auto">
          <a:xfrm>
            <a:off x="30164568" y="15917683"/>
            <a:ext cx="11499850" cy="6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3600" b="1" i="1" u="sng" dirty="0">
                <a:solidFill>
                  <a:srgbClr val="0F6200"/>
                </a:solidFill>
                <a:latin typeface="Tahoma" panose="020B0604030504040204" pitchFamily="34" charset="0"/>
              </a:rPr>
              <a:t>Conclusion(s) / Implication(s) </a:t>
            </a:r>
          </a:p>
        </p:txBody>
      </p:sp>
      <p:sp>
        <p:nvSpPr>
          <p:cNvPr id="22" name="Text Box 49">
            <a:extLst>
              <a:ext uri="{FF2B5EF4-FFF2-40B4-BE49-F238E27FC236}">
                <a16:creationId xmlns:a16="http://schemas.microsoft.com/office/drawing/2014/main" id="{BD8E2D52-30CA-64C2-B466-5EEDA0167433}"/>
              </a:ext>
            </a:extLst>
          </p:cNvPr>
          <p:cNvSpPr txBox="1">
            <a:spLocks noChangeArrowheads="1"/>
          </p:cNvSpPr>
          <p:nvPr/>
        </p:nvSpPr>
        <p:spPr bwMode="auto">
          <a:xfrm>
            <a:off x="29930108" y="25889200"/>
            <a:ext cx="11499850" cy="641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US" altLang="en-US" sz="3600" b="1" i="1" u="sng" dirty="0">
                <a:solidFill>
                  <a:srgbClr val="0F6200"/>
                </a:solidFill>
                <a:latin typeface="Tahoma" panose="020B0604030504040204" pitchFamily="34" charset="0"/>
              </a:rPr>
              <a:t>Key Sources &amp; Acknowledgement</a:t>
            </a:r>
          </a:p>
        </p:txBody>
      </p:sp>
      <p:sp>
        <p:nvSpPr>
          <p:cNvPr id="24" name="Text Box 64">
            <a:extLst>
              <a:ext uri="{FF2B5EF4-FFF2-40B4-BE49-F238E27FC236}">
                <a16:creationId xmlns:a16="http://schemas.microsoft.com/office/drawing/2014/main" id="{68EAD4B5-D1EF-7411-699E-E5E8AA6E12B0}"/>
              </a:ext>
            </a:extLst>
          </p:cNvPr>
          <p:cNvSpPr txBox="1">
            <a:spLocks noChangeArrowheads="1"/>
          </p:cNvSpPr>
          <p:nvPr/>
        </p:nvSpPr>
        <p:spPr bwMode="auto">
          <a:xfrm>
            <a:off x="30164568" y="6522310"/>
            <a:ext cx="12565552" cy="44012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marL="287338" indent="-287338">
              <a:defRPr sz="2400">
                <a:solidFill>
                  <a:schemeClr val="tx1"/>
                </a:solidFill>
                <a:latin typeface="Arial" panose="020B0604020202020204" pitchFamily="34" charset="0"/>
                <a:ea typeface="ＭＳ Ｐゴシック" panose="020B0600070205080204" pitchFamily="34" charset="-128"/>
              </a:defRPr>
            </a:lvl1pPr>
            <a:lvl2pPr marL="685800" indent="-228600">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lvl="0" indent="0"/>
            <a:r>
              <a:rPr lang="en-US" sz="2800" dirty="0"/>
              <a:t>The discussion section interprets the analyzed findings or creative outcomes and situates them within a broader context. It explains what the results mean in relation to the project’s objectives, theoretical framework, or relevant literature. This section may address expected and unexpected outcomes, consider alternative explanations, and reflect on limitations or challenges that influenced the results. For creative projects, the discussion may explore the significance of the work within its disciplinary, cultural, or practical context. The focus of the discussion is on clarifying meaning and significance, while broader applications and future directions are reserved for the conclusion and implications section.</a:t>
            </a:r>
          </a:p>
        </p:txBody>
      </p:sp>
      <p:sp>
        <p:nvSpPr>
          <p:cNvPr id="25" name="Text Box 165">
            <a:extLst>
              <a:ext uri="{FF2B5EF4-FFF2-40B4-BE49-F238E27FC236}">
                <a16:creationId xmlns:a16="http://schemas.microsoft.com/office/drawing/2014/main" id="{ED321C93-3FBA-BA9D-CB0E-A802637745F8}"/>
              </a:ext>
            </a:extLst>
          </p:cNvPr>
          <p:cNvSpPr txBox="1">
            <a:spLocks noChangeArrowheads="1"/>
          </p:cNvSpPr>
          <p:nvPr/>
        </p:nvSpPr>
        <p:spPr bwMode="auto">
          <a:xfrm>
            <a:off x="29930108" y="26564285"/>
            <a:ext cx="12800012" cy="3323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p>
            <a:pPr marL="514350" indent="-514350">
              <a:buFont typeface="+mj-lt"/>
              <a:buAutoNum type="arabicPeriod"/>
            </a:pPr>
            <a:r>
              <a:rPr lang="en-US" altLang="en-US" sz="2800" dirty="0"/>
              <a:t>Type references here.</a:t>
            </a:r>
          </a:p>
          <a:p>
            <a:pPr marL="514350" indent="-514350">
              <a:buFont typeface="+mj-lt"/>
              <a:buAutoNum type="arabicPeriod"/>
            </a:pPr>
            <a:r>
              <a:rPr lang="en-US" sz="2800" dirty="0"/>
              <a:t>List the primary sources used during the research, such as academic articles, books, and websites</a:t>
            </a:r>
          </a:p>
          <a:p>
            <a:pPr marL="514350" indent="-514350">
              <a:buFont typeface="+mj-lt"/>
              <a:buAutoNum type="arabicPeriod"/>
            </a:pPr>
            <a:r>
              <a:rPr lang="en-US" sz="2800" dirty="0"/>
              <a:t>Acknowledge the contributions of individuals or organizations who supported the research, such as supervisors, collaborators, and funding agencies.</a:t>
            </a:r>
          </a:p>
          <a:p>
            <a:endParaRPr lang="en-US" altLang="en-US" sz="2800" dirty="0"/>
          </a:p>
          <a:p>
            <a:pPr>
              <a:spcBef>
                <a:spcPct val="50000"/>
              </a:spcBef>
            </a:pPr>
            <a:endParaRPr lang="en-US" altLang="en-US" sz="2800" dirty="0"/>
          </a:p>
        </p:txBody>
      </p:sp>
      <p:sp>
        <p:nvSpPr>
          <p:cNvPr id="26" name="Text Box 64">
            <a:extLst>
              <a:ext uri="{FF2B5EF4-FFF2-40B4-BE49-F238E27FC236}">
                <a16:creationId xmlns:a16="http://schemas.microsoft.com/office/drawing/2014/main" id="{4FB31BC3-0C88-7B4C-B43E-870D965999EC}"/>
              </a:ext>
            </a:extLst>
          </p:cNvPr>
          <p:cNvSpPr txBox="1">
            <a:spLocks noChangeArrowheads="1"/>
          </p:cNvSpPr>
          <p:nvPr/>
        </p:nvSpPr>
        <p:spPr bwMode="auto">
          <a:xfrm>
            <a:off x="30164568" y="16701208"/>
            <a:ext cx="12565552" cy="48320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marL="287338" indent="-287338">
              <a:defRPr sz="2400">
                <a:solidFill>
                  <a:schemeClr val="tx1"/>
                </a:solidFill>
                <a:latin typeface="Arial" panose="020B0604020202020204" pitchFamily="34" charset="0"/>
                <a:ea typeface="ＭＳ Ｐゴシック" panose="020B0600070205080204" pitchFamily="34" charset="-128"/>
              </a:defRPr>
            </a:lvl1pPr>
            <a:lvl2pPr marL="685800" indent="-228600">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indent="0"/>
            <a:r>
              <a:rPr lang="en-US" sz="2800" dirty="0"/>
              <a:t>The conclusion/implications section summarizes the main findings or outcomes of the project and reiterates its objectives. It highlights the significance of the results or creative outputs and discusses their broader implications for research, practice, or creative practice. For research-based projects, this may include contributions to existing knowledge, lessons learned, and directions for future study. For creative projects, this may involve insights gained through the creative process, potential applications, or ways the work could be further developed or expanded. This section should provide a clear, concise summary of key takeaways, emphasizing the project’s contributions and reflecting on what could be refined or explored in future work.</a:t>
            </a:r>
            <a:endParaRPr lang="en-US" sz="2600" dirty="0"/>
          </a:p>
        </p:txBody>
      </p:sp>
      <p:graphicFrame>
        <p:nvGraphicFramePr>
          <p:cNvPr id="28" name="Chart 27">
            <a:extLst>
              <a:ext uri="{FF2B5EF4-FFF2-40B4-BE49-F238E27FC236}">
                <a16:creationId xmlns:a16="http://schemas.microsoft.com/office/drawing/2014/main" id="{14FA566D-02C9-43B1-B189-834BF03B47BA}"/>
              </a:ext>
            </a:extLst>
          </p:cNvPr>
          <p:cNvGraphicFramePr/>
          <p:nvPr>
            <p:extLst>
              <p:ext uri="{D42A27DB-BD31-4B8C-83A1-F6EECF244321}">
                <p14:modId xmlns:p14="http://schemas.microsoft.com/office/powerpoint/2010/main" val="55298759"/>
              </p:ext>
            </p:extLst>
          </p:nvPr>
        </p:nvGraphicFramePr>
        <p:xfrm>
          <a:off x="15738475" y="12739683"/>
          <a:ext cx="12464256" cy="7427385"/>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theme/theme1.xml><?xml version="1.0" encoding="utf-8"?>
<a:theme xmlns:a="http://schemas.openxmlformats.org/drawingml/2006/main" name="Blank Presentation">
  <a:themeElements>
    <a:clrScheme name="Tech 2024">
      <a:dk1>
        <a:sysClr val="windowText" lastClr="000000"/>
      </a:dk1>
      <a:lt1>
        <a:sysClr val="window" lastClr="FFFFFF"/>
      </a:lt1>
      <a:dk2>
        <a:srgbClr val="002F47"/>
      </a:dk2>
      <a:lt2>
        <a:srgbClr val="E7E6E6"/>
      </a:lt2>
      <a:accent1>
        <a:srgbClr val="115740"/>
      </a:accent1>
      <a:accent2>
        <a:srgbClr val="FFCD00"/>
      </a:accent2>
      <a:accent3>
        <a:srgbClr val="39934D"/>
      </a:accent3>
      <a:accent4>
        <a:srgbClr val="7996B2"/>
      </a:accent4>
      <a:accent5>
        <a:srgbClr val="CFE1F4"/>
      </a:accent5>
      <a:accent6>
        <a:srgbClr val="954F72"/>
      </a:accent6>
      <a:hlink>
        <a:srgbClr val="7996B2"/>
      </a:hlink>
      <a:folHlink>
        <a:srgbClr val="954F72"/>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2BDC88DF36004B83A93FDFD1A85908" ma:contentTypeVersion="3" ma:contentTypeDescription="Create a new document." ma:contentTypeScope="" ma:versionID="64e34c1998d2861e04f2b63fb69f0f39">
  <xsd:schema xmlns:xsd="http://www.w3.org/2001/XMLSchema" xmlns:xs="http://www.w3.org/2001/XMLSchema" xmlns:p="http://schemas.microsoft.com/office/2006/metadata/properties" xmlns:ns2="89f45e68-6689-4d02-b459-517dce40184f" targetNamespace="http://schemas.microsoft.com/office/2006/metadata/properties" ma:root="true" ma:fieldsID="b58b1f3b34afdcba8129e8689a9ea78f" ns2:_="">
    <xsd:import namespace="89f45e68-6689-4d02-b459-517dce40184f"/>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f45e68-6689-4d02-b459-517dce4018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2CC0818-FB9D-4864-828C-6684483EB8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f45e68-6689-4d02-b459-517dce4018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71A0DF-09AE-4BBC-AE82-0D61B99DE499}">
  <ds:schemaRefs>
    <ds:schemaRef ds:uri="http://schemas.microsoft.com/sharepoint/v3/contenttype/forms"/>
  </ds:schemaRefs>
</ds:datastoreItem>
</file>

<file path=customXml/itemProps3.xml><?xml version="1.0" encoding="utf-8"?>
<ds:datastoreItem xmlns:ds="http://schemas.openxmlformats.org/officeDocument/2006/customXml" ds:itemID="{30B63AEF-2214-48B4-A080-EF487BF6CE08}">
  <ds:schemaRefs>
    <ds:schemaRef ds:uri="http://purl.org/dc/terms/"/>
    <ds:schemaRef ds:uri="http://purl.org/dc/dcmitype/"/>
    <ds:schemaRef ds:uri="http://purl.org/dc/elements/1.1/"/>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89f45e68-6689-4d02-b459-517dce40184f"/>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2709</TotalTime>
  <Words>927</Words>
  <Application>Microsoft Office PowerPoint</Application>
  <PresentationFormat>Custom</PresentationFormat>
  <Paragraphs>27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ＭＳ Ｐゴシック</vt:lpstr>
      <vt:lpstr>Arial</vt:lpstr>
      <vt:lpstr>Tahoma</vt:lpstr>
      <vt:lpstr>Blank Presentation</vt:lpstr>
      <vt:lpstr>PowerPoint Presentation</vt:lpstr>
    </vt:vector>
  </TitlesOfParts>
  <Manager/>
  <Company>Arkansas Tech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Sarah Gordon</dc:creator>
  <cp:keywords/>
  <dc:description/>
  <cp:lastModifiedBy>Jamie Stacy</cp:lastModifiedBy>
  <cp:revision>121</cp:revision>
  <cp:lastPrinted>2023-01-18T16:05:18Z</cp:lastPrinted>
  <dcterms:created xsi:type="dcterms:W3CDTF">2005-02-24T03:11:54Z</dcterms:created>
  <dcterms:modified xsi:type="dcterms:W3CDTF">2026-03-04T15:42:21Z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0x010100A52BDC88DF36004B83A93FDFD1A85908</vt:lpwstr>
  </property>
</Properties>
</file>