
<file path=[Content_Types].xml><?xml version="1.0" encoding="utf-8"?>
<Types xmlns="http://schemas.openxmlformats.org/package/2006/content-types">
  <Default Extension="png" ContentType="image/png"/>
  <Default Extension="m4a" ContentType="audio/mp4"/>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72" r:id="rId3"/>
    <p:sldId id="267" r:id="rId4"/>
    <p:sldId id="268" r:id="rId5"/>
    <p:sldId id="269" r:id="rId6"/>
    <p:sldId id="270" r:id="rId7"/>
    <p:sldId id="285" r:id="rId8"/>
    <p:sldId id="257" r:id="rId9"/>
    <p:sldId id="259" r:id="rId10"/>
    <p:sldId id="260" r:id="rId11"/>
    <p:sldId id="261" r:id="rId12"/>
    <p:sldId id="283" r:id="rId13"/>
    <p:sldId id="282" r:id="rId14"/>
    <p:sldId id="274"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FF00"/>
    <a:srgbClr val="FF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varScale="1">
        <p:scale>
          <a:sx n="92" d="100"/>
          <a:sy n="92"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9D5E6-7B49-4EC8-8E09-BCD0834ECA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8271703-CA9D-4ED6-BE94-59A08EA8881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DA7D91D-0790-47A4-A0D8-F03E3BE15586}" type="datetimeFigureOut">
              <a:rPr lang="en-US"/>
              <a:pPr>
                <a:defRPr/>
              </a:pPr>
              <a:t>4/16/2020</a:t>
            </a:fld>
            <a:endParaRPr lang="en-US"/>
          </a:p>
        </p:txBody>
      </p:sp>
      <p:sp>
        <p:nvSpPr>
          <p:cNvPr id="4" name="Slide Image Placeholder 3">
            <a:extLst>
              <a:ext uri="{FF2B5EF4-FFF2-40B4-BE49-F238E27FC236}">
                <a16:creationId xmlns:a16="http://schemas.microsoft.com/office/drawing/2014/main" id="{2B349783-EBCA-4712-A7F3-1CF4834AF0B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7D29BC2-C053-4206-B51D-6BD1FF5FDD9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4018669-C385-495B-8458-FAB9CECC21D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BAFA03A-A39E-4F01-B1F2-BB9C66C8628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D2C5495-7134-4962-A0DC-4E1BDA1A11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D7FA735-8F6D-4B8E-897F-4C2ED93C3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FDBE26B-2194-40E0-BBA6-2AC585E3A2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BDE1DC1C-4210-48A3-8A01-9C16810827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5133BF76-F7D5-4B37-BDA5-CAEEDD911FE4}" type="slidenum">
              <a:rPr lang="en-US" altLang="en-US" smtClean="0"/>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Freeform 6" title="scalloped circle">
            <a:extLst>
              <a:ext uri="{FF2B5EF4-FFF2-40B4-BE49-F238E27FC236}">
                <a16:creationId xmlns:a16="http://schemas.microsoft.com/office/drawing/2014/main" id="{52DF6F4E-AFDF-4A0B-9069-CCEDBBF855EB}"/>
              </a:ext>
            </a:extLst>
          </p:cNvPr>
          <p:cNvSpPr/>
          <p:nvPr/>
        </p:nvSpPr>
        <p:spPr bwMode="auto">
          <a:xfrm>
            <a:off x="2063750" y="630238"/>
            <a:ext cx="522922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 name="Rectangle 4">
            <a:extLst>
              <a:ext uri="{FF2B5EF4-FFF2-40B4-BE49-F238E27FC236}">
                <a16:creationId xmlns:a16="http://schemas.microsoft.com/office/drawing/2014/main" id="{1B3B0FC8-DEF9-4431-B6B0-6B5DF162C10C}"/>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left edge border">
            <a:extLst>
              <a:ext uri="{FF2B5EF4-FFF2-40B4-BE49-F238E27FC236}">
                <a16:creationId xmlns:a16="http://schemas.microsoft.com/office/drawing/2014/main" id="{10E8ACB2-8D9B-4600-BA26-364D24AA011B}"/>
              </a:ext>
            </a:extLst>
          </p:cNvPr>
          <p:cNvSpPr/>
          <p:nvPr/>
        </p:nvSpPr>
        <p:spPr>
          <a:xfrm>
            <a:off x="0" y="0"/>
            <a:ext cx="2127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556592E7-4FC3-4A1B-AE4D-40F813FC0125}"/>
              </a:ext>
            </a:extLst>
          </p:cNvPr>
          <p:cNvSpPr>
            <a:spLocks noGrp="1"/>
          </p:cNvSpPr>
          <p:nvPr>
            <p:ph type="dt" sz="half" idx="10"/>
          </p:nvPr>
        </p:nvSpPr>
        <p:spPr>
          <a:xfrm>
            <a:off x="809625" y="6375400"/>
            <a:ext cx="1746250" cy="349250"/>
          </a:xfrm>
        </p:spPr>
        <p:txBody>
          <a:bodyPr/>
          <a:lstStyle>
            <a:lvl1pPr>
              <a:defRPr baseline="0">
                <a:solidFill>
                  <a:schemeClr val="accent1">
                    <a:lumMod val="50000"/>
                  </a:schemeClr>
                </a:solidFill>
              </a:defRPr>
            </a:lvl1pPr>
          </a:lstStyle>
          <a:p>
            <a:pPr>
              <a:defRPr/>
            </a:pPr>
            <a:endParaRPr lang="en-US"/>
          </a:p>
        </p:txBody>
      </p:sp>
      <p:sp>
        <p:nvSpPr>
          <p:cNvPr id="8" name="Footer Placeholder 4">
            <a:extLst>
              <a:ext uri="{FF2B5EF4-FFF2-40B4-BE49-F238E27FC236}">
                <a16:creationId xmlns:a16="http://schemas.microsoft.com/office/drawing/2014/main" id="{77E8A7F1-AAC0-4002-BE6B-46D1F466C128}"/>
              </a:ext>
            </a:extLst>
          </p:cNvPr>
          <p:cNvSpPr>
            <a:spLocks noGrp="1"/>
          </p:cNvSpPr>
          <p:nvPr>
            <p:ph type="ftr" sz="quarter" idx="11"/>
          </p:nvPr>
        </p:nvSpPr>
        <p:spPr>
          <a:xfrm>
            <a:off x="3135313" y="6375400"/>
            <a:ext cx="3086100" cy="346075"/>
          </a:xfrm>
        </p:spPr>
        <p:txBody>
          <a:bodyPr/>
          <a:lstStyle>
            <a:lvl1pPr>
              <a:defRPr baseline="0">
                <a:solidFill>
                  <a:schemeClr val="accent1">
                    <a:lumMod val="50000"/>
                  </a:schemeClr>
                </a:solidFill>
              </a:defRPr>
            </a:lvl1pPr>
          </a:lstStyle>
          <a:p>
            <a:pPr>
              <a:defRPr/>
            </a:pPr>
            <a:endParaRPr lang="en-US"/>
          </a:p>
        </p:txBody>
      </p:sp>
      <p:sp>
        <p:nvSpPr>
          <p:cNvPr id="9" name="Slide Number Placeholder 5">
            <a:extLst>
              <a:ext uri="{FF2B5EF4-FFF2-40B4-BE49-F238E27FC236}">
                <a16:creationId xmlns:a16="http://schemas.microsoft.com/office/drawing/2014/main" id="{40274D8E-5E85-4D2C-8D7A-CA55AAFE3631}"/>
              </a:ext>
            </a:extLst>
          </p:cNvPr>
          <p:cNvSpPr>
            <a:spLocks noGrp="1"/>
          </p:cNvSpPr>
          <p:nvPr>
            <p:ph type="sldNum" sz="quarter" idx="12"/>
          </p:nvPr>
        </p:nvSpPr>
        <p:spPr>
          <a:xfrm>
            <a:off x="6800850" y="6375400"/>
            <a:ext cx="1746250" cy="346075"/>
          </a:xfrm>
        </p:spPr>
        <p:txBody>
          <a:bodyPr/>
          <a:lstStyle>
            <a:lvl1pPr>
              <a:defRPr>
                <a:solidFill>
                  <a:srgbClr val="895E04"/>
                </a:solidFill>
              </a:defRPr>
            </a:lvl1pPr>
          </a:lstStyle>
          <a:p>
            <a:pPr>
              <a:defRPr/>
            </a:pPr>
            <a:fld id="{B2DC641D-FB48-46FE-AD3B-C8346285A838}" type="slidenum">
              <a:rPr lang="en-US" altLang="en-US"/>
              <a:pPr>
                <a:defRPr/>
              </a:pPr>
              <a:t>‹#›</a:t>
            </a:fld>
            <a:endParaRPr lang="en-US" altLang="en-US"/>
          </a:p>
        </p:txBody>
      </p:sp>
    </p:spTree>
    <p:extLst>
      <p:ext uri="{BB962C8B-B14F-4D97-AF65-F5344CB8AC3E}">
        <p14:creationId xmlns:p14="http://schemas.microsoft.com/office/powerpoint/2010/main" val="241575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451FDC-9A29-41B8-9E6B-F826B2770CA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229C1D3-B98C-443A-8ADB-C92C06BA39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7592D9-A5AE-43C3-9279-BB42CD2E4AAB}"/>
              </a:ext>
            </a:extLst>
          </p:cNvPr>
          <p:cNvSpPr>
            <a:spLocks noGrp="1"/>
          </p:cNvSpPr>
          <p:nvPr>
            <p:ph type="sldNum" sz="quarter" idx="12"/>
          </p:nvPr>
        </p:nvSpPr>
        <p:spPr/>
        <p:txBody>
          <a:bodyPr/>
          <a:lstStyle>
            <a:lvl1pPr>
              <a:defRPr/>
            </a:lvl1pPr>
          </a:lstStyle>
          <a:p>
            <a:pPr>
              <a:defRPr/>
            </a:pPr>
            <a:fld id="{CC8D2EDF-BF7F-44E5-B5A7-D6E2EC80B5E9}" type="slidenum">
              <a:rPr lang="en-US" altLang="en-US"/>
              <a:pPr>
                <a:defRPr/>
              </a:pPr>
              <a:t>‹#›</a:t>
            </a:fld>
            <a:endParaRPr lang="en-US" altLang="en-US"/>
          </a:p>
        </p:txBody>
      </p:sp>
    </p:spTree>
    <p:extLst>
      <p:ext uri="{BB962C8B-B14F-4D97-AF65-F5344CB8AC3E}">
        <p14:creationId xmlns:p14="http://schemas.microsoft.com/office/powerpoint/2010/main" val="72697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BC5BF9-3C27-45B2-AED7-79497D1BC5D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E678D2-725E-4D8B-AB30-083DA412CB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937AC5-322F-44A8-9D43-A037070B9ED9}"/>
              </a:ext>
            </a:extLst>
          </p:cNvPr>
          <p:cNvSpPr>
            <a:spLocks noGrp="1"/>
          </p:cNvSpPr>
          <p:nvPr>
            <p:ph type="sldNum" sz="quarter" idx="12"/>
          </p:nvPr>
        </p:nvSpPr>
        <p:spPr/>
        <p:txBody>
          <a:bodyPr/>
          <a:lstStyle>
            <a:lvl1pPr>
              <a:defRPr/>
            </a:lvl1pPr>
          </a:lstStyle>
          <a:p>
            <a:pPr>
              <a:defRPr/>
            </a:pPr>
            <a:fld id="{089F9B37-2963-4419-8504-5BC46E133C8A}" type="slidenum">
              <a:rPr lang="en-US" altLang="en-US"/>
              <a:pPr>
                <a:defRPr/>
              </a:pPr>
              <a:t>‹#›</a:t>
            </a:fld>
            <a:endParaRPr lang="en-US" altLang="en-US"/>
          </a:p>
        </p:txBody>
      </p:sp>
    </p:spTree>
    <p:extLst>
      <p:ext uri="{BB962C8B-B14F-4D97-AF65-F5344CB8AC3E}">
        <p14:creationId xmlns:p14="http://schemas.microsoft.com/office/powerpoint/2010/main" val="428445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59625D5-EC93-4149-9FF9-AD42DB32B81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CEE56A3-CA1E-48A9-A83D-E1918D6FF3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4C77D2-359B-4D5A-A3AF-530BA6743119}"/>
              </a:ext>
            </a:extLst>
          </p:cNvPr>
          <p:cNvSpPr>
            <a:spLocks noGrp="1"/>
          </p:cNvSpPr>
          <p:nvPr>
            <p:ph type="sldNum" sz="quarter" idx="12"/>
          </p:nvPr>
        </p:nvSpPr>
        <p:spPr/>
        <p:txBody>
          <a:bodyPr/>
          <a:lstStyle>
            <a:lvl1pPr>
              <a:defRPr/>
            </a:lvl1pPr>
          </a:lstStyle>
          <a:p>
            <a:pPr>
              <a:defRPr/>
            </a:pPr>
            <a:fld id="{0D32274B-E499-444E-A0F3-A8B347864920}" type="slidenum">
              <a:rPr lang="en-US" altLang="en-US"/>
              <a:pPr>
                <a:defRPr/>
              </a:pPr>
              <a:t>‹#›</a:t>
            </a:fld>
            <a:endParaRPr lang="en-US" altLang="en-US"/>
          </a:p>
        </p:txBody>
      </p:sp>
    </p:spTree>
    <p:extLst>
      <p:ext uri="{BB962C8B-B14F-4D97-AF65-F5344CB8AC3E}">
        <p14:creationId xmlns:p14="http://schemas.microsoft.com/office/powerpoint/2010/main" val="422998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D9CEC11-B4D2-49E8-8560-E713FCE3F598}"/>
              </a:ext>
            </a:extLst>
          </p:cNvPr>
          <p:cNvSpPr>
            <a:spLocks/>
          </p:cNvSpPr>
          <p:nvPr/>
        </p:nvSpPr>
        <p:spPr bwMode="auto">
          <a:xfrm>
            <a:off x="0" y="0"/>
            <a:ext cx="2111375" cy="6858000"/>
          </a:xfrm>
          <a:custGeom>
            <a:avLst/>
            <a:gdLst>
              <a:gd name="T0" fmla="*/ 2147483646 w 1773"/>
              <a:gd name="T1" fmla="*/ 0 h 4320"/>
              <a:gd name="T2" fmla="*/ 2147483646 w 1773"/>
              <a:gd name="T3" fmla="*/ 2147483646 h 4320"/>
              <a:gd name="T4" fmla="*/ 2147483646 w 1773"/>
              <a:gd name="T5" fmla="*/ 2147483646 h 4320"/>
              <a:gd name="T6" fmla="*/ 2147483646 w 1773"/>
              <a:gd name="T7" fmla="*/ 2147483646 h 4320"/>
              <a:gd name="T8" fmla="*/ 2147483646 w 1773"/>
              <a:gd name="T9" fmla="*/ 2147483646 h 4320"/>
              <a:gd name="T10" fmla="*/ 2147483646 w 1773"/>
              <a:gd name="T11" fmla="*/ 2147483646 h 4320"/>
              <a:gd name="T12" fmla="*/ 2147483646 w 1773"/>
              <a:gd name="T13" fmla="*/ 2147483646 h 4320"/>
              <a:gd name="T14" fmla="*/ 2147483646 w 1773"/>
              <a:gd name="T15" fmla="*/ 2147483646 h 4320"/>
              <a:gd name="T16" fmla="*/ 2147483646 w 1773"/>
              <a:gd name="T17" fmla="*/ 2147483646 h 4320"/>
              <a:gd name="T18" fmla="*/ 2147483646 w 1773"/>
              <a:gd name="T19" fmla="*/ 2147483646 h 4320"/>
              <a:gd name="T20" fmla="*/ 2147483646 w 1773"/>
              <a:gd name="T21" fmla="*/ 2147483646 h 4320"/>
              <a:gd name="T22" fmla="*/ 2147483646 w 1773"/>
              <a:gd name="T23" fmla="*/ 2147483646 h 4320"/>
              <a:gd name="T24" fmla="*/ 2147483646 w 1773"/>
              <a:gd name="T25" fmla="*/ 2147483646 h 4320"/>
              <a:gd name="T26" fmla="*/ 2147483646 w 1773"/>
              <a:gd name="T27" fmla="*/ 2147483646 h 4320"/>
              <a:gd name="T28" fmla="*/ 2147483646 w 1773"/>
              <a:gd name="T29" fmla="*/ 2147483646 h 4320"/>
              <a:gd name="T30" fmla="*/ 2147483646 w 1773"/>
              <a:gd name="T31" fmla="*/ 2147483646 h 4320"/>
              <a:gd name="T32" fmla="*/ 2147483646 w 1773"/>
              <a:gd name="T33" fmla="*/ 2147483646 h 4320"/>
              <a:gd name="T34" fmla="*/ 2147483646 w 1773"/>
              <a:gd name="T35" fmla="*/ 2147483646 h 4320"/>
              <a:gd name="T36" fmla="*/ 2147483646 w 1773"/>
              <a:gd name="T37" fmla="*/ 2147483646 h 4320"/>
              <a:gd name="T38" fmla="*/ 2147483646 w 1773"/>
              <a:gd name="T39" fmla="*/ 2147483646 h 4320"/>
              <a:gd name="T40" fmla="*/ 2147483646 w 1773"/>
              <a:gd name="T41" fmla="*/ 2147483646 h 4320"/>
              <a:gd name="T42" fmla="*/ 2147483646 w 1773"/>
              <a:gd name="T43" fmla="*/ 2147483646 h 4320"/>
              <a:gd name="T44" fmla="*/ 2147483646 w 1773"/>
              <a:gd name="T45" fmla="*/ 2147483646 h 4320"/>
              <a:gd name="T46" fmla="*/ 2147483646 w 1773"/>
              <a:gd name="T47" fmla="*/ 2147483646 h 4320"/>
              <a:gd name="T48" fmla="*/ 2147483646 w 1773"/>
              <a:gd name="T49" fmla="*/ 2147483646 h 4320"/>
              <a:gd name="T50" fmla="*/ 2147483646 w 1773"/>
              <a:gd name="T51" fmla="*/ 2147483646 h 4320"/>
              <a:gd name="T52" fmla="*/ 2147483646 w 1773"/>
              <a:gd name="T53" fmla="*/ 2147483646 h 4320"/>
              <a:gd name="T54" fmla="*/ 2147483646 w 1773"/>
              <a:gd name="T55" fmla="*/ 2147483646 h 4320"/>
              <a:gd name="T56" fmla="*/ 2147483646 w 1773"/>
              <a:gd name="T57" fmla="*/ 2147483646 h 4320"/>
              <a:gd name="T58" fmla="*/ 2147483646 w 1773"/>
              <a:gd name="T59" fmla="*/ 2147483646 h 4320"/>
              <a:gd name="T60" fmla="*/ 2147483646 w 1773"/>
              <a:gd name="T61" fmla="*/ 2147483646 h 4320"/>
              <a:gd name="T62" fmla="*/ 2147483646 w 1773"/>
              <a:gd name="T63" fmla="*/ 2147483646 h 4320"/>
              <a:gd name="T64" fmla="*/ 2147483646 w 1773"/>
              <a:gd name="T65" fmla="*/ 2147483646 h 4320"/>
              <a:gd name="T66" fmla="*/ 2147483646 w 1773"/>
              <a:gd name="T67" fmla="*/ 2147483646 h 4320"/>
              <a:gd name="T68" fmla="*/ 2147483646 w 1773"/>
              <a:gd name="T69" fmla="*/ 2147483646 h 4320"/>
              <a:gd name="T70" fmla="*/ 2147483646 w 1773"/>
              <a:gd name="T71" fmla="*/ 2147483646 h 4320"/>
              <a:gd name="T72" fmla="*/ 2147483646 w 1773"/>
              <a:gd name="T73" fmla="*/ 2147483646 h 4320"/>
              <a:gd name="T74" fmla="*/ 2147483646 w 1773"/>
              <a:gd name="T75" fmla="*/ 2147483646 h 4320"/>
              <a:gd name="T76" fmla="*/ 2147483646 w 1773"/>
              <a:gd name="T77" fmla="*/ 2147483646 h 4320"/>
              <a:gd name="T78" fmla="*/ 2147483646 w 1773"/>
              <a:gd name="T79" fmla="*/ 2147483646 h 4320"/>
              <a:gd name="T80" fmla="*/ 2147483646 w 1773"/>
              <a:gd name="T81" fmla="*/ 2147483646 h 4320"/>
              <a:gd name="T82" fmla="*/ 2147483646 w 1773"/>
              <a:gd name="T83" fmla="*/ 2147483646 h 4320"/>
              <a:gd name="T84" fmla="*/ 2147483646 w 1773"/>
              <a:gd name="T85" fmla="*/ 2147483646 h 4320"/>
              <a:gd name="T86" fmla="*/ 2147483646 w 1773"/>
              <a:gd name="T87" fmla="*/ 2147483646 h 4320"/>
              <a:gd name="T88" fmla="*/ 2147483646 w 1773"/>
              <a:gd name="T89" fmla="*/ 2147483646 h 4320"/>
              <a:gd name="T90" fmla="*/ 2147483646 w 1773"/>
              <a:gd name="T91" fmla="*/ 2147483646 h 4320"/>
              <a:gd name="T92" fmla="*/ 2147483646 w 1773"/>
              <a:gd name="T93" fmla="*/ 2147483646 h 4320"/>
              <a:gd name="T94" fmla="*/ 0 w 1773"/>
              <a:gd name="T95" fmla="*/ 0 h 4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11">
            <a:extLst>
              <a:ext uri="{FF2B5EF4-FFF2-40B4-BE49-F238E27FC236}">
                <a16:creationId xmlns:a16="http://schemas.microsoft.com/office/drawing/2014/main" id="{0FEE4343-A536-4626-94E8-1BF27F755A50}"/>
              </a:ext>
            </a:extLst>
          </p:cNvPr>
          <p:cNvSpPr>
            <a:spLocks/>
          </p:cNvSpPr>
          <p:nvPr/>
        </p:nvSpPr>
        <p:spPr bwMode="auto">
          <a:xfrm>
            <a:off x="655638" y="0"/>
            <a:ext cx="1235075" cy="6858000"/>
          </a:xfrm>
          <a:custGeom>
            <a:avLst/>
            <a:gdLst>
              <a:gd name="T0" fmla="*/ 2147483646 w 1037"/>
              <a:gd name="T1" fmla="*/ 2147483646 h 4320"/>
              <a:gd name="T2" fmla="*/ 2147483646 w 1037"/>
              <a:gd name="T3" fmla="*/ 2147483646 h 4320"/>
              <a:gd name="T4" fmla="*/ 2147483646 w 1037"/>
              <a:gd name="T5" fmla="*/ 2147483646 h 4320"/>
              <a:gd name="T6" fmla="*/ 2147483646 w 1037"/>
              <a:gd name="T7" fmla="*/ 2147483646 h 4320"/>
              <a:gd name="T8" fmla="*/ 2147483646 w 1037"/>
              <a:gd name="T9" fmla="*/ 2147483646 h 4320"/>
              <a:gd name="T10" fmla="*/ 2147483646 w 1037"/>
              <a:gd name="T11" fmla="*/ 2147483646 h 4320"/>
              <a:gd name="T12" fmla="*/ 2147483646 w 1037"/>
              <a:gd name="T13" fmla="*/ 2147483646 h 4320"/>
              <a:gd name="T14" fmla="*/ 2147483646 w 1037"/>
              <a:gd name="T15" fmla="*/ 2147483646 h 4320"/>
              <a:gd name="T16" fmla="*/ 2147483646 w 1037"/>
              <a:gd name="T17" fmla="*/ 2147483646 h 4320"/>
              <a:gd name="T18" fmla="*/ 2147483646 w 1037"/>
              <a:gd name="T19" fmla="*/ 2147483646 h 4320"/>
              <a:gd name="T20" fmla="*/ 2147483646 w 1037"/>
              <a:gd name="T21" fmla="*/ 2147483646 h 4320"/>
              <a:gd name="T22" fmla="*/ 2147483646 w 1037"/>
              <a:gd name="T23" fmla="*/ 2147483646 h 4320"/>
              <a:gd name="T24" fmla="*/ 2147483646 w 1037"/>
              <a:gd name="T25" fmla="*/ 2147483646 h 4320"/>
              <a:gd name="T26" fmla="*/ 2147483646 w 1037"/>
              <a:gd name="T27" fmla="*/ 2147483646 h 4320"/>
              <a:gd name="T28" fmla="*/ 2147483646 w 1037"/>
              <a:gd name="T29" fmla="*/ 2147483646 h 4320"/>
              <a:gd name="T30" fmla="*/ 2147483646 w 1037"/>
              <a:gd name="T31" fmla="*/ 2147483646 h 4320"/>
              <a:gd name="T32" fmla="*/ 2147483646 w 1037"/>
              <a:gd name="T33" fmla="*/ 2147483646 h 4320"/>
              <a:gd name="T34" fmla="*/ 2147483646 w 1037"/>
              <a:gd name="T35" fmla="*/ 2147483646 h 4320"/>
              <a:gd name="T36" fmla="*/ 2147483646 w 1037"/>
              <a:gd name="T37" fmla="*/ 2147483646 h 4320"/>
              <a:gd name="T38" fmla="*/ 2147483646 w 1037"/>
              <a:gd name="T39" fmla="*/ 2147483646 h 4320"/>
              <a:gd name="T40" fmla="*/ 2147483646 w 1037"/>
              <a:gd name="T41" fmla="*/ 2147483646 h 4320"/>
              <a:gd name="T42" fmla="*/ 2147483646 w 1037"/>
              <a:gd name="T43" fmla="*/ 2147483646 h 4320"/>
              <a:gd name="T44" fmla="*/ 2147483646 w 1037"/>
              <a:gd name="T45" fmla="*/ 2147483646 h 4320"/>
              <a:gd name="T46" fmla="*/ 2147483646 w 1037"/>
              <a:gd name="T47" fmla="*/ 2147483646 h 4320"/>
              <a:gd name="T48" fmla="*/ 2147483646 w 1037"/>
              <a:gd name="T49" fmla="*/ 2147483646 h 4320"/>
              <a:gd name="T50" fmla="*/ 2147483646 w 1037"/>
              <a:gd name="T51" fmla="*/ 2147483646 h 4320"/>
              <a:gd name="T52" fmla="*/ 2147483646 w 1037"/>
              <a:gd name="T53" fmla="*/ 2147483646 h 4320"/>
              <a:gd name="T54" fmla="*/ 2147483646 w 1037"/>
              <a:gd name="T55" fmla="*/ 2147483646 h 4320"/>
              <a:gd name="T56" fmla="*/ 2147483646 w 1037"/>
              <a:gd name="T57" fmla="*/ 2147483646 h 4320"/>
              <a:gd name="T58" fmla="*/ 2147483646 w 1037"/>
              <a:gd name="T59" fmla="*/ 2147483646 h 4320"/>
              <a:gd name="T60" fmla="*/ 2147483646 w 1037"/>
              <a:gd name="T61" fmla="*/ 2147483646 h 4320"/>
              <a:gd name="T62" fmla="*/ 2147483646 w 1037"/>
              <a:gd name="T63" fmla="*/ 2147483646 h 4320"/>
              <a:gd name="T64" fmla="*/ 2147483646 w 1037"/>
              <a:gd name="T65" fmla="*/ 2147483646 h 4320"/>
              <a:gd name="T66" fmla="*/ 2147483646 w 1037"/>
              <a:gd name="T67" fmla="*/ 2147483646 h 4320"/>
              <a:gd name="T68" fmla="*/ 2147483646 w 1037"/>
              <a:gd name="T69" fmla="*/ 2147483646 h 4320"/>
              <a:gd name="T70" fmla="*/ 2147483646 w 1037"/>
              <a:gd name="T71" fmla="*/ 2147483646 h 4320"/>
              <a:gd name="T72" fmla="*/ 2147483646 w 1037"/>
              <a:gd name="T73" fmla="*/ 2147483646 h 4320"/>
              <a:gd name="T74" fmla="*/ 2147483646 w 1037"/>
              <a:gd name="T75" fmla="*/ 2147483646 h 4320"/>
              <a:gd name="T76" fmla="*/ 2147483646 w 1037"/>
              <a:gd name="T77" fmla="*/ 2147483646 h 4320"/>
              <a:gd name="T78" fmla="*/ 2147483646 w 1037"/>
              <a:gd name="T79" fmla="*/ 2147483646 h 4320"/>
              <a:gd name="T80" fmla="*/ 2147483646 w 1037"/>
              <a:gd name="T81" fmla="*/ 2147483646 h 4320"/>
              <a:gd name="T82" fmla="*/ 2147483646 w 1037"/>
              <a:gd name="T83" fmla="*/ 2147483646 h 4320"/>
              <a:gd name="T84" fmla="*/ 2147483646 w 1037"/>
              <a:gd name="T85" fmla="*/ 2147483646 h 4320"/>
              <a:gd name="T86" fmla="*/ 2147483646 w 1037"/>
              <a:gd name="T87" fmla="*/ 2147483646 h 4320"/>
              <a:gd name="T88" fmla="*/ 2147483646 w 1037"/>
              <a:gd name="T89" fmla="*/ 2147483646 h 4320"/>
              <a:gd name="T90" fmla="*/ 2147483646 w 1037"/>
              <a:gd name="T91" fmla="*/ 2147483646 h 4320"/>
              <a:gd name="T92" fmla="*/ 2147483646 w 1037"/>
              <a:gd name="T93" fmla="*/ 2147483646 h 4320"/>
              <a:gd name="T94" fmla="*/ 2147483646 w 1037"/>
              <a:gd name="T95" fmla="*/ 2147483646 h 4320"/>
              <a:gd name="T96" fmla="*/ 2147483646 w 1037"/>
              <a:gd name="T97" fmla="*/ 2147483646 h 4320"/>
              <a:gd name="T98" fmla="*/ 2147483646 w 1037"/>
              <a:gd name="T99" fmla="*/ 2147483646 h 4320"/>
              <a:gd name="T100" fmla="*/ 2147483646 w 1037"/>
              <a:gd name="T101" fmla="*/ 2147483646 h 4320"/>
              <a:gd name="T102" fmla="*/ 2147483646 w 1037"/>
              <a:gd name="T103" fmla="*/ 2147483646 h 4320"/>
              <a:gd name="T104" fmla="*/ 2147483646 w 1037"/>
              <a:gd name="T105" fmla="*/ 2147483646 h 4320"/>
              <a:gd name="T106" fmla="*/ 2147483646 w 1037"/>
              <a:gd name="T107" fmla="*/ 2147483646 h 4320"/>
              <a:gd name="T108" fmla="*/ 2147483646 w 1037"/>
              <a:gd name="T109" fmla="*/ 2147483646 h 4320"/>
              <a:gd name="T110" fmla="*/ 2147483646 w 1037"/>
              <a:gd name="T111" fmla="*/ 2147483646 h 4320"/>
              <a:gd name="T112" fmla="*/ 2147483646 w 1037"/>
              <a:gd name="T113" fmla="*/ 2147483646 h 4320"/>
              <a:gd name="T114" fmla="*/ 2147483646 w 1037"/>
              <a:gd name="T115" fmla="*/ 2147483646 h 4320"/>
              <a:gd name="T116" fmla="*/ 2147483646 w 1037"/>
              <a:gd name="T117" fmla="*/ 2147483646 h 4320"/>
              <a:gd name="T118" fmla="*/ 2147483646 w 1037"/>
              <a:gd name="T119" fmla="*/ 2147483646 h 4320"/>
              <a:gd name="T120" fmla="*/ 2147483646 w 1037"/>
              <a:gd name="T121" fmla="*/ 2147483646 h 4320"/>
              <a:gd name="T122" fmla="*/ 2147483646 w 1037"/>
              <a:gd name="T123" fmla="*/ 2147483646 h 4320"/>
              <a:gd name="T124" fmla="*/ 0 w 1037"/>
              <a:gd name="T125" fmla="*/ 0 h 4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6" name="Group 14">
            <a:extLst>
              <a:ext uri="{FF2B5EF4-FFF2-40B4-BE49-F238E27FC236}">
                <a16:creationId xmlns:a16="http://schemas.microsoft.com/office/drawing/2014/main" id="{B03E5F86-2659-4422-B6E8-A20BA7CBA181}"/>
              </a:ext>
            </a:extLst>
          </p:cNvPr>
          <p:cNvGrpSpPr>
            <a:grpSpLocks/>
          </p:cNvGrpSpPr>
          <p:nvPr/>
        </p:nvGrpSpPr>
        <p:grpSpPr bwMode="auto">
          <a:xfrm>
            <a:off x="0" y="0"/>
            <a:ext cx="2111375" cy="6858000"/>
            <a:chOff x="0" y="0"/>
            <a:chExt cx="2110979" cy="6858000"/>
          </a:xfrm>
        </p:grpSpPr>
        <p:sp>
          <p:nvSpPr>
            <p:cNvPr id="7" name="Freeform 14" title="left scallop shape">
              <a:extLst>
                <a:ext uri="{FF2B5EF4-FFF2-40B4-BE49-F238E27FC236}">
                  <a16:creationId xmlns:a16="http://schemas.microsoft.com/office/drawing/2014/main" id="{6ABA2E70-C011-46BE-95FF-830E8BACFC8C}"/>
                </a:ext>
              </a:extLst>
            </p:cNvPr>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8" name="Freeform 11" title="left scallop inline">
              <a:extLst>
                <a:ext uri="{FF2B5EF4-FFF2-40B4-BE49-F238E27FC236}">
                  <a16:creationId xmlns:a16="http://schemas.microsoft.com/office/drawing/2014/main" id="{0E7E94A8-A932-49BF-99CF-3F60D477759D}"/>
                </a:ext>
              </a:extLst>
            </p:cNvPr>
            <p:cNvSpPr/>
            <p:nvPr/>
          </p:nvSpPr>
          <p:spPr bwMode="auto">
            <a:xfrm>
              <a:off x="655515" y="0"/>
              <a:ext cx="1234843"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2" name="Title 1"/>
          <p:cNvSpPr>
            <a:spLocks noGrp="1"/>
          </p:cNvSpPr>
          <p:nvPr>
            <p:ph type="title"/>
          </p:nvPr>
        </p:nvSpPr>
        <p:spPr>
          <a:xfrm>
            <a:off x="2432197" y="1073889"/>
            <a:ext cx="6140303" cy="4064627"/>
          </a:xfrm>
        </p:spPr>
        <p:txBody>
          <a:bodyPr anchor="b"/>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48167581-C2FF-46D7-9277-29C2BBE1A2DE}"/>
              </a:ext>
            </a:extLst>
          </p:cNvPr>
          <p:cNvSpPr>
            <a:spLocks noGrp="1"/>
          </p:cNvSpPr>
          <p:nvPr>
            <p:ph type="dt" sz="half" idx="10"/>
          </p:nvPr>
        </p:nvSpPr>
        <p:spPr>
          <a:xfrm>
            <a:off x="2427288" y="6375400"/>
            <a:ext cx="1120775" cy="349250"/>
          </a:xfrm>
        </p:spPr>
        <p:txBody>
          <a:bodyPr/>
          <a:lstStyle>
            <a:lvl1pPr>
              <a:defRPr baseline="0">
                <a:solidFill>
                  <a:schemeClr val="tx2"/>
                </a:solidFill>
              </a:defRPr>
            </a:lvl1pPr>
          </a:lstStyle>
          <a:p>
            <a:pPr>
              <a:defRPr/>
            </a:pPr>
            <a:endParaRPr lang="en-US"/>
          </a:p>
        </p:txBody>
      </p:sp>
      <p:sp>
        <p:nvSpPr>
          <p:cNvPr id="10" name="Footer Placeholder 4">
            <a:extLst>
              <a:ext uri="{FF2B5EF4-FFF2-40B4-BE49-F238E27FC236}">
                <a16:creationId xmlns:a16="http://schemas.microsoft.com/office/drawing/2014/main" id="{A67DA244-167B-4A7F-841E-3E0353E09A0A}"/>
              </a:ext>
            </a:extLst>
          </p:cNvPr>
          <p:cNvSpPr>
            <a:spLocks noGrp="1"/>
          </p:cNvSpPr>
          <p:nvPr>
            <p:ph type="ftr" sz="quarter" idx="11"/>
          </p:nvPr>
        </p:nvSpPr>
        <p:spPr>
          <a:xfrm>
            <a:off x="3959225" y="6375400"/>
            <a:ext cx="3086100" cy="346075"/>
          </a:xfrm>
        </p:spPr>
        <p:txBody>
          <a:bodyPr/>
          <a:lstStyle>
            <a:lvl1pPr>
              <a:defRPr baseline="0">
                <a:solidFill>
                  <a:schemeClr val="tx2"/>
                </a:solidFill>
              </a:defRPr>
            </a:lvl1pPr>
          </a:lstStyle>
          <a:p>
            <a:pPr>
              <a:defRPr/>
            </a:pPr>
            <a:endParaRPr lang="en-US"/>
          </a:p>
        </p:txBody>
      </p:sp>
      <p:sp>
        <p:nvSpPr>
          <p:cNvPr id="11" name="Slide Number Placeholder 5">
            <a:extLst>
              <a:ext uri="{FF2B5EF4-FFF2-40B4-BE49-F238E27FC236}">
                <a16:creationId xmlns:a16="http://schemas.microsoft.com/office/drawing/2014/main" id="{9400AE2B-6D70-4243-91A1-BF6267C5ED30}"/>
              </a:ext>
            </a:extLst>
          </p:cNvPr>
          <p:cNvSpPr>
            <a:spLocks noGrp="1"/>
          </p:cNvSpPr>
          <p:nvPr>
            <p:ph type="sldNum" sz="quarter" idx="12"/>
          </p:nvPr>
        </p:nvSpPr>
        <p:spPr>
          <a:xfrm>
            <a:off x="7456488" y="6375400"/>
            <a:ext cx="1116012" cy="346075"/>
          </a:xfrm>
        </p:spPr>
        <p:txBody>
          <a:bodyPr/>
          <a:lstStyle>
            <a:lvl1pPr>
              <a:defRPr>
                <a:solidFill>
                  <a:schemeClr val="tx2"/>
                </a:solidFill>
              </a:defRPr>
            </a:lvl1pPr>
          </a:lstStyle>
          <a:p>
            <a:pPr>
              <a:defRPr/>
            </a:pPr>
            <a:fld id="{FD5179B6-F8B1-4928-9D75-47D4F13B54E0}" type="slidenum">
              <a:rPr lang="en-US" altLang="en-US"/>
              <a:pPr>
                <a:defRPr/>
              </a:pPr>
              <a:t>‹#›</a:t>
            </a:fld>
            <a:endParaRPr lang="en-US" altLang="en-US"/>
          </a:p>
        </p:txBody>
      </p:sp>
    </p:spTree>
    <p:extLst>
      <p:ext uri="{BB962C8B-B14F-4D97-AF65-F5344CB8AC3E}">
        <p14:creationId xmlns:p14="http://schemas.microsoft.com/office/powerpoint/2010/main" val="2576489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11C7BFB-11B7-4558-8C8F-187FCD6A360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DB006EC-47B0-45A9-933A-98CC3E758F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4287E0-7C56-4647-99E4-619207462E64}"/>
              </a:ext>
            </a:extLst>
          </p:cNvPr>
          <p:cNvSpPr>
            <a:spLocks noGrp="1"/>
          </p:cNvSpPr>
          <p:nvPr>
            <p:ph type="sldNum" sz="quarter" idx="12"/>
          </p:nvPr>
        </p:nvSpPr>
        <p:spPr/>
        <p:txBody>
          <a:bodyPr/>
          <a:lstStyle>
            <a:lvl1pPr>
              <a:defRPr/>
            </a:lvl1pPr>
          </a:lstStyle>
          <a:p>
            <a:pPr>
              <a:defRPr/>
            </a:pPr>
            <a:fld id="{09BF410E-69AD-4D4D-B1A9-12F26E61B47C}" type="slidenum">
              <a:rPr lang="en-US" altLang="en-US"/>
              <a:pPr>
                <a:defRPr/>
              </a:pPr>
              <a:t>‹#›</a:t>
            </a:fld>
            <a:endParaRPr lang="en-US" altLang="en-US"/>
          </a:p>
        </p:txBody>
      </p:sp>
    </p:spTree>
    <p:extLst>
      <p:ext uri="{BB962C8B-B14F-4D97-AF65-F5344CB8AC3E}">
        <p14:creationId xmlns:p14="http://schemas.microsoft.com/office/powerpoint/2010/main" val="169349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903C19D-E83A-4402-A193-FD017F0ED8F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65407BE-B332-452E-BD6D-D3BE0BDDFC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8FC06E1-C411-42DD-A416-D68477D35464}"/>
              </a:ext>
            </a:extLst>
          </p:cNvPr>
          <p:cNvSpPr>
            <a:spLocks noGrp="1"/>
          </p:cNvSpPr>
          <p:nvPr>
            <p:ph type="sldNum" sz="quarter" idx="12"/>
          </p:nvPr>
        </p:nvSpPr>
        <p:spPr/>
        <p:txBody>
          <a:bodyPr/>
          <a:lstStyle>
            <a:lvl1pPr>
              <a:defRPr/>
            </a:lvl1pPr>
          </a:lstStyle>
          <a:p>
            <a:pPr>
              <a:defRPr/>
            </a:pPr>
            <a:fld id="{CD388D60-3961-448F-8EBC-ED13FEFD4489}" type="slidenum">
              <a:rPr lang="en-US" altLang="en-US"/>
              <a:pPr>
                <a:defRPr/>
              </a:pPr>
              <a:t>‹#›</a:t>
            </a:fld>
            <a:endParaRPr lang="en-US" altLang="en-US"/>
          </a:p>
        </p:txBody>
      </p:sp>
    </p:spTree>
    <p:extLst>
      <p:ext uri="{BB962C8B-B14F-4D97-AF65-F5344CB8AC3E}">
        <p14:creationId xmlns:p14="http://schemas.microsoft.com/office/powerpoint/2010/main" val="370389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E3AF620-A52D-423A-9029-6E6FD2195FC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B3A2CB7-C770-413A-A3DE-3189CCCDC8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8FB7E28-3DD6-480D-8EEB-7B3A62345057}"/>
              </a:ext>
            </a:extLst>
          </p:cNvPr>
          <p:cNvSpPr>
            <a:spLocks noGrp="1"/>
          </p:cNvSpPr>
          <p:nvPr>
            <p:ph type="sldNum" sz="quarter" idx="12"/>
          </p:nvPr>
        </p:nvSpPr>
        <p:spPr/>
        <p:txBody>
          <a:bodyPr/>
          <a:lstStyle>
            <a:lvl1pPr>
              <a:defRPr/>
            </a:lvl1pPr>
          </a:lstStyle>
          <a:p>
            <a:pPr>
              <a:defRPr/>
            </a:pPr>
            <a:fld id="{6C540F8B-B09F-4826-B4C3-C60B6B1441DB}" type="slidenum">
              <a:rPr lang="en-US" altLang="en-US"/>
              <a:pPr>
                <a:defRPr/>
              </a:pPr>
              <a:t>‹#›</a:t>
            </a:fld>
            <a:endParaRPr lang="en-US" altLang="en-US"/>
          </a:p>
        </p:txBody>
      </p:sp>
    </p:spTree>
    <p:extLst>
      <p:ext uri="{BB962C8B-B14F-4D97-AF65-F5344CB8AC3E}">
        <p14:creationId xmlns:p14="http://schemas.microsoft.com/office/powerpoint/2010/main" val="371050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E8C8AD-3515-4945-8DC6-2EBBDA33B8A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42012CF-B49D-425C-8C5A-932EAEBB9BB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005A93-2FD9-4B7F-BE55-7F907275EA7E}"/>
              </a:ext>
            </a:extLst>
          </p:cNvPr>
          <p:cNvSpPr>
            <a:spLocks noGrp="1"/>
          </p:cNvSpPr>
          <p:nvPr>
            <p:ph type="sldNum" sz="quarter" idx="12"/>
          </p:nvPr>
        </p:nvSpPr>
        <p:spPr/>
        <p:txBody>
          <a:bodyPr/>
          <a:lstStyle>
            <a:lvl1pPr>
              <a:defRPr/>
            </a:lvl1pPr>
          </a:lstStyle>
          <a:p>
            <a:pPr>
              <a:defRPr/>
            </a:pPr>
            <a:fld id="{0E7F5DDC-7EF0-4954-B82A-EB0E811398ED}" type="slidenum">
              <a:rPr lang="en-US" altLang="en-US"/>
              <a:pPr>
                <a:defRPr/>
              </a:pPr>
              <a:t>‹#›</a:t>
            </a:fld>
            <a:endParaRPr lang="en-US" altLang="en-US"/>
          </a:p>
        </p:txBody>
      </p:sp>
    </p:spTree>
    <p:extLst>
      <p:ext uri="{BB962C8B-B14F-4D97-AF65-F5344CB8AC3E}">
        <p14:creationId xmlns:p14="http://schemas.microsoft.com/office/powerpoint/2010/main" val="76022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A7B8C10E-BDB4-4E8A-AF28-C8CD8CBCB04A}"/>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EA6F17E7-ACC6-45AD-AD27-EF70BA81B800}"/>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a:extLst>
              <a:ext uri="{FF2B5EF4-FFF2-40B4-BE49-F238E27FC236}">
                <a16:creationId xmlns:a16="http://schemas.microsoft.com/office/drawing/2014/main" id="{2ED138B9-D1C7-45A7-A2B1-6C79D59D1EA9}"/>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4" y="457200"/>
            <a:ext cx="2319086" cy="1196671"/>
          </a:xfrm>
        </p:spPr>
        <p:txBody>
          <a:bodyPr anchor="b"/>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a:extLst>
              <a:ext uri="{FF2B5EF4-FFF2-40B4-BE49-F238E27FC236}">
                <a16:creationId xmlns:a16="http://schemas.microsoft.com/office/drawing/2014/main" id="{D3F0D6F1-9292-4536-BCED-C11F6DF9651F}"/>
              </a:ext>
            </a:extLst>
          </p:cNvPr>
          <p:cNvSpPr>
            <a:spLocks noGrp="1"/>
          </p:cNvSpPr>
          <p:nvPr>
            <p:ph type="dt" sz="half" idx="10"/>
          </p:nvPr>
        </p:nvSpPr>
        <p:spPr>
          <a:xfrm>
            <a:off x="573088" y="6375400"/>
            <a:ext cx="925512" cy="349250"/>
          </a:xfrm>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B678C9BD-C8F6-45FF-A4F9-02A346C7C174}"/>
              </a:ext>
            </a:extLst>
          </p:cNvPr>
          <p:cNvSpPr>
            <a:spLocks noGrp="1"/>
          </p:cNvSpPr>
          <p:nvPr>
            <p:ph type="ftr" sz="quarter" idx="11"/>
          </p:nvPr>
        </p:nvSpPr>
        <p:spPr>
          <a:xfrm>
            <a:off x="1577975" y="6375400"/>
            <a:ext cx="2611438"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42CE824-EED8-40CF-BC4E-CDF8FE4BC029}"/>
              </a:ext>
            </a:extLst>
          </p:cNvPr>
          <p:cNvSpPr>
            <a:spLocks noGrp="1"/>
          </p:cNvSpPr>
          <p:nvPr>
            <p:ph type="sldNum" sz="quarter" idx="12"/>
          </p:nvPr>
        </p:nvSpPr>
        <p:spPr>
          <a:xfrm>
            <a:off x="4268788" y="6375400"/>
            <a:ext cx="923925" cy="346075"/>
          </a:xfrm>
        </p:spPr>
        <p:txBody>
          <a:bodyPr/>
          <a:lstStyle>
            <a:lvl1pPr>
              <a:defRPr/>
            </a:lvl1pPr>
          </a:lstStyle>
          <a:p>
            <a:pPr>
              <a:defRPr/>
            </a:pPr>
            <a:fld id="{48DF17F7-4C3B-4A78-B1C9-2301FFC31821}" type="slidenum">
              <a:rPr lang="en-US" altLang="en-US"/>
              <a:pPr>
                <a:defRPr/>
              </a:pPr>
              <a:t>‹#›</a:t>
            </a:fld>
            <a:endParaRPr lang="en-US" altLang="en-US"/>
          </a:p>
        </p:txBody>
      </p:sp>
    </p:spTree>
    <p:extLst>
      <p:ext uri="{BB962C8B-B14F-4D97-AF65-F5344CB8AC3E}">
        <p14:creationId xmlns:p14="http://schemas.microsoft.com/office/powerpoint/2010/main" val="335715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title="right scallop background shape">
            <a:extLst>
              <a:ext uri="{FF2B5EF4-FFF2-40B4-BE49-F238E27FC236}">
                <a16:creationId xmlns:a16="http://schemas.microsoft.com/office/drawing/2014/main" id="{EDCF3057-6AD6-4BA5-9234-C2B1631B17F6}"/>
              </a:ext>
            </a:extLst>
          </p:cNvPr>
          <p:cNvSpPr/>
          <p:nvPr/>
        </p:nvSpPr>
        <p:spPr bwMode="auto">
          <a:xfrm>
            <a:off x="5541963" y="0"/>
            <a:ext cx="36020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D960CA65-0C92-4E47-BE31-6B4CD530985E}"/>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left edge border">
            <a:extLst>
              <a:ext uri="{FF2B5EF4-FFF2-40B4-BE49-F238E27FC236}">
                <a16:creationId xmlns:a16="http://schemas.microsoft.com/office/drawing/2014/main" id="{42F983A8-D103-48AD-8A91-CB0625A818F8}"/>
              </a:ext>
            </a:extLst>
          </p:cNvPr>
          <p:cNvSpPr/>
          <p:nvPr/>
        </p:nvSpPr>
        <p:spPr>
          <a:xfrm>
            <a:off x="0"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12598" y="1"/>
            <a:ext cx="5516689"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2" name="Title 1"/>
          <p:cNvSpPr>
            <a:spLocks noGrp="1"/>
          </p:cNvSpPr>
          <p:nvPr>
            <p:ph type="title"/>
          </p:nvPr>
        </p:nvSpPr>
        <p:spPr>
          <a:xfrm>
            <a:off x="6253413" y="457200"/>
            <a:ext cx="2319088" cy="1196670"/>
          </a:xfrm>
        </p:spPr>
        <p:txBody>
          <a:bodyPr anchor="b"/>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a:extLst>
              <a:ext uri="{FF2B5EF4-FFF2-40B4-BE49-F238E27FC236}">
                <a16:creationId xmlns:a16="http://schemas.microsoft.com/office/drawing/2014/main" id="{B58E3648-B724-4913-8F68-BFEB22C4AB34}"/>
              </a:ext>
            </a:extLst>
          </p:cNvPr>
          <p:cNvSpPr>
            <a:spLocks noGrp="1"/>
          </p:cNvSpPr>
          <p:nvPr>
            <p:ph type="dt" sz="half" idx="10"/>
          </p:nvPr>
        </p:nvSpPr>
        <p:spPr>
          <a:xfrm>
            <a:off x="574675" y="6375400"/>
            <a:ext cx="923925" cy="349250"/>
          </a:xfrm>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19403C48-ABD2-4FCD-B8B1-3ABD5650214B}"/>
              </a:ext>
            </a:extLst>
          </p:cNvPr>
          <p:cNvSpPr>
            <a:spLocks noGrp="1"/>
          </p:cNvSpPr>
          <p:nvPr>
            <p:ph type="ftr" sz="quarter" idx="11"/>
          </p:nvPr>
        </p:nvSpPr>
        <p:spPr>
          <a:xfrm>
            <a:off x="1577975" y="6375400"/>
            <a:ext cx="2611438" cy="346075"/>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9B84FC2-461A-47BB-930B-53A1B4FC480A}"/>
              </a:ext>
            </a:extLst>
          </p:cNvPr>
          <p:cNvSpPr>
            <a:spLocks noGrp="1"/>
          </p:cNvSpPr>
          <p:nvPr>
            <p:ph type="sldNum" sz="quarter" idx="12"/>
          </p:nvPr>
        </p:nvSpPr>
        <p:spPr>
          <a:xfrm>
            <a:off x="4256088" y="6375400"/>
            <a:ext cx="947737" cy="346075"/>
          </a:xfrm>
        </p:spPr>
        <p:txBody>
          <a:bodyPr/>
          <a:lstStyle>
            <a:lvl1pPr>
              <a:defRPr/>
            </a:lvl1pPr>
          </a:lstStyle>
          <a:p>
            <a:pPr>
              <a:defRPr/>
            </a:pPr>
            <a:fld id="{0B0B4FB9-4E14-466F-9F65-35585D7B14AD}" type="slidenum">
              <a:rPr lang="en-US" altLang="en-US"/>
              <a:pPr>
                <a:defRPr/>
              </a:pPr>
              <a:t>‹#›</a:t>
            </a:fld>
            <a:endParaRPr lang="en-US" altLang="en-US"/>
          </a:p>
        </p:txBody>
      </p:sp>
    </p:spTree>
    <p:extLst>
      <p:ext uri="{BB962C8B-B14F-4D97-AF65-F5344CB8AC3E}">
        <p14:creationId xmlns:p14="http://schemas.microsoft.com/office/powerpoint/2010/main" val="190552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CA6A-8729-4E78-809D-040ACD03D468}"/>
              </a:ext>
            </a:extLst>
          </p:cNvPr>
          <p:cNvSpPr>
            <a:spLocks noGrp="1"/>
          </p:cNvSpPr>
          <p:nvPr>
            <p:ph type="title"/>
          </p:nvPr>
        </p:nvSpPr>
        <p:spPr>
          <a:xfrm>
            <a:off x="938213" y="382588"/>
            <a:ext cx="7634287" cy="14922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79A8A2BB-DFA4-43EE-9A69-9CDE97C154FB}"/>
              </a:ext>
            </a:extLst>
          </p:cNvPr>
          <p:cNvSpPr>
            <a:spLocks noGrp="1"/>
          </p:cNvSpPr>
          <p:nvPr>
            <p:ph type="body" idx="1"/>
          </p:nvPr>
        </p:nvSpPr>
        <p:spPr bwMode="auto">
          <a:xfrm>
            <a:off x="938213" y="2286000"/>
            <a:ext cx="76342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233D57C-D312-4B20-BD15-8C809AD8A466}"/>
              </a:ext>
            </a:extLst>
          </p:cNvPr>
          <p:cNvSpPr>
            <a:spLocks noGrp="1"/>
          </p:cNvSpPr>
          <p:nvPr>
            <p:ph type="dt" sz="half" idx="2"/>
          </p:nvPr>
        </p:nvSpPr>
        <p:spPr>
          <a:xfrm>
            <a:off x="938213" y="6375400"/>
            <a:ext cx="1747837" cy="349250"/>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53A94FF-AF42-4B74-80E0-4B9238E54AF2}"/>
              </a:ext>
            </a:extLst>
          </p:cNvPr>
          <p:cNvSpPr>
            <a:spLocks noGrp="1"/>
          </p:cNvSpPr>
          <p:nvPr>
            <p:ph type="ftr" sz="quarter" idx="3"/>
          </p:nvPr>
        </p:nvSpPr>
        <p:spPr>
          <a:xfrm>
            <a:off x="3028950" y="6375400"/>
            <a:ext cx="3086100" cy="34607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lumMod val="65000"/>
                    <a:lumOff val="3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5C6A33F-CF09-4DC4-9768-0EDF06341C42}"/>
              </a:ext>
            </a:extLst>
          </p:cNvPr>
          <p:cNvSpPr>
            <a:spLocks noGrp="1"/>
          </p:cNvSpPr>
          <p:nvPr>
            <p:ph type="sldNum" sz="quarter" idx="4"/>
          </p:nvPr>
        </p:nvSpPr>
        <p:spPr>
          <a:xfrm>
            <a:off x="6457950" y="6375400"/>
            <a:ext cx="2114550" cy="3460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595959"/>
                </a:solidFill>
              </a:defRPr>
            </a:lvl1pPr>
          </a:lstStyle>
          <a:p>
            <a:pPr>
              <a:defRPr/>
            </a:pPr>
            <a:fld id="{91787015-C1D9-4D80-84E9-ABDD189C4E44}" type="slidenum">
              <a:rPr lang="en-US" altLang="en-US"/>
              <a:pPr>
                <a:defRPr/>
              </a:pPr>
              <a:t>‹#›</a:t>
            </a:fld>
            <a:endParaRPr lang="en-US" altLang="en-US"/>
          </a:p>
        </p:txBody>
      </p:sp>
      <p:sp>
        <p:nvSpPr>
          <p:cNvPr id="12" name="Rectangle 11">
            <a:extLst>
              <a:ext uri="{FF2B5EF4-FFF2-40B4-BE49-F238E27FC236}">
                <a16:creationId xmlns:a16="http://schemas.microsoft.com/office/drawing/2014/main" id="{5C8BE740-1F9D-4452-A1F6-B5316CF9D83F}"/>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a:extLst>
              <a:ext uri="{FF2B5EF4-FFF2-40B4-BE49-F238E27FC236}">
                <a16:creationId xmlns:a16="http://schemas.microsoft.com/office/drawing/2014/main" id="{368603A4-3500-4432-AF95-8C2BF38CBDA2}"/>
              </a:ext>
            </a:extLst>
          </p:cNvPr>
          <p:cNvSpPr/>
          <p:nvPr/>
        </p:nvSpPr>
        <p:spPr>
          <a:xfrm>
            <a:off x="8931275" y="0"/>
            <a:ext cx="212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50D9BF65-25DD-4EE1-A501-8B8EE61C21FF}"/>
              </a:ext>
            </a:extLst>
          </p:cNvPr>
          <p:cNvSpPr>
            <a:spLocks/>
          </p:cNvSpPr>
          <p:nvPr/>
        </p:nvSpPr>
        <p:spPr bwMode="auto">
          <a:xfrm>
            <a:off x="0" y="0"/>
            <a:ext cx="679450" cy="6858000"/>
          </a:xfrm>
          <a:custGeom>
            <a:avLst/>
            <a:gdLst>
              <a:gd name="T0" fmla="*/ 2147483646 w 211"/>
              <a:gd name="T1" fmla="*/ 2147483646 h 2160"/>
              <a:gd name="T2" fmla="*/ 2147483646 w 211"/>
              <a:gd name="T3" fmla="*/ 2147483646 h 2160"/>
              <a:gd name="T4" fmla="*/ 2147483646 w 211"/>
              <a:gd name="T5" fmla="*/ 2147483646 h 2160"/>
              <a:gd name="T6" fmla="*/ 2147483646 w 211"/>
              <a:gd name="T7" fmla="*/ 2147483646 h 2160"/>
              <a:gd name="T8" fmla="*/ 2147483646 w 211"/>
              <a:gd name="T9" fmla="*/ 2147483646 h 2160"/>
              <a:gd name="T10" fmla="*/ 2147483646 w 211"/>
              <a:gd name="T11" fmla="*/ 2147483646 h 2160"/>
              <a:gd name="T12" fmla="*/ 2147483646 w 211"/>
              <a:gd name="T13" fmla="*/ 2147483646 h 2160"/>
              <a:gd name="T14" fmla="*/ 2147483646 w 211"/>
              <a:gd name="T15" fmla="*/ 2147483646 h 2160"/>
              <a:gd name="T16" fmla="*/ 2147483646 w 211"/>
              <a:gd name="T17" fmla="*/ 0 h 2160"/>
              <a:gd name="T18" fmla="*/ 0 w 211"/>
              <a:gd name="T19" fmla="*/ 0 h 2160"/>
              <a:gd name="T20" fmla="*/ 0 w 211"/>
              <a:gd name="T21" fmla="*/ 2147483646 h 2160"/>
              <a:gd name="T22" fmla="*/ 2147483646 w 211"/>
              <a:gd name="T23" fmla="*/ 2147483646 h 2160"/>
              <a:gd name="T24" fmla="*/ 2147483646 w 211"/>
              <a:gd name="T25" fmla="*/ 2147483646 h 2160"/>
              <a:gd name="T26" fmla="*/ 2147483646 w 211"/>
              <a:gd name="T27" fmla="*/ 2147483646 h 2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15" r:id="rId1"/>
    <p:sldLayoutId id="2147483808" r:id="rId2"/>
    <p:sldLayoutId id="2147483816" r:id="rId3"/>
    <p:sldLayoutId id="2147483809" r:id="rId4"/>
    <p:sldLayoutId id="2147483810" r:id="rId5"/>
    <p:sldLayoutId id="2147483811" r:id="rId6"/>
    <p:sldLayoutId id="2147483812" r:id="rId7"/>
    <p:sldLayoutId id="2147483817" r:id="rId8"/>
    <p:sldLayoutId id="2147483818" r:id="rId9"/>
    <p:sldLayoutId id="2147483813" r:id="rId10"/>
    <p:sldLayoutId id="2147483814" r:id="rId11"/>
  </p:sldLayoutIdLst>
  <p:txStyles>
    <p:titleStyle>
      <a:lvl1pPr algn="l" defTabSz="685800" rtl="0" eaLnBrk="0" fontAlgn="base" hangingPunct="0">
        <a:lnSpc>
          <a:spcPct val="90000"/>
        </a:lnSpc>
        <a:spcBef>
          <a:spcPct val="0"/>
        </a:spcBef>
        <a:spcAft>
          <a:spcPct val="0"/>
        </a:spcAft>
        <a:defRPr sz="5100" kern="1200" cap="all" spc="15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2pPr>
      <a:lvl3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3pPr>
      <a:lvl4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4pPr>
      <a:lvl5pPr algn="l" defTabSz="685800" rtl="0" eaLnBrk="0" fontAlgn="base" hangingPunct="0">
        <a:lnSpc>
          <a:spcPct val="90000"/>
        </a:lnSpc>
        <a:spcBef>
          <a:spcPct val="0"/>
        </a:spcBef>
        <a:spcAft>
          <a:spcPct val="0"/>
        </a:spcAft>
        <a:defRPr sz="5100">
          <a:solidFill>
            <a:schemeClr val="tx2"/>
          </a:solidFill>
          <a:latin typeface="Impact" panose="020B0806030902050204" pitchFamily="34" charset="0"/>
        </a:defRPr>
      </a:lvl5pPr>
      <a:lvl6pPr marL="457200" algn="l" defTabSz="685800" rtl="0" fontAlgn="base">
        <a:lnSpc>
          <a:spcPct val="90000"/>
        </a:lnSpc>
        <a:spcBef>
          <a:spcPct val="0"/>
        </a:spcBef>
        <a:spcAft>
          <a:spcPct val="0"/>
        </a:spcAft>
        <a:defRPr sz="5100">
          <a:solidFill>
            <a:schemeClr val="tx2"/>
          </a:solidFill>
          <a:latin typeface="Impact" panose="020B0806030902050204" pitchFamily="34" charset="0"/>
        </a:defRPr>
      </a:lvl6pPr>
      <a:lvl7pPr marL="914400" algn="l" defTabSz="685800" rtl="0" fontAlgn="base">
        <a:lnSpc>
          <a:spcPct val="90000"/>
        </a:lnSpc>
        <a:spcBef>
          <a:spcPct val="0"/>
        </a:spcBef>
        <a:spcAft>
          <a:spcPct val="0"/>
        </a:spcAft>
        <a:defRPr sz="5100">
          <a:solidFill>
            <a:schemeClr val="tx2"/>
          </a:solidFill>
          <a:latin typeface="Impact" panose="020B0806030902050204" pitchFamily="34" charset="0"/>
        </a:defRPr>
      </a:lvl7pPr>
      <a:lvl8pPr marL="1371600" algn="l" defTabSz="685800" rtl="0" fontAlgn="base">
        <a:lnSpc>
          <a:spcPct val="90000"/>
        </a:lnSpc>
        <a:spcBef>
          <a:spcPct val="0"/>
        </a:spcBef>
        <a:spcAft>
          <a:spcPct val="0"/>
        </a:spcAft>
        <a:defRPr sz="5100">
          <a:solidFill>
            <a:schemeClr val="tx2"/>
          </a:solidFill>
          <a:latin typeface="Impact" panose="020B0806030902050204" pitchFamily="34" charset="0"/>
        </a:defRPr>
      </a:lvl8pPr>
      <a:lvl9pPr marL="1828800" algn="l" defTabSz="685800" rtl="0" fontAlgn="base">
        <a:lnSpc>
          <a:spcPct val="90000"/>
        </a:lnSpc>
        <a:spcBef>
          <a:spcPct val="0"/>
        </a:spcBef>
        <a:spcAft>
          <a:spcPct val="0"/>
        </a:spcAft>
        <a:defRPr sz="5100">
          <a:solidFill>
            <a:schemeClr val="tx2"/>
          </a:solidFill>
          <a:latin typeface="Impact" panose="020B0806030902050204" pitchFamily="34" charset="0"/>
        </a:defRPr>
      </a:lvl9pPr>
    </p:titleStyle>
    <p:body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8" Type="http://schemas.openxmlformats.org/officeDocument/2006/relationships/hyperlink" Target="http://www.who.int/about/definition/en/" TargetMode="External"/><Relationship Id="rId3" Type="http://schemas.openxmlformats.org/officeDocument/2006/relationships/slideLayout" Target="../slideLayouts/slideLayout2.xml"/><Relationship Id="rId7" Type="http://schemas.openxmlformats.org/officeDocument/2006/relationships/hyperlink" Target="http://www.cdc.gov/germstopper/home_work_school.htm" TargetMode="Externa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www.ada.org/public/games/animation/interface.asp" TargetMode="External"/><Relationship Id="rId5" Type="http://schemas.openxmlformats.org/officeDocument/2006/relationships/hyperlink" Target="http://www.lessonplanspage.com/PEWhyWashHygieneComics2.htm" TargetMode="External"/><Relationship Id="rId10" Type="http://schemas.openxmlformats.org/officeDocument/2006/relationships/image" Target="../media/image2.png"/><Relationship Id="rId4" Type="http://schemas.openxmlformats.org/officeDocument/2006/relationships/hyperlink" Target="http://www.nfsmi.org/Information/handsindex.html" TargetMode="Externa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5796F05-3037-4CB7-9935-21A6FF61F0FB}"/>
              </a:ext>
            </a:extLst>
          </p:cNvPr>
          <p:cNvSpPr>
            <a:spLocks noGrp="1" noChangeArrowheads="1"/>
          </p:cNvSpPr>
          <p:nvPr>
            <p:ph type="ctrTitle"/>
          </p:nvPr>
        </p:nvSpPr>
        <p:spPr>
          <a:xfrm>
            <a:off x="609600" y="1143000"/>
            <a:ext cx="7772400" cy="1431925"/>
          </a:xfrm>
        </p:spPr>
        <p:txBody>
          <a:bodyPr/>
          <a:lstStyle/>
          <a:p>
            <a:pPr eaLnBrk="1" fontAlgn="auto" hangingPunct="1">
              <a:spcAft>
                <a:spcPts val="0"/>
              </a:spcAft>
              <a:defRPr/>
            </a:pPr>
            <a:r>
              <a:rPr lang="en-US" dirty="0"/>
              <a:t>  Personal</a:t>
            </a:r>
            <a:br>
              <a:rPr lang="en-US" dirty="0"/>
            </a:br>
            <a:r>
              <a:rPr lang="en-US" dirty="0"/>
              <a:t>  hygiene	</a:t>
            </a:r>
          </a:p>
        </p:txBody>
      </p:sp>
      <p:sp>
        <p:nvSpPr>
          <p:cNvPr id="2051" name="Rectangle 3">
            <a:extLst>
              <a:ext uri="{FF2B5EF4-FFF2-40B4-BE49-F238E27FC236}">
                <a16:creationId xmlns:a16="http://schemas.microsoft.com/office/drawing/2014/main" id="{782DF511-658E-4F23-8CC0-61B517C9B59C}"/>
              </a:ext>
            </a:extLst>
          </p:cNvPr>
          <p:cNvSpPr>
            <a:spLocks noGrp="1" noChangeArrowheads="1"/>
          </p:cNvSpPr>
          <p:nvPr>
            <p:ph type="subTitle" idx="1"/>
          </p:nvPr>
        </p:nvSpPr>
        <p:spPr>
          <a:xfrm>
            <a:off x="1130300" y="3581400"/>
            <a:ext cx="5827713" cy="1566863"/>
          </a:xfrm>
        </p:spPr>
        <p:txBody>
          <a:bodyPr rtlCol="0">
            <a:normAutofit fontScale="92500" lnSpcReduction="10000"/>
          </a:bodyPr>
          <a:lstStyle/>
          <a:p>
            <a:pPr eaLnBrk="1" fontAlgn="auto" hangingPunct="1">
              <a:lnSpc>
                <a:spcPct val="80000"/>
              </a:lnSpc>
              <a:spcAft>
                <a:spcPts val="0"/>
              </a:spcAft>
              <a:defRPr/>
            </a:pPr>
            <a:endParaRPr lang="en-US" sz="2800" dirty="0"/>
          </a:p>
          <a:p>
            <a:pPr eaLnBrk="1" fontAlgn="auto" hangingPunct="1">
              <a:lnSpc>
                <a:spcPct val="80000"/>
              </a:lnSpc>
              <a:spcAft>
                <a:spcPts val="0"/>
              </a:spcAft>
              <a:defRPr/>
            </a:pPr>
            <a:r>
              <a:rPr lang="en-US" sz="3600" dirty="0">
                <a:solidFill>
                  <a:schemeClr val="accent2">
                    <a:lumMod val="75000"/>
                  </a:schemeClr>
                </a:solidFill>
              </a:rPr>
              <a:t>Arkansas Tech University</a:t>
            </a:r>
          </a:p>
          <a:p>
            <a:pPr eaLnBrk="1" fontAlgn="auto" hangingPunct="1">
              <a:lnSpc>
                <a:spcPct val="80000"/>
              </a:lnSpc>
              <a:spcAft>
                <a:spcPts val="0"/>
              </a:spcAft>
              <a:defRPr/>
            </a:pPr>
            <a:r>
              <a:rPr lang="en-US" sz="2400" dirty="0">
                <a:solidFill>
                  <a:schemeClr val="accent2">
                    <a:lumMod val="75000"/>
                  </a:schemeClr>
                </a:solidFill>
              </a:rPr>
              <a:t>Health &amp; Wellness Center</a:t>
            </a:r>
          </a:p>
          <a:p>
            <a:pPr eaLnBrk="1" fontAlgn="auto" hangingPunct="1">
              <a:lnSpc>
                <a:spcPct val="80000"/>
              </a:lnSpc>
              <a:spcAft>
                <a:spcPts val="0"/>
              </a:spcAft>
              <a:defRPr/>
            </a:pPr>
            <a:endParaRPr lang="en-US" sz="3600" dirty="0"/>
          </a:p>
        </p:txBody>
      </p:sp>
      <p:pic>
        <p:nvPicPr>
          <p:cNvPr id="7172" name="Audio 2">
            <a:hlinkClick r:id="" action="ppaction://media"/>
            <a:extLst>
              <a:ext uri="{FF2B5EF4-FFF2-40B4-BE49-F238E27FC236}">
                <a16:creationId xmlns:a16="http://schemas.microsoft.com/office/drawing/2014/main" id="{981057AA-2B77-4F59-A7BA-276204865DE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A23403DF-D975-427C-A472-BEE8290C902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75A3F79E-EAA0-4B98-A3C7-3C0EB152A41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686800" y="6400800"/>
            <a:ext cx="304800" cy="304800"/>
          </a:xfrm>
          <a:prstGeom prst="rect">
            <a:avLst/>
          </a:prstGeom>
        </p:spPr>
      </p:pic>
    </p:spTree>
    <p:custDataLst>
      <p:tags r:id="rId1"/>
    </p:custDataLst>
  </p:cSld>
  <p:clrMapOvr>
    <a:masterClrMapping/>
  </p:clrMapOvr>
  <p:transition advTm="58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3" presetClass="entr" presetSubtype="16" fill="hold" grpId="0" nodeType="withEffect">
                                  <p:stCondLst>
                                    <p:cond delay="0"/>
                                  </p:stCondLst>
                                  <p:childTnLst>
                                    <p:set>
                                      <p:cBhvr>
                                        <p:cTn id="8" dur="1" fill="hold">
                                          <p:stCondLst>
                                            <p:cond delay="0"/>
                                          </p:stCondLst>
                                        </p:cTn>
                                        <p:tgtEl>
                                          <p:spTgt spid="2050"/>
                                        </p:tgtEl>
                                        <p:attrNameLst>
                                          <p:attrName>style.visibility</p:attrName>
                                        </p:attrNameLst>
                                      </p:cBhvr>
                                      <p:to>
                                        <p:strVal val="visible"/>
                                      </p:to>
                                    </p:set>
                                    <p:anim calcmode="lin" valueType="num">
                                      <p:cBhvr>
                                        <p:cTn id="9" dur="500" fill="hold"/>
                                        <p:tgtEl>
                                          <p:spTgt spid="2050"/>
                                        </p:tgtEl>
                                        <p:attrNameLst>
                                          <p:attrName>ppt_w</p:attrName>
                                        </p:attrNameLst>
                                      </p:cBhvr>
                                      <p:tavLst>
                                        <p:tav tm="0">
                                          <p:val>
                                            <p:fltVal val="0"/>
                                          </p:val>
                                        </p:tav>
                                        <p:tav tm="100000">
                                          <p:val>
                                            <p:strVal val="#ppt_w"/>
                                          </p:val>
                                        </p:tav>
                                      </p:tavLst>
                                    </p:anim>
                                    <p:anim calcmode="lin" valueType="num">
                                      <p:cBhvr>
                                        <p:cTn id="10"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 calcmode="lin" valueType="num">
                                      <p:cBhvr>
                                        <p:cTn id="15"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0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 calcmode="lin" valueType="num">
                                      <p:cBhvr>
                                        <p:cTn id="21"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0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5"/>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1D5864C-901A-450C-869C-B57E3A1DD579}"/>
              </a:ext>
            </a:extLst>
          </p:cNvPr>
          <p:cNvSpPr>
            <a:spLocks noGrp="1" noChangeArrowheads="1"/>
          </p:cNvSpPr>
          <p:nvPr>
            <p:ph type="title"/>
          </p:nvPr>
        </p:nvSpPr>
        <p:spPr>
          <a:xfrm>
            <a:off x="938213" y="382588"/>
            <a:ext cx="7634287" cy="836612"/>
          </a:xfrm>
        </p:spPr>
        <p:txBody>
          <a:bodyPr/>
          <a:lstStyle/>
          <a:p>
            <a:pPr algn="ctr" eaLnBrk="1" fontAlgn="auto" hangingPunct="1">
              <a:spcAft>
                <a:spcPts val="0"/>
              </a:spcAft>
              <a:defRPr/>
            </a:pPr>
            <a:r>
              <a:rPr lang="en-US" sz="4000" dirty="0"/>
              <a:t>Brushing Technique and Skills</a:t>
            </a:r>
          </a:p>
        </p:txBody>
      </p:sp>
      <p:sp>
        <p:nvSpPr>
          <p:cNvPr id="13315" name="Rectangle 3">
            <a:extLst>
              <a:ext uri="{FF2B5EF4-FFF2-40B4-BE49-F238E27FC236}">
                <a16:creationId xmlns:a16="http://schemas.microsoft.com/office/drawing/2014/main" id="{A6307131-2401-441B-9DBD-50562C0342E5}"/>
              </a:ext>
            </a:extLst>
          </p:cNvPr>
          <p:cNvSpPr>
            <a:spLocks noGrp="1" noChangeArrowheads="1"/>
          </p:cNvSpPr>
          <p:nvPr>
            <p:ph idx="1"/>
          </p:nvPr>
        </p:nvSpPr>
        <p:spPr>
          <a:xfrm>
            <a:off x="381000" y="1676400"/>
            <a:ext cx="8229600" cy="4953000"/>
          </a:xfrm>
        </p:spPr>
        <p:txBody>
          <a:bodyPr rtlCol="0">
            <a:normAutofit lnSpcReduction="10000"/>
          </a:bodyPr>
          <a:lstStyle/>
          <a:p>
            <a:pPr eaLnBrk="1" fontAlgn="auto" hangingPunct="1">
              <a:spcAft>
                <a:spcPts val="0"/>
              </a:spcAft>
              <a:defRPr/>
            </a:pPr>
            <a:r>
              <a:rPr lang="en-US" sz="2400">
                <a:solidFill>
                  <a:schemeClr val="tx1">
                    <a:lumMod val="65000"/>
                    <a:lumOff val="35000"/>
                  </a:schemeClr>
                </a:solidFill>
                <a:latin typeface="Times New Roman" pitchFamily="18" charset="0"/>
              </a:rPr>
              <a:t>Place your toothbrush against the gums.</a:t>
            </a:r>
            <a:r>
              <a:rPr lang="en-US">
                <a:solidFill>
                  <a:schemeClr val="tx1">
                    <a:lumMod val="65000"/>
                    <a:lumOff val="35000"/>
                  </a:schemeClr>
                </a:solidFill>
                <a:latin typeface="Times New Roman" pitchFamily="18" charset="0"/>
              </a:rPr>
              <a:t/>
            </a:r>
            <a:br>
              <a:rPr lang="en-US">
                <a:solidFill>
                  <a:schemeClr val="tx1">
                    <a:lumMod val="65000"/>
                    <a:lumOff val="35000"/>
                  </a:schemeClr>
                </a:solidFill>
                <a:latin typeface="Times New Roman" pitchFamily="18" charset="0"/>
              </a:rPr>
            </a:br>
            <a:endParaRPr lang="en-US">
              <a:solidFill>
                <a:schemeClr val="tx1">
                  <a:lumMod val="65000"/>
                  <a:lumOff val="35000"/>
                </a:schemeClr>
              </a:solidFill>
              <a:latin typeface="Times New Roman" pitchFamily="18" charset="0"/>
            </a:endParaRPr>
          </a:p>
          <a:p>
            <a:pPr eaLnBrk="1" fontAlgn="auto" hangingPunct="1">
              <a:spcAft>
                <a:spcPts val="0"/>
              </a:spcAft>
              <a:defRPr/>
            </a:pPr>
            <a:r>
              <a:rPr lang="en-US" sz="2400">
                <a:solidFill>
                  <a:schemeClr val="tx1">
                    <a:lumMod val="65000"/>
                    <a:lumOff val="35000"/>
                  </a:schemeClr>
                </a:solidFill>
                <a:latin typeface="Times New Roman" pitchFamily="18" charset="0"/>
              </a:rPr>
              <a:t>Move the brush back and forth gently in short (tooth-wide) strokes. </a:t>
            </a:r>
            <a:br>
              <a:rPr lang="en-US" sz="2400">
                <a:solidFill>
                  <a:schemeClr val="tx1">
                    <a:lumMod val="65000"/>
                    <a:lumOff val="35000"/>
                  </a:schemeClr>
                </a:solidFill>
                <a:latin typeface="Times New Roman" pitchFamily="18" charset="0"/>
              </a:rPr>
            </a:br>
            <a:endParaRPr lang="en-US" sz="2400">
              <a:solidFill>
                <a:schemeClr val="tx1">
                  <a:lumMod val="65000"/>
                  <a:lumOff val="35000"/>
                </a:schemeClr>
              </a:solidFill>
              <a:latin typeface="Times New Roman" pitchFamily="18" charset="0"/>
            </a:endParaRPr>
          </a:p>
          <a:p>
            <a:pPr eaLnBrk="1" fontAlgn="auto" hangingPunct="1">
              <a:spcAft>
                <a:spcPts val="0"/>
              </a:spcAft>
              <a:defRPr/>
            </a:pPr>
            <a:r>
              <a:rPr lang="en-US" sz="2400">
                <a:solidFill>
                  <a:schemeClr val="tx1">
                    <a:lumMod val="65000"/>
                    <a:lumOff val="35000"/>
                  </a:schemeClr>
                </a:solidFill>
                <a:latin typeface="Times New Roman" pitchFamily="18" charset="0"/>
              </a:rPr>
              <a:t>Brush the outer tooth surfaces, the inner tooth surfaces, and the chewing surfaces of the teeth. </a:t>
            </a:r>
            <a:br>
              <a:rPr lang="en-US" sz="2400">
                <a:solidFill>
                  <a:schemeClr val="tx1">
                    <a:lumMod val="65000"/>
                    <a:lumOff val="35000"/>
                  </a:schemeClr>
                </a:solidFill>
                <a:latin typeface="Times New Roman" pitchFamily="18" charset="0"/>
              </a:rPr>
            </a:br>
            <a:endParaRPr lang="en-US" sz="2400">
              <a:solidFill>
                <a:schemeClr val="tx1">
                  <a:lumMod val="65000"/>
                  <a:lumOff val="35000"/>
                </a:schemeClr>
              </a:solidFill>
              <a:latin typeface="Times New Roman" pitchFamily="18" charset="0"/>
            </a:endParaRPr>
          </a:p>
          <a:p>
            <a:pPr eaLnBrk="1" fontAlgn="auto" hangingPunct="1">
              <a:spcAft>
                <a:spcPts val="0"/>
              </a:spcAft>
              <a:defRPr/>
            </a:pPr>
            <a:r>
              <a:rPr lang="en-US" sz="2400">
                <a:solidFill>
                  <a:schemeClr val="tx1">
                    <a:lumMod val="65000"/>
                    <a:lumOff val="35000"/>
                  </a:schemeClr>
                </a:solidFill>
                <a:latin typeface="Times New Roman" pitchFamily="18" charset="0"/>
              </a:rPr>
              <a:t>Clean the inside surfaces of the front teeth, using a gentle up-and-down stroke. </a:t>
            </a:r>
            <a:br>
              <a:rPr lang="en-US" sz="2400">
                <a:solidFill>
                  <a:schemeClr val="tx1">
                    <a:lumMod val="65000"/>
                    <a:lumOff val="35000"/>
                  </a:schemeClr>
                </a:solidFill>
                <a:latin typeface="Times New Roman" pitchFamily="18" charset="0"/>
              </a:rPr>
            </a:br>
            <a:endParaRPr lang="en-US" sz="2400">
              <a:solidFill>
                <a:schemeClr val="tx1">
                  <a:lumMod val="65000"/>
                  <a:lumOff val="35000"/>
                </a:schemeClr>
              </a:solidFill>
              <a:latin typeface="Times New Roman" pitchFamily="18" charset="0"/>
            </a:endParaRPr>
          </a:p>
          <a:p>
            <a:pPr eaLnBrk="1" fontAlgn="auto" hangingPunct="1">
              <a:spcAft>
                <a:spcPts val="0"/>
              </a:spcAft>
              <a:defRPr/>
            </a:pPr>
            <a:r>
              <a:rPr lang="en-US" sz="2400">
                <a:solidFill>
                  <a:schemeClr val="tx1">
                    <a:lumMod val="65000"/>
                    <a:lumOff val="35000"/>
                  </a:schemeClr>
                </a:solidFill>
                <a:latin typeface="Times New Roman" pitchFamily="18" charset="0"/>
              </a:rPr>
              <a:t>Brush your tongue to remove bacteria and freshen your breath.</a:t>
            </a:r>
            <a:r>
              <a:rPr lang="en-US">
                <a:solidFill>
                  <a:schemeClr val="tx1">
                    <a:lumMod val="65000"/>
                    <a:lumOff val="35000"/>
                  </a:schemeClr>
                </a:solidFill>
              </a:rPr>
              <a:t> </a:t>
            </a:r>
          </a:p>
        </p:txBody>
      </p:sp>
      <p:pic>
        <p:nvPicPr>
          <p:cNvPr id="17412" name="Audio 1">
            <a:hlinkClick r:id="" action="ppaction://media"/>
            <a:extLst>
              <a:ext uri="{FF2B5EF4-FFF2-40B4-BE49-F238E27FC236}">
                <a16:creationId xmlns:a16="http://schemas.microsoft.com/office/drawing/2014/main" id="{1606D723-6F71-423F-BE7C-F67BFE52EF1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2AF5D62F-ADA6-4CFA-911D-A23BA4771A6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97417DD7-B650-459D-AA47-A46A71F8A7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6400800"/>
            <a:ext cx="304800" cy="304800"/>
          </a:xfrm>
          <a:prstGeom prst="rect">
            <a:avLst/>
          </a:prstGeom>
        </p:spPr>
      </p:pic>
    </p:spTree>
  </p:cSld>
  <p:clrMapOvr>
    <a:masterClrMapping/>
  </p:clrMapOvr>
  <p:transition spd="slow" advTm="315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C440B3A-4F1E-4CCA-9AD6-4DB7FD14B181}"/>
              </a:ext>
            </a:extLst>
          </p:cNvPr>
          <p:cNvSpPr>
            <a:spLocks noGrp="1" noChangeArrowheads="1"/>
          </p:cNvSpPr>
          <p:nvPr>
            <p:ph type="title"/>
          </p:nvPr>
        </p:nvSpPr>
        <p:spPr/>
        <p:txBody>
          <a:bodyPr/>
          <a:lstStyle/>
          <a:p>
            <a:pPr algn="ctr" eaLnBrk="1" fontAlgn="auto" hangingPunct="1">
              <a:spcAft>
                <a:spcPts val="0"/>
              </a:spcAft>
              <a:defRPr/>
            </a:pPr>
            <a:r>
              <a:rPr lang="en-US" sz="4800" dirty="0"/>
              <a:t>Proper Flossing Skills</a:t>
            </a:r>
          </a:p>
        </p:txBody>
      </p:sp>
      <p:sp>
        <p:nvSpPr>
          <p:cNvPr id="18435" name="Rectangle 3">
            <a:extLst>
              <a:ext uri="{FF2B5EF4-FFF2-40B4-BE49-F238E27FC236}">
                <a16:creationId xmlns:a16="http://schemas.microsoft.com/office/drawing/2014/main" id="{D5045BDD-AA8E-4C6E-B942-EC8135348D45}"/>
              </a:ext>
            </a:extLst>
          </p:cNvPr>
          <p:cNvSpPr>
            <a:spLocks noGrp="1"/>
          </p:cNvSpPr>
          <p:nvPr>
            <p:ph idx="1"/>
          </p:nvPr>
        </p:nvSpPr>
        <p:spPr>
          <a:xfrm>
            <a:off x="457200" y="1371600"/>
            <a:ext cx="8229600" cy="5486400"/>
          </a:xfrm>
        </p:spPr>
        <p:txBody>
          <a:bodyPr/>
          <a:lstStyle/>
          <a:p>
            <a:pPr eaLnBrk="1" hangingPunct="1">
              <a:lnSpc>
                <a:spcPct val="90000"/>
              </a:lnSpc>
            </a:pPr>
            <a:r>
              <a:rPr lang="en-US" altLang="en-US" sz="2400">
                <a:latin typeface="Times New Roman" panose="02020603050405020304" pitchFamily="18" charset="0"/>
              </a:rPr>
              <a:t>Guide the floss between your teeth using a gentle rubbing motion. Never snap the floss into the gums. </a:t>
            </a:r>
            <a:r>
              <a:rPr lang="en-US" altLang="en-US" sz="2800">
                <a:latin typeface="Times New Roman" panose="02020603050405020304" pitchFamily="18" charset="0"/>
              </a:rPr>
              <a:t/>
            </a:r>
            <a:br>
              <a:rPr lang="en-US" altLang="en-US" sz="2800">
                <a:latin typeface="Times New Roman" panose="02020603050405020304" pitchFamily="18" charset="0"/>
              </a:rPr>
            </a:br>
            <a:endParaRPr lang="en-US" altLang="en-US" sz="2800">
              <a:latin typeface="Times New Roman" panose="02020603050405020304" pitchFamily="18" charset="0"/>
            </a:endParaRPr>
          </a:p>
          <a:p>
            <a:pPr eaLnBrk="1" hangingPunct="1">
              <a:lnSpc>
                <a:spcPct val="90000"/>
              </a:lnSpc>
            </a:pPr>
            <a:r>
              <a:rPr lang="en-US" altLang="en-US" sz="2400">
                <a:latin typeface="Times New Roman" panose="02020603050405020304" pitchFamily="18" charset="0"/>
              </a:rPr>
              <a:t>Gently rub the side of the tooth, moving the floss away from the gum with up and down motions. </a:t>
            </a:r>
            <a:r>
              <a:rPr lang="en-US" altLang="en-US" sz="2800">
                <a:latin typeface="Times New Roman" panose="02020603050405020304" pitchFamily="18" charset="0"/>
              </a:rPr>
              <a:t/>
            </a:r>
            <a:br>
              <a:rPr lang="en-US" altLang="en-US" sz="2800">
                <a:latin typeface="Times New Roman" panose="02020603050405020304" pitchFamily="18" charset="0"/>
              </a:rPr>
            </a:br>
            <a:endParaRPr lang="en-US" altLang="en-US" sz="2800">
              <a:latin typeface="Times New Roman" panose="02020603050405020304" pitchFamily="18" charset="0"/>
            </a:endParaRPr>
          </a:p>
          <a:p>
            <a:pPr eaLnBrk="1" hangingPunct="1">
              <a:lnSpc>
                <a:spcPct val="90000"/>
              </a:lnSpc>
            </a:pPr>
            <a:r>
              <a:rPr lang="en-US" altLang="en-US" sz="2400">
                <a:latin typeface="Times New Roman" panose="02020603050405020304" pitchFamily="18" charset="0"/>
              </a:rPr>
              <a:t>Repeat this method on the rest of your teeth. </a:t>
            </a:r>
          </a:p>
          <a:p>
            <a:pPr eaLnBrk="1" hangingPunct="1">
              <a:lnSpc>
                <a:spcPct val="90000"/>
              </a:lnSpc>
            </a:pPr>
            <a:endParaRPr lang="en-US" altLang="en-US" sz="2400">
              <a:latin typeface="Times New Roman" panose="02020603050405020304" pitchFamily="18" charset="0"/>
            </a:endParaRPr>
          </a:p>
          <a:p>
            <a:pPr eaLnBrk="1" hangingPunct="1">
              <a:lnSpc>
                <a:spcPct val="90000"/>
              </a:lnSpc>
            </a:pPr>
            <a:r>
              <a:rPr lang="en-US" altLang="en-US" sz="2400">
                <a:latin typeface="Times New Roman" panose="02020603050405020304" pitchFamily="18" charset="0"/>
              </a:rPr>
              <a:t/>
            </a:r>
            <a:br>
              <a:rPr lang="en-US" altLang="en-US" sz="2400">
                <a:latin typeface="Times New Roman" panose="02020603050405020304" pitchFamily="18" charset="0"/>
              </a:rPr>
            </a:br>
            <a:r>
              <a:rPr lang="en-US" altLang="en-US" sz="2400">
                <a:latin typeface="Times New Roman" panose="02020603050405020304" pitchFamily="18" charset="0"/>
              </a:rPr>
              <a:t>                                    VS</a:t>
            </a:r>
          </a:p>
        </p:txBody>
      </p:sp>
      <p:pic>
        <p:nvPicPr>
          <p:cNvPr id="18436" name="Picture 1">
            <a:extLst>
              <a:ext uri="{FF2B5EF4-FFF2-40B4-BE49-F238E27FC236}">
                <a16:creationId xmlns:a16="http://schemas.microsoft.com/office/drawing/2014/main" id="{B6D45304-448D-4FF0-8B28-232BD03D9B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249738"/>
            <a:ext cx="18288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a:extLst>
              <a:ext uri="{FF2B5EF4-FFF2-40B4-BE49-F238E27FC236}">
                <a16:creationId xmlns:a16="http://schemas.microsoft.com/office/drawing/2014/main" id="{77A6E8EF-BDA6-42EB-BA60-2E741CAA39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3613" y="4419600"/>
            <a:ext cx="36163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Audio 1">
            <a:hlinkClick r:id="" action="ppaction://media"/>
            <a:extLst>
              <a:ext uri="{FF2B5EF4-FFF2-40B4-BE49-F238E27FC236}">
                <a16:creationId xmlns:a16="http://schemas.microsoft.com/office/drawing/2014/main" id="{F042C1E6-0565-4FBD-9017-64CD6509EF8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E5A1FC27-34B8-4BBA-8EE0-FCF18B12697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8C033A34-F1A8-44A9-9CE7-F7381D133E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86800" y="6400800"/>
            <a:ext cx="304800" cy="304800"/>
          </a:xfrm>
          <a:prstGeom prst="rect">
            <a:avLst/>
          </a:prstGeom>
        </p:spPr>
      </p:pic>
    </p:spTree>
  </p:cSld>
  <p:clrMapOvr>
    <a:masterClrMapping/>
  </p:clrMapOvr>
  <p:transition spd="slow" advTm="440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D27D-9841-4566-AF58-CF7F7DF9FE98}"/>
              </a:ext>
            </a:extLst>
          </p:cNvPr>
          <p:cNvSpPr>
            <a:spLocks noGrp="1"/>
          </p:cNvSpPr>
          <p:nvPr>
            <p:ph type="title"/>
          </p:nvPr>
        </p:nvSpPr>
        <p:spPr>
          <a:xfrm>
            <a:off x="609600" y="609600"/>
            <a:ext cx="6348413" cy="685800"/>
          </a:xfrm>
        </p:spPr>
        <p:txBody>
          <a:bodyPr>
            <a:normAutofit fontScale="90000"/>
          </a:bodyPr>
          <a:lstStyle/>
          <a:p>
            <a:pPr eaLnBrk="1" fontAlgn="auto" hangingPunct="1">
              <a:spcAft>
                <a:spcPts val="0"/>
              </a:spcAft>
              <a:defRPr/>
            </a:pPr>
            <a:r>
              <a:rPr lang="en-US" sz="4000" b="1" dirty="0">
                <a:solidFill>
                  <a:schemeClr val="accent2">
                    <a:lumMod val="75000"/>
                  </a:schemeClr>
                </a:solidFill>
              </a:rPr>
              <a:t>Sleep &amp; Hygiene</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6" name="Content Placeholder 5">
            <a:extLst>
              <a:ext uri="{FF2B5EF4-FFF2-40B4-BE49-F238E27FC236}">
                <a16:creationId xmlns:a16="http://schemas.microsoft.com/office/drawing/2014/main" id="{BBB777CC-7513-49D5-986D-553373005F7F}"/>
              </a:ext>
            </a:extLst>
          </p:cNvPr>
          <p:cNvSpPr>
            <a:spLocks noGrp="1"/>
          </p:cNvSpPr>
          <p:nvPr>
            <p:ph idx="1"/>
          </p:nvPr>
        </p:nvSpPr>
        <p:spPr>
          <a:xfrm>
            <a:off x="609600" y="1295400"/>
            <a:ext cx="6348413" cy="4191000"/>
          </a:xfrm>
        </p:spPr>
        <p:txBody>
          <a:bodyPr rtlCol="0">
            <a:normAutofit fontScale="85000" lnSpcReduction="10000"/>
          </a:bodyPr>
          <a:lstStyle/>
          <a:p>
            <a:pPr eaLnBrk="1" fontAlgn="auto" hangingPunct="1">
              <a:spcAft>
                <a:spcPts val="0"/>
              </a:spcAft>
              <a:defRPr/>
            </a:pPr>
            <a:endParaRPr lang="en-US" sz="3200" dirty="0">
              <a:solidFill>
                <a:schemeClr val="accent1"/>
              </a:solidFill>
            </a:endParaRPr>
          </a:p>
          <a:p>
            <a:pPr eaLnBrk="1" fontAlgn="auto" hangingPunct="1">
              <a:spcAft>
                <a:spcPts val="0"/>
              </a:spcAft>
              <a:defRPr/>
            </a:pPr>
            <a:r>
              <a:rPr lang="en-US" sz="3200" dirty="0">
                <a:solidFill>
                  <a:schemeClr val="accent1">
                    <a:lumMod val="75000"/>
                  </a:schemeClr>
                </a:solidFill>
              </a:rPr>
              <a:t>60% of college students don’t get enough sleep</a:t>
            </a:r>
          </a:p>
          <a:p>
            <a:pPr eaLnBrk="1" fontAlgn="auto" hangingPunct="1">
              <a:spcAft>
                <a:spcPts val="0"/>
              </a:spcAft>
              <a:defRPr/>
            </a:pPr>
            <a:r>
              <a:rPr lang="en-US" sz="3200" dirty="0">
                <a:solidFill>
                  <a:schemeClr val="accent1">
                    <a:lumMod val="75000"/>
                  </a:schemeClr>
                </a:solidFill>
              </a:rPr>
              <a:t>Not getting enough sleep can make you more prone to illness and disease, weight gain, and poor hygiene practices.</a:t>
            </a:r>
          </a:p>
          <a:p>
            <a:pPr eaLnBrk="1" fontAlgn="auto" hangingPunct="1">
              <a:spcAft>
                <a:spcPts val="0"/>
              </a:spcAft>
              <a:defRPr/>
            </a:pPr>
            <a:r>
              <a:rPr lang="en-US" sz="3200" dirty="0">
                <a:solidFill>
                  <a:schemeClr val="accent1">
                    <a:lumMod val="75000"/>
                  </a:schemeClr>
                </a:solidFill>
              </a:rPr>
              <a:t>You should get 7-10 hours of sleep a night</a:t>
            </a:r>
            <a:r>
              <a:rPr lang="en-US" sz="3200" dirty="0">
                <a:solidFill>
                  <a:schemeClr val="tx1">
                    <a:lumMod val="65000"/>
                    <a:lumOff val="35000"/>
                  </a:schemeClr>
                </a:solidFill>
              </a:rPr>
              <a:t/>
            </a:r>
            <a:br>
              <a:rPr lang="en-US" sz="3200" dirty="0">
                <a:solidFill>
                  <a:schemeClr val="tx1">
                    <a:lumMod val="65000"/>
                    <a:lumOff val="35000"/>
                  </a:schemeClr>
                </a:solidFill>
              </a:rPr>
            </a:br>
            <a:endParaRPr lang="en-US" sz="3200" dirty="0">
              <a:solidFill>
                <a:schemeClr val="accent1"/>
              </a:solidFill>
            </a:endParaRPr>
          </a:p>
          <a:p>
            <a:pPr eaLnBrk="1" fontAlgn="auto" hangingPunct="1">
              <a:spcAft>
                <a:spcPts val="0"/>
              </a:spcAft>
              <a:defRPr/>
            </a:pPr>
            <a:endParaRPr lang="en-US" sz="3200" dirty="0">
              <a:solidFill>
                <a:schemeClr val="accent1"/>
              </a:solidFill>
            </a:endParaRPr>
          </a:p>
          <a:p>
            <a:pPr eaLnBrk="1" fontAlgn="auto" hangingPunct="1">
              <a:spcAft>
                <a:spcPts val="0"/>
              </a:spcAft>
              <a:defRPr/>
            </a:pPr>
            <a:endParaRPr lang="en-US" sz="3200" dirty="0">
              <a:solidFill>
                <a:schemeClr val="accent1"/>
              </a:solidFill>
            </a:endParaRPr>
          </a:p>
          <a:p>
            <a:pPr eaLnBrk="1" fontAlgn="auto" hangingPunct="1">
              <a:spcAft>
                <a:spcPts val="0"/>
              </a:spcAft>
              <a:defRPr/>
            </a:pPr>
            <a:endParaRPr lang="en-US" sz="3200" dirty="0">
              <a:solidFill>
                <a:schemeClr val="accent1"/>
              </a:solidFill>
            </a:endParaRPr>
          </a:p>
        </p:txBody>
      </p:sp>
      <p:pic>
        <p:nvPicPr>
          <p:cNvPr id="19460" name="Picture 6">
            <a:extLst>
              <a:ext uri="{FF2B5EF4-FFF2-40B4-BE49-F238E27FC236}">
                <a16:creationId xmlns:a16="http://schemas.microsoft.com/office/drawing/2014/main" id="{95A7A5EF-DA71-40FF-9855-27A6798F69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2400"/>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a:extLst>
              <a:ext uri="{FF2B5EF4-FFF2-40B4-BE49-F238E27FC236}">
                <a16:creationId xmlns:a16="http://schemas.microsoft.com/office/drawing/2014/main" id="{47520229-A6BE-49FB-9DC7-F44A3D7C4A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627563"/>
            <a:ext cx="2209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Audio 2">
            <a:hlinkClick r:id="" action="ppaction://media"/>
            <a:extLst>
              <a:ext uri="{FF2B5EF4-FFF2-40B4-BE49-F238E27FC236}">
                <a16:creationId xmlns:a16="http://schemas.microsoft.com/office/drawing/2014/main" id="{9B245C74-C841-418B-8F00-53E93382D15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A463A4A0-6F25-48FA-A49C-A954362ACE8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BF5261CC-6B74-4125-99D2-1FF034D6A84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86800" y="6400800"/>
            <a:ext cx="304800" cy="304800"/>
          </a:xfrm>
          <a:prstGeom prst="rect">
            <a:avLst/>
          </a:prstGeom>
        </p:spPr>
      </p:pic>
    </p:spTree>
  </p:cSld>
  <p:clrMapOvr>
    <a:masterClrMapping/>
  </p:clrMapOvr>
  <p:transition spd="slow" advTm="159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A921969-5467-4D0D-A2A9-0B48E4037866}"/>
              </a:ext>
            </a:extLst>
          </p:cNvPr>
          <p:cNvSpPr>
            <a:spLocks noGrp="1" noChangeArrowheads="1"/>
          </p:cNvSpPr>
          <p:nvPr>
            <p:ph type="title"/>
          </p:nvPr>
        </p:nvSpPr>
        <p:spPr/>
        <p:txBody>
          <a:bodyPr/>
          <a:lstStyle/>
          <a:p>
            <a:pPr algn="ctr" eaLnBrk="1" fontAlgn="auto" hangingPunct="1">
              <a:spcAft>
                <a:spcPts val="0"/>
              </a:spcAft>
              <a:defRPr/>
            </a:pPr>
            <a:r>
              <a:rPr lang="en-US"/>
              <a:t>Review</a:t>
            </a:r>
          </a:p>
        </p:txBody>
      </p:sp>
      <p:sp>
        <p:nvSpPr>
          <p:cNvPr id="20483" name="Rectangle 3">
            <a:extLst>
              <a:ext uri="{FF2B5EF4-FFF2-40B4-BE49-F238E27FC236}">
                <a16:creationId xmlns:a16="http://schemas.microsoft.com/office/drawing/2014/main" id="{366352B4-B263-4D45-9C80-0A350D54A944}"/>
              </a:ext>
            </a:extLst>
          </p:cNvPr>
          <p:cNvSpPr>
            <a:spLocks noGrp="1"/>
          </p:cNvSpPr>
          <p:nvPr>
            <p:ph idx="1"/>
          </p:nvPr>
        </p:nvSpPr>
        <p:spPr/>
        <p:txBody>
          <a:bodyPr/>
          <a:lstStyle/>
          <a:p>
            <a:pPr eaLnBrk="1" hangingPunct="1">
              <a:buFontTx/>
              <a:buNone/>
            </a:pPr>
            <a:r>
              <a:rPr lang="en-US" altLang="en-US"/>
              <a:t>Bathe and Wash Your Hands: Lather, Rinse, Repeat.</a:t>
            </a:r>
          </a:p>
          <a:p>
            <a:pPr eaLnBrk="1" hangingPunct="1">
              <a:buFontTx/>
              <a:buNone/>
            </a:pPr>
            <a:endParaRPr lang="en-US" altLang="en-US"/>
          </a:p>
          <a:p>
            <a:pPr eaLnBrk="1" hangingPunct="1">
              <a:buFontTx/>
              <a:buNone/>
            </a:pPr>
            <a:r>
              <a:rPr lang="en-US" altLang="en-US"/>
              <a:t>Teeth: Brush, Floss, Rinse.</a:t>
            </a:r>
          </a:p>
          <a:p>
            <a:pPr eaLnBrk="1" hangingPunct="1">
              <a:buFontTx/>
              <a:buNone/>
            </a:pPr>
            <a:endParaRPr lang="en-US" altLang="en-US"/>
          </a:p>
          <a:p>
            <a:pPr eaLnBrk="1" hangingPunct="1">
              <a:buFontTx/>
              <a:buNone/>
            </a:pPr>
            <a:r>
              <a:rPr lang="en-US" altLang="en-US"/>
              <a:t>Sleep: Get Plenty</a:t>
            </a:r>
          </a:p>
          <a:p>
            <a:pPr eaLnBrk="1" hangingPunct="1">
              <a:buFontTx/>
              <a:buNone/>
            </a:pPr>
            <a:endParaRPr lang="en-US" altLang="en-US"/>
          </a:p>
        </p:txBody>
      </p:sp>
      <p:pic>
        <p:nvPicPr>
          <p:cNvPr id="20484" name="Picture 4" descr="MMj02347000000[1]">
            <a:extLst>
              <a:ext uri="{FF2B5EF4-FFF2-40B4-BE49-F238E27FC236}">
                <a16:creationId xmlns:a16="http://schemas.microsoft.com/office/drawing/2014/main" id="{C675389E-6077-4036-BE4E-58040DF8AF5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19400"/>
            <a:ext cx="21113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Audio 1">
            <a:hlinkClick r:id="" action="ppaction://media"/>
            <a:extLst>
              <a:ext uri="{FF2B5EF4-FFF2-40B4-BE49-F238E27FC236}">
                <a16:creationId xmlns:a16="http://schemas.microsoft.com/office/drawing/2014/main" id="{CB4FAEE4-8A96-4D8A-87FF-573F8CB762C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807F3EA8-CB07-4331-9DD2-209B993DC57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D8DC4C9B-8C62-4A46-9C95-A7E0735E1C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cSld>
  <p:clrMapOvr>
    <a:masterClrMapping/>
  </p:clrMapOvr>
  <p:transition spd="slow" advTm="137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9F63CC6-1395-4065-964A-207D782A4F99}"/>
              </a:ext>
            </a:extLst>
          </p:cNvPr>
          <p:cNvSpPr>
            <a:spLocks noGrp="1" noChangeArrowheads="1"/>
          </p:cNvSpPr>
          <p:nvPr>
            <p:ph type="title"/>
          </p:nvPr>
        </p:nvSpPr>
        <p:spPr/>
        <p:txBody>
          <a:bodyPr/>
          <a:lstStyle/>
          <a:p>
            <a:pPr algn="ctr" eaLnBrk="1" fontAlgn="auto" hangingPunct="1">
              <a:spcAft>
                <a:spcPts val="0"/>
              </a:spcAft>
              <a:defRPr/>
            </a:pPr>
            <a:r>
              <a:rPr lang="en-US" dirty="0"/>
              <a:t>Resources</a:t>
            </a:r>
          </a:p>
        </p:txBody>
      </p:sp>
      <p:sp>
        <p:nvSpPr>
          <p:cNvPr id="36867" name="Rectangle 3">
            <a:extLst>
              <a:ext uri="{FF2B5EF4-FFF2-40B4-BE49-F238E27FC236}">
                <a16:creationId xmlns:a16="http://schemas.microsoft.com/office/drawing/2014/main" id="{7DF4935C-9FC4-42BA-9E97-89BC632E7896}"/>
              </a:ext>
            </a:extLst>
          </p:cNvPr>
          <p:cNvSpPr>
            <a:spLocks noGrp="1" noChangeArrowheads="1"/>
          </p:cNvSpPr>
          <p:nvPr>
            <p:ph idx="1"/>
          </p:nvPr>
        </p:nvSpPr>
        <p:spPr/>
        <p:txBody>
          <a:bodyPr rtlCol="0">
            <a:normAutofit/>
          </a:bodyPr>
          <a:lstStyle/>
          <a:p>
            <a:pPr eaLnBrk="1" fontAlgn="auto" hangingPunct="1">
              <a:lnSpc>
                <a:spcPct val="80000"/>
              </a:lnSpc>
              <a:spcAft>
                <a:spcPts val="0"/>
              </a:spcAft>
              <a:defRPr/>
            </a:pPr>
            <a:r>
              <a:rPr lang="en-US" sz="1400" dirty="0">
                <a:solidFill>
                  <a:schemeClr val="tx1">
                    <a:lumMod val="65000"/>
                    <a:lumOff val="35000"/>
                  </a:schemeClr>
                </a:solidFill>
              </a:rPr>
              <a:t>National Food Service Management Institute (2002).  </a:t>
            </a:r>
            <a:r>
              <a:rPr lang="en-US" sz="1400" i="1" dirty="0">
                <a:solidFill>
                  <a:schemeClr val="tx1">
                    <a:lumMod val="65000"/>
                    <a:lumOff val="35000"/>
                  </a:schemeClr>
                </a:solidFill>
              </a:rPr>
              <a:t>Wash Your Hands.</a:t>
            </a:r>
            <a:r>
              <a:rPr lang="en-US" sz="1400" dirty="0">
                <a:solidFill>
                  <a:schemeClr val="tx1">
                    <a:lumMod val="65000"/>
                    <a:lumOff val="35000"/>
                  </a:schemeClr>
                </a:solidFill>
              </a:rPr>
              <a:t>  </a:t>
            </a:r>
            <a:r>
              <a:rPr lang="en-US" sz="1400" dirty="0">
                <a:solidFill>
                  <a:schemeClr val="tx1">
                    <a:lumMod val="65000"/>
                    <a:lumOff val="35000"/>
                  </a:schemeClr>
                </a:solidFill>
                <a:hlinkClick r:id="rId4"/>
              </a:rPr>
              <a:t>http://www.nfsmi.org/Information/handsindex.html</a:t>
            </a:r>
            <a:endParaRPr lang="en-US" sz="1400" dirty="0">
              <a:solidFill>
                <a:schemeClr val="tx1">
                  <a:lumMod val="65000"/>
                  <a:lumOff val="35000"/>
                </a:schemeClr>
              </a:solidFill>
            </a:endParaRPr>
          </a:p>
          <a:p>
            <a:pPr eaLnBrk="1" fontAlgn="auto" hangingPunct="1">
              <a:lnSpc>
                <a:spcPct val="80000"/>
              </a:lnSpc>
              <a:spcAft>
                <a:spcPts val="0"/>
              </a:spcAft>
              <a:defRPr/>
            </a:pPr>
            <a:endParaRPr lang="en-US" sz="1400" dirty="0">
              <a:solidFill>
                <a:schemeClr val="tx1">
                  <a:lumMod val="65000"/>
                  <a:lumOff val="35000"/>
                </a:schemeClr>
              </a:solidFill>
            </a:endParaRPr>
          </a:p>
          <a:p>
            <a:pPr eaLnBrk="1" fontAlgn="auto" hangingPunct="1">
              <a:lnSpc>
                <a:spcPct val="80000"/>
              </a:lnSpc>
              <a:spcAft>
                <a:spcPts val="0"/>
              </a:spcAft>
              <a:defRPr/>
            </a:pPr>
            <a:r>
              <a:rPr lang="en-US" sz="1400" dirty="0">
                <a:solidFill>
                  <a:schemeClr val="tx1">
                    <a:lumMod val="65000"/>
                    <a:lumOff val="35000"/>
                  </a:schemeClr>
                </a:solidFill>
              </a:rPr>
              <a:t>Lesson Plans (2004).  </a:t>
            </a:r>
            <a:r>
              <a:rPr lang="en-US" sz="1400" i="1" dirty="0">
                <a:solidFill>
                  <a:schemeClr val="tx1">
                    <a:lumMod val="65000"/>
                    <a:lumOff val="35000"/>
                  </a:schemeClr>
                </a:solidFill>
              </a:rPr>
              <a:t>Why Wash</a:t>
            </a:r>
            <a:r>
              <a:rPr lang="en-US" sz="1400" dirty="0">
                <a:solidFill>
                  <a:schemeClr val="tx1">
                    <a:lumMod val="65000"/>
                    <a:lumOff val="35000"/>
                  </a:schemeClr>
                </a:solidFill>
              </a:rPr>
              <a:t>? </a:t>
            </a:r>
            <a:r>
              <a:rPr lang="en-US" sz="1400" dirty="0">
                <a:solidFill>
                  <a:schemeClr val="tx1">
                    <a:lumMod val="65000"/>
                    <a:lumOff val="35000"/>
                  </a:schemeClr>
                </a:solidFill>
                <a:hlinkClick r:id="rId5"/>
              </a:rPr>
              <a:t>http://www.lessonplanspage.com/PEWhyWashHygieneComics2.htm</a:t>
            </a:r>
            <a:endParaRPr lang="en-US" sz="1400" dirty="0">
              <a:solidFill>
                <a:schemeClr val="tx1">
                  <a:lumMod val="65000"/>
                  <a:lumOff val="35000"/>
                </a:schemeClr>
              </a:solidFill>
            </a:endParaRPr>
          </a:p>
          <a:p>
            <a:pPr eaLnBrk="1" fontAlgn="auto" hangingPunct="1">
              <a:lnSpc>
                <a:spcPct val="80000"/>
              </a:lnSpc>
              <a:spcAft>
                <a:spcPts val="0"/>
              </a:spcAft>
              <a:defRPr/>
            </a:pPr>
            <a:endParaRPr lang="en-US" sz="1400" dirty="0">
              <a:solidFill>
                <a:schemeClr val="tx1">
                  <a:lumMod val="65000"/>
                  <a:lumOff val="35000"/>
                </a:schemeClr>
              </a:solidFill>
            </a:endParaRPr>
          </a:p>
          <a:p>
            <a:pPr eaLnBrk="1" fontAlgn="auto" hangingPunct="1">
              <a:lnSpc>
                <a:spcPct val="80000"/>
              </a:lnSpc>
              <a:spcAft>
                <a:spcPts val="0"/>
              </a:spcAft>
              <a:defRPr/>
            </a:pPr>
            <a:r>
              <a:rPr lang="en-US" sz="1400" dirty="0">
                <a:solidFill>
                  <a:schemeClr val="tx1">
                    <a:lumMod val="65000"/>
                    <a:lumOff val="35000"/>
                  </a:schemeClr>
                </a:solidFill>
              </a:rPr>
              <a:t>American Dental Association (2005).  Animation and Games. </a:t>
            </a:r>
            <a:r>
              <a:rPr lang="en-US" sz="1400" dirty="0">
                <a:solidFill>
                  <a:schemeClr val="tx1">
                    <a:lumMod val="65000"/>
                    <a:lumOff val="35000"/>
                  </a:schemeClr>
                </a:solidFill>
                <a:hlinkClick r:id="rId6"/>
              </a:rPr>
              <a:t>http://www.ada.org/public/games/animation/interface.asp</a:t>
            </a:r>
            <a:endParaRPr lang="en-US" sz="1400" dirty="0">
              <a:solidFill>
                <a:schemeClr val="tx1">
                  <a:lumMod val="65000"/>
                  <a:lumOff val="35000"/>
                </a:schemeClr>
              </a:solidFill>
            </a:endParaRPr>
          </a:p>
          <a:p>
            <a:pPr eaLnBrk="1" fontAlgn="auto" hangingPunct="1">
              <a:lnSpc>
                <a:spcPct val="80000"/>
              </a:lnSpc>
              <a:spcAft>
                <a:spcPts val="0"/>
              </a:spcAft>
              <a:defRPr/>
            </a:pPr>
            <a:endParaRPr lang="en-US" sz="1400" dirty="0">
              <a:solidFill>
                <a:schemeClr val="tx1">
                  <a:lumMod val="65000"/>
                  <a:lumOff val="35000"/>
                </a:schemeClr>
              </a:solidFill>
            </a:endParaRPr>
          </a:p>
          <a:p>
            <a:pPr eaLnBrk="1" fontAlgn="auto" hangingPunct="1">
              <a:lnSpc>
                <a:spcPct val="80000"/>
              </a:lnSpc>
              <a:spcAft>
                <a:spcPts val="0"/>
              </a:spcAft>
              <a:defRPr/>
            </a:pPr>
            <a:r>
              <a:rPr lang="en-US" sz="1400" dirty="0">
                <a:solidFill>
                  <a:schemeClr val="tx1">
                    <a:lumMod val="65000"/>
                    <a:lumOff val="35000"/>
                  </a:schemeClr>
                </a:solidFill>
              </a:rPr>
              <a:t>Centers for Disease Control and Prevention (2004).  </a:t>
            </a:r>
            <a:r>
              <a:rPr lang="en-US" sz="1400" i="1" dirty="0">
                <a:solidFill>
                  <a:schemeClr val="tx1">
                    <a:lumMod val="65000"/>
                    <a:lumOff val="35000"/>
                  </a:schemeClr>
                </a:solidFill>
              </a:rPr>
              <a:t>Stopping Germs at Home, Work, and School. </a:t>
            </a:r>
            <a:r>
              <a:rPr lang="en-US" sz="1400" dirty="0">
                <a:solidFill>
                  <a:schemeClr val="tx1">
                    <a:lumMod val="65000"/>
                    <a:lumOff val="35000"/>
                  </a:schemeClr>
                </a:solidFill>
                <a:hlinkClick r:id="rId7"/>
              </a:rPr>
              <a:t>http://www.cdc.gov/germstopper/home_work_school.htm</a:t>
            </a:r>
            <a:endParaRPr lang="en-US" sz="1400" dirty="0">
              <a:solidFill>
                <a:schemeClr val="tx1">
                  <a:lumMod val="65000"/>
                  <a:lumOff val="35000"/>
                </a:schemeClr>
              </a:solidFill>
            </a:endParaRPr>
          </a:p>
          <a:p>
            <a:pPr eaLnBrk="1" fontAlgn="auto" hangingPunct="1">
              <a:lnSpc>
                <a:spcPct val="80000"/>
              </a:lnSpc>
              <a:spcAft>
                <a:spcPts val="0"/>
              </a:spcAft>
              <a:buFontTx/>
              <a:buNone/>
              <a:defRPr/>
            </a:pPr>
            <a:endParaRPr lang="en-US" sz="1400" dirty="0">
              <a:solidFill>
                <a:schemeClr val="tx1">
                  <a:lumMod val="65000"/>
                  <a:lumOff val="35000"/>
                </a:schemeClr>
              </a:solidFill>
            </a:endParaRPr>
          </a:p>
          <a:p>
            <a:pPr eaLnBrk="1" fontAlgn="auto" hangingPunct="1">
              <a:lnSpc>
                <a:spcPct val="80000"/>
              </a:lnSpc>
              <a:spcAft>
                <a:spcPts val="0"/>
              </a:spcAft>
              <a:defRPr/>
            </a:pPr>
            <a:r>
              <a:rPr lang="en-US" sz="1400" dirty="0">
                <a:solidFill>
                  <a:schemeClr val="tx1">
                    <a:lumMod val="65000"/>
                    <a:lumOff val="35000"/>
                  </a:schemeClr>
                </a:solidFill>
              </a:rPr>
              <a:t>World Health Organization(1948-2005). </a:t>
            </a:r>
            <a:r>
              <a:rPr lang="en-US" sz="1400" i="1" dirty="0">
                <a:solidFill>
                  <a:schemeClr val="tx1">
                    <a:lumMod val="65000"/>
                    <a:lumOff val="35000"/>
                  </a:schemeClr>
                </a:solidFill>
              </a:rPr>
              <a:t>Definition of Health. </a:t>
            </a:r>
            <a:r>
              <a:rPr lang="en-US" sz="1400" dirty="0">
                <a:solidFill>
                  <a:schemeClr val="tx1">
                    <a:lumMod val="65000"/>
                    <a:lumOff val="35000"/>
                  </a:schemeClr>
                </a:solidFill>
                <a:hlinkClick r:id="rId8"/>
              </a:rPr>
              <a:t>http://www.who.int/about/definition/en/</a:t>
            </a:r>
            <a:endParaRPr lang="en-US" sz="1400" dirty="0">
              <a:solidFill>
                <a:schemeClr val="tx1">
                  <a:lumMod val="65000"/>
                  <a:lumOff val="35000"/>
                </a:schemeClr>
              </a:solidFill>
            </a:endParaRPr>
          </a:p>
          <a:p>
            <a:pPr marL="0" indent="0" eaLnBrk="1" fontAlgn="auto" hangingPunct="1">
              <a:lnSpc>
                <a:spcPct val="80000"/>
              </a:lnSpc>
              <a:spcAft>
                <a:spcPts val="0"/>
              </a:spcAft>
              <a:buFont typeface="Arial" panose="020B0604020202020204" pitchFamily="34" charset="0"/>
              <a:buNone/>
              <a:defRPr/>
            </a:pPr>
            <a:endParaRPr lang="en-US" sz="1400" dirty="0">
              <a:solidFill>
                <a:schemeClr val="tx1">
                  <a:lumMod val="65000"/>
                  <a:lumOff val="35000"/>
                </a:schemeClr>
              </a:solidFill>
            </a:endParaRPr>
          </a:p>
        </p:txBody>
      </p:sp>
      <p:pic>
        <p:nvPicPr>
          <p:cNvPr id="21508" name="Audio 1">
            <a:hlinkClick r:id="" action="ppaction://media"/>
            <a:extLst>
              <a:ext uri="{FF2B5EF4-FFF2-40B4-BE49-F238E27FC236}">
                <a16:creationId xmlns:a16="http://schemas.microsoft.com/office/drawing/2014/main" id="{5BBA047D-82F0-43A4-B6A5-6F3247F3C2A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F3AEEC4E-DD2A-46B7-B891-DAA6DB2F8EE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EE7A59DA-2899-4C66-AB58-4D868C32F61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686800" y="6400800"/>
            <a:ext cx="304800" cy="304800"/>
          </a:xfrm>
          <a:prstGeom prst="rect">
            <a:avLst/>
          </a:prstGeom>
        </p:spPr>
      </p:pic>
    </p:spTree>
  </p:cSld>
  <p:clrMapOvr>
    <a:masterClrMapping/>
  </p:clrMapOvr>
  <p:transition spd="slow" advTm="19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F23A98A-B13C-4A06-958D-12436DC6FE3E}"/>
              </a:ext>
            </a:extLst>
          </p:cNvPr>
          <p:cNvSpPr>
            <a:spLocks noGrp="1" noChangeArrowheads="1"/>
          </p:cNvSpPr>
          <p:nvPr>
            <p:ph type="title"/>
          </p:nvPr>
        </p:nvSpPr>
        <p:spPr>
          <a:xfrm>
            <a:off x="938213" y="382588"/>
            <a:ext cx="7634287" cy="1141412"/>
          </a:xfrm>
        </p:spPr>
        <p:txBody>
          <a:bodyPr/>
          <a:lstStyle/>
          <a:p>
            <a:pPr algn="ctr" eaLnBrk="1" fontAlgn="auto" hangingPunct="1">
              <a:spcAft>
                <a:spcPts val="0"/>
              </a:spcAft>
              <a:defRPr/>
            </a:pPr>
            <a:r>
              <a:rPr lang="en-US"/>
              <a:t>Hygiene</a:t>
            </a:r>
          </a:p>
        </p:txBody>
      </p:sp>
      <p:sp>
        <p:nvSpPr>
          <p:cNvPr id="8195" name="Rectangle 3">
            <a:extLst>
              <a:ext uri="{FF2B5EF4-FFF2-40B4-BE49-F238E27FC236}">
                <a16:creationId xmlns:a16="http://schemas.microsoft.com/office/drawing/2014/main" id="{698EB523-55EC-40AA-9263-C49D4711290B}"/>
              </a:ext>
            </a:extLst>
          </p:cNvPr>
          <p:cNvSpPr>
            <a:spLocks noGrp="1"/>
          </p:cNvSpPr>
          <p:nvPr>
            <p:ph idx="1"/>
          </p:nvPr>
        </p:nvSpPr>
        <p:spPr>
          <a:xfrm>
            <a:off x="938213" y="1752600"/>
            <a:ext cx="7634287" cy="1905000"/>
          </a:xfrm>
        </p:spPr>
        <p:txBody>
          <a:bodyPr/>
          <a:lstStyle/>
          <a:p>
            <a:pPr eaLnBrk="1" hangingPunct="1">
              <a:buFont typeface="Arial" panose="020B0604020202020204" pitchFamily="34" charset="0"/>
              <a:buNone/>
            </a:pPr>
            <a:r>
              <a:rPr lang="en-US" altLang="en-US"/>
              <a:t>	The definition of hygiene is the conditions or practices conducive to maintaining health and preventing disease, especially through cleanliness. It includes any practice or activity you do to keep healthy and clean. It can include bathing, keeping your mouth clean, clean clothes, and even getting plenty of sleep.</a:t>
            </a:r>
            <a:br>
              <a:rPr lang="en-US" altLang="en-US"/>
            </a:br>
            <a:endParaRPr lang="en-US" altLang="en-US"/>
          </a:p>
        </p:txBody>
      </p:sp>
      <p:pic>
        <p:nvPicPr>
          <p:cNvPr id="8196" name="Picture 1">
            <a:extLst>
              <a:ext uri="{FF2B5EF4-FFF2-40B4-BE49-F238E27FC236}">
                <a16:creationId xmlns:a16="http://schemas.microsoft.com/office/drawing/2014/main" id="{3D6FFB08-BC80-426D-8EFF-0DC683FE8E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95800"/>
            <a:ext cx="36814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Audio 1">
            <a:hlinkClick r:id="" action="ppaction://media"/>
            <a:extLst>
              <a:ext uri="{FF2B5EF4-FFF2-40B4-BE49-F238E27FC236}">
                <a16:creationId xmlns:a16="http://schemas.microsoft.com/office/drawing/2014/main" id="{44D1377A-7D06-49CC-B367-723E1A0B5CB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96155A9F-E357-4AAC-8E38-8394501E367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DE10FD3A-FFD1-476E-AA40-DFC8509FF8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cSld>
  <p:clrMapOvr>
    <a:masterClrMapping/>
  </p:clrMapOvr>
  <p:transition spd="slow" advTm="198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308BBAC-59CE-4257-AE2B-B8793D3B77E4}"/>
              </a:ext>
            </a:extLst>
          </p:cNvPr>
          <p:cNvSpPr>
            <a:spLocks noGrp="1" noChangeArrowheads="1"/>
          </p:cNvSpPr>
          <p:nvPr>
            <p:ph type="title"/>
          </p:nvPr>
        </p:nvSpPr>
        <p:spPr/>
        <p:txBody>
          <a:bodyPr/>
          <a:lstStyle/>
          <a:p>
            <a:pPr algn="ctr" eaLnBrk="1" fontAlgn="auto" hangingPunct="1">
              <a:spcAft>
                <a:spcPts val="0"/>
              </a:spcAft>
              <a:defRPr/>
            </a:pPr>
            <a:r>
              <a:rPr lang="en-US" dirty="0"/>
              <a:t>Good and Bad Hygiene</a:t>
            </a:r>
          </a:p>
        </p:txBody>
      </p:sp>
      <p:sp>
        <p:nvSpPr>
          <p:cNvPr id="9219" name="Rectangle 3">
            <a:extLst>
              <a:ext uri="{FF2B5EF4-FFF2-40B4-BE49-F238E27FC236}">
                <a16:creationId xmlns:a16="http://schemas.microsoft.com/office/drawing/2014/main" id="{48E7F11A-F05F-4AD5-861E-C8B9ECB1591A}"/>
              </a:ext>
            </a:extLst>
          </p:cNvPr>
          <p:cNvSpPr>
            <a:spLocks noGrp="1"/>
          </p:cNvSpPr>
          <p:nvPr>
            <p:ph idx="1"/>
          </p:nvPr>
        </p:nvSpPr>
        <p:spPr>
          <a:xfrm>
            <a:off x="457200" y="1524000"/>
            <a:ext cx="8229600" cy="4114800"/>
          </a:xfrm>
        </p:spPr>
        <p:txBody>
          <a:bodyPr/>
          <a:lstStyle/>
          <a:p>
            <a:pPr eaLnBrk="1" hangingPunct="1">
              <a:lnSpc>
                <a:spcPct val="90000"/>
              </a:lnSpc>
              <a:buFontTx/>
              <a:buNone/>
            </a:pPr>
            <a:r>
              <a:rPr lang="en-US" altLang="en-US"/>
              <a:t>The difference between good and bad hygiene:</a:t>
            </a:r>
          </a:p>
          <a:p>
            <a:pPr eaLnBrk="1" hangingPunct="1">
              <a:lnSpc>
                <a:spcPct val="90000"/>
              </a:lnSpc>
            </a:pPr>
            <a:endParaRPr lang="en-US" altLang="en-US"/>
          </a:p>
          <a:p>
            <a:pPr eaLnBrk="1" hangingPunct="1">
              <a:lnSpc>
                <a:spcPct val="90000"/>
              </a:lnSpc>
            </a:pPr>
            <a:r>
              <a:rPr lang="en-US" altLang="en-US"/>
              <a:t>Mom was right: </a:t>
            </a:r>
            <a:r>
              <a:rPr lang="en-US" altLang="en-US" b="1"/>
              <a:t>Good</a:t>
            </a:r>
            <a:r>
              <a:rPr lang="en-US" altLang="en-US"/>
              <a:t> personal </a:t>
            </a:r>
            <a:r>
              <a:rPr lang="en-US" altLang="en-US" b="1"/>
              <a:t>hygiene</a:t>
            </a:r>
            <a:r>
              <a:rPr lang="en-US" altLang="en-US"/>
              <a:t> is essential to promoting </a:t>
            </a:r>
            <a:r>
              <a:rPr lang="en-US" altLang="en-US" b="1"/>
              <a:t>good</a:t>
            </a:r>
            <a:r>
              <a:rPr lang="en-US" altLang="en-US"/>
              <a:t> health. Personal </a:t>
            </a:r>
            <a:r>
              <a:rPr lang="en-US" altLang="en-US" b="1"/>
              <a:t>hygiene</a:t>
            </a:r>
            <a:r>
              <a:rPr lang="en-US" altLang="en-US"/>
              <a:t> habits such as washing your hands and brushing and flossing your teeth will help keep bacteria, viruses, and illnesses at bay.</a:t>
            </a:r>
          </a:p>
          <a:p>
            <a:pPr eaLnBrk="1" hangingPunct="1"/>
            <a:endParaRPr lang="en-US" altLang="en-US"/>
          </a:p>
          <a:p>
            <a:pPr eaLnBrk="1" hangingPunct="1"/>
            <a:r>
              <a:rPr lang="en-US" altLang="en-US"/>
              <a:t>Poor hygiene habits can also affect your </a:t>
            </a:r>
            <a:r>
              <a:rPr lang="en-US" altLang="en-US" b="1"/>
              <a:t>self</a:t>
            </a:r>
            <a:r>
              <a:rPr lang="en-US" altLang="en-US"/>
              <a:t>-esteem and can be a risk factor for serious health issues including heart disease. </a:t>
            </a:r>
          </a:p>
        </p:txBody>
      </p:sp>
      <p:pic>
        <p:nvPicPr>
          <p:cNvPr id="9220" name="Picture 1">
            <a:extLst>
              <a:ext uri="{FF2B5EF4-FFF2-40B4-BE49-F238E27FC236}">
                <a16:creationId xmlns:a16="http://schemas.microsoft.com/office/drawing/2014/main" id="{B15D8CC9-893C-423A-B02C-E0B6B64534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724400"/>
            <a:ext cx="321468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0887BE01-3E8D-4D50-894C-8652D94DCCE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483B1972-DF7B-4DBA-9D95-B72B5AB87E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cSld>
  <p:clrMapOvr>
    <a:masterClrMapping/>
  </p:clrMapOvr>
  <p:transition spd="slow" advTm="259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7624024-8636-4AED-AB75-7E43822EA4CB}"/>
              </a:ext>
            </a:extLst>
          </p:cNvPr>
          <p:cNvSpPr>
            <a:spLocks noGrp="1" noChangeArrowheads="1"/>
          </p:cNvSpPr>
          <p:nvPr>
            <p:ph type="title"/>
          </p:nvPr>
        </p:nvSpPr>
        <p:spPr/>
        <p:txBody>
          <a:bodyPr/>
          <a:lstStyle/>
          <a:p>
            <a:pPr eaLnBrk="1" fontAlgn="auto" hangingPunct="1">
              <a:spcAft>
                <a:spcPts val="0"/>
              </a:spcAft>
              <a:defRPr/>
            </a:pPr>
            <a:r>
              <a:rPr lang="en-US"/>
              <a:t>The Benefits of Good Hygiene</a:t>
            </a:r>
          </a:p>
        </p:txBody>
      </p:sp>
      <p:sp>
        <p:nvSpPr>
          <p:cNvPr id="10243" name="Rectangle 3">
            <a:extLst>
              <a:ext uri="{FF2B5EF4-FFF2-40B4-BE49-F238E27FC236}">
                <a16:creationId xmlns:a16="http://schemas.microsoft.com/office/drawing/2014/main" id="{12469A5B-2185-41EE-ADD6-7903C046F6A1}"/>
              </a:ext>
            </a:extLst>
          </p:cNvPr>
          <p:cNvSpPr>
            <a:spLocks noGrp="1"/>
          </p:cNvSpPr>
          <p:nvPr>
            <p:ph idx="1"/>
          </p:nvPr>
        </p:nvSpPr>
        <p:spPr/>
        <p:txBody>
          <a:bodyPr/>
          <a:lstStyle/>
          <a:p>
            <a:pPr eaLnBrk="1" hangingPunct="1"/>
            <a:r>
              <a:rPr lang="en-US" altLang="en-US" sz="2800"/>
              <a:t>According to the Centers for Disease Control and Prevention, addressing the spread of germs in schools is essential to the health of our youth, our schools, and our nation </a:t>
            </a:r>
          </a:p>
          <a:p>
            <a:pPr eaLnBrk="1" hangingPunct="1"/>
            <a:r>
              <a:rPr lang="en-US" altLang="en-US" sz="2800"/>
              <a:t>Good hygiene prevents the spread of germs</a:t>
            </a:r>
          </a:p>
          <a:p>
            <a:pPr eaLnBrk="1" hangingPunct="1"/>
            <a:r>
              <a:rPr lang="en-US" altLang="en-US" sz="2800"/>
              <a:t>It also helps to give a good first impression to others</a:t>
            </a:r>
          </a:p>
          <a:p>
            <a:pPr eaLnBrk="1" hangingPunct="1">
              <a:buFontTx/>
              <a:buNone/>
            </a:pPr>
            <a:endParaRPr lang="en-US" altLang="en-US" sz="2800"/>
          </a:p>
          <a:p>
            <a:pPr eaLnBrk="1" hangingPunct="1"/>
            <a:endParaRPr lang="en-US" altLang="en-US" sz="2800"/>
          </a:p>
          <a:p>
            <a:pPr eaLnBrk="1" hangingPunct="1"/>
            <a:endParaRPr lang="en-US" altLang="en-US" sz="2800"/>
          </a:p>
        </p:txBody>
      </p:sp>
      <p:pic>
        <p:nvPicPr>
          <p:cNvPr id="10244" name="Audio 1">
            <a:hlinkClick r:id="" action="ppaction://media"/>
            <a:extLst>
              <a:ext uri="{FF2B5EF4-FFF2-40B4-BE49-F238E27FC236}">
                <a16:creationId xmlns:a16="http://schemas.microsoft.com/office/drawing/2014/main" id="{E9FC09CC-88FB-4EB5-8728-AB4A03D050D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986E3062-5DA7-4A14-8D1E-9F3DFA8CA41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1E068002-72AF-4BD6-A604-32E4B329EB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6400800"/>
            <a:ext cx="304800" cy="304800"/>
          </a:xfrm>
          <a:prstGeom prst="rect">
            <a:avLst/>
          </a:prstGeom>
        </p:spPr>
      </p:pic>
    </p:spTree>
  </p:cSld>
  <p:clrMapOvr>
    <a:masterClrMapping/>
  </p:clrMapOvr>
  <p:transition spd="slow" advTm="225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4BBE18B-DD7E-4199-BF6A-078ACB3346EB}"/>
              </a:ext>
            </a:extLst>
          </p:cNvPr>
          <p:cNvSpPr>
            <a:spLocks noGrp="1" noChangeArrowheads="1"/>
          </p:cNvSpPr>
          <p:nvPr>
            <p:ph type="title"/>
          </p:nvPr>
        </p:nvSpPr>
        <p:spPr/>
        <p:txBody>
          <a:bodyPr/>
          <a:lstStyle/>
          <a:p>
            <a:pPr algn="ctr" eaLnBrk="1" fontAlgn="auto" hangingPunct="1">
              <a:spcAft>
                <a:spcPts val="0"/>
              </a:spcAft>
              <a:defRPr/>
            </a:pPr>
            <a:r>
              <a:rPr lang="en-US"/>
              <a:t>Healthy Skin:  Hand Washing</a:t>
            </a:r>
          </a:p>
        </p:txBody>
      </p:sp>
      <p:sp>
        <p:nvSpPr>
          <p:cNvPr id="11267" name="Rectangle 3">
            <a:extLst>
              <a:ext uri="{FF2B5EF4-FFF2-40B4-BE49-F238E27FC236}">
                <a16:creationId xmlns:a16="http://schemas.microsoft.com/office/drawing/2014/main" id="{B4107906-0800-471E-AF4F-46E43038F9F8}"/>
              </a:ext>
            </a:extLst>
          </p:cNvPr>
          <p:cNvSpPr>
            <a:spLocks noGrp="1"/>
          </p:cNvSpPr>
          <p:nvPr>
            <p:ph idx="1"/>
          </p:nvPr>
        </p:nvSpPr>
        <p:spPr/>
        <p:txBody>
          <a:bodyPr/>
          <a:lstStyle/>
          <a:p>
            <a:pPr eaLnBrk="1" hangingPunct="1">
              <a:buFontTx/>
              <a:buNone/>
            </a:pPr>
            <a:r>
              <a:rPr lang="en-US" altLang="en-US"/>
              <a:t>According to the Centers for Disease Control (CDC) 22 million school days are lost each year due to the common cold. </a:t>
            </a:r>
          </a:p>
          <a:p>
            <a:pPr eaLnBrk="1" hangingPunct="1">
              <a:buFontTx/>
              <a:buNone/>
            </a:pPr>
            <a:r>
              <a:rPr lang="en-US" altLang="en-US"/>
              <a:t>Some viruses and bacteria can live from 20 minutes up to 2 hours or more on surfaces like cafeteria tables, doorknobs, and desks </a:t>
            </a:r>
          </a:p>
        </p:txBody>
      </p:sp>
      <p:sp>
        <p:nvSpPr>
          <p:cNvPr id="11268" name="AutoShape 6" descr="Image result for hand washing picture">
            <a:extLst>
              <a:ext uri="{FF2B5EF4-FFF2-40B4-BE49-F238E27FC236}">
                <a16:creationId xmlns:a16="http://schemas.microsoft.com/office/drawing/2014/main" id="{8E598A48-2300-4AA9-9572-9F0ECC05DD2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endParaRPr lang="en-US" altLang="en-US" sz="1800">
              <a:solidFill>
                <a:schemeClr val="tx1"/>
              </a:solidFill>
            </a:endParaRPr>
          </a:p>
        </p:txBody>
      </p:sp>
      <p:sp>
        <p:nvSpPr>
          <p:cNvPr id="11269" name="AutoShape 8" descr="Image result for hand washing picture">
            <a:extLst>
              <a:ext uri="{FF2B5EF4-FFF2-40B4-BE49-F238E27FC236}">
                <a16:creationId xmlns:a16="http://schemas.microsoft.com/office/drawing/2014/main" id="{6825B8A1-8C6A-47DE-B511-3CD883E25F46}"/>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a:lnSpc>
                <a:spcPct val="100000"/>
              </a:lnSpc>
              <a:spcBef>
                <a:spcPct val="0"/>
              </a:spcBef>
              <a:buClrTx/>
              <a:buFontTx/>
              <a:buNone/>
            </a:pPr>
            <a:endParaRPr lang="en-US" altLang="en-US" sz="1800">
              <a:solidFill>
                <a:schemeClr val="tx1"/>
              </a:solidFill>
            </a:endParaRPr>
          </a:p>
        </p:txBody>
      </p:sp>
      <p:pic>
        <p:nvPicPr>
          <p:cNvPr id="11270" name="Picture 3">
            <a:extLst>
              <a:ext uri="{FF2B5EF4-FFF2-40B4-BE49-F238E27FC236}">
                <a16:creationId xmlns:a16="http://schemas.microsoft.com/office/drawing/2014/main" id="{62CFAADE-1E07-4B82-98B6-926D43B168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19600"/>
            <a:ext cx="18875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Audio 1">
            <a:hlinkClick r:id="" action="ppaction://media"/>
            <a:extLst>
              <a:ext uri="{FF2B5EF4-FFF2-40B4-BE49-F238E27FC236}">
                <a16:creationId xmlns:a16="http://schemas.microsoft.com/office/drawing/2014/main" id="{DDB2C552-9856-4BB4-AC47-E3D4FDB4FDC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E618FB4B-2258-4E43-9EBE-AF9DCFBEE31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F5422D53-BEBD-4F5C-AF3D-A141DCF7B9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cSld>
  <p:clrMapOvr>
    <a:masterClrMapping/>
  </p:clrMapOvr>
  <p:transition spd="slow" advTm="285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DE1946E-8AF8-468F-BEF8-A534B4348CEE}"/>
              </a:ext>
            </a:extLst>
          </p:cNvPr>
          <p:cNvSpPr>
            <a:spLocks noGrp="1" noChangeArrowheads="1"/>
          </p:cNvSpPr>
          <p:nvPr>
            <p:ph type="title"/>
          </p:nvPr>
        </p:nvSpPr>
        <p:spPr/>
        <p:txBody>
          <a:bodyPr/>
          <a:lstStyle/>
          <a:p>
            <a:pPr algn="ctr" eaLnBrk="1" fontAlgn="auto" hangingPunct="1">
              <a:spcAft>
                <a:spcPts val="0"/>
              </a:spcAft>
              <a:defRPr/>
            </a:pPr>
            <a:r>
              <a:rPr lang="en-US" dirty="0"/>
              <a:t>Wash those hands</a:t>
            </a:r>
          </a:p>
        </p:txBody>
      </p:sp>
      <p:sp>
        <p:nvSpPr>
          <p:cNvPr id="12291" name="Rectangle 3">
            <a:extLst>
              <a:ext uri="{FF2B5EF4-FFF2-40B4-BE49-F238E27FC236}">
                <a16:creationId xmlns:a16="http://schemas.microsoft.com/office/drawing/2014/main" id="{5135A30E-4D45-4082-A69A-11FF4754857F}"/>
              </a:ext>
            </a:extLst>
          </p:cNvPr>
          <p:cNvSpPr>
            <a:spLocks noGrp="1"/>
          </p:cNvSpPr>
          <p:nvPr>
            <p:ph idx="1"/>
          </p:nvPr>
        </p:nvSpPr>
        <p:spPr/>
        <p:txBody>
          <a:bodyPr/>
          <a:lstStyle/>
          <a:p>
            <a:pPr eaLnBrk="1" hangingPunct="1"/>
            <a:r>
              <a:rPr lang="en-US" altLang="en-US"/>
              <a:t>Use warm running water</a:t>
            </a:r>
          </a:p>
          <a:p>
            <a:pPr eaLnBrk="1" hangingPunct="1"/>
            <a:r>
              <a:rPr lang="en-US" altLang="en-US"/>
              <a:t>Use soap</a:t>
            </a:r>
          </a:p>
          <a:p>
            <a:pPr eaLnBrk="1" hangingPunct="1"/>
            <a:r>
              <a:rPr lang="en-US" altLang="en-US"/>
              <a:t>Scrub hands together and under nails for at least 15-20 seconds </a:t>
            </a:r>
          </a:p>
          <a:p>
            <a:pPr eaLnBrk="1" hangingPunct="1"/>
            <a:r>
              <a:rPr lang="en-US" altLang="en-US"/>
              <a:t>Dry hands on a clean cloth or paper towel or use an automatic hand dryer if possible</a:t>
            </a:r>
          </a:p>
        </p:txBody>
      </p:sp>
      <p:pic>
        <p:nvPicPr>
          <p:cNvPr id="12292" name="Picture 4" descr="MCj03682380000[1]">
            <a:extLst>
              <a:ext uri="{FF2B5EF4-FFF2-40B4-BE49-F238E27FC236}">
                <a16:creationId xmlns:a16="http://schemas.microsoft.com/office/drawing/2014/main" id="{C113BE0C-30CE-4EA5-8934-F2A5ECB08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371600"/>
            <a:ext cx="19383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a:extLst>
              <a:ext uri="{FF2B5EF4-FFF2-40B4-BE49-F238E27FC236}">
                <a16:creationId xmlns:a16="http://schemas.microsoft.com/office/drawing/2014/main" id="{F1FD0E72-89AD-4BA0-9158-3371135736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343400"/>
            <a:ext cx="27717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Audio 1">
            <a:hlinkClick r:id="" action="ppaction://media"/>
            <a:extLst>
              <a:ext uri="{FF2B5EF4-FFF2-40B4-BE49-F238E27FC236}">
                <a16:creationId xmlns:a16="http://schemas.microsoft.com/office/drawing/2014/main" id="{821ECC00-9EB6-4B0B-B835-AED5978A6A4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36D2DB70-B9B3-4A9D-B359-D2C16E96DFF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A99CE788-6AFE-4CAB-B703-0CE3BBF3DD4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86800" y="6400800"/>
            <a:ext cx="304800" cy="304800"/>
          </a:xfrm>
          <a:prstGeom prst="rect">
            <a:avLst/>
          </a:prstGeom>
        </p:spPr>
      </p:pic>
    </p:spTree>
  </p:cSld>
  <p:clrMapOvr>
    <a:masterClrMapping/>
  </p:clrMapOvr>
  <p:transition spd="slow" advTm="41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E56F-86E0-4FAF-92CB-165067FB356D}"/>
              </a:ext>
            </a:extLst>
          </p:cNvPr>
          <p:cNvSpPr>
            <a:spLocks noGrp="1"/>
          </p:cNvSpPr>
          <p:nvPr>
            <p:ph type="title"/>
          </p:nvPr>
        </p:nvSpPr>
        <p:spPr>
          <a:xfrm>
            <a:off x="938213" y="382588"/>
            <a:ext cx="7634287" cy="760412"/>
          </a:xfrm>
        </p:spPr>
        <p:txBody>
          <a:bodyPr/>
          <a:lstStyle/>
          <a:p>
            <a:pPr eaLnBrk="1" fontAlgn="auto" hangingPunct="1">
              <a:spcAft>
                <a:spcPts val="0"/>
              </a:spcAft>
              <a:defRPr/>
            </a:pPr>
            <a:r>
              <a:rPr lang="en-US" sz="4800" dirty="0"/>
              <a:t>When in doubt… Wash</a:t>
            </a:r>
          </a:p>
        </p:txBody>
      </p:sp>
      <p:pic>
        <p:nvPicPr>
          <p:cNvPr id="14339" name="Content Placeholder 3">
            <a:extLst>
              <a:ext uri="{FF2B5EF4-FFF2-40B4-BE49-F238E27FC236}">
                <a16:creationId xmlns:a16="http://schemas.microsoft.com/office/drawing/2014/main" id="{FEA25FAE-E25C-42C2-B15C-27C184BCE16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48000" y="2495550"/>
            <a:ext cx="3505200" cy="3902075"/>
          </a:xfrm>
        </p:spPr>
      </p:pic>
      <p:sp>
        <p:nvSpPr>
          <p:cNvPr id="14340" name="Rectangle 4">
            <a:extLst>
              <a:ext uri="{FF2B5EF4-FFF2-40B4-BE49-F238E27FC236}">
                <a16:creationId xmlns:a16="http://schemas.microsoft.com/office/drawing/2014/main" id="{4F35CAF7-41ED-4A41-AF67-40A088866550}"/>
              </a:ext>
            </a:extLst>
          </p:cNvPr>
          <p:cNvSpPr>
            <a:spLocks noChangeArrowheads="1"/>
          </p:cNvSpPr>
          <p:nvPr/>
        </p:nvSpPr>
        <p:spPr bwMode="auto">
          <a:xfrm>
            <a:off x="1371600" y="121920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Gill Sans MT" panose="020B0502020104020203"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Gill Sans MT" panose="020B0502020104020203"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0"/>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0"/>
              </a:defRPr>
            </a:lvl9pPr>
          </a:lstStyle>
          <a:p>
            <a:pPr eaLnBrk="1" hangingPunct="1">
              <a:lnSpc>
                <a:spcPct val="100000"/>
              </a:lnSpc>
              <a:spcBef>
                <a:spcPct val="0"/>
              </a:spcBef>
              <a:buClrTx/>
              <a:buFontTx/>
              <a:buNone/>
            </a:pPr>
            <a:r>
              <a:rPr lang="en-US" altLang="en-US" sz="1800">
                <a:solidFill>
                  <a:srgbClr val="545454"/>
                </a:solidFill>
                <a:latin typeface="Roboto"/>
              </a:rPr>
              <a:t>Washing (bathing or showering) is the most </a:t>
            </a:r>
            <a:r>
              <a:rPr lang="en-US" altLang="en-US" sz="1800" b="1">
                <a:solidFill>
                  <a:srgbClr val="6A6A6A"/>
                </a:solidFill>
                <a:latin typeface="Roboto"/>
              </a:rPr>
              <a:t>important</a:t>
            </a:r>
            <a:r>
              <a:rPr lang="en-US" altLang="en-US" sz="1800">
                <a:solidFill>
                  <a:srgbClr val="545454"/>
                </a:solidFill>
                <a:latin typeface="Roboto"/>
              </a:rPr>
              <a:t> way of maintain good health and protecting ourselves from infections, illnesses, and ailments. Maintaining cleanliness is also </a:t>
            </a:r>
            <a:r>
              <a:rPr lang="en-US" altLang="en-US" sz="1800" b="1">
                <a:solidFill>
                  <a:srgbClr val="6A6A6A"/>
                </a:solidFill>
                <a:latin typeface="Roboto"/>
              </a:rPr>
              <a:t>important </a:t>
            </a:r>
            <a:r>
              <a:rPr lang="en-US" altLang="en-US" sz="1800">
                <a:solidFill>
                  <a:srgbClr val="545454"/>
                </a:solidFill>
                <a:latin typeface="Roboto"/>
              </a:rPr>
              <a:t>for our self-confidence, physical and emotional well-being.</a:t>
            </a:r>
            <a:endParaRPr lang="en-US" altLang="en-US" sz="1800">
              <a:solidFill>
                <a:schemeClr val="tx1"/>
              </a:solidFill>
            </a:endParaRPr>
          </a:p>
        </p:txBody>
      </p:sp>
      <p:pic>
        <p:nvPicPr>
          <p:cNvPr id="14341" name="Audio 2">
            <a:hlinkClick r:id="" action="ppaction://media"/>
            <a:extLst>
              <a:ext uri="{FF2B5EF4-FFF2-40B4-BE49-F238E27FC236}">
                <a16:creationId xmlns:a16="http://schemas.microsoft.com/office/drawing/2014/main" id="{19AACF79-A09C-4923-BD4F-65BDF2BDE75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81B56C11-FC81-4461-B36B-EAB4BCD5C5C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8D4B7E3F-0938-4F81-B7E5-9A8624B9EE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cSld>
  <p:clrMapOvr>
    <a:masterClrMapping/>
  </p:clrMapOvr>
  <p:transition spd="slow" advTm="6175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151318A-FE4F-463C-A3DC-5162DFFBBD67}"/>
              </a:ext>
            </a:extLst>
          </p:cNvPr>
          <p:cNvSpPr>
            <a:spLocks noGrp="1" noChangeArrowheads="1"/>
          </p:cNvSpPr>
          <p:nvPr>
            <p:ph type="title"/>
          </p:nvPr>
        </p:nvSpPr>
        <p:spPr/>
        <p:txBody>
          <a:bodyPr/>
          <a:lstStyle/>
          <a:p>
            <a:pPr algn="ctr" eaLnBrk="1" fontAlgn="auto" hangingPunct="1">
              <a:spcAft>
                <a:spcPts val="0"/>
              </a:spcAft>
              <a:defRPr/>
            </a:pPr>
            <a:r>
              <a:rPr lang="en-US"/>
              <a:t>Healthy Teeth and Gums</a:t>
            </a:r>
          </a:p>
        </p:txBody>
      </p:sp>
      <p:sp>
        <p:nvSpPr>
          <p:cNvPr id="15363" name="Rectangle 3">
            <a:extLst>
              <a:ext uri="{FF2B5EF4-FFF2-40B4-BE49-F238E27FC236}">
                <a16:creationId xmlns:a16="http://schemas.microsoft.com/office/drawing/2014/main" id="{379867E5-5A33-496F-9AA3-00B1E8C7169B}"/>
              </a:ext>
            </a:extLst>
          </p:cNvPr>
          <p:cNvSpPr>
            <a:spLocks noGrp="1"/>
          </p:cNvSpPr>
          <p:nvPr>
            <p:ph idx="1"/>
          </p:nvPr>
        </p:nvSpPr>
        <p:spPr>
          <a:xfrm>
            <a:off x="457200" y="1600200"/>
            <a:ext cx="8229600" cy="4114800"/>
          </a:xfrm>
        </p:spPr>
        <p:txBody>
          <a:bodyPr/>
          <a:lstStyle/>
          <a:p>
            <a:pPr eaLnBrk="1" hangingPunct="1">
              <a:buFontTx/>
              <a:buNone/>
            </a:pPr>
            <a:r>
              <a:rPr lang="en-US" altLang="en-US"/>
              <a:t>   The health and cleanliness of your mouth is important, if you don’t brush and floss…</a:t>
            </a:r>
          </a:p>
          <a:p>
            <a:pPr eaLnBrk="1" hangingPunct="1"/>
            <a:r>
              <a:rPr lang="en-US" altLang="en-US"/>
              <a:t>Cavities (holes in your teeth) may form</a:t>
            </a:r>
          </a:p>
          <a:p>
            <a:pPr eaLnBrk="1" hangingPunct="1"/>
            <a:r>
              <a:rPr lang="en-US" altLang="en-US"/>
              <a:t>Your breath will probably smell bad</a:t>
            </a:r>
          </a:p>
          <a:p>
            <a:pPr eaLnBrk="1" hangingPunct="1"/>
            <a:r>
              <a:rPr lang="en-US" altLang="en-US"/>
              <a:t>You may be at higher risk for serious disease later in life, such as heart disease, stroke, and diabetes</a:t>
            </a:r>
          </a:p>
          <a:p>
            <a:pPr eaLnBrk="1" hangingPunct="1">
              <a:buClr>
                <a:srgbClr val="CC00CC"/>
              </a:buClr>
            </a:pPr>
            <a:endParaRPr lang="en-US" altLang="en-US"/>
          </a:p>
        </p:txBody>
      </p:sp>
      <p:pic>
        <p:nvPicPr>
          <p:cNvPr id="15364" name="Picture 4" descr="MCj01391750000[1]">
            <a:extLst>
              <a:ext uri="{FF2B5EF4-FFF2-40B4-BE49-F238E27FC236}">
                <a16:creationId xmlns:a16="http://schemas.microsoft.com/office/drawing/2014/main" id="{90E141B8-CB48-45FE-9175-1644A27F7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911725"/>
            <a:ext cx="124777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Audio 1">
            <a:hlinkClick r:id="" action="ppaction://media"/>
            <a:extLst>
              <a:ext uri="{FF2B5EF4-FFF2-40B4-BE49-F238E27FC236}">
                <a16:creationId xmlns:a16="http://schemas.microsoft.com/office/drawing/2014/main" id="{4B042439-F271-4B99-9071-64B13A74A7B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6FDD7F8F-7732-41A3-B471-813922E11B9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5B14C961-64C3-4540-8521-42A64F0174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cSld>
  <p:clrMapOvr>
    <a:masterClrMapping/>
  </p:clrMapOvr>
  <p:transition spd="slow" advTm="313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D24758E-017C-431F-9C71-5F68C4E82638}"/>
              </a:ext>
            </a:extLst>
          </p:cNvPr>
          <p:cNvSpPr>
            <a:spLocks noGrp="1" noChangeArrowheads="1"/>
          </p:cNvSpPr>
          <p:nvPr>
            <p:ph type="title"/>
          </p:nvPr>
        </p:nvSpPr>
        <p:spPr/>
        <p:txBody>
          <a:bodyPr/>
          <a:lstStyle/>
          <a:p>
            <a:pPr algn="ctr" eaLnBrk="1" fontAlgn="auto" hangingPunct="1">
              <a:spcAft>
                <a:spcPts val="0"/>
              </a:spcAft>
              <a:defRPr/>
            </a:pPr>
            <a:r>
              <a:rPr lang="en-US" sz="4000" dirty="0"/>
              <a:t>When to Brush and Floss</a:t>
            </a:r>
          </a:p>
        </p:txBody>
      </p:sp>
      <p:sp>
        <p:nvSpPr>
          <p:cNvPr id="16387" name="Rectangle 3">
            <a:extLst>
              <a:ext uri="{FF2B5EF4-FFF2-40B4-BE49-F238E27FC236}">
                <a16:creationId xmlns:a16="http://schemas.microsoft.com/office/drawing/2014/main" id="{1FD9A47F-55E4-418A-8131-27A5CB68CA35}"/>
              </a:ext>
            </a:extLst>
          </p:cNvPr>
          <p:cNvSpPr>
            <a:spLocks noGrp="1"/>
          </p:cNvSpPr>
          <p:nvPr>
            <p:ph idx="1"/>
          </p:nvPr>
        </p:nvSpPr>
        <p:spPr/>
        <p:txBody>
          <a:bodyPr/>
          <a:lstStyle/>
          <a:p>
            <a:pPr eaLnBrk="1" hangingPunct="1"/>
            <a:r>
              <a:rPr lang="en-US" altLang="en-US"/>
              <a:t>Brush at least two times a day</a:t>
            </a:r>
          </a:p>
          <a:p>
            <a:pPr eaLnBrk="1" hangingPunct="1"/>
            <a:r>
              <a:rPr lang="en-US" altLang="en-US"/>
              <a:t>One time in the morning, and one time at night</a:t>
            </a:r>
          </a:p>
          <a:p>
            <a:pPr eaLnBrk="1" hangingPunct="1"/>
            <a:r>
              <a:rPr lang="en-US" altLang="en-US"/>
              <a:t>Consider brushing between meals, too! </a:t>
            </a:r>
          </a:p>
          <a:p>
            <a:pPr eaLnBrk="1" hangingPunct="1"/>
            <a:r>
              <a:rPr lang="en-US" altLang="en-US"/>
              <a:t>Floss at least one time a day</a:t>
            </a:r>
          </a:p>
          <a:p>
            <a:pPr eaLnBrk="1" hangingPunct="1"/>
            <a:r>
              <a:rPr lang="en-US" altLang="en-US"/>
              <a:t>Floss if you feel food stuck in your teeth</a:t>
            </a:r>
          </a:p>
        </p:txBody>
      </p:sp>
      <p:pic>
        <p:nvPicPr>
          <p:cNvPr id="16388" name="Picture 4" descr="MMj03363750000[1]">
            <a:extLst>
              <a:ext uri="{FF2B5EF4-FFF2-40B4-BE49-F238E27FC236}">
                <a16:creationId xmlns:a16="http://schemas.microsoft.com/office/drawing/2014/main" id="{2951E824-79A0-4C9C-ABBA-F0827CA74C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486400"/>
            <a:ext cx="94138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Audio 1">
            <a:hlinkClick r:id="" action="ppaction://media"/>
            <a:extLst>
              <a:ext uri="{FF2B5EF4-FFF2-40B4-BE49-F238E27FC236}">
                <a16:creationId xmlns:a16="http://schemas.microsoft.com/office/drawing/2014/main" id="{7C74E82D-7845-4389-AAAD-1FAE863D412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EEA6451F-6CE3-4EF7-A8A0-86ACB276C78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910D005E-82AB-4400-A08A-BCABB5A48B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6800" y="6400800"/>
            <a:ext cx="304800" cy="304800"/>
          </a:xfrm>
          <a:prstGeom prst="rect">
            <a:avLst/>
          </a:prstGeom>
        </p:spPr>
      </p:pic>
    </p:spTree>
  </p:cSld>
  <p:clrMapOvr>
    <a:masterClrMapping/>
  </p:clrMapOvr>
  <p:transition spd="slow" advTm="171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1.6"/>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docProps/app.xml><?xml version="1.0" encoding="utf-8"?>
<Properties xmlns="http://schemas.openxmlformats.org/officeDocument/2006/extended-properties" xmlns:vt="http://schemas.openxmlformats.org/officeDocument/2006/docPropsVTypes">
  <Template>TM10001106[[fn=Badge]]</Template>
  <TotalTime>4821</TotalTime>
  <Words>734</Words>
  <Application>Microsoft Office PowerPoint</Application>
  <PresentationFormat>On-screen Show (4:3)</PresentationFormat>
  <Paragraphs>73</Paragraphs>
  <Slides>14</Slides>
  <Notes>1</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Gill Sans MT</vt:lpstr>
      <vt:lpstr>Impact</vt:lpstr>
      <vt:lpstr>Roboto</vt:lpstr>
      <vt:lpstr>Times New Roman</vt:lpstr>
      <vt:lpstr>Badge</vt:lpstr>
      <vt:lpstr>  Personal   hygiene </vt:lpstr>
      <vt:lpstr>Hygiene</vt:lpstr>
      <vt:lpstr>Good and Bad Hygiene</vt:lpstr>
      <vt:lpstr>The Benefits of Good Hygiene</vt:lpstr>
      <vt:lpstr>Healthy Skin:  Hand Washing</vt:lpstr>
      <vt:lpstr>Wash those hands</vt:lpstr>
      <vt:lpstr>When in doubt… Wash</vt:lpstr>
      <vt:lpstr>Healthy Teeth and Gums</vt:lpstr>
      <vt:lpstr>When to Brush and Floss</vt:lpstr>
      <vt:lpstr>Brushing Technique and Skills</vt:lpstr>
      <vt:lpstr>Proper Flossing Skills</vt:lpstr>
      <vt:lpstr>Sleep &amp; Hygiene    </vt:lpstr>
      <vt:lpstr>Review</vt:lpstr>
      <vt:lpstr>Resources</vt:lpstr>
    </vt:vector>
  </TitlesOfParts>
  <Manager>Dr. Sheu</Manager>
  <Company>College of Health Science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Hygiene and You: Powerpoint show</dc:title>
  <dc:subject>Ch. 7 Personal Hygiene</dc:subject>
  <dc:creator>David Vargas, Andre Legrande, Vanessa Monzon, Rebekah Ann Bush</dc:creator>
  <cp:lastModifiedBy>Heather Stout</cp:lastModifiedBy>
  <cp:revision>45</cp:revision>
  <dcterms:created xsi:type="dcterms:W3CDTF">2005-05-22T21:41:01Z</dcterms:created>
  <dcterms:modified xsi:type="dcterms:W3CDTF">2020-04-16T14:08:56Z</dcterms:modified>
</cp:coreProperties>
</file>