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1" r:id="rId6"/>
    <p:sldId id="260" r:id="rId7"/>
    <p:sldId id="262" r:id="rId8"/>
    <p:sldId id="264" r:id="rId9"/>
    <p:sldId id="265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21"/>
  </p:normalViewPr>
  <p:slideViewPr>
    <p:cSldViewPr snapToGrid="0" snapToObjects="1">
      <p:cViewPr varScale="1">
        <p:scale>
          <a:sx n="114" d="100"/>
          <a:sy n="114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4/22/20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4/22/20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4/22/20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4/22/20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4/22/20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4/22/20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4/22/20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4/22/20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4/22/20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4/22/20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4/22/20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4/22/20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tif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tif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tif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tif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tif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tif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tif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3768D-A477-1F43-A44B-97EC525CDB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Kyle </a:t>
            </a:r>
            <a:r>
              <a:rPr lang="en-US" sz="1800" dirty="0" err="1"/>
              <a:t>Wewers</a:t>
            </a:r>
            <a:r>
              <a:rPr lang="en-US" sz="1800" dirty="0"/>
              <a:t> MSN, APRN FNP-C</a:t>
            </a:r>
            <a:br>
              <a:rPr lang="en-US" sz="1800" dirty="0"/>
            </a:br>
            <a:r>
              <a:rPr lang="en-US" sz="1800" dirty="0"/>
              <a:t>Arkansas Tech Health and Wellness Center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B7B60-D641-5F42-B799-897F78289C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Influenza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543757-5466-0E49-A5B7-B1DDAE5EB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8"/>
    </mc:Choice>
    <mc:Fallback xmlns="">
      <p:transition spd="slow" advTm="1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5047-3F3E-7C42-99D7-8BD526ABA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52307-3A69-1F49-87A0-AF2D836D3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is the flu Season?</a:t>
            </a:r>
          </a:p>
          <a:p>
            <a:r>
              <a:rPr lang="en-US" dirty="0"/>
              <a:t>How long am I contagious?</a:t>
            </a:r>
          </a:p>
          <a:p>
            <a:r>
              <a:rPr lang="en-US" dirty="0"/>
              <a:t>What is the difference between Flu A and B?</a:t>
            </a:r>
          </a:p>
          <a:p>
            <a:r>
              <a:rPr lang="en-US" dirty="0"/>
              <a:t>Can I get the flu even if I get the flu vaccine?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775AF59-A6A8-544C-AB69-FAF90DC6E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47"/>
    </mc:Choice>
    <mc:Fallback xmlns="">
      <p:transition spd="slow" advTm="8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93CD2B5-370C-4E54-BF07-77E46BC7D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1321C5-E7EE-49D4-8BF3-7DD5F4260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F98145-516D-4594-B0F0-0F5C85DAF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49DD94E-466E-443D-84D4-95364BF81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30E5A1-76E1-474B-9303-1A42C5373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5E42092-1184-49FF-8DE1-34B280A4F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40FB5-7BDE-2745-9E10-E81FEC686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2729751"/>
            <a:ext cx="4688241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2400" dirty="0"/>
            </a:br>
            <a:r>
              <a:rPr lang="en-US" sz="2400" dirty="0"/>
              <a:t>That’s all, Folks!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FIGHT ON!!</a:t>
            </a:r>
          </a:p>
        </p:txBody>
      </p:sp>
      <p:pic>
        <p:nvPicPr>
          <p:cNvPr id="4" name="Content Placeholder 3" descr="A dog sitting in the grass&#10;&#10;Description automatically generated">
            <a:extLst>
              <a:ext uri="{FF2B5EF4-FFF2-40B4-BE49-F238E27FC236}">
                <a16:creationId xmlns:a16="http://schemas.microsoft.com/office/drawing/2014/main" id="{B5F6EA20-7B15-0746-B8A3-F9FC53A09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20065" r="24264" b="-1"/>
          <a:stretch/>
        </p:blipFill>
        <p:spPr>
          <a:xfrm>
            <a:off x="7409858" y="1875908"/>
            <a:ext cx="3068816" cy="310074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30419FB-3F46-4553-9607-D1AA2CAF1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2534727-7A13-5349-901A-9DE28C6CF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7"/>
    </mc:Choice>
    <mc:Fallback xmlns="">
      <p:transition spd="slow" advTm="14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BEEC-73B8-B446-A2CC-D9289A16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Influenza?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BDE30-5F7E-2C40-958F-B9CD2E274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Virus</a:t>
            </a:r>
          </a:p>
          <a:p>
            <a:r>
              <a:rPr lang="en-US" dirty="0"/>
              <a:t>Different types and subtypes (A&amp;B)</a:t>
            </a:r>
          </a:p>
          <a:p>
            <a:r>
              <a:rPr lang="en-US" dirty="0"/>
              <a:t>Symptoms include: fever, cough, sore throat, fatigue, </a:t>
            </a:r>
            <a:r>
              <a:rPr lang="en-US" dirty="0" err="1"/>
              <a:t>bodyaches</a:t>
            </a:r>
            <a:r>
              <a:rPr lang="en-US" dirty="0"/>
              <a:t>, headache, nausea vomiting and diarrhea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A5BAD0-A117-C545-992C-AAB801F13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7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8"/>
    </mc:Choice>
    <mc:Fallback xmlns="">
      <p:transition spd="slow" advTm="3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6AEE42-105A-0A43-A355-23D09280C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25" y="3428999"/>
            <a:ext cx="6243638" cy="3271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8871B-B3BF-2E4F-B3D2-E4CF4E741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248687-CABC-634B-8F9D-EE95FCA38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75313" y="377214"/>
            <a:ext cx="4586016" cy="305178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5B890CE-5D55-FF44-9998-F1150B0C0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3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1"/>
    </mc:Choice>
    <mc:Fallback xmlns="">
      <p:transition spd="slow" advTm="1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CD221-2226-A94E-934B-75D534CBC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influenza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5C38B-67C4-2146-8C62-D67CBC2B4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Been around since BCE</a:t>
            </a:r>
          </a:p>
          <a:p>
            <a:r>
              <a:rPr lang="en-US" dirty="0"/>
              <a:t>Endemic</a:t>
            </a:r>
          </a:p>
          <a:p>
            <a:r>
              <a:rPr lang="en-US" dirty="0"/>
              <a:t>1918 Spanish Flu Epidemic</a:t>
            </a:r>
          </a:p>
          <a:p>
            <a:r>
              <a:rPr lang="en-US" dirty="0"/>
              <a:t>1933 Flu Virus isolated</a:t>
            </a:r>
          </a:p>
          <a:p>
            <a:r>
              <a:rPr lang="en-US" dirty="0"/>
              <a:t>1945 First Flu vaccine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0AB3ED-0BC2-354F-8C68-D16B1AE04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2E84C1-80D2-C84A-88A7-0BAF4B5A1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227" y="2985894"/>
            <a:ext cx="31242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2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93"/>
    </mc:Choice>
    <mc:Fallback xmlns="">
      <p:transition spd="slow" advTm="70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3A48-31F4-9D41-BB5E-5F754411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at risk?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EF933-71B0-C04F-827C-2D459B9EC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young</a:t>
            </a:r>
          </a:p>
          <a:p>
            <a:r>
              <a:rPr lang="en-US" dirty="0"/>
              <a:t>The elderly</a:t>
            </a:r>
          </a:p>
          <a:p>
            <a:r>
              <a:rPr lang="en-US" dirty="0"/>
              <a:t>People with poor immune systems</a:t>
            </a:r>
          </a:p>
          <a:p>
            <a:r>
              <a:rPr lang="en-US" dirty="0"/>
              <a:t>People with chronic respiratory conditions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E69F2FC-5308-1F47-BA56-CA84E7244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21099-837B-9147-9FA8-F72E56C8F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973" y="1682131"/>
            <a:ext cx="36449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78"/>
    </mc:Choice>
    <mc:Fallback xmlns="">
      <p:transition spd="slow" advTm="65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B2BCF-0FA6-A141-A814-79B56D5C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prevent the flu?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BEB6A-FC29-804C-9A3D-B783DF20B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Wash your hands!!!</a:t>
            </a:r>
          </a:p>
          <a:p>
            <a:r>
              <a:rPr lang="en-US" dirty="0"/>
              <a:t>Get the flu vaccine</a:t>
            </a:r>
          </a:p>
          <a:p>
            <a:r>
              <a:rPr lang="en-US" dirty="0"/>
              <a:t>Limit time around sick people</a:t>
            </a:r>
          </a:p>
          <a:p>
            <a:r>
              <a:rPr lang="en-US" dirty="0"/>
              <a:t>Avoid touching eyes, nose, and mouth</a:t>
            </a:r>
          </a:p>
          <a:p>
            <a:r>
              <a:rPr lang="en-US" dirty="0"/>
              <a:t>Clean and disinfect surfaces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6626BA-0A47-5446-9A6C-6993AB87B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89B94-BA5F-0741-9EBC-E5B5AAD4C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729" y="2052116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4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10"/>
    </mc:Choice>
    <mc:Fallback xmlns="">
      <p:transition spd="slow" advTm="60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F558-18A0-0B40-99C8-48AA3FB9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 Vaccine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51AC9-7C77-F741-8990-17F06A4B8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introduced in 1945</a:t>
            </a:r>
          </a:p>
          <a:p>
            <a:r>
              <a:rPr lang="en-US" dirty="0"/>
              <a:t>Stimulates body to make antibodies to fight flu</a:t>
            </a:r>
          </a:p>
          <a:p>
            <a:r>
              <a:rPr lang="en-US" dirty="0"/>
              <a:t>6 months and older</a:t>
            </a:r>
          </a:p>
          <a:p>
            <a:r>
              <a:rPr lang="en-US" dirty="0" err="1"/>
              <a:t>Quadravalent</a:t>
            </a:r>
            <a:endParaRPr lang="en-US" dirty="0"/>
          </a:p>
          <a:p>
            <a:r>
              <a:rPr lang="en-US" dirty="0"/>
              <a:t>Free at ATU Health and Wellness Center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83EDF9-6E1E-8F4C-9666-EFAFD3C0A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FE32AC-3DE5-DB42-ACDB-84744B84D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515" y="2993173"/>
            <a:ext cx="24638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97"/>
    </mc:Choice>
    <mc:Fallback xmlns="">
      <p:transition spd="slow" advTm="55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2467C-7D9A-C344-8157-AD277E4A6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for the Flu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BF34-8041-F84E-8146-F763D3596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Nasal swab</a:t>
            </a:r>
          </a:p>
          <a:p>
            <a:r>
              <a:rPr lang="en-US" dirty="0"/>
              <a:t>Takes approximately 10-15 minutes</a:t>
            </a:r>
          </a:p>
          <a:p>
            <a:r>
              <a:rPr lang="en-US" dirty="0"/>
              <a:t>Free at ATU Health and Wellness Center</a:t>
            </a:r>
          </a:p>
          <a:p>
            <a:r>
              <a:rPr lang="en-US" dirty="0"/>
              <a:t>70% accurate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310EA2-7FFE-EE45-997B-1172109C8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1AD027-6FE5-1E44-A51F-04AFDCAA4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070" y="2511656"/>
            <a:ext cx="2927184" cy="303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17"/>
    </mc:Choice>
    <mc:Fallback xmlns="">
      <p:transition spd="slow" advTm="3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734C7-6D34-164D-BA81-6EA5E4C4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949D6-BBAA-6444-B141-0BF0F7DA4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quicker the better</a:t>
            </a:r>
          </a:p>
          <a:p>
            <a:r>
              <a:rPr lang="en-US" dirty="0"/>
              <a:t>Tamiflu (oseltamivir)</a:t>
            </a:r>
          </a:p>
          <a:p>
            <a:pPr marL="0" indent="0">
              <a:buNone/>
            </a:pPr>
            <a:r>
              <a:rPr lang="en-US" dirty="0"/>
              <a:t>	Treatment and </a:t>
            </a:r>
            <a:r>
              <a:rPr lang="en-US" dirty="0" err="1"/>
              <a:t>prophlaxysis</a:t>
            </a:r>
            <a:r>
              <a:rPr lang="en-US" dirty="0"/>
              <a:t> </a:t>
            </a:r>
          </a:p>
          <a:p>
            <a:r>
              <a:rPr lang="en-US" dirty="0" err="1"/>
              <a:t>Xofluza</a:t>
            </a:r>
            <a:r>
              <a:rPr lang="en-US" dirty="0"/>
              <a:t> (</a:t>
            </a:r>
            <a:r>
              <a:rPr lang="en-US" dirty="0" err="1"/>
              <a:t>Baloxivir</a:t>
            </a:r>
            <a:r>
              <a:rPr lang="en-US" dirty="0"/>
              <a:t> </a:t>
            </a:r>
            <a:r>
              <a:rPr lang="en-US" dirty="0" err="1"/>
              <a:t>Marboxil</a:t>
            </a:r>
            <a:r>
              <a:rPr lang="en-US" dirty="0"/>
              <a:t>)</a:t>
            </a:r>
          </a:p>
          <a:p>
            <a:r>
              <a:rPr lang="en-US" dirty="0"/>
              <a:t>Symptomatic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66C2B41-D846-4A45-BBB1-52DD7907D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8EF7-EA2F-F147-A9EB-2076E4823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70" y="3036384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90"/>
    </mc:Choice>
    <mc:Fallback xmlns="">
      <p:transition spd="slow" advTm="73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207</Words>
  <Application>Microsoft Macintosh PowerPoint</Application>
  <PresentationFormat>Widescreen</PresentationFormat>
  <Paragraphs>47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MS Shell Dlg 2</vt:lpstr>
      <vt:lpstr>Wingdings</vt:lpstr>
      <vt:lpstr>Wingdings 3</vt:lpstr>
      <vt:lpstr>Madison</vt:lpstr>
      <vt:lpstr>Kyle Wewers MSN, APRN FNP-C Arkansas Tech Health and Wellness Center</vt:lpstr>
      <vt:lpstr>What is Influenza?</vt:lpstr>
      <vt:lpstr>PowerPoint Presentation</vt:lpstr>
      <vt:lpstr>History of influenza</vt:lpstr>
      <vt:lpstr>Who is at risk?</vt:lpstr>
      <vt:lpstr>How do I prevent the flu?</vt:lpstr>
      <vt:lpstr>Flu Vaccine</vt:lpstr>
      <vt:lpstr>Testing for the Flu</vt:lpstr>
      <vt:lpstr>Flu Treatment</vt:lpstr>
      <vt:lpstr>Common Questions?</vt:lpstr>
      <vt:lpstr> That’s all, Folks!    FIGHT ON!!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Kyle Wewers MSN, APRN FNP-C Arkansas Tech Health and Wellness Center</dc:title>
  <dc:creator>Kyle Wewers</dc:creator>
  <cp:lastModifiedBy>Kyle Wewers</cp:lastModifiedBy>
  <cp:revision>3</cp:revision>
  <dcterms:created xsi:type="dcterms:W3CDTF">2020-04-22T23:00:49Z</dcterms:created>
  <dcterms:modified xsi:type="dcterms:W3CDTF">2020-04-22T23:24:26Z</dcterms:modified>
</cp:coreProperties>
</file>