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1"/>
  </p:sldMasterIdLst>
  <p:notesMasterIdLst>
    <p:notesMasterId r:id="rId15"/>
  </p:notesMasterIdLst>
  <p:sldIdLst>
    <p:sldId id="256" r:id="rId2"/>
    <p:sldId id="260" r:id="rId3"/>
    <p:sldId id="257" r:id="rId4"/>
    <p:sldId id="258" r:id="rId5"/>
    <p:sldId id="266" r:id="rId6"/>
    <p:sldId id="265" r:id="rId7"/>
    <p:sldId id="273" r:id="rId8"/>
    <p:sldId id="267" r:id="rId9"/>
    <p:sldId id="263" r:id="rId10"/>
    <p:sldId id="261" r:id="rId11"/>
    <p:sldId id="262" r:id="rId12"/>
    <p:sldId id="271" r:id="rId13"/>
    <p:sldId id="272"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97" autoAdjust="0"/>
    <p:restoredTop sz="80121" autoAdjust="0"/>
  </p:normalViewPr>
  <p:slideViewPr>
    <p:cSldViewPr snapToGrid="0">
      <p:cViewPr varScale="1">
        <p:scale>
          <a:sx n="91" d="100"/>
          <a:sy n="91" d="100"/>
        </p:scale>
        <p:origin x="98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my Dougan" userId="1a7a333b-0e67-44c3-ad20-0569e86cedd1" providerId="ADAL" clId="{51C8C1D1-779F-4DD6-8716-303E35216B0B}"/>
    <pc:docChg chg="custSel modSld">
      <pc:chgData name="Tammy Dougan" userId="1a7a333b-0e67-44c3-ad20-0569e86cedd1" providerId="ADAL" clId="{51C8C1D1-779F-4DD6-8716-303E35216B0B}" dt="2023-07-26T17:00:55.327" v="758" actId="115"/>
      <pc:docMkLst>
        <pc:docMk/>
      </pc:docMkLst>
      <pc:sldChg chg="modSp">
        <pc:chgData name="Tammy Dougan" userId="1a7a333b-0e67-44c3-ad20-0569e86cedd1" providerId="ADAL" clId="{51C8C1D1-779F-4DD6-8716-303E35216B0B}" dt="2023-07-26T16:59:39.071" v="756" actId="6549"/>
        <pc:sldMkLst>
          <pc:docMk/>
          <pc:sldMk cId="3186474889" sldId="257"/>
        </pc:sldMkLst>
        <pc:spChg chg="mod">
          <ac:chgData name="Tammy Dougan" userId="1a7a333b-0e67-44c3-ad20-0569e86cedd1" providerId="ADAL" clId="{51C8C1D1-779F-4DD6-8716-303E35216B0B}" dt="2023-07-26T16:59:39.071" v="756" actId="6549"/>
          <ac:spMkLst>
            <pc:docMk/>
            <pc:sldMk cId="3186474889" sldId="257"/>
            <ac:spMk id="3" creationId="{6686088C-A616-4707-B3F9-D675A41F6BD2}"/>
          </ac:spMkLst>
        </pc:spChg>
      </pc:sldChg>
      <pc:sldChg chg="modSp">
        <pc:chgData name="Tammy Dougan" userId="1a7a333b-0e67-44c3-ad20-0569e86cedd1" providerId="ADAL" clId="{51C8C1D1-779F-4DD6-8716-303E35216B0B}" dt="2023-07-26T16:58:35.565" v="752" actId="20577"/>
        <pc:sldMkLst>
          <pc:docMk/>
          <pc:sldMk cId="1095207882" sldId="258"/>
        </pc:sldMkLst>
        <pc:spChg chg="mod">
          <ac:chgData name="Tammy Dougan" userId="1a7a333b-0e67-44c3-ad20-0569e86cedd1" providerId="ADAL" clId="{51C8C1D1-779F-4DD6-8716-303E35216B0B}" dt="2023-07-26T16:58:35.565" v="752" actId="20577"/>
          <ac:spMkLst>
            <pc:docMk/>
            <pc:sldMk cId="1095207882" sldId="258"/>
            <ac:spMk id="64" creationId="{D07B7D99-8CEA-402B-BA41-AF4593AC3F3B}"/>
          </ac:spMkLst>
        </pc:spChg>
      </pc:sldChg>
      <pc:sldChg chg="modSp">
        <pc:chgData name="Tammy Dougan" userId="1a7a333b-0e67-44c3-ad20-0569e86cedd1" providerId="ADAL" clId="{51C8C1D1-779F-4DD6-8716-303E35216B0B}" dt="2023-07-26T17:00:55.327" v="758" actId="115"/>
        <pc:sldMkLst>
          <pc:docMk/>
          <pc:sldMk cId="1897896840" sldId="271"/>
        </pc:sldMkLst>
        <pc:graphicFrameChg chg="mod">
          <ac:chgData name="Tammy Dougan" userId="1a7a333b-0e67-44c3-ad20-0569e86cedd1" providerId="ADAL" clId="{51C8C1D1-779F-4DD6-8716-303E35216B0B}" dt="2023-07-26T17:00:55.327" v="758" actId="115"/>
          <ac:graphicFrameMkLst>
            <pc:docMk/>
            <pc:sldMk cId="1897896840" sldId="271"/>
            <ac:graphicFrameMk id="5" creationId="{80142163-FE68-44B3-85E8-312EA4D5FE40}"/>
          </ac:graphicFrameMkLst>
        </pc:graphicFrameChg>
      </pc:sldChg>
    </pc:docChg>
  </pc:docChgLst>
  <pc:docChgLst>
    <pc:chgData name="Tammy Dougan" userId="1a7a333b-0e67-44c3-ad20-0569e86cedd1" providerId="ADAL" clId="{D932975E-A0B0-4E95-86FB-460D611910B3}"/>
    <pc:docChg chg="custSel addSld modSld">
      <pc:chgData name="Tammy Dougan" userId="1a7a333b-0e67-44c3-ad20-0569e86cedd1" providerId="ADAL" clId="{D932975E-A0B0-4E95-86FB-460D611910B3}" dt="2025-02-11T14:27:48.744" v="1793" actId="14100"/>
      <pc:docMkLst>
        <pc:docMk/>
      </pc:docMkLst>
      <pc:sldChg chg="modSp mod">
        <pc:chgData name="Tammy Dougan" userId="1a7a333b-0e67-44c3-ad20-0569e86cedd1" providerId="ADAL" clId="{D932975E-A0B0-4E95-86FB-460D611910B3}" dt="2025-02-11T13:58:49.490" v="8" actId="20577"/>
        <pc:sldMkLst>
          <pc:docMk/>
          <pc:sldMk cId="2490051701" sldId="265"/>
        </pc:sldMkLst>
        <pc:spChg chg="mod">
          <ac:chgData name="Tammy Dougan" userId="1a7a333b-0e67-44c3-ad20-0569e86cedd1" providerId="ADAL" clId="{D932975E-A0B0-4E95-86FB-460D611910B3}" dt="2025-02-11T13:58:49.490" v="8" actId="20577"/>
          <ac:spMkLst>
            <pc:docMk/>
            <pc:sldMk cId="2490051701" sldId="265"/>
            <ac:spMk id="4" creationId="{5EDB568F-B3FD-42F1-97C0-209D145B5335}"/>
          </ac:spMkLst>
        </pc:spChg>
      </pc:sldChg>
      <pc:sldChg chg="modSp new mod">
        <pc:chgData name="Tammy Dougan" userId="1a7a333b-0e67-44c3-ad20-0569e86cedd1" providerId="ADAL" clId="{D932975E-A0B0-4E95-86FB-460D611910B3}" dt="2025-02-11T14:27:48.744" v="1793" actId="14100"/>
        <pc:sldMkLst>
          <pc:docMk/>
          <pc:sldMk cId="2097485284" sldId="273"/>
        </pc:sldMkLst>
        <pc:spChg chg="mod">
          <ac:chgData name="Tammy Dougan" userId="1a7a333b-0e67-44c3-ad20-0569e86cedd1" providerId="ADAL" clId="{D932975E-A0B0-4E95-86FB-460D611910B3}" dt="2025-02-11T14:27:48.744" v="1793" actId="14100"/>
          <ac:spMkLst>
            <pc:docMk/>
            <pc:sldMk cId="2097485284" sldId="273"/>
            <ac:spMk id="2" creationId="{B1F7C54F-0744-4A20-B069-C09D14996EF1}"/>
          </ac:spMkLst>
        </pc:spChg>
        <pc:spChg chg="mod">
          <ac:chgData name="Tammy Dougan" userId="1a7a333b-0e67-44c3-ad20-0569e86cedd1" providerId="ADAL" clId="{D932975E-A0B0-4E95-86FB-460D611910B3}" dt="2025-02-11T14:10:06.916" v="1767" actId="207"/>
          <ac:spMkLst>
            <pc:docMk/>
            <pc:sldMk cId="2097485284" sldId="273"/>
            <ac:spMk id="3" creationId="{C564BD6A-9C12-4D12-A390-BB320C20BF1F}"/>
          </ac:spMkLst>
        </pc:spChg>
      </pc:sldChg>
    </pc:docChg>
  </pc:docChgLst>
  <pc:docChgLst>
    <pc:chgData name="Tammy Dougan" userId="1a7a333b-0e67-44c3-ad20-0569e86cedd1" providerId="ADAL" clId="{23ABF38C-49EB-4D68-9AEB-26F68DBBC1E3}"/>
    <pc:docChg chg="custSel modSld">
      <pc:chgData name="Tammy Dougan" userId="1a7a333b-0e67-44c3-ad20-0569e86cedd1" providerId="ADAL" clId="{23ABF38C-49EB-4D68-9AEB-26F68DBBC1E3}" dt="2024-09-26T13:39:00.801" v="1" actId="26606"/>
      <pc:docMkLst>
        <pc:docMk/>
      </pc:docMkLst>
      <pc:sldChg chg="addSp delSp modSp mod setBg">
        <pc:chgData name="Tammy Dougan" userId="1a7a333b-0e67-44c3-ad20-0569e86cedd1" providerId="ADAL" clId="{23ABF38C-49EB-4D68-9AEB-26F68DBBC1E3}" dt="2024-09-26T13:39:00.801" v="1" actId="26606"/>
        <pc:sldMkLst>
          <pc:docMk/>
          <pc:sldMk cId="846855259" sldId="256"/>
        </pc:sldMkLst>
        <pc:spChg chg="mod">
          <ac:chgData name="Tammy Dougan" userId="1a7a333b-0e67-44c3-ad20-0569e86cedd1" providerId="ADAL" clId="{23ABF38C-49EB-4D68-9AEB-26F68DBBC1E3}" dt="2024-09-26T13:39:00.801" v="1" actId="26606"/>
          <ac:spMkLst>
            <pc:docMk/>
            <pc:sldMk cId="846855259" sldId="256"/>
            <ac:spMk id="2" creationId="{DFF18BE0-429F-4E7A-879D-43531A72E7D0}"/>
          </ac:spMkLst>
        </pc:spChg>
        <pc:spChg chg="mod">
          <ac:chgData name="Tammy Dougan" userId="1a7a333b-0e67-44c3-ad20-0569e86cedd1" providerId="ADAL" clId="{23ABF38C-49EB-4D68-9AEB-26F68DBBC1E3}" dt="2024-09-26T13:39:00.801" v="1" actId="26606"/>
          <ac:spMkLst>
            <pc:docMk/>
            <pc:sldMk cId="846855259" sldId="256"/>
            <ac:spMk id="3" creationId="{C0D4FD89-0B75-4BA0-A785-9F9DB24C36C7}"/>
          </ac:spMkLst>
        </pc:spChg>
        <pc:spChg chg="del">
          <ac:chgData name="Tammy Dougan" userId="1a7a333b-0e67-44c3-ad20-0569e86cedd1" providerId="ADAL" clId="{23ABF38C-49EB-4D68-9AEB-26F68DBBC1E3}" dt="2024-09-26T13:39:00.801" v="1" actId="26606"/>
          <ac:spMkLst>
            <pc:docMk/>
            <pc:sldMk cId="846855259" sldId="256"/>
            <ac:spMk id="38" creationId="{66D61E08-70C3-48D8-BEA0-787111DC30DA}"/>
          </ac:spMkLst>
        </pc:spChg>
        <pc:spChg chg="del">
          <ac:chgData name="Tammy Dougan" userId="1a7a333b-0e67-44c3-ad20-0569e86cedd1" providerId="ADAL" clId="{23ABF38C-49EB-4D68-9AEB-26F68DBBC1E3}" dt="2024-09-26T13:39:00.801" v="1" actId="26606"/>
          <ac:spMkLst>
            <pc:docMk/>
            <pc:sldMk cId="846855259" sldId="256"/>
            <ac:spMk id="40" creationId="{FC55298F-0AE5-478E-AD2B-03C2614C5833}"/>
          </ac:spMkLst>
        </pc:spChg>
        <pc:spChg chg="del">
          <ac:chgData name="Tammy Dougan" userId="1a7a333b-0e67-44c3-ad20-0569e86cedd1" providerId="ADAL" clId="{23ABF38C-49EB-4D68-9AEB-26F68DBBC1E3}" dt="2024-09-26T13:39:00.801" v="1" actId="26606"/>
          <ac:spMkLst>
            <pc:docMk/>
            <pc:sldMk cId="846855259" sldId="256"/>
            <ac:spMk id="42" creationId="{C180E4EA-0B63-4779-A895-7E90E71088F3}"/>
          </ac:spMkLst>
        </pc:spChg>
        <pc:spChg chg="del">
          <ac:chgData name="Tammy Dougan" userId="1a7a333b-0e67-44c3-ad20-0569e86cedd1" providerId="ADAL" clId="{23ABF38C-49EB-4D68-9AEB-26F68DBBC1E3}" dt="2024-09-26T13:39:00.801" v="1" actId="26606"/>
          <ac:spMkLst>
            <pc:docMk/>
            <pc:sldMk cId="846855259" sldId="256"/>
            <ac:spMk id="44" creationId="{CEE01D9D-3DE8-4EED-B0D3-8F3C79CC7673}"/>
          </ac:spMkLst>
        </pc:spChg>
        <pc:spChg chg="del">
          <ac:chgData name="Tammy Dougan" userId="1a7a333b-0e67-44c3-ad20-0569e86cedd1" providerId="ADAL" clId="{23ABF38C-49EB-4D68-9AEB-26F68DBBC1E3}" dt="2024-09-26T13:39:00.801" v="1" actId="26606"/>
          <ac:spMkLst>
            <pc:docMk/>
            <pc:sldMk cId="846855259" sldId="256"/>
            <ac:spMk id="46" creationId="{89AF5CE9-607F-43F4-8983-DCD6DA4051FD}"/>
          </ac:spMkLst>
        </pc:spChg>
        <pc:spChg chg="del">
          <ac:chgData name="Tammy Dougan" userId="1a7a333b-0e67-44c3-ad20-0569e86cedd1" providerId="ADAL" clId="{23ABF38C-49EB-4D68-9AEB-26F68DBBC1E3}" dt="2024-09-26T13:39:00.801" v="1" actId="26606"/>
          <ac:spMkLst>
            <pc:docMk/>
            <pc:sldMk cId="846855259" sldId="256"/>
            <ac:spMk id="48" creationId="{6EEA2DBD-9E1E-4521-8C01-F32AD18A89E3}"/>
          </ac:spMkLst>
        </pc:spChg>
        <pc:spChg chg="del">
          <ac:chgData name="Tammy Dougan" userId="1a7a333b-0e67-44c3-ad20-0569e86cedd1" providerId="ADAL" clId="{23ABF38C-49EB-4D68-9AEB-26F68DBBC1E3}" dt="2024-09-26T13:39:00.801" v="1" actId="26606"/>
          <ac:spMkLst>
            <pc:docMk/>
            <pc:sldMk cId="846855259" sldId="256"/>
            <ac:spMk id="50" creationId="{15BBD2C1-BA9B-46A9-A27A-33498B169272}"/>
          </ac:spMkLst>
        </pc:spChg>
        <pc:spChg chg="add">
          <ac:chgData name="Tammy Dougan" userId="1a7a333b-0e67-44c3-ad20-0569e86cedd1" providerId="ADAL" clId="{23ABF38C-49EB-4D68-9AEB-26F68DBBC1E3}" dt="2024-09-26T13:39:00.801" v="1" actId="26606"/>
          <ac:spMkLst>
            <pc:docMk/>
            <pc:sldMk cId="846855259" sldId="256"/>
            <ac:spMk id="59" creationId="{66D61E08-70C3-48D8-BEA0-787111DC30DA}"/>
          </ac:spMkLst>
        </pc:spChg>
        <pc:spChg chg="add">
          <ac:chgData name="Tammy Dougan" userId="1a7a333b-0e67-44c3-ad20-0569e86cedd1" providerId="ADAL" clId="{23ABF38C-49EB-4D68-9AEB-26F68DBBC1E3}" dt="2024-09-26T13:39:00.801" v="1" actId="26606"/>
          <ac:spMkLst>
            <pc:docMk/>
            <pc:sldMk cId="846855259" sldId="256"/>
            <ac:spMk id="61" creationId="{FC55298F-0AE5-478E-AD2B-03C2614C5833}"/>
          </ac:spMkLst>
        </pc:spChg>
        <pc:spChg chg="add">
          <ac:chgData name="Tammy Dougan" userId="1a7a333b-0e67-44c3-ad20-0569e86cedd1" providerId="ADAL" clId="{23ABF38C-49EB-4D68-9AEB-26F68DBBC1E3}" dt="2024-09-26T13:39:00.801" v="1" actId="26606"/>
          <ac:spMkLst>
            <pc:docMk/>
            <pc:sldMk cId="846855259" sldId="256"/>
            <ac:spMk id="63" creationId="{C180E4EA-0B63-4779-A895-7E90E71088F3}"/>
          </ac:spMkLst>
        </pc:spChg>
        <pc:spChg chg="add">
          <ac:chgData name="Tammy Dougan" userId="1a7a333b-0e67-44c3-ad20-0569e86cedd1" providerId="ADAL" clId="{23ABF38C-49EB-4D68-9AEB-26F68DBBC1E3}" dt="2024-09-26T13:39:00.801" v="1" actId="26606"/>
          <ac:spMkLst>
            <pc:docMk/>
            <pc:sldMk cId="846855259" sldId="256"/>
            <ac:spMk id="65" creationId="{CEE01D9D-3DE8-4EED-B0D3-8F3C79CC7673}"/>
          </ac:spMkLst>
        </pc:spChg>
        <pc:spChg chg="add">
          <ac:chgData name="Tammy Dougan" userId="1a7a333b-0e67-44c3-ad20-0569e86cedd1" providerId="ADAL" clId="{23ABF38C-49EB-4D68-9AEB-26F68DBBC1E3}" dt="2024-09-26T13:39:00.801" v="1" actId="26606"/>
          <ac:spMkLst>
            <pc:docMk/>
            <pc:sldMk cId="846855259" sldId="256"/>
            <ac:spMk id="67" creationId="{89AF5CE9-607F-43F4-8983-DCD6DA4051FD}"/>
          </ac:spMkLst>
        </pc:spChg>
        <pc:spChg chg="add">
          <ac:chgData name="Tammy Dougan" userId="1a7a333b-0e67-44c3-ad20-0569e86cedd1" providerId="ADAL" clId="{23ABF38C-49EB-4D68-9AEB-26F68DBBC1E3}" dt="2024-09-26T13:39:00.801" v="1" actId="26606"/>
          <ac:spMkLst>
            <pc:docMk/>
            <pc:sldMk cId="846855259" sldId="256"/>
            <ac:spMk id="69" creationId="{6EEA2DBD-9E1E-4521-8C01-F32AD18A89E3}"/>
          </ac:spMkLst>
        </pc:spChg>
        <pc:spChg chg="add">
          <ac:chgData name="Tammy Dougan" userId="1a7a333b-0e67-44c3-ad20-0569e86cedd1" providerId="ADAL" clId="{23ABF38C-49EB-4D68-9AEB-26F68DBBC1E3}" dt="2024-09-26T13:39:00.801" v="1" actId="26606"/>
          <ac:spMkLst>
            <pc:docMk/>
            <pc:sldMk cId="846855259" sldId="256"/>
            <ac:spMk id="71" creationId="{15BBD2C1-BA9B-46A9-A27A-33498B169272}"/>
          </ac:spMkLst>
        </pc:spChg>
        <pc:picChg chg="mod">
          <ac:chgData name="Tammy Dougan" userId="1a7a333b-0e67-44c3-ad20-0569e86cedd1" providerId="ADAL" clId="{23ABF38C-49EB-4D68-9AEB-26F68DBBC1E3}" dt="2024-09-26T13:39:00.801" v="1" actId="26606"/>
          <ac:picMkLst>
            <pc:docMk/>
            <pc:sldMk cId="846855259" sldId="256"/>
            <ac:picMk id="9" creationId="{3685D42D-A4B4-4188-8E1F-C2BB4DB534FF}"/>
          </ac:picMkLst>
        </pc:picChg>
        <pc:cxnChg chg="del">
          <ac:chgData name="Tammy Dougan" userId="1a7a333b-0e67-44c3-ad20-0569e86cedd1" providerId="ADAL" clId="{23ABF38C-49EB-4D68-9AEB-26F68DBBC1E3}" dt="2024-09-26T13:39:00.801" v="1" actId="26606"/>
          <ac:cxnSpMkLst>
            <pc:docMk/>
            <pc:sldMk cId="846855259" sldId="256"/>
            <ac:cxnSpMk id="34" creationId="{A57C1A16-B8AB-4D99-A195-A38F556A6486}"/>
          </ac:cxnSpMkLst>
        </pc:cxnChg>
        <pc:cxnChg chg="del">
          <ac:chgData name="Tammy Dougan" userId="1a7a333b-0e67-44c3-ad20-0569e86cedd1" providerId="ADAL" clId="{23ABF38C-49EB-4D68-9AEB-26F68DBBC1E3}" dt="2024-09-26T13:39:00.801" v="1" actId="26606"/>
          <ac:cxnSpMkLst>
            <pc:docMk/>
            <pc:sldMk cId="846855259" sldId="256"/>
            <ac:cxnSpMk id="36" creationId="{F8A9B20B-D1DD-4573-B5EC-558029519236}"/>
          </ac:cxnSpMkLst>
        </pc:cxnChg>
        <pc:cxnChg chg="add">
          <ac:chgData name="Tammy Dougan" userId="1a7a333b-0e67-44c3-ad20-0569e86cedd1" providerId="ADAL" clId="{23ABF38C-49EB-4D68-9AEB-26F68DBBC1E3}" dt="2024-09-26T13:39:00.801" v="1" actId="26606"/>
          <ac:cxnSpMkLst>
            <pc:docMk/>
            <pc:sldMk cId="846855259" sldId="256"/>
            <ac:cxnSpMk id="55" creationId="{A57C1A16-B8AB-4D99-A195-A38F556A6486}"/>
          </ac:cxnSpMkLst>
        </pc:cxnChg>
        <pc:cxnChg chg="add">
          <ac:chgData name="Tammy Dougan" userId="1a7a333b-0e67-44c3-ad20-0569e86cedd1" providerId="ADAL" clId="{23ABF38C-49EB-4D68-9AEB-26F68DBBC1E3}" dt="2024-09-26T13:39:00.801" v="1" actId="26606"/>
          <ac:cxnSpMkLst>
            <pc:docMk/>
            <pc:sldMk cId="846855259" sldId="256"/>
            <ac:cxnSpMk id="57" creationId="{F8A9B20B-D1DD-4573-B5EC-558029519236}"/>
          </ac:cxnSpMkLst>
        </pc:cxn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ata5.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hyperlink" Target="https://www.atu.edu/psafe/crime-report-form.php" TargetMode="Externa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hyperlink" Target="https://www.atu.edu/psafe/crime-report-form.php" TargetMode="External"/><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B8481E-F326-4E74-BF68-C5D0D35B7B95}" type="doc">
      <dgm:prSet loTypeId="urn:microsoft.com/office/officeart/2005/8/layout/process1" loCatId="process" qsTypeId="urn:microsoft.com/office/officeart/2005/8/quickstyle/simple4" qsCatId="simple" csTypeId="urn:microsoft.com/office/officeart/2005/8/colors/colorful1" csCatId="colorful" phldr="1"/>
      <dgm:spPr/>
      <dgm:t>
        <a:bodyPr/>
        <a:lstStyle/>
        <a:p>
          <a:endParaRPr lang="en-US"/>
        </a:p>
      </dgm:t>
    </dgm:pt>
    <dgm:pt modelId="{BC4FEF98-B9A3-46D1-BB58-361FE546C312}">
      <dgm:prSet/>
      <dgm:spPr/>
      <dgm:t>
        <a:bodyPr/>
        <a:lstStyle/>
        <a:p>
          <a:pPr>
            <a:lnSpc>
              <a:spcPct val="100000"/>
            </a:lnSpc>
          </a:pPr>
          <a:r>
            <a:rPr lang="en-US" dirty="0"/>
            <a:t>1990 – The Crime Awareness and Campus Security Act of 1990 was established, an amendment to the Higher Education Act of 1965</a:t>
          </a:r>
        </a:p>
      </dgm:t>
    </dgm:pt>
    <dgm:pt modelId="{DB377798-8BAD-4106-A6EB-BBB597A75B89}" type="parTrans" cxnId="{FE1968B6-C6CE-4994-BB86-6DF00AD032C8}">
      <dgm:prSet/>
      <dgm:spPr/>
      <dgm:t>
        <a:bodyPr/>
        <a:lstStyle/>
        <a:p>
          <a:endParaRPr lang="en-US"/>
        </a:p>
      </dgm:t>
    </dgm:pt>
    <dgm:pt modelId="{4A112E0C-D374-46BC-BDA1-760B862C20D2}" type="sibTrans" cxnId="{FE1968B6-C6CE-4994-BB86-6DF00AD032C8}">
      <dgm:prSet phldrT="1"/>
      <dgm:spPr/>
      <dgm:t>
        <a:bodyPr/>
        <a:lstStyle/>
        <a:p>
          <a:endParaRPr lang="en-US" dirty="0"/>
        </a:p>
      </dgm:t>
    </dgm:pt>
    <dgm:pt modelId="{77EF9D5B-B823-4ED7-8583-697E515F88F3}">
      <dgm:prSet/>
      <dgm:spPr/>
      <dgm:t>
        <a:bodyPr/>
        <a:lstStyle/>
        <a:p>
          <a:pPr>
            <a:lnSpc>
              <a:spcPct val="100000"/>
            </a:lnSpc>
          </a:pPr>
          <a:r>
            <a:rPr lang="en-US"/>
            <a:t>A result of the rape and murder of Jeanne Clery in a residence hall at Lehigh University in 1986</a:t>
          </a:r>
        </a:p>
      </dgm:t>
    </dgm:pt>
    <dgm:pt modelId="{3978D7F2-AD33-4BB1-9BDA-7A547660D91A}" type="parTrans" cxnId="{3718D7A3-86C2-4274-8273-F77C37D09800}">
      <dgm:prSet/>
      <dgm:spPr/>
      <dgm:t>
        <a:bodyPr/>
        <a:lstStyle/>
        <a:p>
          <a:endParaRPr lang="en-US"/>
        </a:p>
      </dgm:t>
    </dgm:pt>
    <dgm:pt modelId="{72A429FD-72E9-4428-83C4-B9AF9DD34466}" type="sibTrans" cxnId="{3718D7A3-86C2-4274-8273-F77C37D09800}">
      <dgm:prSet/>
      <dgm:spPr/>
      <dgm:t>
        <a:bodyPr/>
        <a:lstStyle/>
        <a:p>
          <a:endParaRPr lang="en-US"/>
        </a:p>
      </dgm:t>
    </dgm:pt>
    <dgm:pt modelId="{5F8BDD63-241F-4F41-BA53-4076138851DE}">
      <dgm:prSet/>
      <dgm:spPr/>
      <dgm:t>
        <a:bodyPr/>
        <a:lstStyle/>
        <a:p>
          <a:pPr>
            <a:lnSpc>
              <a:spcPct val="100000"/>
            </a:lnSpc>
          </a:pPr>
          <a:r>
            <a:rPr lang="en-US"/>
            <a:t>Required federally funded higher ed institutions to report crime statistics, notify the community of threats, and compile and distribute a list of crimes yearly</a:t>
          </a:r>
        </a:p>
      </dgm:t>
    </dgm:pt>
    <dgm:pt modelId="{40F80533-94D7-45A4-B49E-5C5EE9270CBA}" type="parTrans" cxnId="{F0EA0CFF-6F18-4DF1-90AC-0BCCBD349A79}">
      <dgm:prSet/>
      <dgm:spPr/>
      <dgm:t>
        <a:bodyPr/>
        <a:lstStyle/>
        <a:p>
          <a:endParaRPr lang="en-US"/>
        </a:p>
      </dgm:t>
    </dgm:pt>
    <dgm:pt modelId="{7E93A1E7-CDC8-462C-BBDF-8A5CBCA302A7}" type="sibTrans" cxnId="{F0EA0CFF-6F18-4DF1-90AC-0BCCBD349A79}">
      <dgm:prSet/>
      <dgm:spPr/>
      <dgm:t>
        <a:bodyPr/>
        <a:lstStyle/>
        <a:p>
          <a:endParaRPr lang="en-US"/>
        </a:p>
      </dgm:t>
    </dgm:pt>
    <dgm:pt modelId="{C6F5B25A-8B35-4FE3-A1C9-89E34B0D6222}">
      <dgm:prSet/>
      <dgm:spPr/>
      <dgm:t>
        <a:bodyPr/>
        <a:lstStyle/>
        <a:p>
          <a:pPr>
            <a:lnSpc>
              <a:spcPct val="100000"/>
            </a:lnSpc>
          </a:pPr>
          <a:r>
            <a:rPr lang="en-US"/>
            <a:t>1998 – renamed Jeanne Clery Disclosure of Campus Security Policy and Campus Crimes Statistics Act, or the Clery Act</a:t>
          </a:r>
        </a:p>
      </dgm:t>
    </dgm:pt>
    <dgm:pt modelId="{ED6E408C-453E-4124-99A1-B79922C82E99}" type="parTrans" cxnId="{C6DA5CAE-E139-4997-85DE-7EBF3E8BBB88}">
      <dgm:prSet/>
      <dgm:spPr/>
      <dgm:t>
        <a:bodyPr/>
        <a:lstStyle/>
        <a:p>
          <a:endParaRPr lang="en-US"/>
        </a:p>
      </dgm:t>
    </dgm:pt>
    <dgm:pt modelId="{02208795-FC47-4FD6-93F5-01DCBD85ABFC}" type="sibTrans" cxnId="{C6DA5CAE-E139-4997-85DE-7EBF3E8BBB88}">
      <dgm:prSet phldrT="2"/>
      <dgm:spPr/>
      <dgm:t>
        <a:bodyPr/>
        <a:lstStyle/>
        <a:p>
          <a:endParaRPr lang="en-US" dirty="0"/>
        </a:p>
      </dgm:t>
    </dgm:pt>
    <dgm:pt modelId="{E826EFAE-3068-4396-AA2B-716409EFDD40}">
      <dgm:prSet/>
      <dgm:spPr/>
      <dgm:t>
        <a:bodyPr/>
        <a:lstStyle/>
        <a:p>
          <a:pPr>
            <a:lnSpc>
              <a:spcPct val="100000"/>
            </a:lnSpc>
          </a:pPr>
          <a:r>
            <a:rPr lang="en-US"/>
            <a:t>2008 – Virginia Tech Shootings in 2007 caused amendments to the Higher Education Act of 1965</a:t>
          </a:r>
        </a:p>
      </dgm:t>
    </dgm:pt>
    <dgm:pt modelId="{F0A4F1F3-8A25-4066-ADE2-660EBBBA4DFD}" type="parTrans" cxnId="{DCD05651-E096-4450-B1A8-C1405F02B8C3}">
      <dgm:prSet/>
      <dgm:spPr/>
      <dgm:t>
        <a:bodyPr/>
        <a:lstStyle/>
        <a:p>
          <a:endParaRPr lang="en-US"/>
        </a:p>
      </dgm:t>
    </dgm:pt>
    <dgm:pt modelId="{16BD15D2-F0FF-4D4D-A223-417723915858}" type="sibTrans" cxnId="{DCD05651-E096-4450-B1A8-C1405F02B8C3}">
      <dgm:prSet phldrT="3"/>
      <dgm:spPr/>
      <dgm:t>
        <a:bodyPr/>
        <a:lstStyle/>
        <a:p>
          <a:endParaRPr lang="en-US"/>
        </a:p>
      </dgm:t>
    </dgm:pt>
    <dgm:pt modelId="{830B817E-9C39-44A5-B2AE-15A5C4D9193B}">
      <dgm:prSet/>
      <dgm:spPr/>
      <dgm:t>
        <a:bodyPr/>
        <a:lstStyle/>
        <a:p>
          <a:pPr>
            <a:lnSpc>
              <a:spcPct val="100000"/>
            </a:lnSpc>
          </a:pPr>
          <a:r>
            <a:rPr lang="en-US"/>
            <a:t>New regulations related to emergency response, emergency notification, timely warning, missing student notification, fire safety reporting, and hate crime reporting</a:t>
          </a:r>
        </a:p>
      </dgm:t>
    </dgm:pt>
    <dgm:pt modelId="{181A5A64-6FB8-4A0D-A204-D2AA0E5392A8}" type="parTrans" cxnId="{174BD1CD-3476-44A4-9D56-2CAD5561B7E6}">
      <dgm:prSet/>
      <dgm:spPr/>
      <dgm:t>
        <a:bodyPr/>
        <a:lstStyle/>
        <a:p>
          <a:endParaRPr lang="en-US"/>
        </a:p>
      </dgm:t>
    </dgm:pt>
    <dgm:pt modelId="{CC26C36C-39A0-4751-9960-A80865C74220}" type="sibTrans" cxnId="{174BD1CD-3476-44A4-9D56-2CAD5561B7E6}">
      <dgm:prSet/>
      <dgm:spPr/>
      <dgm:t>
        <a:bodyPr/>
        <a:lstStyle/>
        <a:p>
          <a:endParaRPr lang="en-US"/>
        </a:p>
      </dgm:t>
    </dgm:pt>
    <dgm:pt modelId="{ECD7A4B4-5CAE-48D7-A958-DF3EC0E6CE51}" type="pres">
      <dgm:prSet presAssocID="{B7B8481E-F326-4E74-BF68-C5D0D35B7B95}" presName="Name0" presStyleCnt="0">
        <dgm:presLayoutVars>
          <dgm:dir/>
          <dgm:resizeHandles val="exact"/>
        </dgm:presLayoutVars>
      </dgm:prSet>
      <dgm:spPr/>
    </dgm:pt>
    <dgm:pt modelId="{D60DE70D-D3EE-4A7A-9B2C-E34A5D0856AB}" type="pres">
      <dgm:prSet presAssocID="{BC4FEF98-B9A3-46D1-BB58-361FE546C312}" presName="node" presStyleLbl="node1" presStyleIdx="0" presStyleCnt="3" custScaleX="141678" custScaleY="231117">
        <dgm:presLayoutVars>
          <dgm:bulletEnabled val="1"/>
        </dgm:presLayoutVars>
      </dgm:prSet>
      <dgm:spPr/>
    </dgm:pt>
    <dgm:pt modelId="{93B01770-81C2-4EF2-A692-253ACC0F6D1A}" type="pres">
      <dgm:prSet presAssocID="{4A112E0C-D374-46BC-BDA1-760B862C20D2}" presName="sibTrans" presStyleLbl="sibTrans2D1" presStyleIdx="0" presStyleCnt="2"/>
      <dgm:spPr/>
    </dgm:pt>
    <dgm:pt modelId="{6E5E132B-1607-4146-8956-A3C3B71831A7}" type="pres">
      <dgm:prSet presAssocID="{4A112E0C-D374-46BC-BDA1-760B862C20D2}" presName="connectorText" presStyleLbl="sibTrans2D1" presStyleIdx="0" presStyleCnt="2"/>
      <dgm:spPr/>
    </dgm:pt>
    <dgm:pt modelId="{CE1CAA37-AE46-4DC9-9F04-BC1391AFFE7F}" type="pres">
      <dgm:prSet presAssocID="{C6F5B25A-8B35-4FE3-A1C9-89E34B0D6222}" presName="node" presStyleLbl="node1" presStyleIdx="1" presStyleCnt="3" custScaleX="141678" custScaleY="231117">
        <dgm:presLayoutVars>
          <dgm:bulletEnabled val="1"/>
        </dgm:presLayoutVars>
      </dgm:prSet>
      <dgm:spPr/>
    </dgm:pt>
    <dgm:pt modelId="{6BAB4395-DFFA-438A-B3C5-D99EA064D66B}" type="pres">
      <dgm:prSet presAssocID="{02208795-FC47-4FD6-93F5-01DCBD85ABFC}" presName="sibTrans" presStyleLbl="sibTrans2D1" presStyleIdx="1" presStyleCnt="2"/>
      <dgm:spPr/>
    </dgm:pt>
    <dgm:pt modelId="{72B7D875-F053-4D99-B19F-A01E4B7C166F}" type="pres">
      <dgm:prSet presAssocID="{02208795-FC47-4FD6-93F5-01DCBD85ABFC}" presName="connectorText" presStyleLbl="sibTrans2D1" presStyleIdx="1" presStyleCnt="2"/>
      <dgm:spPr/>
    </dgm:pt>
    <dgm:pt modelId="{E328CA40-CA3B-477D-BDFB-D87244C716D2}" type="pres">
      <dgm:prSet presAssocID="{E826EFAE-3068-4396-AA2B-716409EFDD40}" presName="node" presStyleLbl="node1" presStyleIdx="2" presStyleCnt="3" custScaleX="141678" custScaleY="231117">
        <dgm:presLayoutVars>
          <dgm:bulletEnabled val="1"/>
        </dgm:presLayoutVars>
      </dgm:prSet>
      <dgm:spPr/>
    </dgm:pt>
  </dgm:ptLst>
  <dgm:cxnLst>
    <dgm:cxn modelId="{04677501-B2A3-4DF6-8568-F1318CCEC0FE}" type="presOf" srcId="{77EF9D5B-B823-4ED7-8583-697E515F88F3}" destId="{D60DE70D-D3EE-4A7A-9B2C-E34A5D0856AB}" srcOrd="0" destOrd="1" presId="urn:microsoft.com/office/officeart/2005/8/layout/process1"/>
    <dgm:cxn modelId="{9CBCEF40-42C8-42CF-AB30-23415AE83E2B}" type="presOf" srcId="{02208795-FC47-4FD6-93F5-01DCBD85ABFC}" destId="{72B7D875-F053-4D99-B19F-A01E4B7C166F}" srcOrd="1" destOrd="0" presId="urn:microsoft.com/office/officeart/2005/8/layout/process1"/>
    <dgm:cxn modelId="{F491B95C-74AF-4079-879E-330B684B389D}" type="presOf" srcId="{4A112E0C-D374-46BC-BDA1-760B862C20D2}" destId="{6E5E132B-1607-4146-8956-A3C3B71831A7}" srcOrd="1" destOrd="0" presId="urn:microsoft.com/office/officeart/2005/8/layout/process1"/>
    <dgm:cxn modelId="{E3F54261-3DB9-4514-B1BD-780C55C5F2E0}" type="presOf" srcId="{E826EFAE-3068-4396-AA2B-716409EFDD40}" destId="{E328CA40-CA3B-477D-BDFB-D87244C716D2}" srcOrd="0" destOrd="0" presId="urn:microsoft.com/office/officeart/2005/8/layout/process1"/>
    <dgm:cxn modelId="{8E4B356D-F0F9-4FE2-A665-5D1587CC448B}" type="presOf" srcId="{B7B8481E-F326-4E74-BF68-C5D0D35B7B95}" destId="{ECD7A4B4-5CAE-48D7-A958-DF3EC0E6CE51}" srcOrd="0" destOrd="0" presId="urn:microsoft.com/office/officeart/2005/8/layout/process1"/>
    <dgm:cxn modelId="{DCD05651-E096-4450-B1A8-C1405F02B8C3}" srcId="{B7B8481E-F326-4E74-BF68-C5D0D35B7B95}" destId="{E826EFAE-3068-4396-AA2B-716409EFDD40}" srcOrd="2" destOrd="0" parTransId="{F0A4F1F3-8A25-4066-ADE2-660EBBBA4DFD}" sibTransId="{16BD15D2-F0FF-4D4D-A223-417723915858}"/>
    <dgm:cxn modelId="{C844E189-047B-4F3E-A61E-9DF8336153FB}" type="presOf" srcId="{4A112E0C-D374-46BC-BDA1-760B862C20D2}" destId="{93B01770-81C2-4EF2-A692-253ACC0F6D1A}" srcOrd="0" destOrd="0" presId="urn:microsoft.com/office/officeart/2005/8/layout/process1"/>
    <dgm:cxn modelId="{A1F8AA92-E338-4585-992F-AFF2B9844A28}" type="presOf" srcId="{BC4FEF98-B9A3-46D1-BB58-361FE546C312}" destId="{D60DE70D-D3EE-4A7A-9B2C-E34A5D0856AB}" srcOrd="0" destOrd="0" presId="urn:microsoft.com/office/officeart/2005/8/layout/process1"/>
    <dgm:cxn modelId="{3718D7A3-86C2-4274-8273-F77C37D09800}" srcId="{BC4FEF98-B9A3-46D1-BB58-361FE546C312}" destId="{77EF9D5B-B823-4ED7-8583-697E515F88F3}" srcOrd="0" destOrd="0" parTransId="{3978D7F2-AD33-4BB1-9BDA-7A547660D91A}" sibTransId="{72A429FD-72E9-4428-83C4-B9AF9DD34466}"/>
    <dgm:cxn modelId="{C6DA5CAE-E139-4997-85DE-7EBF3E8BBB88}" srcId="{B7B8481E-F326-4E74-BF68-C5D0D35B7B95}" destId="{C6F5B25A-8B35-4FE3-A1C9-89E34B0D6222}" srcOrd="1" destOrd="0" parTransId="{ED6E408C-453E-4124-99A1-B79922C82E99}" sibTransId="{02208795-FC47-4FD6-93F5-01DCBD85ABFC}"/>
    <dgm:cxn modelId="{FE1968B6-C6CE-4994-BB86-6DF00AD032C8}" srcId="{B7B8481E-F326-4E74-BF68-C5D0D35B7B95}" destId="{BC4FEF98-B9A3-46D1-BB58-361FE546C312}" srcOrd="0" destOrd="0" parTransId="{DB377798-8BAD-4106-A6EB-BBB597A75B89}" sibTransId="{4A112E0C-D374-46BC-BDA1-760B862C20D2}"/>
    <dgm:cxn modelId="{C44DF9BD-E2F6-4F77-8EFE-4944EC3A266B}" type="presOf" srcId="{C6F5B25A-8B35-4FE3-A1C9-89E34B0D6222}" destId="{CE1CAA37-AE46-4DC9-9F04-BC1391AFFE7F}" srcOrd="0" destOrd="0" presId="urn:microsoft.com/office/officeart/2005/8/layout/process1"/>
    <dgm:cxn modelId="{174BD1CD-3476-44A4-9D56-2CAD5561B7E6}" srcId="{E826EFAE-3068-4396-AA2B-716409EFDD40}" destId="{830B817E-9C39-44A5-B2AE-15A5C4D9193B}" srcOrd="0" destOrd="0" parTransId="{181A5A64-6FB8-4A0D-A204-D2AA0E5392A8}" sibTransId="{CC26C36C-39A0-4751-9960-A80865C74220}"/>
    <dgm:cxn modelId="{D8888FD7-AC9D-4F61-B361-7956C004C16A}" type="presOf" srcId="{02208795-FC47-4FD6-93F5-01DCBD85ABFC}" destId="{6BAB4395-DFFA-438A-B3C5-D99EA064D66B}" srcOrd="0" destOrd="0" presId="urn:microsoft.com/office/officeart/2005/8/layout/process1"/>
    <dgm:cxn modelId="{2738E8DD-7704-47D5-AEB2-54E8051C6E43}" type="presOf" srcId="{830B817E-9C39-44A5-B2AE-15A5C4D9193B}" destId="{E328CA40-CA3B-477D-BDFB-D87244C716D2}" srcOrd="0" destOrd="1" presId="urn:microsoft.com/office/officeart/2005/8/layout/process1"/>
    <dgm:cxn modelId="{DBAD72E2-1C7B-4F5D-B88D-662ADDDB04F9}" type="presOf" srcId="{5F8BDD63-241F-4F41-BA53-4076138851DE}" destId="{D60DE70D-D3EE-4A7A-9B2C-E34A5D0856AB}" srcOrd="0" destOrd="2" presId="urn:microsoft.com/office/officeart/2005/8/layout/process1"/>
    <dgm:cxn modelId="{F0EA0CFF-6F18-4DF1-90AC-0BCCBD349A79}" srcId="{BC4FEF98-B9A3-46D1-BB58-361FE546C312}" destId="{5F8BDD63-241F-4F41-BA53-4076138851DE}" srcOrd="1" destOrd="0" parTransId="{40F80533-94D7-45A4-B49E-5C5EE9270CBA}" sibTransId="{7E93A1E7-CDC8-462C-BBDF-8A5CBCA302A7}"/>
    <dgm:cxn modelId="{EB735140-3591-4A94-8B1F-9640D548B95C}" type="presParOf" srcId="{ECD7A4B4-5CAE-48D7-A958-DF3EC0E6CE51}" destId="{D60DE70D-D3EE-4A7A-9B2C-E34A5D0856AB}" srcOrd="0" destOrd="0" presId="urn:microsoft.com/office/officeart/2005/8/layout/process1"/>
    <dgm:cxn modelId="{D0FF37E5-0134-4A72-B16B-453DB08E207C}" type="presParOf" srcId="{ECD7A4B4-5CAE-48D7-A958-DF3EC0E6CE51}" destId="{93B01770-81C2-4EF2-A692-253ACC0F6D1A}" srcOrd="1" destOrd="0" presId="urn:microsoft.com/office/officeart/2005/8/layout/process1"/>
    <dgm:cxn modelId="{7C42C0E8-8B7F-43A1-95EC-5ED6208F251B}" type="presParOf" srcId="{93B01770-81C2-4EF2-A692-253ACC0F6D1A}" destId="{6E5E132B-1607-4146-8956-A3C3B71831A7}" srcOrd="0" destOrd="0" presId="urn:microsoft.com/office/officeart/2005/8/layout/process1"/>
    <dgm:cxn modelId="{59B94D63-0341-4E4A-87DE-A2FA2C669DC1}" type="presParOf" srcId="{ECD7A4B4-5CAE-48D7-A958-DF3EC0E6CE51}" destId="{CE1CAA37-AE46-4DC9-9F04-BC1391AFFE7F}" srcOrd="2" destOrd="0" presId="urn:microsoft.com/office/officeart/2005/8/layout/process1"/>
    <dgm:cxn modelId="{87D00A5B-2560-407C-B80D-362DB1E1BEE9}" type="presParOf" srcId="{ECD7A4B4-5CAE-48D7-A958-DF3EC0E6CE51}" destId="{6BAB4395-DFFA-438A-B3C5-D99EA064D66B}" srcOrd="3" destOrd="0" presId="urn:microsoft.com/office/officeart/2005/8/layout/process1"/>
    <dgm:cxn modelId="{3DA27639-49FC-400F-AC97-A10A61638CFF}" type="presParOf" srcId="{6BAB4395-DFFA-438A-B3C5-D99EA064D66B}" destId="{72B7D875-F053-4D99-B19F-A01E4B7C166F}" srcOrd="0" destOrd="0" presId="urn:microsoft.com/office/officeart/2005/8/layout/process1"/>
    <dgm:cxn modelId="{E025521F-71EA-42B7-B039-2EC00A7287CF}" type="presParOf" srcId="{ECD7A4B4-5CAE-48D7-A958-DF3EC0E6CE51}" destId="{E328CA40-CA3B-477D-BDFB-D87244C716D2}"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2C297A-C31A-4621-B5C1-300FBF3EB0B8}"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t>
        <a:bodyPr/>
        <a:lstStyle/>
        <a:p>
          <a:endParaRPr lang="en-US"/>
        </a:p>
      </dgm:t>
    </dgm:pt>
    <dgm:pt modelId="{B30A6B9F-DDFE-4E83-8386-14B9EEFE8340}">
      <dgm:prSet/>
      <dgm:spPr/>
      <dgm:t>
        <a:bodyPr/>
        <a:lstStyle/>
        <a:p>
          <a:pPr>
            <a:lnSpc>
              <a:spcPct val="100000"/>
            </a:lnSpc>
          </a:pPr>
          <a:r>
            <a:rPr lang="en-US"/>
            <a:t>It is NOT your job to investigate</a:t>
          </a:r>
        </a:p>
      </dgm:t>
    </dgm:pt>
    <dgm:pt modelId="{C4351556-B31F-4323-83B4-108A26C20FF5}" type="parTrans" cxnId="{43D99D95-37DF-4E0B-BD61-1EF2DA966D46}">
      <dgm:prSet/>
      <dgm:spPr/>
      <dgm:t>
        <a:bodyPr/>
        <a:lstStyle/>
        <a:p>
          <a:endParaRPr lang="en-US"/>
        </a:p>
      </dgm:t>
    </dgm:pt>
    <dgm:pt modelId="{6CD8EFB5-BA40-4D35-8A23-A72DDEDA6124}" type="sibTrans" cxnId="{43D99D95-37DF-4E0B-BD61-1EF2DA966D46}">
      <dgm:prSet/>
      <dgm:spPr/>
      <dgm:t>
        <a:bodyPr/>
        <a:lstStyle/>
        <a:p>
          <a:endParaRPr lang="en-US"/>
        </a:p>
      </dgm:t>
    </dgm:pt>
    <dgm:pt modelId="{8707BC50-3AAB-46A2-88E6-DE5BECC9490C}">
      <dgm:prSet/>
      <dgm:spPr/>
      <dgm:t>
        <a:bodyPr/>
        <a:lstStyle/>
        <a:p>
          <a:pPr>
            <a:lnSpc>
              <a:spcPct val="100000"/>
            </a:lnSpc>
          </a:pPr>
          <a:r>
            <a:rPr lang="en-US"/>
            <a:t>Be sure to stop the student and let them know that what they tell you, you might have to report</a:t>
          </a:r>
        </a:p>
      </dgm:t>
    </dgm:pt>
    <dgm:pt modelId="{D71EA137-D708-4B4B-88B3-5DFE70B69A88}" type="parTrans" cxnId="{8EC475E9-C840-4E7F-BE41-DFE478518A7F}">
      <dgm:prSet/>
      <dgm:spPr/>
      <dgm:t>
        <a:bodyPr/>
        <a:lstStyle/>
        <a:p>
          <a:endParaRPr lang="en-US"/>
        </a:p>
      </dgm:t>
    </dgm:pt>
    <dgm:pt modelId="{E9371634-49A3-4A9C-BC54-0186837B81A0}" type="sibTrans" cxnId="{8EC475E9-C840-4E7F-BE41-DFE478518A7F}">
      <dgm:prSet/>
      <dgm:spPr/>
      <dgm:t>
        <a:bodyPr/>
        <a:lstStyle/>
        <a:p>
          <a:endParaRPr lang="en-US"/>
        </a:p>
      </dgm:t>
    </dgm:pt>
    <dgm:pt modelId="{50066CCF-61B0-4F20-BFDC-AA161F4AC403}">
      <dgm:prSet/>
      <dgm:spPr/>
      <dgm:t>
        <a:bodyPr/>
        <a:lstStyle/>
        <a:p>
          <a:pPr>
            <a:lnSpc>
              <a:spcPct val="100000"/>
            </a:lnSpc>
          </a:pPr>
          <a:r>
            <a:rPr lang="en-US"/>
            <a:t>Collect as much information as possible including:</a:t>
          </a:r>
        </a:p>
      </dgm:t>
    </dgm:pt>
    <dgm:pt modelId="{3D8BE21A-D9B0-4479-B7DE-C302322D01DE}" type="parTrans" cxnId="{CA8C7D50-5B50-42A7-A934-F7171B22B2A7}">
      <dgm:prSet/>
      <dgm:spPr/>
      <dgm:t>
        <a:bodyPr/>
        <a:lstStyle/>
        <a:p>
          <a:endParaRPr lang="en-US"/>
        </a:p>
      </dgm:t>
    </dgm:pt>
    <dgm:pt modelId="{8DC5CB0A-4A25-4AA4-B752-816F42F9B716}" type="sibTrans" cxnId="{CA8C7D50-5B50-42A7-A934-F7171B22B2A7}">
      <dgm:prSet/>
      <dgm:spPr/>
      <dgm:t>
        <a:bodyPr/>
        <a:lstStyle/>
        <a:p>
          <a:endParaRPr lang="en-US"/>
        </a:p>
      </dgm:t>
    </dgm:pt>
    <dgm:pt modelId="{3600B457-0F78-43BE-8B70-33727F6DF378}">
      <dgm:prSet/>
      <dgm:spPr/>
      <dgm:t>
        <a:bodyPr/>
        <a:lstStyle/>
        <a:p>
          <a:pPr>
            <a:lnSpc>
              <a:spcPct val="100000"/>
            </a:lnSpc>
          </a:pPr>
          <a:r>
            <a:rPr lang="en-US"/>
            <a:t>Who reported it </a:t>
          </a:r>
        </a:p>
      </dgm:t>
    </dgm:pt>
    <dgm:pt modelId="{FE1A32F7-3C22-44F8-8C3B-119C5DF30E93}" type="parTrans" cxnId="{54FACF8B-87E2-447E-837C-7CEA155BFEA9}">
      <dgm:prSet/>
      <dgm:spPr/>
      <dgm:t>
        <a:bodyPr/>
        <a:lstStyle/>
        <a:p>
          <a:endParaRPr lang="en-US"/>
        </a:p>
      </dgm:t>
    </dgm:pt>
    <dgm:pt modelId="{37D467D9-0B7C-45D5-AC7D-6F17CA9696D7}" type="sibTrans" cxnId="{54FACF8B-87E2-447E-837C-7CEA155BFEA9}">
      <dgm:prSet/>
      <dgm:spPr/>
      <dgm:t>
        <a:bodyPr/>
        <a:lstStyle/>
        <a:p>
          <a:endParaRPr lang="en-US"/>
        </a:p>
      </dgm:t>
    </dgm:pt>
    <dgm:pt modelId="{1A3E33E8-1314-4CBC-87BA-6A24719B7E86}">
      <dgm:prSet/>
      <dgm:spPr/>
      <dgm:t>
        <a:bodyPr/>
        <a:lstStyle/>
        <a:p>
          <a:pPr>
            <a:lnSpc>
              <a:spcPct val="100000"/>
            </a:lnSpc>
          </a:pPr>
          <a:r>
            <a:rPr lang="en-US"/>
            <a:t>Who was involved</a:t>
          </a:r>
        </a:p>
      </dgm:t>
    </dgm:pt>
    <dgm:pt modelId="{1B117B40-2FF9-4CBA-B4B0-770A46B3908A}" type="parTrans" cxnId="{C6542F0E-2342-42B1-BB62-405AF40B54BD}">
      <dgm:prSet/>
      <dgm:spPr/>
      <dgm:t>
        <a:bodyPr/>
        <a:lstStyle/>
        <a:p>
          <a:endParaRPr lang="en-US"/>
        </a:p>
      </dgm:t>
    </dgm:pt>
    <dgm:pt modelId="{BE22D40F-693E-4EF0-A9AC-BFD8C5EA2EF0}" type="sibTrans" cxnId="{C6542F0E-2342-42B1-BB62-405AF40B54BD}">
      <dgm:prSet/>
      <dgm:spPr/>
      <dgm:t>
        <a:bodyPr/>
        <a:lstStyle/>
        <a:p>
          <a:endParaRPr lang="en-US"/>
        </a:p>
      </dgm:t>
    </dgm:pt>
    <dgm:pt modelId="{DCFAFDBB-9790-4BC6-8745-654C6A615E76}">
      <dgm:prSet/>
      <dgm:spPr/>
      <dgm:t>
        <a:bodyPr/>
        <a:lstStyle/>
        <a:p>
          <a:pPr>
            <a:lnSpc>
              <a:spcPct val="100000"/>
            </a:lnSpc>
          </a:pPr>
          <a:r>
            <a:rPr lang="en-US"/>
            <a:t>When it happened </a:t>
          </a:r>
        </a:p>
      </dgm:t>
    </dgm:pt>
    <dgm:pt modelId="{EF448C9A-63AF-4AAD-B5BC-2420DC07F9C3}" type="parTrans" cxnId="{EEC44648-6E3C-4593-9619-A99D01F0EE31}">
      <dgm:prSet/>
      <dgm:spPr/>
      <dgm:t>
        <a:bodyPr/>
        <a:lstStyle/>
        <a:p>
          <a:endParaRPr lang="en-US"/>
        </a:p>
      </dgm:t>
    </dgm:pt>
    <dgm:pt modelId="{F6C98D62-205F-411C-A5F0-FE1FB9F299C0}" type="sibTrans" cxnId="{EEC44648-6E3C-4593-9619-A99D01F0EE31}">
      <dgm:prSet/>
      <dgm:spPr/>
      <dgm:t>
        <a:bodyPr/>
        <a:lstStyle/>
        <a:p>
          <a:endParaRPr lang="en-US"/>
        </a:p>
      </dgm:t>
    </dgm:pt>
    <dgm:pt modelId="{62297019-C882-4A74-9CAE-FED97E384AEE}">
      <dgm:prSet/>
      <dgm:spPr/>
      <dgm:t>
        <a:bodyPr/>
        <a:lstStyle/>
        <a:p>
          <a:pPr>
            <a:lnSpc>
              <a:spcPct val="100000"/>
            </a:lnSpc>
          </a:pPr>
          <a:r>
            <a:rPr lang="en-US"/>
            <a:t>Where it happened</a:t>
          </a:r>
        </a:p>
      </dgm:t>
    </dgm:pt>
    <dgm:pt modelId="{5BAEDE31-9299-4A8F-BB74-A602974B81B0}" type="parTrans" cxnId="{7AD8D796-0BA4-46DD-9847-71CA53E884A4}">
      <dgm:prSet/>
      <dgm:spPr/>
      <dgm:t>
        <a:bodyPr/>
        <a:lstStyle/>
        <a:p>
          <a:endParaRPr lang="en-US"/>
        </a:p>
      </dgm:t>
    </dgm:pt>
    <dgm:pt modelId="{A6AC42DE-0482-46EF-8D3E-08FE378F9273}" type="sibTrans" cxnId="{7AD8D796-0BA4-46DD-9847-71CA53E884A4}">
      <dgm:prSet/>
      <dgm:spPr/>
      <dgm:t>
        <a:bodyPr/>
        <a:lstStyle/>
        <a:p>
          <a:endParaRPr lang="en-US"/>
        </a:p>
      </dgm:t>
    </dgm:pt>
    <dgm:pt modelId="{89627BD1-1BB8-4E54-943A-462D1A1D71B3}">
      <dgm:prSet/>
      <dgm:spPr/>
      <dgm:t>
        <a:bodyPr/>
        <a:lstStyle/>
        <a:p>
          <a:pPr>
            <a:lnSpc>
              <a:spcPct val="100000"/>
            </a:lnSpc>
          </a:pPr>
          <a:r>
            <a:rPr lang="en-US"/>
            <a:t>When in doubt, always report! </a:t>
          </a:r>
        </a:p>
      </dgm:t>
    </dgm:pt>
    <dgm:pt modelId="{EABB8BA8-4206-4412-B594-B0D7CD1653DB}" type="parTrans" cxnId="{002797FC-DB62-481A-BEF3-D05967975F84}">
      <dgm:prSet/>
      <dgm:spPr/>
      <dgm:t>
        <a:bodyPr/>
        <a:lstStyle/>
        <a:p>
          <a:endParaRPr lang="en-US"/>
        </a:p>
      </dgm:t>
    </dgm:pt>
    <dgm:pt modelId="{D73AE69C-C185-4A84-BE7E-0C84489A1403}" type="sibTrans" cxnId="{002797FC-DB62-481A-BEF3-D05967975F84}">
      <dgm:prSet/>
      <dgm:spPr/>
      <dgm:t>
        <a:bodyPr/>
        <a:lstStyle/>
        <a:p>
          <a:endParaRPr lang="en-US"/>
        </a:p>
      </dgm:t>
    </dgm:pt>
    <dgm:pt modelId="{DC6CFC73-AEFB-4A1D-808D-BA3EB182F2E3}" type="pres">
      <dgm:prSet presAssocID="{CE2C297A-C31A-4621-B5C1-300FBF3EB0B8}" presName="root" presStyleCnt="0">
        <dgm:presLayoutVars>
          <dgm:dir/>
          <dgm:resizeHandles val="exact"/>
        </dgm:presLayoutVars>
      </dgm:prSet>
      <dgm:spPr/>
    </dgm:pt>
    <dgm:pt modelId="{C3DB9CF7-67AD-4F83-BA45-C59D699CCE63}" type="pres">
      <dgm:prSet presAssocID="{B30A6B9F-DDFE-4E83-8386-14B9EEFE8340}" presName="compNode" presStyleCnt="0"/>
      <dgm:spPr/>
    </dgm:pt>
    <dgm:pt modelId="{62D8475B-1D20-4135-982A-C8AFBA5CDADE}" type="pres">
      <dgm:prSet presAssocID="{B30A6B9F-DDFE-4E83-8386-14B9EEFE8340}" presName="bgRect" presStyleLbl="bgShp" presStyleIdx="0" presStyleCnt="4"/>
      <dgm:spPr/>
    </dgm:pt>
    <dgm:pt modelId="{698C6CCA-249F-43F9-B543-2CFB5C062F72}" type="pres">
      <dgm:prSet presAssocID="{B30A6B9F-DDFE-4E83-8386-14B9EEFE834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agnifying glass"/>
        </a:ext>
      </dgm:extLst>
    </dgm:pt>
    <dgm:pt modelId="{EB08875B-471A-47B2-9CC7-1C9A7800F3F1}" type="pres">
      <dgm:prSet presAssocID="{B30A6B9F-DDFE-4E83-8386-14B9EEFE8340}" presName="spaceRect" presStyleCnt="0"/>
      <dgm:spPr/>
    </dgm:pt>
    <dgm:pt modelId="{3FFF79D8-217E-4C86-9D56-49550FA37EE7}" type="pres">
      <dgm:prSet presAssocID="{B30A6B9F-DDFE-4E83-8386-14B9EEFE8340}" presName="parTx" presStyleLbl="revTx" presStyleIdx="0" presStyleCnt="5">
        <dgm:presLayoutVars>
          <dgm:chMax val="0"/>
          <dgm:chPref val="0"/>
        </dgm:presLayoutVars>
      </dgm:prSet>
      <dgm:spPr/>
    </dgm:pt>
    <dgm:pt modelId="{E1AFF976-C899-495A-99FC-4EE571D3FC8D}" type="pres">
      <dgm:prSet presAssocID="{6CD8EFB5-BA40-4D35-8A23-A72DDEDA6124}" presName="sibTrans" presStyleCnt="0"/>
      <dgm:spPr/>
    </dgm:pt>
    <dgm:pt modelId="{FB997EEE-5022-44C5-81E3-0469A255C389}" type="pres">
      <dgm:prSet presAssocID="{8707BC50-3AAB-46A2-88E6-DE5BECC9490C}" presName="compNode" presStyleCnt="0"/>
      <dgm:spPr/>
    </dgm:pt>
    <dgm:pt modelId="{4CBBBCAF-CAC8-4508-A68B-713973CC6B59}" type="pres">
      <dgm:prSet presAssocID="{8707BC50-3AAB-46A2-88E6-DE5BECC9490C}" presName="bgRect" presStyleLbl="bgShp" presStyleIdx="1" presStyleCnt="4"/>
      <dgm:spPr/>
    </dgm:pt>
    <dgm:pt modelId="{B14783B5-CBEF-46EE-B321-6A0968BDE925}" type="pres">
      <dgm:prSet presAssocID="{8707BC50-3AAB-46A2-88E6-DE5BECC9490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encil"/>
        </a:ext>
      </dgm:extLst>
    </dgm:pt>
    <dgm:pt modelId="{E582453B-BEDA-4644-A823-38FB8A996FE1}" type="pres">
      <dgm:prSet presAssocID="{8707BC50-3AAB-46A2-88E6-DE5BECC9490C}" presName="spaceRect" presStyleCnt="0"/>
      <dgm:spPr/>
    </dgm:pt>
    <dgm:pt modelId="{81856C6E-39AF-42E9-AF33-3E12EA44002E}" type="pres">
      <dgm:prSet presAssocID="{8707BC50-3AAB-46A2-88E6-DE5BECC9490C}" presName="parTx" presStyleLbl="revTx" presStyleIdx="1" presStyleCnt="5">
        <dgm:presLayoutVars>
          <dgm:chMax val="0"/>
          <dgm:chPref val="0"/>
        </dgm:presLayoutVars>
      </dgm:prSet>
      <dgm:spPr/>
    </dgm:pt>
    <dgm:pt modelId="{DA137FD6-F9C4-43A6-BCE0-B7CBA3B57F24}" type="pres">
      <dgm:prSet presAssocID="{E9371634-49A3-4A9C-BC54-0186837B81A0}" presName="sibTrans" presStyleCnt="0"/>
      <dgm:spPr/>
    </dgm:pt>
    <dgm:pt modelId="{65B20B53-69A7-4D3D-BBF7-4F606CB89DF3}" type="pres">
      <dgm:prSet presAssocID="{50066CCF-61B0-4F20-BFDC-AA161F4AC403}" presName="compNode" presStyleCnt="0"/>
      <dgm:spPr/>
    </dgm:pt>
    <dgm:pt modelId="{3FBD80B2-4136-4516-8C9A-14F50585CD06}" type="pres">
      <dgm:prSet presAssocID="{50066CCF-61B0-4F20-BFDC-AA161F4AC403}" presName="bgRect" presStyleLbl="bgShp" presStyleIdx="2" presStyleCnt="4"/>
      <dgm:spPr/>
    </dgm:pt>
    <dgm:pt modelId="{77C461D2-3C2A-4825-AB34-300B5FAEC566}" type="pres">
      <dgm:prSet presAssocID="{50066CCF-61B0-4F20-BFDC-AA161F4AC40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elp"/>
        </a:ext>
      </dgm:extLst>
    </dgm:pt>
    <dgm:pt modelId="{BCE9059A-2797-4412-AD6F-92CEB9858810}" type="pres">
      <dgm:prSet presAssocID="{50066CCF-61B0-4F20-BFDC-AA161F4AC403}" presName="spaceRect" presStyleCnt="0"/>
      <dgm:spPr/>
    </dgm:pt>
    <dgm:pt modelId="{D81AF51E-22F9-4FC0-BE41-BF54FE099D67}" type="pres">
      <dgm:prSet presAssocID="{50066CCF-61B0-4F20-BFDC-AA161F4AC403}" presName="parTx" presStyleLbl="revTx" presStyleIdx="2" presStyleCnt="5">
        <dgm:presLayoutVars>
          <dgm:chMax val="0"/>
          <dgm:chPref val="0"/>
        </dgm:presLayoutVars>
      </dgm:prSet>
      <dgm:spPr/>
    </dgm:pt>
    <dgm:pt modelId="{69D0A896-404A-4253-873D-FE26B8C4F715}" type="pres">
      <dgm:prSet presAssocID="{50066CCF-61B0-4F20-BFDC-AA161F4AC403}" presName="desTx" presStyleLbl="revTx" presStyleIdx="3" presStyleCnt="5">
        <dgm:presLayoutVars/>
      </dgm:prSet>
      <dgm:spPr/>
    </dgm:pt>
    <dgm:pt modelId="{E6B83194-35F9-4392-98B2-A0197BFA9EA8}" type="pres">
      <dgm:prSet presAssocID="{8DC5CB0A-4A25-4AA4-B752-816F42F9B716}" presName="sibTrans" presStyleCnt="0"/>
      <dgm:spPr/>
    </dgm:pt>
    <dgm:pt modelId="{E545131A-0654-410A-86E7-A02A1655FED4}" type="pres">
      <dgm:prSet presAssocID="{89627BD1-1BB8-4E54-943A-462D1A1D71B3}" presName="compNode" presStyleCnt="0"/>
      <dgm:spPr/>
    </dgm:pt>
    <dgm:pt modelId="{A85B7FCE-C8AE-4A27-9D8F-2E995E9719E0}" type="pres">
      <dgm:prSet presAssocID="{89627BD1-1BB8-4E54-943A-462D1A1D71B3}" presName="bgRect" presStyleLbl="bgShp" presStyleIdx="3" presStyleCnt="4"/>
      <dgm:spPr/>
    </dgm:pt>
    <dgm:pt modelId="{3835C146-3D25-437B-BFB7-4FAE6E6AD0FE}" type="pres">
      <dgm:prSet presAssocID="{89627BD1-1BB8-4E54-943A-462D1A1D71B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Warning"/>
        </a:ext>
      </dgm:extLst>
    </dgm:pt>
    <dgm:pt modelId="{89BA6BD9-E13D-4D80-878A-29737C1D4C71}" type="pres">
      <dgm:prSet presAssocID="{89627BD1-1BB8-4E54-943A-462D1A1D71B3}" presName="spaceRect" presStyleCnt="0"/>
      <dgm:spPr/>
    </dgm:pt>
    <dgm:pt modelId="{4B8440DF-581B-48AF-B1F3-03A3A9CCF842}" type="pres">
      <dgm:prSet presAssocID="{89627BD1-1BB8-4E54-943A-462D1A1D71B3}" presName="parTx" presStyleLbl="revTx" presStyleIdx="4" presStyleCnt="5">
        <dgm:presLayoutVars>
          <dgm:chMax val="0"/>
          <dgm:chPref val="0"/>
        </dgm:presLayoutVars>
      </dgm:prSet>
      <dgm:spPr/>
    </dgm:pt>
  </dgm:ptLst>
  <dgm:cxnLst>
    <dgm:cxn modelId="{C6542F0E-2342-42B1-BB62-405AF40B54BD}" srcId="{50066CCF-61B0-4F20-BFDC-AA161F4AC403}" destId="{1A3E33E8-1314-4CBC-87BA-6A24719B7E86}" srcOrd="1" destOrd="0" parTransId="{1B117B40-2FF9-4CBA-B4B0-770A46B3908A}" sibTransId="{BE22D40F-693E-4EF0-A9AC-BFD8C5EA2EF0}"/>
    <dgm:cxn modelId="{51AED716-4809-4685-997D-5B1F242B4721}" type="presOf" srcId="{8707BC50-3AAB-46A2-88E6-DE5BECC9490C}" destId="{81856C6E-39AF-42E9-AF33-3E12EA44002E}" srcOrd="0" destOrd="0" presId="urn:microsoft.com/office/officeart/2018/2/layout/IconVerticalSolidList"/>
    <dgm:cxn modelId="{B42E5E27-534A-451C-800F-121E34E7D8BD}" type="presOf" srcId="{62297019-C882-4A74-9CAE-FED97E384AEE}" destId="{69D0A896-404A-4253-873D-FE26B8C4F715}" srcOrd="0" destOrd="3" presId="urn:microsoft.com/office/officeart/2018/2/layout/IconVerticalSolidList"/>
    <dgm:cxn modelId="{EEC44648-6E3C-4593-9619-A99D01F0EE31}" srcId="{50066CCF-61B0-4F20-BFDC-AA161F4AC403}" destId="{DCFAFDBB-9790-4BC6-8745-654C6A615E76}" srcOrd="2" destOrd="0" parTransId="{EF448C9A-63AF-4AAD-B5BC-2420DC07F9C3}" sibTransId="{F6C98D62-205F-411C-A5F0-FE1FB9F299C0}"/>
    <dgm:cxn modelId="{CA8C7D50-5B50-42A7-A934-F7171B22B2A7}" srcId="{CE2C297A-C31A-4621-B5C1-300FBF3EB0B8}" destId="{50066CCF-61B0-4F20-BFDC-AA161F4AC403}" srcOrd="2" destOrd="0" parTransId="{3D8BE21A-D9B0-4479-B7DE-C302322D01DE}" sibTransId="{8DC5CB0A-4A25-4AA4-B752-816F42F9B716}"/>
    <dgm:cxn modelId="{9608CE50-7D92-4D33-8451-FAF0567DBEE2}" type="presOf" srcId="{3600B457-0F78-43BE-8B70-33727F6DF378}" destId="{69D0A896-404A-4253-873D-FE26B8C4F715}" srcOrd="0" destOrd="0" presId="urn:microsoft.com/office/officeart/2018/2/layout/IconVerticalSolidList"/>
    <dgm:cxn modelId="{BD8CA177-435D-46FC-AA06-88B1239CADDC}" type="presOf" srcId="{B30A6B9F-DDFE-4E83-8386-14B9EEFE8340}" destId="{3FFF79D8-217E-4C86-9D56-49550FA37EE7}" srcOrd="0" destOrd="0" presId="urn:microsoft.com/office/officeart/2018/2/layout/IconVerticalSolidList"/>
    <dgm:cxn modelId="{BD2CF67D-2611-45A7-B443-B7BC81BB988E}" type="presOf" srcId="{50066CCF-61B0-4F20-BFDC-AA161F4AC403}" destId="{D81AF51E-22F9-4FC0-BE41-BF54FE099D67}" srcOrd="0" destOrd="0" presId="urn:microsoft.com/office/officeart/2018/2/layout/IconVerticalSolidList"/>
    <dgm:cxn modelId="{54FACF8B-87E2-447E-837C-7CEA155BFEA9}" srcId="{50066CCF-61B0-4F20-BFDC-AA161F4AC403}" destId="{3600B457-0F78-43BE-8B70-33727F6DF378}" srcOrd="0" destOrd="0" parTransId="{FE1A32F7-3C22-44F8-8C3B-119C5DF30E93}" sibTransId="{37D467D9-0B7C-45D5-AC7D-6F17CA9696D7}"/>
    <dgm:cxn modelId="{43D99D95-37DF-4E0B-BD61-1EF2DA966D46}" srcId="{CE2C297A-C31A-4621-B5C1-300FBF3EB0B8}" destId="{B30A6B9F-DDFE-4E83-8386-14B9EEFE8340}" srcOrd="0" destOrd="0" parTransId="{C4351556-B31F-4323-83B4-108A26C20FF5}" sibTransId="{6CD8EFB5-BA40-4D35-8A23-A72DDEDA6124}"/>
    <dgm:cxn modelId="{7AD8D796-0BA4-46DD-9847-71CA53E884A4}" srcId="{50066CCF-61B0-4F20-BFDC-AA161F4AC403}" destId="{62297019-C882-4A74-9CAE-FED97E384AEE}" srcOrd="3" destOrd="0" parTransId="{5BAEDE31-9299-4A8F-BB74-A602974B81B0}" sibTransId="{A6AC42DE-0482-46EF-8D3E-08FE378F9273}"/>
    <dgm:cxn modelId="{CCBC7E9F-589B-44B5-9463-FCB27D301686}" type="presOf" srcId="{CE2C297A-C31A-4621-B5C1-300FBF3EB0B8}" destId="{DC6CFC73-AEFB-4A1D-808D-BA3EB182F2E3}" srcOrd="0" destOrd="0" presId="urn:microsoft.com/office/officeart/2018/2/layout/IconVerticalSolidList"/>
    <dgm:cxn modelId="{8BD100AF-A0A0-4DC3-BC5B-431DD3090086}" type="presOf" srcId="{1A3E33E8-1314-4CBC-87BA-6A24719B7E86}" destId="{69D0A896-404A-4253-873D-FE26B8C4F715}" srcOrd="0" destOrd="1" presId="urn:microsoft.com/office/officeart/2018/2/layout/IconVerticalSolidList"/>
    <dgm:cxn modelId="{AF3AEFBB-2E36-41E0-A9E6-0BA0149DCCA2}" type="presOf" srcId="{DCFAFDBB-9790-4BC6-8745-654C6A615E76}" destId="{69D0A896-404A-4253-873D-FE26B8C4F715}" srcOrd="0" destOrd="2" presId="urn:microsoft.com/office/officeart/2018/2/layout/IconVerticalSolidList"/>
    <dgm:cxn modelId="{332B06C2-ED7C-48B5-89D8-87C494AA81AC}" type="presOf" srcId="{89627BD1-1BB8-4E54-943A-462D1A1D71B3}" destId="{4B8440DF-581B-48AF-B1F3-03A3A9CCF842}" srcOrd="0" destOrd="0" presId="urn:microsoft.com/office/officeart/2018/2/layout/IconVerticalSolidList"/>
    <dgm:cxn modelId="{8EC475E9-C840-4E7F-BE41-DFE478518A7F}" srcId="{CE2C297A-C31A-4621-B5C1-300FBF3EB0B8}" destId="{8707BC50-3AAB-46A2-88E6-DE5BECC9490C}" srcOrd="1" destOrd="0" parTransId="{D71EA137-D708-4B4B-88B3-5DFE70B69A88}" sibTransId="{E9371634-49A3-4A9C-BC54-0186837B81A0}"/>
    <dgm:cxn modelId="{002797FC-DB62-481A-BEF3-D05967975F84}" srcId="{CE2C297A-C31A-4621-B5C1-300FBF3EB0B8}" destId="{89627BD1-1BB8-4E54-943A-462D1A1D71B3}" srcOrd="3" destOrd="0" parTransId="{EABB8BA8-4206-4412-B594-B0D7CD1653DB}" sibTransId="{D73AE69C-C185-4A84-BE7E-0C84489A1403}"/>
    <dgm:cxn modelId="{D1E1165D-EBE2-4E8D-97D3-0F374BAACB10}" type="presParOf" srcId="{DC6CFC73-AEFB-4A1D-808D-BA3EB182F2E3}" destId="{C3DB9CF7-67AD-4F83-BA45-C59D699CCE63}" srcOrd="0" destOrd="0" presId="urn:microsoft.com/office/officeart/2018/2/layout/IconVerticalSolidList"/>
    <dgm:cxn modelId="{719B0DFC-48F2-4CCF-A329-74BC66E8E3F4}" type="presParOf" srcId="{C3DB9CF7-67AD-4F83-BA45-C59D699CCE63}" destId="{62D8475B-1D20-4135-982A-C8AFBA5CDADE}" srcOrd="0" destOrd="0" presId="urn:microsoft.com/office/officeart/2018/2/layout/IconVerticalSolidList"/>
    <dgm:cxn modelId="{6CEB5E72-034F-436C-84DB-C5ADC3AE675B}" type="presParOf" srcId="{C3DB9CF7-67AD-4F83-BA45-C59D699CCE63}" destId="{698C6CCA-249F-43F9-B543-2CFB5C062F72}" srcOrd="1" destOrd="0" presId="urn:microsoft.com/office/officeart/2018/2/layout/IconVerticalSolidList"/>
    <dgm:cxn modelId="{AA16ECA0-0228-4A09-A66E-585D07B7FCC8}" type="presParOf" srcId="{C3DB9CF7-67AD-4F83-BA45-C59D699CCE63}" destId="{EB08875B-471A-47B2-9CC7-1C9A7800F3F1}" srcOrd="2" destOrd="0" presId="urn:microsoft.com/office/officeart/2018/2/layout/IconVerticalSolidList"/>
    <dgm:cxn modelId="{9D722688-F620-42E4-8167-EEF4120A153D}" type="presParOf" srcId="{C3DB9CF7-67AD-4F83-BA45-C59D699CCE63}" destId="{3FFF79D8-217E-4C86-9D56-49550FA37EE7}" srcOrd="3" destOrd="0" presId="urn:microsoft.com/office/officeart/2018/2/layout/IconVerticalSolidList"/>
    <dgm:cxn modelId="{3D838DC2-153B-4E81-A46A-FDCEB3455228}" type="presParOf" srcId="{DC6CFC73-AEFB-4A1D-808D-BA3EB182F2E3}" destId="{E1AFF976-C899-495A-99FC-4EE571D3FC8D}" srcOrd="1" destOrd="0" presId="urn:microsoft.com/office/officeart/2018/2/layout/IconVerticalSolidList"/>
    <dgm:cxn modelId="{BEEE846E-B805-4E3B-ACB3-26E65A7AC759}" type="presParOf" srcId="{DC6CFC73-AEFB-4A1D-808D-BA3EB182F2E3}" destId="{FB997EEE-5022-44C5-81E3-0469A255C389}" srcOrd="2" destOrd="0" presId="urn:microsoft.com/office/officeart/2018/2/layout/IconVerticalSolidList"/>
    <dgm:cxn modelId="{2F343919-0824-480A-9702-2DAF7480D829}" type="presParOf" srcId="{FB997EEE-5022-44C5-81E3-0469A255C389}" destId="{4CBBBCAF-CAC8-4508-A68B-713973CC6B59}" srcOrd="0" destOrd="0" presId="urn:microsoft.com/office/officeart/2018/2/layout/IconVerticalSolidList"/>
    <dgm:cxn modelId="{775F2540-E49D-497A-8680-91F63B1BC8E1}" type="presParOf" srcId="{FB997EEE-5022-44C5-81E3-0469A255C389}" destId="{B14783B5-CBEF-46EE-B321-6A0968BDE925}" srcOrd="1" destOrd="0" presId="urn:microsoft.com/office/officeart/2018/2/layout/IconVerticalSolidList"/>
    <dgm:cxn modelId="{F4B66242-380E-41EE-9862-592DA01BAEA3}" type="presParOf" srcId="{FB997EEE-5022-44C5-81E3-0469A255C389}" destId="{E582453B-BEDA-4644-A823-38FB8A996FE1}" srcOrd="2" destOrd="0" presId="urn:microsoft.com/office/officeart/2018/2/layout/IconVerticalSolidList"/>
    <dgm:cxn modelId="{A6DD48E8-8355-417D-9BBF-5138805A68AA}" type="presParOf" srcId="{FB997EEE-5022-44C5-81E3-0469A255C389}" destId="{81856C6E-39AF-42E9-AF33-3E12EA44002E}" srcOrd="3" destOrd="0" presId="urn:microsoft.com/office/officeart/2018/2/layout/IconVerticalSolidList"/>
    <dgm:cxn modelId="{4AF289D4-6017-4589-991F-EE3564B7215B}" type="presParOf" srcId="{DC6CFC73-AEFB-4A1D-808D-BA3EB182F2E3}" destId="{DA137FD6-F9C4-43A6-BCE0-B7CBA3B57F24}" srcOrd="3" destOrd="0" presId="urn:microsoft.com/office/officeart/2018/2/layout/IconVerticalSolidList"/>
    <dgm:cxn modelId="{4C39704B-40E8-4641-A8B7-59FCC673048D}" type="presParOf" srcId="{DC6CFC73-AEFB-4A1D-808D-BA3EB182F2E3}" destId="{65B20B53-69A7-4D3D-BBF7-4F606CB89DF3}" srcOrd="4" destOrd="0" presId="urn:microsoft.com/office/officeart/2018/2/layout/IconVerticalSolidList"/>
    <dgm:cxn modelId="{773C6DDB-327B-4397-A1E7-894D559F791F}" type="presParOf" srcId="{65B20B53-69A7-4D3D-BBF7-4F606CB89DF3}" destId="{3FBD80B2-4136-4516-8C9A-14F50585CD06}" srcOrd="0" destOrd="0" presId="urn:microsoft.com/office/officeart/2018/2/layout/IconVerticalSolidList"/>
    <dgm:cxn modelId="{1D80531B-DD00-4016-8E73-756A130EA2D1}" type="presParOf" srcId="{65B20B53-69A7-4D3D-BBF7-4F606CB89DF3}" destId="{77C461D2-3C2A-4825-AB34-300B5FAEC566}" srcOrd="1" destOrd="0" presId="urn:microsoft.com/office/officeart/2018/2/layout/IconVerticalSolidList"/>
    <dgm:cxn modelId="{C7585BA5-1E5E-4FBD-9D00-5FFC88957AEB}" type="presParOf" srcId="{65B20B53-69A7-4D3D-BBF7-4F606CB89DF3}" destId="{BCE9059A-2797-4412-AD6F-92CEB9858810}" srcOrd="2" destOrd="0" presId="urn:microsoft.com/office/officeart/2018/2/layout/IconVerticalSolidList"/>
    <dgm:cxn modelId="{4D82A61C-2003-43F1-AAD2-3C1ED7664489}" type="presParOf" srcId="{65B20B53-69A7-4D3D-BBF7-4F606CB89DF3}" destId="{D81AF51E-22F9-4FC0-BE41-BF54FE099D67}" srcOrd="3" destOrd="0" presId="urn:microsoft.com/office/officeart/2018/2/layout/IconVerticalSolidList"/>
    <dgm:cxn modelId="{A5B9CBC8-5AD4-44AD-9BD1-2E19793CDA47}" type="presParOf" srcId="{65B20B53-69A7-4D3D-BBF7-4F606CB89DF3}" destId="{69D0A896-404A-4253-873D-FE26B8C4F715}" srcOrd="4" destOrd="0" presId="urn:microsoft.com/office/officeart/2018/2/layout/IconVerticalSolidList"/>
    <dgm:cxn modelId="{9DF8DC62-7234-4E15-97C1-1E45696548F7}" type="presParOf" srcId="{DC6CFC73-AEFB-4A1D-808D-BA3EB182F2E3}" destId="{E6B83194-35F9-4392-98B2-A0197BFA9EA8}" srcOrd="5" destOrd="0" presId="urn:microsoft.com/office/officeart/2018/2/layout/IconVerticalSolidList"/>
    <dgm:cxn modelId="{DA1115DF-168A-468B-91B0-99CE29E7B563}" type="presParOf" srcId="{DC6CFC73-AEFB-4A1D-808D-BA3EB182F2E3}" destId="{E545131A-0654-410A-86E7-A02A1655FED4}" srcOrd="6" destOrd="0" presId="urn:microsoft.com/office/officeart/2018/2/layout/IconVerticalSolidList"/>
    <dgm:cxn modelId="{FBBB0981-D467-46BF-A6C0-921DB5E92A7D}" type="presParOf" srcId="{E545131A-0654-410A-86E7-A02A1655FED4}" destId="{A85B7FCE-C8AE-4A27-9D8F-2E995E9719E0}" srcOrd="0" destOrd="0" presId="urn:microsoft.com/office/officeart/2018/2/layout/IconVerticalSolidList"/>
    <dgm:cxn modelId="{6D595FAC-DF35-463B-848D-93F453D02C6A}" type="presParOf" srcId="{E545131A-0654-410A-86E7-A02A1655FED4}" destId="{3835C146-3D25-437B-BFB7-4FAE6E6AD0FE}" srcOrd="1" destOrd="0" presId="urn:microsoft.com/office/officeart/2018/2/layout/IconVerticalSolidList"/>
    <dgm:cxn modelId="{1F7599CD-2D0C-483B-B84A-E175FEDDDC87}" type="presParOf" srcId="{E545131A-0654-410A-86E7-A02A1655FED4}" destId="{89BA6BD9-E13D-4D80-878A-29737C1D4C71}" srcOrd="2" destOrd="0" presId="urn:microsoft.com/office/officeart/2018/2/layout/IconVerticalSolidList"/>
    <dgm:cxn modelId="{95D4E763-9BEC-43F2-9201-685F6548770B}" type="presParOf" srcId="{E545131A-0654-410A-86E7-A02A1655FED4}" destId="{4B8440DF-581B-48AF-B1F3-03A3A9CCF84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4785CB-8371-4717-B72A-A56BE65B746D}" type="doc">
      <dgm:prSet loTypeId="urn:microsoft.com/office/officeart/2005/8/layout/matrix3" loCatId="matrix" qsTypeId="urn:microsoft.com/office/officeart/2005/8/quickstyle/simple2" qsCatId="simple" csTypeId="urn:microsoft.com/office/officeart/2005/8/colors/colorful2" csCatId="colorful"/>
      <dgm:spPr/>
      <dgm:t>
        <a:bodyPr/>
        <a:lstStyle/>
        <a:p>
          <a:endParaRPr lang="en-US"/>
        </a:p>
      </dgm:t>
    </dgm:pt>
    <dgm:pt modelId="{805972B6-586C-4FE9-B621-BF80FAEBECB6}">
      <dgm:prSet/>
      <dgm:spPr/>
      <dgm:t>
        <a:bodyPr/>
        <a:lstStyle/>
        <a:p>
          <a:r>
            <a:rPr lang="en-US"/>
            <a:t>On-campus – properties or areas most commonly used on campus </a:t>
          </a:r>
        </a:p>
      </dgm:t>
    </dgm:pt>
    <dgm:pt modelId="{1C38FC38-19ED-472F-96AB-BA550295E846}" type="parTrans" cxnId="{D0ED291F-470D-40D0-964B-F83FA9773C0E}">
      <dgm:prSet/>
      <dgm:spPr/>
      <dgm:t>
        <a:bodyPr/>
        <a:lstStyle/>
        <a:p>
          <a:endParaRPr lang="en-US"/>
        </a:p>
      </dgm:t>
    </dgm:pt>
    <dgm:pt modelId="{9C02EDFD-A135-4539-80FA-89231AD8358C}" type="sibTrans" cxnId="{D0ED291F-470D-40D0-964B-F83FA9773C0E}">
      <dgm:prSet/>
      <dgm:spPr/>
      <dgm:t>
        <a:bodyPr/>
        <a:lstStyle/>
        <a:p>
          <a:endParaRPr lang="en-US"/>
        </a:p>
      </dgm:t>
    </dgm:pt>
    <dgm:pt modelId="{4FD2C367-1EA7-46D7-91E5-6DFEAAB4E72C}">
      <dgm:prSet/>
      <dgm:spPr/>
      <dgm:t>
        <a:bodyPr/>
        <a:lstStyle/>
        <a:p>
          <a:r>
            <a:rPr lang="en-US"/>
            <a:t>On-campus res. hall – subset of on-campus properties where students reside</a:t>
          </a:r>
        </a:p>
      </dgm:t>
    </dgm:pt>
    <dgm:pt modelId="{C5631188-F33C-4504-8B03-F7F62BDFFB3E}" type="parTrans" cxnId="{028ABCF1-124D-4205-AED9-8045E6F1A932}">
      <dgm:prSet/>
      <dgm:spPr/>
      <dgm:t>
        <a:bodyPr/>
        <a:lstStyle/>
        <a:p>
          <a:endParaRPr lang="en-US"/>
        </a:p>
      </dgm:t>
    </dgm:pt>
    <dgm:pt modelId="{F16AAC7F-B5F5-4FD7-8B8C-16708A4FF860}" type="sibTrans" cxnId="{028ABCF1-124D-4205-AED9-8045E6F1A932}">
      <dgm:prSet/>
      <dgm:spPr/>
      <dgm:t>
        <a:bodyPr/>
        <a:lstStyle/>
        <a:p>
          <a:endParaRPr lang="en-US"/>
        </a:p>
      </dgm:t>
    </dgm:pt>
    <dgm:pt modelId="{FFD168AA-E5D4-4ECA-BBF1-E5FC6AF0A192}">
      <dgm:prSet/>
      <dgm:spPr/>
      <dgm:t>
        <a:bodyPr/>
        <a:lstStyle/>
        <a:p>
          <a:r>
            <a:rPr lang="en-US"/>
            <a:t>Public Property – sidewalks and roadways throughout the campus and bordering campus</a:t>
          </a:r>
        </a:p>
      </dgm:t>
    </dgm:pt>
    <dgm:pt modelId="{7961F71B-DEA7-4DF1-91CA-E8B936EA5E9B}" type="parTrans" cxnId="{4EC1B5A2-0076-43AD-B6A0-F8FEFDCD6826}">
      <dgm:prSet/>
      <dgm:spPr/>
      <dgm:t>
        <a:bodyPr/>
        <a:lstStyle/>
        <a:p>
          <a:endParaRPr lang="en-US"/>
        </a:p>
      </dgm:t>
    </dgm:pt>
    <dgm:pt modelId="{39D0A371-3C91-4B83-BC4B-285BCBF6F8E3}" type="sibTrans" cxnId="{4EC1B5A2-0076-43AD-B6A0-F8FEFDCD6826}">
      <dgm:prSet/>
      <dgm:spPr/>
      <dgm:t>
        <a:bodyPr/>
        <a:lstStyle/>
        <a:p>
          <a:endParaRPr lang="en-US"/>
        </a:p>
      </dgm:t>
    </dgm:pt>
    <dgm:pt modelId="{A8ACF52C-BFAA-4934-87F5-FD9C44B53D53}">
      <dgm:prSet/>
      <dgm:spPr/>
      <dgm:t>
        <a:bodyPr/>
        <a:lstStyle/>
        <a:p>
          <a:r>
            <a:rPr lang="en-US"/>
            <a:t>Non-campus property or building – owned, controlled, or leased by the university</a:t>
          </a:r>
        </a:p>
      </dgm:t>
    </dgm:pt>
    <dgm:pt modelId="{BAD6CE41-1952-45CF-9220-9A1A9AACA798}" type="parTrans" cxnId="{42FEBB4C-AE55-4FFF-A05B-C8E1289368BF}">
      <dgm:prSet/>
      <dgm:spPr/>
      <dgm:t>
        <a:bodyPr/>
        <a:lstStyle/>
        <a:p>
          <a:endParaRPr lang="en-US"/>
        </a:p>
      </dgm:t>
    </dgm:pt>
    <dgm:pt modelId="{BA91B6AF-A5A2-480F-944B-0EFF3E14E449}" type="sibTrans" cxnId="{42FEBB4C-AE55-4FFF-A05B-C8E1289368BF}">
      <dgm:prSet/>
      <dgm:spPr/>
      <dgm:t>
        <a:bodyPr/>
        <a:lstStyle/>
        <a:p>
          <a:endParaRPr lang="en-US"/>
        </a:p>
      </dgm:t>
    </dgm:pt>
    <dgm:pt modelId="{309BE410-422A-4DEE-920F-B21F663B541B}" type="pres">
      <dgm:prSet presAssocID="{0A4785CB-8371-4717-B72A-A56BE65B746D}" presName="matrix" presStyleCnt="0">
        <dgm:presLayoutVars>
          <dgm:chMax val="1"/>
          <dgm:dir/>
          <dgm:resizeHandles val="exact"/>
        </dgm:presLayoutVars>
      </dgm:prSet>
      <dgm:spPr/>
    </dgm:pt>
    <dgm:pt modelId="{0616FDC6-3AD3-4985-9E0C-61D4C38EDD89}" type="pres">
      <dgm:prSet presAssocID="{0A4785CB-8371-4717-B72A-A56BE65B746D}" presName="diamond" presStyleLbl="bgShp" presStyleIdx="0" presStyleCnt="1"/>
      <dgm:spPr/>
    </dgm:pt>
    <dgm:pt modelId="{A72E2793-FCFD-4BCA-B5D1-68385C01347C}" type="pres">
      <dgm:prSet presAssocID="{0A4785CB-8371-4717-B72A-A56BE65B746D}" presName="quad1" presStyleLbl="node1" presStyleIdx="0" presStyleCnt="4">
        <dgm:presLayoutVars>
          <dgm:chMax val="0"/>
          <dgm:chPref val="0"/>
          <dgm:bulletEnabled val="1"/>
        </dgm:presLayoutVars>
      </dgm:prSet>
      <dgm:spPr/>
    </dgm:pt>
    <dgm:pt modelId="{A1635FE5-27B5-4836-BC70-AB08EC4EDCD9}" type="pres">
      <dgm:prSet presAssocID="{0A4785CB-8371-4717-B72A-A56BE65B746D}" presName="quad2" presStyleLbl="node1" presStyleIdx="1" presStyleCnt="4">
        <dgm:presLayoutVars>
          <dgm:chMax val="0"/>
          <dgm:chPref val="0"/>
          <dgm:bulletEnabled val="1"/>
        </dgm:presLayoutVars>
      </dgm:prSet>
      <dgm:spPr/>
    </dgm:pt>
    <dgm:pt modelId="{4F0FE27E-96CF-426B-BB72-0FAA3CA68403}" type="pres">
      <dgm:prSet presAssocID="{0A4785CB-8371-4717-B72A-A56BE65B746D}" presName="quad3" presStyleLbl="node1" presStyleIdx="2" presStyleCnt="4">
        <dgm:presLayoutVars>
          <dgm:chMax val="0"/>
          <dgm:chPref val="0"/>
          <dgm:bulletEnabled val="1"/>
        </dgm:presLayoutVars>
      </dgm:prSet>
      <dgm:spPr/>
    </dgm:pt>
    <dgm:pt modelId="{FE99283C-BB16-42EC-80FE-228C086F021C}" type="pres">
      <dgm:prSet presAssocID="{0A4785CB-8371-4717-B72A-A56BE65B746D}" presName="quad4" presStyleLbl="node1" presStyleIdx="3" presStyleCnt="4">
        <dgm:presLayoutVars>
          <dgm:chMax val="0"/>
          <dgm:chPref val="0"/>
          <dgm:bulletEnabled val="1"/>
        </dgm:presLayoutVars>
      </dgm:prSet>
      <dgm:spPr/>
    </dgm:pt>
  </dgm:ptLst>
  <dgm:cxnLst>
    <dgm:cxn modelId="{BEA71003-DB25-429A-9BE5-78AA89E36AEC}" type="presOf" srcId="{A8ACF52C-BFAA-4934-87F5-FD9C44B53D53}" destId="{FE99283C-BB16-42EC-80FE-228C086F021C}" srcOrd="0" destOrd="0" presId="urn:microsoft.com/office/officeart/2005/8/layout/matrix3"/>
    <dgm:cxn modelId="{D0ED291F-470D-40D0-964B-F83FA9773C0E}" srcId="{0A4785CB-8371-4717-B72A-A56BE65B746D}" destId="{805972B6-586C-4FE9-B621-BF80FAEBECB6}" srcOrd="0" destOrd="0" parTransId="{1C38FC38-19ED-472F-96AB-BA550295E846}" sibTransId="{9C02EDFD-A135-4539-80FA-89231AD8358C}"/>
    <dgm:cxn modelId="{39C1A72C-3F2B-4CDF-998D-9DB97514994C}" type="presOf" srcId="{4FD2C367-1EA7-46D7-91E5-6DFEAAB4E72C}" destId="{A1635FE5-27B5-4836-BC70-AB08EC4EDCD9}" srcOrd="0" destOrd="0" presId="urn:microsoft.com/office/officeart/2005/8/layout/matrix3"/>
    <dgm:cxn modelId="{42FEBB4C-AE55-4FFF-A05B-C8E1289368BF}" srcId="{0A4785CB-8371-4717-B72A-A56BE65B746D}" destId="{A8ACF52C-BFAA-4934-87F5-FD9C44B53D53}" srcOrd="3" destOrd="0" parTransId="{BAD6CE41-1952-45CF-9220-9A1A9AACA798}" sibTransId="{BA91B6AF-A5A2-480F-944B-0EFF3E14E449}"/>
    <dgm:cxn modelId="{4EC1B5A2-0076-43AD-B6A0-F8FEFDCD6826}" srcId="{0A4785CB-8371-4717-B72A-A56BE65B746D}" destId="{FFD168AA-E5D4-4ECA-BBF1-E5FC6AF0A192}" srcOrd="2" destOrd="0" parTransId="{7961F71B-DEA7-4DF1-91CA-E8B936EA5E9B}" sibTransId="{39D0A371-3C91-4B83-BC4B-285BCBF6F8E3}"/>
    <dgm:cxn modelId="{33417AB7-5AB6-45BB-A34F-3EEB12A81439}" type="presOf" srcId="{805972B6-586C-4FE9-B621-BF80FAEBECB6}" destId="{A72E2793-FCFD-4BCA-B5D1-68385C01347C}" srcOrd="0" destOrd="0" presId="urn:microsoft.com/office/officeart/2005/8/layout/matrix3"/>
    <dgm:cxn modelId="{3458C8BB-D560-4D7A-8819-B42804F2461C}" type="presOf" srcId="{0A4785CB-8371-4717-B72A-A56BE65B746D}" destId="{309BE410-422A-4DEE-920F-B21F663B541B}" srcOrd="0" destOrd="0" presId="urn:microsoft.com/office/officeart/2005/8/layout/matrix3"/>
    <dgm:cxn modelId="{0C4985BE-489F-466D-9F34-CB5F55B9371B}" type="presOf" srcId="{FFD168AA-E5D4-4ECA-BBF1-E5FC6AF0A192}" destId="{4F0FE27E-96CF-426B-BB72-0FAA3CA68403}" srcOrd="0" destOrd="0" presId="urn:microsoft.com/office/officeart/2005/8/layout/matrix3"/>
    <dgm:cxn modelId="{028ABCF1-124D-4205-AED9-8045E6F1A932}" srcId="{0A4785CB-8371-4717-B72A-A56BE65B746D}" destId="{4FD2C367-1EA7-46D7-91E5-6DFEAAB4E72C}" srcOrd="1" destOrd="0" parTransId="{C5631188-F33C-4504-8B03-F7F62BDFFB3E}" sibTransId="{F16AAC7F-B5F5-4FD7-8B8C-16708A4FF860}"/>
    <dgm:cxn modelId="{74F42300-81B2-4F39-A625-958060039839}" type="presParOf" srcId="{309BE410-422A-4DEE-920F-B21F663B541B}" destId="{0616FDC6-3AD3-4985-9E0C-61D4C38EDD89}" srcOrd="0" destOrd="0" presId="urn:microsoft.com/office/officeart/2005/8/layout/matrix3"/>
    <dgm:cxn modelId="{F544FD46-F166-470A-A1F9-A98C3200BB69}" type="presParOf" srcId="{309BE410-422A-4DEE-920F-B21F663B541B}" destId="{A72E2793-FCFD-4BCA-B5D1-68385C01347C}" srcOrd="1" destOrd="0" presId="urn:microsoft.com/office/officeart/2005/8/layout/matrix3"/>
    <dgm:cxn modelId="{FF9DBA01-18F3-4851-8975-FAE9F9230FCF}" type="presParOf" srcId="{309BE410-422A-4DEE-920F-B21F663B541B}" destId="{A1635FE5-27B5-4836-BC70-AB08EC4EDCD9}" srcOrd="2" destOrd="0" presId="urn:microsoft.com/office/officeart/2005/8/layout/matrix3"/>
    <dgm:cxn modelId="{6FD3373F-D45B-499D-A4B9-A927B18B2D5F}" type="presParOf" srcId="{309BE410-422A-4DEE-920F-B21F663B541B}" destId="{4F0FE27E-96CF-426B-BB72-0FAA3CA68403}" srcOrd="3" destOrd="0" presId="urn:microsoft.com/office/officeart/2005/8/layout/matrix3"/>
    <dgm:cxn modelId="{3D507D4D-A2B9-48FC-B848-B22DE9DD69F8}" type="presParOf" srcId="{309BE410-422A-4DEE-920F-B21F663B541B}" destId="{FE99283C-BB16-42EC-80FE-228C086F021C}"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917C02-D639-42C1-915E-1F9D8CB4114B}" type="doc">
      <dgm:prSet loTypeId="urn:microsoft.com/office/officeart/2018/2/layout/IconVerticalSolidList" loCatId="icon" qsTypeId="urn:microsoft.com/office/officeart/2005/8/quickstyle/simple4" qsCatId="simple" csTypeId="urn:microsoft.com/office/officeart/2018/5/colors/Iconchunking_neutralbg_colorful1" csCatId="colorful" phldr="1"/>
      <dgm:spPr/>
      <dgm:t>
        <a:bodyPr/>
        <a:lstStyle/>
        <a:p>
          <a:endParaRPr lang="en-US"/>
        </a:p>
      </dgm:t>
    </dgm:pt>
    <dgm:pt modelId="{756A2FF4-0C50-46F1-A9DB-DE654508F6DA}">
      <dgm:prSet/>
      <dgm:spPr/>
      <dgm:t>
        <a:bodyPr/>
        <a:lstStyle/>
        <a:p>
          <a:r>
            <a:rPr lang="en-US"/>
            <a:t>AS SOON AS POSSIBLE</a:t>
          </a:r>
        </a:p>
      </dgm:t>
    </dgm:pt>
    <dgm:pt modelId="{AD42D41F-3786-4CFB-A874-AAB3B56087BE}" type="parTrans" cxnId="{AA004761-645A-40DB-9E36-C69A659CE1BE}">
      <dgm:prSet/>
      <dgm:spPr/>
      <dgm:t>
        <a:bodyPr/>
        <a:lstStyle/>
        <a:p>
          <a:endParaRPr lang="en-US"/>
        </a:p>
      </dgm:t>
    </dgm:pt>
    <dgm:pt modelId="{1ADCE1A6-14AC-44FA-9130-FDFEA0F3B4FF}" type="sibTrans" cxnId="{AA004761-645A-40DB-9E36-C69A659CE1BE}">
      <dgm:prSet/>
      <dgm:spPr/>
      <dgm:t>
        <a:bodyPr/>
        <a:lstStyle/>
        <a:p>
          <a:endParaRPr lang="en-US"/>
        </a:p>
      </dgm:t>
    </dgm:pt>
    <dgm:pt modelId="{4895A16E-660C-46DC-AED9-E4FCCD37582C}">
      <dgm:prSet/>
      <dgm:spPr/>
      <dgm:t>
        <a:bodyPr/>
        <a:lstStyle/>
        <a:p>
          <a:r>
            <a:rPr lang="en-US"/>
            <a:t>The faster a crime is reported, the faster it can be determined if there is an ongoing threat </a:t>
          </a:r>
        </a:p>
      </dgm:t>
    </dgm:pt>
    <dgm:pt modelId="{75D4645F-A1C7-48CF-829B-7BE0F2219538}" type="parTrans" cxnId="{5200B89A-EA24-45C5-BD7D-05295A2A5694}">
      <dgm:prSet/>
      <dgm:spPr/>
      <dgm:t>
        <a:bodyPr/>
        <a:lstStyle/>
        <a:p>
          <a:endParaRPr lang="en-US"/>
        </a:p>
      </dgm:t>
    </dgm:pt>
    <dgm:pt modelId="{4E9C9877-BBE7-4E16-B40F-F600D2AF57F2}" type="sibTrans" cxnId="{5200B89A-EA24-45C5-BD7D-05295A2A5694}">
      <dgm:prSet/>
      <dgm:spPr/>
      <dgm:t>
        <a:bodyPr/>
        <a:lstStyle/>
        <a:p>
          <a:endParaRPr lang="en-US"/>
        </a:p>
      </dgm:t>
    </dgm:pt>
    <dgm:pt modelId="{99DE7094-A839-4C14-B586-55CC228EAB19}" type="pres">
      <dgm:prSet presAssocID="{F8917C02-D639-42C1-915E-1F9D8CB4114B}" presName="root" presStyleCnt="0">
        <dgm:presLayoutVars>
          <dgm:dir/>
          <dgm:resizeHandles val="exact"/>
        </dgm:presLayoutVars>
      </dgm:prSet>
      <dgm:spPr/>
    </dgm:pt>
    <dgm:pt modelId="{A7AEFE4B-5AA5-44A1-B4D8-A19E4A43BA18}" type="pres">
      <dgm:prSet presAssocID="{756A2FF4-0C50-46F1-A9DB-DE654508F6DA}" presName="compNode" presStyleCnt="0"/>
      <dgm:spPr/>
    </dgm:pt>
    <dgm:pt modelId="{9D635F12-1A2F-4C6B-8FDB-52AFEEC5137C}" type="pres">
      <dgm:prSet presAssocID="{756A2FF4-0C50-46F1-A9DB-DE654508F6DA}" presName="bgRect" presStyleLbl="bgShp" presStyleIdx="0" presStyleCnt="2"/>
      <dgm:spPr/>
    </dgm:pt>
    <dgm:pt modelId="{7811A5CF-5789-4073-94E4-DF89D6075B02}" type="pres">
      <dgm:prSet presAssocID="{756A2FF4-0C50-46F1-A9DB-DE654508F6D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rrow: Slight curve"/>
        </a:ext>
      </dgm:extLst>
    </dgm:pt>
    <dgm:pt modelId="{42CBBC8A-4CF8-4355-AB72-6AC06E6817FD}" type="pres">
      <dgm:prSet presAssocID="{756A2FF4-0C50-46F1-A9DB-DE654508F6DA}" presName="spaceRect" presStyleCnt="0"/>
      <dgm:spPr/>
    </dgm:pt>
    <dgm:pt modelId="{13167C02-A939-4FC0-AC88-DAA599039FC3}" type="pres">
      <dgm:prSet presAssocID="{756A2FF4-0C50-46F1-A9DB-DE654508F6DA}" presName="parTx" presStyleLbl="revTx" presStyleIdx="0" presStyleCnt="2">
        <dgm:presLayoutVars>
          <dgm:chMax val="0"/>
          <dgm:chPref val="0"/>
        </dgm:presLayoutVars>
      </dgm:prSet>
      <dgm:spPr/>
    </dgm:pt>
    <dgm:pt modelId="{37DD2D9D-C3C6-497D-B6F1-20F43D937A3E}" type="pres">
      <dgm:prSet presAssocID="{1ADCE1A6-14AC-44FA-9130-FDFEA0F3B4FF}" presName="sibTrans" presStyleCnt="0"/>
      <dgm:spPr/>
    </dgm:pt>
    <dgm:pt modelId="{3C94C4F9-8487-4649-849D-DDCE5EA5ECCA}" type="pres">
      <dgm:prSet presAssocID="{4895A16E-660C-46DC-AED9-E4FCCD37582C}" presName="compNode" presStyleCnt="0"/>
      <dgm:spPr/>
    </dgm:pt>
    <dgm:pt modelId="{611C1BCB-730E-4868-8ECC-68511556B61E}" type="pres">
      <dgm:prSet presAssocID="{4895A16E-660C-46DC-AED9-E4FCCD37582C}" presName="bgRect" presStyleLbl="bgShp" presStyleIdx="1" presStyleCnt="2"/>
      <dgm:spPr/>
    </dgm:pt>
    <dgm:pt modelId="{4F58C3AA-EC15-40B5-9081-58F744B53468}" type="pres">
      <dgm:prSet presAssocID="{4895A16E-660C-46DC-AED9-E4FCCD37582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F8389914-5AB4-4D0A-90A6-FFE357EA1A86}" type="pres">
      <dgm:prSet presAssocID="{4895A16E-660C-46DC-AED9-E4FCCD37582C}" presName="spaceRect" presStyleCnt="0"/>
      <dgm:spPr/>
    </dgm:pt>
    <dgm:pt modelId="{5E523CFC-5EBF-4BB9-8775-34584A9D3C6B}" type="pres">
      <dgm:prSet presAssocID="{4895A16E-660C-46DC-AED9-E4FCCD37582C}" presName="parTx" presStyleLbl="revTx" presStyleIdx="1" presStyleCnt="2">
        <dgm:presLayoutVars>
          <dgm:chMax val="0"/>
          <dgm:chPref val="0"/>
        </dgm:presLayoutVars>
      </dgm:prSet>
      <dgm:spPr/>
    </dgm:pt>
  </dgm:ptLst>
  <dgm:cxnLst>
    <dgm:cxn modelId="{AA004761-645A-40DB-9E36-C69A659CE1BE}" srcId="{F8917C02-D639-42C1-915E-1F9D8CB4114B}" destId="{756A2FF4-0C50-46F1-A9DB-DE654508F6DA}" srcOrd="0" destOrd="0" parTransId="{AD42D41F-3786-4CFB-A874-AAB3B56087BE}" sibTransId="{1ADCE1A6-14AC-44FA-9130-FDFEA0F3B4FF}"/>
    <dgm:cxn modelId="{0523F66F-1B5E-4634-9E15-A9DED573478F}" type="presOf" srcId="{756A2FF4-0C50-46F1-A9DB-DE654508F6DA}" destId="{13167C02-A939-4FC0-AC88-DAA599039FC3}" srcOrd="0" destOrd="0" presId="urn:microsoft.com/office/officeart/2018/2/layout/IconVerticalSolidList"/>
    <dgm:cxn modelId="{5200B89A-EA24-45C5-BD7D-05295A2A5694}" srcId="{F8917C02-D639-42C1-915E-1F9D8CB4114B}" destId="{4895A16E-660C-46DC-AED9-E4FCCD37582C}" srcOrd="1" destOrd="0" parTransId="{75D4645F-A1C7-48CF-829B-7BE0F2219538}" sibTransId="{4E9C9877-BBE7-4E16-B40F-F600D2AF57F2}"/>
    <dgm:cxn modelId="{667FCFBF-6B50-47B4-BBF6-B9DBF4880CE1}" type="presOf" srcId="{4895A16E-660C-46DC-AED9-E4FCCD37582C}" destId="{5E523CFC-5EBF-4BB9-8775-34584A9D3C6B}" srcOrd="0" destOrd="0" presId="urn:microsoft.com/office/officeart/2018/2/layout/IconVerticalSolidList"/>
    <dgm:cxn modelId="{F50D2BDF-B6D2-4374-9783-26EAA1D774EF}" type="presOf" srcId="{F8917C02-D639-42C1-915E-1F9D8CB4114B}" destId="{99DE7094-A839-4C14-B586-55CC228EAB19}" srcOrd="0" destOrd="0" presId="urn:microsoft.com/office/officeart/2018/2/layout/IconVerticalSolidList"/>
    <dgm:cxn modelId="{BEAE7CEB-CBF3-455C-B59A-2BFF8D640011}" type="presParOf" srcId="{99DE7094-A839-4C14-B586-55CC228EAB19}" destId="{A7AEFE4B-5AA5-44A1-B4D8-A19E4A43BA18}" srcOrd="0" destOrd="0" presId="urn:microsoft.com/office/officeart/2018/2/layout/IconVerticalSolidList"/>
    <dgm:cxn modelId="{3CE5B299-7F7D-4C48-9220-C774A5603773}" type="presParOf" srcId="{A7AEFE4B-5AA5-44A1-B4D8-A19E4A43BA18}" destId="{9D635F12-1A2F-4C6B-8FDB-52AFEEC5137C}" srcOrd="0" destOrd="0" presId="urn:microsoft.com/office/officeart/2018/2/layout/IconVerticalSolidList"/>
    <dgm:cxn modelId="{221C5165-B890-42C4-95F4-1FB33C567590}" type="presParOf" srcId="{A7AEFE4B-5AA5-44A1-B4D8-A19E4A43BA18}" destId="{7811A5CF-5789-4073-94E4-DF89D6075B02}" srcOrd="1" destOrd="0" presId="urn:microsoft.com/office/officeart/2018/2/layout/IconVerticalSolidList"/>
    <dgm:cxn modelId="{78143F6D-550A-478F-9A39-3DD3D5A20A40}" type="presParOf" srcId="{A7AEFE4B-5AA5-44A1-B4D8-A19E4A43BA18}" destId="{42CBBC8A-4CF8-4355-AB72-6AC06E6817FD}" srcOrd="2" destOrd="0" presId="urn:microsoft.com/office/officeart/2018/2/layout/IconVerticalSolidList"/>
    <dgm:cxn modelId="{90C44F73-ADFC-49D9-AA7F-2E9AC3D2CE3D}" type="presParOf" srcId="{A7AEFE4B-5AA5-44A1-B4D8-A19E4A43BA18}" destId="{13167C02-A939-4FC0-AC88-DAA599039FC3}" srcOrd="3" destOrd="0" presId="urn:microsoft.com/office/officeart/2018/2/layout/IconVerticalSolidList"/>
    <dgm:cxn modelId="{67234C45-640D-44C9-A664-63469F0F3065}" type="presParOf" srcId="{99DE7094-A839-4C14-B586-55CC228EAB19}" destId="{37DD2D9D-C3C6-497D-B6F1-20F43D937A3E}" srcOrd="1" destOrd="0" presId="urn:microsoft.com/office/officeart/2018/2/layout/IconVerticalSolidList"/>
    <dgm:cxn modelId="{E8B967DB-DB4E-40ED-8448-9FE93D24C0B3}" type="presParOf" srcId="{99DE7094-A839-4C14-B586-55CC228EAB19}" destId="{3C94C4F9-8487-4649-849D-DDCE5EA5ECCA}" srcOrd="2" destOrd="0" presId="urn:microsoft.com/office/officeart/2018/2/layout/IconVerticalSolidList"/>
    <dgm:cxn modelId="{96AD74B5-85F5-4175-B668-2574389B9BEF}" type="presParOf" srcId="{3C94C4F9-8487-4649-849D-DDCE5EA5ECCA}" destId="{611C1BCB-730E-4868-8ECC-68511556B61E}" srcOrd="0" destOrd="0" presId="urn:microsoft.com/office/officeart/2018/2/layout/IconVerticalSolidList"/>
    <dgm:cxn modelId="{8ABEDE89-CE1D-41F2-A025-4106C8C4244D}" type="presParOf" srcId="{3C94C4F9-8487-4649-849D-DDCE5EA5ECCA}" destId="{4F58C3AA-EC15-40B5-9081-58F744B53468}" srcOrd="1" destOrd="0" presId="urn:microsoft.com/office/officeart/2018/2/layout/IconVerticalSolidList"/>
    <dgm:cxn modelId="{9B363479-A191-4E1F-AFBC-09D47E958220}" type="presParOf" srcId="{3C94C4F9-8487-4649-849D-DDCE5EA5ECCA}" destId="{F8389914-5AB4-4D0A-90A6-FFE357EA1A86}" srcOrd="2" destOrd="0" presId="urn:microsoft.com/office/officeart/2018/2/layout/IconVerticalSolidList"/>
    <dgm:cxn modelId="{748A22AB-4A66-4713-B6F4-C3AF7EEA1FDE}" type="presParOf" srcId="{3C94C4F9-8487-4649-849D-DDCE5EA5ECCA}" destId="{5E523CFC-5EBF-4BB9-8775-34584A9D3C6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2E7562A-F7EC-48B6-8F93-E579246B8248}" type="doc">
      <dgm:prSet loTypeId="urn:microsoft.com/office/officeart/2018/5/layout/CenteredIconLabelDescriptionList" loCatId="icon" qsTypeId="urn:microsoft.com/office/officeart/2005/8/quickstyle/simple4" qsCatId="simple" csTypeId="urn:microsoft.com/office/officeart/2018/5/colors/Iconchunking_neutralbg_colorful1" csCatId="colorful" phldr="1"/>
      <dgm:spPr/>
      <dgm:t>
        <a:bodyPr/>
        <a:lstStyle/>
        <a:p>
          <a:endParaRPr lang="en-US"/>
        </a:p>
      </dgm:t>
    </dgm:pt>
    <dgm:pt modelId="{B23E49E4-3BB3-42B9-B702-F395590FF089}">
      <dgm:prSet/>
      <dgm:spPr/>
      <dgm:t>
        <a:bodyPr/>
        <a:lstStyle/>
        <a:p>
          <a:pPr>
            <a:lnSpc>
              <a:spcPct val="100000"/>
            </a:lnSpc>
            <a:defRPr b="1"/>
          </a:pPr>
          <a:r>
            <a:rPr lang="en-US"/>
            <a:t>Call 911</a:t>
          </a:r>
        </a:p>
      </dgm:t>
    </dgm:pt>
    <dgm:pt modelId="{FA468546-E3DC-45F0-8249-89C7CD10BAE6}" type="parTrans" cxnId="{45756345-B0A5-4C92-8531-F907992BB120}">
      <dgm:prSet/>
      <dgm:spPr/>
      <dgm:t>
        <a:bodyPr/>
        <a:lstStyle/>
        <a:p>
          <a:endParaRPr lang="en-US"/>
        </a:p>
      </dgm:t>
    </dgm:pt>
    <dgm:pt modelId="{6E8F8DCD-9A6E-43E8-8486-097EAC6AAB12}" type="sibTrans" cxnId="{45756345-B0A5-4C92-8531-F907992BB120}">
      <dgm:prSet/>
      <dgm:spPr/>
      <dgm:t>
        <a:bodyPr/>
        <a:lstStyle/>
        <a:p>
          <a:endParaRPr lang="en-US"/>
        </a:p>
      </dgm:t>
    </dgm:pt>
    <dgm:pt modelId="{06F64CA2-DB37-4A68-98C7-8F67F96FEDA6}">
      <dgm:prSet/>
      <dgm:spPr/>
      <dgm:t>
        <a:bodyPr/>
        <a:lstStyle/>
        <a:p>
          <a:pPr>
            <a:lnSpc>
              <a:spcPct val="100000"/>
            </a:lnSpc>
          </a:pPr>
          <a:r>
            <a:rPr lang="en-US" dirty="0"/>
            <a:t>Any time the information is an emergency, call 911 immediately</a:t>
          </a:r>
        </a:p>
      </dgm:t>
    </dgm:pt>
    <dgm:pt modelId="{88DB071A-464D-4232-999A-063668817BB0}" type="parTrans" cxnId="{F9C91156-96F6-4A01-8D29-BA1BB9F41569}">
      <dgm:prSet/>
      <dgm:spPr/>
      <dgm:t>
        <a:bodyPr/>
        <a:lstStyle/>
        <a:p>
          <a:endParaRPr lang="en-US"/>
        </a:p>
      </dgm:t>
    </dgm:pt>
    <dgm:pt modelId="{F3A86BEE-8F58-4AE3-9919-4630336AD64C}" type="sibTrans" cxnId="{F9C91156-96F6-4A01-8D29-BA1BB9F41569}">
      <dgm:prSet/>
      <dgm:spPr/>
      <dgm:t>
        <a:bodyPr/>
        <a:lstStyle/>
        <a:p>
          <a:endParaRPr lang="en-US"/>
        </a:p>
      </dgm:t>
    </dgm:pt>
    <dgm:pt modelId="{E6347131-9360-47E4-837F-E829848D72F2}">
      <dgm:prSet/>
      <dgm:spPr/>
      <dgm:t>
        <a:bodyPr/>
        <a:lstStyle/>
        <a:p>
          <a:pPr>
            <a:lnSpc>
              <a:spcPct val="100000"/>
            </a:lnSpc>
          </a:pPr>
          <a:r>
            <a:rPr lang="en-US" dirty="0"/>
            <a:t>911 dispatch will forward the information to Public Safety</a:t>
          </a:r>
        </a:p>
      </dgm:t>
    </dgm:pt>
    <dgm:pt modelId="{975ADD3D-CB83-4286-B5BE-435248BB831C}" type="parTrans" cxnId="{29591DA6-7601-4DBD-A078-091DCC51193F}">
      <dgm:prSet/>
      <dgm:spPr/>
      <dgm:t>
        <a:bodyPr/>
        <a:lstStyle/>
        <a:p>
          <a:endParaRPr lang="en-US"/>
        </a:p>
      </dgm:t>
    </dgm:pt>
    <dgm:pt modelId="{77471B28-22C1-4111-8E42-88690DBC6D7E}" type="sibTrans" cxnId="{29591DA6-7601-4DBD-A078-091DCC51193F}">
      <dgm:prSet/>
      <dgm:spPr/>
      <dgm:t>
        <a:bodyPr/>
        <a:lstStyle/>
        <a:p>
          <a:endParaRPr lang="en-US"/>
        </a:p>
      </dgm:t>
    </dgm:pt>
    <dgm:pt modelId="{B0B504CB-0985-4C63-8E71-052BCD56798A}">
      <dgm:prSet/>
      <dgm:spPr/>
      <dgm:t>
        <a:bodyPr/>
        <a:lstStyle/>
        <a:p>
          <a:pPr>
            <a:lnSpc>
              <a:spcPct val="100000"/>
            </a:lnSpc>
            <a:defRPr b="1"/>
          </a:pPr>
          <a:r>
            <a:rPr lang="en-US"/>
            <a:t>Call Public Safety</a:t>
          </a:r>
        </a:p>
      </dgm:t>
    </dgm:pt>
    <dgm:pt modelId="{823FDEB3-466F-4E79-90FF-6E8A9FD02E12}" type="parTrans" cxnId="{3B12BFC5-A3CB-4097-BB0B-847EBFD59B12}">
      <dgm:prSet/>
      <dgm:spPr/>
      <dgm:t>
        <a:bodyPr/>
        <a:lstStyle/>
        <a:p>
          <a:endParaRPr lang="en-US"/>
        </a:p>
      </dgm:t>
    </dgm:pt>
    <dgm:pt modelId="{532B559E-C22D-4520-9CC3-E94BDE4BF209}" type="sibTrans" cxnId="{3B12BFC5-A3CB-4097-BB0B-847EBFD59B12}">
      <dgm:prSet/>
      <dgm:spPr/>
      <dgm:t>
        <a:bodyPr/>
        <a:lstStyle/>
        <a:p>
          <a:endParaRPr lang="en-US"/>
        </a:p>
      </dgm:t>
    </dgm:pt>
    <dgm:pt modelId="{FCFA4FF2-7142-49F2-83CB-94AF63FAAC12}">
      <dgm:prSet/>
      <dgm:spPr/>
      <dgm:t>
        <a:bodyPr/>
        <a:lstStyle/>
        <a:p>
          <a:pPr>
            <a:lnSpc>
              <a:spcPct val="100000"/>
            </a:lnSpc>
          </a:pPr>
          <a:r>
            <a:rPr lang="en-US" dirty="0"/>
            <a:t>Russellville Campus (479)968-0222</a:t>
          </a:r>
        </a:p>
        <a:p>
          <a:pPr>
            <a:lnSpc>
              <a:spcPct val="100000"/>
            </a:lnSpc>
          </a:pPr>
          <a:r>
            <a:rPr lang="en-US" dirty="0"/>
            <a:t>Ozark Campus (479)508-3359</a:t>
          </a:r>
        </a:p>
        <a:p>
          <a:pPr>
            <a:lnSpc>
              <a:spcPct val="100000"/>
            </a:lnSpc>
          </a:pPr>
          <a:r>
            <a:rPr lang="en-US" dirty="0"/>
            <a:t>Office hours: 8 a.m. To 5 p.m. </a:t>
          </a:r>
        </a:p>
        <a:p>
          <a:pPr>
            <a:lnSpc>
              <a:spcPct val="100000"/>
            </a:lnSpc>
          </a:pPr>
          <a:r>
            <a:rPr lang="en-US" dirty="0"/>
            <a:t>(All calls after 5 p.m. and before 8 a.m. are forwarded to Pope County Dispatch for the Russellville Campus)</a:t>
          </a:r>
        </a:p>
      </dgm:t>
    </dgm:pt>
    <dgm:pt modelId="{51E5C10E-791C-4485-948A-99B0C2E6C09E}" type="parTrans" cxnId="{49BA33B9-03CB-42E0-85EA-1BFCA0C4B20F}">
      <dgm:prSet/>
      <dgm:spPr/>
      <dgm:t>
        <a:bodyPr/>
        <a:lstStyle/>
        <a:p>
          <a:endParaRPr lang="en-US"/>
        </a:p>
      </dgm:t>
    </dgm:pt>
    <dgm:pt modelId="{D7B68358-7F21-481A-96BE-8642384B0842}" type="sibTrans" cxnId="{49BA33B9-03CB-42E0-85EA-1BFCA0C4B20F}">
      <dgm:prSet/>
      <dgm:spPr/>
      <dgm:t>
        <a:bodyPr/>
        <a:lstStyle/>
        <a:p>
          <a:endParaRPr lang="en-US"/>
        </a:p>
      </dgm:t>
    </dgm:pt>
    <dgm:pt modelId="{290B7988-A347-4CD1-9A34-17A6B15D3D23}">
      <dgm:prSet/>
      <dgm:spPr/>
      <dgm:t>
        <a:bodyPr/>
        <a:lstStyle/>
        <a:p>
          <a:pPr>
            <a:lnSpc>
              <a:spcPct val="100000"/>
            </a:lnSpc>
            <a:defRPr b="1"/>
          </a:pPr>
          <a:r>
            <a:rPr lang="en-US"/>
            <a:t>Online Reporting form</a:t>
          </a:r>
        </a:p>
      </dgm:t>
    </dgm:pt>
    <dgm:pt modelId="{91F68C5D-3671-44EA-8A35-AF24C670A39F}" type="parTrans" cxnId="{9B8C350C-32BD-4579-B55A-E0C91B59AACB}">
      <dgm:prSet/>
      <dgm:spPr/>
      <dgm:t>
        <a:bodyPr/>
        <a:lstStyle/>
        <a:p>
          <a:endParaRPr lang="en-US"/>
        </a:p>
      </dgm:t>
    </dgm:pt>
    <dgm:pt modelId="{C5AF0CF4-EA7A-4E8C-8B19-5B676E9CEDF1}" type="sibTrans" cxnId="{9B8C350C-32BD-4579-B55A-E0C91B59AACB}">
      <dgm:prSet/>
      <dgm:spPr/>
      <dgm:t>
        <a:bodyPr/>
        <a:lstStyle/>
        <a:p>
          <a:endParaRPr lang="en-US"/>
        </a:p>
      </dgm:t>
    </dgm:pt>
    <dgm:pt modelId="{3AF2BD0D-E3C8-4290-BD7C-F21EC3D90FCF}">
      <dgm:prSet/>
      <dgm:spPr/>
      <dgm:t>
        <a:bodyPr/>
        <a:lstStyle/>
        <a:p>
          <a:pPr>
            <a:lnSpc>
              <a:spcPct val="100000"/>
            </a:lnSpc>
          </a:pPr>
          <a:r>
            <a:rPr lang="en-US"/>
            <a:t>Fill out the online reporting form with as much information as possible</a:t>
          </a:r>
        </a:p>
      </dgm:t>
    </dgm:pt>
    <dgm:pt modelId="{93C2058A-7331-4B6C-9820-246AED82FA9A}" type="parTrans" cxnId="{4EE314A2-DFE0-4CB7-87C9-3131FCFDA26A}">
      <dgm:prSet/>
      <dgm:spPr/>
      <dgm:t>
        <a:bodyPr/>
        <a:lstStyle/>
        <a:p>
          <a:endParaRPr lang="en-US"/>
        </a:p>
      </dgm:t>
    </dgm:pt>
    <dgm:pt modelId="{61979E6D-821D-4AD1-AB1F-36971B623261}" type="sibTrans" cxnId="{4EE314A2-DFE0-4CB7-87C9-3131FCFDA26A}">
      <dgm:prSet/>
      <dgm:spPr/>
      <dgm:t>
        <a:bodyPr/>
        <a:lstStyle/>
        <a:p>
          <a:endParaRPr lang="en-US"/>
        </a:p>
      </dgm:t>
    </dgm:pt>
    <dgm:pt modelId="{67A26EBA-AEE8-4703-973A-08F50753169E}">
      <dgm:prSet/>
      <dgm:spPr/>
      <dgm:t>
        <a:bodyPr/>
        <a:lstStyle/>
        <a:p>
          <a:pPr>
            <a:lnSpc>
              <a:spcPct val="100000"/>
            </a:lnSpc>
          </a:pPr>
          <a:r>
            <a:rPr lang="en-US" dirty="0"/>
            <a:t>Public Safety webpage under “How to Make a Report,” in this Blackboard shell, and at </a:t>
          </a:r>
          <a:r>
            <a:rPr lang="en-US" dirty="0">
              <a:hlinkClick xmlns:r="http://schemas.openxmlformats.org/officeDocument/2006/relationships" r:id="rId1"/>
            </a:rPr>
            <a:t>https://www.atu.edu/psafe/crime-report-form.php</a:t>
          </a:r>
          <a:r>
            <a:rPr lang="en-US" dirty="0"/>
            <a:t> </a:t>
          </a:r>
        </a:p>
      </dgm:t>
    </dgm:pt>
    <dgm:pt modelId="{F7B937C0-12A5-44AE-9022-0680FD6C4206}" type="parTrans" cxnId="{17268615-6A02-4A5E-A419-F16E4DDC65FB}">
      <dgm:prSet/>
      <dgm:spPr/>
      <dgm:t>
        <a:bodyPr/>
        <a:lstStyle/>
        <a:p>
          <a:endParaRPr lang="en-US"/>
        </a:p>
      </dgm:t>
    </dgm:pt>
    <dgm:pt modelId="{48BC193F-CC84-4344-8121-D385819EA575}" type="sibTrans" cxnId="{17268615-6A02-4A5E-A419-F16E4DDC65FB}">
      <dgm:prSet/>
      <dgm:spPr/>
      <dgm:t>
        <a:bodyPr/>
        <a:lstStyle/>
        <a:p>
          <a:endParaRPr lang="en-US"/>
        </a:p>
      </dgm:t>
    </dgm:pt>
    <dgm:pt modelId="{9EC79CE5-A3DC-49B9-9E93-9FF56000DA34}" type="pres">
      <dgm:prSet presAssocID="{D2E7562A-F7EC-48B6-8F93-E579246B8248}" presName="root" presStyleCnt="0">
        <dgm:presLayoutVars>
          <dgm:dir/>
          <dgm:resizeHandles val="exact"/>
        </dgm:presLayoutVars>
      </dgm:prSet>
      <dgm:spPr/>
    </dgm:pt>
    <dgm:pt modelId="{36DEE9CC-EFA2-4A90-871C-8BF34ED38EEA}" type="pres">
      <dgm:prSet presAssocID="{B23E49E4-3BB3-42B9-B702-F395590FF089}" presName="compNode" presStyleCnt="0"/>
      <dgm:spPr/>
    </dgm:pt>
    <dgm:pt modelId="{4A58EA9C-CEA5-4380-84BF-D6D000793676}" type="pres">
      <dgm:prSet presAssocID="{B23E49E4-3BB3-42B9-B702-F395590FF089}"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Telephone"/>
        </a:ext>
      </dgm:extLst>
    </dgm:pt>
    <dgm:pt modelId="{8EE7D888-82E4-449E-8FC5-7E6632B741B9}" type="pres">
      <dgm:prSet presAssocID="{B23E49E4-3BB3-42B9-B702-F395590FF089}" presName="iconSpace" presStyleCnt="0"/>
      <dgm:spPr/>
    </dgm:pt>
    <dgm:pt modelId="{C30EDE0C-6B9B-4483-A36E-F44C2EBFAE99}" type="pres">
      <dgm:prSet presAssocID="{B23E49E4-3BB3-42B9-B702-F395590FF089}" presName="parTx" presStyleLbl="revTx" presStyleIdx="0" presStyleCnt="6">
        <dgm:presLayoutVars>
          <dgm:chMax val="0"/>
          <dgm:chPref val="0"/>
        </dgm:presLayoutVars>
      </dgm:prSet>
      <dgm:spPr/>
    </dgm:pt>
    <dgm:pt modelId="{EEFB9521-4CFE-4D67-8551-3E5CE11D3006}" type="pres">
      <dgm:prSet presAssocID="{B23E49E4-3BB3-42B9-B702-F395590FF089}" presName="txSpace" presStyleCnt="0"/>
      <dgm:spPr/>
    </dgm:pt>
    <dgm:pt modelId="{51B9F2E3-A4EC-47F7-BF20-F54AD68DC90F}" type="pres">
      <dgm:prSet presAssocID="{B23E49E4-3BB3-42B9-B702-F395590FF089}" presName="desTx" presStyleLbl="revTx" presStyleIdx="1" presStyleCnt="6" custScaleX="127210" custLinFactNeighborX="-838" custLinFactNeighborY="27110">
        <dgm:presLayoutVars/>
      </dgm:prSet>
      <dgm:spPr/>
    </dgm:pt>
    <dgm:pt modelId="{54AE4313-6CA5-4EDD-B10A-00953739EE29}" type="pres">
      <dgm:prSet presAssocID="{6E8F8DCD-9A6E-43E8-8486-097EAC6AAB12}" presName="sibTrans" presStyleCnt="0"/>
      <dgm:spPr/>
    </dgm:pt>
    <dgm:pt modelId="{F5F9CCD1-69CB-42F7-860B-1F2FB8E0D8CC}" type="pres">
      <dgm:prSet presAssocID="{B0B504CB-0985-4C63-8E71-052BCD56798A}" presName="compNode" presStyleCnt="0"/>
      <dgm:spPr/>
    </dgm:pt>
    <dgm:pt modelId="{C33CECAF-E658-4F34-95B2-AEE4A887C669}" type="pres">
      <dgm:prSet presAssocID="{B0B504CB-0985-4C63-8E71-052BCD56798A}"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Receiver"/>
        </a:ext>
      </dgm:extLst>
    </dgm:pt>
    <dgm:pt modelId="{70313BBF-FB9F-40F3-A911-4CCD0BF275C5}" type="pres">
      <dgm:prSet presAssocID="{B0B504CB-0985-4C63-8E71-052BCD56798A}" presName="iconSpace" presStyleCnt="0"/>
      <dgm:spPr/>
    </dgm:pt>
    <dgm:pt modelId="{8FB723E9-D4E0-4664-AF91-EC1D7F34851A}" type="pres">
      <dgm:prSet presAssocID="{B0B504CB-0985-4C63-8E71-052BCD56798A}" presName="parTx" presStyleLbl="revTx" presStyleIdx="2" presStyleCnt="6">
        <dgm:presLayoutVars>
          <dgm:chMax val="0"/>
          <dgm:chPref val="0"/>
        </dgm:presLayoutVars>
      </dgm:prSet>
      <dgm:spPr/>
    </dgm:pt>
    <dgm:pt modelId="{BFCF3FC4-72C7-46BF-A335-87FB372BAB30}" type="pres">
      <dgm:prSet presAssocID="{B0B504CB-0985-4C63-8E71-052BCD56798A}" presName="txSpace" presStyleCnt="0"/>
      <dgm:spPr/>
    </dgm:pt>
    <dgm:pt modelId="{D06FE433-01DF-4CBF-9F56-7C4BF787C9B0}" type="pres">
      <dgm:prSet presAssocID="{B0B504CB-0985-4C63-8E71-052BCD56798A}" presName="desTx" presStyleLbl="revTx" presStyleIdx="3" presStyleCnt="6" custScaleX="140381" custLinFactNeighborY="21265">
        <dgm:presLayoutVars/>
      </dgm:prSet>
      <dgm:spPr/>
    </dgm:pt>
    <dgm:pt modelId="{9D48E6FB-F5E1-43F3-ABE0-A0A4075D5985}" type="pres">
      <dgm:prSet presAssocID="{532B559E-C22D-4520-9CC3-E94BDE4BF209}" presName="sibTrans" presStyleCnt="0"/>
      <dgm:spPr/>
    </dgm:pt>
    <dgm:pt modelId="{C42FB8A2-7F8F-43C3-A724-C15F79B99000}" type="pres">
      <dgm:prSet presAssocID="{290B7988-A347-4CD1-9A34-17A6B15D3D23}" presName="compNode" presStyleCnt="0"/>
      <dgm:spPr/>
    </dgm:pt>
    <dgm:pt modelId="{40C6E2E1-7B42-406A-B220-4132F998C703}" type="pres">
      <dgm:prSet presAssocID="{290B7988-A347-4CD1-9A34-17A6B15D3D23}"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Checklist"/>
        </a:ext>
      </dgm:extLst>
    </dgm:pt>
    <dgm:pt modelId="{D66A926E-60AC-4095-A979-25C8933DB913}" type="pres">
      <dgm:prSet presAssocID="{290B7988-A347-4CD1-9A34-17A6B15D3D23}" presName="iconSpace" presStyleCnt="0"/>
      <dgm:spPr/>
    </dgm:pt>
    <dgm:pt modelId="{CC3BB66C-CE4B-471E-A923-A470672448CF}" type="pres">
      <dgm:prSet presAssocID="{290B7988-A347-4CD1-9A34-17A6B15D3D23}" presName="parTx" presStyleLbl="revTx" presStyleIdx="4" presStyleCnt="6">
        <dgm:presLayoutVars>
          <dgm:chMax val="0"/>
          <dgm:chPref val="0"/>
        </dgm:presLayoutVars>
      </dgm:prSet>
      <dgm:spPr/>
    </dgm:pt>
    <dgm:pt modelId="{7A42664A-53A1-4060-952A-2E0495CF8CE5}" type="pres">
      <dgm:prSet presAssocID="{290B7988-A347-4CD1-9A34-17A6B15D3D23}" presName="txSpace" presStyleCnt="0"/>
      <dgm:spPr/>
    </dgm:pt>
    <dgm:pt modelId="{0D0D4045-C28F-48CA-9D1E-7E291143B1AA}" type="pres">
      <dgm:prSet presAssocID="{290B7988-A347-4CD1-9A34-17A6B15D3D23}" presName="desTx" presStyleLbl="revTx" presStyleIdx="5" presStyleCnt="6" custScaleX="130178" custLinFactNeighborX="2830" custLinFactNeighborY="27110">
        <dgm:presLayoutVars/>
      </dgm:prSet>
      <dgm:spPr/>
    </dgm:pt>
  </dgm:ptLst>
  <dgm:cxnLst>
    <dgm:cxn modelId="{F6AD9F09-1317-4931-9745-69D1AC57FAD6}" type="presOf" srcId="{B23E49E4-3BB3-42B9-B702-F395590FF089}" destId="{C30EDE0C-6B9B-4483-A36E-F44C2EBFAE99}" srcOrd="0" destOrd="0" presId="urn:microsoft.com/office/officeart/2018/5/layout/CenteredIconLabelDescriptionList"/>
    <dgm:cxn modelId="{9B8C350C-32BD-4579-B55A-E0C91B59AACB}" srcId="{D2E7562A-F7EC-48B6-8F93-E579246B8248}" destId="{290B7988-A347-4CD1-9A34-17A6B15D3D23}" srcOrd="2" destOrd="0" parTransId="{91F68C5D-3671-44EA-8A35-AF24C670A39F}" sibTransId="{C5AF0CF4-EA7A-4E8C-8B19-5B676E9CEDF1}"/>
    <dgm:cxn modelId="{17268615-6A02-4A5E-A419-F16E4DDC65FB}" srcId="{290B7988-A347-4CD1-9A34-17A6B15D3D23}" destId="{67A26EBA-AEE8-4703-973A-08F50753169E}" srcOrd="1" destOrd="0" parTransId="{F7B937C0-12A5-44AE-9022-0680FD6C4206}" sibTransId="{48BC193F-CC84-4344-8121-D385819EA575}"/>
    <dgm:cxn modelId="{7C398028-E068-4107-89FF-E3AF35F983AF}" type="presOf" srcId="{3AF2BD0D-E3C8-4290-BD7C-F21EC3D90FCF}" destId="{0D0D4045-C28F-48CA-9D1E-7E291143B1AA}" srcOrd="0" destOrd="0" presId="urn:microsoft.com/office/officeart/2018/5/layout/CenteredIconLabelDescriptionList"/>
    <dgm:cxn modelId="{4EB04637-05C8-497E-AF44-20295D4B6D1C}" type="presOf" srcId="{B0B504CB-0985-4C63-8E71-052BCD56798A}" destId="{8FB723E9-D4E0-4664-AF91-EC1D7F34851A}" srcOrd="0" destOrd="0" presId="urn:microsoft.com/office/officeart/2018/5/layout/CenteredIconLabelDescriptionList"/>
    <dgm:cxn modelId="{45756345-B0A5-4C92-8531-F907992BB120}" srcId="{D2E7562A-F7EC-48B6-8F93-E579246B8248}" destId="{B23E49E4-3BB3-42B9-B702-F395590FF089}" srcOrd="0" destOrd="0" parTransId="{FA468546-E3DC-45F0-8249-89C7CD10BAE6}" sibTransId="{6E8F8DCD-9A6E-43E8-8486-097EAC6AAB12}"/>
    <dgm:cxn modelId="{F7F5D170-2B12-4C67-B258-D3D0847ECC9C}" type="presOf" srcId="{06F64CA2-DB37-4A68-98C7-8F67F96FEDA6}" destId="{51B9F2E3-A4EC-47F7-BF20-F54AD68DC90F}" srcOrd="0" destOrd="0" presId="urn:microsoft.com/office/officeart/2018/5/layout/CenteredIconLabelDescriptionList"/>
    <dgm:cxn modelId="{F9C91156-96F6-4A01-8D29-BA1BB9F41569}" srcId="{B23E49E4-3BB3-42B9-B702-F395590FF089}" destId="{06F64CA2-DB37-4A68-98C7-8F67F96FEDA6}" srcOrd="0" destOrd="0" parTransId="{88DB071A-464D-4232-999A-063668817BB0}" sibTransId="{F3A86BEE-8F58-4AE3-9919-4630336AD64C}"/>
    <dgm:cxn modelId="{B759677B-4702-48BE-B67F-9700BE3AB077}" type="presOf" srcId="{67A26EBA-AEE8-4703-973A-08F50753169E}" destId="{0D0D4045-C28F-48CA-9D1E-7E291143B1AA}" srcOrd="0" destOrd="1" presId="urn:microsoft.com/office/officeart/2018/5/layout/CenteredIconLabelDescriptionList"/>
    <dgm:cxn modelId="{C786448B-3F15-49B8-B0BE-4EB990F8E38E}" type="presOf" srcId="{E6347131-9360-47E4-837F-E829848D72F2}" destId="{51B9F2E3-A4EC-47F7-BF20-F54AD68DC90F}" srcOrd="0" destOrd="1" presId="urn:microsoft.com/office/officeart/2018/5/layout/CenteredIconLabelDescriptionList"/>
    <dgm:cxn modelId="{ACB37391-BE04-462E-B350-393189477DC6}" type="presOf" srcId="{FCFA4FF2-7142-49F2-83CB-94AF63FAAC12}" destId="{D06FE433-01DF-4CBF-9F56-7C4BF787C9B0}" srcOrd="0" destOrd="0" presId="urn:microsoft.com/office/officeart/2018/5/layout/CenteredIconLabelDescriptionList"/>
    <dgm:cxn modelId="{C3CDAE93-61C5-4157-9D38-F5F26B41B691}" type="presOf" srcId="{290B7988-A347-4CD1-9A34-17A6B15D3D23}" destId="{CC3BB66C-CE4B-471E-A923-A470672448CF}" srcOrd="0" destOrd="0" presId="urn:microsoft.com/office/officeart/2018/5/layout/CenteredIconLabelDescriptionList"/>
    <dgm:cxn modelId="{4EE314A2-DFE0-4CB7-87C9-3131FCFDA26A}" srcId="{290B7988-A347-4CD1-9A34-17A6B15D3D23}" destId="{3AF2BD0D-E3C8-4290-BD7C-F21EC3D90FCF}" srcOrd="0" destOrd="0" parTransId="{93C2058A-7331-4B6C-9820-246AED82FA9A}" sibTransId="{61979E6D-821D-4AD1-AB1F-36971B623261}"/>
    <dgm:cxn modelId="{29591DA6-7601-4DBD-A078-091DCC51193F}" srcId="{B23E49E4-3BB3-42B9-B702-F395590FF089}" destId="{E6347131-9360-47E4-837F-E829848D72F2}" srcOrd="1" destOrd="0" parTransId="{975ADD3D-CB83-4286-B5BE-435248BB831C}" sibTransId="{77471B28-22C1-4111-8E42-88690DBC6D7E}"/>
    <dgm:cxn modelId="{49BA33B9-03CB-42E0-85EA-1BFCA0C4B20F}" srcId="{B0B504CB-0985-4C63-8E71-052BCD56798A}" destId="{FCFA4FF2-7142-49F2-83CB-94AF63FAAC12}" srcOrd="0" destOrd="0" parTransId="{51E5C10E-791C-4485-948A-99B0C2E6C09E}" sibTransId="{D7B68358-7F21-481A-96BE-8642384B0842}"/>
    <dgm:cxn modelId="{3B12BFC5-A3CB-4097-BB0B-847EBFD59B12}" srcId="{D2E7562A-F7EC-48B6-8F93-E579246B8248}" destId="{B0B504CB-0985-4C63-8E71-052BCD56798A}" srcOrd="1" destOrd="0" parTransId="{823FDEB3-466F-4E79-90FF-6E8A9FD02E12}" sibTransId="{532B559E-C22D-4520-9CC3-E94BDE4BF209}"/>
    <dgm:cxn modelId="{B1CC4FFB-4090-4DC5-9E60-E4915A5340AE}" type="presOf" srcId="{D2E7562A-F7EC-48B6-8F93-E579246B8248}" destId="{9EC79CE5-A3DC-49B9-9E93-9FF56000DA34}" srcOrd="0" destOrd="0" presId="urn:microsoft.com/office/officeart/2018/5/layout/CenteredIconLabelDescriptionList"/>
    <dgm:cxn modelId="{4F6F5E49-BF60-42EA-A24D-A3F5463731F1}" type="presParOf" srcId="{9EC79CE5-A3DC-49B9-9E93-9FF56000DA34}" destId="{36DEE9CC-EFA2-4A90-871C-8BF34ED38EEA}" srcOrd="0" destOrd="0" presId="urn:microsoft.com/office/officeart/2018/5/layout/CenteredIconLabelDescriptionList"/>
    <dgm:cxn modelId="{95CE5E8E-4816-4087-B9A0-6B3D4B73477C}" type="presParOf" srcId="{36DEE9CC-EFA2-4A90-871C-8BF34ED38EEA}" destId="{4A58EA9C-CEA5-4380-84BF-D6D000793676}" srcOrd="0" destOrd="0" presId="urn:microsoft.com/office/officeart/2018/5/layout/CenteredIconLabelDescriptionList"/>
    <dgm:cxn modelId="{F0225E20-1E3E-46B7-8832-B45938B1FC3A}" type="presParOf" srcId="{36DEE9CC-EFA2-4A90-871C-8BF34ED38EEA}" destId="{8EE7D888-82E4-449E-8FC5-7E6632B741B9}" srcOrd="1" destOrd="0" presId="urn:microsoft.com/office/officeart/2018/5/layout/CenteredIconLabelDescriptionList"/>
    <dgm:cxn modelId="{043BEF9F-F75C-4B83-A31F-98BB0743F223}" type="presParOf" srcId="{36DEE9CC-EFA2-4A90-871C-8BF34ED38EEA}" destId="{C30EDE0C-6B9B-4483-A36E-F44C2EBFAE99}" srcOrd="2" destOrd="0" presId="urn:microsoft.com/office/officeart/2018/5/layout/CenteredIconLabelDescriptionList"/>
    <dgm:cxn modelId="{29DDD6F6-A454-422B-87FE-3C556C6F5A4E}" type="presParOf" srcId="{36DEE9CC-EFA2-4A90-871C-8BF34ED38EEA}" destId="{EEFB9521-4CFE-4D67-8551-3E5CE11D3006}" srcOrd="3" destOrd="0" presId="urn:microsoft.com/office/officeart/2018/5/layout/CenteredIconLabelDescriptionList"/>
    <dgm:cxn modelId="{DEB8FE90-948D-4AC0-BA69-520B7EED1DEB}" type="presParOf" srcId="{36DEE9CC-EFA2-4A90-871C-8BF34ED38EEA}" destId="{51B9F2E3-A4EC-47F7-BF20-F54AD68DC90F}" srcOrd="4" destOrd="0" presId="urn:microsoft.com/office/officeart/2018/5/layout/CenteredIconLabelDescriptionList"/>
    <dgm:cxn modelId="{A9EDE26E-BB90-4E07-91C7-7ED9761CAB89}" type="presParOf" srcId="{9EC79CE5-A3DC-49B9-9E93-9FF56000DA34}" destId="{54AE4313-6CA5-4EDD-B10A-00953739EE29}" srcOrd="1" destOrd="0" presId="urn:microsoft.com/office/officeart/2018/5/layout/CenteredIconLabelDescriptionList"/>
    <dgm:cxn modelId="{C745D9E2-5E7D-476C-A579-36FBDD1204FC}" type="presParOf" srcId="{9EC79CE5-A3DC-49B9-9E93-9FF56000DA34}" destId="{F5F9CCD1-69CB-42F7-860B-1F2FB8E0D8CC}" srcOrd="2" destOrd="0" presId="urn:microsoft.com/office/officeart/2018/5/layout/CenteredIconLabelDescriptionList"/>
    <dgm:cxn modelId="{B806D083-1DF6-4533-BB65-3EDF66F0ED7D}" type="presParOf" srcId="{F5F9CCD1-69CB-42F7-860B-1F2FB8E0D8CC}" destId="{C33CECAF-E658-4F34-95B2-AEE4A887C669}" srcOrd="0" destOrd="0" presId="urn:microsoft.com/office/officeart/2018/5/layout/CenteredIconLabelDescriptionList"/>
    <dgm:cxn modelId="{E4A0D28A-931B-4A7A-A46F-160AC9634CAB}" type="presParOf" srcId="{F5F9CCD1-69CB-42F7-860B-1F2FB8E0D8CC}" destId="{70313BBF-FB9F-40F3-A911-4CCD0BF275C5}" srcOrd="1" destOrd="0" presId="urn:microsoft.com/office/officeart/2018/5/layout/CenteredIconLabelDescriptionList"/>
    <dgm:cxn modelId="{83AB5993-5823-451A-93B7-85E5D81007A6}" type="presParOf" srcId="{F5F9CCD1-69CB-42F7-860B-1F2FB8E0D8CC}" destId="{8FB723E9-D4E0-4664-AF91-EC1D7F34851A}" srcOrd="2" destOrd="0" presId="urn:microsoft.com/office/officeart/2018/5/layout/CenteredIconLabelDescriptionList"/>
    <dgm:cxn modelId="{F43C8FB5-1F34-472A-97E9-C10C2C83EB7E}" type="presParOf" srcId="{F5F9CCD1-69CB-42F7-860B-1F2FB8E0D8CC}" destId="{BFCF3FC4-72C7-46BF-A335-87FB372BAB30}" srcOrd="3" destOrd="0" presId="urn:microsoft.com/office/officeart/2018/5/layout/CenteredIconLabelDescriptionList"/>
    <dgm:cxn modelId="{1EA48923-E6AB-4E21-828E-DA1FDF63F115}" type="presParOf" srcId="{F5F9CCD1-69CB-42F7-860B-1F2FB8E0D8CC}" destId="{D06FE433-01DF-4CBF-9F56-7C4BF787C9B0}" srcOrd="4" destOrd="0" presId="urn:microsoft.com/office/officeart/2018/5/layout/CenteredIconLabelDescriptionList"/>
    <dgm:cxn modelId="{742E5234-246D-414E-9219-6781899A37A3}" type="presParOf" srcId="{9EC79CE5-A3DC-49B9-9E93-9FF56000DA34}" destId="{9D48E6FB-F5E1-43F3-ABE0-A0A4075D5985}" srcOrd="3" destOrd="0" presId="urn:microsoft.com/office/officeart/2018/5/layout/CenteredIconLabelDescriptionList"/>
    <dgm:cxn modelId="{FEEE2BA1-A228-4ECE-B63E-41487501826D}" type="presParOf" srcId="{9EC79CE5-A3DC-49B9-9E93-9FF56000DA34}" destId="{C42FB8A2-7F8F-43C3-A724-C15F79B99000}" srcOrd="4" destOrd="0" presId="urn:microsoft.com/office/officeart/2018/5/layout/CenteredIconLabelDescriptionList"/>
    <dgm:cxn modelId="{80A6F91D-1A28-4313-8995-E56500AB26D7}" type="presParOf" srcId="{C42FB8A2-7F8F-43C3-A724-C15F79B99000}" destId="{40C6E2E1-7B42-406A-B220-4132F998C703}" srcOrd="0" destOrd="0" presId="urn:microsoft.com/office/officeart/2018/5/layout/CenteredIconLabelDescriptionList"/>
    <dgm:cxn modelId="{610CB35C-6E0F-4175-A77A-44A863B22FCB}" type="presParOf" srcId="{C42FB8A2-7F8F-43C3-A724-C15F79B99000}" destId="{D66A926E-60AC-4095-A979-25C8933DB913}" srcOrd="1" destOrd="0" presId="urn:microsoft.com/office/officeart/2018/5/layout/CenteredIconLabelDescriptionList"/>
    <dgm:cxn modelId="{800365FF-FDEA-4D1C-93AE-1B54FDDE21DF}" type="presParOf" srcId="{C42FB8A2-7F8F-43C3-A724-C15F79B99000}" destId="{CC3BB66C-CE4B-471E-A923-A470672448CF}" srcOrd="2" destOrd="0" presId="urn:microsoft.com/office/officeart/2018/5/layout/CenteredIconLabelDescriptionList"/>
    <dgm:cxn modelId="{E519E099-473E-4129-B785-1998D31EB573}" type="presParOf" srcId="{C42FB8A2-7F8F-43C3-A724-C15F79B99000}" destId="{7A42664A-53A1-4060-952A-2E0495CF8CE5}" srcOrd="3" destOrd="0" presId="urn:microsoft.com/office/officeart/2018/5/layout/CenteredIconLabelDescriptionList"/>
    <dgm:cxn modelId="{049A612C-DBC8-46DF-861D-7B384DC99743}" type="presParOf" srcId="{C42FB8A2-7F8F-43C3-A724-C15F79B99000}" destId="{0D0D4045-C28F-48CA-9D1E-7E291143B1AA}"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87724A9-938B-462B-AB3D-6CD9A3696DD0}" type="doc">
      <dgm:prSet loTypeId="urn:microsoft.com/office/officeart/2005/8/layout/vList5" loCatId="list" qsTypeId="urn:microsoft.com/office/officeart/2005/8/quickstyle/simple2" qsCatId="simple" csTypeId="urn:microsoft.com/office/officeart/2005/8/colors/colorful2" csCatId="colorful" phldr="1"/>
      <dgm:spPr/>
      <dgm:t>
        <a:bodyPr/>
        <a:lstStyle/>
        <a:p>
          <a:endParaRPr lang="en-US"/>
        </a:p>
      </dgm:t>
    </dgm:pt>
    <dgm:pt modelId="{7AE54B89-BC73-4508-895C-E710A389FECF}">
      <dgm:prSet/>
      <dgm:spPr/>
      <dgm:t>
        <a:bodyPr/>
        <a:lstStyle/>
        <a:p>
          <a:r>
            <a:rPr lang="en-US"/>
            <a:t>On Campus</a:t>
          </a:r>
        </a:p>
      </dgm:t>
    </dgm:pt>
    <dgm:pt modelId="{B00BB151-447A-4E0E-BA9F-E6F91E515645}" type="parTrans" cxnId="{E0E496CA-1D97-4696-B39D-F2C36A9577F0}">
      <dgm:prSet/>
      <dgm:spPr/>
      <dgm:t>
        <a:bodyPr/>
        <a:lstStyle/>
        <a:p>
          <a:endParaRPr lang="en-US"/>
        </a:p>
      </dgm:t>
    </dgm:pt>
    <dgm:pt modelId="{100E9C73-9BB8-4D76-AEF6-2F7963A54602}" type="sibTrans" cxnId="{E0E496CA-1D97-4696-B39D-F2C36A9577F0}">
      <dgm:prSet/>
      <dgm:spPr/>
      <dgm:t>
        <a:bodyPr/>
        <a:lstStyle/>
        <a:p>
          <a:endParaRPr lang="en-US"/>
        </a:p>
      </dgm:t>
    </dgm:pt>
    <dgm:pt modelId="{4C291E0B-6F48-4B03-B6D4-677AD90AFA1C}">
      <dgm:prSet/>
      <dgm:spPr/>
      <dgm:t>
        <a:bodyPr/>
        <a:lstStyle/>
        <a:p>
          <a:r>
            <a:rPr lang="en-US" dirty="0">
              <a:solidFill>
                <a:schemeClr val="tx1">
                  <a:lumMod val="75000"/>
                </a:schemeClr>
              </a:solidFill>
            </a:rPr>
            <a:t>Public Safety </a:t>
          </a:r>
        </a:p>
      </dgm:t>
    </dgm:pt>
    <dgm:pt modelId="{7EB7EAE2-279D-48E8-8CD9-CAFDC20822E0}" type="parTrans" cxnId="{04D5EE78-2E9D-4AB8-A50B-02704C55F15D}">
      <dgm:prSet/>
      <dgm:spPr/>
      <dgm:t>
        <a:bodyPr/>
        <a:lstStyle/>
        <a:p>
          <a:endParaRPr lang="en-US"/>
        </a:p>
      </dgm:t>
    </dgm:pt>
    <dgm:pt modelId="{7CA266B5-7F30-4B7C-A774-9D243946FA31}" type="sibTrans" cxnId="{04D5EE78-2E9D-4AB8-A50B-02704C55F15D}">
      <dgm:prSet/>
      <dgm:spPr/>
      <dgm:t>
        <a:bodyPr/>
        <a:lstStyle/>
        <a:p>
          <a:endParaRPr lang="en-US"/>
        </a:p>
      </dgm:t>
    </dgm:pt>
    <dgm:pt modelId="{DC6B94E1-080A-46E3-9247-9E51E3F56F63}">
      <dgm:prSet/>
      <dgm:spPr/>
      <dgm:t>
        <a:bodyPr/>
        <a:lstStyle/>
        <a:p>
          <a:r>
            <a:rPr lang="en-US" dirty="0">
              <a:solidFill>
                <a:schemeClr val="tx1">
                  <a:lumMod val="75000"/>
                </a:schemeClr>
              </a:solidFill>
            </a:rPr>
            <a:t>Health and Wellness Center</a:t>
          </a:r>
        </a:p>
      </dgm:t>
    </dgm:pt>
    <dgm:pt modelId="{1B824F51-4245-4020-BE2C-4846BD100BD7}" type="parTrans" cxnId="{37BF4E22-4498-4509-9951-E390500D2340}">
      <dgm:prSet/>
      <dgm:spPr/>
      <dgm:t>
        <a:bodyPr/>
        <a:lstStyle/>
        <a:p>
          <a:endParaRPr lang="en-US"/>
        </a:p>
      </dgm:t>
    </dgm:pt>
    <dgm:pt modelId="{32140E9B-8B3C-45E9-A841-4358C4DC2B9D}" type="sibTrans" cxnId="{37BF4E22-4498-4509-9951-E390500D2340}">
      <dgm:prSet/>
      <dgm:spPr/>
      <dgm:t>
        <a:bodyPr/>
        <a:lstStyle/>
        <a:p>
          <a:endParaRPr lang="en-US"/>
        </a:p>
      </dgm:t>
    </dgm:pt>
    <dgm:pt modelId="{F447BADF-4006-4950-9C83-87432509F786}">
      <dgm:prSet/>
      <dgm:spPr/>
      <dgm:t>
        <a:bodyPr/>
        <a:lstStyle/>
        <a:p>
          <a:r>
            <a:rPr lang="en-US" dirty="0">
              <a:solidFill>
                <a:schemeClr val="tx1">
                  <a:lumMod val="75000"/>
                </a:schemeClr>
              </a:solidFill>
            </a:rPr>
            <a:t>Counseling Services (</a:t>
          </a:r>
          <a:r>
            <a:rPr lang="en-US" b="1" u="sng" dirty="0">
              <a:solidFill>
                <a:schemeClr val="tx1">
                  <a:lumMod val="75000"/>
                </a:schemeClr>
              </a:solidFill>
            </a:rPr>
            <a:t>only confidential resource</a:t>
          </a:r>
          <a:r>
            <a:rPr lang="en-US" dirty="0">
              <a:solidFill>
                <a:schemeClr val="tx1">
                  <a:lumMod val="75000"/>
                </a:schemeClr>
              </a:solidFill>
            </a:rPr>
            <a:t>)</a:t>
          </a:r>
        </a:p>
      </dgm:t>
    </dgm:pt>
    <dgm:pt modelId="{5FA24153-6B17-42D3-B2C0-F20A92664930}" type="parTrans" cxnId="{7E99399D-18A9-4F55-B83B-30556BED7EE1}">
      <dgm:prSet/>
      <dgm:spPr/>
      <dgm:t>
        <a:bodyPr/>
        <a:lstStyle/>
        <a:p>
          <a:endParaRPr lang="en-US"/>
        </a:p>
      </dgm:t>
    </dgm:pt>
    <dgm:pt modelId="{4D58055C-77E6-48FC-A44C-C57194CC602C}" type="sibTrans" cxnId="{7E99399D-18A9-4F55-B83B-30556BED7EE1}">
      <dgm:prSet/>
      <dgm:spPr/>
      <dgm:t>
        <a:bodyPr/>
        <a:lstStyle/>
        <a:p>
          <a:endParaRPr lang="en-US"/>
        </a:p>
      </dgm:t>
    </dgm:pt>
    <dgm:pt modelId="{B5EF91B3-9EF7-484B-A87C-9E72E7296BC0}">
      <dgm:prSet/>
      <dgm:spPr/>
      <dgm:t>
        <a:bodyPr/>
        <a:lstStyle/>
        <a:p>
          <a:r>
            <a:rPr lang="en-US" dirty="0">
              <a:solidFill>
                <a:schemeClr val="tx1">
                  <a:lumMod val="75000"/>
                </a:schemeClr>
              </a:solidFill>
            </a:rPr>
            <a:t>Human Resources</a:t>
          </a:r>
        </a:p>
      </dgm:t>
    </dgm:pt>
    <dgm:pt modelId="{4E821212-C374-48B3-AB58-74BBB2304A57}" type="parTrans" cxnId="{9C735D37-2340-43EB-9DD1-DC0A8C7EB63C}">
      <dgm:prSet/>
      <dgm:spPr/>
      <dgm:t>
        <a:bodyPr/>
        <a:lstStyle/>
        <a:p>
          <a:endParaRPr lang="en-US"/>
        </a:p>
      </dgm:t>
    </dgm:pt>
    <dgm:pt modelId="{204DE3C6-6E49-4662-987A-4CF547A0801A}" type="sibTrans" cxnId="{9C735D37-2340-43EB-9DD1-DC0A8C7EB63C}">
      <dgm:prSet/>
      <dgm:spPr/>
      <dgm:t>
        <a:bodyPr/>
        <a:lstStyle/>
        <a:p>
          <a:endParaRPr lang="en-US"/>
        </a:p>
      </dgm:t>
    </dgm:pt>
    <dgm:pt modelId="{5FFF5287-F635-44F8-BB41-9C4D3EE09329}">
      <dgm:prSet/>
      <dgm:spPr/>
      <dgm:t>
        <a:bodyPr/>
        <a:lstStyle/>
        <a:p>
          <a:r>
            <a:rPr lang="en-US" dirty="0">
              <a:solidFill>
                <a:schemeClr val="tx1">
                  <a:lumMod val="75000"/>
                </a:schemeClr>
              </a:solidFill>
            </a:rPr>
            <a:t>Title IX</a:t>
          </a:r>
        </a:p>
      </dgm:t>
    </dgm:pt>
    <dgm:pt modelId="{7B5AF53F-C61F-4B65-9074-3857994B4E1A}" type="parTrans" cxnId="{3B26C795-C8D8-47D9-AB52-11D3DA5B52D2}">
      <dgm:prSet/>
      <dgm:spPr/>
      <dgm:t>
        <a:bodyPr/>
        <a:lstStyle/>
        <a:p>
          <a:endParaRPr lang="en-US"/>
        </a:p>
      </dgm:t>
    </dgm:pt>
    <dgm:pt modelId="{C2B48D7A-F8DB-4ED8-A0BA-4CC24D3D357C}" type="sibTrans" cxnId="{3B26C795-C8D8-47D9-AB52-11D3DA5B52D2}">
      <dgm:prSet/>
      <dgm:spPr/>
      <dgm:t>
        <a:bodyPr/>
        <a:lstStyle/>
        <a:p>
          <a:endParaRPr lang="en-US"/>
        </a:p>
      </dgm:t>
    </dgm:pt>
    <dgm:pt modelId="{BF6F0D88-EF7D-4C53-83AE-1B6295249A1A}">
      <dgm:prSet/>
      <dgm:spPr/>
      <dgm:t>
        <a:bodyPr/>
        <a:lstStyle/>
        <a:p>
          <a:r>
            <a:rPr lang="en-US" dirty="0">
              <a:solidFill>
                <a:schemeClr val="tx1">
                  <a:lumMod val="75000"/>
                </a:schemeClr>
              </a:solidFill>
            </a:rPr>
            <a:t>Care Team</a:t>
          </a:r>
        </a:p>
      </dgm:t>
    </dgm:pt>
    <dgm:pt modelId="{12470051-4919-404A-B2DF-201D6541D801}" type="parTrans" cxnId="{69B755A1-6CF5-4588-8B73-110B0EDE1FA1}">
      <dgm:prSet/>
      <dgm:spPr/>
      <dgm:t>
        <a:bodyPr/>
        <a:lstStyle/>
        <a:p>
          <a:endParaRPr lang="en-US"/>
        </a:p>
      </dgm:t>
    </dgm:pt>
    <dgm:pt modelId="{7E7A5CA5-E99C-4A83-852D-E0FD78AF79CD}" type="sibTrans" cxnId="{69B755A1-6CF5-4588-8B73-110B0EDE1FA1}">
      <dgm:prSet/>
      <dgm:spPr/>
      <dgm:t>
        <a:bodyPr/>
        <a:lstStyle/>
        <a:p>
          <a:endParaRPr lang="en-US"/>
        </a:p>
      </dgm:t>
    </dgm:pt>
    <dgm:pt modelId="{81AF55B0-BA2D-48A4-A2DF-A84990E88649}">
      <dgm:prSet/>
      <dgm:spPr/>
      <dgm:t>
        <a:bodyPr/>
        <a:lstStyle/>
        <a:p>
          <a:r>
            <a:rPr lang="en-US"/>
            <a:t>Off Campus </a:t>
          </a:r>
        </a:p>
      </dgm:t>
    </dgm:pt>
    <dgm:pt modelId="{F12E6EF2-B7B1-45D2-A6AB-BB60150AE471}" type="parTrans" cxnId="{3451204C-B9DE-4BDF-9440-7EC8E0E94C5A}">
      <dgm:prSet/>
      <dgm:spPr/>
      <dgm:t>
        <a:bodyPr/>
        <a:lstStyle/>
        <a:p>
          <a:endParaRPr lang="en-US"/>
        </a:p>
      </dgm:t>
    </dgm:pt>
    <dgm:pt modelId="{86932E82-FE97-4B6D-93B8-C8B800A6B29F}" type="sibTrans" cxnId="{3451204C-B9DE-4BDF-9440-7EC8E0E94C5A}">
      <dgm:prSet/>
      <dgm:spPr/>
      <dgm:t>
        <a:bodyPr/>
        <a:lstStyle/>
        <a:p>
          <a:endParaRPr lang="en-US"/>
        </a:p>
      </dgm:t>
    </dgm:pt>
    <dgm:pt modelId="{656818A1-F894-4057-9546-8666661E923E}">
      <dgm:prSet/>
      <dgm:spPr/>
      <dgm:t>
        <a:bodyPr/>
        <a:lstStyle/>
        <a:p>
          <a:r>
            <a:rPr lang="en-US" dirty="0">
              <a:solidFill>
                <a:schemeClr val="tx1">
                  <a:lumMod val="75000"/>
                </a:schemeClr>
              </a:solidFill>
            </a:rPr>
            <a:t>National Domestic Violence Hotline (1-800-799-7233)</a:t>
          </a:r>
        </a:p>
      </dgm:t>
    </dgm:pt>
    <dgm:pt modelId="{B4433C13-9F72-46CC-AB73-EA0684F63328}" type="parTrans" cxnId="{8703E267-F180-474D-B5AA-527771DA99AA}">
      <dgm:prSet/>
      <dgm:spPr/>
      <dgm:t>
        <a:bodyPr/>
        <a:lstStyle/>
        <a:p>
          <a:endParaRPr lang="en-US"/>
        </a:p>
      </dgm:t>
    </dgm:pt>
    <dgm:pt modelId="{A6DE154F-580A-41AB-BB52-FB775FD9F147}" type="sibTrans" cxnId="{8703E267-F180-474D-B5AA-527771DA99AA}">
      <dgm:prSet/>
      <dgm:spPr/>
      <dgm:t>
        <a:bodyPr/>
        <a:lstStyle/>
        <a:p>
          <a:endParaRPr lang="en-US"/>
        </a:p>
      </dgm:t>
    </dgm:pt>
    <dgm:pt modelId="{1032C80F-62BD-4A7F-A00A-90A192314463}">
      <dgm:prSet/>
      <dgm:spPr/>
      <dgm:t>
        <a:bodyPr/>
        <a:lstStyle/>
        <a:p>
          <a:r>
            <a:rPr lang="en-US" dirty="0">
              <a:solidFill>
                <a:schemeClr val="tx1">
                  <a:lumMod val="75000"/>
                </a:schemeClr>
              </a:solidFill>
            </a:rPr>
            <a:t>National Sexual Assault Hotline (1-800-656-4673)</a:t>
          </a:r>
        </a:p>
      </dgm:t>
    </dgm:pt>
    <dgm:pt modelId="{52F98349-2385-4342-9B90-28558519982A}" type="parTrans" cxnId="{88575316-42C4-485B-A3CB-E84C9407F957}">
      <dgm:prSet/>
      <dgm:spPr/>
      <dgm:t>
        <a:bodyPr/>
        <a:lstStyle/>
        <a:p>
          <a:endParaRPr lang="en-US"/>
        </a:p>
      </dgm:t>
    </dgm:pt>
    <dgm:pt modelId="{82548B03-DBF0-4325-B600-0E2DFE4A097C}" type="sibTrans" cxnId="{88575316-42C4-485B-A3CB-E84C9407F957}">
      <dgm:prSet/>
      <dgm:spPr/>
      <dgm:t>
        <a:bodyPr/>
        <a:lstStyle/>
        <a:p>
          <a:endParaRPr lang="en-US"/>
        </a:p>
      </dgm:t>
    </dgm:pt>
    <dgm:pt modelId="{4A57E5FF-8045-4FBC-9FF5-0300BD8B4F07}">
      <dgm:prSet/>
      <dgm:spPr/>
      <dgm:t>
        <a:bodyPr/>
        <a:lstStyle/>
        <a:p>
          <a:r>
            <a:rPr lang="en-US" dirty="0">
              <a:solidFill>
                <a:schemeClr val="tx1">
                  <a:lumMod val="75000"/>
                </a:schemeClr>
              </a:solidFill>
            </a:rPr>
            <a:t>Ozark Rape Crisis Center (</a:t>
          </a:r>
          <a:r>
            <a:rPr lang="en-US" b="0" i="0" dirty="0">
              <a:solidFill>
                <a:schemeClr val="tx1">
                  <a:lumMod val="75000"/>
                </a:schemeClr>
              </a:solidFill>
            </a:rPr>
            <a:t>1-800-818-1189)</a:t>
          </a:r>
        </a:p>
      </dgm:t>
    </dgm:pt>
    <dgm:pt modelId="{CE97A776-77EE-4DBA-B8B9-2A828AF838D4}" type="parTrans" cxnId="{E85F2599-B5FE-41A1-9783-CA936C6DEFEB}">
      <dgm:prSet/>
      <dgm:spPr/>
      <dgm:t>
        <a:bodyPr/>
        <a:lstStyle/>
        <a:p>
          <a:endParaRPr lang="en-US"/>
        </a:p>
      </dgm:t>
    </dgm:pt>
    <dgm:pt modelId="{5B38FBD8-C2AE-40BF-B589-E067F38868DE}" type="sibTrans" cxnId="{E85F2599-B5FE-41A1-9783-CA936C6DEFEB}">
      <dgm:prSet/>
      <dgm:spPr/>
      <dgm:t>
        <a:bodyPr/>
        <a:lstStyle/>
        <a:p>
          <a:endParaRPr lang="en-US"/>
        </a:p>
      </dgm:t>
    </dgm:pt>
    <dgm:pt modelId="{198EBDA4-763D-4E9F-AB43-F235948ADF59}">
      <dgm:prSet/>
      <dgm:spPr/>
      <dgm:t>
        <a:bodyPr/>
        <a:lstStyle/>
        <a:p>
          <a:r>
            <a:rPr lang="en-US" dirty="0">
              <a:solidFill>
                <a:schemeClr val="tx1">
                  <a:lumMod val="75000"/>
                </a:schemeClr>
              </a:solidFill>
            </a:rPr>
            <a:t>Sexual Assault Crisis Response of Central Arkansas (1-</a:t>
          </a:r>
          <a:r>
            <a:rPr lang="en-US" b="0" i="0" dirty="0">
              <a:solidFill>
                <a:schemeClr val="tx1">
                  <a:lumMod val="75000"/>
                </a:schemeClr>
              </a:solidFill>
            </a:rPr>
            <a:t>866-358-2265)</a:t>
          </a:r>
          <a:endParaRPr lang="en-US" dirty="0">
            <a:solidFill>
              <a:schemeClr val="tx1">
                <a:lumMod val="75000"/>
              </a:schemeClr>
            </a:solidFill>
          </a:endParaRPr>
        </a:p>
      </dgm:t>
    </dgm:pt>
    <dgm:pt modelId="{A4582CF3-9C87-42AF-8F55-5BE5F17EFDB9}" type="parTrans" cxnId="{C441272A-84F9-4D77-84EC-272879C4174E}">
      <dgm:prSet/>
      <dgm:spPr/>
      <dgm:t>
        <a:bodyPr/>
        <a:lstStyle/>
        <a:p>
          <a:endParaRPr lang="en-US"/>
        </a:p>
      </dgm:t>
    </dgm:pt>
    <dgm:pt modelId="{5885F9D4-01C3-4A5B-80EC-9BB2D9982D6F}" type="sibTrans" cxnId="{C441272A-84F9-4D77-84EC-272879C4174E}">
      <dgm:prSet/>
      <dgm:spPr/>
      <dgm:t>
        <a:bodyPr/>
        <a:lstStyle/>
        <a:p>
          <a:endParaRPr lang="en-US"/>
        </a:p>
      </dgm:t>
    </dgm:pt>
    <dgm:pt modelId="{2299DEDF-6E89-4681-BA9F-1B709D444942}">
      <dgm:prSet/>
      <dgm:spPr/>
      <dgm:t>
        <a:bodyPr/>
        <a:lstStyle/>
        <a:p>
          <a:r>
            <a:rPr lang="en-US" dirty="0">
              <a:solidFill>
                <a:schemeClr val="tx1">
                  <a:lumMod val="75000"/>
                </a:schemeClr>
              </a:solidFill>
            </a:rPr>
            <a:t>St. Mary’s Regional Medical Center (1-479-968-2841)</a:t>
          </a:r>
        </a:p>
      </dgm:t>
    </dgm:pt>
    <dgm:pt modelId="{91CE8D91-E3D5-47A2-B450-EE9A795D919E}" type="parTrans" cxnId="{232CBE80-0C87-4B7F-ACA3-46681D666125}">
      <dgm:prSet/>
      <dgm:spPr/>
      <dgm:t>
        <a:bodyPr/>
        <a:lstStyle/>
        <a:p>
          <a:endParaRPr lang="en-US"/>
        </a:p>
      </dgm:t>
    </dgm:pt>
    <dgm:pt modelId="{0EDF080B-9D18-42FA-B9D3-4C7F84100D32}" type="sibTrans" cxnId="{232CBE80-0C87-4B7F-ACA3-46681D666125}">
      <dgm:prSet/>
      <dgm:spPr/>
      <dgm:t>
        <a:bodyPr/>
        <a:lstStyle/>
        <a:p>
          <a:endParaRPr lang="en-US"/>
        </a:p>
      </dgm:t>
    </dgm:pt>
    <dgm:pt modelId="{164C4321-7330-4AC9-B999-D26427C22497}">
      <dgm:prSet/>
      <dgm:spPr/>
      <dgm:t>
        <a:bodyPr/>
        <a:lstStyle/>
        <a:p>
          <a:r>
            <a:rPr lang="en-US" dirty="0">
              <a:solidFill>
                <a:schemeClr val="tx1">
                  <a:lumMod val="75000"/>
                </a:schemeClr>
              </a:solidFill>
            </a:rPr>
            <a:t>Mercy Hospital Ozark (1-479-667-4138)</a:t>
          </a:r>
        </a:p>
      </dgm:t>
    </dgm:pt>
    <dgm:pt modelId="{875818F4-5FAE-4332-85FA-AEBB9EC65293}" type="parTrans" cxnId="{06AC6106-9804-4A76-8750-849263F0DEBD}">
      <dgm:prSet/>
      <dgm:spPr/>
      <dgm:t>
        <a:bodyPr/>
        <a:lstStyle/>
        <a:p>
          <a:endParaRPr lang="en-US"/>
        </a:p>
      </dgm:t>
    </dgm:pt>
    <dgm:pt modelId="{B8A28AB4-E52D-4019-BDE6-67A922DDB6CF}" type="sibTrans" cxnId="{06AC6106-9804-4A76-8750-849263F0DEBD}">
      <dgm:prSet/>
      <dgm:spPr/>
      <dgm:t>
        <a:bodyPr/>
        <a:lstStyle/>
        <a:p>
          <a:endParaRPr lang="en-US"/>
        </a:p>
      </dgm:t>
    </dgm:pt>
    <dgm:pt modelId="{5FD41D31-980E-4E7C-8CCF-503FF86C7A14}" type="pres">
      <dgm:prSet presAssocID="{287724A9-938B-462B-AB3D-6CD9A3696DD0}" presName="Name0" presStyleCnt="0">
        <dgm:presLayoutVars>
          <dgm:dir/>
          <dgm:animLvl val="lvl"/>
          <dgm:resizeHandles val="exact"/>
        </dgm:presLayoutVars>
      </dgm:prSet>
      <dgm:spPr/>
    </dgm:pt>
    <dgm:pt modelId="{A2E96B9B-2F85-4671-B626-3D64A8D7775D}" type="pres">
      <dgm:prSet presAssocID="{7AE54B89-BC73-4508-895C-E710A389FECF}" presName="linNode" presStyleCnt="0"/>
      <dgm:spPr/>
    </dgm:pt>
    <dgm:pt modelId="{37C0D92A-5EC0-49AE-8B52-EE3D15AF6FF8}" type="pres">
      <dgm:prSet presAssocID="{7AE54B89-BC73-4508-895C-E710A389FECF}" presName="parentText" presStyleLbl="node1" presStyleIdx="0" presStyleCnt="2">
        <dgm:presLayoutVars>
          <dgm:chMax val="1"/>
          <dgm:bulletEnabled val="1"/>
        </dgm:presLayoutVars>
      </dgm:prSet>
      <dgm:spPr/>
    </dgm:pt>
    <dgm:pt modelId="{B6D34E27-08A3-4995-9F04-45A47C2AC298}" type="pres">
      <dgm:prSet presAssocID="{7AE54B89-BC73-4508-895C-E710A389FECF}" presName="descendantText" presStyleLbl="alignAccFollowNode1" presStyleIdx="0" presStyleCnt="2">
        <dgm:presLayoutVars>
          <dgm:bulletEnabled val="1"/>
        </dgm:presLayoutVars>
      </dgm:prSet>
      <dgm:spPr/>
    </dgm:pt>
    <dgm:pt modelId="{E4D2F878-B7A5-4992-B9AB-4C7FA831A40B}" type="pres">
      <dgm:prSet presAssocID="{100E9C73-9BB8-4D76-AEF6-2F7963A54602}" presName="sp" presStyleCnt="0"/>
      <dgm:spPr/>
    </dgm:pt>
    <dgm:pt modelId="{B8235E5E-3076-4133-B82B-0560287406D7}" type="pres">
      <dgm:prSet presAssocID="{81AF55B0-BA2D-48A4-A2DF-A84990E88649}" presName="linNode" presStyleCnt="0"/>
      <dgm:spPr/>
    </dgm:pt>
    <dgm:pt modelId="{8AD4049E-E8E4-42F2-BB72-58653417B75A}" type="pres">
      <dgm:prSet presAssocID="{81AF55B0-BA2D-48A4-A2DF-A84990E88649}" presName="parentText" presStyleLbl="node1" presStyleIdx="1" presStyleCnt="2">
        <dgm:presLayoutVars>
          <dgm:chMax val="1"/>
          <dgm:bulletEnabled val="1"/>
        </dgm:presLayoutVars>
      </dgm:prSet>
      <dgm:spPr/>
    </dgm:pt>
    <dgm:pt modelId="{4CE497DD-5B0C-4A7F-95FF-84880433583F}" type="pres">
      <dgm:prSet presAssocID="{81AF55B0-BA2D-48A4-A2DF-A84990E88649}" presName="descendantText" presStyleLbl="alignAccFollowNode1" presStyleIdx="1" presStyleCnt="2">
        <dgm:presLayoutVars>
          <dgm:bulletEnabled val="1"/>
        </dgm:presLayoutVars>
      </dgm:prSet>
      <dgm:spPr/>
    </dgm:pt>
  </dgm:ptLst>
  <dgm:cxnLst>
    <dgm:cxn modelId="{06AC6106-9804-4A76-8750-849263F0DEBD}" srcId="{81AF55B0-BA2D-48A4-A2DF-A84990E88649}" destId="{164C4321-7330-4AC9-B999-D26427C22497}" srcOrd="5" destOrd="0" parTransId="{875818F4-5FAE-4332-85FA-AEBB9EC65293}" sibTransId="{B8A28AB4-E52D-4019-BDE6-67A922DDB6CF}"/>
    <dgm:cxn modelId="{88575316-42C4-485B-A3CB-E84C9407F957}" srcId="{81AF55B0-BA2D-48A4-A2DF-A84990E88649}" destId="{1032C80F-62BD-4A7F-A00A-90A192314463}" srcOrd="1" destOrd="0" parTransId="{52F98349-2385-4342-9B90-28558519982A}" sibTransId="{82548B03-DBF0-4325-B600-0E2DFE4A097C}"/>
    <dgm:cxn modelId="{37BF4E22-4498-4509-9951-E390500D2340}" srcId="{7AE54B89-BC73-4508-895C-E710A389FECF}" destId="{DC6B94E1-080A-46E3-9247-9E51E3F56F63}" srcOrd="1" destOrd="0" parTransId="{1B824F51-4245-4020-BE2C-4846BD100BD7}" sibTransId="{32140E9B-8B3C-45E9-A841-4358C4DC2B9D}"/>
    <dgm:cxn modelId="{C441272A-84F9-4D77-84EC-272879C4174E}" srcId="{81AF55B0-BA2D-48A4-A2DF-A84990E88649}" destId="{198EBDA4-763D-4E9F-AB43-F235948ADF59}" srcOrd="3" destOrd="0" parTransId="{A4582CF3-9C87-42AF-8F55-5BE5F17EFDB9}" sibTransId="{5885F9D4-01C3-4A5B-80EC-9BB2D9982D6F}"/>
    <dgm:cxn modelId="{9C735D37-2340-43EB-9DD1-DC0A8C7EB63C}" srcId="{7AE54B89-BC73-4508-895C-E710A389FECF}" destId="{B5EF91B3-9EF7-484B-A87C-9E72E7296BC0}" srcOrd="3" destOrd="0" parTransId="{4E821212-C374-48B3-AB58-74BBB2304A57}" sibTransId="{204DE3C6-6E49-4662-987A-4CF547A0801A}"/>
    <dgm:cxn modelId="{1FED635C-5BF2-438F-A936-F4631078565C}" type="presOf" srcId="{2299DEDF-6E89-4681-BA9F-1B709D444942}" destId="{4CE497DD-5B0C-4A7F-95FF-84880433583F}" srcOrd="0" destOrd="4" presId="urn:microsoft.com/office/officeart/2005/8/layout/vList5"/>
    <dgm:cxn modelId="{6DBF5B5E-D2F1-4BA0-8EF1-CF8E9C36BAC3}" type="presOf" srcId="{DC6B94E1-080A-46E3-9247-9E51E3F56F63}" destId="{B6D34E27-08A3-4995-9F04-45A47C2AC298}" srcOrd="0" destOrd="1" presId="urn:microsoft.com/office/officeart/2005/8/layout/vList5"/>
    <dgm:cxn modelId="{89670E65-3C1D-4BDD-AB18-96E61088679F}" type="presOf" srcId="{BF6F0D88-EF7D-4C53-83AE-1B6295249A1A}" destId="{B6D34E27-08A3-4995-9F04-45A47C2AC298}" srcOrd="0" destOrd="5" presId="urn:microsoft.com/office/officeart/2005/8/layout/vList5"/>
    <dgm:cxn modelId="{0D21F665-4D8A-4FBB-8691-73D6313A3839}" type="presOf" srcId="{81AF55B0-BA2D-48A4-A2DF-A84990E88649}" destId="{8AD4049E-E8E4-42F2-BB72-58653417B75A}" srcOrd="0" destOrd="0" presId="urn:microsoft.com/office/officeart/2005/8/layout/vList5"/>
    <dgm:cxn modelId="{C8FB7847-43F1-4EBB-B199-986C2EAF4226}" type="presOf" srcId="{F447BADF-4006-4950-9C83-87432509F786}" destId="{B6D34E27-08A3-4995-9F04-45A47C2AC298}" srcOrd="0" destOrd="2" presId="urn:microsoft.com/office/officeart/2005/8/layout/vList5"/>
    <dgm:cxn modelId="{8703E267-F180-474D-B5AA-527771DA99AA}" srcId="{81AF55B0-BA2D-48A4-A2DF-A84990E88649}" destId="{656818A1-F894-4057-9546-8666661E923E}" srcOrd="0" destOrd="0" parTransId="{B4433C13-9F72-46CC-AB73-EA0684F63328}" sibTransId="{A6DE154F-580A-41AB-BB52-FB775FD9F147}"/>
    <dgm:cxn modelId="{3451204C-B9DE-4BDF-9440-7EC8E0E94C5A}" srcId="{287724A9-938B-462B-AB3D-6CD9A3696DD0}" destId="{81AF55B0-BA2D-48A4-A2DF-A84990E88649}" srcOrd="1" destOrd="0" parTransId="{F12E6EF2-B7B1-45D2-A6AB-BB60150AE471}" sibTransId="{86932E82-FE97-4B6D-93B8-C8B800A6B29F}"/>
    <dgm:cxn modelId="{B4CB4373-A893-4FE7-A92D-FA8D2E28C81A}" type="presOf" srcId="{198EBDA4-763D-4E9F-AB43-F235948ADF59}" destId="{4CE497DD-5B0C-4A7F-95FF-84880433583F}" srcOrd="0" destOrd="3" presId="urn:microsoft.com/office/officeart/2005/8/layout/vList5"/>
    <dgm:cxn modelId="{04D5EE78-2E9D-4AB8-A50B-02704C55F15D}" srcId="{7AE54B89-BC73-4508-895C-E710A389FECF}" destId="{4C291E0B-6F48-4B03-B6D4-677AD90AFA1C}" srcOrd="0" destOrd="0" parTransId="{7EB7EAE2-279D-48E8-8CD9-CAFDC20822E0}" sibTransId="{7CA266B5-7F30-4B7C-A774-9D243946FA31}"/>
    <dgm:cxn modelId="{9DE6597C-A705-49FF-BAF5-98B23E87B57D}" type="presOf" srcId="{4A57E5FF-8045-4FBC-9FF5-0300BD8B4F07}" destId="{4CE497DD-5B0C-4A7F-95FF-84880433583F}" srcOrd="0" destOrd="2" presId="urn:microsoft.com/office/officeart/2005/8/layout/vList5"/>
    <dgm:cxn modelId="{232CBE80-0C87-4B7F-ACA3-46681D666125}" srcId="{81AF55B0-BA2D-48A4-A2DF-A84990E88649}" destId="{2299DEDF-6E89-4681-BA9F-1B709D444942}" srcOrd="4" destOrd="0" parTransId="{91CE8D91-E3D5-47A2-B450-EE9A795D919E}" sibTransId="{0EDF080B-9D18-42FA-B9D3-4C7F84100D32}"/>
    <dgm:cxn modelId="{DCC5EC91-6860-4981-8502-A5448E1CF82D}" type="presOf" srcId="{4C291E0B-6F48-4B03-B6D4-677AD90AFA1C}" destId="{B6D34E27-08A3-4995-9F04-45A47C2AC298}" srcOrd="0" destOrd="0" presId="urn:microsoft.com/office/officeart/2005/8/layout/vList5"/>
    <dgm:cxn modelId="{3B26C795-C8D8-47D9-AB52-11D3DA5B52D2}" srcId="{7AE54B89-BC73-4508-895C-E710A389FECF}" destId="{5FFF5287-F635-44F8-BB41-9C4D3EE09329}" srcOrd="4" destOrd="0" parTransId="{7B5AF53F-C61F-4B65-9074-3857994B4E1A}" sibTransId="{C2B48D7A-F8DB-4ED8-A0BA-4CC24D3D357C}"/>
    <dgm:cxn modelId="{5826B096-F29B-4E90-9793-6637D9FF3696}" type="presOf" srcId="{5FFF5287-F635-44F8-BB41-9C4D3EE09329}" destId="{B6D34E27-08A3-4995-9F04-45A47C2AC298}" srcOrd="0" destOrd="4" presId="urn:microsoft.com/office/officeart/2005/8/layout/vList5"/>
    <dgm:cxn modelId="{E85F2599-B5FE-41A1-9783-CA936C6DEFEB}" srcId="{81AF55B0-BA2D-48A4-A2DF-A84990E88649}" destId="{4A57E5FF-8045-4FBC-9FF5-0300BD8B4F07}" srcOrd="2" destOrd="0" parTransId="{CE97A776-77EE-4DBA-B8B9-2A828AF838D4}" sibTransId="{5B38FBD8-C2AE-40BF-B589-E067F38868DE}"/>
    <dgm:cxn modelId="{7E99399D-18A9-4F55-B83B-30556BED7EE1}" srcId="{7AE54B89-BC73-4508-895C-E710A389FECF}" destId="{F447BADF-4006-4950-9C83-87432509F786}" srcOrd="2" destOrd="0" parTransId="{5FA24153-6B17-42D3-B2C0-F20A92664930}" sibTransId="{4D58055C-77E6-48FC-A44C-C57194CC602C}"/>
    <dgm:cxn modelId="{13108E9E-1E24-40B2-92F3-513A6855C428}" type="presOf" srcId="{7AE54B89-BC73-4508-895C-E710A389FECF}" destId="{37C0D92A-5EC0-49AE-8B52-EE3D15AF6FF8}" srcOrd="0" destOrd="0" presId="urn:microsoft.com/office/officeart/2005/8/layout/vList5"/>
    <dgm:cxn modelId="{69B755A1-6CF5-4588-8B73-110B0EDE1FA1}" srcId="{7AE54B89-BC73-4508-895C-E710A389FECF}" destId="{BF6F0D88-EF7D-4C53-83AE-1B6295249A1A}" srcOrd="5" destOrd="0" parTransId="{12470051-4919-404A-B2DF-201D6541D801}" sibTransId="{7E7A5CA5-E99C-4A83-852D-E0FD78AF79CD}"/>
    <dgm:cxn modelId="{70B377B5-1553-4B30-9A6D-FF0CA83BA984}" type="presOf" srcId="{1032C80F-62BD-4A7F-A00A-90A192314463}" destId="{4CE497DD-5B0C-4A7F-95FF-84880433583F}" srcOrd="0" destOrd="1" presId="urn:microsoft.com/office/officeart/2005/8/layout/vList5"/>
    <dgm:cxn modelId="{9D44ADBE-66E2-4729-9DEB-31840C2D2E79}" type="presOf" srcId="{B5EF91B3-9EF7-484B-A87C-9E72E7296BC0}" destId="{B6D34E27-08A3-4995-9F04-45A47C2AC298}" srcOrd="0" destOrd="3" presId="urn:microsoft.com/office/officeart/2005/8/layout/vList5"/>
    <dgm:cxn modelId="{E0E496CA-1D97-4696-B39D-F2C36A9577F0}" srcId="{287724A9-938B-462B-AB3D-6CD9A3696DD0}" destId="{7AE54B89-BC73-4508-895C-E710A389FECF}" srcOrd="0" destOrd="0" parTransId="{B00BB151-447A-4E0E-BA9F-E6F91E515645}" sibTransId="{100E9C73-9BB8-4D76-AEF6-2F7963A54602}"/>
    <dgm:cxn modelId="{5BE70BDE-4A66-4A6F-BE59-6C7A656B2AAB}" type="presOf" srcId="{287724A9-938B-462B-AB3D-6CD9A3696DD0}" destId="{5FD41D31-980E-4E7C-8CCF-503FF86C7A14}" srcOrd="0" destOrd="0" presId="urn:microsoft.com/office/officeart/2005/8/layout/vList5"/>
    <dgm:cxn modelId="{7F7F65F1-99A5-4B4C-AAE9-33A4812491B9}" type="presOf" srcId="{656818A1-F894-4057-9546-8666661E923E}" destId="{4CE497DD-5B0C-4A7F-95FF-84880433583F}" srcOrd="0" destOrd="0" presId="urn:microsoft.com/office/officeart/2005/8/layout/vList5"/>
    <dgm:cxn modelId="{2A7E12FF-CE6B-4D33-91FB-F5F5C36BCAD7}" type="presOf" srcId="{164C4321-7330-4AC9-B999-D26427C22497}" destId="{4CE497DD-5B0C-4A7F-95FF-84880433583F}" srcOrd="0" destOrd="5" presId="urn:microsoft.com/office/officeart/2005/8/layout/vList5"/>
    <dgm:cxn modelId="{96CAE83A-A5D8-4B92-A1E8-B0CE9476CB99}" type="presParOf" srcId="{5FD41D31-980E-4E7C-8CCF-503FF86C7A14}" destId="{A2E96B9B-2F85-4671-B626-3D64A8D7775D}" srcOrd="0" destOrd="0" presId="urn:microsoft.com/office/officeart/2005/8/layout/vList5"/>
    <dgm:cxn modelId="{722DB7A9-1641-4364-B227-04654290197C}" type="presParOf" srcId="{A2E96B9B-2F85-4671-B626-3D64A8D7775D}" destId="{37C0D92A-5EC0-49AE-8B52-EE3D15AF6FF8}" srcOrd="0" destOrd="0" presId="urn:microsoft.com/office/officeart/2005/8/layout/vList5"/>
    <dgm:cxn modelId="{1AAB7884-8EDF-4355-84A9-0D0DC69F9199}" type="presParOf" srcId="{A2E96B9B-2F85-4671-B626-3D64A8D7775D}" destId="{B6D34E27-08A3-4995-9F04-45A47C2AC298}" srcOrd="1" destOrd="0" presId="urn:microsoft.com/office/officeart/2005/8/layout/vList5"/>
    <dgm:cxn modelId="{B7486EA6-89F6-450D-A16F-CB13EC06DB14}" type="presParOf" srcId="{5FD41D31-980E-4E7C-8CCF-503FF86C7A14}" destId="{E4D2F878-B7A5-4992-B9AB-4C7FA831A40B}" srcOrd="1" destOrd="0" presId="urn:microsoft.com/office/officeart/2005/8/layout/vList5"/>
    <dgm:cxn modelId="{82D4D285-856C-43AA-A78A-60F11C753F3C}" type="presParOf" srcId="{5FD41D31-980E-4E7C-8CCF-503FF86C7A14}" destId="{B8235E5E-3076-4133-B82B-0560287406D7}" srcOrd="2" destOrd="0" presId="urn:microsoft.com/office/officeart/2005/8/layout/vList5"/>
    <dgm:cxn modelId="{53AF1377-4767-4EEF-92D0-E4E01870CB96}" type="presParOf" srcId="{B8235E5E-3076-4133-B82B-0560287406D7}" destId="{8AD4049E-E8E4-42F2-BB72-58653417B75A}" srcOrd="0" destOrd="0" presId="urn:microsoft.com/office/officeart/2005/8/layout/vList5"/>
    <dgm:cxn modelId="{FD566953-FB74-4CA2-8CFC-C9BA87AB0706}" type="presParOf" srcId="{B8235E5E-3076-4133-B82B-0560287406D7}" destId="{4CE497DD-5B0C-4A7F-95FF-84880433583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0DE70D-D3EE-4A7A-9B2C-E34A5D0856AB}">
      <dsp:nvSpPr>
        <dsp:cNvPr id="0" name=""/>
        <dsp:cNvSpPr/>
      </dsp:nvSpPr>
      <dsp:spPr>
        <a:xfrm>
          <a:off x="231" y="0"/>
          <a:ext cx="3059382" cy="3286125"/>
        </a:xfrm>
        <a:prstGeom prst="roundRect">
          <a:avLst>
            <a:gd name="adj" fmla="val 1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100000"/>
            </a:lnSpc>
            <a:spcBef>
              <a:spcPct val="0"/>
            </a:spcBef>
            <a:spcAft>
              <a:spcPct val="35000"/>
            </a:spcAft>
            <a:buNone/>
          </a:pPr>
          <a:r>
            <a:rPr lang="en-US" sz="1600" kern="1200" dirty="0"/>
            <a:t>1990 – The Crime Awareness and Campus Security Act of 1990 was established, an amendment to the Higher Education Act of 1965</a:t>
          </a:r>
        </a:p>
        <a:p>
          <a:pPr marL="114300" lvl="1" indent="-114300" algn="l" defTabSz="533400">
            <a:lnSpc>
              <a:spcPct val="100000"/>
            </a:lnSpc>
            <a:spcBef>
              <a:spcPct val="0"/>
            </a:spcBef>
            <a:spcAft>
              <a:spcPct val="15000"/>
            </a:spcAft>
            <a:buChar char="•"/>
          </a:pPr>
          <a:r>
            <a:rPr lang="en-US" sz="1200" kern="1200"/>
            <a:t>A result of the rape and murder of Jeanne Clery in a residence hall at Lehigh University in 1986</a:t>
          </a:r>
        </a:p>
        <a:p>
          <a:pPr marL="114300" lvl="1" indent="-114300" algn="l" defTabSz="533400">
            <a:lnSpc>
              <a:spcPct val="100000"/>
            </a:lnSpc>
            <a:spcBef>
              <a:spcPct val="0"/>
            </a:spcBef>
            <a:spcAft>
              <a:spcPct val="15000"/>
            </a:spcAft>
            <a:buChar char="•"/>
          </a:pPr>
          <a:r>
            <a:rPr lang="en-US" sz="1200" kern="1200"/>
            <a:t>Required federally funded higher ed institutions to report crime statistics, notify the community of threats, and compile and distribute a list of crimes yearly</a:t>
          </a:r>
        </a:p>
      </dsp:txBody>
      <dsp:txXfrm>
        <a:off x="89837" y="89606"/>
        <a:ext cx="2880170" cy="3106913"/>
      </dsp:txXfrm>
    </dsp:sp>
    <dsp:sp modelId="{93B01770-81C2-4EF2-A692-253ACC0F6D1A}">
      <dsp:nvSpPr>
        <dsp:cNvPr id="0" name=""/>
        <dsp:cNvSpPr/>
      </dsp:nvSpPr>
      <dsp:spPr>
        <a:xfrm>
          <a:off x="3275553" y="1375297"/>
          <a:ext cx="457790" cy="535529"/>
        </a:xfrm>
        <a:prstGeom prst="rightArrow">
          <a:avLst>
            <a:gd name="adj1" fmla="val 60000"/>
            <a:gd name="adj2" fmla="val 5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a:off x="3275553" y="1482403"/>
        <a:ext cx="320453" cy="321317"/>
      </dsp:txXfrm>
    </dsp:sp>
    <dsp:sp modelId="{CE1CAA37-AE46-4DC9-9F04-BC1391AFFE7F}">
      <dsp:nvSpPr>
        <dsp:cNvPr id="0" name=""/>
        <dsp:cNvSpPr/>
      </dsp:nvSpPr>
      <dsp:spPr>
        <a:xfrm>
          <a:off x="3923371" y="0"/>
          <a:ext cx="3059382" cy="3286125"/>
        </a:xfrm>
        <a:prstGeom prst="roundRect">
          <a:avLst>
            <a:gd name="adj" fmla="val 1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ct val="35000"/>
            </a:spcAft>
            <a:buNone/>
          </a:pPr>
          <a:r>
            <a:rPr lang="en-US" sz="1600" kern="1200"/>
            <a:t>1998 – renamed Jeanne Clery Disclosure of Campus Security Policy and Campus Crimes Statistics Act, or the Clery Act</a:t>
          </a:r>
        </a:p>
      </dsp:txBody>
      <dsp:txXfrm>
        <a:off x="4012977" y="89606"/>
        <a:ext cx="2880170" cy="3106913"/>
      </dsp:txXfrm>
    </dsp:sp>
    <dsp:sp modelId="{6BAB4395-DFFA-438A-B3C5-D99EA064D66B}">
      <dsp:nvSpPr>
        <dsp:cNvPr id="0" name=""/>
        <dsp:cNvSpPr/>
      </dsp:nvSpPr>
      <dsp:spPr>
        <a:xfrm>
          <a:off x="7198692" y="1375297"/>
          <a:ext cx="457790" cy="535529"/>
        </a:xfrm>
        <a:prstGeom prst="rightArrow">
          <a:avLst>
            <a:gd name="adj1" fmla="val 60000"/>
            <a:gd name="adj2" fmla="val 5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a:off x="7198692" y="1482403"/>
        <a:ext cx="320453" cy="321317"/>
      </dsp:txXfrm>
    </dsp:sp>
    <dsp:sp modelId="{E328CA40-CA3B-477D-BDFB-D87244C716D2}">
      <dsp:nvSpPr>
        <dsp:cNvPr id="0" name=""/>
        <dsp:cNvSpPr/>
      </dsp:nvSpPr>
      <dsp:spPr>
        <a:xfrm>
          <a:off x="7846510" y="0"/>
          <a:ext cx="3059382" cy="3286125"/>
        </a:xfrm>
        <a:prstGeom prst="roundRect">
          <a:avLst>
            <a:gd name="adj" fmla="val 1000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100000"/>
            </a:lnSpc>
            <a:spcBef>
              <a:spcPct val="0"/>
            </a:spcBef>
            <a:spcAft>
              <a:spcPct val="35000"/>
            </a:spcAft>
            <a:buNone/>
          </a:pPr>
          <a:r>
            <a:rPr lang="en-US" sz="1600" kern="1200"/>
            <a:t>2008 – Virginia Tech Shootings in 2007 caused amendments to the Higher Education Act of 1965</a:t>
          </a:r>
        </a:p>
        <a:p>
          <a:pPr marL="114300" lvl="1" indent="-114300" algn="l" defTabSz="533400">
            <a:lnSpc>
              <a:spcPct val="100000"/>
            </a:lnSpc>
            <a:spcBef>
              <a:spcPct val="0"/>
            </a:spcBef>
            <a:spcAft>
              <a:spcPct val="15000"/>
            </a:spcAft>
            <a:buChar char="•"/>
          </a:pPr>
          <a:r>
            <a:rPr lang="en-US" sz="1200" kern="1200"/>
            <a:t>New regulations related to emergency response, emergency notification, timely warning, missing student notification, fire safety reporting, and hate crime reporting</a:t>
          </a:r>
        </a:p>
      </dsp:txBody>
      <dsp:txXfrm>
        <a:off x="7936116" y="89606"/>
        <a:ext cx="2880170" cy="31069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D8475B-1D20-4135-982A-C8AFBA5CDADE}">
      <dsp:nvSpPr>
        <dsp:cNvPr id="0" name=""/>
        <dsp:cNvSpPr/>
      </dsp:nvSpPr>
      <dsp:spPr>
        <a:xfrm>
          <a:off x="0" y="2482"/>
          <a:ext cx="6628804" cy="1258128"/>
        </a:xfrm>
        <a:prstGeom prst="roundRect">
          <a:avLst>
            <a:gd name="adj" fmla="val 10000"/>
          </a:avLst>
        </a:prstGeom>
        <a:solidFill>
          <a:schemeClr val="accent2">
            <a:hueOff val="0"/>
            <a:satOff val="0"/>
            <a:lumOff val="0"/>
            <a:alphaOff val="0"/>
          </a:schemeClr>
        </a:solid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98C6CCA-249F-43F9-B543-2CFB5C062F72}">
      <dsp:nvSpPr>
        <dsp:cNvPr id="0" name=""/>
        <dsp:cNvSpPr/>
      </dsp:nvSpPr>
      <dsp:spPr>
        <a:xfrm>
          <a:off x="380583" y="285561"/>
          <a:ext cx="691970" cy="691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FFF79D8-217E-4C86-9D56-49550FA37EE7}">
      <dsp:nvSpPr>
        <dsp:cNvPr id="0" name=""/>
        <dsp:cNvSpPr/>
      </dsp:nvSpPr>
      <dsp:spPr>
        <a:xfrm>
          <a:off x="1453138" y="2482"/>
          <a:ext cx="5175665" cy="1258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152" tIns="133152" rIns="133152" bIns="133152" numCol="1" spcCol="1270" anchor="ctr" anchorCtr="0">
          <a:noAutofit/>
        </a:bodyPr>
        <a:lstStyle/>
        <a:p>
          <a:pPr marL="0" lvl="0" indent="0" algn="l" defTabSz="977900">
            <a:lnSpc>
              <a:spcPct val="100000"/>
            </a:lnSpc>
            <a:spcBef>
              <a:spcPct val="0"/>
            </a:spcBef>
            <a:spcAft>
              <a:spcPct val="35000"/>
            </a:spcAft>
            <a:buNone/>
          </a:pPr>
          <a:r>
            <a:rPr lang="en-US" sz="2200" kern="1200"/>
            <a:t>It is NOT your job to investigate</a:t>
          </a:r>
        </a:p>
      </dsp:txBody>
      <dsp:txXfrm>
        <a:off x="1453138" y="2482"/>
        <a:ext cx="5175665" cy="1258128"/>
      </dsp:txXfrm>
    </dsp:sp>
    <dsp:sp modelId="{4CBBBCAF-CAC8-4508-A68B-713973CC6B59}">
      <dsp:nvSpPr>
        <dsp:cNvPr id="0" name=""/>
        <dsp:cNvSpPr/>
      </dsp:nvSpPr>
      <dsp:spPr>
        <a:xfrm>
          <a:off x="0" y="1575142"/>
          <a:ext cx="6628804" cy="1258128"/>
        </a:xfrm>
        <a:prstGeom prst="roundRect">
          <a:avLst>
            <a:gd name="adj" fmla="val 10000"/>
          </a:avLst>
        </a:prstGeom>
        <a:solidFill>
          <a:schemeClr val="accent3">
            <a:hueOff val="0"/>
            <a:satOff val="0"/>
            <a:lumOff val="0"/>
            <a:alphaOff val="0"/>
          </a:schemeClr>
        </a:solid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14783B5-CBEF-46EE-B321-6A0968BDE925}">
      <dsp:nvSpPr>
        <dsp:cNvPr id="0" name=""/>
        <dsp:cNvSpPr/>
      </dsp:nvSpPr>
      <dsp:spPr>
        <a:xfrm>
          <a:off x="380583" y="1858221"/>
          <a:ext cx="691970" cy="691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1856C6E-39AF-42E9-AF33-3E12EA44002E}">
      <dsp:nvSpPr>
        <dsp:cNvPr id="0" name=""/>
        <dsp:cNvSpPr/>
      </dsp:nvSpPr>
      <dsp:spPr>
        <a:xfrm>
          <a:off x="1453138" y="1575142"/>
          <a:ext cx="5175665" cy="1258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152" tIns="133152" rIns="133152" bIns="133152" numCol="1" spcCol="1270" anchor="ctr" anchorCtr="0">
          <a:noAutofit/>
        </a:bodyPr>
        <a:lstStyle/>
        <a:p>
          <a:pPr marL="0" lvl="0" indent="0" algn="l" defTabSz="977900">
            <a:lnSpc>
              <a:spcPct val="100000"/>
            </a:lnSpc>
            <a:spcBef>
              <a:spcPct val="0"/>
            </a:spcBef>
            <a:spcAft>
              <a:spcPct val="35000"/>
            </a:spcAft>
            <a:buNone/>
          </a:pPr>
          <a:r>
            <a:rPr lang="en-US" sz="2200" kern="1200"/>
            <a:t>Be sure to stop the student and let them know that what they tell you, you might have to report</a:t>
          </a:r>
        </a:p>
      </dsp:txBody>
      <dsp:txXfrm>
        <a:off x="1453138" y="1575142"/>
        <a:ext cx="5175665" cy="1258128"/>
      </dsp:txXfrm>
    </dsp:sp>
    <dsp:sp modelId="{3FBD80B2-4136-4516-8C9A-14F50585CD06}">
      <dsp:nvSpPr>
        <dsp:cNvPr id="0" name=""/>
        <dsp:cNvSpPr/>
      </dsp:nvSpPr>
      <dsp:spPr>
        <a:xfrm>
          <a:off x="0" y="3147803"/>
          <a:ext cx="6628804" cy="1258128"/>
        </a:xfrm>
        <a:prstGeom prst="roundRect">
          <a:avLst>
            <a:gd name="adj" fmla="val 10000"/>
          </a:avLst>
        </a:prstGeom>
        <a:solidFill>
          <a:schemeClr val="accent4">
            <a:hueOff val="0"/>
            <a:satOff val="0"/>
            <a:lumOff val="0"/>
            <a:alphaOff val="0"/>
          </a:schemeClr>
        </a:solid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7C461D2-3C2A-4825-AB34-300B5FAEC566}">
      <dsp:nvSpPr>
        <dsp:cNvPr id="0" name=""/>
        <dsp:cNvSpPr/>
      </dsp:nvSpPr>
      <dsp:spPr>
        <a:xfrm>
          <a:off x="380583" y="3430882"/>
          <a:ext cx="691970" cy="69197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81AF51E-22F9-4FC0-BE41-BF54FE099D67}">
      <dsp:nvSpPr>
        <dsp:cNvPr id="0" name=""/>
        <dsp:cNvSpPr/>
      </dsp:nvSpPr>
      <dsp:spPr>
        <a:xfrm>
          <a:off x="1453138" y="3147803"/>
          <a:ext cx="2982961" cy="1258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152" tIns="133152" rIns="133152" bIns="133152" numCol="1" spcCol="1270" anchor="ctr" anchorCtr="0">
          <a:noAutofit/>
        </a:bodyPr>
        <a:lstStyle/>
        <a:p>
          <a:pPr marL="0" lvl="0" indent="0" algn="l" defTabSz="977900">
            <a:lnSpc>
              <a:spcPct val="100000"/>
            </a:lnSpc>
            <a:spcBef>
              <a:spcPct val="0"/>
            </a:spcBef>
            <a:spcAft>
              <a:spcPct val="35000"/>
            </a:spcAft>
            <a:buNone/>
          </a:pPr>
          <a:r>
            <a:rPr lang="en-US" sz="2200" kern="1200"/>
            <a:t>Collect as much information as possible including:</a:t>
          </a:r>
        </a:p>
      </dsp:txBody>
      <dsp:txXfrm>
        <a:off x="1453138" y="3147803"/>
        <a:ext cx="2982961" cy="1258128"/>
      </dsp:txXfrm>
    </dsp:sp>
    <dsp:sp modelId="{69D0A896-404A-4253-873D-FE26B8C4F715}">
      <dsp:nvSpPr>
        <dsp:cNvPr id="0" name=""/>
        <dsp:cNvSpPr/>
      </dsp:nvSpPr>
      <dsp:spPr>
        <a:xfrm>
          <a:off x="4436100" y="3147803"/>
          <a:ext cx="2192703" cy="1258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152" tIns="133152" rIns="133152" bIns="133152" numCol="1" spcCol="1270" anchor="ctr" anchorCtr="0">
          <a:noAutofit/>
        </a:bodyPr>
        <a:lstStyle/>
        <a:p>
          <a:pPr marL="0" lvl="0" indent="0" algn="l" defTabSz="488950">
            <a:lnSpc>
              <a:spcPct val="100000"/>
            </a:lnSpc>
            <a:spcBef>
              <a:spcPct val="0"/>
            </a:spcBef>
            <a:spcAft>
              <a:spcPct val="35000"/>
            </a:spcAft>
            <a:buNone/>
          </a:pPr>
          <a:r>
            <a:rPr lang="en-US" sz="1100" kern="1200"/>
            <a:t>Who reported it </a:t>
          </a:r>
        </a:p>
        <a:p>
          <a:pPr marL="0" lvl="0" indent="0" algn="l" defTabSz="488950">
            <a:lnSpc>
              <a:spcPct val="100000"/>
            </a:lnSpc>
            <a:spcBef>
              <a:spcPct val="0"/>
            </a:spcBef>
            <a:spcAft>
              <a:spcPct val="35000"/>
            </a:spcAft>
            <a:buNone/>
          </a:pPr>
          <a:r>
            <a:rPr lang="en-US" sz="1100" kern="1200"/>
            <a:t>Who was involved</a:t>
          </a:r>
        </a:p>
        <a:p>
          <a:pPr marL="0" lvl="0" indent="0" algn="l" defTabSz="488950">
            <a:lnSpc>
              <a:spcPct val="100000"/>
            </a:lnSpc>
            <a:spcBef>
              <a:spcPct val="0"/>
            </a:spcBef>
            <a:spcAft>
              <a:spcPct val="35000"/>
            </a:spcAft>
            <a:buNone/>
          </a:pPr>
          <a:r>
            <a:rPr lang="en-US" sz="1100" kern="1200"/>
            <a:t>When it happened </a:t>
          </a:r>
        </a:p>
        <a:p>
          <a:pPr marL="0" lvl="0" indent="0" algn="l" defTabSz="488950">
            <a:lnSpc>
              <a:spcPct val="100000"/>
            </a:lnSpc>
            <a:spcBef>
              <a:spcPct val="0"/>
            </a:spcBef>
            <a:spcAft>
              <a:spcPct val="35000"/>
            </a:spcAft>
            <a:buNone/>
          </a:pPr>
          <a:r>
            <a:rPr lang="en-US" sz="1100" kern="1200"/>
            <a:t>Where it happened</a:t>
          </a:r>
        </a:p>
      </dsp:txBody>
      <dsp:txXfrm>
        <a:off x="4436100" y="3147803"/>
        <a:ext cx="2192703" cy="1258128"/>
      </dsp:txXfrm>
    </dsp:sp>
    <dsp:sp modelId="{A85B7FCE-C8AE-4A27-9D8F-2E995E9719E0}">
      <dsp:nvSpPr>
        <dsp:cNvPr id="0" name=""/>
        <dsp:cNvSpPr/>
      </dsp:nvSpPr>
      <dsp:spPr>
        <a:xfrm>
          <a:off x="0" y="4720464"/>
          <a:ext cx="6628804" cy="1258128"/>
        </a:xfrm>
        <a:prstGeom prst="roundRect">
          <a:avLst>
            <a:gd name="adj" fmla="val 10000"/>
          </a:avLst>
        </a:prstGeom>
        <a:solidFill>
          <a:schemeClr val="accent5">
            <a:hueOff val="0"/>
            <a:satOff val="0"/>
            <a:lumOff val="0"/>
            <a:alphaOff val="0"/>
          </a:schemeClr>
        </a:solid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835C146-3D25-437B-BFB7-4FAE6E6AD0FE}">
      <dsp:nvSpPr>
        <dsp:cNvPr id="0" name=""/>
        <dsp:cNvSpPr/>
      </dsp:nvSpPr>
      <dsp:spPr>
        <a:xfrm>
          <a:off x="380583" y="5003543"/>
          <a:ext cx="691970" cy="69197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B8440DF-581B-48AF-B1F3-03A3A9CCF842}">
      <dsp:nvSpPr>
        <dsp:cNvPr id="0" name=""/>
        <dsp:cNvSpPr/>
      </dsp:nvSpPr>
      <dsp:spPr>
        <a:xfrm>
          <a:off x="1453138" y="4720464"/>
          <a:ext cx="5175665" cy="1258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152" tIns="133152" rIns="133152" bIns="133152" numCol="1" spcCol="1270" anchor="ctr" anchorCtr="0">
          <a:noAutofit/>
        </a:bodyPr>
        <a:lstStyle/>
        <a:p>
          <a:pPr marL="0" lvl="0" indent="0" algn="l" defTabSz="977900">
            <a:lnSpc>
              <a:spcPct val="100000"/>
            </a:lnSpc>
            <a:spcBef>
              <a:spcPct val="0"/>
            </a:spcBef>
            <a:spcAft>
              <a:spcPct val="35000"/>
            </a:spcAft>
            <a:buNone/>
          </a:pPr>
          <a:r>
            <a:rPr lang="en-US" sz="2200" kern="1200"/>
            <a:t>When in doubt, always report! </a:t>
          </a:r>
        </a:p>
      </dsp:txBody>
      <dsp:txXfrm>
        <a:off x="1453138" y="4720464"/>
        <a:ext cx="5175665" cy="12581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16FDC6-3AD3-4985-9E0C-61D4C38EDD89}">
      <dsp:nvSpPr>
        <dsp:cNvPr id="0" name=""/>
        <dsp:cNvSpPr/>
      </dsp:nvSpPr>
      <dsp:spPr>
        <a:xfrm>
          <a:off x="824611" y="0"/>
          <a:ext cx="4979580" cy="4979580"/>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2E2793-FCFD-4BCA-B5D1-68385C01347C}">
      <dsp:nvSpPr>
        <dsp:cNvPr id="0" name=""/>
        <dsp:cNvSpPr/>
      </dsp:nvSpPr>
      <dsp:spPr>
        <a:xfrm>
          <a:off x="1297671" y="473060"/>
          <a:ext cx="1942036" cy="1942036"/>
        </a:xfrm>
        <a:prstGeom prst="round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On-campus – properties or areas most commonly used on campus </a:t>
          </a:r>
        </a:p>
      </dsp:txBody>
      <dsp:txXfrm>
        <a:off x="1392473" y="567862"/>
        <a:ext cx="1752432" cy="1752432"/>
      </dsp:txXfrm>
    </dsp:sp>
    <dsp:sp modelId="{A1635FE5-27B5-4836-BC70-AB08EC4EDCD9}">
      <dsp:nvSpPr>
        <dsp:cNvPr id="0" name=""/>
        <dsp:cNvSpPr/>
      </dsp:nvSpPr>
      <dsp:spPr>
        <a:xfrm>
          <a:off x="3389095" y="473060"/>
          <a:ext cx="1942036" cy="1942036"/>
        </a:xfrm>
        <a:prstGeom prst="roundRect">
          <a:avLst/>
        </a:prstGeom>
        <a:solidFill>
          <a:schemeClr val="accent2">
            <a:hueOff val="908623"/>
            <a:satOff val="-12288"/>
            <a:lumOff val="-9673"/>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On-campus res. hall – subset of on-campus properties where students reside</a:t>
          </a:r>
        </a:p>
      </dsp:txBody>
      <dsp:txXfrm>
        <a:off x="3483897" y="567862"/>
        <a:ext cx="1752432" cy="1752432"/>
      </dsp:txXfrm>
    </dsp:sp>
    <dsp:sp modelId="{4F0FE27E-96CF-426B-BB72-0FAA3CA68403}">
      <dsp:nvSpPr>
        <dsp:cNvPr id="0" name=""/>
        <dsp:cNvSpPr/>
      </dsp:nvSpPr>
      <dsp:spPr>
        <a:xfrm>
          <a:off x="1297671" y="2564484"/>
          <a:ext cx="1942036" cy="1942036"/>
        </a:xfrm>
        <a:prstGeom prst="roundRect">
          <a:avLst/>
        </a:prstGeom>
        <a:solidFill>
          <a:schemeClr val="accent2">
            <a:hueOff val="1817247"/>
            <a:satOff val="-24577"/>
            <a:lumOff val="-19346"/>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Public Property – sidewalks and roadways throughout the campus and bordering campus</a:t>
          </a:r>
        </a:p>
      </dsp:txBody>
      <dsp:txXfrm>
        <a:off x="1392473" y="2659286"/>
        <a:ext cx="1752432" cy="1752432"/>
      </dsp:txXfrm>
    </dsp:sp>
    <dsp:sp modelId="{FE99283C-BB16-42EC-80FE-228C086F021C}">
      <dsp:nvSpPr>
        <dsp:cNvPr id="0" name=""/>
        <dsp:cNvSpPr/>
      </dsp:nvSpPr>
      <dsp:spPr>
        <a:xfrm>
          <a:off x="3389095" y="2564484"/>
          <a:ext cx="1942036" cy="1942036"/>
        </a:xfrm>
        <a:prstGeom prst="roundRect">
          <a:avLst/>
        </a:prstGeom>
        <a:solidFill>
          <a:schemeClr val="accent2">
            <a:hueOff val="2725870"/>
            <a:satOff val="-36865"/>
            <a:lumOff val="-29019"/>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Non-campus property or building – owned, controlled, or leased by the university</a:t>
          </a:r>
        </a:p>
      </dsp:txBody>
      <dsp:txXfrm>
        <a:off x="3483897" y="2659286"/>
        <a:ext cx="1752432" cy="17524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635F12-1A2F-4C6B-8FDB-52AFEEC5137C}">
      <dsp:nvSpPr>
        <dsp:cNvPr id="0" name=""/>
        <dsp:cNvSpPr/>
      </dsp:nvSpPr>
      <dsp:spPr>
        <a:xfrm>
          <a:off x="0" y="809181"/>
          <a:ext cx="6628804" cy="1493874"/>
        </a:xfrm>
        <a:prstGeom prst="roundRect">
          <a:avLst>
            <a:gd name="adj" fmla="val 10000"/>
          </a:avLst>
        </a:prstGeom>
        <a:solidFill>
          <a:schemeClr val="bg1">
            <a:lumMod val="95000"/>
            <a:hueOff val="0"/>
            <a:satOff val="0"/>
            <a:lumOff val="0"/>
            <a:alphaOff val="0"/>
          </a:schemeClr>
        </a:solid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811A5CF-5789-4073-94E4-DF89D6075B02}">
      <dsp:nvSpPr>
        <dsp:cNvPr id="0" name=""/>
        <dsp:cNvSpPr/>
      </dsp:nvSpPr>
      <dsp:spPr>
        <a:xfrm>
          <a:off x="451896" y="1145303"/>
          <a:ext cx="821630" cy="8216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3167C02-A939-4FC0-AC88-DAA599039FC3}">
      <dsp:nvSpPr>
        <dsp:cNvPr id="0" name=""/>
        <dsp:cNvSpPr/>
      </dsp:nvSpPr>
      <dsp:spPr>
        <a:xfrm>
          <a:off x="1725424" y="809181"/>
          <a:ext cx="4903379" cy="1493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102" tIns="158102" rIns="158102" bIns="158102" numCol="1" spcCol="1270" anchor="ctr" anchorCtr="0">
          <a:noAutofit/>
        </a:bodyPr>
        <a:lstStyle/>
        <a:p>
          <a:pPr marL="0" lvl="0" indent="0" algn="l" defTabSz="1111250">
            <a:lnSpc>
              <a:spcPct val="90000"/>
            </a:lnSpc>
            <a:spcBef>
              <a:spcPct val="0"/>
            </a:spcBef>
            <a:spcAft>
              <a:spcPct val="35000"/>
            </a:spcAft>
            <a:buNone/>
          </a:pPr>
          <a:r>
            <a:rPr lang="en-US" sz="2500" kern="1200"/>
            <a:t>AS SOON AS POSSIBLE</a:t>
          </a:r>
        </a:p>
      </dsp:txBody>
      <dsp:txXfrm>
        <a:off x="1725424" y="809181"/>
        <a:ext cx="4903379" cy="1493874"/>
      </dsp:txXfrm>
    </dsp:sp>
    <dsp:sp modelId="{611C1BCB-730E-4868-8ECC-68511556B61E}">
      <dsp:nvSpPr>
        <dsp:cNvPr id="0" name=""/>
        <dsp:cNvSpPr/>
      </dsp:nvSpPr>
      <dsp:spPr>
        <a:xfrm>
          <a:off x="0" y="2676524"/>
          <a:ext cx="6628804" cy="1493874"/>
        </a:xfrm>
        <a:prstGeom prst="roundRect">
          <a:avLst>
            <a:gd name="adj" fmla="val 10000"/>
          </a:avLst>
        </a:prstGeom>
        <a:solidFill>
          <a:schemeClr val="bg1">
            <a:lumMod val="95000"/>
            <a:hueOff val="0"/>
            <a:satOff val="0"/>
            <a:lumOff val="0"/>
            <a:alphaOff val="0"/>
          </a:schemeClr>
        </a:solid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F58C3AA-EC15-40B5-9081-58F744B53468}">
      <dsp:nvSpPr>
        <dsp:cNvPr id="0" name=""/>
        <dsp:cNvSpPr/>
      </dsp:nvSpPr>
      <dsp:spPr>
        <a:xfrm>
          <a:off x="451896" y="3012646"/>
          <a:ext cx="821630" cy="8216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E523CFC-5EBF-4BB9-8775-34584A9D3C6B}">
      <dsp:nvSpPr>
        <dsp:cNvPr id="0" name=""/>
        <dsp:cNvSpPr/>
      </dsp:nvSpPr>
      <dsp:spPr>
        <a:xfrm>
          <a:off x="1725424" y="2676524"/>
          <a:ext cx="4903379" cy="1493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102" tIns="158102" rIns="158102" bIns="158102" numCol="1" spcCol="1270" anchor="ctr" anchorCtr="0">
          <a:noAutofit/>
        </a:bodyPr>
        <a:lstStyle/>
        <a:p>
          <a:pPr marL="0" lvl="0" indent="0" algn="l" defTabSz="1111250">
            <a:lnSpc>
              <a:spcPct val="90000"/>
            </a:lnSpc>
            <a:spcBef>
              <a:spcPct val="0"/>
            </a:spcBef>
            <a:spcAft>
              <a:spcPct val="35000"/>
            </a:spcAft>
            <a:buNone/>
          </a:pPr>
          <a:r>
            <a:rPr lang="en-US" sz="2500" kern="1200"/>
            <a:t>The faster a crime is reported, the faster it can be determined if there is an ongoing threat </a:t>
          </a:r>
        </a:p>
      </dsp:txBody>
      <dsp:txXfrm>
        <a:off x="1725424" y="2676524"/>
        <a:ext cx="4903379" cy="14938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58EA9C-CEA5-4380-84BF-D6D000793676}">
      <dsp:nvSpPr>
        <dsp:cNvPr id="0" name=""/>
        <dsp:cNvSpPr/>
      </dsp:nvSpPr>
      <dsp:spPr>
        <a:xfrm>
          <a:off x="1197019" y="1017303"/>
          <a:ext cx="901298" cy="90129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30EDE0C-6B9B-4483-A36E-F44C2EBFAE99}">
      <dsp:nvSpPr>
        <dsp:cNvPr id="0" name=""/>
        <dsp:cNvSpPr/>
      </dsp:nvSpPr>
      <dsp:spPr>
        <a:xfrm>
          <a:off x="360099" y="1997810"/>
          <a:ext cx="2575139" cy="386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b="1"/>
          </a:pPr>
          <a:r>
            <a:rPr lang="en-US" sz="1900" kern="1200"/>
            <a:t>Call 911</a:t>
          </a:r>
        </a:p>
      </dsp:txBody>
      <dsp:txXfrm>
        <a:off x="360099" y="1997810"/>
        <a:ext cx="2575139" cy="386270"/>
      </dsp:txXfrm>
    </dsp:sp>
    <dsp:sp modelId="{51B9F2E3-A4EC-47F7-BF20-F54AD68DC90F}">
      <dsp:nvSpPr>
        <dsp:cNvPr id="0" name=""/>
        <dsp:cNvSpPr/>
      </dsp:nvSpPr>
      <dsp:spPr>
        <a:xfrm>
          <a:off x="0" y="2440531"/>
          <a:ext cx="3275834" cy="872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Any time the information is an emergency, call 911 immediately</a:t>
          </a:r>
        </a:p>
        <a:p>
          <a:pPr marL="0" lvl="0" indent="0" algn="ctr" defTabSz="622300">
            <a:lnSpc>
              <a:spcPct val="100000"/>
            </a:lnSpc>
            <a:spcBef>
              <a:spcPct val="0"/>
            </a:spcBef>
            <a:spcAft>
              <a:spcPct val="35000"/>
            </a:spcAft>
            <a:buNone/>
          </a:pPr>
          <a:r>
            <a:rPr lang="en-US" sz="1400" kern="1200" dirty="0"/>
            <a:t>911 dispatch will forward the information to Public Safety</a:t>
          </a:r>
        </a:p>
      </dsp:txBody>
      <dsp:txXfrm>
        <a:off x="0" y="2440531"/>
        <a:ext cx="3275834" cy="872063"/>
      </dsp:txXfrm>
    </dsp:sp>
    <dsp:sp modelId="{C33CECAF-E658-4F34-95B2-AEE4A887C669}">
      <dsp:nvSpPr>
        <dsp:cNvPr id="0" name=""/>
        <dsp:cNvSpPr/>
      </dsp:nvSpPr>
      <dsp:spPr>
        <a:xfrm>
          <a:off x="5093089" y="1017303"/>
          <a:ext cx="901298" cy="90129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FB723E9-D4E0-4664-AF91-EC1D7F34851A}">
      <dsp:nvSpPr>
        <dsp:cNvPr id="0" name=""/>
        <dsp:cNvSpPr/>
      </dsp:nvSpPr>
      <dsp:spPr>
        <a:xfrm>
          <a:off x="4256168" y="1997810"/>
          <a:ext cx="2575139" cy="386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b="1"/>
          </a:pPr>
          <a:r>
            <a:rPr lang="en-US" sz="1900" kern="1200"/>
            <a:t>Call Public Safety</a:t>
          </a:r>
        </a:p>
      </dsp:txBody>
      <dsp:txXfrm>
        <a:off x="4256168" y="1997810"/>
        <a:ext cx="2575139" cy="386270"/>
      </dsp:txXfrm>
    </dsp:sp>
    <dsp:sp modelId="{D06FE433-01DF-4CBF-9F56-7C4BF787C9B0}">
      <dsp:nvSpPr>
        <dsp:cNvPr id="0" name=""/>
        <dsp:cNvSpPr/>
      </dsp:nvSpPr>
      <dsp:spPr>
        <a:xfrm>
          <a:off x="3736235" y="2389559"/>
          <a:ext cx="3615005" cy="872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Russellville Campus (479)968-0222</a:t>
          </a:r>
        </a:p>
        <a:p>
          <a:pPr marL="0" lvl="0" indent="0" algn="ctr" defTabSz="622300">
            <a:lnSpc>
              <a:spcPct val="100000"/>
            </a:lnSpc>
            <a:spcBef>
              <a:spcPct val="0"/>
            </a:spcBef>
            <a:spcAft>
              <a:spcPct val="35000"/>
            </a:spcAft>
            <a:buNone/>
          </a:pPr>
          <a:r>
            <a:rPr lang="en-US" sz="1400" kern="1200" dirty="0"/>
            <a:t>Ozark Campus (479)508-3359</a:t>
          </a:r>
        </a:p>
        <a:p>
          <a:pPr marL="0" lvl="0" indent="0" algn="ctr" defTabSz="622300">
            <a:lnSpc>
              <a:spcPct val="100000"/>
            </a:lnSpc>
            <a:spcBef>
              <a:spcPct val="0"/>
            </a:spcBef>
            <a:spcAft>
              <a:spcPct val="35000"/>
            </a:spcAft>
            <a:buNone/>
          </a:pPr>
          <a:r>
            <a:rPr lang="en-US" sz="1400" kern="1200" dirty="0"/>
            <a:t>Office hours: 8 a.m. To 5 p.m. </a:t>
          </a:r>
        </a:p>
        <a:p>
          <a:pPr marL="0" lvl="0" indent="0" algn="ctr" defTabSz="622300">
            <a:lnSpc>
              <a:spcPct val="100000"/>
            </a:lnSpc>
            <a:spcBef>
              <a:spcPct val="0"/>
            </a:spcBef>
            <a:spcAft>
              <a:spcPct val="35000"/>
            </a:spcAft>
            <a:buNone/>
          </a:pPr>
          <a:r>
            <a:rPr lang="en-US" sz="1400" kern="1200" dirty="0"/>
            <a:t>(All calls after 5 p.m. and before 8 a.m. are forwarded to Pope County Dispatch for the Russellville Campus)</a:t>
          </a:r>
        </a:p>
      </dsp:txBody>
      <dsp:txXfrm>
        <a:off x="3736235" y="2389559"/>
        <a:ext cx="3615005" cy="872063"/>
      </dsp:txXfrm>
    </dsp:sp>
    <dsp:sp modelId="{40C6E2E1-7B42-406A-B220-4132F998C703}">
      <dsp:nvSpPr>
        <dsp:cNvPr id="0" name=""/>
        <dsp:cNvSpPr/>
      </dsp:nvSpPr>
      <dsp:spPr>
        <a:xfrm>
          <a:off x="9027373" y="1017303"/>
          <a:ext cx="901298" cy="90129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C3BB66C-CE4B-471E-A923-A470672448CF}">
      <dsp:nvSpPr>
        <dsp:cNvPr id="0" name=""/>
        <dsp:cNvSpPr/>
      </dsp:nvSpPr>
      <dsp:spPr>
        <a:xfrm>
          <a:off x="8190453" y="1997810"/>
          <a:ext cx="2575139" cy="386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b="1"/>
          </a:pPr>
          <a:r>
            <a:rPr lang="en-US" sz="1900" kern="1200"/>
            <a:t>Online Reporting form</a:t>
          </a:r>
        </a:p>
      </dsp:txBody>
      <dsp:txXfrm>
        <a:off x="8190453" y="1997810"/>
        <a:ext cx="2575139" cy="386270"/>
      </dsp:txXfrm>
    </dsp:sp>
    <dsp:sp modelId="{0D0D4045-C28F-48CA-9D1E-7E291143B1AA}">
      <dsp:nvSpPr>
        <dsp:cNvPr id="0" name=""/>
        <dsp:cNvSpPr/>
      </dsp:nvSpPr>
      <dsp:spPr>
        <a:xfrm>
          <a:off x="7811642" y="2440531"/>
          <a:ext cx="3352264" cy="872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a:t>Fill out the online reporting form with as much information as possible</a:t>
          </a:r>
        </a:p>
        <a:p>
          <a:pPr marL="0" lvl="0" indent="0" algn="ctr" defTabSz="622300">
            <a:lnSpc>
              <a:spcPct val="100000"/>
            </a:lnSpc>
            <a:spcBef>
              <a:spcPct val="0"/>
            </a:spcBef>
            <a:spcAft>
              <a:spcPct val="35000"/>
            </a:spcAft>
            <a:buNone/>
          </a:pPr>
          <a:r>
            <a:rPr lang="en-US" sz="1400" kern="1200" dirty="0"/>
            <a:t>Public Safety webpage under “How to Make a Report,” in this Blackboard shell, and at </a:t>
          </a:r>
          <a:r>
            <a:rPr lang="en-US" sz="1400" kern="1200" dirty="0">
              <a:hlinkClick xmlns:r="http://schemas.openxmlformats.org/officeDocument/2006/relationships" r:id="rId7"/>
            </a:rPr>
            <a:t>https://www.atu.edu/psafe/crime-report-form.php</a:t>
          </a:r>
          <a:r>
            <a:rPr lang="en-US" sz="1400" kern="1200" dirty="0"/>
            <a:t> </a:t>
          </a:r>
        </a:p>
      </dsp:txBody>
      <dsp:txXfrm>
        <a:off x="7811642" y="2440531"/>
        <a:ext cx="3352264" cy="87206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34E27-08A3-4995-9F04-45A47C2AC298}">
      <dsp:nvSpPr>
        <dsp:cNvPr id="0" name=""/>
        <dsp:cNvSpPr/>
      </dsp:nvSpPr>
      <dsp:spPr>
        <a:xfrm rot="5400000">
          <a:off x="3535984" y="-906654"/>
          <a:ext cx="1943203" cy="4242434"/>
        </a:xfrm>
        <a:prstGeom prst="round2Same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solidFill>
                <a:schemeClr val="tx1">
                  <a:lumMod val="75000"/>
                </a:schemeClr>
              </a:solidFill>
            </a:rPr>
            <a:t>Public Safety </a:t>
          </a:r>
        </a:p>
        <a:p>
          <a:pPr marL="114300" lvl="1" indent="-114300" algn="l" defTabSz="577850">
            <a:lnSpc>
              <a:spcPct val="90000"/>
            </a:lnSpc>
            <a:spcBef>
              <a:spcPct val="0"/>
            </a:spcBef>
            <a:spcAft>
              <a:spcPct val="15000"/>
            </a:spcAft>
            <a:buChar char="•"/>
          </a:pPr>
          <a:r>
            <a:rPr lang="en-US" sz="1300" kern="1200" dirty="0">
              <a:solidFill>
                <a:schemeClr val="tx1">
                  <a:lumMod val="75000"/>
                </a:schemeClr>
              </a:solidFill>
            </a:rPr>
            <a:t>Health and Wellness Center</a:t>
          </a:r>
        </a:p>
        <a:p>
          <a:pPr marL="114300" lvl="1" indent="-114300" algn="l" defTabSz="577850">
            <a:lnSpc>
              <a:spcPct val="90000"/>
            </a:lnSpc>
            <a:spcBef>
              <a:spcPct val="0"/>
            </a:spcBef>
            <a:spcAft>
              <a:spcPct val="15000"/>
            </a:spcAft>
            <a:buChar char="•"/>
          </a:pPr>
          <a:r>
            <a:rPr lang="en-US" sz="1300" kern="1200" dirty="0">
              <a:solidFill>
                <a:schemeClr val="tx1">
                  <a:lumMod val="75000"/>
                </a:schemeClr>
              </a:solidFill>
            </a:rPr>
            <a:t>Counseling Services (</a:t>
          </a:r>
          <a:r>
            <a:rPr lang="en-US" sz="1300" b="1" u="sng" kern="1200" dirty="0">
              <a:solidFill>
                <a:schemeClr val="tx1">
                  <a:lumMod val="75000"/>
                </a:schemeClr>
              </a:solidFill>
            </a:rPr>
            <a:t>only confidential resource</a:t>
          </a:r>
          <a:r>
            <a:rPr lang="en-US" sz="1300" kern="1200" dirty="0">
              <a:solidFill>
                <a:schemeClr val="tx1">
                  <a:lumMod val="75000"/>
                </a:schemeClr>
              </a:solidFill>
            </a:rPr>
            <a:t>)</a:t>
          </a:r>
        </a:p>
        <a:p>
          <a:pPr marL="114300" lvl="1" indent="-114300" algn="l" defTabSz="577850">
            <a:lnSpc>
              <a:spcPct val="90000"/>
            </a:lnSpc>
            <a:spcBef>
              <a:spcPct val="0"/>
            </a:spcBef>
            <a:spcAft>
              <a:spcPct val="15000"/>
            </a:spcAft>
            <a:buChar char="•"/>
          </a:pPr>
          <a:r>
            <a:rPr lang="en-US" sz="1300" kern="1200" dirty="0">
              <a:solidFill>
                <a:schemeClr val="tx1">
                  <a:lumMod val="75000"/>
                </a:schemeClr>
              </a:solidFill>
            </a:rPr>
            <a:t>Human Resources</a:t>
          </a:r>
        </a:p>
        <a:p>
          <a:pPr marL="114300" lvl="1" indent="-114300" algn="l" defTabSz="577850">
            <a:lnSpc>
              <a:spcPct val="90000"/>
            </a:lnSpc>
            <a:spcBef>
              <a:spcPct val="0"/>
            </a:spcBef>
            <a:spcAft>
              <a:spcPct val="15000"/>
            </a:spcAft>
            <a:buChar char="•"/>
          </a:pPr>
          <a:r>
            <a:rPr lang="en-US" sz="1300" kern="1200" dirty="0">
              <a:solidFill>
                <a:schemeClr val="tx1">
                  <a:lumMod val="75000"/>
                </a:schemeClr>
              </a:solidFill>
            </a:rPr>
            <a:t>Title IX</a:t>
          </a:r>
        </a:p>
        <a:p>
          <a:pPr marL="114300" lvl="1" indent="-114300" algn="l" defTabSz="577850">
            <a:lnSpc>
              <a:spcPct val="90000"/>
            </a:lnSpc>
            <a:spcBef>
              <a:spcPct val="0"/>
            </a:spcBef>
            <a:spcAft>
              <a:spcPct val="15000"/>
            </a:spcAft>
            <a:buChar char="•"/>
          </a:pPr>
          <a:r>
            <a:rPr lang="en-US" sz="1300" kern="1200" dirty="0">
              <a:solidFill>
                <a:schemeClr val="tx1">
                  <a:lumMod val="75000"/>
                </a:schemeClr>
              </a:solidFill>
            </a:rPr>
            <a:t>Care Team</a:t>
          </a:r>
        </a:p>
      </dsp:txBody>
      <dsp:txXfrm rot="-5400000">
        <a:off x="2386369" y="337820"/>
        <a:ext cx="4147575" cy="1753485"/>
      </dsp:txXfrm>
    </dsp:sp>
    <dsp:sp modelId="{37C0D92A-5EC0-49AE-8B52-EE3D15AF6FF8}">
      <dsp:nvSpPr>
        <dsp:cNvPr id="0" name=""/>
        <dsp:cNvSpPr/>
      </dsp:nvSpPr>
      <dsp:spPr>
        <a:xfrm>
          <a:off x="0" y="60"/>
          <a:ext cx="2386369" cy="2429004"/>
        </a:xfrm>
        <a:prstGeom prst="round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n-US" sz="4100" kern="1200"/>
            <a:t>On Campus</a:t>
          </a:r>
        </a:p>
      </dsp:txBody>
      <dsp:txXfrm>
        <a:off x="116493" y="116553"/>
        <a:ext cx="2153383" cy="2196018"/>
      </dsp:txXfrm>
    </dsp:sp>
    <dsp:sp modelId="{4CE497DD-5B0C-4A7F-95FF-84880433583F}">
      <dsp:nvSpPr>
        <dsp:cNvPr id="0" name=""/>
        <dsp:cNvSpPr/>
      </dsp:nvSpPr>
      <dsp:spPr>
        <a:xfrm rot="5400000">
          <a:off x="3535984" y="1643800"/>
          <a:ext cx="1943203" cy="4242434"/>
        </a:xfrm>
        <a:prstGeom prst="round2SameRect">
          <a:avLst/>
        </a:prstGeom>
        <a:solidFill>
          <a:schemeClr val="accent2">
            <a:tint val="40000"/>
            <a:alpha val="90000"/>
            <a:hueOff val="3436873"/>
            <a:satOff val="-61034"/>
            <a:lumOff val="-7048"/>
            <a:alphaOff val="0"/>
          </a:schemeClr>
        </a:solidFill>
        <a:ln w="19050" cap="rnd" cmpd="sng" algn="ctr">
          <a:solidFill>
            <a:schemeClr val="accent2">
              <a:tint val="40000"/>
              <a:alpha val="90000"/>
              <a:hueOff val="3436873"/>
              <a:satOff val="-61034"/>
              <a:lumOff val="-704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solidFill>
                <a:schemeClr val="tx1">
                  <a:lumMod val="75000"/>
                </a:schemeClr>
              </a:solidFill>
            </a:rPr>
            <a:t>National Domestic Violence Hotline (1-800-799-7233)</a:t>
          </a:r>
        </a:p>
        <a:p>
          <a:pPr marL="114300" lvl="1" indent="-114300" algn="l" defTabSz="577850">
            <a:lnSpc>
              <a:spcPct val="90000"/>
            </a:lnSpc>
            <a:spcBef>
              <a:spcPct val="0"/>
            </a:spcBef>
            <a:spcAft>
              <a:spcPct val="15000"/>
            </a:spcAft>
            <a:buChar char="•"/>
          </a:pPr>
          <a:r>
            <a:rPr lang="en-US" sz="1300" kern="1200" dirty="0">
              <a:solidFill>
                <a:schemeClr val="tx1">
                  <a:lumMod val="75000"/>
                </a:schemeClr>
              </a:solidFill>
            </a:rPr>
            <a:t>National Sexual Assault Hotline (1-800-656-4673)</a:t>
          </a:r>
        </a:p>
        <a:p>
          <a:pPr marL="114300" lvl="1" indent="-114300" algn="l" defTabSz="577850">
            <a:lnSpc>
              <a:spcPct val="90000"/>
            </a:lnSpc>
            <a:spcBef>
              <a:spcPct val="0"/>
            </a:spcBef>
            <a:spcAft>
              <a:spcPct val="15000"/>
            </a:spcAft>
            <a:buChar char="•"/>
          </a:pPr>
          <a:r>
            <a:rPr lang="en-US" sz="1300" kern="1200" dirty="0">
              <a:solidFill>
                <a:schemeClr val="tx1">
                  <a:lumMod val="75000"/>
                </a:schemeClr>
              </a:solidFill>
            </a:rPr>
            <a:t>Ozark Rape Crisis Center (</a:t>
          </a:r>
          <a:r>
            <a:rPr lang="en-US" sz="1300" b="0" i="0" kern="1200" dirty="0">
              <a:solidFill>
                <a:schemeClr val="tx1">
                  <a:lumMod val="75000"/>
                </a:schemeClr>
              </a:solidFill>
            </a:rPr>
            <a:t>1-800-818-1189)</a:t>
          </a:r>
        </a:p>
        <a:p>
          <a:pPr marL="114300" lvl="1" indent="-114300" algn="l" defTabSz="577850">
            <a:lnSpc>
              <a:spcPct val="90000"/>
            </a:lnSpc>
            <a:spcBef>
              <a:spcPct val="0"/>
            </a:spcBef>
            <a:spcAft>
              <a:spcPct val="15000"/>
            </a:spcAft>
            <a:buChar char="•"/>
          </a:pPr>
          <a:r>
            <a:rPr lang="en-US" sz="1300" kern="1200" dirty="0">
              <a:solidFill>
                <a:schemeClr val="tx1">
                  <a:lumMod val="75000"/>
                </a:schemeClr>
              </a:solidFill>
            </a:rPr>
            <a:t>Sexual Assault Crisis Response of Central Arkansas (1-</a:t>
          </a:r>
          <a:r>
            <a:rPr lang="en-US" sz="1300" b="0" i="0" kern="1200" dirty="0">
              <a:solidFill>
                <a:schemeClr val="tx1">
                  <a:lumMod val="75000"/>
                </a:schemeClr>
              </a:solidFill>
            </a:rPr>
            <a:t>866-358-2265)</a:t>
          </a:r>
          <a:endParaRPr lang="en-US" sz="1300" kern="1200" dirty="0">
            <a:solidFill>
              <a:schemeClr val="tx1">
                <a:lumMod val="75000"/>
              </a:schemeClr>
            </a:solidFill>
          </a:endParaRPr>
        </a:p>
        <a:p>
          <a:pPr marL="114300" lvl="1" indent="-114300" algn="l" defTabSz="577850">
            <a:lnSpc>
              <a:spcPct val="90000"/>
            </a:lnSpc>
            <a:spcBef>
              <a:spcPct val="0"/>
            </a:spcBef>
            <a:spcAft>
              <a:spcPct val="15000"/>
            </a:spcAft>
            <a:buChar char="•"/>
          </a:pPr>
          <a:r>
            <a:rPr lang="en-US" sz="1300" kern="1200" dirty="0">
              <a:solidFill>
                <a:schemeClr val="tx1">
                  <a:lumMod val="75000"/>
                </a:schemeClr>
              </a:solidFill>
            </a:rPr>
            <a:t>St. Mary’s Regional Medical Center (1-479-968-2841)</a:t>
          </a:r>
        </a:p>
        <a:p>
          <a:pPr marL="114300" lvl="1" indent="-114300" algn="l" defTabSz="577850">
            <a:lnSpc>
              <a:spcPct val="90000"/>
            </a:lnSpc>
            <a:spcBef>
              <a:spcPct val="0"/>
            </a:spcBef>
            <a:spcAft>
              <a:spcPct val="15000"/>
            </a:spcAft>
            <a:buChar char="•"/>
          </a:pPr>
          <a:r>
            <a:rPr lang="en-US" sz="1300" kern="1200" dirty="0">
              <a:solidFill>
                <a:schemeClr val="tx1">
                  <a:lumMod val="75000"/>
                </a:schemeClr>
              </a:solidFill>
            </a:rPr>
            <a:t>Mercy Hospital Ozark (1-479-667-4138)</a:t>
          </a:r>
        </a:p>
      </dsp:txBody>
      <dsp:txXfrm rot="-5400000">
        <a:off x="2386369" y="2888275"/>
        <a:ext cx="4147575" cy="1753485"/>
      </dsp:txXfrm>
    </dsp:sp>
    <dsp:sp modelId="{8AD4049E-E8E4-42F2-BB72-58653417B75A}">
      <dsp:nvSpPr>
        <dsp:cNvPr id="0" name=""/>
        <dsp:cNvSpPr/>
      </dsp:nvSpPr>
      <dsp:spPr>
        <a:xfrm>
          <a:off x="0" y="2550515"/>
          <a:ext cx="2386369" cy="2429004"/>
        </a:xfrm>
        <a:prstGeom prst="roundRect">
          <a:avLst/>
        </a:prstGeom>
        <a:solidFill>
          <a:schemeClr val="accent2">
            <a:hueOff val="2725870"/>
            <a:satOff val="-36865"/>
            <a:lumOff val="-29019"/>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n-US" sz="4100" kern="1200"/>
            <a:t>Off Campus </a:t>
          </a:r>
        </a:p>
      </dsp:txBody>
      <dsp:txXfrm>
        <a:off x="116493" y="2667008"/>
        <a:ext cx="2153383" cy="219601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BE116D-CD90-49ED-9268-0F3AE1D77393}" type="datetimeFigureOut">
              <a:rPr lang="en-US" smtClean="0"/>
              <a:t>2/11/2025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19397D-D4C8-47A3-8C00-47FC5748B5BB}" type="slidenum">
              <a:rPr lang="en-US" smtClean="0"/>
              <a:t>‹#›</a:t>
            </a:fld>
            <a:endParaRPr lang="en-US"/>
          </a:p>
        </p:txBody>
      </p:sp>
    </p:spTree>
    <p:extLst>
      <p:ext uri="{BB962C8B-B14F-4D97-AF65-F5344CB8AC3E}">
        <p14:creationId xmlns:p14="http://schemas.microsoft.com/office/powerpoint/2010/main" val="907716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19397D-D4C8-47A3-8C00-47FC5748B5BB}" type="slidenum">
              <a:rPr lang="en-US" smtClean="0"/>
              <a:t>1</a:t>
            </a:fld>
            <a:endParaRPr lang="en-US"/>
          </a:p>
        </p:txBody>
      </p:sp>
    </p:spTree>
    <p:extLst>
      <p:ext uri="{BB962C8B-B14F-4D97-AF65-F5344CB8AC3E}">
        <p14:creationId xmlns:p14="http://schemas.microsoft.com/office/powerpoint/2010/main" val="4128930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19397D-D4C8-47A3-8C00-47FC5748B5BB}" type="slidenum">
              <a:rPr lang="en-US" smtClean="0"/>
              <a:t>12</a:t>
            </a:fld>
            <a:endParaRPr lang="en-US"/>
          </a:p>
        </p:txBody>
      </p:sp>
    </p:spTree>
    <p:extLst>
      <p:ext uri="{BB962C8B-B14F-4D97-AF65-F5344CB8AC3E}">
        <p14:creationId xmlns:p14="http://schemas.microsoft.com/office/powerpoint/2010/main" val="1771351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A886A8-A4DF-40C6-8552-C50B4832A066}"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11F502-6DEF-4610-BB5F-B45F4AA45500}" type="slidenum">
              <a:rPr lang="en-US" smtClean="0"/>
              <a:t>‹#›</a:t>
            </a:fld>
            <a:endParaRPr lang="en-US"/>
          </a:p>
        </p:txBody>
      </p:sp>
    </p:spTree>
    <p:extLst>
      <p:ext uri="{BB962C8B-B14F-4D97-AF65-F5344CB8AC3E}">
        <p14:creationId xmlns:p14="http://schemas.microsoft.com/office/powerpoint/2010/main" val="3215145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8A886A8-A4DF-40C6-8552-C50B4832A066}"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11F502-6DEF-4610-BB5F-B45F4AA45500}" type="slidenum">
              <a:rPr lang="en-US" smtClean="0"/>
              <a:t>‹#›</a:t>
            </a:fld>
            <a:endParaRPr lang="en-US"/>
          </a:p>
        </p:txBody>
      </p:sp>
    </p:spTree>
    <p:extLst>
      <p:ext uri="{BB962C8B-B14F-4D97-AF65-F5344CB8AC3E}">
        <p14:creationId xmlns:p14="http://schemas.microsoft.com/office/powerpoint/2010/main" val="1358984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8A886A8-A4DF-40C6-8552-C50B4832A066}"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11F502-6DEF-4610-BB5F-B45F4AA45500}"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122745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8A886A8-A4DF-40C6-8552-C50B4832A066}"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11F502-6DEF-4610-BB5F-B45F4AA45500}" type="slidenum">
              <a:rPr lang="en-US" smtClean="0"/>
              <a:t>‹#›</a:t>
            </a:fld>
            <a:endParaRPr lang="en-US"/>
          </a:p>
        </p:txBody>
      </p:sp>
    </p:spTree>
    <p:extLst>
      <p:ext uri="{BB962C8B-B14F-4D97-AF65-F5344CB8AC3E}">
        <p14:creationId xmlns:p14="http://schemas.microsoft.com/office/powerpoint/2010/main" val="1136385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8A886A8-A4DF-40C6-8552-C50B4832A066}"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11F502-6DEF-4610-BB5F-B45F4AA45500}"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48331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8A886A8-A4DF-40C6-8552-C50B4832A066}"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11F502-6DEF-4610-BB5F-B45F4AA45500}" type="slidenum">
              <a:rPr lang="en-US" smtClean="0"/>
              <a:t>‹#›</a:t>
            </a:fld>
            <a:endParaRPr lang="en-US"/>
          </a:p>
        </p:txBody>
      </p:sp>
    </p:spTree>
    <p:extLst>
      <p:ext uri="{BB962C8B-B14F-4D97-AF65-F5344CB8AC3E}">
        <p14:creationId xmlns:p14="http://schemas.microsoft.com/office/powerpoint/2010/main" val="42188184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A886A8-A4DF-40C6-8552-C50B4832A066}"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11F502-6DEF-4610-BB5F-B45F4AA45500}" type="slidenum">
              <a:rPr lang="en-US" smtClean="0"/>
              <a:t>‹#›</a:t>
            </a:fld>
            <a:endParaRPr lang="en-US"/>
          </a:p>
        </p:txBody>
      </p:sp>
    </p:spTree>
    <p:extLst>
      <p:ext uri="{BB962C8B-B14F-4D97-AF65-F5344CB8AC3E}">
        <p14:creationId xmlns:p14="http://schemas.microsoft.com/office/powerpoint/2010/main" val="12504966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A886A8-A4DF-40C6-8552-C50B4832A066}"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11F502-6DEF-4610-BB5F-B45F4AA45500}" type="slidenum">
              <a:rPr lang="en-US" smtClean="0"/>
              <a:t>‹#›</a:t>
            </a:fld>
            <a:endParaRPr lang="en-US"/>
          </a:p>
        </p:txBody>
      </p:sp>
    </p:spTree>
    <p:extLst>
      <p:ext uri="{BB962C8B-B14F-4D97-AF65-F5344CB8AC3E}">
        <p14:creationId xmlns:p14="http://schemas.microsoft.com/office/powerpoint/2010/main" val="1686004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A886A8-A4DF-40C6-8552-C50B4832A066}"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11F502-6DEF-4610-BB5F-B45F4AA45500}" type="slidenum">
              <a:rPr lang="en-US" smtClean="0"/>
              <a:t>‹#›</a:t>
            </a:fld>
            <a:endParaRPr lang="en-US"/>
          </a:p>
        </p:txBody>
      </p:sp>
    </p:spTree>
    <p:extLst>
      <p:ext uri="{BB962C8B-B14F-4D97-AF65-F5344CB8AC3E}">
        <p14:creationId xmlns:p14="http://schemas.microsoft.com/office/powerpoint/2010/main" val="108989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8A886A8-A4DF-40C6-8552-C50B4832A066}"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11F502-6DEF-4610-BB5F-B45F4AA45500}" type="slidenum">
              <a:rPr lang="en-US" smtClean="0"/>
              <a:t>‹#›</a:t>
            </a:fld>
            <a:endParaRPr lang="en-US"/>
          </a:p>
        </p:txBody>
      </p:sp>
    </p:spTree>
    <p:extLst>
      <p:ext uri="{BB962C8B-B14F-4D97-AF65-F5344CB8AC3E}">
        <p14:creationId xmlns:p14="http://schemas.microsoft.com/office/powerpoint/2010/main" val="1040518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A886A8-A4DF-40C6-8552-C50B4832A066}" type="datetimeFigureOut">
              <a:rPr lang="en-US" smtClean="0"/>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11F502-6DEF-4610-BB5F-B45F4AA45500}" type="slidenum">
              <a:rPr lang="en-US" smtClean="0"/>
              <a:t>‹#›</a:t>
            </a:fld>
            <a:endParaRPr lang="en-US"/>
          </a:p>
        </p:txBody>
      </p:sp>
    </p:spTree>
    <p:extLst>
      <p:ext uri="{BB962C8B-B14F-4D97-AF65-F5344CB8AC3E}">
        <p14:creationId xmlns:p14="http://schemas.microsoft.com/office/powerpoint/2010/main" val="3526296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A886A8-A4DF-40C6-8552-C50B4832A066}" type="datetimeFigureOut">
              <a:rPr lang="en-US" smtClean="0"/>
              <a:t>2/11/2025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11F502-6DEF-4610-BB5F-B45F4AA45500}" type="slidenum">
              <a:rPr lang="en-US" smtClean="0"/>
              <a:t>‹#›</a:t>
            </a:fld>
            <a:endParaRPr lang="en-US"/>
          </a:p>
        </p:txBody>
      </p:sp>
    </p:spTree>
    <p:extLst>
      <p:ext uri="{BB962C8B-B14F-4D97-AF65-F5344CB8AC3E}">
        <p14:creationId xmlns:p14="http://schemas.microsoft.com/office/powerpoint/2010/main" val="1282232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A886A8-A4DF-40C6-8552-C50B4832A066}" type="datetimeFigureOut">
              <a:rPr lang="en-US" smtClean="0"/>
              <a:t>2/11/2025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11F502-6DEF-4610-BB5F-B45F4AA45500}" type="slidenum">
              <a:rPr lang="en-US" smtClean="0"/>
              <a:t>‹#›</a:t>
            </a:fld>
            <a:endParaRPr lang="en-US"/>
          </a:p>
        </p:txBody>
      </p:sp>
    </p:spTree>
    <p:extLst>
      <p:ext uri="{BB962C8B-B14F-4D97-AF65-F5344CB8AC3E}">
        <p14:creationId xmlns:p14="http://schemas.microsoft.com/office/powerpoint/2010/main" val="2989688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886A8-A4DF-40C6-8552-C50B4832A066}" type="datetimeFigureOut">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11F502-6DEF-4610-BB5F-B45F4AA45500}" type="slidenum">
              <a:rPr lang="en-US" smtClean="0"/>
              <a:t>‹#›</a:t>
            </a:fld>
            <a:endParaRPr lang="en-US"/>
          </a:p>
        </p:txBody>
      </p:sp>
    </p:spTree>
    <p:extLst>
      <p:ext uri="{BB962C8B-B14F-4D97-AF65-F5344CB8AC3E}">
        <p14:creationId xmlns:p14="http://schemas.microsoft.com/office/powerpoint/2010/main" val="4139938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A886A8-A4DF-40C6-8552-C50B4832A066}" type="datetimeFigureOut">
              <a:rPr lang="en-US" smtClean="0"/>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11F502-6DEF-4610-BB5F-B45F4AA45500}" type="slidenum">
              <a:rPr lang="en-US" smtClean="0"/>
              <a:t>‹#›</a:t>
            </a:fld>
            <a:endParaRPr lang="en-US"/>
          </a:p>
        </p:txBody>
      </p:sp>
    </p:spTree>
    <p:extLst>
      <p:ext uri="{BB962C8B-B14F-4D97-AF65-F5344CB8AC3E}">
        <p14:creationId xmlns:p14="http://schemas.microsoft.com/office/powerpoint/2010/main" val="730171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8A886A8-A4DF-40C6-8552-C50B4832A066}" type="datetimeFigureOut">
              <a:rPr lang="en-US" smtClean="0"/>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11F502-6DEF-4610-BB5F-B45F4AA45500}" type="slidenum">
              <a:rPr lang="en-US" smtClean="0"/>
              <a:t>‹#›</a:t>
            </a:fld>
            <a:endParaRPr lang="en-US"/>
          </a:p>
        </p:txBody>
      </p:sp>
    </p:spTree>
    <p:extLst>
      <p:ext uri="{BB962C8B-B14F-4D97-AF65-F5344CB8AC3E}">
        <p14:creationId xmlns:p14="http://schemas.microsoft.com/office/powerpoint/2010/main" val="3599051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8A886A8-A4DF-40C6-8552-C50B4832A066}" type="datetimeFigureOut">
              <a:rPr lang="en-US" smtClean="0"/>
              <a:t>2/11/2025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A11F502-6DEF-4610-BB5F-B45F4AA45500}" type="slidenum">
              <a:rPr lang="en-US" smtClean="0"/>
              <a:t>‹#›</a:t>
            </a:fld>
            <a:endParaRPr lang="en-US"/>
          </a:p>
        </p:txBody>
      </p:sp>
    </p:spTree>
    <p:extLst>
      <p:ext uri="{BB962C8B-B14F-4D97-AF65-F5344CB8AC3E}">
        <p14:creationId xmlns:p14="http://schemas.microsoft.com/office/powerpoint/2010/main" val="1010364113"/>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hyperlink" Target="mailto:clery@atu.edu"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685D42D-A4B4-4188-8E1F-C2BB4DB534FF}"/>
              </a:ext>
            </a:extLst>
          </p:cNvPr>
          <p:cNvPicPr>
            <a:picLocks noChangeAspect="1"/>
          </p:cNvPicPr>
          <p:nvPr/>
        </p:nvPicPr>
        <p:blipFill>
          <a:blip r:embed="rId3">
            <a:duotone>
              <a:prstClr val="black"/>
              <a:prstClr val="white"/>
            </a:duotone>
            <a:extLst>
              <a:ext uri="{28A0092B-C50C-407E-A947-70E740481C1C}">
                <a14:useLocalDpi xmlns:a14="http://schemas.microsoft.com/office/drawing/2010/main" val="0"/>
              </a:ext>
            </a:extLst>
          </a:blip>
          <a:srcRect l="18549" t="839" r="11217" b="-1"/>
          <a:stretch/>
        </p:blipFill>
        <p:spPr>
          <a:xfrm>
            <a:off x="5123543" y="-1"/>
            <a:ext cx="7065281" cy="6858001"/>
          </a:xfrm>
          <a:custGeom>
            <a:avLst/>
            <a:gdLst/>
            <a:ahLst/>
            <a:cxnLst/>
            <a:rect l="l" t="t" r="r" b="b"/>
            <a:pathLst>
              <a:path w="7065281" h="6858001">
                <a:moveTo>
                  <a:pt x="379987" y="0"/>
                </a:moveTo>
                <a:lnTo>
                  <a:pt x="7065281" y="0"/>
                </a:lnTo>
                <a:lnTo>
                  <a:pt x="7065281"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DFF18BE0-429F-4E7A-879D-43531A72E7D0}"/>
              </a:ext>
            </a:extLst>
          </p:cNvPr>
          <p:cNvSpPr>
            <a:spLocks noGrp="1"/>
          </p:cNvSpPr>
          <p:nvPr>
            <p:ph type="ctrTitle"/>
          </p:nvPr>
        </p:nvSpPr>
        <p:spPr>
          <a:xfrm>
            <a:off x="668866" y="1678666"/>
            <a:ext cx="5123515" cy="2369093"/>
          </a:xfrm>
        </p:spPr>
        <p:txBody>
          <a:bodyPr>
            <a:normAutofit/>
          </a:bodyPr>
          <a:lstStyle/>
          <a:p>
            <a:r>
              <a:rPr lang="en-US" sz="4800"/>
              <a:t>Campus Security Authority Training</a:t>
            </a:r>
          </a:p>
        </p:txBody>
      </p:sp>
      <p:sp>
        <p:nvSpPr>
          <p:cNvPr id="3" name="Subtitle 2">
            <a:extLst>
              <a:ext uri="{FF2B5EF4-FFF2-40B4-BE49-F238E27FC236}">
                <a16:creationId xmlns:a16="http://schemas.microsoft.com/office/drawing/2014/main" id="{C0D4FD89-0B75-4BA0-A785-9F9DB24C36C7}"/>
              </a:ext>
            </a:extLst>
          </p:cNvPr>
          <p:cNvSpPr>
            <a:spLocks noGrp="1"/>
          </p:cNvSpPr>
          <p:nvPr>
            <p:ph type="subTitle" idx="1"/>
          </p:nvPr>
        </p:nvSpPr>
        <p:spPr>
          <a:xfrm>
            <a:off x="677335" y="4050831"/>
            <a:ext cx="5113217" cy="1096901"/>
          </a:xfrm>
        </p:spPr>
        <p:txBody>
          <a:bodyPr>
            <a:normAutofit/>
          </a:bodyPr>
          <a:lstStyle/>
          <a:p>
            <a:r>
              <a:rPr lang="en-US" sz="1600"/>
              <a:t>Photo credit: Arkansas Tech University </a:t>
            </a:r>
          </a:p>
        </p:txBody>
      </p:sp>
      <p:cxnSp>
        <p:nvCxnSpPr>
          <p:cNvPr id="55" name="Straight Connector 54">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9"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1"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3"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5"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7"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9"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1"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846855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9">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113CE2-BE64-411E-8CBF-4F5E11911EE1}"/>
              </a:ext>
            </a:extLst>
          </p:cNvPr>
          <p:cNvSpPr>
            <a:spLocks noGrp="1"/>
          </p:cNvSpPr>
          <p:nvPr>
            <p:ph type="title"/>
          </p:nvPr>
        </p:nvSpPr>
        <p:spPr>
          <a:xfrm>
            <a:off x="652481" y="1382486"/>
            <a:ext cx="3547581" cy="4093028"/>
          </a:xfrm>
        </p:spPr>
        <p:txBody>
          <a:bodyPr anchor="ctr">
            <a:normAutofit/>
          </a:bodyPr>
          <a:lstStyle/>
          <a:p>
            <a:r>
              <a:rPr lang="en-US" sz="4400"/>
              <a:t>WHEN to Report</a:t>
            </a:r>
          </a:p>
        </p:txBody>
      </p:sp>
      <p:grpSp>
        <p:nvGrpSpPr>
          <p:cNvPr id="26" name="Group 11">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3" name="Straight Connector 12">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Isosceles Triangle 20">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7" name="Rectangle 22">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8" name="Content Placeholder 2">
            <a:extLst>
              <a:ext uri="{FF2B5EF4-FFF2-40B4-BE49-F238E27FC236}">
                <a16:creationId xmlns:a16="http://schemas.microsoft.com/office/drawing/2014/main" id="{25AACBD2-F025-4479-9266-AB4FE5AEB0D7}"/>
              </a:ext>
            </a:extLst>
          </p:cNvPr>
          <p:cNvGraphicFramePr>
            <a:graphicFrameLocks noGrp="1"/>
          </p:cNvGraphicFramePr>
          <p:nvPr>
            <p:ph idx="1"/>
            <p:extLst>
              <p:ext uri="{D42A27DB-BD31-4B8C-83A1-F6EECF244321}">
                <p14:modId xmlns:p14="http://schemas.microsoft.com/office/powerpoint/2010/main" val="4133677029"/>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9796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501B11-F918-40D4-9DD8-A5DC63EF2E38}"/>
              </a:ext>
            </a:extLst>
          </p:cNvPr>
          <p:cNvSpPr>
            <a:spLocks noGrp="1"/>
          </p:cNvSpPr>
          <p:nvPr>
            <p:ph type="title"/>
          </p:nvPr>
        </p:nvSpPr>
        <p:spPr>
          <a:xfrm>
            <a:off x="1286933" y="609600"/>
            <a:ext cx="10197494" cy="1099457"/>
          </a:xfrm>
        </p:spPr>
        <p:txBody>
          <a:bodyPr>
            <a:normAutofit/>
          </a:bodyPr>
          <a:lstStyle/>
          <a:p>
            <a:r>
              <a:rPr lang="en-US"/>
              <a:t>HOW to Report </a:t>
            </a:r>
            <a:endParaRPr lang="en-US" dirty="0"/>
          </a:p>
        </p:txBody>
      </p:sp>
      <p:sp>
        <p:nvSpPr>
          <p:cNvPr id="26" name="Isosceles Triangle 11">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27" name="Content Placeholder 2">
            <a:extLst>
              <a:ext uri="{FF2B5EF4-FFF2-40B4-BE49-F238E27FC236}">
                <a16:creationId xmlns:a16="http://schemas.microsoft.com/office/drawing/2014/main" id="{7C4A6BF6-D022-4990-A891-B66A0699EE8A}"/>
              </a:ext>
            </a:extLst>
          </p:cNvPr>
          <p:cNvGraphicFramePr>
            <a:graphicFrameLocks noGrp="1"/>
          </p:cNvGraphicFramePr>
          <p:nvPr>
            <p:ph idx="1"/>
            <p:extLst>
              <p:ext uri="{D42A27DB-BD31-4B8C-83A1-F6EECF244321}">
                <p14:modId xmlns:p14="http://schemas.microsoft.com/office/powerpoint/2010/main" val="2002226493"/>
              </p:ext>
            </p:extLst>
          </p:nvPr>
        </p:nvGraphicFramePr>
        <p:xfrm>
          <a:off x="433132" y="1572672"/>
          <a:ext cx="11163907"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4287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FE456C-5415-49F8-808E-3CAD0B75F10E}"/>
              </a:ext>
            </a:extLst>
          </p:cNvPr>
          <p:cNvSpPr>
            <a:spLocks noGrp="1"/>
          </p:cNvSpPr>
          <p:nvPr>
            <p:ph type="title"/>
          </p:nvPr>
        </p:nvSpPr>
        <p:spPr>
          <a:xfrm>
            <a:off x="138271" y="1543353"/>
            <a:ext cx="4296710" cy="4093028"/>
          </a:xfrm>
        </p:spPr>
        <p:txBody>
          <a:bodyPr anchor="ctr">
            <a:normAutofit/>
          </a:bodyPr>
          <a:lstStyle/>
          <a:p>
            <a:r>
              <a:rPr lang="en-US" dirty="0"/>
              <a:t>Student Support Resources </a:t>
            </a:r>
          </a:p>
        </p:txBody>
      </p:sp>
      <p:grpSp>
        <p:nvGrpSpPr>
          <p:cNvPr id="12" name="Group 11">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3" name="Straight Connector 12">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Isosceles Triangle 20">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3" name="Rectangle 22">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0142163-FE68-44B3-85E8-312EA4D5FE40}"/>
              </a:ext>
            </a:extLst>
          </p:cNvPr>
          <p:cNvGraphicFramePr>
            <a:graphicFrameLocks noGrp="1"/>
          </p:cNvGraphicFramePr>
          <p:nvPr>
            <p:ph idx="1"/>
            <p:extLst>
              <p:ext uri="{D42A27DB-BD31-4B8C-83A1-F6EECF244321}">
                <p14:modId xmlns:p14="http://schemas.microsoft.com/office/powerpoint/2010/main" val="1059136746"/>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7896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Isosceles Triangle 21">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Isosceles Triangle 25">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Freeform: Shape 27">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A6E62FB-10C8-41DE-B525-D79019CAD0CA}"/>
              </a:ext>
            </a:extLst>
          </p:cNvPr>
          <p:cNvSpPr>
            <a:spLocks noGrp="1"/>
          </p:cNvSpPr>
          <p:nvPr>
            <p:ph type="title"/>
          </p:nvPr>
        </p:nvSpPr>
        <p:spPr>
          <a:xfrm>
            <a:off x="7181725" y="1152329"/>
            <a:ext cx="4512989" cy="1368294"/>
          </a:xfrm>
        </p:spPr>
        <p:txBody>
          <a:bodyPr anchor="ctr">
            <a:normAutofit/>
          </a:bodyPr>
          <a:lstStyle/>
          <a:p>
            <a:r>
              <a:rPr lang="en-US" dirty="0">
                <a:solidFill>
                  <a:srgbClr val="FFFFFF"/>
                </a:solidFill>
              </a:rPr>
              <a:t>Questions?</a:t>
            </a:r>
          </a:p>
        </p:txBody>
      </p:sp>
      <p:pic>
        <p:nvPicPr>
          <p:cNvPr id="7" name="Graphic 6" descr="Email">
            <a:extLst>
              <a:ext uri="{FF2B5EF4-FFF2-40B4-BE49-F238E27FC236}">
                <a16:creationId xmlns:a16="http://schemas.microsoft.com/office/drawing/2014/main" id="{340CEDB4-D7A6-4BCB-BA92-A4BDF871320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7251" y="1545062"/>
            <a:ext cx="3856774" cy="3856774"/>
          </a:xfrm>
          <a:prstGeom prst="rect">
            <a:avLst/>
          </a:prstGeom>
        </p:spPr>
      </p:pic>
      <p:sp>
        <p:nvSpPr>
          <p:cNvPr id="3" name="Content Placeholder 2">
            <a:extLst>
              <a:ext uri="{FF2B5EF4-FFF2-40B4-BE49-F238E27FC236}">
                <a16:creationId xmlns:a16="http://schemas.microsoft.com/office/drawing/2014/main" id="{B8B72E70-D711-4F4B-8325-7A11972185B3}"/>
              </a:ext>
            </a:extLst>
          </p:cNvPr>
          <p:cNvSpPr>
            <a:spLocks noGrp="1"/>
          </p:cNvSpPr>
          <p:nvPr>
            <p:ph idx="1"/>
          </p:nvPr>
        </p:nvSpPr>
        <p:spPr>
          <a:xfrm>
            <a:off x="7181725" y="2837329"/>
            <a:ext cx="4512988" cy="2350688"/>
          </a:xfrm>
        </p:spPr>
        <p:txBody>
          <a:bodyPr anchor="t">
            <a:normAutofit/>
          </a:bodyPr>
          <a:lstStyle/>
          <a:p>
            <a:r>
              <a:rPr lang="en-US" dirty="0">
                <a:solidFill>
                  <a:srgbClr val="FFFFFF"/>
                </a:solidFill>
              </a:rPr>
              <a:t>Email questions to </a:t>
            </a:r>
            <a:r>
              <a:rPr lang="en-US" dirty="0">
                <a:solidFill>
                  <a:srgbClr val="FFFFFF"/>
                </a:solidFill>
                <a:hlinkClick r:id="rId4"/>
              </a:rPr>
              <a:t>clery@atu.edu</a:t>
            </a:r>
            <a:r>
              <a:rPr lang="en-US" dirty="0">
                <a:solidFill>
                  <a:srgbClr val="FFFFFF"/>
                </a:solidFill>
              </a:rPr>
              <a:t> or call Russellville Campus Public Safety at 479-968-0222.</a:t>
            </a:r>
          </a:p>
          <a:p>
            <a:r>
              <a:rPr lang="en-US" dirty="0">
                <a:solidFill>
                  <a:srgbClr val="FFFFFF"/>
                </a:solidFill>
              </a:rPr>
              <a:t>This email is for Clery questions only. </a:t>
            </a:r>
          </a:p>
        </p:txBody>
      </p:sp>
    </p:spTree>
    <p:extLst>
      <p:ext uri="{BB962C8B-B14F-4D97-AF65-F5344CB8AC3E}">
        <p14:creationId xmlns:p14="http://schemas.microsoft.com/office/powerpoint/2010/main" val="2801349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36">
            <a:extLst>
              <a:ext uri="{FF2B5EF4-FFF2-40B4-BE49-F238E27FC236}">
                <a16:creationId xmlns:a16="http://schemas.microsoft.com/office/drawing/2014/main" id="{BD11ECC6-8551-4768-8DFD-CD41AF420A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12192000" cy="228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1" name="Group 38">
            <a:extLst>
              <a:ext uri="{FF2B5EF4-FFF2-40B4-BE49-F238E27FC236}">
                <a16:creationId xmlns:a16="http://schemas.microsoft.com/office/drawing/2014/main" id="{93657592-CA60-4F45-B1A0-88AA772420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40" name="Straight Connector 39">
              <a:extLst>
                <a:ext uri="{FF2B5EF4-FFF2-40B4-BE49-F238E27FC236}">
                  <a16:creationId xmlns:a16="http://schemas.microsoft.com/office/drawing/2014/main" id="{6F47E2B4-7DA9-4312-A1F0-C48388B236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52" name="Straight Connector 40">
              <a:extLst>
                <a:ext uri="{FF2B5EF4-FFF2-40B4-BE49-F238E27FC236}">
                  <a16:creationId xmlns:a16="http://schemas.microsoft.com/office/drawing/2014/main" id="{35B274F7-039F-4BFC-AA98-B51B1D6CB6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42" name="Rectangle 23">
              <a:extLst>
                <a:ext uri="{FF2B5EF4-FFF2-40B4-BE49-F238E27FC236}">
                  <a16:creationId xmlns:a16="http://schemas.microsoft.com/office/drawing/2014/main" id="{11A31103-C703-46C9-9D26-497A1ACD5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3" name="Rectangle 25">
              <a:extLst>
                <a:ext uri="{FF2B5EF4-FFF2-40B4-BE49-F238E27FC236}">
                  <a16:creationId xmlns:a16="http://schemas.microsoft.com/office/drawing/2014/main" id="{382F955F-FC22-44B8-BDCF-B77580323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4" name="Isosceles Triangle 43">
              <a:extLst>
                <a:ext uri="{FF2B5EF4-FFF2-40B4-BE49-F238E27FC236}">
                  <a16:creationId xmlns:a16="http://schemas.microsoft.com/office/drawing/2014/main" id="{1F567692-F087-479A-8931-BD2869C3E4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5" name="Rectangle 27">
              <a:extLst>
                <a:ext uri="{FF2B5EF4-FFF2-40B4-BE49-F238E27FC236}">
                  <a16:creationId xmlns:a16="http://schemas.microsoft.com/office/drawing/2014/main" id="{49B3E4CD-0738-4B9D-A14F-1E8694DDF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6" name="Rectangle 28">
              <a:extLst>
                <a:ext uri="{FF2B5EF4-FFF2-40B4-BE49-F238E27FC236}">
                  <a16:creationId xmlns:a16="http://schemas.microsoft.com/office/drawing/2014/main" id="{4753B851-AD90-4CCD-85D0-65AA6567D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7" name="Rectangle 29">
              <a:extLst>
                <a:ext uri="{FF2B5EF4-FFF2-40B4-BE49-F238E27FC236}">
                  <a16:creationId xmlns:a16="http://schemas.microsoft.com/office/drawing/2014/main" id="{EBF14868-A190-4E21-9522-8977C474C9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8" name="Isosceles Triangle 47">
              <a:extLst>
                <a:ext uri="{FF2B5EF4-FFF2-40B4-BE49-F238E27FC236}">
                  <a16:creationId xmlns:a16="http://schemas.microsoft.com/office/drawing/2014/main" id="{BCBB4922-76EE-442B-A649-09873DCE79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1BB8457F-1CAF-42CB-988C-51C208DC1F05}"/>
              </a:ext>
            </a:extLst>
          </p:cNvPr>
          <p:cNvSpPr>
            <a:spLocks noGrp="1"/>
          </p:cNvSpPr>
          <p:nvPr>
            <p:ph type="title"/>
          </p:nvPr>
        </p:nvSpPr>
        <p:spPr>
          <a:xfrm>
            <a:off x="677334" y="4765972"/>
            <a:ext cx="8596668" cy="1320800"/>
          </a:xfrm>
        </p:spPr>
        <p:txBody>
          <a:bodyPr anchor="ctr">
            <a:normAutofit/>
          </a:bodyPr>
          <a:lstStyle/>
          <a:p>
            <a:r>
              <a:rPr lang="en-US" sz="4400">
                <a:solidFill>
                  <a:schemeClr val="bg1"/>
                </a:solidFill>
              </a:rPr>
              <a:t>History of Clery Act</a:t>
            </a:r>
          </a:p>
        </p:txBody>
      </p:sp>
      <p:sp useBgFill="1">
        <p:nvSpPr>
          <p:cNvPr id="50" name="Rectangle 49">
            <a:extLst>
              <a:ext uri="{FF2B5EF4-FFF2-40B4-BE49-F238E27FC236}">
                <a16:creationId xmlns:a16="http://schemas.microsoft.com/office/drawing/2014/main" id="{8E2EB503-A017-4457-A105-53638C97D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AF5E0BF9-8930-4B2D-9798-FED6BAD0FA6E}"/>
              </a:ext>
            </a:extLst>
          </p:cNvPr>
          <p:cNvGraphicFramePr>
            <a:graphicFrameLocks noGrp="1"/>
          </p:cNvGraphicFramePr>
          <p:nvPr>
            <p:ph idx="1"/>
            <p:extLst>
              <p:ext uri="{D42A27DB-BD31-4B8C-83A1-F6EECF244321}">
                <p14:modId xmlns:p14="http://schemas.microsoft.com/office/powerpoint/2010/main" val="2090970882"/>
              </p:ext>
            </p:extLst>
          </p:nvPr>
        </p:nvGraphicFramePr>
        <p:xfrm>
          <a:off x="642938" y="642938"/>
          <a:ext cx="10906125" cy="3286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1C5B2B21-97B2-4C26-B1CA-2654C0CD9FC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05983" y="4287016"/>
            <a:ext cx="4442086" cy="2332096"/>
          </a:xfrm>
          <a:prstGeom prst="rect">
            <a:avLst/>
          </a:prstGeom>
        </p:spPr>
      </p:pic>
    </p:spTree>
    <p:extLst>
      <p:ext uri="{BB962C8B-B14F-4D97-AF65-F5344CB8AC3E}">
        <p14:creationId xmlns:p14="http://schemas.microsoft.com/office/powerpoint/2010/main" val="3419197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4" name="Straight Connector 33">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36"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Isosceles Triangle 37">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 name="Isosceles Triangle 41">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3" name="Isosceles Triangle 42">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3DC9C906-7006-4E59-82C7-ED2886AEA2CC}"/>
              </a:ext>
            </a:extLst>
          </p:cNvPr>
          <p:cNvSpPr>
            <a:spLocks noGrp="1"/>
          </p:cNvSpPr>
          <p:nvPr>
            <p:ph type="title"/>
          </p:nvPr>
        </p:nvSpPr>
        <p:spPr>
          <a:xfrm>
            <a:off x="677334" y="609600"/>
            <a:ext cx="8596668" cy="1320800"/>
          </a:xfrm>
        </p:spPr>
        <p:txBody>
          <a:bodyPr>
            <a:normAutofit/>
          </a:bodyPr>
          <a:lstStyle/>
          <a:p>
            <a:r>
              <a:rPr lang="en-US"/>
              <a:t>CSAs</a:t>
            </a:r>
          </a:p>
        </p:txBody>
      </p:sp>
      <p:sp>
        <p:nvSpPr>
          <p:cNvPr id="3" name="Content Placeholder 2">
            <a:extLst>
              <a:ext uri="{FF2B5EF4-FFF2-40B4-BE49-F238E27FC236}">
                <a16:creationId xmlns:a16="http://schemas.microsoft.com/office/drawing/2014/main" id="{6686088C-A616-4707-B3F9-D675A41F6BD2}"/>
              </a:ext>
            </a:extLst>
          </p:cNvPr>
          <p:cNvSpPr>
            <a:spLocks noGrp="1"/>
          </p:cNvSpPr>
          <p:nvPr>
            <p:ph idx="1"/>
          </p:nvPr>
        </p:nvSpPr>
        <p:spPr>
          <a:xfrm>
            <a:off x="677334" y="2160589"/>
            <a:ext cx="8596668" cy="3880773"/>
          </a:xfrm>
        </p:spPr>
        <p:txBody>
          <a:bodyPr>
            <a:normAutofit/>
          </a:bodyPr>
          <a:lstStyle/>
          <a:p>
            <a:r>
              <a:rPr lang="en-US" sz="2000" dirty="0"/>
              <a:t>CSAs, or Campus Security Authorities, are defined by the Clery Act as:</a:t>
            </a:r>
          </a:p>
          <a:p>
            <a:pPr lvl="1"/>
            <a:r>
              <a:rPr lang="en-US" sz="1800" dirty="0"/>
              <a:t>An official of an institution who has </a:t>
            </a:r>
            <a:r>
              <a:rPr lang="en-US" sz="1800" b="1" u="sng" dirty="0"/>
              <a:t>significant responsibility</a:t>
            </a:r>
            <a:r>
              <a:rPr lang="en-US" sz="1800" b="1" dirty="0"/>
              <a:t> </a:t>
            </a:r>
            <a:r>
              <a:rPr lang="en-US" sz="1800" dirty="0"/>
              <a:t>for student and campus activities including, but not limited to, student housing, student discipline, and campus judicial proceedings. If such an official is a pastoral or professional counselor as defined below, the official is not considered a campus security authority when acting as a pastoral or professional counselor.</a:t>
            </a:r>
          </a:p>
        </p:txBody>
      </p:sp>
    </p:spTree>
    <p:extLst>
      <p:ext uri="{BB962C8B-B14F-4D97-AF65-F5344CB8AC3E}">
        <p14:creationId xmlns:p14="http://schemas.microsoft.com/office/powerpoint/2010/main" val="318647488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3" name="Rectangle 32">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35" name="Rectangle 34">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41"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3"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5" name="Isosceles Triangle 44">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7"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9" name="Isosceles Triangle 48">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 name="Freeform: Shape 50">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1705A59-BFD2-4EA6-A6D2-1B15C565E108}"/>
              </a:ext>
            </a:extLst>
          </p:cNvPr>
          <p:cNvSpPr>
            <a:spLocks noGrp="1"/>
          </p:cNvSpPr>
          <p:nvPr>
            <p:ph type="title"/>
          </p:nvPr>
        </p:nvSpPr>
        <p:spPr>
          <a:xfrm>
            <a:off x="677334" y="609599"/>
            <a:ext cx="3843375" cy="5545667"/>
          </a:xfrm>
        </p:spPr>
        <p:txBody>
          <a:bodyPr anchor="ctr">
            <a:normAutofit/>
          </a:bodyPr>
          <a:lstStyle/>
          <a:p>
            <a:r>
              <a:rPr lang="en-US">
                <a:solidFill>
                  <a:schemeClr val="tx1">
                    <a:lumMod val="85000"/>
                    <a:lumOff val="15000"/>
                  </a:schemeClr>
                </a:solidFill>
              </a:rPr>
              <a:t>CSAs at Tech</a:t>
            </a:r>
          </a:p>
        </p:txBody>
      </p:sp>
      <p:sp>
        <p:nvSpPr>
          <p:cNvPr id="64" name="Content Placeholder 2">
            <a:extLst>
              <a:ext uri="{FF2B5EF4-FFF2-40B4-BE49-F238E27FC236}">
                <a16:creationId xmlns:a16="http://schemas.microsoft.com/office/drawing/2014/main" id="{D07B7D99-8CEA-402B-BA41-AF4593AC3F3B}"/>
              </a:ext>
            </a:extLst>
          </p:cNvPr>
          <p:cNvSpPr>
            <a:spLocks noGrp="1"/>
          </p:cNvSpPr>
          <p:nvPr>
            <p:ph idx="1"/>
          </p:nvPr>
        </p:nvSpPr>
        <p:spPr>
          <a:xfrm>
            <a:off x="5856266" y="675519"/>
            <a:ext cx="6103123" cy="5828696"/>
          </a:xfrm>
        </p:spPr>
        <p:txBody>
          <a:bodyPr anchor="ctr">
            <a:normAutofit/>
          </a:bodyPr>
          <a:lstStyle/>
          <a:p>
            <a:pPr>
              <a:lnSpc>
                <a:spcPct val="90000"/>
              </a:lnSpc>
            </a:pPr>
            <a:r>
              <a:rPr lang="en-US" dirty="0">
                <a:solidFill>
                  <a:srgbClr val="FFFFFF"/>
                </a:solidFill>
              </a:rPr>
              <a:t>Access Control (front desk check-in)</a:t>
            </a:r>
          </a:p>
          <a:p>
            <a:pPr>
              <a:lnSpc>
                <a:spcPct val="90000"/>
              </a:lnSpc>
            </a:pPr>
            <a:r>
              <a:rPr lang="en-US" dirty="0">
                <a:solidFill>
                  <a:srgbClr val="FFFFFF"/>
                </a:solidFill>
              </a:rPr>
              <a:t>Athletics Staff / Coaches</a:t>
            </a:r>
          </a:p>
          <a:p>
            <a:pPr>
              <a:lnSpc>
                <a:spcPct val="90000"/>
              </a:lnSpc>
            </a:pPr>
            <a:r>
              <a:rPr lang="en-US" dirty="0">
                <a:solidFill>
                  <a:srgbClr val="FFFFFF"/>
                </a:solidFill>
              </a:rPr>
              <a:t>Deans/Department Heads and their Admin Assistants</a:t>
            </a:r>
          </a:p>
          <a:p>
            <a:pPr>
              <a:lnSpc>
                <a:spcPct val="90000"/>
              </a:lnSpc>
            </a:pPr>
            <a:r>
              <a:rPr lang="en-US" dirty="0">
                <a:solidFill>
                  <a:srgbClr val="FFFFFF"/>
                </a:solidFill>
              </a:rPr>
              <a:t>VPs, AVPs, and their Admin Assistants</a:t>
            </a:r>
          </a:p>
          <a:p>
            <a:pPr>
              <a:lnSpc>
                <a:spcPct val="90000"/>
              </a:lnSpc>
            </a:pPr>
            <a:r>
              <a:rPr lang="en-US" dirty="0">
                <a:solidFill>
                  <a:srgbClr val="FFFFFF"/>
                </a:solidFill>
              </a:rPr>
              <a:t>Faculty and Staff Senate Leaders</a:t>
            </a:r>
          </a:p>
          <a:p>
            <a:pPr>
              <a:lnSpc>
                <a:spcPct val="90000"/>
              </a:lnSpc>
            </a:pPr>
            <a:r>
              <a:rPr lang="en-US" dirty="0">
                <a:solidFill>
                  <a:srgbClr val="FFFFFF"/>
                </a:solidFill>
              </a:rPr>
              <a:t>Student Government Leaders</a:t>
            </a:r>
          </a:p>
          <a:p>
            <a:pPr>
              <a:lnSpc>
                <a:spcPct val="90000"/>
              </a:lnSpc>
            </a:pPr>
            <a:r>
              <a:rPr lang="en-US" dirty="0">
                <a:solidFill>
                  <a:srgbClr val="FFFFFF"/>
                </a:solidFill>
              </a:rPr>
              <a:t>Advisors to Registered Student Organizations (RSOs)</a:t>
            </a:r>
          </a:p>
          <a:p>
            <a:pPr>
              <a:lnSpc>
                <a:spcPct val="90000"/>
              </a:lnSpc>
            </a:pPr>
            <a:r>
              <a:rPr lang="en-US" dirty="0">
                <a:solidFill>
                  <a:srgbClr val="FFFFFF"/>
                </a:solidFill>
              </a:rPr>
              <a:t>Residence Life Staff (RAs, RDs, Area Coordinators, and other appropriate staff)</a:t>
            </a:r>
          </a:p>
          <a:p>
            <a:pPr>
              <a:lnSpc>
                <a:spcPct val="90000"/>
              </a:lnSpc>
            </a:pPr>
            <a:r>
              <a:rPr lang="en-US" dirty="0">
                <a:solidFill>
                  <a:srgbClr val="FFFFFF"/>
                </a:solidFill>
              </a:rPr>
              <a:t>Student Affairs Staff</a:t>
            </a:r>
          </a:p>
          <a:p>
            <a:pPr>
              <a:lnSpc>
                <a:spcPct val="90000"/>
              </a:lnSpc>
            </a:pPr>
            <a:r>
              <a:rPr lang="en-US" dirty="0">
                <a:solidFill>
                  <a:srgbClr val="FFFFFF"/>
                </a:solidFill>
              </a:rPr>
              <a:t>Counselors (not in professional capacity)</a:t>
            </a:r>
          </a:p>
          <a:p>
            <a:pPr>
              <a:lnSpc>
                <a:spcPct val="90000"/>
              </a:lnSpc>
            </a:pPr>
            <a:r>
              <a:rPr lang="en-US" dirty="0">
                <a:solidFill>
                  <a:srgbClr val="FFFFFF"/>
                </a:solidFill>
              </a:rPr>
              <a:t>SSS / TRIO / Veterans Upward Bound</a:t>
            </a:r>
          </a:p>
          <a:p>
            <a:pPr>
              <a:lnSpc>
                <a:spcPct val="90000"/>
              </a:lnSpc>
            </a:pPr>
            <a:r>
              <a:rPr lang="en-US" dirty="0">
                <a:solidFill>
                  <a:srgbClr val="FFFFFF"/>
                </a:solidFill>
              </a:rPr>
              <a:t>Study Abroad</a:t>
            </a:r>
          </a:p>
          <a:p>
            <a:pPr>
              <a:lnSpc>
                <a:spcPct val="90000"/>
              </a:lnSpc>
            </a:pPr>
            <a:r>
              <a:rPr lang="en-US" dirty="0">
                <a:solidFill>
                  <a:srgbClr val="FFFFFF"/>
                </a:solidFill>
              </a:rPr>
              <a:t>Title IX</a:t>
            </a:r>
          </a:p>
          <a:p>
            <a:pPr>
              <a:lnSpc>
                <a:spcPct val="90000"/>
              </a:lnSpc>
            </a:pPr>
            <a:r>
              <a:rPr lang="en-US" dirty="0">
                <a:solidFill>
                  <a:srgbClr val="FFFFFF"/>
                </a:solidFill>
              </a:rPr>
              <a:t>Student Conduct</a:t>
            </a:r>
          </a:p>
          <a:p>
            <a:pPr>
              <a:lnSpc>
                <a:spcPct val="90000"/>
              </a:lnSpc>
            </a:pPr>
            <a:r>
              <a:rPr lang="en-US" dirty="0">
                <a:solidFill>
                  <a:srgbClr val="FFFFFF"/>
                </a:solidFill>
              </a:rPr>
              <a:t>Public Safety Employees</a:t>
            </a:r>
          </a:p>
          <a:p>
            <a:pPr>
              <a:lnSpc>
                <a:spcPct val="90000"/>
              </a:lnSpc>
            </a:pPr>
            <a:endParaRPr lang="en-US" dirty="0">
              <a:solidFill>
                <a:srgbClr val="FFFFFF"/>
              </a:solidFill>
            </a:endParaRPr>
          </a:p>
        </p:txBody>
      </p:sp>
    </p:spTree>
    <p:extLst>
      <p:ext uri="{BB962C8B-B14F-4D97-AF65-F5344CB8AC3E}">
        <p14:creationId xmlns:p14="http://schemas.microsoft.com/office/powerpoint/2010/main" val="1095207882"/>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46" name="Rectangle 45">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52"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4"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6" name="Isosceles Triangle 55">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8"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0" name="Isosceles Triangle 59">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2" name="Freeform: Shape 61">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9E24D67-3CCD-4B38-AFDD-01AD9243D074}"/>
              </a:ext>
            </a:extLst>
          </p:cNvPr>
          <p:cNvSpPr>
            <a:spLocks noGrp="1"/>
          </p:cNvSpPr>
          <p:nvPr>
            <p:ph type="title"/>
          </p:nvPr>
        </p:nvSpPr>
        <p:spPr>
          <a:xfrm>
            <a:off x="7181723" y="609600"/>
            <a:ext cx="4512989" cy="2227730"/>
          </a:xfrm>
        </p:spPr>
        <p:txBody>
          <a:bodyPr anchor="ctr">
            <a:normAutofit/>
          </a:bodyPr>
          <a:lstStyle/>
          <a:p>
            <a:r>
              <a:rPr lang="en-US">
                <a:solidFill>
                  <a:srgbClr val="FFFFFF"/>
                </a:solidFill>
              </a:rPr>
              <a:t>Who are NOT Campus Security Authorities</a:t>
            </a:r>
          </a:p>
        </p:txBody>
      </p:sp>
      <p:pic>
        <p:nvPicPr>
          <p:cNvPr id="45" name="Graphic 40" descr="Group">
            <a:extLst>
              <a:ext uri="{FF2B5EF4-FFF2-40B4-BE49-F238E27FC236}">
                <a16:creationId xmlns:a16="http://schemas.microsoft.com/office/drawing/2014/main" id="{15C29987-08BA-4D9B-A8BF-771A1BA60F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7251" y="1545062"/>
            <a:ext cx="3856774" cy="3856774"/>
          </a:xfrm>
          <a:prstGeom prst="rect">
            <a:avLst/>
          </a:prstGeom>
        </p:spPr>
      </p:pic>
      <p:sp>
        <p:nvSpPr>
          <p:cNvPr id="47" name="Content Placeholder 2">
            <a:extLst>
              <a:ext uri="{FF2B5EF4-FFF2-40B4-BE49-F238E27FC236}">
                <a16:creationId xmlns:a16="http://schemas.microsoft.com/office/drawing/2014/main" id="{24DB4BAC-B5C9-43DE-940F-15A148C6B145}"/>
              </a:ext>
            </a:extLst>
          </p:cNvPr>
          <p:cNvSpPr>
            <a:spLocks noGrp="1"/>
          </p:cNvSpPr>
          <p:nvPr>
            <p:ph idx="1"/>
          </p:nvPr>
        </p:nvSpPr>
        <p:spPr>
          <a:xfrm>
            <a:off x="7181725" y="2837329"/>
            <a:ext cx="4512988" cy="3317938"/>
          </a:xfrm>
        </p:spPr>
        <p:txBody>
          <a:bodyPr anchor="t">
            <a:normAutofit/>
          </a:bodyPr>
          <a:lstStyle/>
          <a:p>
            <a:r>
              <a:rPr lang="en-US">
                <a:solidFill>
                  <a:srgbClr val="FFFFFF"/>
                </a:solidFill>
              </a:rPr>
              <a:t>Faculty or clerical staff who are not advisors to student groups</a:t>
            </a:r>
          </a:p>
          <a:p>
            <a:pPr lvl="1"/>
            <a:r>
              <a:rPr lang="en-US">
                <a:solidFill>
                  <a:srgbClr val="FFFFFF"/>
                </a:solidFill>
              </a:rPr>
              <a:t>Some clerical staff are considered CSAs based on their function</a:t>
            </a:r>
          </a:p>
          <a:p>
            <a:r>
              <a:rPr lang="en-US">
                <a:solidFill>
                  <a:srgbClr val="FFFFFF"/>
                </a:solidFill>
              </a:rPr>
              <a:t>Administrative staff not responsible for students</a:t>
            </a:r>
          </a:p>
          <a:p>
            <a:endParaRPr lang="en-US">
              <a:solidFill>
                <a:srgbClr val="FFFFFF"/>
              </a:solidFill>
            </a:endParaRPr>
          </a:p>
        </p:txBody>
      </p:sp>
    </p:spTree>
    <p:extLst>
      <p:ext uri="{BB962C8B-B14F-4D97-AF65-F5344CB8AC3E}">
        <p14:creationId xmlns:p14="http://schemas.microsoft.com/office/powerpoint/2010/main" val="926616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1E805-DBFF-4B16-88BE-40C14E6213CA}"/>
              </a:ext>
            </a:extLst>
          </p:cNvPr>
          <p:cNvSpPr>
            <a:spLocks noGrp="1"/>
          </p:cNvSpPr>
          <p:nvPr>
            <p:ph type="title"/>
          </p:nvPr>
        </p:nvSpPr>
        <p:spPr/>
        <p:txBody>
          <a:bodyPr/>
          <a:lstStyle/>
          <a:p>
            <a:r>
              <a:rPr lang="en-US" dirty="0"/>
              <a:t>Examples of WHAT to Report</a:t>
            </a:r>
          </a:p>
        </p:txBody>
      </p:sp>
      <p:sp>
        <p:nvSpPr>
          <p:cNvPr id="3" name="Content Placeholder 2">
            <a:extLst>
              <a:ext uri="{FF2B5EF4-FFF2-40B4-BE49-F238E27FC236}">
                <a16:creationId xmlns:a16="http://schemas.microsoft.com/office/drawing/2014/main" id="{50ABDFAF-CBD1-4038-8915-D32D2FF1CCAB}"/>
              </a:ext>
            </a:extLst>
          </p:cNvPr>
          <p:cNvSpPr>
            <a:spLocks noGrp="1"/>
          </p:cNvSpPr>
          <p:nvPr>
            <p:ph sz="half" idx="1"/>
          </p:nvPr>
        </p:nvSpPr>
        <p:spPr>
          <a:xfrm>
            <a:off x="259934" y="1712459"/>
            <a:ext cx="5181600" cy="4753108"/>
          </a:xfrm>
        </p:spPr>
        <p:txBody>
          <a:bodyPr>
            <a:normAutofit/>
          </a:bodyPr>
          <a:lstStyle/>
          <a:p>
            <a:pPr lvl="1"/>
            <a:r>
              <a:rPr lang="en-US" dirty="0">
                <a:solidFill>
                  <a:schemeClr val="accent5"/>
                </a:solidFill>
              </a:rPr>
              <a:t>Homicide: </a:t>
            </a:r>
          </a:p>
          <a:p>
            <a:pPr lvl="2"/>
            <a:r>
              <a:rPr lang="en-US" dirty="0">
                <a:solidFill>
                  <a:schemeClr val="accent5"/>
                </a:solidFill>
              </a:rPr>
              <a:t>murder</a:t>
            </a:r>
          </a:p>
          <a:p>
            <a:pPr lvl="2"/>
            <a:r>
              <a:rPr lang="en-US" dirty="0">
                <a:solidFill>
                  <a:schemeClr val="accent5"/>
                </a:solidFill>
              </a:rPr>
              <a:t>non-negligent manslaughter</a:t>
            </a:r>
          </a:p>
          <a:p>
            <a:pPr lvl="2"/>
            <a:r>
              <a:rPr lang="en-US" dirty="0">
                <a:solidFill>
                  <a:schemeClr val="accent5"/>
                </a:solidFill>
              </a:rPr>
              <a:t>manslaughter by negligence</a:t>
            </a:r>
          </a:p>
          <a:p>
            <a:pPr lvl="1"/>
            <a:r>
              <a:rPr lang="en-US" dirty="0">
                <a:solidFill>
                  <a:schemeClr val="accent5"/>
                </a:solidFill>
              </a:rPr>
              <a:t>Sexual assault: </a:t>
            </a:r>
          </a:p>
          <a:p>
            <a:pPr lvl="2"/>
            <a:r>
              <a:rPr lang="en-US" dirty="0">
                <a:solidFill>
                  <a:schemeClr val="accent5"/>
                </a:solidFill>
              </a:rPr>
              <a:t>rape </a:t>
            </a:r>
          </a:p>
          <a:p>
            <a:pPr lvl="2"/>
            <a:r>
              <a:rPr lang="en-US" dirty="0">
                <a:solidFill>
                  <a:schemeClr val="accent5"/>
                </a:solidFill>
              </a:rPr>
              <a:t>fondling</a:t>
            </a:r>
          </a:p>
          <a:p>
            <a:pPr lvl="2"/>
            <a:r>
              <a:rPr lang="en-US" dirty="0">
                <a:solidFill>
                  <a:schemeClr val="accent5"/>
                </a:solidFill>
              </a:rPr>
              <a:t>incest </a:t>
            </a:r>
          </a:p>
          <a:p>
            <a:pPr lvl="2"/>
            <a:r>
              <a:rPr lang="en-US" dirty="0">
                <a:solidFill>
                  <a:schemeClr val="accent5"/>
                </a:solidFill>
              </a:rPr>
              <a:t>statutory rape</a:t>
            </a:r>
          </a:p>
          <a:p>
            <a:pPr lvl="1"/>
            <a:r>
              <a:rPr lang="en-US" dirty="0">
                <a:solidFill>
                  <a:schemeClr val="accent5"/>
                </a:solidFill>
              </a:rPr>
              <a:t>Robbery</a:t>
            </a:r>
          </a:p>
          <a:p>
            <a:pPr lvl="1"/>
            <a:r>
              <a:rPr lang="en-US" dirty="0">
                <a:solidFill>
                  <a:schemeClr val="accent5"/>
                </a:solidFill>
              </a:rPr>
              <a:t>Aggravated assault</a:t>
            </a:r>
          </a:p>
          <a:p>
            <a:pPr lvl="1"/>
            <a:r>
              <a:rPr lang="en-US" dirty="0">
                <a:solidFill>
                  <a:schemeClr val="accent5"/>
                </a:solidFill>
              </a:rPr>
              <a:t>Burglary</a:t>
            </a:r>
          </a:p>
          <a:p>
            <a:pPr lvl="1"/>
            <a:r>
              <a:rPr lang="en-US" dirty="0">
                <a:solidFill>
                  <a:schemeClr val="accent5"/>
                </a:solidFill>
              </a:rPr>
              <a:t>Motor vehicle theft</a:t>
            </a:r>
          </a:p>
          <a:p>
            <a:endParaRPr lang="en-US" dirty="0"/>
          </a:p>
        </p:txBody>
      </p:sp>
      <p:sp>
        <p:nvSpPr>
          <p:cNvPr id="4" name="Content Placeholder 3">
            <a:extLst>
              <a:ext uri="{FF2B5EF4-FFF2-40B4-BE49-F238E27FC236}">
                <a16:creationId xmlns:a16="http://schemas.microsoft.com/office/drawing/2014/main" id="{5EDB568F-B3FD-42F1-97C0-209D145B5335}"/>
              </a:ext>
            </a:extLst>
          </p:cNvPr>
          <p:cNvSpPr>
            <a:spLocks noGrp="1"/>
          </p:cNvSpPr>
          <p:nvPr>
            <p:ph sz="half" idx="2"/>
          </p:nvPr>
        </p:nvSpPr>
        <p:spPr>
          <a:xfrm>
            <a:off x="4780683" y="1720004"/>
            <a:ext cx="5334000" cy="4753108"/>
          </a:xfrm>
          <a:ln>
            <a:noFill/>
          </a:ln>
        </p:spPr>
        <p:txBody>
          <a:bodyPr>
            <a:normAutofit/>
          </a:bodyPr>
          <a:lstStyle/>
          <a:p>
            <a:pPr lvl="1"/>
            <a:r>
              <a:rPr lang="en-US" dirty="0">
                <a:solidFill>
                  <a:schemeClr val="accent5"/>
                </a:solidFill>
              </a:rPr>
              <a:t>Arson</a:t>
            </a:r>
          </a:p>
          <a:p>
            <a:pPr lvl="1"/>
            <a:r>
              <a:rPr lang="en-US" dirty="0">
                <a:solidFill>
                  <a:schemeClr val="accent5"/>
                </a:solidFill>
              </a:rPr>
              <a:t>Larceny-theft</a:t>
            </a:r>
          </a:p>
          <a:p>
            <a:pPr lvl="1"/>
            <a:r>
              <a:rPr lang="en-US" dirty="0">
                <a:solidFill>
                  <a:schemeClr val="accent5"/>
                </a:solidFill>
              </a:rPr>
              <a:t>Assault</a:t>
            </a:r>
          </a:p>
          <a:p>
            <a:pPr lvl="1"/>
            <a:r>
              <a:rPr lang="en-US" dirty="0">
                <a:solidFill>
                  <a:schemeClr val="accent5"/>
                </a:solidFill>
              </a:rPr>
              <a:t>Intimidation</a:t>
            </a:r>
          </a:p>
          <a:p>
            <a:pPr lvl="1"/>
            <a:r>
              <a:rPr lang="en-US" dirty="0">
                <a:solidFill>
                  <a:schemeClr val="accent5"/>
                </a:solidFill>
              </a:rPr>
              <a:t>Destruction/damage/vandalism of property</a:t>
            </a:r>
          </a:p>
          <a:p>
            <a:pPr lvl="1"/>
            <a:r>
              <a:rPr lang="en-US" dirty="0">
                <a:solidFill>
                  <a:schemeClr val="accent5"/>
                </a:solidFill>
              </a:rPr>
              <a:t>Domestic violence</a:t>
            </a:r>
          </a:p>
          <a:p>
            <a:pPr lvl="1"/>
            <a:r>
              <a:rPr lang="en-US" dirty="0">
                <a:solidFill>
                  <a:schemeClr val="accent5"/>
                </a:solidFill>
              </a:rPr>
              <a:t>Dating violence</a:t>
            </a:r>
          </a:p>
          <a:p>
            <a:pPr lvl="1"/>
            <a:r>
              <a:rPr lang="en-US" dirty="0">
                <a:solidFill>
                  <a:schemeClr val="accent5"/>
                </a:solidFill>
              </a:rPr>
              <a:t>Stalking</a:t>
            </a:r>
          </a:p>
          <a:p>
            <a:pPr lvl="1"/>
            <a:r>
              <a:rPr lang="en-US" dirty="0">
                <a:solidFill>
                  <a:schemeClr val="accent5"/>
                </a:solidFill>
              </a:rPr>
              <a:t>Weapons law violations</a:t>
            </a:r>
          </a:p>
          <a:p>
            <a:pPr lvl="1"/>
            <a:r>
              <a:rPr lang="en-US" dirty="0">
                <a:solidFill>
                  <a:schemeClr val="accent5"/>
                </a:solidFill>
              </a:rPr>
              <a:t>Drug law violations</a:t>
            </a:r>
          </a:p>
          <a:p>
            <a:pPr lvl="1"/>
            <a:r>
              <a:rPr lang="en-US" dirty="0">
                <a:solidFill>
                  <a:schemeClr val="accent5"/>
                </a:solidFill>
              </a:rPr>
              <a:t>Liquor law violations</a:t>
            </a:r>
          </a:p>
          <a:p>
            <a:pPr lvl="1"/>
            <a:r>
              <a:rPr lang="en-US" dirty="0">
                <a:solidFill>
                  <a:schemeClr val="accent5"/>
                </a:solidFill>
              </a:rPr>
              <a:t>Hazing**</a:t>
            </a:r>
          </a:p>
          <a:p>
            <a:pPr marL="0" indent="0">
              <a:buNone/>
            </a:pPr>
            <a:endParaRPr lang="en-US" dirty="0"/>
          </a:p>
        </p:txBody>
      </p:sp>
    </p:spTree>
    <p:extLst>
      <p:ext uri="{BB962C8B-B14F-4D97-AF65-F5344CB8AC3E}">
        <p14:creationId xmlns:p14="http://schemas.microsoft.com/office/powerpoint/2010/main" val="2490051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7C54F-0744-4A20-B069-C09D14996EF1}"/>
              </a:ext>
            </a:extLst>
          </p:cNvPr>
          <p:cNvSpPr>
            <a:spLocks noGrp="1"/>
          </p:cNvSpPr>
          <p:nvPr>
            <p:ph type="title"/>
          </p:nvPr>
        </p:nvSpPr>
        <p:spPr>
          <a:xfrm>
            <a:off x="677333" y="609600"/>
            <a:ext cx="8739935" cy="1320800"/>
          </a:xfrm>
        </p:spPr>
        <p:txBody>
          <a:bodyPr/>
          <a:lstStyle/>
          <a:p>
            <a:r>
              <a:rPr lang="en-US" dirty="0"/>
              <a:t>Hazing Defined (Stop Campus Hazing Act)</a:t>
            </a:r>
          </a:p>
        </p:txBody>
      </p:sp>
      <p:sp>
        <p:nvSpPr>
          <p:cNvPr id="3" name="Content Placeholder 2">
            <a:extLst>
              <a:ext uri="{FF2B5EF4-FFF2-40B4-BE49-F238E27FC236}">
                <a16:creationId xmlns:a16="http://schemas.microsoft.com/office/drawing/2014/main" id="{C564BD6A-9C12-4D12-A390-BB320C20BF1F}"/>
              </a:ext>
            </a:extLst>
          </p:cNvPr>
          <p:cNvSpPr>
            <a:spLocks noGrp="1"/>
          </p:cNvSpPr>
          <p:nvPr>
            <p:ph idx="1"/>
          </p:nvPr>
        </p:nvSpPr>
        <p:spPr>
          <a:xfrm>
            <a:off x="677334" y="1650124"/>
            <a:ext cx="8596668" cy="4771697"/>
          </a:xfrm>
        </p:spPr>
        <p:txBody>
          <a:bodyPr>
            <a:normAutofit fontScale="85000" lnSpcReduction="20000"/>
          </a:bodyPr>
          <a:lstStyle/>
          <a:p>
            <a:r>
              <a:rPr lang="en-US" dirty="0">
                <a:solidFill>
                  <a:schemeClr val="accent5"/>
                </a:solidFill>
              </a:rPr>
              <a:t>Any intentional, knowing, or reckless act committed by a person (whether individually or in concert with other persons) against another person or persons regardless of the willingness of such other person or persons to participate, that: </a:t>
            </a:r>
          </a:p>
          <a:p>
            <a:pPr lvl="1"/>
            <a:r>
              <a:rPr lang="en-US" dirty="0">
                <a:solidFill>
                  <a:schemeClr val="accent5"/>
                </a:solidFill>
              </a:rPr>
              <a:t>Is committed in the course of an initiation into, an affiliation with, or the maintenance of membership in, a student organization; and</a:t>
            </a:r>
          </a:p>
          <a:p>
            <a:pPr lvl="1"/>
            <a:r>
              <a:rPr lang="en-US" dirty="0">
                <a:solidFill>
                  <a:schemeClr val="accent5"/>
                </a:solidFill>
              </a:rPr>
              <a:t>Causes or creates a risk, above the reasonable risk encountered in the course of participation in the institution of higher education or the organization (such as the physical preparation necessary for participation in an athletic team), of physical or psychological injury including</a:t>
            </a:r>
          </a:p>
          <a:p>
            <a:pPr lvl="2"/>
            <a:r>
              <a:rPr lang="en-US" dirty="0">
                <a:solidFill>
                  <a:schemeClr val="accent5"/>
                </a:solidFill>
              </a:rPr>
              <a:t>Whipping, beating, striking, electronic shocking, placing of a harmful substance on someone’s body, or similar activity;</a:t>
            </a:r>
          </a:p>
          <a:p>
            <a:pPr lvl="2"/>
            <a:r>
              <a:rPr lang="en-US" dirty="0">
                <a:solidFill>
                  <a:schemeClr val="accent5"/>
                </a:solidFill>
              </a:rPr>
              <a:t>Causing, coercing, or otherwise introducing sleep deprivation, exposure to the elements, confinement in a small space, extreme calisthenics, or other similar activity;</a:t>
            </a:r>
          </a:p>
          <a:p>
            <a:pPr lvl="2"/>
            <a:r>
              <a:rPr lang="en-US" dirty="0">
                <a:solidFill>
                  <a:schemeClr val="accent5"/>
                </a:solidFill>
              </a:rPr>
              <a:t> causing, coercing, or otherwise inducing another person to consume food, liquid, alcohol, drugs, or other substances;</a:t>
            </a:r>
          </a:p>
          <a:p>
            <a:pPr lvl="2"/>
            <a:r>
              <a:rPr lang="en-US" dirty="0">
                <a:solidFill>
                  <a:schemeClr val="accent5"/>
                </a:solidFill>
              </a:rPr>
              <a:t>Causing, coercing, or otherwise inducing another person to perform sexual acts;</a:t>
            </a:r>
          </a:p>
          <a:p>
            <a:pPr lvl="2"/>
            <a:r>
              <a:rPr lang="en-US" dirty="0">
                <a:solidFill>
                  <a:schemeClr val="accent5"/>
                </a:solidFill>
              </a:rPr>
              <a:t>Any activity that places another person in reasonable fear of bodily harm through the use of threatening words or conduct;</a:t>
            </a:r>
          </a:p>
          <a:p>
            <a:pPr lvl="2"/>
            <a:r>
              <a:rPr lang="en-US" dirty="0">
                <a:solidFill>
                  <a:schemeClr val="accent5"/>
                </a:solidFill>
              </a:rPr>
              <a:t>Any activity against another person that includes a criminal violation of local, State, Tribal, or Federal law; and</a:t>
            </a:r>
          </a:p>
          <a:p>
            <a:pPr lvl="2"/>
            <a:r>
              <a:rPr lang="en-US" dirty="0">
                <a:solidFill>
                  <a:schemeClr val="accent5"/>
                </a:solidFill>
              </a:rPr>
              <a:t>Any activity that induces, causes, or requires another person to perform a duty or task that involves a criminal violation of local, State, Tribal, or Federal law</a:t>
            </a:r>
          </a:p>
        </p:txBody>
      </p:sp>
    </p:spTree>
    <p:extLst>
      <p:ext uri="{BB962C8B-B14F-4D97-AF65-F5344CB8AC3E}">
        <p14:creationId xmlns:p14="http://schemas.microsoft.com/office/powerpoint/2010/main" val="2097485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FA1258-3C2E-4EAB-986E-994B87D0956F}"/>
              </a:ext>
            </a:extLst>
          </p:cNvPr>
          <p:cNvSpPr>
            <a:spLocks noGrp="1"/>
          </p:cNvSpPr>
          <p:nvPr>
            <p:ph type="title"/>
          </p:nvPr>
        </p:nvSpPr>
        <p:spPr>
          <a:xfrm>
            <a:off x="652481" y="1382486"/>
            <a:ext cx="3547581" cy="4093028"/>
          </a:xfrm>
        </p:spPr>
        <p:txBody>
          <a:bodyPr anchor="ctr">
            <a:normAutofit/>
          </a:bodyPr>
          <a:lstStyle/>
          <a:p>
            <a:r>
              <a:rPr lang="en-US" sz="4400"/>
              <a:t>Reporting</a:t>
            </a:r>
          </a:p>
        </p:txBody>
      </p:sp>
      <p:grpSp>
        <p:nvGrpSpPr>
          <p:cNvPr id="12" name="Group 11">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3" name="Straight Connector 12">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Isosceles Triangle 20">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3" name="Rectangle 22">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4FE06CBB-6ED0-4B46-9878-F3C4816A2D74}"/>
              </a:ext>
            </a:extLst>
          </p:cNvPr>
          <p:cNvGraphicFramePr>
            <a:graphicFrameLocks noGrp="1"/>
          </p:cNvGraphicFramePr>
          <p:nvPr>
            <p:ph idx="1"/>
            <p:extLst>
              <p:ext uri="{D42A27DB-BD31-4B8C-83A1-F6EECF244321}">
                <p14:modId xmlns:p14="http://schemas.microsoft.com/office/powerpoint/2010/main" val="1472190024"/>
              </p:ext>
            </p:extLst>
          </p:nvPr>
        </p:nvGraphicFramePr>
        <p:xfrm>
          <a:off x="4801721" y="434228"/>
          <a:ext cx="6628804" cy="5981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2962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ACEED3-40EB-43EF-A551-1F1314F5B0FB}"/>
              </a:ext>
            </a:extLst>
          </p:cNvPr>
          <p:cNvSpPr>
            <a:spLocks noGrp="1"/>
          </p:cNvSpPr>
          <p:nvPr>
            <p:ph type="title"/>
          </p:nvPr>
        </p:nvSpPr>
        <p:spPr>
          <a:xfrm>
            <a:off x="652481" y="1382486"/>
            <a:ext cx="3547581" cy="4093028"/>
          </a:xfrm>
        </p:spPr>
        <p:txBody>
          <a:bodyPr anchor="ctr">
            <a:normAutofit/>
          </a:bodyPr>
          <a:lstStyle/>
          <a:p>
            <a:r>
              <a:rPr lang="en-US" sz="4400"/>
              <a:t>Clery Act Crime Locations</a:t>
            </a:r>
          </a:p>
        </p:txBody>
      </p:sp>
      <p:grpSp>
        <p:nvGrpSpPr>
          <p:cNvPr id="12" name="Group 11">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3" name="Straight Connector 12">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Isosceles Triangle 20">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3" name="Rectangle 22">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AD5AE5E5-ADDF-4362-B391-A94F9AEE4DE6}"/>
              </a:ext>
            </a:extLst>
          </p:cNvPr>
          <p:cNvGraphicFramePr>
            <a:graphicFrameLocks noGrp="1"/>
          </p:cNvGraphicFramePr>
          <p:nvPr>
            <p:ph idx="1"/>
            <p:extLst>
              <p:ext uri="{D42A27DB-BD31-4B8C-83A1-F6EECF244321}">
                <p14:modId xmlns:p14="http://schemas.microsoft.com/office/powerpoint/2010/main" val="332878306"/>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9536161"/>
      </p:ext>
    </p:extLst>
  </p:cSld>
  <p:clrMapOvr>
    <a:masterClrMapping/>
  </p:clrMapOvr>
</p:sld>
</file>

<file path=ppt/theme/theme1.xml><?xml version="1.0" encoding="utf-8"?>
<a:theme xmlns:a="http://schemas.openxmlformats.org/drawingml/2006/main" name="Facet">
  <a:themeElements>
    <a:clrScheme name="Custom 1">
      <a:dk1>
        <a:srgbClr val="C6AD00"/>
      </a:dk1>
      <a:lt1>
        <a:sysClr val="window" lastClr="FFFFFF"/>
      </a:lt1>
      <a:dk2>
        <a:srgbClr val="4F7530"/>
      </a:dk2>
      <a:lt2>
        <a:srgbClr val="E7E6E6"/>
      </a:lt2>
      <a:accent1>
        <a:srgbClr val="93C26C"/>
      </a:accent1>
      <a:accent2>
        <a:srgbClr val="EACA4F"/>
      </a:accent2>
      <a:accent3>
        <a:srgbClr val="4F7530"/>
      </a:accent3>
      <a:accent4>
        <a:srgbClr val="EACA4F"/>
      </a:accent4>
      <a:accent5>
        <a:srgbClr val="4F7530"/>
      </a:accent5>
      <a:accent6>
        <a:srgbClr val="FEF29A"/>
      </a:accent6>
      <a:hlink>
        <a:srgbClr val="4F7530"/>
      </a:hlink>
      <a:folHlink>
        <a:srgbClr val="93C26C"/>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TotalTime>
  <Words>1042</Words>
  <Application>Microsoft Office PowerPoint</Application>
  <PresentationFormat>Widescreen</PresentationFormat>
  <Paragraphs>118</Paragraphs>
  <Slides>13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Trebuchet MS</vt:lpstr>
      <vt:lpstr>Wingdings 3</vt:lpstr>
      <vt:lpstr>Facet</vt:lpstr>
      <vt:lpstr>Campus Security Authority Training</vt:lpstr>
      <vt:lpstr>History of Clery Act</vt:lpstr>
      <vt:lpstr>CSAs</vt:lpstr>
      <vt:lpstr>CSAs at Tech</vt:lpstr>
      <vt:lpstr>Who are NOT Campus Security Authorities</vt:lpstr>
      <vt:lpstr>Examples of WHAT to Report</vt:lpstr>
      <vt:lpstr>Hazing Defined (Stop Campus Hazing Act)</vt:lpstr>
      <vt:lpstr>Reporting</vt:lpstr>
      <vt:lpstr>Clery Act Crime Locations</vt:lpstr>
      <vt:lpstr>WHEN to Report</vt:lpstr>
      <vt:lpstr>HOW to Report </vt:lpstr>
      <vt:lpstr>Student Support Resources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Campus Security Authority Training</dc:title>
  <dc:creator>Elizabeth Snyder</dc:creator>
  <cp:lastModifiedBy>Tammy Dougan</cp:lastModifiedBy>
  <cp:revision>14</cp:revision>
  <dcterms:created xsi:type="dcterms:W3CDTF">2019-01-14T20:31:39Z</dcterms:created>
  <dcterms:modified xsi:type="dcterms:W3CDTF">2025-02-11T14:28:10Z</dcterms:modified>
</cp:coreProperties>
</file>