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69" r:id="rId3"/>
  </p:sldIdLst>
  <p:sldSz cx="9144000" cy="5148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3" d="100"/>
          <a:sy n="143" d="100"/>
        </p:scale>
        <p:origin x="684" y="114"/>
      </p:cViewPr>
      <p:guideLst>
        <p:guide orient="horz" pos="162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47222-D6DA-4D47-8362-02687AA3B8E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FDA58-BAB0-3841-B18B-FEB57397A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96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9D065-F28F-4AF1-8BC5-DABC0DD5D4A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8975" y="1143000"/>
            <a:ext cx="5480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5F997-3CAC-44A7-AC77-B29EDDEC4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3ce3c35a6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4175" y="685800"/>
            <a:ext cx="60896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3ce3c35a6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96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9299"/>
            <a:ext cx="7772400" cy="11035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7349"/>
            <a:ext cx="6400800" cy="13156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4FED-C044-8B42-807A-0BF83BEC056A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11B-9661-3848-9A52-0EC52FC2E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30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4FED-C044-8B42-807A-0BF83BEC056A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11B-9661-3848-9A52-0EC52FC2E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78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169"/>
            <a:ext cx="2057400" cy="43927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169"/>
            <a:ext cx="6019800" cy="439270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4FED-C044-8B42-807A-0BF83BEC056A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11B-9661-3848-9A52-0EC52FC2E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46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445437"/>
            <a:ext cx="8520600" cy="62397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153542"/>
            <a:ext cx="8520600" cy="34195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97999" y="4693101"/>
            <a:ext cx="548700" cy="39396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34586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4FED-C044-8B42-807A-0BF83BEC056A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11B-9661-3848-9A52-0EC52FC2E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0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8236"/>
            <a:ext cx="7772400" cy="102250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2054"/>
            <a:ext cx="7772400" cy="112618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4FED-C044-8B42-807A-0BF83BEC056A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11B-9661-3848-9A52-0EC52FC2E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09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1262"/>
            <a:ext cx="4038600" cy="3397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1262"/>
            <a:ext cx="4038600" cy="3397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4FED-C044-8B42-807A-0BF83BEC056A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11B-9661-3848-9A52-0EC52FC2E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62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2401"/>
            <a:ext cx="4040188" cy="4802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2667"/>
            <a:ext cx="4040188" cy="29662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2401"/>
            <a:ext cx="4041775" cy="4802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2667"/>
            <a:ext cx="4041775" cy="29662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4FED-C044-8B42-807A-0BF83BEC056A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11B-9661-3848-9A52-0EC52FC2E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0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4FED-C044-8B42-807A-0BF83BEC056A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11B-9661-3848-9A52-0EC52FC2E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6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4FED-C044-8B42-807A-0BF83BEC056A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11B-9661-3848-9A52-0EC52FC2E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94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977"/>
            <a:ext cx="3008313" cy="8723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977"/>
            <a:ext cx="5111750" cy="43939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7322"/>
            <a:ext cx="3008313" cy="35215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4FED-C044-8B42-807A-0BF83BEC056A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11B-9661-3848-9A52-0EC52FC2E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75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3784"/>
            <a:ext cx="5486400" cy="42544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007"/>
            <a:ext cx="5486400" cy="30889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9231"/>
            <a:ext cx="5486400" cy="6042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4FED-C044-8B42-807A-0BF83BEC056A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11B-9661-3848-9A52-0EC52FC2E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75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8"/>
            <a:ext cx="9140952" cy="514635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169"/>
            <a:ext cx="8229600" cy="858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1262"/>
            <a:ext cx="8229600" cy="3397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D4FED-C044-8B42-807A-0BF83BEC056A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5611B-9661-3848-9A52-0EC52FC2E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13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eex.org/class/mgt361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teex.org/class/mgt414/" TargetMode="External"/><Relationship Id="rId5" Type="http://schemas.openxmlformats.org/officeDocument/2006/relationships/hyperlink" Target="https://teex.org/class/mgt315/" TargetMode="External"/><Relationship Id="rId4" Type="http://schemas.openxmlformats.org/officeDocument/2006/relationships/hyperlink" Target="https://teex.org/class/mgt31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TEEX Courses at UCA</a:t>
            </a:r>
          </a:p>
        </p:txBody>
      </p:sp>
    </p:spTree>
    <p:extLst>
      <p:ext uri="{BB962C8B-B14F-4D97-AF65-F5344CB8AC3E}">
        <p14:creationId xmlns:p14="http://schemas.microsoft.com/office/powerpoint/2010/main" val="418876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>
            <a:spLocks noGrp="1"/>
          </p:cNvSpPr>
          <p:nvPr>
            <p:ph type="body" idx="1"/>
          </p:nvPr>
        </p:nvSpPr>
        <p:spPr>
          <a:xfrm>
            <a:off x="311700" y="894378"/>
            <a:ext cx="8520600" cy="367687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>
              <a:spcBef>
                <a:spcPts val="1000"/>
              </a:spcBef>
              <a:buClr>
                <a:srgbClr val="404040"/>
              </a:buClr>
            </a:pPr>
            <a:r>
              <a:rPr lang="en-US" sz="1600" dirty="0"/>
              <a:t>MGT-361 Crisis Management Affecting Institutions of Higher Education: </a:t>
            </a:r>
            <a:br>
              <a:rPr lang="en-US" sz="1600" dirty="0"/>
            </a:br>
            <a:r>
              <a:rPr lang="en-US" sz="1600" dirty="0"/>
              <a:t>A Collaborative Community Approach </a:t>
            </a:r>
            <a:r>
              <a:rPr lang="en-US" sz="1600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May 16-18, 2023 </a:t>
            </a:r>
            <a:r>
              <a:rPr lang="en-US" sz="1600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https://teex.org/class/mgt361/</a:t>
            </a:r>
            <a:endParaRPr lang="en-US" sz="1600" dirty="0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000"/>
              </a:spcBef>
              <a:buClr>
                <a:srgbClr val="404040"/>
              </a:buClr>
            </a:pPr>
            <a:r>
              <a:rPr lang="en-US" sz="1600" dirty="0"/>
              <a:t>MGT-310 Threat and Hazard Identification &amp; Risk Assessment &amp; Stakeholder Preparedness Review </a:t>
            </a:r>
            <a:r>
              <a:rPr lang="en-US" sz="1600" dirty="0">
                <a:solidFill>
                  <a:srgbClr val="40404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May 31-June 1, 2023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https://teex.org/class/mgt310/</a:t>
            </a:r>
            <a:endParaRPr lang="en-US" sz="1600" dirty="0">
              <a:solidFill>
                <a:srgbClr val="40404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>
              <a:spcBef>
                <a:spcPts val="1000"/>
              </a:spcBef>
              <a:buClr>
                <a:srgbClr val="404040"/>
              </a:buClr>
            </a:pPr>
            <a:r>
              <a:rPr lang="en-US" sz="1600" dirty="0"/>
              <a:t>MGT-315 Critical Asset Risk Management </a:t>
            </a:r>
            <a:r>
              <a:rPr lang="en-US" sz="1600" dirty="0">
                <a:solidFill>
                  <a:srgbClr val="40404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June 6-7, 2023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https://teex.org/class/mgt315/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spcBef>
                <a:spcPts val="1000"/>
              </a:spcBef>
              <a:buClr>
                <a:srgbClr val="404040"/>
              </a:buClr>
            </a:pPr>
            <a:r>
              <a:rPr lang="en-US" sz="1600" dirty="0"/>
              <a:t>MGT-414 Critical Infrastructure Resilience &amp; Community Lifelines </a:t>
            </a:r>
            <a:r>
              <a:rPr lang="en-US" sz="1600" dirty="0">
                <a:solidFill>
                  <a:srgbClr val="40404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When: June 8, 2023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https://teex.org/class/mgt414/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spcBef>
                <a:spcPts val="1000"/>
              </a:spcBef>
              <a:buClr>
                <a:srgbClr val="404040"/>
              </a:buClr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Location: Conway, AR</a:t>
            </a:r>
          </a:p>
          <a:p>
            <a:pPr>
              <a:spcBef>
                <a:spcPts val="1000"/>
              </a:spcBef>
              <a:buClr>
                <a:srgbClr val="404040"/>
              </a:buClr>
            </a:pPr>
            <a:r>
              <a:rPr lang="en-US" sz="1600" dirty="0">
                <a:solidFill>
                  <a:srgbClr val="40404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Registration requests FEMA SID</a:t>
            </a:r>
            <a:endParaRPr sz="1600" dirty="0">
              <a:solidFill>
                <a:srgbClr val="40404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914400" indent="0">
              <a:spcBef>
                <a:spcPts val="1000"/>
              </a:spcBef>
              <a:buNone/>
            </a:pP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4040100778"/>
      </p:ext>
    </p:extLst>
  </p:cSld>
  <p:clrMapOvr>
    <a:masterClrMapping/>
  </p:clrMapOvr>
</p:sld>
</file>

<file path=ppt/theme/theme1.xml><?xml version="1.0" encoding="utf-8"?>
<a:theme xmlns:a="http://schemas.openxmlformats.org/drawingml/2006/main" name="UCA-Powerpoint-Template-1-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UCA-Powerpoint-Template-1-logo</Template>
  <TotalTime>70</TotalTime>
  <Words>115</Words>
  <Application>Microsoft Office PowerPoint</Application>
  <PresentationFormat>Custom</PresentationFormat>
  <Paragraphs>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Franklin Gothic Book</vt:lpstr>
      <vt:lpstr>Franklin Gothic Medium</vt:lpstr>
      <vt:lpstr>UCA-Powerpoint-Template-1-logo</vt:lpstr>
      <vt:lpstr> TEEX Courses at UCA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A Walton</dc:creator>
  <cp:lastModifiedBy>Carol A Walton </cp:lastModifiedBy>
  <cp:revision>13</cp:revision>
  <dcterms:created xsi:type="dcterms:W3CDTF">2023-03-20T15:33:24Z</dcterms:created>
  <dcterms:modified xsi:type="dcterms:W3CDTF">2023-04-14T13:50:34Z</dcterms:modified>
</cp:coreProperties>
</file>