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82" r:id="rId7"/>
    <p:sldId id="263" r:id="rId8"/>
    <p:sldId id="284" r:id="rId9"/>
    <p:sldId id="260" r:id="rId10"/>
    <p:sldId id="286" r:id="rId11"/>
    <p:sldId id="285" r:id="rId12"/>
    <p:sldId id="283" r:id="rId13"/>
    <p:sldId id="287" r:id="rId14"/>
    <p:sldId id="288" r:id="rId15"/>
    <p:sldId id="300" r:id="rId16"/>
    <p:sldId id="294" r:id="rId17"/>
    <p:sldId id="274" r:id="rId18"/>
    <p:sldId id="295" r:id="rId19"/>
    <p:sldId id="290" r:id="rId20"/>
    <p:sldId id="296" r:id="rId21"/>
    <p:sldId id="291" r:id="rId22"/>
    <p:sldId id="297" r:id="rId23"/>
    <p:sldId id="292" r:id="rId24"/>
    <p:sldId id="298" r:id="rId25"/>
    <p:sldId id="293" r:id="rId26"/>
    <p:sldId id="299" r:id="rId27"/>
    <p:sldId id="303" r:id="rId28"/>
    <p:sldId id="289" r:id="rId29"/>
    <p:sldId id="302" r:id="rId30"/>
    <p:sldId id="301" r:id="rId31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>
      <p:cViewPr varScale="1">
        <p:scale>
          <a:sx n="99" d="100"/>
          <a:sy n="99" d="100"/>
        </p:scale>
        <p:origin x="684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on Bock" userId="662ab3cb-205f-4b28-84cd-d86e9c2036ea" providerId="ADAL" clId="{1682F33F-830E-4419-8A91-F9B6930FB059}"/>
    <pc:docChg chg="custSel addSld delSld modSld sldOrd">
      <pc:chgData name="Jason Bock" userId="662ab3cb-205f-4b28-84cd-d86e9c2036ea" providerId="ADAL" clId="{1682F33F-830E-4419-8A91-F9B6930FB059}" dt="2026-03-12T12:59:33.643" v="334" actId="1076"/>
      <pc:docMkLst>
        <pc:docMk/>
      </pc:docMkLst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61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64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65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66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67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68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69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70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71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72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73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75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76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77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78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79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80"/>
        </pc:sldMkLst>
      </pc:sldChg>
      <pc:sldChg chg="del">
        <pc:chgData name="Jason Bock" userId="662ab3cb-205f-4b28-84cd-d86e9c2036ea" providerId="ADAL" clId="{1682F33F-830E-4419-8A91-F9B6930FB059}" dt="2026-03-12T12:12:32.189" v="86" actId="2696"/>
        <pc:sldMkLst>
          <pc:docMk/>
          <pc:sldMk cId="0" sldId="281"/>
        </pc:sldMkLst>
      </pc:sldChg>
      <pc:sldChg chg="modSp mod">
        <pc:chgData name="Jason Bock" userId="662ab3cb-205f-4b28-84cd-d86e9c2036ea" providerId="ADAL" clId="{1682F33F-830E-4419-8A91-F9B6930FB059}" dt="2026-03-12T12:14:37.836" v="204" actId="20577"/>
        <pc:sldMkLst>
          <pc:docMk/>
          <pc:sldMk cId="917100084" sldId="286"/>
        </pc:sldMkLst>
        <pc:spChg chg="mod">
          <ac:chgData name="Jason Bock" userId="662ab3cb-205f-4b28-84cd-d86e9c2036ea" providerId="ADAL" clId="{1682F33F-830E-4419-8A91-F9B6930FB059}" dt="2026-03-12T12:14:37.836" v="204" actId="20577"/>
          <ac:spMkLst>
            <pc:docMk/>
            <pc:sldMk cId="917100084" sldId="286"/>
            <ac:spMk id="8" creationId="{D511B898-283C-A98B-1D2B-CE865195476B}"/>
          </ac:spMkLst>
        </pc:spChg>
      </pc:sldChg>
      <pc:sldChg chg="modSp mod">
        <pc:chgData name="Jason Bock" userId="662ab3cb-205f-4b28-84cd-d86e9c2036ea" providerId="ADAL" clId="{1682F33F-830E-4419-8A91-F9B6930FB059}" dt="2026-03-12T12:15:14.013" v="208" actId="20577"/>
        <pc:sldMkLst>
          <pc:docMk/>
          <pc:sldMk cId="3564752785" sldId="295"/>
        </pc:sldMkLst>
        <pc:spChg chg="mod">
          <ac:chgData name="Jason Bock" userId="662ab3cb-205f-4b28-84cd-d86e9c2036ea" providerId="ADAL" clId="{1682F33F-830E-4419-8A91-F9B6930FB059}" dt="2026-03-12T12:15:14.013" v="208" actId="20577"/>
          <ac:spMkLst>
            <pc:docMk/>
            <pc:sldMk cId="3564752785" sldId="295"/>
            <ac:spMk id="8" creationId="{BFB28D8E-FAE7-A280-52A1-AB68CD9F7542}"/>
          </ac:spMkLst>
        </pc:spChg>
      </pc:sldChg>
      <pc:sldChg chg="modSp mod">
        <pc:chgData name="Jason Bock" userId="662ab3cb-205f-4b28-84cd-d86e9c2036ea" providerId="ADAL" clId="{1682F33F-830E-4419-8A91-F9B6930FB059}" dt="2026-03-12T12:15:53.820" v="244" actId="20577"/>
        <pc:sldMkLst>
          <pc:docMk/>
          <pc:sldMk cId="1338155739" sldId="298"/>
        </pc:sldMkLst>
        <pc:spChg chg="mod">
          <ac:chgData name="Jason Bock" userId="662ab3cb-205f-4b28-84cd-d86e9c2036ea" providerId="ADAL" clId="{1682F33F-830E-4419-8A91-F9B6930FB059}" dt="2026-03-12T12:15:53.820" v="244" actId="20577"/>
          <ac:spMkLst>
            <pc:docMk/>
            <pc:sldMk cId="1338155739" sldId="298"/>
            <ac:spMk id="8" creationId="{B2027ED1-C22D-3FE8-C5F5-6A6A14389B39}"/>
          </ac:spMkLst>
        </pc:spChg>
      </pc:sldChg>
      <pc:sldChg chg="modSp mod">
        <pc:chgData name="Jason Bock" userId="662ab3cb-205f-4b28-84cd-d86e9c2036ea" providerId="ADAL" clId="{1682F33F-830E-4419-8A91-F9B6930FB059}" dt="2026-03-12T12:16:14.699" v="279" actId="20577"/>
        <pc:sldMkLst>
          <pc:docMk/>
          <pc:sldMk cId="1368062097" sldId="299"/>
        </pc:sldMkLst>
        <pc:spChg chg="mod">
          <ac:chgData name="Jason Bock" userId="662ab3cb-205f-4b28-84cd-d86e9c2036ea" providerId="ADAL" clId="{1682F33F-830E-4419-8A91-F9B6930FB059}" dt="2026-03-12T12:16:14.699" v="279" actId="20577"/>
          <ac:spMkLst>
            <pc:docMk/>
            <pc:sldMk cId="1368062097" sldId="299"/>
            <ac:spMk id="8" creationId="{3C419F0D-105A-9AC1-419D-0E3A894D8F89}"/>
          </ac:spMkLst>
        </pc:spChg>
      </pc:sldChg>
      <pc:sldChg chg="modSp add mod ord">
        <pc:chgData name="Jason Bock" userId="662ab3cb-205f-4b28-84cd-d86e9c2036ea" providerId="ADAL" clId="{1682F33F-830E-4419-8A91-F9B6930FB059}" dt="2026-03-12T12:09:57.401" v="65" actId="20577"/>
        <pc:sldMkLst>
          <pc:docMk/>
          <pc:sldMk cId="4282636454" sldId="300"/>
        </pc:sldMkLst>
        <pc:spChg chg="mod">
          <ac:chgData name="Jason Bock" userId="662ab3cb-205f-4b28-84cd-d86e9c2036ea" providerId="ADAL" clId="{1682F33F-830E-4419-8A91-F9B6930FB059}" dt="2026-03-12T12:09:57.401" v="65" actId="20577"/>
          <ac:spMkLst>
            <pc:docMk/>
            <pc:sldMk cId="4282636454" sldId="300"/>
            <ac:spMk id="7" creationId="{C94CD6BA-E286-AC12-0BE7-D74A618B2886}"/>
          </ac:spMkLst>
        </pc:spChg>
      </pc:sldChg>
      <pc:sldChg chg="delSp modSp add mod ord">
        <pc:chgData name="Jason Bock" userId="662ab3cb-205f-4b28-84cd-d86e9c2036ea" providerId="ADAL" clId="{1682F33F-830E-4419-8A91-F9B6930FB059}" dt="2026-03-12T12:11:55.973" v="82" actId="14100"/>
        <pc:sldMkLst>
          <pc:docMk/>
          <pc:sldMk cId="101535569" sldId="301"/>
        </pc:sldMkLst>
        <pc:spChg chg="del">
          <ac:chgData name="Jason Bock" userId="662ab3cb-205f-4b28-84cd-d86e9c2036ea" providerId="ADAL" clId="{1682F33F-830E-4419-8A91-F9B6930FB059}" dt="2026-03-12T12:11:44.623" v="79" actId="478"/>
          <ac:spMkLst>
            <pc:docMk/>
            <pc:sldMk cId="101535569" sldId="301"/>
            <ac:spMk id="3" creationId="{B1E5659E-9843-303C-0154-822A173269B6}"/>
          </ac:spMkLst>
        </pc:spChg>
        <pc:spChg chg="mod">
          <ac:chgData name="Jason Bock" userId="662ab3cb-205f-4b28-84cd-d86e9c2036ea" providerId="ADAL" clId="{1682F33F-830E-4419-8A91-F9B6930FB059}" dt="2026-03-12T12:11:55.973" v="82" actId="14100"/>
          <ac:spMkLst>
            <pc:docMk/>
            <pc:sldMk cId="101535569" sldId="301"/>
            <ac:spMk id="9" creationId="{C5521140-605D-B3C4-983A-12403317556F}"/>
          </ac:spMkLst>
        </pc:spChg>
      </pc:sldChg>
      <pc:sldChg chg="modSp add mod ord">
        <pc:chgData name="Jason Bock" userId="662ab3cb-205f-4b28-84cd-d86e9c2036ea" providerId="ADAL" clId="{1682F33F-830E-4419-8A91-F9B6930FB059}" dt="2026-03-12T12:13:23.721" v="199" actId="1076"/>
        <pc:sldMkLst>
          <pc:docMk/>
          <pc:sldMk cId="458922967" sldId="302"/>
        </pc:sldMkLst>
        <pc:spChg chg="mod">
          <ac:chgData name="Jason Bock" userId="662ab3cb-205f-4b28-84cd-d86e9c2036ea" providerId="ADAL" clId="{1682F33F-830E-4419-8A91-F9B6930FB059}" dt="2026-03-12T12:13:23.721" v="199" actId="1076"/>
          <ac:spMkLst>
            <pc:docMk/>
            <pc:sldMk cId="458922967" sldId="302"/>
            <ac:spMk id="7" creationId="{A28BAC75-AFAA-B564-B5B9-981EB8CCA151}"/>
          </ac:spMkLst>
        </pc:spChg>
      </pc:sldChg>
      <pc:sldChg chg="modSp add mod ord">
        <pc:chgData name="Jason Bock" userId="662ab3cb-205f-4b28-84cd-d86e9c2036ea" providerId="ADAL" clId="{1682F33F-830E-4419-8A91-F9B6930FB059}" dt="2026-03-12T12:59:33.643" v="334" actId="1076"/>
        <pc:sldMkLst>
          <pc:docMk/>
          <pc:sldMk cId="2943332653" sldId="303"/>
        </pc:sldMkLst>
        <pc:spChg chg="mod">
          <ac:chgData name="Jason Bock" userId="662ab3cb-205f-4b28-84cd-d86e9c2036ea" providerId="ADAL" clId="{1682F33F-830E-4419-8A91-F9B6930FB059}" dt="2026-03-12T12:59:33.643" v="334" actId="1076"/>
          <ac:spMkLst>
            <pc:docMk/>
            <pc:sldMk cId="2943332653" sldId="303"/>
            <ac:spMk id="7" creationId="{6267B92B-4B8C-C11C-D102-070CEE74948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5F5E8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g object 17"/>
          <p:cNvSpPr/>
          <p:nvPr/>
        </p:nvSpPr>
        <p:spPr>
          <a:xfrm>
            <a:off x="2716683" y="6772503"/>
            <a:ext cx="614045" cy="3514725"/>
          </a:xfrm>
          <a:custGeom>
            <a:avLst/>
            <a:gdLst/>
            <a:ahLst/>
            <a:cxnLst/>
            <a:rect l="l" t="t" r="r" b="b"/>
            <a:pathLst>
              <a:path w="614045" h="3514725">
                <a:moveTo>
                  <a:pt x="514329" y="3514495"/>
                </a:moveTo>
                <a:lnTo>
                  <a:pt x="96819" y="3514495"/>
                </a:lnTo>
                <a:lnTo>
                  <a:pt x="174172" y="2554640"/>
                </a:lnTo>
                <a:lnTo>
                  <a:pt x="177711" y="2506328"/>
                </a:lnTo>
                <a:lnTo>
                  <a:pt x="180555" y="2457996"/>
                </a:lnTo>
                <a:lnTo>
                  <a:pt x="182705" y="2409643"/>
                </a:lnTo>
                <a:lnTo>
                  <a:pt x="184161" y="2361269"/>
                </a:lnTo>
                <a:lnTo>
                  <a:pt x="184923" y="2312874"/>
                </a:lnTo>
                <a:lnTo>
                  <a:pt x="184990" y="2264458"/>
                </a:lnTo>
                <a:lnTo>
                  <a:pt x="184364" y="2216021"/>
                </a:lnTo>
                <a:lnTo>
                  <a:pt x="164601" y="1228557"/>
                </a:lnTo>
                <a:lnTo>
                  <a:pt x="118441" y="1206726"/>
                </a:lnTo>
                <a:lnTo>
                  <a:pt x="78449" y="1179356"/>
                </a:lnTo>
                <a:lnTo>
                  <a:pt x="45616" y="1147172"/>
                </a:lnTo>
                <a:lnTo>
                  <a:pt x="20935" y="1110902"/>
                </a:lnTo>
                <a:lnTo>
                  <a:pt x="5399" y="1071273"/>
                </a:lnTo>
                <a:lnTo>
                  <a:pt x="0" y="1029010"/>
                </a:lnTo>
                <a:lnTo>
                  <a:pt x="5211" y="987484"/>
                </a:lnTo>
                <a:lnTo>
                  <a:pt x="20219" y="948486"/>
                </a:lnTo>
                <a:lnTo>
                  <a:pt x="44084" y="912704"/>
                </a:lnTo>
                <a:lnTo>
                  <a:pt x="75867" y="880826"/>
                </a:lnTo>
                <a:lnTo>
                  <a:pt x="114627" y="853539"/>
                </a:lnTo>
                <a:lnTo>
                  <a:pt x="159425" y="831533"/>
                </a:lnTo>
                <a:lnTo>
                  <a:pt x="209322" y="815496"/>
                </a:lnTo>
                <a:lnTo>
                  <a:pt x="263377" y="806115"/>
                </a:lnTo>
                <a:lnTo>
                  <a:pt x="263377" y="0"/>
                </a:lnTo>
                <a:lnTo>
                  <a:pt x="350500" y="0"/>
                </a:lnTo>
                <a:lnTo>
                  <a:pt x="350500" y="806260"/>
                </a:lnTo>
                <a:lnTo>
                  <a:pt x="404566" y="815618"/>
                </a:lnTo>
                <a:lnTo>
                  <a:pt x="454468" y="831638"/>
                </a:lnTo>
                <a:lnTo>
                  <a:pt x="499267" y="853634"/>
                </a:lnTo>
                <a:lnTo>
                  <a:pt x="538024" y="880917"/>
                </a:lnTo>
                <a:lnTo>
                  <a:pt x="569803" y="912799"/>
                </a:lnTo>
                <a:lnTo>
                  <a:pt x="593663" y="948591"/>
                </a:lnTo>
                <a:lnTo>
                  <a:pt x="608668" y="987606"/>
                </a:lnTo>
                <a:lnTo>
                  <a:pt x="613878" y="1029156"/>
                </a:lnTo>
                <a:lnTo>
                  <a:pt x="608159" y="1072642"/>
                </a:lnTo>
                <a:lnTo>
                  <a:pt x="591723" y="1113307"/>
                </a:lnTo>
                <a:lnTo>
                  <a:pt x="565654" y="1150365"/>
                </a:lnTo>
                <a:lnTo>
                  <a:pt x="531034" y="1183029"/>
                </a:lnTo>
                <a:lnTo>
                  <a:pt x="488946" y="1210512"/>
                </a:lnTo>
                <a:lnTo>
                  <a:pt x="440472" y="1232028"/>
                </a:lnTo>
                <a:lnTo>
                  <a:pt x="417714" y="2201916"/>
                </a:lnTo>
                <a:lnTo>
                  <a:pt x="416921" y="2252928"/>
                </a:lnTo>
                <a:lnTo>
                  <a:pt x="416946" y="2303913"/>
                </a:lnTo>
                <a:lnTo>
                  <a:pt x="417788" y="2354872"/>
                </a:lnTo>
                <a:lnTo>
                  <a:pt x="419447" y="2405804"/>
                </a:lnTo>
                <a:lnTo>
                  <a:pt x="421924" y="2456709"/>
                </a:lnTo>
                <a:lnTo>
                  <a:pt x="425219" y="2507588"/>
                </a:lnTo>
                <a:lnTo>
                  <a:pt x="429331" y="2558440"/>
                </a:lnTo>
                <a:lnTo>
                  <a:pt x="514329" y="3514495"/>
                </a:lnTo>
                <a:close/>
              </a:path>
            </a:pathLst>
          </a:custGeom>
          <a:solidFill>
            <a:srgbClr val="136F6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bg object 18"/>
          <p:cNvSpPr/>
          <p:nvPr/>
        </p:nvSpPr>
        <p:spPr>
          <a:xfrm>
            <a:off x="3735858" y="6506015"/>
            <a:ext cx="1221740" cy="3781425"/>
          </a:xfrm>
          <a:custGeom>
            <a:avLst/>
            <a:gdLst/>
            <a:ahLst/>
            <a:cxnLst/>
            <a:rect l="l" t="t" r="r" b="b"/>
            <a:pathLst>
              <a:path w="1221739" h="3781425">
                <a:moveTo>
                  <a:pt x="791338" y="1111408"/>
                </a:moveTo>
                <a:lnTo>
                  <a:pt x="441057" y="1111408"/>
                </a:lnTo>
                <a:lnTo>
                  <a:pt x="528727" y="754191"/>
                </a:lnTo>
                <a:lnTo>
                  <a:pt x="579869" y="545107"/>
                </a:lnTo>
                <a:lnTo>
                  <a:pt x="579869" y="0"/>
                </a:lnTo>
                <a:lnTo>
                  <a:pt x="652526" y="0"/>
                </a:lnTo>
                <a:lnTo>
                  <a:pt x="652526" y="545107"/>
                </a:lnTo>
                <a:lnTo>
                  <a:pt x="703667" y="754191"/>
                </a:lnTo>
                <a:lnTo>
                  <a:pt x="791338" y="1111408"/>
                </a:lnTo>
                <a:close/>
              </a:path>
              <a:path w="1221739" h="3781425">
                <a:moveTo>
                  <a:pt x="831521" y="1378408"/>
                </a:moveTo>
                <a:lnTo>
                  <a:pt x="400874" y="1378408"/>
                </a:lnTo>
                <a:lnTo>
                  <a:pt x="400874" y="1111408"/>
                </a:lnTo>
                <a:lnTo>
                  <a:pt x="831521" y="1111408"/>
                </a:lnTo>
                <a:lnTo>
                  <a:pt x="831521" y="1378408"/>
                </a:lnTo>
                <a:close/>
              </a:path>
              <a:path w="1221739" h="3781425">
                <a:moveTo>
                  <a:pt x="470499" y="2067594"/>
                </a:moveTo>
                <a:lnTo>
                  <a:pt x="388308" y="2067594"/>
                </a:lnTo>
                <a:lnTo>
                  <a:pt x="477294" y="1378408"/>
                </a:lnTo>
                <a:lnTo>
                  <a:pt x="559485" y="1378408"/>
                </a:lnTo>
                <a:lnTo>
                  <a:pt x="470499" y="2067594"/>
                </a:lnTo>
                <a:close/>
              </a:path>
              <a:path w="1221739" h="3781425">
                <a:moveTo>
                  <a:pt x="844086" y="2067594"/>
                </a:moveTo>
                <a:lnTo>
                  <a:pt x="761968" y="2067594"/>
                </a:lnTo>
                <a:lnTo>
                  <a:pt x="672946" y="1378408"/>
                </a:lnTo>
                <a:lnTo>
                  <a:pt x="755101" y="1378408"/>
                </a:lnTo>
                <a:lnTo>
                  <a:pt x="844086" y="2067594"/>
                </a:lnTo>
                <a:close/>
              </a:path>
              <a:path w="1221739" h="3781425">
                <a:moveTo>
                  <a:pt x="935410" y="2208347"/>
                </a:moveTo>
                <a:lnTo>
                  <a:pt x="296984" y="2208347"/>
                </a:lnTo>
                <a:lnTo>
                  <a:pt x="296984" y="2067594"/>
                </a:lnTo>
                <a:lnTo>
                  <a:pt x="935410" y="2067594"/>
                </a:lnTo>
                <a:lnTo>
                  <a:pt x="935410" y="2208347"/>
                </a:lnTo>
                <a:close/>
              </a:path>
              <a:path w="1221739" h="3781425">
                <a:moveTo>
                  <a:pt x="386006" y="2720715"/>
                </a:moveTo>
                <a:lnTo>
                  <a:pt x="303852" y="2720715"/>
                </a:lnTo>
                <a:lnTo>
                  <a:pt x="370043" y="2208347"/>
                </a:lnTo>
                <a:lnTo>
                  <a:pt x="452307" y="2208347"/>
                </a:lnTo>
                <a:lnTo>
                  <a:pt x="386006" y="2720715"/>
                </a:lnTo>
                <a:close/>
              </a:path>
              <a:path w="1221739" h="3781425">
                <a:moveTo>
                  <a:pt x="928506" y="2720715"/>
                </a:moveTo>
                <a:lnTo>
                  <a:pt x="846278" y="2720715"/>
                </a:lnTo>
                <a:lnTo>
                  <a:pt x="780123" y="2208347"/>
                </a:lnTo>
                <a:lnTo>
                  <a:pt x="862351" y="2208347"/>
                </a:lnTo>
                <a:lnTo>
                  <a:pt x="928506" y="2720715"/>
                </a:lnTo>
                <a:close/>
              </a:path>
              <a:path w="1221739" h="3781425">
                <a:moveTo>
                  <a:pt x="1148633" y="3052683"/>
                </a:moveTo>
                <a:lnTo>
                  <a:pt x="83762" y="3052683"/>
                </a:lnTo>
                <a:lnTo>
                  <a:pt x="83762" y="2720715"/>
                </a:lnTo>
                <a:lnTo>
                  <a:pt x="1148633" y="2720715"/>
                </a:lnTo>
                <a:lnTo>
                  <a:pt x="1148633" y="3052683"/>
                </a:lnTo>
                <a:close/>
              </a:path>
              <a:path w="1221739" h="3781425">
                <a:moveTo>
                  <a:pt x="332381" y="3780983"/>
                </a:moveTo>
                <a:lnTo>
                  <a:pt x="0" y="3780983"/>
                </a:lnTo>
                <a:lnTo>
                  <a:pt x="212492" y="3052683"/>
                </a:lnTo>
                <a:lnTo>
                  <a:pt x="343340" y="3052683"/>
                </a:lnTo>
                <a:lnTo>
                  <a:pt x="332381" y="3137274"/>
                </a:lnTo>
                <a:lnTo>
                  <a:pt x="332381" y="3458281"/>
                </a:lnTo>
                <a:lnTo>
                  <a:pt x="1127283" y="3458281"/>
                </a:lnTo>
                <a:lnTo>
                  <a:pt x="1160109" y="3570788"/>
                </a:lnTo>
                <a:lnTo>
                  <a:pt x="332381" y="3570788"/>
                </a:lnTo>
                <a:lnTo>
                  <a:pt x="332381" y="3780983"/>
                </a:lnTo>
                <a:close/>
              </a:path>
              <a:path w="1221739" h="3781425">
                <a:moveTo>
                  <a:pt x="1127283" y="3458281"/>
                </a:moveTo>
                <a:lnTo>
                  <a:pt x="889091" y="3458281"/>
                </a:lnTo>
                <a:lnTo>
                  <a:pt x="889091" y="3052683"/>
                </a:lnTo>
                <a:lnTo>
                  <a:pt x="1008944" y="3052683"/>
                </a:lnTo>
                <a:lnTo>
                  <a:pt x="1127283" y="3458281"/>
                </a:lnTo>
                <a:close/>
              </a:path>
              <a:path w="1221739" h="3781425">
                <a:moveTo>
                  <a:pt x="1221436" y="3780983"/>
                </a:moveTo>
                <a:lnTo>
                  <a:pt x="889091" y="3780983"/>
                </a:lnTo>
                <a:lnTo>
                  <a:pt x="889091" y="3570788"/>
                </a:lnTo>
                <a:lnTo>
                  <a:pt x="1160109" y="3570788"/>
                </a:lnTo>
                <a:lnTo>
                  <a:pt x="1221436" y="3780983"/>
                </a:lnTo>
                <a:close/>
              </a:path>
            </a:pathLst>
          </a:custGeom>
          <a:solidFill>
            <a:srgbClr val="042A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bg object 19"/>
          <p:cNvSpPr/>
          <p:nvPr/>
        </p:nvSpPr>
        <p:spPr>
          <a:xfrm>
            <a:off x="5272214" y="8361831"/>
            <a:ext cx="331470" cy="1925955"/>
          </a:xfrm>
          <a:custGeom>
            <a:avLst/>
            <a:gdLst/>
            <a:ahLst/>
            <a:cxnLst/>
            <a:rect l="l" t="t" r="r" b="b"/>
            <a:pathLst>
              <a:path w="331470" h="1925954">
                <a:moveTo>
                  <a:pt x="331101" y="341680"/>
                </a:moveTo>
                <a:lnTo>
                  <a:pt x="241236" y="341680"/>
                </a:lnTo>
                <a:lnTo>
                  <a:pt x="241236" y="0"/>
                </a:lnTo>
                <a:lnTo>
                  <a:pt x="215480" y="0"/>
                </a:lnTo>
                <a:lnTo>
                  <a:pt x="215480" y="341680"/>
                </a:lnTo>
                <a:lnTo>
                  <a:pt x="147320" y="341680"/>
                </a:lnTo>
                <a:lnTo>
                  <a:pt x="147320" y="426783"/>
                </a:lnTo>
                <a:lnTo>
                  <a:pt x="86715" y="426783"/>
                </a:lnTo>
                <a:lnTo>
                  <a:pt x="86715" y="522046"/>
                </a:lnTo>
                <a:lnTo>
                  <a:pt x="0" y="522046"/>
                </a:lnTo>
                <a:lnTo>
                  <a:pt x="0" y="1925599"/>
                </a:lnTo>
                <a:lnTo>
                  <a:pt x="331101" y="1925599"/>
                </a:lnTo>
                <a:lnTo>
                  <a:pt x="331101" y="522046"/>
                </a:lnTo>
                <a:lnTo>
                  <a:pt x="331101" y="426783"/>
                </a:lnTo>
                <a:lnTo>
                  <a:pt x="331101" y="341680"/>
                </a:lnTo>
                <a:close/>
              </a:path>
            </a:pathLst>
          </a:custGeom>
          <a:solidFill>
            <a:srgbClr val="D4CD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0" name="bg object 20"/>
          <p:cNvSpPr/>
          <p:nvPr/>
        </p:nvSpPr>
        <p:spPr>
          <a:xfrm>
            <a:off x="5179606" y="9306851"/>
            <a:ext cx="373380" cy="981075"/>
          </a:xfrm>
          <a:custGeom>
            <a:avLst/>
            <a:gdLst/>
            <a:ahLst/>
            <a:cxnLst/>
            <a:rect l="l" t="t" r="r" b="b"/>
            <a:pathLst>
              <a:path w="373379" h="981075">
                <a:moveTo>
                  <a:pt x="372999" y="102882"/>
                </a:moveTo>
                <a:lnTo>
                  <a:pt x="137236" y="102882"/>
                </a:lnTo>
                <a:lnTo>
                  <a:pt x="137236" y="72402"/>
                </a:lnTo>
                <a:lnTo>
                  <a:pt x="121640" y="72402"/>
                </a:lnTo>
                <a:lnTo>
                  <a:pt x="121640" y="102882"/>
                </a:lnTo>
                <a:lnTo>
                  <a:pt x="106997" y="102882"/>
                </a:lnTo>
                <a:lnTo>
                  <a:pt x="106997" y="72402"/>
                </a:lnTo>
                <a:lnTo>
                  <a:pt x="106997" y="0"/>
                </a:lnTo>
                <a:lnTo>
                  <a:pt x="91401" y="0"/>
                </a:lnTo>
                <a:lnTo>
                  <a:pt x="91401" y="72402"/>
                </a:lnTo>
                <a:lnTo>
                  <a:pt x="91401" y="102882"/>
                </a:lnTo>
                <a:lnTo>
                  <a:pt x="0" y="102882"/>
                </a:lnTo>
                <a:lnTo>
                  <a:pt x="0" y="980579"/>
                </a:lnTo>
                <a:lnTo>
                  <a:pt x="372999" y="980579"/>
                </a:lnTo>
                <a:lnTo>
                  <a:pt x="372999" y="102882"/>
                </a:lnTo>
                <a:close/>
              </a:path>
            </a:pathLst>
          </a:custGeom>
          <a:solidFill>
            <a:srgbClr val="4087C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bg object 21"/>
          <p:cNvSpPr/>
          <p:nvPr/>
        </p:nvSpPr>
        <p:spPr>
          <a:xfrm>
            <a:off x="5229542" y="9519970"/>
            <a:ext cx="273685" cy="719455"/>
          </a:xfrm>
          <a:custGeom>
            <a:avLst/>
            <a:gdLst/>
            <a:ahLst/>
            <a:cxnLst/>
            <a:rect l="l" t="t" r="r" b="b"/>
            <a:pathLst>
              <a:path w="273685" h="719454">
                <a:moveTo>
                  <a:pt x="273100" y="665695"/>
                </a:moveTo>
                <a:lnTo>
                  <a:pt x="0" y="665695"/>
                </a:lnTo>
                <a:lnTo>
                  <a:pt x="0" y="719366"/>
                </a:lnTo>
                <a:lnTo>
                  <a:pt x="273100" y="719366"/>
                </a:lnTo>
                <a:lnTo>
                  <a:pt x="273100" y="665695"/>
                </a:lnTo>
                <a:close/>
              </a:path>
              <a:path w="273685" h="719454">
                <a:moveTo>
                  <a:pt x="273100" y="499287"/>
                </a:moveTo>
                <a:lnTo>
                  <a:pt x="0" y="499287"/>
                </a:lnTo>
                <a:lnTo>
                  <a:pt x="0" y="552970"/>
                </a:lnTo>
                <a:lnTo>
                  <a:pt x="273100" y="552970"/>
                </a:lnTo>
                <a:lnTo>
                  <a:pt x="273100" y="499287"/>
                </a:lnTo>
                <a:close/>
              </a:path>
              <a:path w="273685" h="719454">
                <a:moveTo>
                  <a:pt x="273100" y="332854"/>
                </a:moveTo>
                <a:lnTo>
                  <a:pt x="0" y="332854"/>
                </a:lnTo>
                <a:lnTo>
                  <a:pt x="0" y="386524"/>
                </a:lnTo>
                <a:lnTo>
                  <a:pt x="273100" y="386524"/>
                </a:lnTo>
                <a:lnTo>
                  <a:pt x="273100" y="332854"/>
                </a:lnTo>
                <a:close/>
              </a:path>
              <a:path w="273685" h="719454">
                <a:moveTo>
                  <a:pt x="273100" y="166446"/>
                </a:moveTo>
                <a:lnTo>
                  <a:pt x="0" y="166446"/>
                </a:lnTo>
                <a:lnTo>
                  <a:pt x="0" y="220116"/>
                </a:lnTo>
                <a:lnTo>
                  <a:pt x="273100" y="220116"/>
                </a:lnTo>
                <a:lnTo>
                  <a:pt x="273100" y="166446"/>
                </a:lnTo>
                <a:close/>
              </a:path>
              <a:path w="273685" h="719454">
                <a:moveTo>
                  <a:pt x="273100" y="0"/>
                </a:moveTo>
                <a:lnTo>
                  <a:pt x="0" y="0"/>
                </a:lnTo>
                <a:lnTo>
                  <a:pt x="0" y="53682"/>
                </a:lnTo>
                <a:lnTo>
                  <a:pt x="273100" y="53682"/>
                </a:lnTo>
                <a:lnTo>
                  <a:pt x="2731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2" name="bg object 22"/>
          <p:cNvSpPr/>
          <p:nvPr/>
        </p:nvSpPr>
        <p:spPr>
          <a:xfrm>
            <a:off x="4854719" y="8762522"/>
            <a:ext cx="302895" cy="1524635"/>
          </a:xfrm>
          <a:custGeom>
            <a:avLst/>
            <a:gdLst/>
            <a:ahLst/>
            <a:cxnLst/>
            <a:rect l="l" t="t" r="r" b="b"/>
            <a:pathLst>
              <a:path w="302895" h="1524634">
                <a:moveTo>
                  <a:pt x="302464" y="1524476"/>
                </a:moveTo>
                <a:lnTo>
                  <a:pt x="0" y="1524476"/>
                </a:lnTo>
                <a:lnTo>
                  <a:pt x="0" y="326633"/>
                </a:lnTo>
                <a:lnTo>
                  <a:pt x="45698" y="326633"/>
                </a:lnTo>
                <a:lnTo>
                  <a:pt x="151232" y="0"/>
                </a:lnTo>
                <a:lnTo>
                  <a:pt x="256765" y="326633"/>
                </a:lnTo>
                <a:lnTo>
                  <a:pt x="302464" y="326633"/>
                </a:lnTo>
                <a:lnTo>
                  <a:pt x="302464" y="1524476"/>
                </a:lnTo>
                <a:close/>
              </a:path>
            </a:pathLst>
          </a:custGeom>
          <a:solidFill>
            <a:srgbClr val="136F6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3" name="bg object 23"/>
          <p:cNvSpPr/>
          <p:nvPr/>
        </p:nvSpPr>
        <p:spPr>
          <a:xfrm>
            <a:off x="6123864" y="9299299"/>
            <a:ext cx="127000" cy="988060"/>
          </a:xfrm>
          <a:custGeom>
            <a:avLst/>
            <a:gdLst/>
            <a:ahLst/>
            <a:cxnLst/>
            <a:rect l="l" t="t" r="r" b="b"/>
            <a:pathLst>
              <a:path w="127000" h="988059">
                <a:moveTo>
                  <a:pt x="0" y="987699"/>
                </a:moveTo>
                <a:lnTo>
                  <a:pt x="126464" y="987699"/>
                </a:lnTo>
                <a:lnTo>
                  <a:pt x="126464" y="0"/>
                </a:lnTo>
                <a:lnTo>
                  <a:pt x="0" y="0"/>
                </a:lnTo>
                <a:lnTo>
                  <a:pt x="0" y="987699"/>
                </a:lnTo>
                <a:close/>
              </a:path>
            </a:pathLst>
          </a:custGeom>
          <a:solidFill>
            <a:srgbClr val="D4CD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bg object 24"/>
          <p:cNvSpPr/>
          <p:nvPr/>
        </p:nvSpPr>
        <p:spPr>
          <a:xfrm>
            <a:off x="6285458" y="8134464"/>
            <a:ext cx="373380" cy="2153285"/>
          </a:xfrm>
          <a:custGeom>
            <a:avLst/>
            <a:gdLst/>
            <a:ahLst/>
            <a:cxnLst/>
            <a:rect l="l" t="t" r="r" b="b"/>
            <a:pathLst>
              <a:path w="373379" h="2153284">
                <a:moveTo>
                  <a:pt x="373011" y="194348"/>
                </a:moveTo>
                <a:lnTo>
                  <a:pt x="137248" y="194348"/>
                </a:lnTo>
                <a:lnTo>
                  <a:pt x="137248" y="138455"/>
                </a:lnTo>
                <a:lnTo>
                  <a:pt x="121653" y="138455"/>
                </a:lnTo>
                <a:lnTo>
                  <a:pt x="121653" y="194348"/>
                </a:lnTo>
                <a:lnTo>
                  <a:pt x="106997" y="194348"/>
                </a:lnTo>
                <a:lnTo>
                  <a:pt x="106997" y="138455"/>
                </a:lnTo>
                <a:lnTo>
                  <a:pt x="106997" y="0"/>
                </a:lnTo>
                <a:lnTo>
                  <a:pt x="91401" y="0"/>
                </a:lnTo>
                <a:lnTo>
                  <a:pt x="91401" y="138455"/>
                </a:lnTo>
                <a:lnTo>
                  <a:pt x="91401" y="194348"/>
                </a:lnTo>
                <a:lnTo>
                  <a:pt x="0" y="194348"/>
                </a:lnTo>
                <a:lnTo>
                  <a:pt x="0" y="2152967"/>
                </a:lnTo>
                <a:lnTo>
                  <a:pt x="373011" y="2152967"/>
                </a:lnTo>
                <a:lnTo>
                  <a:pt x="373011" y="194348"/>
                </a:lnTo>
                <a:close/>
              </a:path>
            </a:pathLst>
          </a:custGeom>
          <a:solidFill>
            <a:srgbClr val="0D172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5" name="bg object 25"/>
          <p:cNvSpPr/>
          <p:nvPr/>
        </p:nvSpPr>
        <p:spPr>
          <a:xfrm>
            <a:off x="6338328" y="8472436"/>
            <a:ext cx="273685" cy="742950"/>
          </a:xfrm>
          <a:custGeom>
            <a:avLst/>
            <a:gdLst/>
            <a:ahLst/>
            <a:cxnLst/>
            <a:rect l="l" t="t" r="r" b="b"/>
            <a:pathLst>
              <a:path w="273684" h="742950">
                <a:moveTo>
                  <a:pt x="273088" y="710018"/>
                </a:moveTo>
                <a:lnTo>
                  <a:pt x="0" y="710018"/>
                </a:lnTo>
                <a:lnTo>
                  <a:pt x="0" y="742759"/>
                </a:lnTo>
                <a:lnTo>
                  <a:pt x="273088" y="742759"/>
                </a:lnTo>
                <a:lnTo>
                  <a:pt x="273088" y="710018"/>
                </a:lnTo>
                <a:close/>
              </a:path>
              <a:path w="273684" h="742950">
                <a:moveTo>
                  <a:pt x="273088" y="608584"/>
                </a:moveTo>
                <a:lnTo>
                  <a:pt x="0" y="608584"/>
                </a:lnTo>
                <a:lnTo>
                  <a:pt x="0" y="641324"/>
                </a:lnTo>
                <a:lnTo>
                  <a:pt x="273088" y="641324"/>
                </a:lnTo>
                <a:lnTo>
                  <a:pt x="273088" y="608584"/>
                </a:lnTo>
                <a:close/>
              </a:path>
              <a:path w="273684" h="742950">
                <a:moveTo>
                  <a:pt x="273088" y="507174"/>
                </a:moveTo>
                <a:lnTo>
                  <a:pt x="0" y="507174"/>
                </a:lnTo>
                <a:lnTo>
                  <a:pt x="0" y="539915"/>
                </a:lnTo>
                <a:lnTo>
                  <a:pt x="273088" y="539915"/>
                </a:lnTo>
                <a:lnTo>
                  <a:pt x="273088" y="507174"/>
                </a:lnTo>
                <a:close/>
              </a:path>
              <a:path w="273684" h="742950">
                <a:moveTo>
                  <a:pt x="273088" y="405739"/>
                </a:moveTo>
                <a:lnTo>
                  <a:pt x="0" y="405739"/>
                </a:lnTo>
                <a:lnTo>
                  <a:pt x="0" y="438480"/>
                </a:lnTo>
                <a:lnTo>
                  <a:pt x="273088" y="438480"/>
                </a:lnTo>
                <a:lnTo>
                  <a:pt x="273088" y="405739"/>
                </a:lnTo>
                <a:close/>
              </a:path>
              <a:path w="273684" h="742950">
                <a:moveTo>
                  <a:pt x="273088" y="304304"/>
                </a:moveTo>
                <a:lnTo>
                  <a:pt x="0" y="304304"/>
                </a:lnTo>
                <a:lnTo>
                  <a:pt x="0" y="337045"/>
                </a:lnTo>
                <a:lnTo>
                  <a:pt x="273088" y="337045"/>
                </a:lnTo>
                <a:lnTo>
                  <a:pt x="273088" y="304304"/>
                </a:lnTo>
                <a:close/>
              </a:path>
              <a:path w="273684" h="742950">
                <a:moveTo>
                  <a:pt x="273088" y="202869"/>
                </a:moveTo>
                <a:lnTo>
                  <a:pt x="0" y="202869"/>
                </a:lnTo>
                <a:lnTo>
                  <a:pt x="0" y="235610"/>
                </a:lnTo>
                <a:lnTo>
                  <a:pt x="273088" y="235610"/>
                </a:lnTo>
                <a:lnTo>
                  <a:pt x="273088" y="202869"/>
                </a:lnTo>
                <a:close/>
              </a:path>
              <a:path w="273684" h="742950">
                <a:moveTo>
                  <a:pt x="273088" y="101434"/>
                </a:moveTo>
                <a:lnTo>
                  <a:pt x="0" y="101434"/>
                </a:lnTo>
                <a:lnTo>
                  <a:pt x="0" y="134175"/>
                </a:lnTo>
                <a:lnTo>
                  <a:pt x="273088" y="134175"/>
                </a:lnTo>
                <a:lnTo>
                  <a:pt x="273088" y="101434"/>
                </a:lnTo>
                <a:close/>
              </a:path>
              <a:path w="273684" h="742950">
                <a:moveTo>
                  <a:pt x="273088" y="0"/>
                </a:moveTo>
                <a:lnTo>
                  <a:pt x="0" y="0"/>
                </a:lnTo>
                <a:lnTo>
                  <a:pt x="0" y="32740"/>
                </a:lnTo>
                <a:lnTo>
                  <a:pt x="273088" y="32740"/>
                </a:lnTo>
                <a:lnTo>
                  <a:pt x="273088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6" name="bg object 26"/>
          <p:cNvSpPr/>
          <p:nvPr/>
        </p:nvSpPr>
        <p:spPr>
          <a:xfrm>
            <a:off x="5603316" y="7367282"/>
            <a:ext cx="520700" cy="2920365"/>
          </a:xfrm>
          <a:custGeom>
            <a:avLst/>
            <a:gdLst/>
            <a:ahLst/>
            <a:cxnLst/>
            <a:rect l="l" t="t" r="r" b="b"/>
            <a:pathLst>
              <a:path w="520700" h="2920365">
                <a:moveTo>
                  <a:pt x="520547" y="751941"/>
                </a:moveTo>
                <a:lnTo>
                  <a:pt x="430644" y="751941"/>
                </a:lnTo>
                <a:lnTo>
                  <a:pt x="430644" y="614768"/>
                </a:lnTo>
                <a:lnTo>
                  <a:pt x="370039" y="614768"/>
                </a:lnTo>
                <a:lnTo>
                  <a:pt x="370039" y="491553"/>
                </a:lnTo>
                <a:lnTo>
                  <a:pt x="241274" y="491553"/>
                </a:lnTo>
                <a:lnTo>
                  <a:pt x="241274" y="0"/>
                </a:lnTo>
                <a:lnTo>
                  <a:pt x="215519" y="0"/>
                </a:lnTo>
                <a:lnTo>
                  <a:pt x="215519" y="491553"/>
                </a:lnTo>
                <a:lnTo>
                  <a:pt x="147320" y="491553"/>
                </a:lnTo>
                <a:lnTo>
                  <a:pt x="147320" y="614768"/>
                </a:lnTo>
                <a:lnTo>
                  <a:pt x="86715" y="614768"/>
                </a:lnTo>
                <a:lnTo>
                  <a:pt x="86715" y="751941"/>
                </a:lnTo>
                <a:lnTo>
                  <a:pt x="0" y="751941"/>
                </a:lnTo>
                <a:lnTo>
                  <a:pt x="0" y="2920149"/>
                </a:lnTo>
                <a:lnTo>
                  <a:pt x="520547" y="2920149"/>
                </a:lnTo>
                <a:lnTo>
                  <a:pt x="520547" y="751941"/>
                </a:lnTo>
                <a:close/>
              </a:path>
            </a:pathLst>
          </a:custGeom>
          <a:solidFill>
            <a:srgbClr val="F6B42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bg object 27"/>
          <p:cNvSpPr/>
          <p:nvPr/>
        </p:nvSpPr>
        <p:spPr>
          <a:xfrm>
            <a:off x="5766447" y="8108136"/>
            <a:ext cx="194310" cy="2170430"/>
          </a:xfrm>
          <a:custGeom>
            <a:avLst/>
            <a:gdLst/>
            <a:ahLst/>
            <a:cxnLst/>
            <a:rect l="l" t="t" r="r" b="b"/>
            <a:pathLst>
              <a:path w="194310" h="2170429">
                <a:moveTo>
                  <a:pt x="194310" y="2058924"/>
                </a:moveTo>
                <a:lnTo>
                  <a:pt x="0" y="2058924"/>
                </a:lnTo>
                <a:lnTo>
                  <a:pt x="0" y="2170265"/>
                </a:lnTo>
                <a:lnTo>
                  <a:pt x="194310" y="2170265"/>
                </a:lnTo>
                <a:lnTo>
                  <a:pt x="194310" y="2058924"/>
                </a:lnTo>
                <a:close/>
              </a:path>
              <a:path w="194310" h="2170429">
                <a:moveTo>
                  <a:pt x="194310" y="1887334"/>
                </a:moveTo>
                <a:lnTo>
                  <a:pt x="0" y="1887334"/>
                </a:lnTo>
                <a:lnTo>
                  <a:pt x="0" y="1998675"/>
                </a:lnTo>
                <a:lnTo>
                  <a:pt x="194310" y="1998675"/>
                </a:lnTo>
                <a:lnTo>
                  <a:pt x="194310" y="1887334"/>
                </a:lnTo>
                <a:close/>
              </a:path>
              <a:path w="194310" h="2170429">
                <a:moveTo>
                  <a:pt x="194310" y="1715782"/>
                </a:moveTo>
                <a:lnTo>
                  <a:pt x="0" y="1715782"/>
                </a:lnTo>
                <a:lnTo>
                  <a:pt x="0" y="1827110"/>
                </a:lnTo>
                <a:lnTo>
                  <a:pt x="194310" y="1827110"/>
                </a:lnTo>
                <a:lnTo>
                  <a:pt x="194310" y="1715782"/>
                </a:lnTo>
                <a:close/>
              </a:path>
              <a:path w="194310" h="2170429">
                <a:moveTo>
                  <a:pt x="194310" y="1544180"/>
                </a:moveTo>
                <a:lnTo>
                  <a:pt x="0" y="1544180"/>
                </a:lnTo>
                <a:lnTo>
                  <a:pt x="0" y="1655521"/>
                </a:lnTo>
                <a:lnTo>
                  <a:pt x="194310" y="1655521"/>
                </a:lnTo>
                <a:lnTo>
                  <a:pt x="194310" y="1544180"/>
                </a:lnTo>
                <a:close/>
              </a:path>
              <a:path w="194310" h="2170429">
                <a:moveTo>
                  <a:pt x="194310" y="1372628"/>
                </a:moveTo>
                <a:lnTo>
                  <a:pt x="0" y="1372628"/>
                </a:lnTo>
                <a:lnTo>
                  <a:pt x="0" y="1483969"/>
                </a:lnTo>
                <a:lnTo>
                  <a:pt x="194310" y="1483969"/>
                </a:lnTo>
                <a:lnTo>
                  <a:pt x="194310" y="1372628"/>
                </a:lnTo>
                <a:close/>
              </a:path>
              <a:path w="194310" h="2170429">
                <a:moveTo>
                  <a:pt x="194310" y="1201039"/>
                </a:moveTo>
                <a:lnTo>
                  <a:pt x="0" y="1201039"/>
                </a:lnTo>
                <a:lnTo>
                  <a:pt x="0" y="1312379"/>
                </a:lnTo>
                <a:lnTo>
                  <a:pt x="194310" y="1312379"/>
                </a:lnTo>
                <a:lnTo>
                  <a:pt x="194310" y="1201039"/>
                </a:lnTo>
                <a:close/>
              </a:path>
              <a:path w="194310" h="2170429">
                <a:moveTo>
                  <a:pt x="194310" y="1029436"/>
                </a:moveTo>
                <a:lnTo>
                  <a:pt x="0" y="1029436"/>
                </a:lnTo>
                <a:lnTo>
                  <a:pt x="0" y="1140777"/>
                </a:lnTo>
                <a:lnTo>
                  <a:pt x="194310" y="1140777"/>
                </a:lnTo>
                <a:lnTo>
                  <a:pt x="194310" y="1029436"/>
                </a:lnTo>
                <a:close/>
              </a:path>
              <a:path w="194310" h="2170429">
                <a:moveTo>
                  <a:pt x="194310" y="857885"/>
                </a:moveTo>
                <a:lnTo>
                  <a:pt x="0" y="857885"/>
                </a:lnTo>
                <a:lnTo>
                  <a:pt x="0" y="969225"/>
                </a:lnTo>
                <a:lnTo>
                  <a:pt x="194310" y="969225"/>
                </a:lnTo>
                <a:lnTo>
                  <a:pt x="194310" y="857885"/>
                </a:lnTo>
                <a:close/>
              </a:path>
              <a:path w="194310" h="2170429">
                <a:moveTo>
                  <a:pt x="194310" y="686295"/>
                </a:moveTo>
                <a:lnTo>
                  <a:pt x="0" y="686295"/>
                </a:lnTo>
                <a:lnTo>
                  <a:pt x="0" y="797636"/>
                </a:lnTo>
                <a:lnTo>
                  <a:pt x="194310" y="797636"/>
                </a:lnTo>
                <a:lnTo>
                  <a:pt x="194310" y="686295"/>
                </a:lnTo>
                <a:close/>
              </a:path>
              <a:path w="194310" h="2170429">
                <a:moveTo>
                  <a:pt x="194310" y="514731"/>
                </a:moveTo>
                <a:lnTo>
                  <a:pt x="0" y="514731"/>
                </a:lnTo>
                <a:lnTo>
                  <a:pt x="0" y="626071"/>
                </a:lnTo>
                <a:lnTo>
                  <a:pt x="194310" y="626071"/>
                </a:lnTo>
                <a:lnTo>
                  <a:pt x="194310" y="514731"/>
                </a:lnTo>
                <a:close/>
              </a:path>
              <a:path w="194310" h="2170429">
                <a:moveTo>
                  <a:pt x="194310" y="343141"/>
                </a:moveTo>
                <a:lnTo>
                  <a:pt x="0" y="343141"/>
                </a:lnTo>
                <a:lnTo>
                  <a:pt x="0" y="454482"/>
                </a:lnTo>
                <a:lnTo>
                  <a:pt x="194310" y="454482"/>
                </a:lnTo>
                <a:lnTo>
                  <a:pt x="194310" y="343141"/>
                </a:lnTo>
                <a:close/>
              </a:path>
              <a:path w="194310" h="2170429">
                <a:moveTo>
                  <a:pt x="194310" y="171589"/>
                </a:moveTo>
                <a:lnTo>
                  <a:pt x="0" y="171589"/>
                </a:lnTo>
                <a:lnTo>
                  <a:pt x="0" y="282930"/>
                </a:lnTo>
                <a:lnTo>
                  <a:pt x="194310" y="282930"/>
                </a:lnTo>
                <a:lnTo>
                  <a:pt x="194310" y="171589"/>
                </a:lnTo>
                <a:close/>
              </a:path>
              <a:path w="194310" h="2170429">
                <a:moveTo>
                  <a:pt x="194310" y="0"/>
                </a:moveTo>
                <a:lnTo>
                  <a:pt x="0" y="0"/>
                </a:lnTo>
                <a:lnTo>
                  <a:pt x="0" y="111328"/>
                </a:lnTo>
                <a:lnTo>
                  <a:pt x="194310" y="111328"/>
                </a:lnTo>
                <a:lnTo>
                  <a:pt x="19431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8" name="bg object 28"/>
          <p:cNvSpPr/>
          <p:nvPr/>
        </p:nvSpPr>
        <p:spPr>
          <a:xfrm>
            <a:off x="4396566" y="9919279"/>
            <a:ext cx="328930" cy="368300"/>
          </a:xfrm>
          <a:custGeom>
            <a:avLst/>
            <a:gdLst/>
            <a:ahLst/>
            <a:cxnLst/>
            <a:rect l="l" t="t" r="r" b="b"/>
            <a:pathLst>
              <a:path w="328929" h="368300">
                <a:moveTo>
                  <a:pt x="328436" y="367720"/>
                </a:moveTo>
                <a:lnTo>
                  <a:pt x="0" y="367720"/>
                </a:lnTo>
                <a:lnTo>
                  <a:pt x="0" y="0"/>
                </a:lnTo>
                <a:lnTo>
                  <a:pt x="328436" y="0"/>
                </a:lnTo>
                <a:lnTo>
                  <a:pt x="328436" y="367720"/>
                </a:lnTo>
                <a:close/>
              </a:path>
            </a:pathLst>
          </a:custGeom>
          <a:solidFill>
            <a:srgbClr val="FE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9" name="bg object 29"/>
          <p:cNvSpPr/>
          <p:nvPr/>
        </p:nvSpPr>
        <p:spPr>
          <a:xfrm>
            <a:off x="4453839" y="9977678"/>
            <a:ext cx="213995" cy="309880"/>
          </a:xfrm>
          <a:custGeom>
            <a:avLst/>
            <a:gdLst/>
            <a:ahLst/>
            <a:cxnLst/>
            <a:rect l="l" t="t" r="r" b="b"/>
            <a:pathLst>
              <a:path w="213995" h="309879">
                <a:moveTo>
                  <a:pt x="62750" y="261366"/>
                </a:moveTo>
                <a:lnTo>
                  <a:pt x="0" y="261366"/>
                </a:lnTo>
                <a:lnTo>
                  <a:pt x="0" y="309321"/>
                </a:lnTo>
                <a:lnTo>
                  <a:pt x="62750" y="309321"/>
                </a:lnTo>
                <a:lnTo>
                  <a:pt x="62750" y="261366"/>
                </a:lnTo>
                <a:close/>
              </a:path>
              <a:path w="213995" h="309879">
                <a:moveTo>
                  <a:pt x="62763" y="174256"/>
                </a:moveTo>
                <a:lnTo>
                  <a:pt x="0" y="174256"/>
                </a:lnTo>
                <a:lnTo>
                  <a:pt x="0" y="234619"/>
                </a:lnTo>
                <a:lnTo>
                  <a:pt x="62763" y="234619"/>
                </a:lnTo>
                <a:lnTo>
                  <a:pt x="62763" y="174256"/>
                </a:lnTo>
                <a:close/>
              </a:path>
              <a:path w="213995" h="309879">
                <a:moveTo>
                  <a:pt x="62763" y="87147"/>
                </a:moveTo>
                <a:lnTo>
                  <a:pt x="0" y="87147"/>
                </a:lnTo>
                <a:lnTo>
                  <a:pt x="0" y="147510"/>
                </a:lnTo>
                <a:lnTo>
                  <a:pt x="62763" y="147510"/>
                </a:lnTo>
                <a:lnTo>
                  <a:pt x="62763" y="87147"/>
                </a:lnTo>
                <a:close/>
              </a:path>
              <a:path w="213995" h="309879">
                <a:moveTo>
                  <a:pt x="62763" y="0"/>
                </a:moveTo>
                <a:lnTo>
                  <a:pt x="0" y="0"/>
                </a:lnTo>
                <a:lnTo>
                  <a:pt x="0" y="60363"/>
                </a:lnTo>
                <a:lnTo>
                  <a:pt x="62763" y="60363"/>
                </a:lnTo>
                <a:lnTo>
                  <a:pt x="62763" y="0"/>
                </a:lnTo>
                <a:close/>
              </a:path>
              <a:path w="213995" h="309879">
                <a:moveTo>
                  <a:pt x="138303" y="261366"/>
                </a:moveTo>
                <a:lnTo>
                  <a:pt x="75539" y="261366"/>
                </a:lnTo>
                <a:lnTo>
                  <a:pt x="75539" y="309321"/>
                </a:lnTo>
                <a:lnTo>
                  <a:pt x="138303" y="309321"/>
                </a:lnTo>
                <a:lnTo>
                  <a:pt x="138303" y="261366"/>
                </a:lnTo>
                <a:close/>
              </a:path>
              <a:path w="213995" h="309879">
                <a:moveTo>
                  <a:pt x="138303" y="174256"/>
                </a:moveTo>
                <a:lnTo>
                  <a:pt x="75539" y="174256"/>
                </a:lnTo>
                <a:lnTo>
                  <a:pt x="75539" y="234619"/>
                </a:lnTo>
                <a:lnTo>
                  <a:pt x="138303" y="234619"/>
                </a:lnTo>
                <a:lnTo>
                  <a:pt x="138303" y="174256"/>
                </a:lnTo>
                <a:close/>
              </a:path>
              <a:path w="213995" h="309879">
                <a:moveTo>
                  <a:pt x="138303" y="87147"/>
                </a:moveTo>
                <a:lnTo>
                  <a:pt x="75539" y="87147"/>
                </a:lnTo>
                <a:lnTo>
                  <a:pt x="75539" y="147510"/>
                </a:lnTo>
                <a:lnTo>
                  <a:pt x="138303" y="147510"/>
                </a:lnTo>
                <a:lnTo>
                  <a:pt x="138303" y="87147"/>
                </a:lnTo>
                <a:close/>
              </a:path>
              <a:path w="213995" h="309879">
                <a:moveTo>
                  <a:pt x="138303" y="0"/>
                </a:moveTo>
                <a:lnTo>
                  <a:pt x="75539" y="0"/>
                </a:lnTo>
                <a:lnTo>
                  <a:pt x="75539" y="60363"/>
                </a:lnTo>
                <a:lnTo>
                  <a:pt x="138303" y="60363"/>
                </a:lnTo>
                <a:lnTo>
                  <a:pt x="138303" y="0"/>
                </a:lnTo>
                <a:close/>
              </a:path>
              <a:path w="213995" h="309879">
                <a:moveTo>
                  <a:pt x="213804" y="261366"/>
                </a:moveTo>
                <a:lnTo>
                  <a:pt x="151053" y="261366"/>
                </a:lnTo>
                <a:lnTo>
                  <a:pt x="151053" y="309321"/>
                </a:lnTo>
                <a:lnTo>
                  <a:pt x="213804" y="309321"/>
                </a:lnTo>
                <a:lnTo>
                  <a:pt x="213804" y="261366"/>
                </a:lnTo>
                <a:close/>
              </a:path>
              <a:path w="213995" h="309879">
                <a:moveTo>
                  <a:pt x="213804" y="174256"/>
                </a:moveTo>
                <a:lnTo>
                  <a:pt x="151053" y="174256"/>
                </a:lnTo>
                <a:lnTo>
                  <a:pt x="151053" y="234619"/>
                </a:lnTo>
                <a:lnTo>
                  <a:pt x="213804" y="234619"/>
                </a:lnTo>
                <a:lnTo>
                  <a:pt x="213804" y="174256"/>
                </a:lnTo>
                <a:close/>
              </a:path>
              <a:path w="213995" h="309879">
                <a:moveTo>
                  <a:pt x="213804" y="87147"/>
                </a:moveTo>
                <a:lnTo>
                  <a:pt x="151053" y="87147"/>
                </a:lnTo>
                <a:lnTo>
                  <a:pt x="151053" y="147510"/>
                </a:lnTo>
                <a:lnTo>
                  <a:pt x="213804" y="147510"/>
                </a:lnTo>
                <a:lnTo>
                  <a:pt x="213804" y="87147"/>
                </a:lnTo>
                <a:close/>
              </a:path>
              <a:path w="213995" h="309879">
                <a:moveTo>
                  <a:pt x="213804" y="0"/>
                </a:moveTo>
                <a:lnTo>
                  <a:pt x="151053" y="0"/>
                </a:lnTo>
                <a:lnTo>
                  <a:pt x="151053" y="60363"/>
                </a:lnTo>
                <a:lnTo>
                  <a:pt x="213804" y="60363"/>
                </a:lnTo>
                <a:lnTo>
                  <a:pt x="213804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0" name="bg object 30"/>
          <p:cNvSpPr/>
          <p:nvPr/>
        </p:nvSpPr>
        <p:spPr>
          <a:xfrm>
            <a:off x="3162160" y="8845778"/>
            <a:ext cx="809625" cy="1442085"/>
          </a:xfrm>
          <a:custGeom>
            <a:avLst/>
            <a:gdLst/>
            <a:ahLst/>
            <a:cxnLst/>
            <a:rect l="l" t="t" r="r" b="b"/>
            <a:pathLst>
              <a:path w="809625" h="1442084">
                <a:moveTo>
                  <a:pt x="809091" y="281978"/>
                </a:moveTo>
                <a:lnTo>
                  <a:pt x="127266" y="281978"/>
                </a:lnTo>
                <a:lnTo>
                  <a:pt x="127266" y="205765"/>
                </a:lnTo>
                <a:lnTo>
                  <a:pt x="112903" y="205765"/>
                </a:lnTo>
                <a:lnTo>
                  <a:pt x="112903" y="281978"/>
                </a:lnTo>
                <a:lnTo>
                  <a:pt x="79552" y="281978"/>
                </a:lnTo>
                <a:lnTo>
                  <a:pt x="79552" y="205765"/>
                </a:lnTo>
                <a:lnTo>
                  <a:pt x="79552" y="0"/>
                </a:lnTo>
                <a:lnTo>
                  <a:pt x="59093" y="0"/>
                </a:lnTo>
                <a:lnTo>
                  <a:pt x="59093" y="205765"/>
                </a:lnTo>
                <a:lnTo>
                  <a:pt x="59093" y="281978"/>
                </a:lnTo>
                <a:lnTo>
                  <a:pt x="0" y="281978"/>
                </a:lnTo>
                <a:lnTo>
                  <a:pt x="0" y="1441653"/>
                </a:lnTo>
                <a:lnTo>
                  <a:pt x="809091" y="1441653"/>
                </a:lnTo>
                <a:lnTo>
                  <a:pt x="809091" y="281978"/>
                </a:lnTo>
                <a:close/>
              </a:path>
            </a:pathLst>
          </a:custGeom>
          <a:solidFill>
            <a:srgbClr val="F6B42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1" name="bg object 31"/>
          <p:cNvSpPr/>
          <p:nvPr/>
        </p:nvSpPr>
        <p:spPr>
          <a:xfrm>
            <a:off x="3225749" y="9243872"/>
            <a:ext cx="677545" cy="839469"/>
          </a:xfrm>
          <a:custGeom>
            <a:avLst/>
            <a:gdLst/>
            <a:ahLst/>
            <a:cxnLst/>
            <a:rect l="l" t="t" r="r" b="b"/>
            <a:pathLst>
              <a:path w="677545" h="839470">
                <a:moveTo>
                  <a:pt x="62763" y="522681"/>
                </a:moveTo>
                <a:lnTo>
                  <a:pt x="0" y="522681"/>
                </a:lnTo>
                <a:lnTo>
                  <a:pt x="0" y="583044"/>
                </a:lnTo>
                <a:lnTo>
                  <a:pt x="62763" y="583044"/>
                </a:lnTo>
                <a:lnTo>
                  <a:pt x="62763" y="522681"/>
                </a:lnTo>
                <a:close/>
              </a:path>
              <a:path w="677545" h="839470">
                <a:moveTo>
                  <a:pt x="62763" y="435559"/>
                </a:moveTo>
                <a:lnTo>
                  <a:pt x="0" y="435559"/>
                </a:lnTo>
                <a:lnTo>
                  <a:pt x="0" y="495922"/>
                </a:lnTo>
                <a:lnTo>
                  <a:pt x="62763" y="495922"/>
                </a:lnTo>
                <a:lnTo>
                  <a:pt x="62763" y="435559"/>
                </a:lnTo>
                <a:close/>
              </a:path>
              <a:path w="677545" h="839470">
                <a:moveTo>
                  <a:pt x="62763" y="348449"/>
                </a:moveTo>
                <a:lnTo>
                  <a:pt x="0" y="348449"/>
                </a:lnTo>
                <a:lnTo>
                  <a:pt x="0" y="408813"/>
                </a:lnTo>
                <a:lnTo>
                  <a:pt x="62763" y="408813"/>
                </a:lnTo>
                <a:lnTo>
                  <a:pt x="62763" y="348449"/>
                </a:lnTo>
                <a:close/>
              </a:path>
              <a:path w="677545" h="839470">
                <a:moveTo>
                  <a:pt x="62763" y="261340"/>
                </a:moveTo>
                <a:lnTo>
                  <a:pt x="0" y="261340"/>
                </a:lnTo>
                <a:lnTo>
                  <a:pt x="0" y="321703"/>
                </a:lnTo>
                <a:lnTo>
                  <a:pt x="62763" y="321703"/>
                </a:lnTo>
                <a:lnTo>
                  <a:pt x="62763" y="261340"/>
                </a:lnTo>
                <a:close/>
              </a:path>
              <a:path w="677545" h="839470">
                <a:moveTo>
                  <a:pt x="62763" y="174231"/>
                </a:moveTo>
                <a:lnTo>
                  <a:pt x="0" y="174231"/>
                </a:lnTo>
                <a:lnTo>
                  <a:pt x="0" y="234594"/>
                </a:lnTo>
                <a:lnTo>
                  <a:pt x="62763" y="234594"/>
                </a:lnTo>
                <a:lnTo>
                  <a:pt x="62763" y="174231"/>
                </a:lnTo>
                <a:close/>
              </a:path>
              <a:path w="677545" h="839470">
                <a:moveTo>
                  <a:pt x="62763" y="87109"/>
                </a:moveTo>
                <a:lnTo>
                  <a:pt x="0" y="87109"/>
                </a:lnTo>
                <a:lnTo>
                  <a:pt x="0" y="147485"/>
                </a:lnTo>
                <a:lnTo>
                  <a:pt x="62763" y="147485"/>
                </a:lnTo>
                <a:lnTo>
                  <a:pt x="62763" y="87109"/>
                </a:lnTo>
                <a:close/>
              </a:path>
              <a:path w="677545" h="839470">
                <a:moveTo>
                  <a:pt x="62763" y="0"/>
                </a:moveTo>
                <a:lnTo>
                  <a:pt x="0" y="0"/>
                </a:lnTo>
                <a:lnTo>
                  <a:pt x="0" y="60363"/>
                </a:lnTo>
                <a:lnTo>
                  <a:pt x="62763" y="60363"/>
                </a:lnTo>
                <a:lnTo>
                  <a:pt x="62763" y="0"/>
                </a:lnTo>
                <a:close/>
              </a:path>
              <a:path w="677545" h="839470">
                <a:moveTo>
                  <a:pt x="65214" y="779081"/>
                </a:moveTo>
                <a:lnTo>
                  <a:pt x="2451" y="779081"/>
                </a:lnTo>
                <a:lnTo>
                  <a:pt x="2451" y="839444"/>
                </a:lnTo>
                <a:lnTo>
                  <a:pt x="65214" y="839444"/>
                </a:lnTo>
                <a:lnTo>
                  <a:pt x="65214" y="779081"/>
                </a:lnTo>
                <a:close/>
              </a:path>
              <a:path w="677545" h="839470">
                <a:moveTo>
                  <a:pt x="65214" y="691972"/>
                </a:moveTo>
                <a:lnTo>
                  <a:pt x="2451" y="691972"/>
                </a:lnTo>
                <a:lnTo>
                  <a:pt x="2451" y="752335"/>
                </a:lnTo>
                <a:lnTo>
                  <a:pt x="65214" y="752335"/>
                </a:lnTo>
                <a:lnTo>
                  <a:pt x="65214" y="691972"/>
                </a:lnTo>
                <a:close/>
              </a:path>
              <a:path w="677545" h="839470">
                <a:moveTo>
                  <a:pt x="65214" y="604850"/>
                </a:moveTo>
                <a:lnTo>
                  <a:pt x="2451" y="604850"/>
                </a:lnTo>
                <a:lnTo>
                  <a:pt x="2451" y="665213"/>
                </a:lnTo>
                <a:lnTo>
                  <a:pt x="65214" y="665213"/>
                </a:lnTo>
                <a:lnTo>
                  <a:pt x="65214" y="604850"/>
                </a:lnTo>
                <a:close/>
              </a:path>
              <a:path w="677545" h="839470">
                <a:moveTo>
                  <a:pt x="138264" y="522681"/>
                </a:moveTo>
                <a:lnTo>
                  <a:pt x="75514" y="522681"/>
                </a:lnTo>
                <a:lnTo>
                  <a:pt x="75514" y="583044"/>
                </a:lnTo>
                <a:lnTo>
                  <a:pt x="138264" y="583044"/>
                </a:lnTo>
                <a:lnTo>
                  <a:pt x="138264" y="522681"/>
                </a:lnTo>
                <a:close/>
              </a:path>
              <a:path w="677545" h="839470">
                <a:moveTo>
                  <a:pt x="138264" y="435559"/>
                </a:moveTo>
                <a:lnTo>
                  <a:pt x="75514" y="435559"/>
                </a:lnTo>
                <a:lnTo>
                  <a:pt x="75514" y="495922"/>
                </a:lnTo>
                <a:lnTo>
                  <a:pt x="138264" y="495922"/>
                </a:lnTo>
                <a:lnTo>
                  <a:pt x="138264" y="435559"/>
                </a:lnTo>
                <a:close/>
              </a:path>
              <a:path w="677545" h="839470">
                <a:moveTo>
                  <a:pt x="138264" y="348449"/>
                </a:moveTo>
                <a:lnTo>
                  <a:pt x="75514" y="348449"/>
                </a:lnTo>
                <a:lnTo>
                  <a:pt x="75514" y="408813"/>
                </a:lnTo>
                <a:lnTo>
                  <a:pt x="138264" y="408813"/>
                </a:lnTo>
                <a:lnTo>
                  <a:pt x="138264" y="348449"/>
                </a:lnTo>
                <a:close/>
              </a:path>
              <a:path w="677545" h="839470">
                <a:moveTo>
                  <a:pt x="138264" y="261340"/>
                </a:moveTo>
                <a:lnTo>
                  <a:pt x="75514" y="261340"/>
                </a:lnTo>
                <a:lnTo>
                  <a:pt x="75514" y="321703"/>
                </a:lnTo>
                <a:lnTo>
                  <a:pt x="138264" y="321703"/>
                </a:lnTo>
                <a:lnTo>
                  <a:pt x="138264" y="261340"/>
                </a:lnTo>
                <a:close/>
              </a:path>
              <a:path w="677545" h="839470">
                <a:moveTo>
                  <a:pt x="138264" y="174231"/>
                </a:moveTo>
                <a:lnTo>
                  <a:pt x="75514" y="174231"/>
                </a:lnTo>
                <a:lnTo>
                  <a:pt x="75514" y="234594"/>
                </a:lnTo>
                <a:lnTo>
                  <a:pt x="138264" y="234594"/>
                </a:lnTo>
                <a:lnTo>
                  <a:pt x="138264" y="174231"/>
                </a:lnTo>
                <a:close/>
              </a:path>
              <a:path w="677545" h="839470">
                <a:moveTo>
                  <a:pt x="138264" y="87109"/>
                </a:moveTo>
                <a:lnTo>
                  <a:pt x="75514" y="87109"/>
                </a:lnTo>
                <a:lnTo>
                  <a:pt x="75514" y="147485"/>
                </a:lnTo>
                <a:lnTo>
                  <a:pt x="138264" y="147485"/>
                </a:lnTo>
                <a:lnTo>
                  <a:pt x="138264" y="87109"/>
                </a:lnTo>
                <a:close/>
              </a:path>
              <a:path w="677545" h="839470">
                <a:moveTo>
                  <a:pt x="138264" y="0"/>
                </a:moveTo>
                <a:lnTo>
                  <a:pt x="75514" y="0"/>
                </a:lnTo>
                <a:lnTo>
                  <a:pt x="75514" y="60363"/>
                </a:lnTo>
                <a:lnTo>
                  <a:pt x="138264" y="60363"/>
                </a:lnTo>
                <a:lnTo>
                  <a:pt x="138264" y="0"/>
                </a:lnTo>
                <a:close/>
              </a:path>
              <a:path w="677545" h="839470">
                <a:moveTo>
                  <a:pt x="140716" y="779081"/>
                </a:moveTo>
                <a:lnTo>
                  <a:pt x="77952" y="779081"/>
                </a:lnTo>
                <a:lnTo>
                  <a:pt x="77952" y="839444"/>
                </a:lnTo>
                <a:lnTo>
                  <a:pt x="140716" y="839444"/>
                </a:lnTo>
                <a:lnTo>
                  <a:pt x="140716" y="779081"/>
                </a:lnTo>
                <a:close/>
              </a:path>
              <a:path w="677545" h="839470">
                <a:moveTo>
                  <a:pt x="140716" y="691972"/>
                </a:moveTo>
                <a:lnTo>
                  <a:pt x="77952" y="691972"/>
                </a:lnTo>
                <a:lnTo>
                  <a:pt x="77952" y="752335"/>
                </a:lnTo>
                <a:lnTo>
                  <a:pt x="140716" y="752335"/>
                </a:lnTo>
                <a:lnTo>
                  <a:pt x="140716" y="691972"/>
                </a:lnTo>
                <a:close/>
              </a:path>
              <a:path w="677545" h="839470">
                <a:moveTo>
                  <a:pt x="140716" y="604850"/>
                </a:moveTo>
                <a:lnTo>
                  <a:pt x="77952" y="604850"/>
                </a:lnTo>
                <a:lnTo>
                  <a:pt x="77952" y="665213"/>
                </a:lnTo>
                <a:lnTo>
                  <a:pt x="140716" y="665213"/>
                </a:lnTo>
                <a:lnTo>
                  <a:pt x="140716" y="604850"/>
                </a:lnTo>
                <a:close/>
              </a:path>
              <a:path w="677545" h="839470">
                <a:moveTo>
                  <a:pt x="213817" y="522681"/>
                </a:moveTo>
                <a:lnTo>
                  <a:pt x="151053" y="522681"/>
                </a:lnTo>
                <a:lnTo>
                  <a:pt x="151053" y="583044"/>
                </a:lnTo>
                <a:lnTo>
                  <a:pt x="213817" y="583044"/>
                </a:lnTo>
                <a:lnTo>
                  <a:pt x="213817" y="522681"/>
                </a:lnTo>
                <a:close/>
              </a:path>
              <a:path w="677545" h="839470">
                <a:moveTo>
                  <a:pt x="213817" y="435559"/>
                </a:moveTo>
                <a:lnTo>
                  <a:pt x="151053" y="435559"/>
                </a:lnTo>
                <a:lnTo>
                  <a:pt x="151053" y="495922"/>
                </a:lnTo>
                <a:lnTo>
                  <a:pt x="213817" y="495922"/>
                </a:lnTo>
                <a:lnTo>
                  <a:pt x="213817" y="435559"/>
                </a:lnTo>
                <a:close/>
              </a:path>
              <a:path w="677545" h="839470">
                <a:moveTo>
                  <a:pt x="213817" y="348449"/>
                </a:moveTo>
                <a:lnTo>
                  <a:pt x="151053" y="348449"/>
                </a:lnTo>
                <a:lnTo>
                  <a:pt x="151053" y="408813"/>
                </a:lnTo>
                <a:lnTo>
                  <a:pt x="213817" y="408813"/>
                </a:lnTo>
                <a:lnTo>
                  <a:pt x="213817" y="348449"/>
                </a:lnTo>
                <a:close/>
              </a:path>
              <a:path w="677545" h="839470">
                <a:moveTo>
                  <a:pt x="213817" y="261340"/>
                </a:moveTo>
                <a:lnTo>
                  <a:pt x="151053" y="261340"/>
                </a:lnTo>
                <a:lnTo>
                  <a:pt x="151053" y="321703"/>
                </a:lnTo>
                <a:lnTo>
                  <a:pt x="213817" y="321703"/>
                </a:lnTo>
                <a:lnTo>
                  <a:pt x="213817" y="261340"/>
                </a:lnTo>
                <a:close/>
              </a:path>
              <a:path w="677545" h="839470">
                <a:moveTo>
                  <a:pt x="213817" y="174231"/>
                </a:moveTo>
                <a:lnTo>
                  <a:pt x="151053" y="174231"/>
                </a:lnTo>
                <a:lnTo>
                  <a:pt x="151053" y="234594"/>
                </a:lnTo>
                <a:lnTo>
                  <a:pt x="213817" y="234594"/>
                </a:lnTo>
                <a:lnTo>
                  <a:pt x="213817" y="174231"/>
                </a:lnTo>
                <a:close/>
              </a:path>
              <a:path w="677545" h="839470">
                <a:moveTo>
                  <a:pt x="213817" y="87109"/>
                </a:moveTo>
                <a:lnTo>
                  <a:pt x="151053" y="87109"/>
                </a:lnTo>
                <a:lnTo>
                  <a:pt x="151053" y="147485"/>
                </a:lnTo>
                <a:lnTo>
                  <a:pt x="213817" y="147485"/>
                </a:lnTo>
                <a:lnTo>
                  <a:pt x="213817" y="87109"/>
                </a:lnTo>
                <a:close/>
              </a:path>
              <a:path w="677545" h="839470">
                <a:moveTo>
                  <a:pt x="213817" y="0"/>
                </a:moveTo>
                <a:lnTo>
                  <a:pt x="151053" y="0"/>
                </a:lnTo>
                <a:lnTo>
                  <a:pt x="151053" y="60363"/>
                </a:lnTo>
                <a:lnTo>
                  <a:pt x="213817" y="60363"/>
                </a:lnTo>
                <a:lnTo>
                  <a:pt x="213817" y="0"/>
                </a:lnTo>
                <a:close/>
              </a:path>
              <a:path w="677545" h="839470">
                <a:moveTo>
                  <a:pt x="216255" y="691972"/>
                </a:moveTo>
                <a:lnTo>
                  <a:pt x="153504" y="691972"/>
                </a:lnTo>
                <a:lnTo>
                  <a:pt x="153504" y="752335"/>
                </a:lnTo>
                <a:lnTo>
                  <a:pt x="216255" y="752335"/>
                </a:lnTo>
                <a:lnTo>
                  <a:pt x="216255" y="691972"/>
                </a:lnTo>
                <a:close/>
              </a:path>
              <a:path w="677545" h="839470">
                <a:moveTo>
                  <a:pt x="216255" y="604850"/>
                </a:moveTo>
                <a:lnTo>
                  <a:pt x="153504" y="604850"/>
                </a:lnTo>
                <a:lnTo>
                  <a:pt x="153504" y="665213"/>
                </a:lnTo>
                <a:lnTo>
                  <a:pt x="216255" y="665213"/>
                </a:lnTo>
                <a:lnTo>
                  <a:pt x="216255" y="604850"/>
                </a:lnTo>
                <a:close/>
              </a:path>
              <a:path w="677545" h="839470">
                <a:moveTo>
                  <a:pt x="296811" y="522681"/>
                </a:moveTo>
                <a:lnTo>
                  <a:pt x="234048" y="522681"/>
                </a:lnTo>
                <a:lnTo>
                  <a:pt x="234048" y="583044"/>
                </a:lnTo>
                <a:lnTo>
                  <a:pt x="296811" y="583044"/>
                </a:lnTo>
                <a:lnTo>
                  <a:pt x="296811" y="522681"/>
                </a:lnTo>
                <a:close/>
              </a:path>
              <a:path w="677545" h="839470">
                <a:moveTo>
                  <a:pt x="296811" y="435559"/>
                </a:moveTo>
                <a:lnTo>
                  <a:pt x="234048" y="435559"/>
                </a:lnTo>
                <a:lnTo>
                  <a:pt x="234048" y="495922"/>
                </a:lnTo>
                <a:lnTo>
                  <a:pt x="296811" y="495922"/>
                </a:lnTo>
                <a:lnTo>
                  <a:pt x="296811" y="435559"/>
                </a:lnTo>
                <a:close/>
              </a:path>
              <a:path w="677545" h="839470">
                <a:moveTo>
                  <a:pt x="296811" y="348449"/>
                </a:moveTo>
                <a:lnTo>
                  <a:pt x="234048" y="348449"/>
                </a:lnTo>
                <a:lnTo>
                  <a:pt x="234048" y="408813"/>
                </a:lnTo>
                <a:lnTo>
                  <a:pt x="296811" y="408813"/>
                </a:lnTo>
                <a:lnTo>
                  <a:pt x="296811" y="348449"/>
                </a:lnTo>
                <a:close/>
              </a:path>
              <a:path w="677545" h="839470">
                <a:moveTo>
                  <a:pt x="296811" y="261340"/>
                </a:moveTo>
                <a:lnTo>
                  <a:pt x="234048" y="261340"/>
                </a:lnTo>
                <a:lnTo>
                  <a:pt x="234048" y="321703"/>
                </a:lnTo>
                <a:lnTo>
                  <a:pt x="296811" y="321703"/>
                </a:lnTo>
                <a:lnTo>
                  <a:pt x="296811" y="261340"/>
                </a:lnTo>
                <a:close/>
              </a:path>
              <a:path w="677545" h="839470">
                <a:moveTo>
                  <a:pt x="296811" y="174231"/>
                </a:moveTo>
                <a:lnTo>
                  <a:pt x="234048" y="174231"/>
                </a:lnTo>
                <a:lnTo>
                  <a:pt x="234048" y="234594"/>
                </a:lnTo>
                <a:lnTo>
                  <a:pt x="296811" y="234594"/>
                </a:lnTo>
                <a:lnTo>
                  <a:pt x="296811" y="174231"/>
                </a:lnTo>
                <a:close/>
              </a:path>
              <a:path w="677545" h="839470">
                <a:moveTo>
                  <a:pt x="296811" y="87109"/>
                </a:moveTo>
                <a:lnTo>
                  <a:pt x="234048" y="87109"/>
                </a:lnTo>
                <a:lnTo>
                  <a:pt x="234048" y="147485"/>
                </a:lnTo>
                <a:lnTo>
                  <a:pt x="296811" y="147485"/>
                </a:lnTo>
                <a:lnTo>
                  <a:pt x="296811" y="87109"/>
                </a:lnTo>
                <a:close/>
              </a:path>
              <a:path w="677545" h="839470">
                <a:moveTo>
                  <a:pt x="296811" y="0"/>
                </a:moveTo>
                <a:lnTo>
                  <a:pt x="234048" y="0"/>
                </a:lnTo>
                <a:lnTo>
                  <a:pt x="234048" y="60363"/>
                </a:lnTo>
                <a:lnTo>
                  <a:pt x="296811" y="60363"/>
                </a:lnTo>
                <a:lnTo>
                  <a:pt x="296811" y="0"/>
                </a:lnTo>
                <a:close/>
              </a:path>
              <a:path w="677545" h="839470">
                <a:moveTo>
                  <a:pt x="372351" y="522681"/>
                </a:moveTo>
                <a:lnTo>
                  <a:pt x="309587" y="522681"/>
                </a:lnTo>
                <a:lnTo>
                  <a:pt x="309587" y="583044"/>
                </a:lnTo>
                <a:lnTo>
                  <a:pt x="372351" y="583044"/>
                </a:lnTo>
                <a:lnTo>
                  <a:pt x="372351" y="522681"/>
                </a:lnTo>
                <a:close/>
              </a:path>
              <a:path w="677545" h="839470">
                <a:moveTo>
                  <a:pt x="372351" y="435559"/>
                </a:moveTo>
                <a:lnTo>
                  <a:pt x="309587" y="435559"/>
                </a:lnTo>
                <a:lnTo>
                  <a:pt x="309587" y="495922"/>
                </a:lnTo>
                <a:lnTo>
                  <a:pt x="372351" y="495922"/>
                </a:lnTo>
                <a:lnTo>
                  <a:pt x="372351" y="435559"/>
                </a:lnTo>
                <a:close/>
              </a:path>
              <a:path w="677545" h="839470">
                <a:moveTo>
                  <a:pt x="372351" y="348449"/>
                </a:moveTo>
                <a:lnTo>
                  <a:pt x="309587" y="348449"/>
                </a:lnTo>
                <a:lnTo>
                  <a:pt x="309587" y="408813"/>
                </a:lnTo>
                <a:lnTo>
                  <a:pt x="372351" y="408813"/>
                </a:lnTo>
                <a:lnTo>
                  <a:pt x="372351" y="348449"/>
                </a:lnTo>
                <a:close/>
              </a:path>
              <a:path w="677545" h="839470">
                <a:moveTo>
                  <a:pt x="372351" y="261340"/>
                </a:moveTo>
                <a:lnTo>
                  <a:pt x="309587" y="261340"/>
                </a:lnTo>
                <a:lnTo>
                  <a:pt x="309587" y="321703"/>
                </a:lnTo>
                <a:lnTo>
                  <a:pt x="372351" y="321703"/>
                </a:lnTo>
                <a:lnTo>
                  <a:pt x="372351" y="261340"/>
                </a:lnTo>
                <a:close/>
              </a:path>
              <a:path w="677545" h="839470">
                <a:moveTo>
                  <a:pt x="372351" y="174231"/>
                </a:moveTo>
                <a:lnTo>
                  <a:pt x="309587" y="174231"/>
                </a:lnTo>
                <a:lnTo>
                  <a:pt x="309587" y="234594"/>
                </a:lnTo>
                <a:lnTo>
                  <a:pt x="372351" y="234594"/>
                </a:lnTo>
                <a:lnTo>
                  <a:pt x="372351" y="174231"/>
                </a:lnTo>
                <a:close/>
              </a:path>
              <a:path w="677545" h="839470">
                <a:moveTo>
                  <a:pt x="372351" y="87109"/>
                </a:moveTo>
                <a:lnTo>
                  <a:pt x="309587" y="87109"/>
                </a:lnTo>
                <a:lnTo>
                  <a:pt x="309587" y="147485"/>
                </a:lnTo>
                <a:lnTo>
                  <a:pt x="372351" y="147485"/>
                </a:lnTo>
                <a:lnTo>
                  <a:pt x="372351" y="87109"/>
                </a:lnTo>
                <a:close/>
              </a:path>
              <a:path w="677545" h="839470">
                <a:moveTo>
                  <a:pt x="372351" y="0"/>
                </a:moveTo>
                <a:lnTo>
                  <a:pt x="309587" y="0"/>
                </a:lnTo>
                <a:lnTo>
                  <a:pt x="309587" y="60363"/>
                </a:lnTo>
                <a:lnTo>
                  <a:pt x="372351" y="60363"/>
                </a:lnTo>
                <a:lnTo>
                  <a:pt x="372351" y="0"/>
                </a:lnTo>
                <a:close/>
              </a:path>
              <a:path w="677545" h="839470">
                <a:moveTo>
                  <a:pt x="447852" y="522681"/>
                </a:moveTo>
                <a:lnTo>
                  <a:pt x="385102" y="522681"/>
                </a:lnTo>
                <a:lnTo>
                  <a:pt x="385102" y="583044"/>
                </a:lnTo>
                <a:lnTo>
                  <a:pt x="447852" y="583044"/>
                </a:lnTo>
                <a:lnTo>
                  <a:pt x="447852" y="522681"/>
                </a:lnTo>
                <a:close/>
              </a:path>
              <a:path w="677545" h="839470">
                <a:moveTo>
                  <a:pt x="447852" y="435559"/>
                </a:moveTo>
                <a:lnTo>
                  <a:pt x="385102" y="435559"/>
                </a:lnTo>
                <a:lnTo>
                  <a:pt x="385102" y="495922"/>
                </a:lnTo>
                <a:lnTo>
                  <a:pt x="447852" y="495922"/>
                </a:lnTo>
                <a:lnTo>
                  <a:pt x="447852" y="435559"/>
                </a:lnTo>
                <a:close/>
              </a:path>
              <a:path w="677545" h="839470">
                <a:moveTo>
                  <a:pt x="447852" y="348449"/>
                </a:moveTo>
                <a:lnTo>
                  <a:pt x="385102" y="348449"/>
                </a:lnTo>
                <a:lnTo>
                  <a:pt x="385102" y="408813"/>
                </a:lnTo>
                <a:lnTo>
                  <a:pt x="447852" y="408813"/>
                </a:lnTo>
                <a:lnTo>
                  <a:pt x="447852" y="348449"/>
                </a:lnTo>
                <a:close/>
              </a:path>
              <a:path w="677545" h="839470">
                <a:moveTo>
                  <a:pt x="447852" y="261340"/>
                </a:moveTo>
                <a:lnTo>
                  <a:pt x="385102" y="261340"/>
                </a:lnTo>
                <a:lnTo>
                  <a:pt x="385102" y="321703"/>
                </a:lnTo>
                <a:lnTo>
                  <a:pt x="447852" y="321703"/>
                </a:lnTo>
                <a:lnTo>
                  <a:pt x="447852" y="261340"/>
                </a:lnTo>
                <a:close/>
              </a:path>
              <a:path w="677545" h="839470">
                <a:moveTo>
                  <a:pt x="447852" y="174231"/>
                </a:moveTo>
                <a:lnTo>
                  <a:pt x="385102" y="174231"/>
                </a:lnTo>
                <a:lnTo>
                  <a:pt x="385102" y="234594"/>
                </a:lnTo>
                <a:lnTo>
                  <a:pt x="447852" y="234594"/>
                </a:lnTo>
                <a:lnTo>
                  <a:pt x="447852" y="174231"/>
                </a:lnTo>
                <a:close/>
              </a:path>
              <a:path w="677545" h="839470">
                <a:moveTo>
                  <a:pt x="447852" y="87109"/>
                </a:moveTo>
                <a:lnTo>
                  <a:pt x="385102" y="87109"/>
                </a:lnTo>
                <a:lnTo>
                  <a:pt x="385102" y="147485"/>
                </a:lnTo>
                <a:lnTo>
                  <a:pt x="447852" y="147485"/>
                </a:lnTo>
                <a:lnTo>
                  <a:pt x="447852" y="87109"/>
                </a:lnTo>
                <a:close/>
              </a:path>
              <a:path w="677545" h="839470">
                <a:moveTo>
                  <a:pt x="447852" y="0"/>
                </a:moveTo>
                <a:lnTo>
                  <a:pt x="385102" y="0"/>
                </a:lnTo>
                <a:lnTo>
                  <a:pt x="385102" y="60363"/>
                </a:lnTo>
                <a:lnTo>
                  <a:pt x="447852" y="60363"/>
                </a:lnTo>
                <a:lnTo>
                  <a:pt x="447852" y="0"/>
                </a:lnTo>
                <a:close/>
              </a:path>
              <a:path w="677545" h="839470">
                <a:moveTo>
                  <a:pt x="525957" y="522681"/>
                </a:moveTo>
                <a:lnTo>
                  <a:pt x="463194" y="522681"/>
                </a:lnTo>
                <a:lnTo>
                  <a:pt x="463194" y="583044"/>
                </a:lnTo>
                <a:lnTo>
                  <a:pt x="525957" y="583044"/>
                </a:lnTo>
                <a:lnTo>
                  <a:pt x="525957" y="522681"/>
                </a:lnTo>
                <a:close/>
              </a:path>
              <a:path w="677545" h="839470">
                <a:moveTo>
                  <a:pt x="525957" y="435559"/>
                </a:moveTo>
                <a:lnTo>
                  <a:pt x="463194" y="435559"/>
                </a:lnTo>
                <a:lnTo>
                  <a:pt x="463194" y="495922"/>
                </a:lnTo>
                <a:lnTo>
                  <a:pt x="525957" y="495922"/>
                </a:lnTo>
                <a:lnTo>
                  <a:pt x="525957" y="435559"/>
                </a:lnTo>
                <a:close/>
              </a:path>
              <a:path w="677545" h="839470">
                <a:moveTo>
                  <a:pt x="525957" y="348449"/>
                </a:moveTo>
                <a:lnTo>
                  <a:pt x="463194" y="348449"/>
                </a:lnTo>
                <a:lnTo>
                  <a:pt x="463194" y="408813"/>
                </a:lnTo>
                <a:lnTo>
                  <a:pt x="525957" y="408813"/>
                </a:lnTo>
                <a:lnTo>
                  <a:pt x="525957" y="348449"/>
                </a:lnTo>
                <a:close/>
              </a:path>
              <a:path w="677545" h="839470">
                <a:moveTo>
                  <a:pt x="525957" y="261340"/>
                </a:moveTo>
                <a:lnTo>
                  <a:pt x="463194" y="261340"/>
                </a:lnTo>
                <a:lnTo>
                  <a:pt x="463194" y="321703"/>
                </a:lnTo>
                <a:lnTo>
                  <a:pt x="525957" y="321703"/>
                </a:lnTo>
                <a:lnTo>
                  <a:pt x="525957" y="261340"/>
                </a:lnTo>
                <a:close/>
              </a:path>
              <a:path w="677545" h="839470">
                <a:moveTo>
                  <a:pt x="525957" y="174231"/>
                </a:moveTo>
                <a:lnTo>
                  <a:pt x="463194" y="174231"/>
                </a:lnTo>
                <a:lnTo>
                  <a:pt x="463194" y="234594"/>
                </a:lnTo>
                <a:lnTo>
                  <a:pt x="525957" y="234594"/>
                </a:lnTo>
                <a:lnTo>
                  <a:pt x="525957" y="174231"/>
                </a:lnTo>
                <a:close/>
              </a:path>
              <a:path w="677545" h="839470">
                <a:moveTo>
                  <a:pt x="525957" y="87109"/>
                </a:moveTo>
                <a:lnTo>
                  <a:pt x="463194" y="87109"/>
                </a:lnTo>
                <a:lnTo>
                  <a:pt x="463194" y="147485"/>
                </a:lnTo>
                <a:lnTo>
                  <a:pt x="525957" y="147485"/>
                </a:lnTo>
                <a:lnTo>
                  <a:pt x="525957" y="87109"/>
                </a:lnTo>
                <a:close/>
              </a:path>
              <a:path w="677545" h="839470">
                <a:moveTo>
                  <a:pt x="525957" y="0"/>
                </a:moveTo>
                <a:lnTo>
                  <a:pt x="463194" y="0"/>
                </a:lnTo>
                <a:lnTo>
                  <a:pt x="463194" y="60363"/>
                </a:lnTo>
                <a:lnTo>
                  <a:pt x="525957" y="60363"/>
                </a:lnTo>
                <a:lnTo>
                  <a:pt x="525957" y="0"/>
                </a:lnTo>
                <a:close/>
              </a:path>
              <a:path w="677545" h="839470">
                <a:moveTo>
                  <a:pt x="601497" y="522681"/>
                </a:moveTo>
                <a:lnTo>
                  <a:pt x="538746" y="522681"/>
                </a:lnTo>
                <a:lnTo>
                  <a:pt x="538746" y="583044"/>
                </a:lnTo>
                <a:lnTo>
                  <a:pt x="601497" y="583044"/>
                </a:lnTo>
                <a:lnTo>
                  <a:pt x="601497" y="522681"/>
                </a:lnTo>
                <a:close/>
              </a:path>
              <a:path w="677545" h="839470">
                <a:moveTo>
                  <a:pt x="601497" y="435559"/>
                </a:moveTo>
                <a:lnTo>
                  <a:pt x="538746" y="435559"/>
                </a:lnTo>
                <a:lnTo>
                  <a:pt x="538746" y="495922"/>
                </a:lnTo>
                <a:lnTo>
                  <a:pt x="601497" y="495922"/>
                </a:lnTo>
                <a:lnTo>
                  <a:pt x="601497" y="435559"/>
                </a:lnTo>
                <a:close/>
              </a:path>
              <a:path w="677545" h="839470">
                <a:moveTo>
                  <a:pt x="601497" y="348449"/>
                </a:moveTo>
                <a:lnTo>
                  <a:pt x="538746" y="348449"/>
                </a:lnTo>
                <a:lnTo>
                  <a:pt x="538746" y="408813"/>
                </a:lnTo>
                <a:lnTo>
                  <a:pt x="601497" y="408813"/>
                </a:lnTo>
                <a:lnTo>
                  <a:pt x="601497" y="348449"/>
                </a:lnTo>
                <a:close/>
              </a:path>
              <a:path w="677545" h="839470">
                <a:moveTo>
                  <a:pt x="601497" y="261340"/>
                </a:moveTo>
                <a:lnTo>
                  <a:pt x="538746" y="261340"/>
                </a:lnTo>
                <a:lnTo>
                  <a:pt x="538746" y="321703"/>
                </a:lnTo>
                <a:lnTo>
                  <a:pt x="601497" y="321703"/>
                </a:lnTo>
                <a:lnTo>
                  <a:pt x="601497" y="261340"/>
                </a:lnTo>
                <a:close/>
              </a:path>
              <a:path w="677545" h="839470">
                <a:moveTo>
                  <a:pt x="601497" y="174231"/>
                </a:moveTo>
                <a:lnTo>
                  <a:pt x="538746" y="174231"/>
                </a:lnTo>
                <a:lnTo>
                  <a:pt x="538746" y="234594"/>
                </a:lnTo>
                <a:lnTo>
                  <a:pt x="601497" y="234594"/>
                </a:lnTo>
                <a:lnTo>
                  <a:pt x="601497" y="174231"/>
                </a:lnTo>
                <a:close/>
              </a:path>
              <a:path w="677545" h="839470">
                <a:moveTo>
                  <a:pt x="601497" y="87109"/>
                </a:moveTo>
                <a:lnTo>
                  <a:pt x="538746" y="87109"/>
                </a:lnTo>
                <a:lnTo>
                  <a:pt x="538746" y="147485"/>
                </a:lnTo>
                <a:lnTo>
                  <a:pt x="601497" y="147485"/>
                </a:lnTo>
                <a:lnTo>
                  <a:pt x="601497" y="87109"/>
                </a:lnTo>
                <a:close/>
              </a:path>
              <a:path w="677545" h="839470">
                <a:moveTo>
                  <a:pt x="601497" y="0"/>
                </a:moveTo>
                <a:lnTo>
                  <a:pt x="538746" y="0"/>
                </a:lnTo>
                <a:lnTo>
                  <a:pt x="538746" y="60363"/>
                </a:lnTo>
                <a:lnTo>
                  <a:pt x="601497" y="60363"/>
                </a:lnTo>
                <a:lnTo>
                  <a:pt x="601497" y="0"/>
                </a:lnTo>
                <a:close/>
              </a:path>
              <a:path w="677545" h="839470">
                <a:moveTo>
                  <a:pt x="677011" y="522681"/>
                </a:moveTo>
                <a:lnTo>
                  <a:pt x="614248" y="522681"/>
                </a:lnTo>
                <a:lnTo>
                  <a:pt x="614248" y="583044"/>
                </a:lnTo>
                <a:lnTo>
                  <a:pt x="677011" y="583044"/>
                </a:lnTo>
                <a:lnTo>
                  <a:pt x="677011" y="522681"/>
                </a:lnTo>
                <a:close/>
              </a:path>
              <a:path w="677545" h="839470">
                <a:moveTo>
                  <a:pt x="677011" y="435559"/>
                </a:moveTo>
                <a:lnTo>
                  <a:pt x="614248" y="435559"/>
                </a:lnTo>
                <a:lnTo>
                  <a:pt x="614248" y="495922"/>
                </a:lnTo>
                <a:lnTo>
                  <a:pt x="677011" y="495922"/>
                </a:lnTo>
                <a:lnTo>
                  <a:pt x="677011" y="435559"/>
                </a:lnTo>
                <a:close/>
              </a:path>
              <a:path w="677545" h="839470">
                <a:moveTo>
                  <a:pt x="677011" y="348449"/>
                </a:moveTo>
                <a:lnTo>
                  <a:pt x="614248" y="348449"/>
                </a:lnTo>
                <a:lnTo>
                  <a:pt x="614248" y="408813"/>
                </a:lnTo>
                <a:lnTo>
                  <a:pt x="677011" y="408813"/>
                </a:lnTo>
                <a:lnTo>
                  <a:pt x="677011" y="348449"/>
                </a:lnTo>
                <a:close/>
              </a:path>
              <a:path w="677545" h="839470">
                <a:moveTo>
                  <a:pt x="677011" y="261340"/>
                </a:moveTo>
                <a:lnTo>
                  <a:pt x="614248" y="261340"/>
                </a:lnTo>
                <a:lnTo>
                  <a:pt x="614248" y="321703"/>
                </a:lnTo>
                <a:lnTo>
                  <a:pt x="677011" y="321703"/>
                </a:lnTo>
                <a:lnTo>
                  <a:pt x="677011" y="261340"/>
                </a:lnTo>
                <a:close/>
              </a:path>
              <a:path w="677545" h="839470">
                <a:moveTo>
                  <a:pt x="677011" y="174231"/>
                </a:moveTo>
                <a:lnTo>
                  <a:pt x="614248" y="174231"/>
                </a:lnTo>
                <a:lnTo>
                  <a:pt x="614248" y="234594"/>
                </a:lnTo>
                <a:lnTo>
                  <a:pt x="677011" y="234594"/>
                </a:lnTo>
                <a:lnTo>
                  <a:pt x="677011" y="174231"/>
                </a:lnTo>
                <a:close/>
              </a:path>
              <a:path w="677545" h="839470">
                <a:moveTo>
                  <a:pt x="677011" y="87109"/>
                </a:moveTo>
                <a:lnTo>
                  <a:pt x="614248" y="87109"/>
                </a:lnTo>
                <a:lnTo>
                  <a:pt x="614248" y="147485"/>
                </a:lnTo>
                <a:lnTo>
                  <a:pt x="677011" y="147485"/>
                </a:lnTo>
                <a:lnTo>
                  <a:pt x="677011" y="87109"/>
                </a:lnTo>
                <a:close/>
              </a:path>
              <a:path w="677545" h="839470">
                <a:moveTo>
                  <a:pt x="677011" y="0"/>
                </a:moveTo>
                <a:lnTo>
                  <a:pt x="614248" y="0"/>
                </a:lnTo>
                <a:lnTo>
                  <a:pt x="614248" y="60363"/>
                </a:lnTo>
                <a:lnTo>
                  <a:pt x="677011" y="60363"/>
                </a:lnTo>
                <a:lnTo>
                  <a:pt x="677011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2" name="bg object 32"/>
          <p:cNvSpPr/>
          <p:nvPr/>
        </p:nvSpPr>
        <p:spPr>
          <a:xfrm>
            <a:off x="3228200" y="9848722"/>
            <a:ext cx="448309" cy="438784"/>
          </a:xfrm>
          <a:custGeom>
            <a:avLst/>
            <a:gdLst/>
            <a:ahLst/>
            <a:cxnLst/>
            <a:rect l="l" t="t" r="r" b="b"/>
            <a:pathLst>
              <a:path w="448310" h="438784">
                <a:moveTo>
                  <a:pt x="62763" y="435597"/>
                </a:moveTo>
                <a:lnTo>
                  <a:pt x="0" y="435597"/>
                </a:lnTo>
                <a:lnTo>
                  <a:pt x="0" y="438277"/>
                </a:lnTo>
                <a:lnTo>
                  <a:pt x="62763" y="438277"/>
                </a:lnTo>
                <a:lnTo>
                  <a:pt x="62763" y="435597"/>
                </a:lnTo>
                <a:close/>
              </a:path>
              <a:path w="448310" h="438784">
                <a:moveTo>
                  <a:pt x="62763" y="348488"/>
                </a:moveTo>
                <a:lnTo>
                  <a:pt x="0" y="348488"/>
                </a:lnTo>
                <a:lnTo>
                  <a:pt x="0" y="408851"/>
                </a:lnTo>
                <a:lnTo>
                  <a:pt x="62763" y="408851"/>
                </a:lnTo>
                <a:lnTo>
                  <a:pt x="62763" y="348488"/>
                </a:lnTo>
                <a:close/>
              </a:path>
              <a:path w="448310" h="438784">
                <a:moveTo>
                  <a:pt x="62763" y="261378"/>
                </a:moveTo>
                <a:lnTo>
                  <a:pt x="0" y="261378"/>
                </a:lnTo>
                <a:lnTo>
                  <a:pt x="0" y="321741"/>
                </a:lnTo>
                <a:lnTo>
                  <a:pt x="62763" y="321741"/>
                </a:lnTo>
                <a:lnTo>
                  <a:pt x="62763" y="261378"/>
                </a:lnTo>
                <a:close/>
              </a:path>
              <a:path w="448310" h="438784">
                <a:moveTo>
                  <a:pt x="138264" y="435597"/>
                </a:moveTo>
                <a:lnTo>
                  <a:pt x="75501" y="435597"/>
                </a:lnTo>
                <a:lnTo>
                  <a:pt x="75501" y="438277"/>
                </a:lnTo>
                <a:lnTo>
                  <a:pt x="138264" y="438277"/>
                </a:lnTo>
                <a:lnTo>
                  <a:pt x="138264" y="435597"/>
                </a:lnTo>
                <a:close/>
              </a:path>
              <a:path w="448310" h="438784">
                <a:moveTo>
                  <a:pt x="138264" y="348488"/>
                </a:moveTo>
                <a:lnTo>
                  <a:pt x="75501" y="348488"/>
                </a:lnTo>
                <a:lnTo>
                  <a:pt x="75501" y="408851"/>
                </a:lnTo>
                <a:lnTo>
                  <a:pt x="138264" y="408851"/>
                </a:lnTo>
                <a:lnTo>
                  <a:pt x="138264" y="348488"/>
                </a:lnTo>
                <a:close/>
              </a:path>
              <a:path w="448310" h="438784">
                <a:moveTo>
                  <a:pt x="138264" y="261378"/>
                </a:moveTo>
                <a:lnTo>
                  <a:pt x="75501" y="261378"/>
                </a:lnTo>
                <a:lnTo>
                  <a:pt x="75501" y="321741"/>
                </a:lnTo>
                <a:lnTo>
                  <a:pt x="138264" y="321741"/>
                </a:lnTo>
                <a:lnTo>
                  <a:pt x="138264" y="261378"/>
                </a:lnTo>
                <a:close/>
              </a:path>
              <a:path w="448310" h="438784">
                <a:moveTo>
                  <a:pt x="138264" y="174231"/>
                </a:moveTo>
                <a:lnTo>
                  <a:pt x="75501" y="174231"/>
                </a:lnTo>
                <a:lnTo>
                  <a:pt x="75501" y="234594"/>
                </a:lnTo>
                <a:lnTo>
                  <a:pt x="138264" y="234594"/>
                </a:lnTo>
                <a:lnTo>
                  <a:pt x="138264" y="174231"/>
                </a:lnTo>
                <a:close/>
              </a:path>
              <a:path w="448310" h="438784">
                <a:moveTo>
                  <a:pt x="213804" y="435597"/>
                </a:moveTo>
                <a:lnTo>
                  <a:pt x="151053" y="435597"/>
                </a:lnTo>
                <a:lnTo>
                  <a:pt x="151053" y="438277"/>
                </a:lnTo>
                <a:lnTo>
                  <a:pt x="213804" y="438277"/>
                </a:lnTo>
                <a:lnTo>
                  <a:pt x="213804" y="435597"/>
                </a:lnTo>
                <a:close/>
              </a:path>
              <a:path w="448310" h="438784">
                <a:moveTo>
                  <a:pt x="213804" y="348488"/>
                </a:moveTo>
                <a:lnTo>
                  <a:pt x="151053" y="348488"/>
                </a:lnTo>
                <a:lnTo>
                  <a:pt x="151053" y="408851"/>
                </a:lnTo>
                <a:lnTo>
                  <a:pt x="213804" y="408851"/>
                </a:lnTo>
                <a:lnTo>
                  <a:pt x="213804" y="348488"/>
                </a:lnTo>
                <a:close/>
              </a:path>
              <a:path w="448310" h="438784">
                <a:moveTo>
                  <a:pt x="213804" y="261378"/>
                </a:moveTo>
                <a:lnTo>
                  <a:pt x="151053" y="261378"/>
                </a:lnTo>
                <a:lnTo>
                  <a:pt x="151053" y="321741"/>
                </a:lnTo>
                <a:lnTo>
                  <a:pt x="213804" y="321741"/>
                </a:lnTo>
                <a:lnTo>
                  <a:pt x="213804" y="261378"/>
                </a:lnTo>
                <a:close/>
              </a:path>
              <a:path w="448310" h="438784">
                <a:moveTo>
                  <a:pt x="213804" y="174231"/>
                </a:moveTo>
                <a:lnTo>
                  <a:pt x="151053" y="174231"/>
                </a:lnTo>
                <a:lnTo>
                  <a:pt x="151053" y="234594"/>
                </a:lnTo>
                <a:lnTo>
                  <a:pt x="213804" y="234594"/>
                </a:lnTo>
                <a:lnTo>
                  <a:pt x="213804" y="174231"/>
                </a:lnTo>
                <a:close/>
              </a:path>
              <a:path w="448310" h="438784">
                <a:moveTo>
                  <a:pt x="296799" y="348488"/>
                </a:moveTo>
                <a:lnTo>
                  <a:pt x="234048" y="348488"/>
                </a:lnTo>
                <a:lnTo>
                  <a:pt x="234048" y="408851"/>
                </a:lnTo>
                <a:lnTo>
                  <a:pt x="296799" y="408851"/>
                </a:lnTo>
                <a:lnTo>
                  <a:pt x="296799" y="348488"/>
                </a:lnTo>
                <a:close/>
              </a:path>
              <a:path w="448310" h="438784">
                <a:moveTo>
                  <a:pt x="296799" y="261378"/>
                </a:moveTo>
                <a:lnTo>
                  <a:pt x="234048" y="261378"/>
                </a:lnTo>
                <a:lnTo>
                  <a:pt x="234048" y="321741"/>
                </a:lnTo>
                <a:lnTo>
                  <a:pt x="296799" y="321741"/>
                </a:lnTo>
                <a:lnTo>
                  <a:pt x="296799" y="261378"/>
                </a:lnTo>
                <a:close/>
              </a:path>
              <a:path w="448310" h="438784">
                <a:moveTo>
                  <a:pt x="296799" y="174231"/>
                </a:moveTo>
                <a:lnTo>
                  <a:pt x="234048" y="174231"/>
                </a:lnTo>
                <a:lnTo>
                  <a:pt x="234048" y="234594"/>
                </a:lnTo>
                <a:lnTo>
                  <a:pt x="296799" y="234594"/>
                </a:lnTo>
                <a:lnTo>
                  <a:pt x="296799" y="174231"/>
                </a:lnTo>
                <a:close/>
              </a:path>
              <a:path w="448310" h="438784">
                <a:moveTo>
                  <a:pt x="296799" y="87122"/>
                </a:moveTo>
                <a:lnTo>
                  <a:pt x="234048" y="87122"/>
                </a:lnTo>
                <a:lnTo>
                  <a:pt x="234048" y="147485"/>
                </a:lnTo>
                <a:lnTo>
                  <a:pt x="296799" y="147485"/>
                </a:lnTo>
                <a:lnTo>
                  <a:pt x="296799" y="87122"/>
                </a:lnTo>
                <a:close/>
              </a:path>
              <a:path w="448310" h="438784">
                <a:moveTo>
                  <a:pt x="296799" y="0"/>
                </a:moveTo>
                <a:lnTo>
                  <a:pt x="234048" y="0"/>
                </a:lnTo>
                <a:lnTo>
                  <a:pt x="234048" y="60363"/>
                </a:lnTo>
                <a:lnTo>
                  <a:pt x="296799" y="60363"/>
                </a:lnTo>
                <a:lnTo>
                  <a:pt x="296799" y="0"/>
                </a:lnTo>
                <a:close/>
              </a:path>
              <a:path w="448310" h="438784">
                <a:moveTo>
                  <a:pt x="372351" y="348488"/>
                </a:moveTo>
                <a:lnTo>
                  <a:pt x="309587" y="348488"/>
                </a:lnTo>
                <a:lnTo>
                  <a:pt x="309587" y="408851"/>
                </a:lnTo>
                <a:lnTo>
                  <a:pt x="372351" y="408851"/>
                </a:lnTo>
                <a:lnTo>
                  <a:pt x="372351" y="348488"/>
                </a:lnTo>
                <a:close/>
              </a:path>
              <a:path w="448310" h="438784">
                <a:moveTo>
                  <a:pt x="372351" y="261378"/>
                </a:moveTo>
                <a:lnTo>
                  <a:pt x="309587" y="261378"/>
                </a:lnTo>
                <a:lnTo>
                  <a:pt x="309587" y="321741"/>
                </a:lnTo>
                <a:lnTo>
                  <a:pt x="372351" y="321741"/>
                </a:lnTo>
                <a:lnTo>
                  <a:pt x="372351" y="261378"/>
                </a:lnTo>
                <a:close/>
              </a:path>
              <a:path w="448310" h="438784">
                <a:moveTo>
                  <a:pt x="372351" y="174231"/>
                </a:moveTo>
                <a:lnTo>
                  <a:pt x="309587" y="174231"/>
                </a:lnTo>
                <a:lnTo>
                  <a:pt x="309587" y="234594"/>
                </a:lnTo>
                <a:lnTo>
                  <a:pt x="372351" y="234594"/>
                </a:lnTo>
                <a:lnTo>
                  <a:pt x="372351" y="174231"/>
                </a:lnTo>
                <a:close/>
              </a:path>
              <a:path w="448310" h="438784">
                <a:moveTo>
                  <a:pt x="372351" y="87122"/>
                </a:moveTo>
                <a:lnTo>
                  <a:pt x="309587" y="87122"/>
                </a:lnTo>
                <a:lnTo>
                  <a:pt x="309587" y="147485"/>
                </a:lnTo>
                <a:lnTo>
                  <a:pt x="372351" y="147485"/>
                </a:lnTo>
                <a:lnTo>
                  <a:pt x="372351" y="87122"/>
                </a:lnTo>
                <a:close/>
              </a:path>
              <a:path w="448310" h="438784">
                <a:moveTo>
                  <a:pt x="372351" y="0"/>
                </a:moveTo>
                <a:lnTo>
                  <a:pt x="309587" y="0"/>
                </a:lnTo>
                <a:lnTo>
                  <a:pt x="309587" y="60363"/>
                </a:lnTo>
                <a:lnTo>
                  <a:pt x="372351" y="60363"/>
                </a:lnTo>
                <a:lnTo>
                  <a:pt x="372351" y="0"/>
                </a:lnTo>
                <a:close/>
              </a:path>
              <a:path w="448310" h="438784">
                <a:moveTo>
                  <a:pt x="447852" y="348488"/>
                </a:moveTo>
                <a:lnTo>
                  <a:pt x="385089" y="348488"/>
                </a:lnTo>
                <a:lnTo>
                  <a:pt x="385089" y="408851"/>
                </a:lnTo>
                <a:lnTo>
                  <a:pt x="447852" y="408851"/>
                </a:lnTo>
                <a:lnTo>
                  <a:pt x="447852" y="348488"/>
                </a:lnTo>
                <a:close/>
              </a:path>
              <a:path w="448310" h="438784">
                <a:moveTo>
                  <a:pt x="447852" y="261378"/>
                </a:moveTo>
                <a:lnTo>
                  <a:pt x="385089" y="261378"/>
                </a:lnTo>
                <a:lnTo>
                  <a:pt x="385089" y="321741"/>
                </a:lnTo>
                <a:lnTo>
                  <a:pt x="447852" y="321741"/>
                </a:lnTo>
                <a:lnTo>
                  <a:pt x="447852" y="261378"/>
                </a:lnTo>
                <a:close/>
              </a:path>
              <a:path w="448310" h="438784">
                <a:moveTo>
                  <a:pt x="447852" y="174231"/>
                </a:moveTo>
                <a:lnTo>
                  <a:pt x="385089" y="174231"/>
                </a:lnTo>
                <a:lnTo>
                  <a:pt x="385089" y="234594"/>
                </a:lnTo>
                <a:lnTo>
                  <a:pt x="447852" y="234594"/>
                </a:lnTo>
                <a:lnTo>
                  <a:pt x="447852" y="174231"/>
                </a:lnTo>
                <a:close/>
              </a:path>
              <a:path w="448310" h="438784">
                <a:moveTo>
                  <a:pt x="447852" y="87122"/>
                </a:moveTo>
                <a:lnTo>
                  <a:pt x="385089" y="87122"/>
                </a:lnTo>
                <a:lnTo>
                  <a:pt x="385089" y="147485"/>
                </a:lnTo>
                <a:lnTo>
                  <a:pt x="447852" y="147485"/>
                </a:lnTo>
                <a:lnTo>
                  <a:pt x="447852" y="87122"/>
                </a:lnTo>
                <a:close/>
              </a:path>
              <a:path w="448310" h="438784">
                <a:moveTo>
                  <a:pt x="447852" y="0"/>
                </a:moveTo>
                <a:lnTo>
                  <a:pt x="385089" y="0"/>
                </a:lnTo>
                <a:lnTo>
                  <a:pt x="385089" y="60363"/>
                </a:lnTo>
                <a:lnTo>
                  <a:pt x="447852" y="60363"/>
                </a:lnTo>
                <a:lnTo>
                  <a:pt x="447852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3" name="bg object 33"/>
          <p:cNvSpPr/>
          <p:nvPr/>
        </p:nvSpPr>
        <p:spPr>
          <a:xfrm>
            <a:off x="3462250" y="10285657"/>
            <a:ext cx="443230" cy="0"/>
          </a:xfrm>
          <a:custGeom>
            <a:avLst/>
            <a:gdLst/>
            <a:ahLst/>
            <a:cxnLst/>
            <a:rect l="l" t="t" r="r" b="b"/>
            <a:pathLst>
              <a:path w="443229">
                <a:moveTo>
                  <a:pt x="0" y="0"/>
                </a:moveTo>
                <a:lnTo>
                  <a:pt x="442956" y="0"/>
                </a:lnTo>
              </a:path>
            </a:pathLst>
          </a:custGeom>
          <a:ln w="3175">
            <a:solidFill>
              <a:srgbClr val="F1F1F1"/>
            </a:solidFill>
            <a:prstDash val="lg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4" name="bg object 34"/>
          <p:cNvSpPr/>
          <p:nvPr/>
        </p:nvSpPr>
        <p:spPr>
          <a:xfrm>
            <a:off x="3691394" y="9848722"/>
            <a:ext cx="213995" cy="408940"/>
          </a:xfrm>
          <a:custGeom>
            <a:avLst/>
            <a:gdLst/>
            <a:ahLst/>
            <a:cxnLst/>
            <a:rect l="l" t="t" r="r" b="b"/>
            <a:pathLst>
              <a:path w="213995" h="408940">
                <a:moveTo>
                  <a:pt x="62763" y="348488"/>
                </a:moveTo>
                <a:lnTo>
                  <a:pt x="0" y="348488"/>
                </a:lnTo>
                <a:lnTo>
                  <a:pt x="0" y="408851"/>
                </a:lnTo>
                <a:lnTo>
                  <a:pt x="62763" y="408851"/>
                </a:lnTo>
                <a:lnTo>
                  <a:pt x="62763" y="348488"/>
                </a:lnTo>
                <a:close/>
              </a:path>
              <a:path w="213995" h="408940">
                <a:moveTo>
                  <a:pt x="62763" y="261378"/>
                </a:moveTo>
                <a:lnTo>
                  <a:pt x="0" y="261378"/>
                </a:lnTo>
                <a:lnTo>
                  <a:pt x="0" y="321741"/>
                </a:lnTo>
                <a:lnTo>
                  <a:pt x="62763" y="321741"/>
                </a:lnTo>
                <a:lnTo>
                  <a:pt x="62763" y="261378"/>
                </a:lnTo>
                <a:close/>
              </a:path>
              <a:path w="213995" h="408940">
                <a:moveTo>
                  <a:pt x="62763" y="174231"/>
                </a:moveTo>
                <a:lnTo>
                  <a:pt x="0" y="174231"/>
                </a:lnTo>
                <a:lnTo>
                  <a:pt x="0" y="234594"/>
                </a:lnTo>
                <a:lnTo>
                  <a:pt x="62763" y="234594"/>
                </a:lnTo>
                <a:lnTo>
                  <a:pt x="62763" y="174231"/>
                </a:lnTo>
                <a:close/>
              </a:path>
              <a:path w="213995" h="408940">
                <a:moveTo>
                  <a:pt x="62763" y="87122"/>
                </a:moveTo>
                <a:lnTo>
                  <a:pt x="0" y="87122"/>
                </a:lnTo>
                <a:lnTo>
                  <a:pt x="0" y="147485"/>
                </a:lnTo>
                <a:lnTo>
                  <a:pt x="62763" y="147485"/>
                </a:lnTo>
                <a:lnTo>
                  <a:pt x="62763" y="87122"/>
                </a:lnTo>
                <a:close/>
              </a:path>
              <a:path w="213995" h="408940">
                <a:moveTo>
                  <a:pt x="62763" y="0"/>
                </a:moveTo>
                <a:lnTo>
                  <a:pt x="0" y="0"/>
                </a:lnTo>
                <a:lnTo>
                  <a:pt x="0" y="60363"/>
                </a:lnTo>
                <a:lnTo>
                  <a:pt x="62763" y="60363"/>
                </a:lnTo>
                <a:lnTo>
                  <a:pt x="62763" y="0"/>
                </a:lnTo>
                <a:close/>
              </a:path>
              <a:path w="213995" h="408940">
                <a:moveTo>
                  <a:pt x="138303" y="348488"/>
                </a:moveTo>
                <a:lnTo>
                  <a:pt x="75539" y="348488"/>
                </a:lnTo>
                <a:lnTo>
                  <a:pt x="75539" y="408851"/>
                </a:lnTo>
                <a:lnTo>
                  <a:pt x="138303" y="408851"/>
                </a:lnTo>
                <a:lnTo>
                  <a:pt x="138303" y="348488"/>
                </a:lnTo>
                <a:close/>
              </a:path>
              <a:path w="213995" h="408940">
                <a:moveTo>
                  <a:pt x="138303" y="261378"/>
                </a:moveTo>
                <a:lnTo>
                  <a:pt x="75539" y="261378"/>
                </a:lnTo>
                <a:lnTo>
                  <a:pt x="75539" y="321741"/>
                </a:lnTo>
                <a:lnTo>
                  <a:pt x="138303" y="321741"/>
                </a:lnTo>
                <a:lnTo>
                  <a:pt x="138303" y="261378"/>
                </a:lnTo>
                <a:close/>
              </a:path>
              <a:path w="213995" h="408940">
                <a:moveTo>
                  <a:pt x="138303" y="174231"/>
                </a:moveTo>
                <a:lnTo>
                  <a:pt x="75539" y="174231"/>
                </a:lnTo>
                <a:lnTo>
                  <a:pt x="75539" y="234594"/>
                </a:lnTo>
                <a:lnTo>
                  <a:pt x="138303" y="234594"/>
                </a:lnTo>
                <a:lnTo>
                  <a:pt x="138303" y="174231"/>
                </a:lnTo>
                <a:close/>
              </a:path>
              <a:path w="213995" h="408940">
                <a:moveTo>
                  <a:pt x="138303" y="87122"/>
                </a:moveTo>
                <a:lnTo>
                  <a:pt x="75539" y="87122"/>
                </a:lnTo>
                <a:lnTo>
                  <a:pt x="75539" y="147485"/>
                </a:lnTo>
                <a:lnTo>
                  <a:pt x="138303" y="147485"/>
                </a:lnTo>
                <a:lnTo>
                  <a:pt x="138303" y="87122"/>
                </a:lnTo>
                <a:close/>
              </a:path>
              <a:path w="213995" h="408940">
                <a:moveTo>
                  <a:pt x="138303" y="0"/>
                </a:moveTo>
                <a:lnTo>
                  <a:pt x="75539" y="0"/>
                </a:lnTo>
                <a:lnTo>
                  <a:pt x="75539" y="60363"/>
                </a:lnTo>
                <a:lnTo>
                  <a:pt x="138303" y="60363"/>
                </a:lnTo>
                <a:lnTo>
                  <a:pt x="138303" y="0"/>
                </a:lnTo>
                <a:close/>
              </a:path>
              <a:path w="213995" h="408940">
                <a:moveTo>
                  <a:pt x="213804" y="348488"/>
                </a:moveTo>
                <a:lnTo>
                  <a:pt x="151053" y="348488"/>
                </a:lnTo>
                <a:lnTo>
                  <a:pt x="151053" y="408851"/>
                </a:lnTo>
                <a:lnTo>
                  <a:pt x="213804" y="408851"/>
                </a:lnTo>
                <a:lnTo>
                  <a:pt x="213804" y="348488"/>
                </a:lnTo>
                <a:close/>
              </a:path>
              <a:path w="213995" h="408940">
                <a:moveTo>
                  <a:pt x="213804" y="261378"/>
                </a:moveTo>
                <a:lnTo>
                  <a:pt x="151053" y="261378"/>
                </a:lnTo>
                <a:lnTo>
                  <a:pt x="151053" y="321741"/>
                </a:lnTo>
                <a:lnTo>
                  <a:pt x="213804" y="321741"/>
                </a:lnTo>
                <a:lnTo>
                  <a:pt x="213804" y="261378"/>
                </a:lnTo>
                <a:close/>
              </a:path>
              <a:path w="213995" h="408940">
                <a:moveTo>
                  <a:pt x="213804" y="174231"/>
                </a:moveTo>
                <a:lnTo>
                  <a:pt x="151053" y="174231"/>
                </a:lnTo>
                <a:lnTo>
                  <a:pt x="151053" y="234594"/>
                </a:lnTo>
                <a:lnTo>
                  <a:pt x="213804" y="234594"/>
                </a:lnTo>
                <a:lnTo>
                  <a:pt x="213804" y="174231"/>
                </a:lnTo>
                <a:close/>
              </a:path>
              <a:path w="213995" h="408940">
                <a:moveTo>
                  <a:pt x="213804" y="87122"/>
                </a:moveTo>
                <a:lnTo>
                  <a:pt x="151053" y="87122"/>
                </a:lnTo>
                <a:lnTo>
                  <a:pt x="151053" y="147485"/>
                </a:lnTo>
                <a:lnTo>
                  <a:pt x="213804" y="147485"/>
                </a:lnTo>
                <a:lnTo>
                  <a:pt x="213804" y="87122"/>
                </a:lnTo>
                <a:close/>
              </a:path>
              <a:path w="213995" h="408940">
                <a:moveTo>
                  <a:pt x="213804" y="0"/>
                </a:moveTo>
                <a:lnTo>
                  <a:pt x="151053" y="0"/>
                </a:lnTo>
                <a:lnTo>
                  <a:pt x="151053" y="60363"/>
                </a:lnTo>
                <a:lnTo>
                  <a:pt x="213804" y="60363"/>
                </a:lnTo>
                <a:lnTo>
                  <a:pt x="213804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5" name="bg object 35"/>
          <p:cNvSpPr/>
          <p:nvPr/>
        </p:nvSpPr>
        <p:spPr>
          <a:xfrm>
            <a:off x="4918278" y="9176930"/>
            <a:ext cx="184150" cy="368935"/>
          </a:xfrm>
          <a:custGeom>
            <a:avLst/>
            <a:gdLst/>
            <a:ahLst/>
            <a:cxnLst/>
            <a:rect l="l" t="t" r="r" b="b"/>
            <a:pathLst>
              <a:path w="184150" h="368934">
                <a:moveTo>
                  <a:pt x="53911" y="330288"/>
                </a:moveTo>
                <a:lnTo>
                  <a:pt x="0" y="330288"/>
                </a:lnTo>
                <a:lnTo>
                  <a:pt x="0" y="368439"/>
                </a:lnTo>
                <a:lnTo>
                  <a:pt x="53911" y="368439"/>
                </a:lnTo>
                <a:lnTo>
                  <a:pt x="53911" y="330288"/>
                </a:lnTo>
                <a:close/>
              </a:path>
              <a:path w="184150" h="368934">
                <a:moveTo>
                  <a:pt x="53911" y="275259"/>
                </a:moveTo>
                <a:lnTo>
                  <a:pt x="0" y="275259"/>
                </a:lnTo>
                <a:lnTo>
                  <a:pt x="0" y="313410"/>
                </a:lnTo>
                <a:lnTo>
                  <a:pt x="53911" y="313410"/>
                </a:lnTo>
                <a:lnTo>
                  <a:pt x="53911" y="275259"/>
                </a:lnTo>
                <a:close/>
              </a:path>
              <a:path w="184150" h="368934">
                <a:moveTo>
                  <a:pt x="53911" y="220192"/>
                </a:moveTo>
                <a:lnTo>
                  <a:pt x="0" y="220192"/>
                </a:lnTo>
                <a:lnTo>
                  <a:pt x="0" y="258343"/>
                </a:lnTo>
                <a:lnTo>
                  <a:pt x="53911" y="258343"/>
                </a:lnTo>
                <a:lnTo>
                  <a:pt x="53911" y="220192"/>
                </a:lnTo>
                <a:close/>
              </a:path>
              <a:path w="184150" h="368934">
                <a:moveTo>
                  <a:pt x="53911" y="165163"/>
                </a:moveTo>
                <a:lnTo>
                  <a:pt x="0" y="165163"/>
                </a:lnTo>
                <a:lnTo>
                  <a:pt x="0" y="203314"/>
                </a:lnTo>
                <a:lnTo>
                  <a:pt x="53911" y="203314"/>
                </a:lnTo>
                <a:lnTo>
                  <a:pt x="53911" y="165163"/>
                </a:lnTo>
                <a:close/>
              </a:path>
              <a:path w="184150" h="368934">
                <a:moveTo>
                  <a:pt x="53911" y="110096"/>
                </a:moveTo>
                <a:lnTo>
                  <a:pt x="0" y="110096"/>
                </a:lnTo>
                <a:lnTo>
                  <a:pt x="0" y="148247"/>
                </a:lnTo>
                <a:lnTo>
                  <a:pt x="53911" y="148247"/>
                </a:lnTo>
                <a:lnTo>
                  <a:pt x="53911" y="110096"/>
                </a:lnTo>
                <a:close/>
              </a:path>
              <a:path w="184150" h="368934">
                <a:moveTo>
                  <a:pt x="53911" y="55067"/>
                </a:moveTo>
                <a:lnTo>
                  <a:pt x="0" y="55067"/>
                </a:lnTo>
                <a:lnTo>
                  <a:pt x="0" y="93218"/>
                </a:lnTo>
                <a:lnTo>
                  <a:pt x="53911" y="93218"/>
                </a:lnTo>
                <a:lnTo>
                  <a:pt x="53911" y="55067"/>
                </a:lnTo>
                <a:close/>
              </a:path>
              <a:path w="184150" h="368934">
                <a:moveTo>
                  <a:pt x="53911" y="0"/>
                </a:moveTo>
                <a:lnTo>
                  <a:pt x="0" y="0"/>
                </a:lnTo>
                <a:lnTo>
                  <a:pt x="0" y="38150"/>
                </a:lnTo>
                <a:lnTo>
                  <a:pt x="53911" y="38150"/>
                </a:lnTo>
                <a:lnTo>
                  <a:pt x="53911" y="0"/>
                </a:lnTo>
                <a:close/>
              </a:path>
              <a:path w="184150" h="368934">
                <a:moveTo>
                  <a:pt x="118795" y="330288"/>
                </a:moveTo>
                <a:lnTo>
                  <a:pt x="64871" y="330288"/>
                </a:lnTo>
                <a:lnTo>
                  <a:pt x="64871" y="368439"/>
                </a:lnTo>
                <a:lnTo>
                  <a:pt x="118795" y="368439"/>
                </a:lnTo>
                <a:lnTo>
                  <a:pt x="118795" y="330288"/>
                </a:lnTo>
                <a:close/>
              </a:path>
              <a:path w="184150" h="368934">
                <a:moveTo>
                  <a:pt x="118795" y="275259"/>
                </a:moveTo>
                <a:lnTo>
                  <a:pt x="64871" y="275259"/>
                </a:lnTo>
                <a:lnTo>
                  <a:pt x="64871" y="313410"/>
                </a:lnTo>
                <a:lnTo>
                  <a:pt x="118795" y="313410"/>
                </a:lnTo>
                <a:lnTo>
                  <a:pt x="118795" y="275259"/>
                </a:lnTo>
                <a:close/>
              </a:path>
              <a:path w="184150" h="368934">
                <a:moveTo>
                  <a:pt x="118795" y="220192"/>
                </a:moveTo>
                <a:lnTo>
                  <a:pt x="64871" y="220192"/>
                </a:lnTo>
                <a:lnTo>
                  <a:pt x="64871" y="258343"/>
                </a:lnTo>
                <a:lnTo>
                  <a:pt x="118795" y="258343"/>
                </a:lnTo>
                <a:lnTo>
                  <a:pt x="118795" y="220192"/>
                </a:lnTo>
                <a:close/>
              </a:path>
              <a:path w="184150" h="368934">
                <a:moveTo>
                  <a:pt x="118795" y="165163"/>
                </a:moveTo>
                <a:lnTo>
                  <a:pt x="64871" y="165163"/>
                </a:lnTo>
                <a:lnTo>
                  <a:pt x="64871" y="203314"/>
                </a:lnTo>
                <a:lnTo>
                  <a:pt x="118795" y="203314"/>
                </a:lnTo>
                <a:lnTo>
                  <a:pt x="118795" y="165163"/>
                </a:lnTo>
                <a:close/>
              </a:path>
              <a:path w="184150" h="368934">
                <a:moveTo>
                  <a:pt x="118795" y="110096"/>
                </a:moveTo>
                <a:lnTo>
                  <a:pt x="64871" y="110096"/>
                </a:lnTo>
                <a:lnTo>
                  <a:pt x="64871" y="148247"/>
                </a:lnTo>
                <a:lnTo>
                  <a:pt x="118795" y="148247"/>
                </a:lnTo>
                <a:lnTo>
                  <a:pt x="118795" y="110096"/>
                </a:lnTo>
                <a:close/>
              </a:path>
              <a:path w="184150" h="368934">
                <a:moveTo>
                  <a:pt x="118795" y="55067"/>
                </a:moveTo>
                <a:lnTo>
                  <a:pt x="64871" y="55067"/>
                </a:lnTo>
                <a:lnTo>
                  <a:pt x="64871" y="93218"/>
                </a:lnTo>
                <a:lnTo>
                  <a:pt x="118795" y="93218"/>
                </a:lnTo>
                <a:lnTo>
                  <a:pt x="118795" y="55067"/>
                </a:lnTo>
                <a:close/>
              </a:path>
              <a:path w="184150" h="368934">
                <a:moveTo>
                  <a:pt x="118795" y="0"/>
                </a:moveTo>
                <a:lnTo>
                  <a:pt x="64871" y="0"/>
                </a:lnTo>
                <a:lnTo>
                  <a:pt x="64871" y="38150"/>
                </a:lnTo>
                <a:lnTo>
                  <a:pt x="118795" y="38150"/>
                </a:lnTo>
                <a:lnTo>
                  <a:pt x="118795" y="0"/>
                </a:lnTo>
                <a:close/>
              </a:path>
              <a:path w="184150" h="368934">
                <a:moveTo>
                  <a:pt x="183705" y="330288"/>
                </a:moveTo>
                <a:lnTo>
                  <a:pt x="129781" y="330288"/>
                </a:lnTo>
                <a:lnTo>
                  <a:pt x="129781" y="368439"/>
                </a:lnTo>
                <a:lnTo>
                  <a:pt x="183705" y="368439"/>
                </a:lnTo>
                <a:lnTo>
                  <a:pt x="183705" y="330288"/>
                </a:lnTo>
                <a:close/>
              </a:path>
              <a:path w="184150" h="368934">
                <a:moveTo>
                  <a:pt x="183705" y="275259"/>
                </a:moveTo>
                <a:lnTo>
                  <a:pt x="129781" y="275259"/>
                </a:lnTo>
                <a:lnTo>
                  <a:pt x="129781" y="313410"/>
                </a:lnTo>
                <a:lnTo>
                  <a:pt x="183705" y="313410"/>
                </a:lnTo>
                <a:lnTo>
                  <a:pt x="183705" y="275259"/>
                </a:lnTo>
                <a:close/>
              </a:path>
              <a:path w="184150" h="368934">
                <a:moveTo>
                  <a:pt x="183705" y="220192"/>
                </a:moveTo>
                <a:lnTo>
                  <a:pt x="129781" y="220192"/>
                </a:lnTo>
                <a:lnTo>
                  <a:pt x="129781" y="258343"/>
                </a:lnTo>
                <a:lnTo>
                  <a:pt x="183705" y="258343"/>
                </a:lnTo>
                <a:lnTo>
                  <a:pt x="183705" y="220192"/>
                </a:lnTo>
                <a:close/>
              </a:path>
              <a:path w="184150" h="368934">
                <a:moveTo>
                  <a:pt x="183705" y="165163"/>
                </a:moveTo>
                <a:lnTo>
                  <a:pt x="129781" y="165163"/>
                </a:lnTo>
                <a:lnTo>
                  <a:pt x="129781" y="203314"/>
                </a:lnTo>
                <a:lnTo>
                  <a:pt x="183705" y="203314"/>
                </a:lnTo>
                <a:lnTo>
                  <a:pt x="183705" y="165163"/>
                </a:lnTo>
                <a:close/>
              </a:path>
              <a:path w="184150" h="368934">
                <a:moveTo>
                  <a:pt x="183705" y="110096"/>
                </a:moveTo>
                <a:lnTo>
                  <a:pt x="129781" y="110096"/>
                </a:lnTo>
                <a:lnTo>
                  <a:pt x="129781" y="148247"/>
                </a:lnTo>
                <a:lnTo>
                  <a:pt x="183705" y="148247"/>
                </a:lnTo>
                <a:lnTo>
                  <a:pt x="183705" y="110096"/>
                </a:lnTo>
                <a:close/>
              </a:path>
              <a:path w="184150" h="368934">
                <a:moveTo>
                  <a:pt x="183705" y="55067"/>
                </a:moveTo>
                <a:lnTo>
                  <a:pt x="129781" y="55067"/>
                </a:lnTo>
                <a:lnTo>
                  <a:pt x="129781" y="93218"/>
                </a:lnTo>
                <a:lnTo>
                  <a:pt x="183705" y="93218"/>
                </a:lnTo>
                <a:lnTo>
                  <a:pt x="183705" y="55067"/>
                </a:lnTo>
                <a:close/>
              </a:path>
              <a:path w="184150" h="368934">
                <a:moveTo>
                  <a:pt x="183705" y="0"/>
                </a:moveTo>
                <a:lnTo>
                  <a:pt x="129781" y="0"/>
                </a:lnTo>
                <a:lnTo>
                  <a:pt x="129781" y="38150"/>
                </a:lnTo>
                <a:lnTo>
                  <a:pt x="183705" y="38150"/>
                </a:lnTo>
                <a:lnTo>
                  <a:pt x="183705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6" name="bg object 36"/>
          <p:cNvSpPr/>
          <p:nvPr/>
        </p:nvSpPr>
        <p:spPr>
          <a:xfrm>
            <a:off x="5313921" y="8953385"/>
            <a:ext cx="223520" cy="368935"/>
          </a:xfrm>
          <a:custGeom>
            <a:avLst/>
            <a:gdLst/>
            <a:ahLst/>
            <a:cxnLst/>
            <a:rect l="l" t="t" r="r" b="b"/>
            <a:pathLst>
              <a:path w="223520" h="368934">
                <a:moveTo>
                  <a:pt x="13296" y="0"/>
                </a:moveTo>
                <a:lnTo>
                  <a:pt x="0" y="0"/>
                </a:lnTo>
                <a:lnTo>
                  <a:pt x="0" y="368427"/>
                </a:lnTo>
                <a:lnTo>
                  <a:pt x="13296" y="368427"/>
                </a:lnTo>
                <a:lnTo>
                  <a:pt x="13296" y="0"/>
                </a:lnTo>
                <a:close/>
              </a:path>
              <a:path w="223520" h="368934">
                <a:moveTo>
                  <a:pt x="65836" y="0"/>
                </a:moveTo>
                <a:lnTo>
                  <a:pt x="52539" y="0"/>
                </a:lnTo>
                <a:lnTo>
                  <a:pt x="52539" y="368427"/>
                </a:lnTo>
                <a:lnTo>
                  <a:pt x="65836" y="368427"/>
                </a:lnTo>
                <a:lnTo>
                  <a:pt x="65836" y="0"/>
                </a:lnTo>
                <a:close/>
              </a:path>
              <a:path w="223520" h="368934">
                <a:moveTo>
                  <a:pt x="118364" y="0"/>
                </a:moveTo>
                <a:lnTo>
                  <a:pt x="105067" y="0"/>
                </a:lnTo>
                <a:lnTo>
                  <a:pt x="105067" y="368427"/>
                </a:lnTo>
                <a:lnTo>
                  <a:pt x="118364" y="368427"/>
                </a:lnTo>
                <a:lnTo>
                  <a:pt x="118364" y="0"/>
                </a:lnTo>
                <a:close/>
              </a:path>
              <a:path w="223520" h="368934">
                <a:moveTo>
                  <a:pt x="170853" y="0"/>
                </a:moveTo>
                <a:lnTo>
                  <a:pt x="157556" y="0"/>
                </a:lnTo>
                <a:lnTo>
                  <a:pt x="157556" y="368427"/>
                </a:lnTo>
                <a:lnTo>
                  <a:pt x="170853" y="368427"/>
                </a:lnTo>
                <a:lnTo>
                  <a:pt x="170853" y="0"/>
                </a:lnTo>
                <a:close/>
              </a:path>
              <a:path w="223520" h="368934">
                <a:moveTo>
                  <a:pt x="223380" y="0"/>
                </a:moveTo>
                <a:lnTo>
                  <a:pt x="210083" y="0"/>
                </a:lnTo>
                <a:lnTo>
                  <a:pt x="210083" y="368427"/>
                </a:lnTo>
                <a:lnTo>
                  <a:pt x="223380" y="368427"/>
                </a:lnTo>
                <a:lnTo>
                  <a:pt x="22338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7" name="bg object 37"/>
          <p:cNvSpPr/>
          <p:nvPr/>
        </p:nvSpPr>
        <p:spPr>
          <a:xfrm>
            <a:off x="733496" y="8199218"/>
            <a:ext cx="344170" cy="2087880"/>
          </a:xfrm>
          <a:custGeom>
            <a:avLst/>
            <a:gdLst/>
            <a:ahLst/>
            <a:cxnLst/>
            <a:rect l="l" t="t" r="r" b="b"/>
            <a:pathLst>
              <a:path w="344169" h="2087879">
                <a:moveTo>
                  <a:pt x="343669" y="2087780"/>
                </a:moveTo>
                <a:lnTo>
                  <a:pt x="0" y="2087780"/>
                </a:lnTo>
                <a:lnTo>
                  <a:pt x="0" y="418422"/>
                </a:lnTo>
                <a:lnTo>
                  <a:pt x="51944" y="418422"/>
                </a:lnTo>
                <a:lnTo>
                  <a:pt x="171834" y="0"/>
                </a:lnTo>
                <a:lnTo>
                  <a:pt x="291724" y="418422"/>
                </a:lnTo>
                <a:lnTo>
                  <a:pt x="343669" y="418422"/>
                </a:lnTo>
                <a:lnTo>
                  <a:pt x="343669" y="2087780"/>
                </a:lnTo>
                <a:close/>
              </a:path>
            </a:pathLst>
          </a:custGeom>
          <a:solidFill>
            <a:srgbClr val="D4CD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8" name="bg object 38"/>
          <p:cNvSpPr/>
          <p:nvPr/>
        </p:nvSpPr>
        <p:spPr>
          <a:xfrm>
            <a:off x="0" y="8491796"/>
            <a:ext cx="1630680" cy="1795780"/>
          </a:xfrm>
          <a:custGeom>
            <a:avLst/>
            <a:gdLst/>
            <a:ahLst/>
            <a:cxnLst/>
            <a:rect l="l" t="t" r="r" b="b"/>
            <a:pathLst>
              <a:path w="1630680" h="1795779">
                <a:moveTo>
                  <a:pt x="830774" y="1795202"/>
                </a:moveTo>
                <a:lnTo>
                  <a:pt x="594318" y="1795202"/>
                </a:lnTo>
                <a:lnTo>
                  <a:pt x="594318" y="1790656"/>
                </a:lnTo>
                <a:lnTo>
                  <a:pt x="594067" y="1790656"/>
                </a:lnTo>
                <a:lnTo>
                  <a:pt x="520175" y="1778458"/>
                </a:lnTo>
                <a:lnTo>
                  <a:pt x="447489" y="1760259"/>
                </a:lnTo>
                <a:lnTo>
                  <a:pt x="376511" y="1736199"/>
                </a:lnTo>
                <a:lnTo>
                  <a:pt x="307730" y="1706419"/>
                </a:lnTo>
                <a:lnTo>
                  <a:pt x="241599" y="1671138"/>
                </a:lnTo>
                <a:lnTo>
                  <a:pt x="178749" y="1630704"/>
                </a:lnTo>
                <a:lnTo>
                  <a:pt x="119225" y="1585162"/>
                </a:lnTo>
                <a:lnTo>
                  <a:pt x="63618" y="1534910"/>
                </a:lnTo>
                <a:lnTo>
                  <a:pt x="27673" y="1497662"/>
                </a:lnTo>
                <a:lnTo>
                  <a:pt x="0" y="1465579"/>
                </a:lnTo>
                <a:lnTo>
                  <a:pt x="0" y="332595"/>
                </a:lnTo>
                <a:lnTo>
                  <a:pt x="27666" y="300536"/>
                </a:lnTo>
                <a:lnTo>
                  <a:pt x="63618" y="263308"/>
                </a:lnTo>
                <a:lnTo>
                  <a:pt x="101629" y="228096"/>
                </a:lnTo>
                <a:lnTo>
                  <a:pt x="141300" y="195257"/>
                </a:lnTo>
                <a:lnTo>
                  <a:pt x="182537" y="164829"/>
                </a:lnTo>
                <a:lnTo>
                  <a:pt x="225246" y="136850"/>
                </a:lnTo>
                <a:lnTo>
                  <a:pt x="269333" y="111356"/>
                </a:lnTo>
                <a:lnTo>
                  <a:pt x="314703" y="88386"/>
                </a:lnTo>
                <a:lnTo>
                  <a:pt x="361582" y="67859"/>
                </a:lnTo>
                <a:lnTo>
                  <a:pt x="409226" y="50074"/>
                </a:lnTo>
                <a:lnTo>
                  <a:pt x="457865" y="34925"/>
                </a:lnTo>
                <a:lnTo>
                  <a:pt x="507403" y="22449"/>
                </a:lnTo>
                <a:lnTo>
                  <a:pt x="557749" y="12682"/>
                </a:lnTo>
                <a:lnTo>
                  <a:pt x="608810" y="5660"/>
                </a:lnTo>
                <a:lnTo>
                  <a:pt x="660508" y="1421"/>
                </a:lnTo>
                <a:lnTo>
                  <a:pt x="712637" y="0"/>
                </a:lnTo>
                <a:lnTo>
                  <a:pt x="764900" y="1421"/>
                </a:lnTo>
                <a:lnTo>
                  <a:pt x="816625" y="5660"/>
                </a:lnTo>
                <a:lnTo>
                  <a:pt x="867718" y="12682"/>
                </a:lnTo>
                <a:lnTo>
                  <a:pt x="918087" y="22449"/>
                </a:lnTo>
                <a:lnTo>
                  <a:pt x="967639" y="34925"/>
                </a:lnTo>
                <a:lnTo>
                  <a:pt x="1016281" y="50074"/>
                </a:lnTo>
                <a:lnTo>
                  <a:pt x="1063919" y="67859"/>
                </a:lnTo>
                <a:lnTo>
                  <a:pt x="1110461" y="88245"/>
                </a:lnTo>
                <a:lnTo>
                  <a:pt x="1155813" y="111194"/>
                </a:lnTo>
                <a:lnTo>
                  <a:pt x="1199883" y="136671"/>
                </a:lnTo>
                <a:lnTo>
                  <a:pt x="1242577" y="164639"/>
                </a:lnTo>
                <a:lnTo>
                  <a:pt x="1283802" y="195062"/>
                </a:lnTo>
                <a:lnTo>
                  <a:pt x="1317285" y="222785"/>
                </a:lnTo>
                <a:lnTo>
                  <a:pt x="674574" y="222785"/>
                </a:lnTo>
                <a:lnTo>
                  <a:pt x="645536" y="224896"/>
                </a:lnTo>
                <a:lnTo>
                  <a:pt x="617678" y="228096"/>
                </a:lnTo>
                <a:lnTo>
                  <a:pt x="617403" y="228096"/>
                </a:lnTo>
                <a:lnTo>
                  <a:pt x="587952" y="232736"/>
                </a:lnTo>
                <a:lnTo>
                  <a:pt x="531124" y="245378"/>
                </a:lnTo>
                <a:lnTo>
                  <a:pt x="475646" y="262691"/>
                </a:lnTo>
                <a:lnTo>
                  <a:pt x="421713" y="284613"/>
                </a:lnTo>
                <a:lnTo>
                  <a:pt x="369888" y="310916"/>
                </a:lnTo>
                <a:lnTo>
                  <a:pt x="320352" y="341508"/>
                </a:lnTo>
                <a:lnTo>
                  <a:pt x="273623" y="376068"/>
                </a:lnTo>
                <a:lnTo>
                  <a:pt x="251343" y="394817"/>
                </a:lnTo>
                <a:lnTo>
                  <a:pt x="304946" y="447325"/>
                </a:lnTo>
                <a:lnTo>
                  <a:pt x="197754" y="447325"/>
                </a:lnTo>
                <a:lnTo>
                  <a:pt x="160735" y="491140"/>
                </a:lnTo>
                <a:lnTo>
                  <a:pt x="127615" y="537985"/>
                </a:lnTo>
                <a:lnTo>
                  <a:pt x="98630" y="587502"/>
                </a:lnTo>
                <a:lnTo>
                  <a:pt x="74008" y="639336"/>
                </a:lnTo>
                <a:lnTo>
                  <a:pt x="53919" y="693093"/>
                </a:lnTo>
                <a:lnTo>
                  <a:pt x="38528" y="748384"/>
                </a:lnTo>
                <a:lnTo>
                  <a:pt x="27932" y="804795"/>
                </a:lnTo>
                <a:lnTo>
                  <a:pt x="22230" y="861911"/>
                </a:lnTo>
                <a:lnTo>
                  <a:pt x="1629244" y="861911"/>
                </a:lnTo>
                <a:lnTo>
                  <a:pt x="1630295" y="898927"/>
                </a:lnTo>
                <a:lnTo>
                  <a:pt x="1629239" y="936125"/>
                </a:lnTo>
                <a:lnTo>
                  <a:pt x="22230" y="936125"/>
                </a:lnTo>
                <a:lnTo>
                  <a:pt x="24467" y="964765"/>
                </a:lnTo>
                <a:lnTo>
                  <a:pt x="32611" y="1021517"/>
                </a:lnTo>
                <a:lnTo>
                  <a:pt x="45622" y="1077463"/>
                </a:lnTo>
                <a:lnTo>
                  <a:pt x="63357" y="1131984"/>
                </a:lnTo>
                <a:lnTo>
                  <a:pt x="85751" y="1184877"/>
                </a:lnTo>
                <a:lnTo>
                  <a:pt x="112554" y="1235556"/>
                </a:lnTo>
                <a:lnTo>
                  <a:pt x="143668" y="1283833"/>
                </a:lnTo>
                <a:lnTo>
                  <a:pt x="178748" y="1329175"/>
                </a:lnTo>
                <a:lnTo>
                  <a:pt x="197754" y="1350711"/>
                </a:lnTo>
                <a:lnTo>
                  <a:pt x="305092" y="1350711"/>
                </a:lnTo>
                <a:lnTo>
                  <a:pt x="251489" y="1403219"/>
                </a:lnTo>
                <a:lnTo>
                  <a:pt x="251342" y="1403219"/>
                </a:lnTo>
                <a:lnTo>
                  <a:pt x="273622" y="1421967"/>
                </a:lnTo>
                <a:lnTo>
                  <a:pt x="320353" y="1456527"/>
                </a:lnTo>
                <a:lnTo>
                  <a:pt x="369892" y="1487118"/>
                </a:lnTo>
                <a:lnTo>
                  <a:pt x="421721" y="1513421"/>
                </a:lnTo>
                <a:lnTo>
                  <a:pt x="475660" y="1535344"/>
                </a:lnTo>
                <a:lnTo>
                  <a:pt x="531145" y="1552656"/>
                </a:lnTo>
                <a:lnTo>
                  <a:pt x="587989" y="1565299"/>
                </a:lnTo>
                <a:lnTo>
                  <a:pt x="645613" y="1573139"/>
                </a:lnTo>
                <a:lnTo>
                  <a:pt x="674705" y="1575250"/>
                </a:lnTo>
                <a:lnTo>
                  <a:pt x="1317117" y="1575250"/>
                </a:lnTo>
                <a:lnTo>
                  <a:pt x="1305877" y="1585004"/>
                </a:lnTo>
                <a:lnTo>
                  <a:pt x="1246359" y="1630571"/>
                </a:lnTo>
                <a:lnTo>
                  <a:pt x="1183330" y="1671138"/>
                </a:lnTo>
                <a:lnTo>
                  <a:pt x="1117199" y="1706419"/>
                </a:lnTo>
                <a:lnTo>
                  <a:pt x="1048416" y="1736199"/>
                </a:lnTo>
                <a:lnTo>
                  <a:pt x="977432" y="1760259"/>
                </a:lnTo>
                <a:lnTo>
                  <a:pt x="904724" y="1778458"/>
                </a:lnTo>
                <a:lnTo>
                  <a:pt x="830774" y="1790656"/>
                </a:lnTo>
                <a:lnTo>
                  <a:pt x="830774" y="1795202"/>
                </a:lnTo>
                <a:close/>
              </a:path>
              <a:path w="1630680" h="1795779">
                <a:moveTo>
                  <a:pt x="750372" y="809403"/>
                </a:moveTo>
                <a:lnTo>
                  <a:pt x="674574" y="809403"/>
                </a:lnTo>
                <a:lnTo>
                  <a:pt x="674574" y="222785"/>
                </a:lnTo>
                <a:lnTo>
                  <a:pt x="750372" y="222785"/>
                </a:lnTo>
                <a:lnTo>
                  <a:pt x="750372" y="809403"/>
                </a:lnTo>
                <a:close/>
              </a:path>
              <a:path w="1630680" h="1795779">
                <a:moveTo>
                  <a:pt x="857565" y="809403"/>
                </a:moveTo>
                <a:lnTo>
                  <a:pt x="750372" y="809403"/>
                </a:lnTo>
                <a:lnTo>
                  <a:pt x="1173603" y="394817"/>
                </a:lnTo>
                <a:lnTo>
                  <a:pt x="1151324" y="376068"/>
                </a:lnTo>
                <a:lnTo>
                  <a:pt x="1104595" y="341508"/>
                </a:lnTo>
                <a:lnTo>
                  <a:pt x="1055059" y="310916"/>
                </a:lnTo>
                <a:lnTo>
                  <a:pt x="1003233" y="284613"/>
                </a:lnTo>
                <a:lnTo>
                  <a:pt x="949300" y="262691"/>
                </a:lnTo>
                <a:lnTo>
                  <a:pt x="893821" y="245378"/>
                </a:lnTo>
                <a:lnTo>
                  <a:pt x="836993" y="232736"/>
                </a:lnTo>
                <a:lnTo>
                  <a:pt x="807543" y="228096"/>
                </a:lnTo>
                <a:lnTo>
                  <a:pt x="807268" y="228096"/>
                </a:lnTo>
                <a:lnTo>
                  <a:pt x="779410" y="224896"/>
                </a:lnTo>
                <a:lnTo>
                  <a:pt x="750372" y="222785"/>
                </a:lnTo>
                <a:lnTo>
                  <a:pt x="1317285" y="222785"/>
                </a:lnTo>
                <a:lnTo>
                  <a:pt x="1361475" y="263126"/>
                </a:lnTo>
                <a:lnTo>
                  <a:pt x="1397426" y="300368"/>
                </a:lnTo>
                <a:lnTo>
                  <a:pt x="1430954" y="339228"/>
                </a:lnTo>
                <a:lnTo>
                  <a:pt x="1462020" y="379617"/>
                </a:lnTo>
                <a:lnTo>
                  <a:pt x="1490586" y="421443"/>
                </a:lnTo>
                <a:lnTo>
                  <a:pt x="1506188" y="447325"/>
                </a:lnTo>
                <a:lnTo>
                  <a:pt x="1227193" y="447325"/>
                </a:lnTo>
                <a:lnTo>
                  <a:pt x="857565" y="809403"/>
                </a:lnTo>
                <a:close/>
              </a:path>
              <a:path w="1630680" h="1795779">
                <a:moveTo>
                  <a:pt x="803962" y="861911"/>
                </a:moveTo>
                <a:lnTo>
                  <a:pt x="620985" y="861911"/>
                </a:lnTo>
                <a:lnTo>
                  <a:pt x="197754" y="447325"/>
                </a:lnTo>
                <a:lnTo>
                  <a:pt x="304946" y="447325"/>
                </a:lnTo>
                <a:lnTo>
                  <a:pt x="674574" y="809403"/>
                </a:lnTo>
                <a:lnTo>
                  <a:pt x="857565" y="809403"/>
                </a:lnTo>
                <a:lnTo>
                  <a:pt x="803962" y="861911"/>
                </a:lnTo>
                <a:close/>
              </a:path>
              <a:path w="1630680" h="1795779">
                <a:moveTo>
                  <a:pt x="1629244" y="861911"/>
                </a:moveTo>
                <a:lnTo>
                  <a:pt x="1403045" y="861911"/>
                </a:lnTo>
                <a:lnTo>
                  <a:pt x="1400789" y="833265"/>
                </a:lnTo>
                <a:lnTo>
                  <a:pt x="1397310" y="804795"/>
                </a:lnTo>
                <a:lnTo>
                  <a:pt x="1386681" y="748384"/>
                </a:lnTo>
                <a:lnTo>
                  <a:pt x="1371254" y="693093"/>
                </a:lnTo>
                <a:lnTo>
                  <a:pt x="1351128" y="639336"/>
                </a:lnTo>
                <a:lnTo>
                  <a:pt x="1326467" y="587502"/>
                </a:lnTo>
                <a:lnTo>
                  <a:pt x="1297437" y="537985"/>
                </a:lnTo>
                <a:lnTo>
                  <a:pt x="1264268" y="491140"/>
                </a:lnTo>
                <a:lnTo>
                  <a:pt x="1227192" y="447325"/>
                </a:lnTo>
                <a:lnTo>
                  <a:pt x="1506188" y="447325"/>
                </a:lnTo>
                <a:lnTo>
                  <a:pt x="1540063" y="509050"/>
                </a:lnTo>
                <a:lnTo>
                  <a:pt x="1560898" y="554649"/>
                </a:lnTo>
                <a:lnTo>
                  <a:pt x="1579080" y="601324"/>
                </a:lnTo>
                <a:lnTo>
                  <a:pt x="1594569" y="648986"/>
                </a:lnTo>
                <a:lnTo>
                  <a:pt x="1607328" y="697544"/>
                </a:lnTo>
                <a:lnTo>
                  <a:pt x="1617319" y="746907"/>
                </a:lnTo>
                <a:lnTo>
                  <a:pt x="1624502" y="796986"/>
                </a:lnTo>
                <a:lnTo>
                  <a:pt x="1628841" y="847689"/>
                </a:lnTo>
                <a:lnTo>
                  <a:pt x="1629244" y="861911"/>
                </a:lnTo>
                <a:close/>
              </a:path>
              <a:path w="1630680" h="1795779">
                <a:moveTo>
                  <a:pt x="305092" y="1350711"/>
                </a:moveTo>
                <a:lnTo>
                  <a:pt x="197754" y="1350711"/>
                </a:lnTo>
                <a:lnTo>
                  <a:pt x="621314" y="936125"/>
                </a:lnTo>
                <a:lnTo>
                  <a:pt x="803961" y="936125"/>
                </a:lnTo>
                <a:lnTo>
                  <a:pt x="857564" y="988633"/>
                </a:lnTo>
                <a:lnTo>
                  <a:pt x="674720" y="988633"/>
                </a:lnTo>
                <a:lnTo>
                  <a:pt x="305092" y="1350711"/>
                </a:lnTo>
                <a:close/>
              </a:path>
              <a:path w="1630680" h="1795779">
                <a:moveTo>
                  <a:pt x="1506098" y="1350711"/>
                </a:moveTo>
                <a:lnTo>
                  <a:pt x="1227192" y="1350711"/>
                </a:lnTo>
                <a:lnTo>
                  <a:pt x="1246226" y="1329175"/>
                </a:lnTo>
                <a:lnTo>
                  <a:pt x="1264282" y="1306882"/>
                </a:lnTo>
                <a:lnTo>
                  <a:pt x="1297456" y="1260028"/>
                </a:lnTo>
                <a:lnTo>
                  <a:pt x="1326488" y="1210505"/>
                </a:lnTo>
                <a:lnTo>
                  <a:pt x="1351147" y="1158670"/>
                </a:lnTo>
                <a:lnTo>
                  <a:pt x="1371270" y="1104915"/>
                </a:lnTo>
                <a:lnTo>
                  <a:pt x="1386691" y="1049630"/>
                </a:lnTo>
                <a:lnTo>
                  <a:pt x="1397314" y="993229"/>
                </a:lnTo>
                <a:lnTo>
                  <a:pt x="1403045" y="936125"/>
                </a:lnTo>
                <a:lnTo>
                  <a:pt x="1629239" y="936125"/>
                </a:lnTo>
                <a:lnTo>
                  <a:pt x="1624502" y="1000872"/>
                </a:lnTo>
                <a:lnTo>
                  <a:pt x="1617319" y="1050954"/>
                </a:lnTo>
                <a:lnTo>
                  <a:pt x="1607328" y="1100322"/>
                </a:lnTo>
                <a:lnTo>
                  <a:pt x="1594569" y="1148885"/>
                </a:lnTo>
                <a:lnTo>
                  <a:pt x="1579080" y="1196552"/>
                </a:lnTo>
                <a:lnTo>
                  <a:pt x="1560898" y="1243232"/>
                </a:lnTo>
                <a:lnTo>
                  <a:pt x="1540063" y="1288834"/>
                </a:lnTo>
                <a:lnTo>
                  <a:pt x="1516613" y="1333268"/>
                </a:lnTo>
                <a:lnTo>
                  <a:pt x="1506098" y="1350711"/>
                </a:lnTo>
                <a:close/>
              </a:path>
              <a:path w="1630680" h="1795779">
                <a:moveTo>
                  <a:pt x="750373" y="1575250"/>
                </a:moveTo>
                <a:lnTo>
                  <a:pt x="674720" y="1575250"/>
                </a:lnTo>
                <a:lnTo>
                  <a:pt x="674720" y="988633"/>
                </a:lnTo>
                <a:lnTo>
                  <a:pt x="750372" y="988633"/>
                </a:lnTo>
                <a:lnTo>
                  <a:pt x="750373" y="1575250"/>
                </a:lnTo>
                <a:close/>
              </a:path>
              <a:path w="1630680" h="1795779">
                <a:moveTo>
                  <a:pt x="1317117" y="1575250"/>
                </a:moveTo>
                <a:lnTo>
                  <a:pt x="750373" y="1575250"/>
                </a:lnTo>
                <a:lnTo>
                  <a:pt x="779410" y="1573139"/>
                </a:lnTo>
                <a:lnTo>
                  <a:pt x="808284" y="1569822"/>
                </a:lnTo>
                <a:lnTo>
                  <a:pt x="865540" y="1559570"/>
                </a:lnTo>
                <a:lnTo>
                  <a:pt x="921742" y="1544581"/>
                </a:lnTo>
                <a:lnTo>
                  <a:pt x="976495" y="1524945"/>
                </a:lnTo>
                <a:lnTo>
                  <a:pt x="1029421" y="1500813"/>
                </a:lnTo>
                <a:lnTo>
                  <a:pt x="1080145" y="1472339"/>
                </a:lnTo>
                <a:lnTo>
                  <a:pt x="1128321" y="1439736"/>
                </a:lnTo>
                <a:lnTo>
                  <a:pt x="1173603" y="1403219"/>
                </a:lnTo>
                <a:lnTo>
                  <a:pt x="750372" y="988633"/>
                </a:lnTo>
                <a:lnTo>
                  <a:pt x="857564" y="988633"/>
                </a:lnTo>
                <a:lnTo>
                  <a:pt x="1227192" y="1350711"/>
                </a:lnTo>
                <a:lnTo>
                  <a:pt x="1506098" y="1350711"/>
                </a:lnTo>
                <a:lnTo>
                  <a:pt x="1490586" y="1376442"/>
                </a:lnTo>
                <a:lnTo>
                  <a:pt x="1462020" y="1418266"/>
                </a:lnTo>
                <a:lnTo>
                  <a:pt x="1430954" y="1458649"/>
                </a:lnTo>
                <a:lnTo>
                  <a:pt x="1397426" y="1497500"/>
                </a:lnTo>
                <a:lnTo>
                  <a:pt x="1361475" y="1534728"/>
                </a:lnTo>
                <a:lnTo>
                  <a:pt x="1334166" y="1560455"/>
                </a:lnTo>
                <a:lnTo>
                  <a:pt x="1317117" y="1575250"/>
                </a:lnTo>
                <a:close/>
              </a:path>
            </a:pathLst>
          </a:custGeom>
          <a:solidFill>
            <a:srgbClr val="042A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9" name="bg object 39"/>
          <p:cNvSpPr/>
          <p:nvPr/>
        </p:nvSpPr>
        <p:spPr>
          <a:xfrm>
            <a:off x="2701852" y="9853025"/>
            <a:ext cx="320040" cy="434975"/>
          </a:xfrm>
          <a:custGeom>
            <a:avLst/>
            <a:gdLst/>
            <a:ahLst/>
            <a:cxnLst/>
            <a:rect l="l" t="t" r="r" b="b"/>
            <a:pathLst>
              <a:path w="320039" h="434975">
                <a:moveTo>
                  <a:pt x="0" y="434403"/>
                </a:moveTo>
                <a:lnTo>
                  <a:pt x="319450" y="434403"/>
                </a:lnTo>
                <a:lnTo>
                  <a:pt x="319450" y="0"/>
                </a:lnTo>
                <a:lnTo>
                  <a:pt x="0" y="0"/>
                </a:lnTo>
                <a:lnTo>
                  <a:pt x="0" y="434403"/>
                </a:lnTo>
                <a:close/>
              </a:path>
            </a:pathLst>
          </a:custGeom>
          <a:solidFill>
            <a:srgbClr val="FE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0" name="bg object 40"/>
          <p:cNvSpPr/>
          <p:nvPr/>
        </p:nvSpPr>
        <p:spPr>
          <a:xfrm>
            <a:off x="0" y="7675523"/>
            <a:ext cx="396240" cy="2503805"/>
          </a:xfrm>
          <a:custGeom>
            <a:avLst/>
            <a:gdLst/>
            <a:ahLst/>
            <a:cxnLst/>
            <a:rect l="l" t="t" r="r" b="b"/>
            <a:pathLst>
              <a:path w="396240" h="2503804">
                <a:moveTo>
                  <a:pt x="395706" y="230022"/>
                </a:moveTo>
                <a:lnTo>
                  <a:pt x="127825" y="230022"/>
                </a:lnTo>
                <a:lnTo>
                  <a:pt x="127825" y="163918"/>
                </a:lnTo>
                <a:lnTo>
                  <a:pt x="110109" y="163918"/>
                </a:lnTo>
                <a:lnTo>
                  <a:pt x="110109" y="230022"/>
                </a:lnTo>
                <a:lnTo>
                  <a:pt x="93497" y="230022"/>
                </a:lnTo>
                <a:lnTo>
                  <a:pt x="93497" y="0"/>
                </a:lnTo>
                <a:lnTo>
                  <a:pt x="75742" y="0"/>
                </a:lnTo>
                <a:lnTo>
                  <a:pt x="75742" y="230022"/>
                </a:lnTo>
                <a:lnTo>
                  <a:pt x="0" y="230022"/>
                </a:lnTo>
                <a:lnTo>
                  <a:pt x="0" y="2503779"/>
                </a:lnTo>
                <a:lnTo>
                  <a:pt x="395706" y="2503779"/>
                </a:lnTo>
                <a:lnTo>
                  <a:pt x="395706" y="230022"/>
                </a:lnTo>
                <a:close/>
              </a:path>
            </a:pathLst>
          </a:custGeom>
          <a:solidFill>
            <a:srgbClr val="4087C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1" name="bg object 41"/>
          <p:cNvSpPr/>
          <p:nvPr/>
        </p:nvSpPr>
        <p:spPr>
          <a:xfrm>
            <a:off x="31940" y="8078380"/>
            <a:ext cx="310515" cy="885190"/>
          </a:xfrm>
          <a:custGeom>
            <a:avLst/>
            <a:gdLst/>
            <a:ahLst/>
            <a:cxnLst/>
            <a:rect l="l" t="t" r="r" b="b"/>
            <a:pathLst>
              <a:path w="310515" h="885190">
                <a:moveTo>
                  <a:pt x="310286" y="845845"/>
                </a:moveTo>
                <a:lnTo>
                  <a:pt x="0" y="845845"/>
                </a:lnTo>
                <a:lnTo>
                  <a:pt x="0" y="884834"/>
                </a:lnTo>
                <a:lnTo>
                  <a:pt x="310286" y="884834"/>
                </a:lnTo>
                <a:lnTo>
                  <a:pt x="310286" y="845845"/>
                </a:lnTo>
                <a:close/>
              </a:path>
              <a:path w="310515" h="885190">
                <a:moveTo>
                  <a:pt x="310286" y="725004"/>
                </a:moveTo>
                <a:lnTo>
                  <a:pt x="0" y="725004"/>
                </a:lnTo>
                <a:lnTo>
                  <a:pt x="0" y="763993"/>
                </a:lnTo>
                <a:lnTo>
                  <a:pt x="310286" y="763993"/>
                </a:lnTo>
                <a:lnTo>
                  <a:pt x="310286" y="725004"/>
                </a:lnTo>
                <a:close/>
              </a:path>
              <a:path w="310515" h="885190">
                <a:moveTo>
                  <a:pt x="310286" y="604164"/>
                </a:moveTo>
                <a:lnTo>
                  <a:pt x="0" y="604164"/>
                </a:lnTo>
                <a:lnTo>
                  <a:pt x="0" y="643153"/>
                </a:lnTo>
                <a:lnTo>
                  <a:pt x="310286" y="643153"/>
                </a:lnTo>
                <a:lnTo>
                  <a:pt x="310286" y="604164"/>
                </a:lnTo>
                <a:close/>
              </a:path>
              <a:path w="310515" h="885190">
                <a:moveTo>
                  <a:pt x="310286" y="483323"/>
                </a:moveTo>
                <a:lnTo>
                  <a:pt x="0" y="483323"/>
                </a:lnTo>
                <a:lnTo>
                  <a:pt x="0" y="522312"/>
                </a:lnTo>
                <a:lnTo>
                  <a:pt x="310286" y="522312"/>
                </a:lnTo>
                <a:lnTo>
                  <a:pt x="310286" y="483323"/>
                </a:lnTo>
                <a:close/>
              </a:path>
              <a:path w="310515" h="885190">
                <a:moveTo>
                  <a:pt x="310286" y="362521"/>
                </a:moveTo>
                <a:lnTo>
                  <a:pt x="0" y="362521"/>
                </a:lnTo>
                <a:lnTo>
                  <a:pt x="0" y="401510"/>
                </a:lnTo>
                <a:lnTo>
                  <a:pt x="310286" y="401510"/>
                </a:lnTo>
                <a:lnTo>
                  <a:pt x="310286" y="362521"/>
                </a:lnTo>
                <a:close/>
              </a:path>
              <a:path w="310515" h="885190">
                <a:moveTo>
                  <a:pt x="310286" y="241681"/>
                </a:moveTo>
                <a:lnTo>
                  <a:pt x="0" y="241681"/>
                </a:lnTo>
                <a:lnTo>
                  <a:pt x="0" y="280670"/>
                </a:lnTo>
                <a:lnTo>
                  <a:pt x="310286" y="280670"/>
                </a:lnTo>
                <a:lnTo>
                  <a:pt x="310286" y="241681"/>
                </a:lnTo>
                <a:close/>
              </a:path>
              <a:path w="310515" h="885190">
                <a:moveTo>
                  <a:pt x="310286" y="120840"/>
                </a:moveTo>
                <a:lnTo>
                  <a:pt x="0" y="120840"/>
                </a:lnTo>
                <a:lnTo>
                  <a:pt x="0" y="159829"/>
                </a:lnTo>
                <a:lnTo>
                  <a:pt x="310286" y="159829"/>
                </a:lnTo>
                <a:lnTo>
                  <a:pt x="310286" y="120840"/>
                </a:lnTo>
                <a:close/>
              </a:path>
              <a:path w="310515" h="885190">
                <a:moveTo>
                  <a:pt x="310286" y="0"/>
                </a:moveTo>
                <a:lnTo>
                  <a:pt x="0" y="0"/>
                </a:lnTo>
                <a:lnTo>
                  <a:pt x="0" y="38989"/>
                </a:lnTo>
                <a:lnTo>
                  <a:pt x="310286" y="38989"/>
                </a:lnTo>
                <a:lnTo>
                  <a:pt x="310286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2" name="bg object 42"/>
          <p:cNvSpPr/>
          <p:nvPr/>
        </p:nvSpPr>
        <p:spPr>
          <a:xfrm>
            <a:off x="1139621" y="6782993"/>
            <a:ext cx="591820" cy="3504565"/>
          </a:xfrm>
          <a:custGeom>
            <a:avLst/>
            <a:gdLst/>
            <a:ahLst/>
            <a:cxnLst/>
            <a:rect l="l" t="t" r="r" b="b"/>
            <a:pathLst>
              <a:path w="591819" h="3504565">
                <a:moveTo>
                  <a:pt x="591375" y="886587"/>
                </a:moveTo>
                <a:lnTo>
                  <a:pt x="489280" y="886587"/>
                </a:lnTo>
                <a:lnTo>
                  <a:pt x="489280" y="725271"/>
                </a:lnTo>
                <a:lnTo>
                  <a:pt x="420420" y="725271"/>
                </a:lnTo>
                <a:lnTo>
                  <a:pt x="420420" y="580466"/>
                </a:lnTo>
                <a:lnTo>
                  <a:pt x="274078" y="580466"/>
                </a:lnTo>
                <a:lnTo>
                  <a:pt x="274078" y="0"/>
                </a:lnTo>
                <a:lnTo>
                  <a:pt x="244817" y="0"/>
                </a:lnTo>
                <a:lnTo>
                  <a:pt x="244817" y="580466"/>
                </a:lnTo>
                <a:lnTo>
                  <a:pt x="167386" y="580466"/>
                </a:lnTo>
                <a:lnTo>
                  <a:pt x="167386" y="725271"/>
                </a:lnTo>
                <a:lnTo>
                  <a:pt x="98526" y="725271"/>
                </a:lnTo>
                <a:lnTo>
                  <a:pt x="98526" y="886587"/>
                </a:lnTo>
                <a:lnTo>
                  <a:pt x="0" y="886587"/>
                </a:lnTo>
                <a:lnTo>
                  <a:pt x="0" y="3504438"/>
                </a:lnTo>
                <a:lnTo>
                  <a:pt x="591375" y="3504438"/>
                </a:lnTo>
                <a:lnTo>
                  <a:pt x="591375" y="886587"/>
                </a:lnTo>
                <a:close/>
              </a:path>
            </a:pathLst>
          </a:custGeom>
          <a:solidFill>
            <a:srgbClr val="F6B42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3" name="bg object 43"/>
          <p:cNvSpPr/>
          <p:nvPr/>
        </p:nvSpPr>
        <p:spPr>
          <a:xfrm>
            <a:off x="2121941" y="8380882"/>
            <a:ext cx="580390" cy="1906905"/>
          </a:xfrm>
          <a:custGeom>
            <a:avLst/>
            <a:gdLst/>
            <a:ahLst/>
            <a:cxnLst/>
            <a:rect l="l" t="t" r="r" b="b"/>
            <a:pathLst>
              <a:path w="580389" h="1906904">
                <a:moveTo>
                  <a:pt x="579907" y="355650"/>
                </a:moveTo>
                <a:lnTo>
                  <a:pt x="91211" y="355650"/>
                </a:lnTo>
                <a:lnTo>
                  <a:pt x="91211" y="260388"/>
                </a:lnTo>
                <a:lnTo>
                  <a:pt x="80949" y="260388"/>
                </a:lnTo>
                <a:lnTo>
                  <a:pt x="80949" y="355650"/>
                </a:lnTo>
                <a:lnTo>
                  <a:pt x="57023" y="355650"/>
                </a:lnTo>
                <a:lnTo>
                  <a:pt x="57023" y="260388"/>
                </a:lnTo>
                <a:lnTo>
                  <a:pt x="57023" y="0"/>
                </a:lnTo>
                <a:lnTo>
                  <a:pt x="42367" y="0"/>
                </a:lnTo>
                <a:lnTo>
                  <a:pt x="42367" y="260388"/>
                </a:lnTo>
                <a:lnTo>
                  <a:pt x="42367" y="355650"/>
                </a:lnTo>
                <a:lnTo>
                  <a:pt x="0" y="355650"/>
                </a:lnTo>
                <a:lnTo>
                  <a:pt x="0" y="1906549"/>
                </a:lnTo>
                <a:lnTo>
                  <a:pt x="579907" y="1906549"/>
                </a:lnTo>
                <a:lnTo>
                  <a:pt x="579907" y="355650"/>
                </a:lnTo>
                <a:close/>
              </a:path>
            </a:pathLst>
          </a:custGeom>
          <a:solidFill>
            <a:srgbClr val="042A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4" name="bg object 44"/>
          <p:cNvSpPr/>
          <p:nvPr/>
        </p:nvSpPr>
        <p:spPr>
          <a:xfrm>
            <a:off x="2452675" y="8801226"/>
            <a:ext cx="467359" cy="1485900"/>
          </a:xfrm>
          <a:custGeom>
            <a:avLst/>
            <a:gdLst/>
            <a:ahLst/>
            <a:cxnLst/>
            <a:rect l="l" t="t" r="r" b="b"/>
            <a:pathLst>
              <a:path w="467360" h="1485900">
                <a:moveTo>
                  <a:pt x="52641" y="1413738"/>
                </a:moveTo>
                <a:lnTo>
                  <a:pt x="0" y="1413738"/>
                </a:lnTo>
                <a:lnTo>
                  <a:pt x="0" y="1485773"/>
                </a:lnTo>
                <a:lnTo>
                  <a:pt x="52641" y="1485773"/>
                </a:lnTo>
                <a:lnTo>
                  <a:pt x="52641" y="1413738"/>
                </a:lnTo>
                <a:close/>
              </a:path>
              <a:path w="467360" h="1485900">
                <a:moveTo>
                  <a:pt x="52641" y="1305001"/>
                </a:moveTo>
                <a:lnTo>
                  <a:pt x="0" y="1305001"/>
                </a:lnTo>
                <a:lnTo>
                  <a:pt x="0" y="1380350"/>
                </a:lnTo>
                <a:lnTo>
                  <a:pt x="52641" y="1380350"/>
                </a:lnTo>
                <a:lnTo>
                  <a:pt x="52641" y="1305001"/>
                </a:lnTo>
                <a:close/>
              </a:path>
              <a:path w="467360" h="1485900">
                <a:moveTo>
                  <a:pt x="52641" y="1196289"/>
                </a:moveTo>
                <a:lnTo>
                  <a:pt x="0" y="1196289"/>
                </a:lnTo>
                <a:lnTo>
                  <a:pt x="0" y="1271638"/>
                </a:lnTo>
                <a:lnTo>
                  <a:pt x="52641" y="1271638"/>
                </a:lnTo>
                <a:lnTo>
                  <a:pt x="52641" y="1196289"/>
                </a:lnTo>
                <a:close/>
              </a:path>
              <a:path w="467360" h="1485900">
                <a:moveTo>
                  <a:pt x="52641" y="1087551"/>
                </a:moveTo>
                <a:lnTo>
                  <a:pt x="0" y="1087551"/>
                </a:lnTo>
                <a:lnTo>
                  <a:pt x="0" y="1162888"/>
                </a:lnTo>
                <a:lnTo>
                  <a:pt x="52641" y="1162888"/>
                </a:lnTo>
                <a:lnTo>
                  <a:pt x="52641" y="1087551"/>
                </a:lnTo>
                <a:close/>
              </a:path>
              <a:path w="467360" h="1485900">
                <a:moveTo>
                  <a:pt x="52641" y="978801"/>
                </a:moveTo>
                <a:lnTo>
                  <a:pt x="0" y="978801"/>
                </a:lnTo>
                <a:lnTo>
                  <a:pt x="0" y="1054150"/>
                </a:lnTo>
                <a:lnTo>
                  <a:pt x="52641" y="1054150"/>
                </a:lnTo>
                <a:lnTo>
                  <a:pt x="52641" y="978801"/>
                </a:lnTo>
                <a:close/>
              </a:path>
              <a:path w="467360" h="1485900">
                <a:moveTo>
                  <a:pt x="52641" y="870102"/>
                </a:moveTo>
                <a:lnTo>
                  <a:pt x="0" y="870102"/>
                </a:lnTo>
                <a:lnTo>
                  <a:pt x="0" y="945438"/>
                </a:lnTo>
                <a:lnTo>
                  <a:pt x="52641" y="945438"/>
                </a:lnTo>
                <a:lnTo>
                  <a:pt x="52641" y="870102"/>
                </a:lnTo>
                <a:close/>
              </a:path>
              <a:path w="467360" h="1485900">
                <a:moveTo>
                  <a:pt x="52641" y="761352"/>
                </a:moveTo>
                <a:lnTo>
                  <a:pt x="0" y="761352"/>
                </a:lnTo>
                <a:lnTo>
                  <a:pt x="0" y="836701"/>
                </a:lnTo>
                <a:lnTo>
                  <a:pt x="52641" y="836701"/>
                </a:lnTo>
                <a:lnTo>
                  <a:pt x="52641" y="761352"/>
                </a:lnTo>
                <a:close/>
              </a:path>
              <a:path w="467360" h="1485900">
                <a:moveTo>
                  <a:pt x="52641" y="652348"/>
                </a:moveTo>
                <a:lnTo>
                  <a:pt x="0" y="652348"/>
                </a:lnTo>
                <a:lnTo>
                  <a:pt x="0" y="727697"/>
                </a:lnTo>
                <a:lnTo>
                  <a:pt x="52641" y="727697"/>
                </a:lnTo>
                <a:lnTo>
                  <a:pt x="52641" y="652348"/>
                </a:lnTo>
                <a:close/>
              </a:path>
              <a:path w="467360" h="1485900">
                <a:moveTo>
                  <a:pt x="52641" y="543610"/>
                </a:moveTo>
                <a:lnTo>
                  <a:pt x="0" y="543610"/>
                </a:lnTo>
                <a:lnTo>
                  <a:pt x="0" y="618959"/>
                </a:lnTo>
                <a:lnTo>
                  <a:pt x="52641" y="618959"/>
                </a:lnTo>
                <a:lnTo>
                  <a:pt x="52641" y="543610"/>
                </a:lnTo>
                <a:close/>
              </a:path>
              <a:path w="467360" h="1485900">
                <a:moveTo>
                  <a:pt x="52641" y="434898"/>
                </a:moveTo>
                <a:lnTo>
                  <a:pt x="0" y="434898"/>
                </a:lnTo>
                <a:lnTo>
                  <a:pt x="0" y="510247"/>
                </a:lnTo>
                <a:lnTo>
                  <a:pt x="52641" y="510247"/>
                </a:lnTo>
                <a:lnTo>
                  <a:pt x="52641" y="434898"/>
                </a:lnTo>
                <a:close/>
              </a:path>
              <a:path w="467360" h="1485900">
                <a:moveTo>
                  <a:pt x="52641" y="326161"/>
                </a:moveTo>
                <a:lnTo>
                  <a:pt x="0" y="326161"/>
                </a:lnTo>
                <a:lnTo>
                  <a:pt x="0" y="401510"/>
                </a:lnTo>
                <a:lnTo>
                  <a:pt x="52641" y="401510"/>
                </a:lnTo>
                <a:lnTo>
                  <a:pt x="52641" y="326161"/>
                </a:lnTo>
                <a:close/>
              </a:path>
              <a:path w="467360" h="1485900">
                <a:moveTo>
                  <a:pt x="52641" y="217449"/>
                </a:moveTo>
                <a:lnTo>
                  <a:pt x="0" y="217449"/>
                </a:lnTo>
                <a:lnTo>
                  <a:pt x="0" y="292798"/>
                </a:lnTo>
                <a:lnTo>
                  <a:pt x="52641" y="292798"/>
                </a:lnTo>
                <a:lnTo>
                  <a:pt x="52641" y="217449"/>
                </a:lnTo>
                <a:close/>
              </a:path>
              <a:path w="467360" h="1485900">
                <a:moveTo>
                  <a:pt x="52641" y="108712"/>
                </a:moveTo>
                <a:lnTo>
                  <a:pt x="0" y="108712"/>
                </a:lnTo>
                <a:lnTo>
                  <a:pt x="0" y="184048"/>
                </a:lnTo>
                <a:lnTo>
                  <a:pt x="52641" y="184048"/>
                </a:lnTo>
                <a:lnTo>
                  <a:pt x="52641" y="108712"/>
                </a:lnTo>
                <a:close/>
              </a:path>
              <a:path w="467360" h="1485900">
                <a:moveTo>
                  <a:pt x="52641" y="0"/>
                </a:moveTo>
                <a:lnTo>
                  <a:pt x="0" y="0"/>
                </a:lnTo>
                <a:lnTo>
                  <a:pt x="0" y="75349"/>
                </a:lnTo>
                <a:lnTo>
                  <a:pt x="52641" y="75349"/>
                </a:lnTo>
                <a:lnTo>
                  <a:pt x="52641" y="0"/>
                </a:lnTo>
                <a:close/>
              </a:path>
              <a:path w="467360" h="1485900">
                <a:moveTo>
                  <a:pt x="115989" y="1413738"/>
                </a:moveTo>
                <a:lnTo>
                  <a:pt x="63347" y="1413738"/>
                </a:lnTo>
                <a:lnTo>
                  <a:pt x="63347" y="1485773"/>
                </a:lnTo>
                <a:lnTo>
                  <a:pt x="115989" y="1485773"/>
                </a:lnTo>
                <a:lnTo>
                  <a:pt x="115989" y="1413738"/>
                </a:lnTo>
                <a:close/>
              </a:path>
              <a:path w="467360" h="1485900">
                <a:moveTo>
                  <a:pt x="115989" y="1305001"/>
                </a:moveTo>
                <a:lnTo>
                  <a:pt x="63347" y="1305001"/>
                </a:lnTo>
                <a:lnTo>
                  <a:pt x="63347" y="1380350"/>
                </a:lnTo>
                <a:lnTo>
                  <a:pt x="115989" y="1380350"/>
                </a:lnTo>
                <a:lnTo>
                  <a:pt x="115989" y="1305001"/>
                </a:lnTo>
                <a:close/>
              </a:path>
              <a:path w="467360" h="1485900">
                <a:moveTo>
                  <a:pt x="115989" y="1196289"/>
                </a:moveTo>
                <a:lnTo>
                  <a:pt x="63347" y="1196289"/>
                </a:lnTo>
                <a:lnTo>
                  <a:pt x="63347" y="1271638"/>
                </a:lnTo>
                <a:lnTo>
                  <a:pt x="115989" y="1271638"/>
                </a:lnTo>
                <a:lnTo>
                  <a:pt x="115989" y="1196289"/>
                </a:lnTo>
                <a:close/>
              </a:path>
              <a:path w="467360" h="1485900">
                <a:moveTo>
                  <a:pt x="115989" y="1087551"/>
                </a:moveTo>
                <a:lnTo>
                  <a:pt x="63347" y="1087551"/>
                </a:lnTo>
                <a:lnTo>
                  <a:pt x="63347" y="1162888"/>
                </a:lnTo>
                <a:lnTo>
                  <a:pt x="115989" y="1162888"/>
                </a:lnTo>
                <a:lnTo>
                  <a:pt x="115989" y="1087551"/>
                </a:lnTo>
                <a:close/>
              </a:path>
              <a:path w="467360" h="1485900">
                <a:moveTo>
                  <a:pt x="115989" y="978801"/>
                </a:moveTo>
                <a:lnTo>
                  <a:pt x="63347" y="978801"/>
                </a:lnTo>
                <a:lnTo>
                  <a:pt x="63347" y="1054150"/>
                </a:lnTo>
                <a:lnTo>
                  <a:pt x="115989" y="1054150"/>
                </a:lnTo>
                <a:lnTo>
                  <a:pt x="115989" y="978801"/>
                </a:lnTo>
                <a:close/>
              </a:path>
              <a:path w="467360" h="1485900">
                <a:moveTo>
                  <a:pt x="115989" y="870102"/>
                </a:moveTo>
                <a:lnTo>
                  <a:pt x="63347" y="870102"/>
                </a:lnTo>
                <a:lnTo>
                  <a:pt x="63347" y="945438"/>
                </a:lnTo>
                <a:lnTo>
                  <a:pt x="115989" y="945438"/>
                </a:lnTo>
                <a:lnTo>
                  <a:pt x="115989" y="870102"/>
                </a:lnTo>
                <a:close/>
              </a:path>
              <a:path w="467360" h="1485900">
                <a:moveTo>
                  <a:pt x="115989" y="761352"/>
                </a:moveTo>
                <a:lnTo>
                  <a:pt x="63347" y="761352"/>
                </a:lnTo>
                <a:lnTo>
                  <a:pt x="63347" y="836701"/>
                </a:lnTo>
                <a:lnTo>
                  <a:pt x="115989" y="836701"/>
                </a:lnTo>
                <a:lnTo>
                  <a:pt x="115989" y="761352"/>
                </a:lnTo>
                <a:close/>
              </a:path>
              <a:path w="467360" h="1485900">
                <a:moveTo>
                  <a:pt x="115989" y="652348"/>
                </a:moveTo>
                <a:lnTo>
                  <a:pt x="63347" y="652348"/>
                </a:lnTo>
                <a:lnTo>
                  <a:pt x="63347" y="727697"/>
                </a:lnTo>
                <a:lnTo>
                  <a:pt x="115989" y="727697"/>
                </a:lnTo>
                <a:lnTo>
                  <a:pt x="115989" y="652348"/>
                </a:lnTo>
                <a:close/>
              </a:path>
              <a:path w="467360" h="1485900">
                <a:moveTo>
                  <a:pt x="115989" y="543610"/>
                </a:moveTo>
                <a:lnTo>
                  <a:pt x="63347" y="543610"/>
                </a:lnTo>
                <a:lnTo>
                  <a:pt x="63347" y="618959"/>
                </a:lnTo>
                <a:lnTo>
                  <a:pt x="115989" y="618959"/>
                </a:lnTo>
                <a:lnTo>
                  <a:pt x="115989" y="543610"/>
                </a:lnTo>
                <a:close/>
              </a:path>
              <a:path w="467360" h="1485900">
                <a:moveTo>
                  <a:pt x="115989" y="434898"/>
                </a:moveTo>
                <a:lnTo>
                  <a:pt x="63347" y="434898"/>
                </a:lnTo>
                <a:lnTo>
                  <a:pt x="63347" y="510247"/>
                </a:lnTo>
                <a:lnTo>
                  <a:pt x="115989" y="510247"/>
                </a:lnTo>
                <a:lnTo>
                  <a:pt x="115989" y="434898"/>
                </a:lnTo>
                <a:close/>
              </a:path>
              <a:path w="467360" h="1485900">
                <a:moveTo>
                  <a:pt x="115989" y="326161"/>
                </a:moveTo>
                <a:lnTo>
                  <a:pt x="63347" y="326161"/>
                </a:lnTo>
                <a:lnTo>
                  <a:pt x="63347" y="401510"/>
                </a:lnTo>
                <a:lnTo>
                  <a:pt x="115989" y="401510"/>
                </a:lnTo>
                <a:lnTo>
                  <a:pt x="115989" y="326161"/>
                </a:lnTo>
                <a:close/>
              </a:path>
              <a:path w="467360" h="1485900">
                <a:moveTo>
                  <a:pt x="115989" y="217449"/>
                </a:moveTo>
                <a:lnTo>
                  <a:pt x="63347" y="217449"/>
                </a:lnTo>
                <a:lnTo>
                  <a:pt x="63347" y="292798"/>
                </a:lnTo>
                <a:lnTo>
                  <a:pt x="115989" y="292798"/>
                </a:lnTo>
                <a:lnTo>
                  <a:pt x="115989" y="217449"/>
                </a:lnTo>
                <a:close/>
              </a:path>
              <a:path w="467360" h="1485900">
                <a:moveTo>
                  <a:pt x="115989" y="108712"/>
                </a:moveTo>
                <a:lnTo>
                  <a:pt x="63347" y="108712"/>
                </a:lnTo>
                <a:lnTo>
                  <a:pt x="63347" y="184048"/>
                </a:lnTo>
                <a:lnTo>
                  <a:pt x="115989" y="184048"/>
                </a:lnTo>
                <a:lnTo>
                  <a:pt x="115989" y="108712"/>
                </a:lnTo>
                <a:close/>
              </a:path>
              <a:path w="467360" h="1485900">
                <a:moveTo>
                  <a:pt x="115989" y="0"/>
                </a:moveTo>
                <a:lnTo>
                  <a:pt x="63347" y="0"/>
                </a:lnTo>
                <a:lnTo>
                  <a:pt x="63347" y="75349"/>
                </a:lnTo>
                <a:lnTo>
                  <a:pt x="115989" y="75349"/>
                </a:lnTo>
                <a:lnTo>
                  <a:pt x="115989" y="0"/>
                </a:lnTo>
                <a:close/>
              </a:path>
              <a:path w="467360" h="1485900">
                <a:moveTo>
                  <a:pt x="179324" y="1413738"/>
                </a:moveTo>
                <a:lnTo>
                  <a:pt x="126682" y="1413738"/>
                </a:lnTo>
                <a:lnTo>
                  <a:pt x="126682" y="1485773"/>
                </a:lnTo>
                <a:lnTo>
                  <a:pt x="179324" y="1485773"/>
                </a:lnTo>
                <a:lnTo>
                  <a:pt x="179324" y="1413738"/>
                </a:lnTo>
                <a:close/>
              </a:path>
              <a:path w="467360" h="1485900">
                <a:moveTo>
                  <a:pt x="179324" y="1305001"/>
                </a:moveTo>
                <a:lnTo>
                  <a:pt x="126682" y="1305001"/>
                </a:lnTo>
                <a:lnTo>
                  <a:pt x="126682" y="1380350"/>
                </a:lnTo>
                <a:lnTo>
                  <a:pt x="179324" y="1380350"/>
                </a:lnTo>
                <a:lnTo>
                  <a:pt x="179324" y="1305001"/>
                </a:lnTo>
                <a:close/>
              </a:path>
              <a:path w="467360" h="1485900">
                <a:moveTo>
                  <a:pt x="179324" y="1196289"/>
                </a:moveTo>
                <a:lnTo>
                  <a:pt x="126682" y="1196289"/>
                </a:lnTo>
                <a:lnTo>
                  <a:pt x="126682" y="1271638"/>
                </a:lnTo>
                <a:lnTo>
                  <a:pt x="179324" y="1271638"/>
                </a:lnTo>
                <a:lnTo>
                  <a:pt x="179324" y="1196289"/>
                </a:lnTo>
                <a:close/>
              </a:path>
              <a:path w="467360" h="1485900">
                <a:moveTo>
                  <a:pt x="179324" y="1087551"/>
                </a:moveTo>
                <a:lnTo>
                  <a:pt x="126682" y="1087551"/>
                </a:lnTo>
                <a:lnTo>
                  <a:pt x="126682" y="1162888"/>
                </a:lnTo>
                <a:lnTo>
                  <a:pt x="179324" y="1162888"/>
                </a:lnTo>
                <a:lnTo>
                  <a:pt x="179324" y="1087551"/>
                </a:lnTo>
                <a:close/>
              </a:path>
              <a:path w="467360" h="1485900">
                <a:moveTo>
                  <a:pt x="179324" y="978801"/>
                </a:moveTo>
                <a:lnTo>
                  <a:pt x="126682" y="978801"/>
                </a:lnTo>
                <a:lnTo>
                  <a:pt x="126682" y="1054150"/>
                </a:lnTo>
                <a:lnTo>
                  <a:pt x="179324" y="1054150"/>
                </a:lnTo>
                <a:lnTo>
                  <a:pt x="179324" y="978801"/>
                </a:lnTo>
                <a:close/>
              </a:path>
              <a:path w="467360" h="1485900">
                <a:moveTo>
                  <a:pt x="179324" y="870102"/>
                </a:moveTo>
                <a:lnTo>
                  <a:pt x="126682" y="870102"/>
                </a:lnTo>
                <a:lnTo>
                  <a:pt x="126682" y="945438"/>
                </a:lnTo>
                <a:lnTo>
                  <a:pt x="179324" y="945438"/>
                </a:lnTo>
                <a:lnTo>
                  <a:pt x="179324" y="870102"/>
                </a:lnTo>
                <a:close/>
              </a:path>
              <a:path w="467360" h="1485900">
                <a:moveTo>
                  <a:pt x="179324" y="761352"/>
                </a:moveTo>
                <a:lnTo>
                  <a:pt x="126682" y="761352"/>
                </a:lnTo>
                <a:lnTo>
                  <a:pt x="126682" y="836701"/>
                </a:lnTo>
                <a:lnTo>
                  <a:pt x="179324" y="836701"/>
                </a:lnTo>
                <a:lnTo>
                  <a:pt x="179324" y="761352"/>
                </a:lnTo>
                <a:close/>
              </a:path>
              <a:path w="467360" h="1485900">
                <a:moveTo>
                  <a:pt x="179324" y="652348"/>
                </a:moveTo>
                <a:lnTo>
                  <a:pt x="126682" y="652348"/>
                </a:lnTo>
                <a:lnTo>
                  <a:pt x="126682" y="727697"/>
                </a:lnTo>
                <a:lnTo>
                  <a:pt x="179324" y="727697"/>
                </a:lnTo>
                <a:lnTo>
                  <a:pt x="179324" y="652348"/>
                </a:lnTo>
                <a:close/>
              </a:path>
              <a:path w="467360" h="1485900">
                <a:moveTo>
                  <a:pt x="179324" y="543610"/>
                </a:moveTo>
                <a:lnTo>
                  <a:pt x="126682" y="543610"/>
                </a:lnTo>
                <a:lnTo>
                  <a:pt x="126682" y="618959"/>
                </a:lnTo>
                <a:lnTo>
                  <a:pt x="179324" y="618959"/>
                </a:lnTo>
                <a:lnTo>
                  <a:pt x="179324" y="543610"/>
                </a:lnTo>
                <a:close/>
              </a:path>
              <a:path w="467360" h="1485900">
                <a:moveTo>
                  <a:pt x="179324" y="434898"/>
                </a:moveTo>
                <a:lnTo>
                  <a:pt x="126682" y="434898"/>
                </a:lnTo>
                <a:lnTo>
                  <a:pt x="126682" y="510247"/>
                </a:lnTo>
                <a:lnTo>
                  <a:pt x="179324" y="510247"/>
                </a:lnTo>
                <a:lnTo>
                  <a:pt x="179324" y="434898"/>
                </a:lnTo>
                <a:close/>
              </a:path>
              <a:path w="467360" h="1485900">
                <a:moveTo>
                  <a:pt x="179324" y="326161"/>
                </a:moveTo>
                <a:lnTo>
                  <a:pt x="126682" y="326161"/>
                </a:lnTo>
                <a:lnTo>
                  <a:pt x="126682" y="401510"/>
                </a:lnTo>
                <a:lnTo>
                  <a:pt x="179324" y="401510"/>
                </a:lnTo>
                <a:lnTo>
                  <a:pt x="179324" y="326161"/>
                </a:lnTo>
                <a:close/>
              </a:path>
              <a:path w="467360" h="1485900">
                <a:moveTo>
                  <a:pt x="179324" y="217449"/>
                </a:moveTo>
                <a:lnTo>
                  <a:pt x="126682" y="217449"/>
                </a:lnTo>
                <a:lnTo>
                  <a:pt x="126682" y="292798"/>
                </a:lnTo>
                <a:lnTo>
                  <a:pt x="179324" y="292798"/>
                </a:lnTo>
                <a:lnTo>
                  <a:pt x="179324" y="217449"/>
                </a:lnTo>
                <a:close/>
              </a:path>
              <a:path w="467360" h="1485900">
                <a:moveTo>
                  <a:pt x="179324" y="108712"/>
                </a:moveTo>
                <a:lnTo>
                  <a:pt x="126682" y="108712"/>
                </a:lnTo>
                <a:lnTo>
                  <a:pt x="126682" y="184048"/>
                </a:lnTo>
                <a:lnTo>
                  <a:pt x="179324" y="184048"/>
                </a:lnTo>
                <a:lnTo>
                  <a:pt x="179324" y="108712"/>
                </a:lnTo>
                <a:close/>
              </a:path>
              <a:path w="467360" h="1485900">
                <a:moveTo>
                  <a:pt x="179324" y="0"/>
                </a:moveTo>
                <a:lnTo>
                  <a:pt x="126682" y="0"/>
                </a:lnTo>
                <a:lnTo>
                  <a:pt x="126682" y="75349"/>
                </a:lnTo>
                <a:lnTo>
                  <a:pt x="179324" y="75349"/>
                </a:lnTo>
                <a:lnTo>
                  <a:pt x="179324" y="0"/>
                </a:lnTo>
                <a:close/>
              </a:path>
              <a:path w="467360" h="1485900">
                <a:moveTo>
                  <a:pt x="340461" y="1464856"/>
                </a:moveTo>
                <a:lnTo>
                  <a:pt x="287820" y="1464856"/>
                </a:lnTo>
                <a:lnTo>
                  <a:pt x="287820" y="1485773"/>
                </a:lnTo>
                <a:lnTo>
                  <a:pt x="340461" y="1485773"/>
                </a:lnTo>
                <a:lnTo>
                  <a:pt x="340461" y="1464856"/>
                </a:lnTo>
                <a:close/>
              </a:path>
              <a:path w="467360" h="1485900">
                <a:moveTo>
                  <a:pt x="340461" y="1404899"/>
                </a:moveTo>
                <a:lnTo>
                  <a:pt x="287820" y="1404899"/>
                </a:lnTo>
                <a:lnTo>
                  <a:pt x="287820" y="1446441"/>
                </a:lnTo>
                <a:lnTo>
                  <a:pt x="340461" y="1446441"/>
                </a:lnTo>
                <a:lnTo>
                  <a:pt x="340461" y="1404899"/>
                </a:lnTo>
                <a:close/>
              </a:path>
              <a:path w="467360" h="1485900">
                <a:moveTo>
                  <a:pt x="340461" y="1344904"/>
                </a:moveTo>
                <a:lnTo>
                  <a:pt x="287820" y="1344904"/>
                </a:lnTo>
                <a:lnTo>
                  <a:pt x="287820" y="1386446"/>
                </a:lnTo>
                <a:lnTo>
                  <a:pt x="340461" y="1386446"/>
                </a:lnTo>
                <a:lnTo>
                  <a:pt x="340461" y="1344904"/>
                </a:lnTo>
                <a:close/>
              </a:path>
              <a:path w="467360" h="1485900">
                <a:moveTo>
                  <a:pt x="340461" y="1284897"/>
                </a:moveTo>
                <a:lnTo>
                  <a:pt x="287820" y="1284897"/>
                </a:lnTo>
                <a:lnTo>
                  <a:pt x="287820" y="1326451"/>
                </a:lnTo>
                <a:lnTo>
                  <a:pt x="340461" y="1326451"/>
                </a:lnTo>
                <a:lnTo>
                  <a:pt x="340461" y="1284897"/>
                </a:lnTo>
                <a:close/>
              </a:path>
              <a:path w="467360" h="1485900">
                <a:moveTo>
                  <a:pt x="340461" y="1224902"/>
                </a:moveTo>
                <a:lnTo>
                  <a:pt x="287820" y="1224902"/>
                </a:lnTo>
                <a:lnTo>
                  <a:pt x="287820" y="1266444"/>
                </a:lnTo>
                <a:lnTo>
                  <a:pt x="340461" y="1266444"/>
                </a:lnTo>
                <a:lnTo>
                  <a:pt x="340461" y="1224902"/>
                </a:lnTo>
                <a:close/>
              </a:path>
              <a:path w="467360" h="1485900">
                <a:moveTo>
                  <a:pt x="340461" y="1164907"/>
                </a:moveTo>
                <a:lnTo>
                  <a:pt x="287820" y="1164907"/>
                </a:lnTo>
                <a:lnTo>
                  <a:pt x="287820" y="1206449"/>
                </a:lnTo>
                <a:lnTo>
                  <a:pt x="340461" y="1206449"/>
                </a:lnTo>
                <a:lnTo>
                  <a:pt x="340461" y="1164907"/>
                </a:lnTo>
                <a:close/>
              </a:path>
              <a:path w="467360" h="1485900">
                <a:moveTo>
                  <a:pt x="403796" y="1464856"/>
                </a:moveTo>
                <a:lnTo>
                  <a:pt x="351167" y="1464856"/>
                </a:lnTo>
                <a:lnTo>
                  <a:pt x="351167" y="1485773"/>
                </a:lnTo>
                <a:lnTo>
                  <a:pt x="403796" y="1485773"/>
                </a:lnTo>
                <a:lnTo>
                  <a:pt x="403796" y="1464856"/>
                </a:lnTo>
                <a:close/>
              </a:path>
              <a:path w="467360" h="1485900">
                <a:moveTo>
                  <a:pt x="403796" y="1404899"/>
                </a:moveTo>
                <a:lnTo>
                  <a:pt x="351167" y="1404899"/>
                </a:lnTo>
                <a:lnTo>
                  <a:pt x="351167" y="1446441"/>
                </a:lnTo>
                <a:lnTo>
                  <a:pt x="403796" y="1446441"/>
                </a:lnTo>
                <a:lnTo>
                  <a:pt x="403796" y="1404899"/>
                </a:lnTo>
                <a:close/>
              </a:path>
              <a:path w="467360" h="1485900">
                <a:moveTo>
                  <a:pt x="403796" y="1344904"/>
                </a:moveTo>
                <a:lnTo>
                  <a:pt x="351167" y="1344904"/>
                </a:lnTo>
                <a:lnTo>
                  <a:pt x="351167" y="1386446"/>
                </a:lnTo>
                <a:lnTo>
                  <a:pt x="403796" y="1386446"/>
                </a:lnTo>
                <a:lnTo>
                  <a:pt x="403796" y="1344904"/>
                </a:lnTo>
                <a:close/>
              </a:path>
              <a:path w="467360" h="1485900">
                <a:moveTo>
                  <a:pt x="403796" y="1284897"/>
                </a:moveTo>
                <a:lnTo>
                  <a:pt x="351167" y="1284897"/>
                </a:lnTo>
                <a:lnTo>
                  <a:pt x="351167" y="1326451"/>
                </a:lnTo>
                <a:lnTo>
                  <a:pt x="403796" y="1326451"/>
                </a:lnTo>
                <a:lnTo>
                  <a:pt x="403796" y="1284897"/>
                </a:lnTo>
                <a:close/>
              </a:path>
              <a:path w="467360" h="1485900">
                <a:moveTo>
                  <a:pt x="403796" y="1224902"/>
                </a:moveTo>
                <a:lnTo>
                  <a:pt x="351167" y="1224902"/>
                </a:lnTo>
                <a:lnTo>
                  <a:pt x="351167" y="1266444"/>
                </a:lnTo>
                <a:lnTo>
                  <a:pt x="403796" y="1266444"/>
                </a:lnTo>
                <a:lnTo>
                  <a:pt x="403796" y="1224902"/>
                </a:lnTo>
                <a:close/>
              </a:path>
              <a:path w="467360" h="1485900">
                <a:moveTo>
                  <a:pt x="403796" y="1164907"/>
                </a:moveTo>
                <a:lnTo>
                  <a:pt x="351167" y="1164907"/>
                </a:lnTo>
                <a:lnTo>
                  <a:pt x="351167" y="1206449"/>
                </a:lnTo>
                <a:lnTo>
                  <a:pt x="403796" y="1206449"/>
                </a:lnTo>
                <a:lnTo>
                  <a:pt x="403796" y="1164907"/>
                </a:lnTo>
                <a:close/>
              </a:path>
              <a:path w="467360" h="1485900">
                <a:moveTo>
                  <a:pt x="467144" y="1464856"/>
                </a:moveTo>
                <a:lnTo>
                  <a:pt x="414502" y="1464856"/>
                </a:lnTo>
                <a:lnTo>
                  <a:pt x="414502" y="1485773"/>
                </a:lnTo>
                <a:lnTo>
                  <a:pt x="467144" y="1485773"/>
                </a:lnTo>
                <a:lnTo>
                  <a:pt x="467144" y="1464856"/>
                </a:lnTo>
                <a:close/>
              </a:path>
              <a:path w="467360" h="1485900">
                <a:moveTo>
                  <a:pt x="467144" y="1404899"/>
                </a:moveTo>
                <a:lnTo>
                  <a:pt x="414502" y="1404899"/>
                </a:lnTo>
                <a:lnTo>
                  <a:pt x="414502" y="1446441"/>
                </a:lnTo>
                <a:lnTo>
                  <a:pt x="467144" y="1446441"/>
                </a:lnTo>
                <a:lnTo>
                  <a:pt x="467144" y="1404899"/>
                </a:lnTo>
                <a:close/>
              </a:path>
              <a:path w="467360" h="1485900">
                <a:moveTo>
                  <a:pt x="467144" y="1344904"/>
                </a:moveTo>
                <a:lnTo>
                  <a:pt x="414502" y="1344904"/>
                </a:lnTo>
                <a:lnTo>
                  <a:pt x="414502" y="1386446"/>
                </a:lnTo>
                <a:lnTo>
                  <a:pt x="467144" y="1386446"/>
                </a:lnTo>
                <a:lnTo>
                  <a:pt x="467144" y="1344904"/>
                </a:lnTo>
                <a:close/>
              </a:path>
              <a:path w="467360" h="1485900">
                <a:moveTo>
                  <a:pt x="467144" y="1284897"/>
                </a:moveTo>
                <a:lnTo>
                  <a:pt x="414502" y="1284897"/>
                </a:lnTo>
                <a:lnTo>
                  <a:pt x="414502" y="1326451"/>
                </a:lnTo>
                <a:lnTo>
                  <a:pt x="467144" y="1326451"/>
                </a:lnTo>
                <a:lnTo>
                  <a:pt x="467144" y="1284897"/>
                </a:lnTo>
                <a:close/>
              </a:path>
              <a:path w="467360" h="1485900">
                <a:moveTo>
                  <a:pt x="467144" y="1224902"/>
                </a:moveTo>
                <a:lnTo>
                  <a:pt x="414502" y="1224902"/>
                </a:lnTo>
                <a:lnTo>
                  <a:pt x="414502" y="1266444"/>
                </a:lnTo>
                <a:lnTo>
                  <a:pt x="467144" y="1266444"/>
                </a:lnTo>
                <a:lnTo>
                  <a:pt x="467144" y="1224902"/>
                </a:lnTo>
                <a:close/>
              </a:path>
              <a:path w="467360" h="1485900">
                <a:moveTo>
                  <a:pt x="467144" y="1164907"/>
                </a:moveTo>
                <a:lnTo>
                  <a:pt x="414502" y="1164907"/>
                </a:lnTo>
                <a:lnTo>
                  <a:pt x="414502" y="1206449"/>
                </a:lnTo>
                <a:lnTo>
                  <a:pt x="467144" y="1206449"/>
                </a:lnTo>
                <a:lnTo>
                  <a:pt x="467144" y="1164907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5" name="bg object 45"/>
          <p:cNvSpPr/>
          <p:nvPr/>
        </p:nvSpPr>
        <p:spPr>
          <a:xfrm>
            <a:off x="1206480" y="7754487"/>
            <a:ext cx="30480" cy="2533015"/>
          </a:xfrm>
          <a:custGeom>
            <a:avLst/>
            <a:gdLst/>
            <a:ahLst/>
            <a:cxnLst/>
            <a:rect l="l" t="t" r="r" b="b"/>
            <a:pathLst>
              <a:path w="30480" h="2533015">
                <a:moveTo>
                  <a:pt x="30063" y="2532512"/>
                </a:moveTo>
                <a:lnTo>
                  <a:pt x="0" y="2532512"/>
                </a:lnTo>
                <a:lnTo>
                  <a:pt x="0" y="0"/>
                </a:lnTo>
                <a:lnTo>
                  <a:pt x="30063" y="0"/>
                </a:lnTo>
                <a:lnTo>
                  <a:pt x="30063" y="253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6" name="bg object 46"/>
          <p:cNvSpPr/>
          <p:nvPr/>
        </p:nvSpPr>
        <p:spPr>
          <a:xfrm>
            <a:off x="1348653" y="7754487"/>
            <a:ext cx="30480" cy="2533015"/>
          </a:xfrm>
          <a:custGeom>
            <a:avLst/>
            <a:gdLst/>
            <a:ahLst/>
            <a:cxnLst/>
            <a:rect l="l" t="t" r="r" b="b"/>
            <a:pathLst>
              <a:path w="30480" h="2533015">
                <a:moveTo>
                  <a:pt x="30063" y="2532512"/>
                </a:moveTo>
                <a:lnTo>
                  <a:pt x="0" y="2532512"/>
                </a:lnTo>
                <a:lnTo>
                  <a:pt x="0" y="0"/>
                </a:lnTo>
                <a:lnTo>
                  <a:pt x="30063" y="0"/>
                </a:lnTo>
                <a:lnTo>
                  <a:pt x="30063" y="253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7" name="bg object 47"/>
          <p:cNvSpPr/>
          <p:nvPr/>
        </p:nvSpPr>
        <p:spPr>
          <a:xfrm>
            <a:off x="1490789" y="7754487"/>
            <a:ext cx="30480" cy="2533015"/>
          </a:xfrm>
          <a:custGeom>
            <a:avLst/>
            <a:gdLst/>
            <a:ahLst/>
            <a:cxnLst/>
            <a:rect l="l" t="t" r="r" b="b"/>
            <a:pathLst>
              <a:path w="30480" h="2533015">
                <a:moveTo>
                  <a:pt x="30063" y="2532512"/>
                </a:moveTo>
                <a:lnTo>
                  <a:pt x="0" y="2532512"/>
                </a:lnTo>
                <a:lnTo>
                  <a:pt x="0" y="0"/>
                </a:lnTo>
                <a:lnTo>
                  <a:pt x="30063" y="0"/>
                </a:lnTo>
                <a:lnTo>
                  <a:pt x="30063" y="253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8" name="bg object 48"/>
          <p:cNvSpPr/>
          <p:nvPr/>
        </p:nvSpPr>
        <p:spPr>
          <a:xfrm>
            <a:off x="1632962" y="7754487"/>
            <a:ext cx="30480" cy="2533015"/>
          </a:xfrm>
          <a:custGeom>
            <a:avLst/>
            <a:gdLst/>
            <a:ahLst/>
            <a:cxnLst/>
            <a:rect l="l" t="t" r="r" b="b"/>
            <a:pathLst>
              <a:path w="30480" h="2533015">
                <a:moveTo>
                  <a:pt x="30063" y="2532512"/>
                </a:moveTo>
                <a:lnTo>
                  <a:pt x="0" y="2532512"/>
                </a:lnTo>
                <a:lnTo>
                  <a:pt x="0" y="0"/>
                </a:lnTo>
                <a:lnTo>
                  <a:pt x="30063" y="0"/>
                </a:lnTo>
                <a:lnTo>
                  <a:pt x="30063" y="253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9" name="bg object 49"/>
          <p:cNvSpPr/>
          <p:nvPr/>
        </p:nvSpPr>
        <p:spPr>
          <a:xfrm>
            <a:off x="0" y="9346221"/>
            <a:ext cx="720090" cy="941069"/>
          </a:xfrm>
          <a:custGeom>
            <a:avLst/>
            <a:gdLst/>
            <a:ahLst/>
            <a:cxnLst/>
            <a:rect l="l" t="t" r="r" b="b"/>
            <a:pathLst>
              <a:path w="720090" h="941070">
                <a:moveTo>
                  <a:pt x="719467" y="833081"/>
                </a:moveTo>
                <a:lnTo>
                  <a:pt x="0" y="833081"/>
                </a:lnTo>
                <a:lnTo>
                  <a:pt x="0" y="940777"/>
                </a:lnTo>
                <a:lnTo>
                  <a:pt x="719467" y="940777"/>
                </a:lnTo>
                <a:lnTo>
                  <a:pt x="719467" y="833081"/>
                </a:lnTo>
                <a:close/>
              </a:path>
              <a:path w="720090" h="941070">
                <a:moveTo>
                  <a:pt x="719467" y="797966"/>
                </a:moveTo>
                <a:lnTo>
                  <a:pt x="717346" y="750735"/>
                </a:lnTo>
                <a:lnTo>
                  <a:pt x="711098" y="704697"/>
                </a:lnTo>
                <a:lnTo>
                  <a:pt x="700913" y="660006"/>
                </a:lnTo>
                <a:lnTo>
                  <a:pt x="686968" y="616864"/>
                </a:lnTo>
                <a:lnTo>
                  <a:pt x="669455" y="575449"/>
                </a:lnTo>
                <a:lnTo>
                  <a:pt x="648550" y="535927"/>
                </a:lnTo>
                <a:lnTo>
                  <a:pt x="624433" y="498513"/>
                </a:lnTo>
                <a:lnTo>
                  <a:pt x="597293" y="463359"/>
                </a:lnTo>
                <a:lnTo>
                  <a:pt x="567296" y="430657"/>
                </a:lnTo>
                <a:lnTo>
                  <a:pt x="534644" y="400583"/>
                </a:lnTo>
                <a:lnTo>
                  <a:pt x="499516" y="373329"/>
                </a:lnTo>
                <a:lnTo>
                  <a:pt x="462089" y="349059"/>
                </a:lnTo>
                <a:lnTo>
                  <a:pt x="422541" y="327977"/>
                </a:lnTo>
                <a:lnTo>
                  <a:pt x="381063" y="310261"/>
                </a:lnTo>
                <a:lnTo>
                  <a:pt x="337832" y="296075"/>
                </a:lnTo>
                <a:lnTo>
                  <a:pt x="293039" y="285610"/>
                </a:lnTo>
                <a:lnTo>
                  <a:pt x="246849" y="279044"/>
                </a:lnTo>
                <a:lnTo>
                  <a:pt x="199466" y="276580"/>
                </a:lnTo>
                <a:lnTo>
                  <a:pt x="199466" y="154025"/>
                </a:lnTo>
                <a:lnTo>
                  <a:pt x="201333" y="154025"/>
                </a:lnTo>
                <a:lnTo>
                  <a:pt x="203123" y="154203"/>
                </a:lnTo>
                <a:lnTo>
                  <a:pt x="205130" y="154203"/>
                </a:lnTo>
                <a:lnTo>
                  <a:pt x="243560" y="145122"/>
                </a:lnTo>
                <a:lnTo>
                  <a:pt x="263093" y="131546"/>
                </a:lnTo>
                <a:lnTo>
                  <a:pt x="256717" y="132384"/>
                </a:lnTo>
                <a:lnTo>
                  <a:pt x="250329" y="132816"/>
                </a:lnTo>
                <a:lnTo>
                  <a:pt x="212572" y="126542"/>
                </a:lnTo>
                <a:lnTo>
                  <a:pt x="180111" y="106260"/>
                </a:lnTo>
                <a:lnTo>
                  <a:pt x="157924" y="75057"/>
                </a:lnTo>
                <a:lnTo>
                  <a:pt x="149415" y="37731"/>
                </a:lnTo>
                <a:lnTo>
                  <a:pt x="149453" y="31330"/>
                </a:lnTo>
                <a:lnTo>
                  <a:pt x="155879" y="0"/>
                </a:lnTo>
                <a:lnTo>
                  <a:pt x="152869" y="2120"/>
                </a:lnTo>
                <a:lnTo>
                  <a:pt x="126288" y="36766"/>
                </a:lnTo>
                <a:lnTo>
                  <a:pt x="119799" y="69037"/>
                </a:lnTo>
                <a:lnTo>
                  <a:pt x="119875" y="72707"/>
                </a:lnTo>
                <a:lnTo>
                  <a:pt x="130924" y="111264"/>
                </a:lnTo>
                <a:lnTo>
                  <a:pt x="161594" y="142354"/>
                </a:lnTo>
                <a:lnTo>
                  <a:pt x="168122" y="145719"/>
                </a:lnTo>
                <a:lnTo>
                  <a:pt x="168122" y="276466"/>
                </a:lnTo>
                <a:lnTo>
                  <a:pt x="120738" y="278942"/>
                </a:lnTo>
                <a:lnTo>
                  <a:pt x="74549" y="285496"/>
                </a:lnTo>
                <a:lnTo>
                  <a:pt x="29756" y="295960"/>
                </a:lnTo>
                <a:lnTo>
                  <a:pt x="0" y="305727"/>
                </a:lnTo>
                <a:lnTo>
                  <a:pt x="0" y="816533"/>
                </a:lnTo>
                <a:lnTo>
                  <a:pt x="719467" y="816533"/>
                </a:lnTo>
                <a:lnTo>
                  <a:pt x="719467" y="797966"/>
                </a:lnTo>
                <a:close/>
              </a:path>
            </a:pathLst>
          </a:custGeom>
          <a:solidFill>
            <a:srgbClr val="136F6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0" name="bg object 50"/>
          <p:cNvSpPr/>
          <p:nvPr/>
        </p:nvSpPr>
        <p:spPr>
          <a:xfrm>
            <a:off x="119811" y="9346218"/>
            <a:ext cx="600075" cy="816610"/>
          </a:xfrm>
          <a:custGeom>
            <a:avLst/>
            <a:gdLst/>
            <a:ahLst/>
            <a:cxnLst/>
            <a:rect l="l" t="t" r="r" b="b"/>
            <a:pathLst>
              <a:path w="600075" h="816609">
                <a:moveTo>
                  <a:pt x="599657" y="816528"/>
                </a:moveTo>
                <a:lnTo>
                  <a:pt x="489667" y="816528"/>
                </a:lnTo>
                <a:lnTo>
                  <a:pt x="490226" y="807688"/>
                </a:lnTo>
                <a:lnTo>
                  <a:pt x="490626" y="798816"/>
                </a:lnTo>
                <a:lnTo>
                  <a:pt x="490865" y="789911"/>
                </a:lnTo>
                <a:lnTo>
                  <a:pt x="490945" y="780975"/>
                </a:lnTo>
                <a:lnTo>
                  <a:pt x="488569" y="731770"/>
                </a:lnTo>
                <a:lnTo>
                  <a:pt x="481586" y="683908"/>
                </a:lnTo>
                <a:lnTo>
                  <a:pt x="470217" y="637606"/>
                </a:lnTo>
                <a:lnTo>
                  <a:pt x="454682" y="593083"/>
                </a:lnTo>
                <a:lnTo>
                  <a:pt x="435201" y="550558"/>
                </a:lnTo>
                <a:lnTo>
                  <a:pt x="411993" y="510251"/>
                </a:lnTo>
                <a:lnTo>
                  <a:pt x="385280" y="472379"/>
                </a:lnTo>
                <a:lnTo>
                  <a:pt x="355279" y="437163"/>
                </a:lnTo>
                <a:lnTo>
                  <a:pt x="322213" y="404820"/>
                </a:lnTo>
                <a:lnTo>
                  <a:pt x="286300" y="375569"/>
                </a:lnTo>
                <a:lnTo>
                  <a:pt x="247761" y="349630"/>
                </a:lnTo>
                <a:lnTo>
                  <a:pt x="206815" y="327222"/>
                </a:lnTo>
                <a:lnTo>
                  <a:pt x="163683" y="308562"/>
                </a:lnTo>
                <a:lnTo>
                  <a:pt x="118584" y="293871"/>
                </a:lnTo>
                <a:lnTo>
                  <a:pt x="71739" y="283366"/>
                </a:lnTo>
                <a:lnTo>
                  <a:pt x="23368" y="277267"/>
                </a:lnTo>
                <a:lnTo>
                  <a:pt x="31660" y="276792"/>
                </a:lnTo>
                <a:lnTo>
                  <a:pt x="39952" y="276463"/>
                </a:lnTo>
                <a:lnTo>
                  <a:pt x="48317" y="276463"/>
                </a:lnTo>
                <a:lnTo>
                  <a:pt x="48317" y="145722"/>
                </a:lnTo>
                <a:lnTo>
                  <a:pt x="17197" y="120471"/>
                </a:lnTo>
                <a:lnTo>
                  <a:pt x="1230" y="83678"/>
                </a:lnTo>
                <a:lnTo>
                  <a:pt x="0" y="69031"/>
                </a:lnTo>
                <a:lnTo>
                  <a:pt x="342" y="61674"/>
                </a:lnTo>
                <a:lnTo>
                  <a:pt x="15335" y="20660"/>
                </a:lnTo>
                <a:lnTo>
                  <a:pt x="36080" y="0"/>
                </a:lnTo>
                <a:lnTo>
                  <a:pt x="33969" y="6078"/>
                </a:lnTo>
                <a:lnTo>
                  <a:pt x="32269" y="12256"/>
                </a:lnTo>
                <a:lnTo>
                  <a:pt x="30981" y="18532"/>
                </a:lnTo>
                <a:lnTo>
                  <a:pt x="30104" y="24907"/>
                </a:lnTo>
                <a:lnTo>
                  <a:pt x="29644" y="31326"/>
                </a:lnTo>
                <a:lnTo>
                  <a:pt x="29606" y="37734"/>
                </a:lnTo>
                <a:lnTo>
                  <a:pt x="29992" y="44130"/>
                </a:lnTo>
                <a:lnTo>
                  <a:pt x="40941" y="80843"/>
                </a:lnTo>
                <a:lnTo>
                  <a:pt x="65109" y="110496"/>
                </a:lnTo>
                <a:lnTo>
                  <a:pt x="98855" y="128620"/>
                </a:lnTo>
                <a:lnTo>
                  <a:pt x="130525" y="132809"/>
                </a:lnTo>
                <a:lnTo>
                  <a:pt x="136916" y="132388"/>
                </a:lnTo>
                <a:lnTo>
                  <a:pt x="143294" y="131544"/>
                </a:lnTo>
                <a:lnTo>
                  <a:pt x="137181" y="136703"/>
                </a:lnTo>
                <a:lnTo>
                  <a:pt x="101164" y="152757"/>
                </a:lnTo>
                <a:lnTo>
                  <a:pt x="85322" y="154199"/>
                </a:lnTo>
                <a:lnTo>
                  <a:pt x="83313" y="154199"/>
                </a:lnTo>
                <a:lnTo>
                  <a:pt x="81523" y="154016"/>
                </a:lnTo>
                <a:lnTo>
                  <a:pt x="79660" y="154016"/>
                </a:lnTo>
                <a:lnTo>
                  <a:pt x="79660" y="276573"/>
                </a:lnTo>
                <a:lnTo>
                  <a:pt x="127046" y="279047"/>
                </a:lnTo>
                <a:lnTo>
                  <a:pt x="173228" y="285606"/>
                </a:lnTo>
                <a:lnTo>
                  <a:pt x="218025" y="296069"/>
                </a:lnTo>
                <a:lnTo>
                  <a:pt x="261254" y="310254"/>
                </a:lnTo>
                <a:lnTo>
                  <a:pt x="302733" y="327978"/>
                </a:lnTo>
                <a:lnTo>
                  <a:pt x="342278" y="349062"/>
                </a:lnTo>
                <a:lnTo>
                  <a:pt x="379709" y="373322"/>
                </a:lnTo>
                <a:lnTo>
                  <a:pt x="414841" y="400579"/>
                </a:lnTo>
                <a:lnTo>
                  <a:pt x="447494" y="430649"/>
                </a:lnTo>
                <a:lnTo>
                  <a:pt x="477483" y="463352"/>
                </a:lnTo>
                <a:lnTo>
                  <a:pt x="504628" y="498507"/>
                </a:lnTo>
                <a:lnTo>
                  <a:pt x="528745" y="535930"/>
                </a:lnTo>
                <a:lnTo>
                  <a:pt x="549653" y="575442"/>
                </a:lnTo>
                <a:lnTo>
                  <a:pt x="567168" y="616860"/>
                </a:lnTo>
                <a:lnTo>
                  <a:pt x="581108" y="660003"/>
                </a:lnTo>
                <a:lnTo>
                  <a:pt x="591292" y="704689"/>
                </a:lnTo>
                <a:lnTo>
                  <a:pt x="597535" y="750738"/>
                </a:lnTo>
                <a:lnTo>
                  <a:pt x="599657" y="797966"/>
                </a:lnTo>
                <a:lnTo>
                  <a:pt x="599657" y="816528"/>
                </a:lnTo>
                <a:close/>
              </a:path>
            </a:pathLst>
          </a:custGeom>
          <a:solidFill>
            <a:srgbClr val="18937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bg object 51"/>
          <p:cNvSpPr/>
          <p:nvPr/>
        </p:nvSpPr>
        <p:spPr>
          <a:xfrm>
            <a:off x="1768742" y="8968171"/>
            <a:ext cx="706755" cy="1318895"/>
          </a:xfrm>
          <a:custGeom>
            <a:avLst/>
            <a:gdLst/>
            <a:ahLst/>
            <a:cxnLst/>
            <a:rect l="l" t="t" r="r" b="b"/>
            <a:pathLst>
              <a:path w="706755" h="1318895">
                <a:moveTo>
                  <a:pt x="706444" y="1318827"/>
                </a:moveTo>
                <a:lnTo>
                  <a:pt x="0" y="1318827"/>
                </a:lnTo>
                <a:lnTo>
                  <a:pt x="0" y="0"/>
                </a:lnTo>
                <a:lnTo>
                  <a:pt x="67871" y="0"/>
                </a:lnTo>
                <a:lnTo>
                  <a:pt x="83547" y="193"/>
                </a:lnTo>
                <a:lnTo>
                  <a:pt x="130462" y="3079"/>
                </a:lnTo>
                <a:lnTo>
                  <a:pt x="177037" y="9409"/>
                </a:lnTo>
                <a:lnTo>
                  <a:pt x="223029" y="19150"/>
                </a:lnTo>
                <a:lnTo>
                  <a:pt x="268180" y="32249"/>
                </a:lnTo>
                <a:lnTo>
                  <a:pt x="312237" y="48632"/>
                </a:lnTo>
                <a:lnTo>
                  <a:pt x="354970" y="68213"/>
                </a:lnTo>
                <a:lnTo>
                  <a:pt x="396156" y="90888"/>
                </a:lnTo>
                <a:lnTo>
                  <a:pt x="435562" y="116534"/>
                </a:lnTo>
                <a:lnTo>
                  <a:pt x="472968" y="145004"/>
                </a:lnTo>
                <a:lnTo>
                  <a:pt x="508179" y="176147"/>
                </a:lnTo>
                <a:lnTo>
                  <a:pt x="541012" y="209805"/>
                </a:lnTo>
                <a:lnTo>
                  <a:pt x="571280" y="245788"/>
                </a:lnTo>
                <a:lnTo>
                  <a:pt x="598814" y="283893"/>
                </a:lnTo>
                <a:lnTo>
                  <a:pt x="623472" y="323921"/>
                </a:lnTo>
                <a:lnTo>
                  <a:pt x="645124" y="365662"/>
                </a:lnTo>
                <a:lnTo>
                  <a:pt x="663647" y="408883"/>
                </a:lnTo>
                <a:lnTo>
                  <a:pt x="678939" y="453342"/>
                </a:lnTo>
                <a:lnTo>
                  <a:pt x="690921" y="498806"/>
                </a:lnTo>
                <a:lnTo>
                  <a:pt x="699528" y="545037"/>
                </a:lnTo>
                <a:lnTo>
                  <a:pt x="704712" y="591776"/>
                </a:lnTo>
                <a:lnTo>
                  <a:pt x="706444" y="638760"/>
                </a:lnTo>
                <a:lnTo>
                  <a:pt x="706444" y="1318827"/>
                </a:lnTo>
                <a:close/>
              </a:path>
            </a:pathLst>
          </a:custGeom>
          <a:solidFill>
            <a:srgbClr val="69B4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2" name="bg object 52"/>
          <p:cNvSpPr/>
          <p:nvPr/>
        </p:nvSpPr>
        <p:spPr>
          <a:xfrm>
            <a:off x="1811362" y="9812959"/>
            <a:ext cx="179705" cy="474345"/>
          </a:xfrm>
          <a:custGeom>
            <a:avLst/>
            <a:gdLst/>
            <a:ahLst/>
            <a:cxnLst/>
            <a:rect l="l" t="t" r="r" b="b"/>
            <a:pathLst>
              <a:path w="179705" h="474345">
                <a:moveTo>
                  <a:pt x="52641" y="434898"/>
                </a:moveTo>
                <a:lnTo>
                  <a:pt x="0" y="434898"/>
                </a:lnTo>
                <a:lnTo>
                  <a:pt x="0" y="474040"/>
                </a:lnTo>
                <a:lnTo>
                  <a:pt x="52641" y="474040"/>
                </a:lnTo>
                <a:lnTo>
                  <a:pt x="52641" y="434898"/>
                </a:lnTo>
                <a:close/>
              </a:path>
              <a:path w="179705" h="474345">
                <a:moveTo>
                  <a:pt x="52641" y="326186"/>
                </a:moveTo>
                <a:lnTo>
                  <a:pt x="0" y="326186"/>
                </a:lnTo>
                <a:lnTo>
                  <a:pt x="0" y="401535"/>
                </a:lnTo>
                <a:lnTo>
                  <a:pt x="52641" y="401535"/>
                </a:lnTo>
                <a:lnTo>
                  <a:pt x="52641" y="326186"/>
                </a:lnTo>
                <a:close/>
              </a:path>
              <a:path w="179705" h="474345">
                <a:moveTo>
                  <a:pt x="52641" y="217449"/>
                </a:moveTo>
                <a:lnTo>
                  <a:pt x="0" y="217449"/>
                </a:lnTo>
                <a:lnTo>
                  <a:pt x="0" y="292785"/>
                </a:lnTo>
                <a:lnTo>
                  <a:pt x="52641" y="292785"/>
                </a:lnTo>
                <a:lnTo>
                  <a:pt x="52641" y="217449"/>
                </a:lnTo>
                <a:close/>
              </a:path>
              <a:path w="179705" h="474345">
                <a:moveTo>
                  <a:pt x="52641" y="108737"/>
                </a:moveTo>
                <a:lnTo>
                  <a:pt x="0" y="108737"/>
                </a:lnTo>
                <a:lnTo>
                  <a:pt x="0" y="184086"/>
                </a:lnTo>
                <a:lnTo>
                  <a:pt x="52641" y="184086"/>
                </a:lnTo>
                <a:lnTo>
                  <a:pt x="52641" y="108737"/>
                </a:lnTo>
                <a:close/>
              </a:path>
              <a:path w="179705" h="474345">
                <a:moveTo>
                  <a:pt x="52641" y="0"/>
                </a:moveTo>
                <a:lnTo>
                  <a:pt x="0" y="0"/>
                </a:lnTo>
                <a:lnTo>
                  <a:pt x="0" y="75336"/>
                </a:lnTo>
                <a:lnTo>
                  <a:pt x="52641" y="75336"/>
                </a:lnTo>
                <a:lnTo>
                  <a:pt x="52641" y="0"/>
                </a:lnTo>
                <a:close/>
              </a:path>
              <a:path w="179705" h="474345">
                <a:moveTo>
                  <a:pt x="115989" y="434898"/>
                </a:moveTo>
                <a:lnTo>
                  <a:pt x="63347" y="434898"/>
                </a:lnTo>
                <a:lnTo>
                  <a:pt x="63347" y="474040"/>
                </a:lnTo>
                <a:lnTo>
                  <a:pt x="115989" y="474040"/>
                </a:lnTo>
                <a:lnTo>
                  <a:pt x="115989" y="434898"/>
                </a:lnTo>
                <a:close/>
              </a:path>
              <a:path w="179705" h="474345">
                <a:moveTo>
                  <a:pt x="115989" y="326186"/>
                </a:moveTo>
                <a:lnTo>
                  <a:pt x="63347" y="326186"/>
                </a:lnTo>
                <a:lnTo>
                  <a:pt x="63347" y="401535"/>
                </a:lnTo>
                <a:lnTo>
                  <a:pt x="115989" y="401535"/>
                </a:lnTo>
                <a:lnTo>
                  <a:pt x="115989" y="326186"/>
                </a:lnTo>
                <a:close/>
              </a:path>
              <a:path w="179705" h="474345">
                <a:moveTo>
                  <a:pt x="115989" y="217449"/>
                </a:moveTo>
                <a:lnTo>
                  <a:pt x="63347" y="217449"/>
                </a:lnTo>
                <a:lnTo>
                  <a:pt x="63347" y="292785"/>
                </a:lnTo>
                <a:lnTo>
                  <a:pt x="115989" y="292785"/>
                </a:lnTo>
                <a:lnTo>
                  <a:pt x="115989" y="217449"/>
                </a:lnTo>
                <a:close/>
              </a:path>
              <a:path w="179705" h="474345">
                <a:moveTo>
                  <a:pt x="115989" y="108737"/>
                </a:moveTo>
                <a:lnTo>
                  <a:pt x="63347" y="108737"/>
                </a:lnTo>
                <a:lnTo>
                  <a:pt x="63347" y="184086"/>
                </a:lnTo>
                <a:lnTo>
                  <a:pt x="115989" y="184086"/>
                </a:lnTo>
                <a:lnTo>
                  <a:pt x="115989" y="108737"/>
                </a:lnTo>
                <a:close/>
              </a:path>
              <a:path w="179705" h="474345">
                <a:moveTo>
                  <a:pt x="115989" y="0"/>
                </a:moveTo>
                <a:lnTo>
                  <a:pt x="63347" y="0"/>
                </a:lnTo>
                <a:lnTo>
                  <a:pt x="63347" y="75336"/>
                </a:lnTo>
                <a:lnTo>
                  <a:pt x="115989" y="75336"/>
                </a:lnTo>
                <a:lnTo>
                  <a:pt x="115989" y="0"/>
                </a:lnTo>
                <a:close/>
              </a:path>
              <a:path w="179705" h="474345">
                <a:moveTo>
                  <a:pt x="179324" y="434898"/>
                </a:moveTo>
                <a:lnTo>
                  <a:pt x="126682" y="434898"/>
                </a:lnTo>
                <a:lnTo>
                  <a:pt x="126682" y="474040"/>
                </a:lnTo>
                <a:lnTo>
                  <a:pt x="179324" y="474040"/>
                </a:lnTo>
                <a:lnTo>
                  <a:pt x="179324" y="434898"/>
                </a:lnTo>
                <a:close/>
              </a:path>
              <a:path w="179705" h="474345">
                <a:moveTo>
                  <a:pt x="179324" y="326186"/>
                </a:moveTo>
                <a:lnTo>
                  <a:pt x="126682" y="326186"/>
                </a:lnTo>
                <a:lnTo>
                  <a:pt x="126682" y="401535"/>
                </a:lnTo>
                <a:lnTo>
                  <a:pt x="179324" y="401535"/>
                </a:lnTo>
                <a:lnTo>
                  <a:pt x="179324" y="326186"/>
                </a:lnTo>
                <a:close/>
              </a:path>
              <a:path w="179705" h="474345">
                <a:moveTo>
                  <a:pt x="179324" y="217449"/>
                </a:moveTo>
                <a:lnTo>
                  <a:pt x="126682" y="217449"/>
                </a:lnTo>
                <a:lnTo>
                  <a:pt x="126682" y="292785"/>
                </a:lnTo>
                <a:lnTo>
                  <a:pt x="179324" y="292785"/>
                </a:lnTo>
                <a:lnTo>
                  <a:pt x="179324" y="217449"/>
                </a:lnTo>
                <a:close/>
              </a:path>
              <a:path w="179705" h="474345">
                <a:moveTo>
                  <a:pt x="179324" y="108737"/>
                </a:moveTo>
                <a:lnTo>
                  <a:pt x="126682" y="108737"/>
                </a:lnTo>
                <a:lnTo>
                  <a:pt x="126682" y="184086"/>
                </a:lnTo>
                <a:lnTo>
                  <a:pt x="179324" y="184086"/>
                </a:lnTo>
                <a:lnTo>
                  <a:pt x="179324" y="108737"/>
                </a:lnTo>
                <a:close/>
              </a:path>
              <a:path w="179705" h="474345">
                <a:moveTo>
                  <a:pt x="179324" y="0"/>
                </a:moveTo>
                <a:lnTo>
                  <a:pt x="126682" y="0"/>
                </a:lnTo>
                <a:lnTo>
                  <a:pt x="126682" y="75336"/>
                </a:lnTo>
                <a:lnTo>
                  <a:pt x="179324" y="75336"/>
                </a:lnTo>
                <a:lnTo>
                  <a:pt x="179324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3" name="bg object 53"/>
          <p:cNvSpPr/>
          <p:nvPr/>
        </p:nvSpPr>
        <p:spPr>
          <a:xfrm>
            <a:off x="7701598" y="6478053"/>
            <a:ext cx="901700" cy="3809365"/>
          </a:xfrm>
          <a:custGeom>
            <a:avLst/>
            <a:gdLst/>
            <a:ahLst/>
            <a:cxnLst/>
            <a:rect l="l" t="t" r="r" b="b"/>
            <a:pathLst>
              <a:path w="901700" h="3809365">
                <a:moveTo>
                  <a:pt x="901306" y="951585"/>
                </a:moveTo>
                <a:lnTo>
                  <a:pt x="751128" y="951585"/>
                </a:lnTo>
                <a:lnTo>
                  <a:pt x="751128" y="778802"/>
                </a:lnTo>
                <a:lnTo>
                  <a:pt x="646214" y="778802"/>
                </a:lnTo>
                <a:lnTo>
                  <a:pt x="646214" y="622528"/>
                </a:lnTo>
                <a:lnTo>
                  <a:pt x="528167" y="622528"/>
                </a:lnTo>
                <a:lnTo>
                  <a:pt x="528167" y="0"/>
                </a:lnTo>
                <a:lnTo>
                  <a:pt x="483565" y="0"/>
                </a:lnTo>
                <a:lnTo>
                  <a:pt x="483565" y="622528"/>
                </a:lnTo>
                <a:lnTo>
                  <a:pt x="260591" y="622528"/>
                </a:lnTo>
                <a:lnTo>
                  <a:pt x="260591" y="778802"/>
                </a:lnTo>
                <a:lnTo>
                  <a:pt x="155663" y="778802"/>
                </a:lnTo>
                <a:lnTo>
                  <a:pt x="155663" y="951585"/>
                </a:lnTo>
                <a:lnTo>
                  <a:pt x="0" y="951585"/>
                </a:lnTo>
                <a:lnTo>
                  <a:pt x="0" y="3808895"/>
                </a:lnTo>
                <a:lnTo>
                  <a:pt x="901306" y="3808895"/>
                </a:lnTo>
                <a:lnTo>
                  <a:pt x="901306" y="951585"/>
                </a:lnTo>
                <a:close/>
              </a:path>
            </a:pathLst>
          </a:custGeom>
          <a:solidFill>
            <a:srgbClr val="D4CD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4" name="bg object 54"/>
          <p:cNvSpPr/>
          <p:nvPr/>
        </p:nvSpPr>
        <p:spPr>
          <a:xfrm>
            <a:off x="9195644" y="8332339"/>
            <a:ext cx="391160" cy="1955164"/>
          </a:xfrm>
          <a:custGeom>
            <a:avLst/>
            <a:gdLst/>
            <a:ahLst/>
            <a:cxnLst/>
            <a:rect l="l" t="t" r="r" b="b"/>
            <a:pathLst>
              <a:path w="391159" h="1955165">
                <a:moveTo>
                  <a:pt x="0" y="0"/>
                </a:moveTo>
                <a:lnTo>
                  <a:pt x="390977" y="0"/>
                </a:lnTo>
                <a:lnTo>
                  <a:pt x="390977" y="1954660"/>
                </a:lnTo>
                <a:lnTo>
                  <a:pt x="0" y="1954660"/>
                </a:lnTo>
                <a:lnTo>
                  <a:pt x="0" y="0"/>
                </a:lnTo>
                <a:close/>
              </a:path>
            </a:pathLst>
          </a:custGeom>
          <a:solidFill>
            <a:srgbClr val="D4CD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5" name="bg object 55"/>
          <p:cNvSpPr/>
          <p:nvPr/>
        </p:nvSpPr>
        <p:spPr>
          <a:xfrm>
            <a:off x="9391119" y="7785792"/>
            <a:ext cx="466725" cy="2501265"/>
          </a:xfrm>
          <a:custGeom>
            <a:avLst/>
            <a:gdLst/>
            <a:ahLst/>
            <a:cxnLst/>
            <a:rect l="l" t="t" r="r" b="b"/>
            <a:pathLst>
              <a:path w="466725" h="2501265">
                <a:moveTo>
                  <a:pt x="466231" y="2501207"/>
                </a:moveTo>
                <a:lnTo>
                  <a:pt x="0" y="2501207"/>
                </a:lnTo>
                <a:lnTo>
                  <a:pt x="0" y="291402"/>
                </a:lnTo>
                <a:lnTo>
                  <a:pt x="466231" y="0"/>
                </a:lnTo>
                <a:lnTo>
                  <a:pt x="466231" y="2501207"/>
                </a:lnTo>
                <a:close/>
              </a:path>
            </a:pathLst>
          </a:custGeom>
          <a:solidFill>
            <a:srgbClr val="A2E7D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6" name="bg object 56"/>
          <p:cNvSpPr/>
          <p:nvPr/>
        </p:nvSpPr>
        <p:spPr>
          <a:xfrm>
            <a:off x="10207419" y="7845736"/>
            <a:ext cx="466725" cy="2441575"/>
          </a:xfrm>
          <a:custGeom>
            <a:avLst/>
            <a:gdLst/>
            <a:ahLst/>
            <a:cxnLst/>
            <a:rect l="l" t="t" r="r" b="b"/>
            <a:pathLst>
              <a:path w="466725" h="2441575">
                <a:moveTo>
                  <a:pt x="466232" y="2441262"/>
                </a:moveTo>
                <a:lnTo>
                  <a:pt x="0" y="2441262"/>
                </a:lnTo>
                <a:lnTo>
                  <a:pt x="0" y="285171"/>
                </a:lnTo>
                <a:lnTo>
                  <a:pt x="466232" y="0"/>
                </a:lnTo>
                <a:lnTo>
                  <a:pt x="466232" y="2441262"/>
                </a:lnTo>
                <a:close/>
              </a:path>
            </a:pathLst>
          </a:custGeom>
          <a:solidFill>
            <a:srgbClr val="D4CD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7" name="bg object 57"/>
          <p:cNvSpPr/>
          <p:nvPr/>
        </p:nvSpPr>
        <p:spPr>
          <a:xfrm>
            <a:off x="9814384" y="8775350"/>
            <a:ext cx="482600" cy="1511935"/>
          </a:xfrm>
          <a:custGeom>
            <a:avLst/>
            <a:gdLst/>
            <a:ahLst/>
            <a:cxnLst/>
            <a:rect l="l" t="t" r="r" b="b"/>
            <a:pathLst>
              <a:path w="482600" h="1511934">
                <a:moveTo>
                  <a:pt x="482601" y="1511649"/>
                </a:moveTo>
                <a:lnTo>
                  <a:pt x="0" y="1511649"/>
                </a:lnTo>
                <a:lnTo>
                  <a:pt x="0" y="211665"/>
                </a:lnTo>
                <a:lnTo>
                  <a:pt x="29104" y="211665"/>
                </a:lnTo>
                <a:lnTo>
                  <a:pt x="29104" y="0"/>
                </a:lnTo>
                <a:lnTo>
                  <a:pt x="99822" y="0"/>
                </a:lnTo>
                <a:lnTo>
                  <a:pt x="99822" y="211665"/>
                </a:lnTo>
                <a:lnTo>
                  <a:pt x="142760" y="211665"/>
                </a:lnTo>
                <a:lnTo>
                  <a:pt x="141931" y="206170"/>
                </a:lnTo>
                <a:lnTo>
                  <a:pt x="141518" y="200643"/>
                </a:lnTo>
                <a:lnTo>
                  <a:pt x="141530" y="187716"/>
                </a:lnTo>
                <a:lnTo>
                  <a:pt x="152939" y="145341"/>
                </a:lnTo>
                <a:lnTo>
                  <a:pt x="179687" y="110562"/>
                </a:lnTo>
                <a:lnTo>
                  <a:pt x="217701" y="88677"/>
                </a:lnTo>
                <a:lnTo>
                  <a:pt x="344387" y="82996"/>
                </a:lnTo>
                <a:lnTo>
                  <a:pt x="351682" y="83704"/>
                </a:lnTo>
                <a:lnTo>
                  <a:pt x="393231" y="97746"/>
                </a:lnTo>
                <a:lnTo>
                  <a:pt x="426246" y="126633"/>
                </a:lnTo>
                <a:lnTo>
                  <a:pt x="445698" y="165965"/>
                </a:lnTo>
                <a:lnTo>
                  <a:pt x="449329" y="200643"/>
                </a:lnTo>
                <a:lnTo>
                  <a:pt x="448916" y="206170"/>
                </a:lnTo>
                <a:lnTo>
                  <a:pt x="448087" y="211665"/>
                </a:lnTo>
                <a:lnTo>
                  <a:pt x="482601" y="211665"/>
                </a:lnTo>
                <a:lnTo>
                  <a:pt x="482601" y="1511649"/>
                </a:lnTo>
                <a:close/>
              </a:path>
            </a:pathLst>
          </a:custGeom>
          <a:solidFill>
            <a:srgbClr val="AC372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8" name="bg object 58"/>
          <p:cNvSpPr/>
          <p:nvPr/>
        </p:nvSpPr>
        <p:spPr>
          <a:xfrm>
            <a:off x="8216186" y="8599437"/>
            <a:ext cx="588645" cy="1687830"/>
          </a:xfrm>
          <a:custGeom>
            <a:avLst/>
            <a:gdLst/>
            <a:ahLst/>
            <a:cxnLst/>
            <a:rect l="l" t="t" r="r" b="b"/>
            <a:pathLst>
              <a:path w="588645" h="1687829">
                <a:moveTo>
                  <a:pt x="0" y="0"/>
                </a:moveTo>
                <a:lnTo>
                  <a:pt x="588086" y="0"/>
                </a:lnTo>
                <a:lnTo>
                  <a:pt x="588086" y="1687562"/>
                </a:lnTo>
                <a:lnTo>
                  <a:pt x="0" y="1687562"/>
                </a:lnTo>
                <a:lnTo>
                  <a:pt x="0" y="0"/>
                </a:lnTo>
                <a:close/>
              </a:path>
            </a:pathLst>
          </a:custGeom>
          <a:solidFill>
            <a:srgbClr val="AC372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9" name="bg object 59"/>
          <p:cNvSpPr/>
          <p:nvPr/>
        </p:nvSpPr>
        <p:spPr>
          <a:xfrm>
            <a:off x="10478824" y="8420055"/>
            <a:ext cx="578485" cy="1867535"/>
          </a:xfrm>
          <a:custGeom>
            <a:avLst/>
            <a:gdLst/>
            <a:ahLst/>
            <a:cxnLst/>
            <a:rect l="l" t="t" r="r" b="b"/>
            <a:pathLst>
              <a:path w="578484" h="1867534">
                <a:moveTo>
                  <a:pt x="578168" y="1866944"/>
                </a:moveTo>
                <a:lnTo>
                  <a:pt x="0" y="1866944"/>
                </a:lnTo>
                <a:lnTo>
                  <a:pt x="0" y="579845"/>
                </a:lnTo>
                <a:lnTo>
                  <a:pt x="145605" y="579845"/>
                </a:lnTo>
                <a:lnTo>
                  <a:pt x="145605" y="0"/>
                </a:lnTo>
                <a:lnTo>
                  <a:pt x="178879" y="0"/>
                </a:lnTo>
                <a:lnTo>
                  <a:pt x="178879" y="579845"/>
                </a:lnTo>
                <a:lnTo>
                  <a:pt x="232946" y="579845"/>
                </a:lnTo>
                <a:lnTo>
                  <a:pt x="232939" y="496244"/>
                </a:lnTo>
                <a:lnTo>
                  <a:pt x="242803" y="459248"/>
                </a:lnTo>
                <a:lnTo>
                  <a:pt x="266064" y="428846"/>
                </a:lnTo>
                <a:lnTo>
                  <a:pt x="299180" y="409667"/>
                </a:lnTo>
                <a:lnTo>
                  <a:pt x="420308" y="404644"/>
                </a:lnTo>
                <a:lnTo>
                  <a:pt x="426670" y="405278"/>
                </a:lnTo>
                <a:lnTo>
                  <a:pt x="462888" y="417624"/>
                </a:lnTo>
                <a:lnTo>
                  <a:pt x="491628" y="442900"/>
                </a:lnTo>
                <a:lnTo>
                  <a:pt x="508516" y="477259"/>
                </a:lnTo>
                <a:lnTo>
                  <a:pt x="511627" y="496243"/>
                </a:lnTo>
                <a:lnTo>
                  <a:pt x="511620" y="579845"/>
                </a:lnTo>
                <a:lnTo>
                  <a:pt x="578168" y="579845"/>
                </a:lnTo>
                <a:lnTo>
                  <a:pt x="578168" y="1866944"/>
                </a:lnTo>
                <a:close/>
              </a:path>
            </a:pathLst>
          </a:custGeom>
          <a:solidFill>
            <a:srgbClr val="CC773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0" name="bg object 60"/>
          <p:cNvSpPr/>
          <p:nvPr/>
        </p:nvSpPr>
        <p:spPr>
          <a:xfrm>
            <a:off x="10523385" y="9099753"/>
            <a:ext cx="245110" cy="1176655"/>
          </a:xfrm>
          <a:custGeom>
            <a:avLst/>
            <a:gdLst/>
            <a:ahLst/>
            <a:cxnLst/>
            <a:rect l="l" t="t" r="r" b="b"/>
            <a:pathLst>
              <a:path w="245109" h="1176654">
                <a:moveTo>
                  <a:pt x="244525" y="1116152"/>
                </a:moveTo>
                <a:lnTo>
                  <a:pt x="0" y="1116152"/>
                </a:lnTo>
                <a:lnTo>
                  <a:pt x="0" y="1176185"/>
                </a:lnTo>
                <a:lnTo>
                  <a:pt x="244525" y="1176185"/>
                </a:lnTo>
                <a:lnTo>
                  <a:pt x="244525" y="1116152"/>
                </a:lnTo>
                <a:close/>
              </a:path>
              <a:path w="245109" h="1176654">
                <a:moveTo>
                  <a:pt x="244525" y="930122"/>
                </a:moveTo>
                <a:lnTo>
                  <a:pt x="0" y="930122"/>
                </a:lnTo>
                <a:lnTo>
                  <a:pt x="0" y="990142"/>
                </a:lnTo>
                <a:lnTo>
                  <a:pt x="244525" y="990142"/>
                </a:lnTo>
                <a:lnTo>
                  <a:pt x="244525" y="930122"/>
                </a:lnTo>
                <a:close/>
              </a:path>
              <a:path w="245109" h="1176654">
                <a:moveTo>
                  <a:pt x="244525" y="744105"/>
                </a:moveTo>
                <a:lnTo>
                  <a:pt x="0" y="744105"/>
                </a:lnTo>
                <a:lnTo>
                  <a:pt x="0" y="804138"/>
                </a:lnTo>
                <a:lnTo>
                  <a:pt x="244525" y="804138"/>
                </a:lnTo>
                <a:lnTo>
                  <a:pt x="244525" y="744105"/>
                </a:lnTo>
                <a:close/>
              </a:path>
              <a:path w="245109" h="1176654">
                <a:moveTo>
                  <a:pt x="244525" y="558076"/>
                </a:moveTo>
                <a:lnTo>
                  <a:pt x="0" y="558076"/>
                </a:lnTo>
                <a:lnTo>
                  <a:pt x="0" y="618109"/>
                </a:lnTo>
                <a:lnTo>
                  <a:pt x="244525" y="618109"/>
                </a:lnTo>
                <a:lnTo>
                  <a:pt x="244525" y="558076"/>
                </a:lnTo>
                <a:close/>
              </a:path>
              <a:path w="245109" h="1176654">
                <a:moveTo>
                  <a:pt x="244525" y="372033"/>
                </a:moveTo>
                <a:lnTo>
                  <a:pt x="0" y="372033"/>
                </a:lnTo>
                <a:lnTo>
                  <a:pt x="0" y="432066"/>
                </a:lnTo>
                <a:lnTo>
                  <a:pt x="244525" y="432066"/>
                </a:lnTo>
                <a:lnTo>
                  <a:pt x="244525" y="372033"/>
                </a:lnTo>
                <a:close/>
              </a:path>
              <a:path w="245109" h="1176654">
                <a:moveTo>
                  <a:pt x="244525" y="186004"/>
                </a:moveTo>
                <a:lnTo>
                  <a:pt x="0" y="186004"/>
                </a:lnTo>
                <a:lnTo>
                  <a:pt x="0" y="246037"/>
                </a:lnTo>
                <a:lnTo>
                  <a:pt x="244525" y="246037"/>
                </a:lnTo>
                <a:lnTo>
                  <a:pt x="244525" y="186004"/>
                </a:lnTo>
                <a:close/>
              </a:path>
              <a:path w="245109" h="1176654">
                <a:moveTo>
                  <a:pt x="244525" y="0"/>
                </a:moveTo>
                <a:lnTo>
                  <a:pt x="0" y="0"/>
                </a:lnTo>
                <a:lnTo>
                  <a:pt x="0" y="60020"/>
                </a:lnTo>
                <a:lnTo>
                  <a:pt x="244525" y="60020"/>
                </a:lnTo>
                <a:lnTo>
                  <a:pt x="244525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1" name="bg object 61"/>
          <p:cNvSpPr/>
          <p:nvPr/>
        </p:nvSpPr>
        <p:spPr>
          <a:xfrm>
            <a:off x="9473972" y="8181860"/>
            <a:ext cx="300990" cy="2105660"/>
          </a:xfrm>
          <a:custGeom>
            <a:avLst/>
            <a:gdLst/>
            <a:ahLst/>
            <a:cxnLst/>
            <a:rect l="l" t="t" r="r" b="b"/>
            <a:pathLst>
              <a:path w="300990" h="2105659">
                <a:moveTo>
                  <a:pt x="300507" y="1896592"/>
                </a:moveTo>
                <a:lnTo>
                  <a:pt x="88836" y="2105139"/>
                </a:lnTo>
                <a:lnTo>
                  <a:pt x="177558" y="2105139"/>
                </a:lnTo>
                <a:lnTo>
                  <a:pt x="300507" y="1983994"/>
                </a:lnTo>
                <a:lnTo>
                  <a:pt x="300507" y="1896592"/>
                </a:lnTo>
                <a:close/>
              </a:path>
              <a:path w="300990" h="2105659">
                <a:moveTo>
                  <a:pt x="300507" y="1625663"/>
                </a:moveTo>
                <a:lnTo>
                  <a:pt x="0" y="1921738"/>
                </a:lnTo>
                <a:lnTo>
                  <a:pt x="0" y="2009152"/>
                </a:lnTo>
                <a:lnTo>
                  <a:pt x="300507" y="1713064"/>
                </a:lnTo>
                <a:lnTo>
                  <a:pt x="300507" y="1625663"/>
                </a:lnTo>
                <a:close/>
              </a:path>
              <a:path w="300990" h="2105659">
                <a:moveTo>
                  <a:pt x="300507" y="1354721"/>
                </a:moveTo>
                <a:lnTo>
                  <a:pt x="0" y="1650809"/>
                </a:lnTo>
                <a:lnTo>
                  <a:pt x="0" y="1738210"/>
                </a:lnTo>
                <a:lnTo>
                  <a:pt x="300507" y="1442135"/>
                </a:lnTo>
                <a:lnTo>
                  <a:pt x="300507" y="1354721"/>
                </a:lnTo>
                <a:close/>
              </a:path>
              <a:path w="300990" h="2105659">
                <a:moveTo>
                  <a:pt x="300507" y="1083767"/>
                </a:moveTo>
                <a:lnTo>
                  <a:pt x="0" y="1379880"/>
                </a:lnTo>
                <a:lnTo>
                  <a:pt x="0" y="1467281"/>
                </a:lnTo>
                <a:lnTo>
                  <a:pt x="300507" y="1171194"/>
                </a:lnTo>
                <a:lnTo>
                  <a:pt x="300507" y="1083767"/>
                </a:lnTo>
                <a:close/>
              </a:path>
              <a:path w="300990" h="2105659">
                <a:moveTo>
                  <a:pt x="300507" y="812825"/>
                </a:moveTo>
                <a:lnTo>
                  <a:pt x="0" y="1108913"/>
                </a:lnTo>
                <a:lnTo>
                  <a:pt x="0" y="1196352"/>
                </a:lnTo>
                <a:lnTo>
                  <a:pt x="300507" y="900239"/>
                </a:lnTo>
                <a:lnTo>
                  <a:pt x="300507" y="812825"/>
                </a:lnTo>
                <a:close/>
              </a:path>
              <a:path w="300990" h="2105659">
                <a:moveTo>
                  <a:pt x="300507" y="541896"/>
                </a:moveTo>
                <a:lnTo>
                  <a:pt x="0" y="837984"/>
                </a:lnTo>
                <a:lnTo>
                  <a:pt x="0" y="925385"/>
                </a:lnTo>
                <a:lnTo>
                  <a:pt x="300507" y="629310"/>
                </a:lnTo>
                <a:lnTo>
                  <a:pt x="300507" y="541896"/>
                </a:lnTo>
                <a:close/>
              </a:path>
              <a:path w="300990" h="2105659">
                <a:moveTo>
                  <a:pt x="300507" y="270967"/>
                </a:moveTo>
                <a:lnTo>
                  <a:pt x="0" y="567042"/>
                </a:lnTo>
                <a:lnTo>
                  <a:pt x="0" y="654456"/>
                </a:lnTo>
                <a:lnTo>
                  <a:pt x="300507" y="358368"/>
                </a:lnTo>
                <a:lnTo>
                  <a:pt x="300507" y="270967"/>
                </a:lnTo>
                <a:close/>
              </a:path>
              <a:path w="300990" h="2105659">
                <a:moveTo>
                  <a:pt x="300507" y="0"/>
                </a:moveTo>
                <a:lnTo>
                  <a:pt x="0" y="296113"/>
                </a:lnTo>
                <a:lnTo>
                  <a:pt x="0" y="383527"/>
                </a:lnTo>
                <a:lnTo>
                  <a:pt x="300507" y="87439"/>
                </a:lnTo>
                <a:lnTo>
                  <a:pt x="30050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2" name="bg object 62"/>
          <p:cNvSpPr/>
          <p:nvPr/>
        </p:nvSpPr>
        <p:spPr>
          <a:xfrm>
            <a:off x="10767923" y="8586889"/>
            <a:ext cx="1179195" cy="1700530"/>
          </a:xfrm>
          <a:custGeom>
            <a:avLst/>
            <a:gdLst/>
            <a:ahLst/>
            <a:cxnLst/>
            <a:rect l="l" t="t" r="r" b="b"/>
            <a:pathLst>
              <a:path w="1179195" h="1700529">
                <a:moveTo>
                  <a:pt x="1179188" y="1700109"/>
                </a:moveTo>
                <a:lnTo>
                  <a:pt x="0" y="1700109"/>
                </a:lnTo>
                <a:lnTo>
                  <a:pt x="0" y="0"/>
                </a:lnTo>
                <a:lnTo>
                  <a:pt x="1179188" y="0"/>
                </a:lnTo>
                <a:lnTo>
                  <a:pt x="1179188" y="1700109"/>
                </a:lnTo>
                <a:close/>
              </a:path>
            </a:pathLst>
          </a:custGeom>
          <a:solidFill>
            <a:srgbClr val="17415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3" name="bg object 63"/>
          <p:cNvSpPr/>
          <p:nvPr/>
        </p:nvSpPr>
        <p:spPr>
          <a:xfrm>
            <a:off x="11429175" y="8181758"/>
            <a:ext cx="499745" cy="405765"/>
          </a:xfrm>
          <a:custGeom>
            <a:avLst/>
            <a:gdLst/>
            <a:ahLst/>
            <a:cxnLst/>
            <a:rect l="l" t="t" r="r" b="b"/>
            <a:pathLst>
              <a:path w="499745" h="405765">
                <a:moveTo>
                  <a:pt x="499160" y="0"/>
                </a:moveTo>
                <a:lnTo>
                  <a:pt x="0" y="0"/>
                </a:lnTo>
                <a:lnTo>
                  <a:pt x="0" y="296024"/>
                </a:lnTo>
                <a:lnTo>
                  <a:pt x="74891" y="296024"/>
                </a:lnTo>
                <a:lnTo>
                  <a:pt x="74891" y="405282"/>
                </a:lnTo>
                <a:lnTo>
                  <a:pt x="99847" y="405282"/>
                </a:lnTo>
                <a:lnTo>
                  <a:pt x="99847" y="296024"/>
                </a:lnTo>
                <a:lnTo>
                  <a:pt x="370217" y="296024"/>
                </a:lnTo>
                <a:lnTo>
                  <a:pt x="370217" y="405282"/>
                </a:lnTo>
                <a:lnTo>
                  <a:pt x="395173" y="405282"/>
                </a:lnTo>
                <a:lnTo>
                  <a:pt x="395173" y="296024"/>
                </a:lnTo>
                <a:lnTo>
                  <a:pt x="499160" y="296024"/>
                </a:lnTo>
                <a:lnTo>
                  <a:pt x="499160" y="0"/>
                </a:lnTo>
                <a:close/>
              </a:path>
            </a:pathLst>
          </a:custGeom>
          <a:solidFill>
            <a:srgbClr val="17415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4" name="bg object 64"/>
          <p:cNvSpPr/>
          <p:nvPr/>
        </p:nvSpPr>
        <p:spPr>
          <a:xfrm>
            <a:off x="11449660" y="8199144"/>
            <a:ext cx="361950" cy="266700"/>
          </a:xfrm>
          <a:custGeom>
            <a:avLst/>
            <a:gdLst/>
            <a:ahLst/>
            <a:cxnLst/>
            <a:rect l="l" t="t" r="r" b="b"/>
            <a:pathLst>
              <a:path w="361950" h="266700">
                <a:moveTo>
                  <a:pt x="22847" y="243446"/>
                </a:moveTo>
                <a:lnTo>
                  <a:pt x="0" y="243446"/>
                </a:lnTo>
                <a:lnTo>
                  <a:pt x="0" y="266369"/>
                </a:lnTo>
                <a:lnTo>
                  <a:pt x="22847" y="266369"/>
                </a:lnTo>
                <a:lnTo>
                  <a:pt x="22847" y="243446"/>
                </a:lnTo>
                <a:close/>
              </a:path>
              <a:path w="361950" h="266700">
                <a:moveTo>
                  <a:pt x="22847" y="194754"/>
                </a:moveTo>
                <a:lnTo>
                  <a:pt x="0" y="194754"/>
                </a:lnTo>
                <a:lnTo>
                  <a:pt x="0" y="217678"/>
                </a:lnTo>
                <a:lnTo>
                  <a:pt x="22847" y="217678"/>
                </a:lnTo>
                <a:lnTo>
                  <a:pt x="22847" y="194754"/>
                </a:lnTo>
                <a:close/>
              </a:path>
              <a:path w="361950" h="266700">
                <a:moveTo>
                  <a:pt x="22847" y="146088"/>
                </a:moveTo>
                <a:lnTo>
                  <a:pt x="0" y="146088"/>
                </a:lnTo>
                <a:lnTo>
                  <a:pt x="0" y="169011"/>
                </a:lnTo>
                <a:lnTo>
                  <a:pt x="22847" y="169011"/>
                </a:lnTo>
                <a:lnTo>
                  <a:pt x="22847" y="146088"/>
                </a:lnTo>
                <a:close/>
              </a:path>
              <a:path w="361950" h="266700">
                <a:moveTo>
                  <a:pt x="22847" y="97396"/>
                </a:moveTo>
                <a:lnTo>
                  <a:pt x="0" y="97396"/>
                </a:lnTo>
                <a:lnTo>
                  <a:pt x="0" y="120319"/>
                </a:lnTo>
                <a:lnTo>
                  <a:pt x="22847" y="120319"/>
                </a:lnTo>
                <a:lnTo>
                  <a:pt x="22847" y="97396"/>
                </a:lnTo>
                <a:close/>
              </a:path>
              <a:path w="361950" h="266700">
                <a:moveTo>
                  <a:pt x="22847" y="48691"/>
                </a:moveTo>
                <a:lnTo>
                  <a:pt x="0" y="48691"/>
                </a:lnTo>
                <a:lnTo>
                  <a:pt x="0" y="71615"/>
                </a:lnTo>
                <a:lnTo>
                  <a:pt x="22847" y="71615"/>
                </a:lnTo>
                <a:lnTo>
                  <a:pt x="22847" y="48691"/>
                </a:lnTo>
                <a:close/>
              </a:path>
              <a:path w="361950" h="266700">
                <a:moveTo>
                  <a:pt x="22847" y="0"/>
                </a:moveTo>
                <a:lnTo>
                  <a:pt x="0" y="0"/>
                </a:lnTo>
                <a:lnTo>
                  <a:pt x="0" y="22923"/>
                </a:lnTo>
                <a:lnTo>
                  <a:pt x="22847" y="22923"/>
                </a:lnTo>
                <a:lnTo>
                  <a:pt x="22847" y="0"/>
                </a:lnTo>
                <a:close/>
              </a:path>
              <a:path w="361950" h="266700">
                <a:moveTo>
                  <a:pt x="119151" y="0"/>
                </a:moveTo>
                <a:lnTo>
                  <a:pt x="96291" y="0"/>
                </a:lnTo>
                <a:lnTo>
                  <a:pt x="96291" y="22923"/>
                </a:lnTo>
                <a:lnTo>
                  <a:pt x="119151" y="22923"/>
                </a:lnTo>
                <a:lnTo>
                  <a:pt x="119151" y="0"/>
                </a:lnTo>
                <a:close/>
              </a:path>
              <a:path w="361950" h="266700">
                <a:moveTo>
                  <a:pt x="167690" y="0"/>
                </a:moveTo>
                <a:lnTo>
                  <a:pt x="144843" y="0"/>
                </a:lnTo>
                <a:lnTo>
                  <a:pt x="144843" y="22923"/>
                </a:lnTo>
                <a:lnTo>
                  <a:pt x="167690" y="22923"/>
                </a:lnTo>
                <a:lnTo>
                  <a:pt x="167690" y="0"/>
                </a:lnTo>
                <a:close/>
              </a:path>
              <a:path w="361950" h="266700">
                <a:moveTo>
                  <a:pt x="216230" y="0"/>
                </a:moveTo>
                <a:lnTo>
                  <a:pt x="193382" y="0"/>
                </a:lnTo>
                <a:lnTo>
                  <a:pt x="193382" y="22923"/>
                </a:lnTo>
                <a:lnTo>
                  <a:pt x="216230" y="22923"/>
                </a:lnTo>
                <a:lnTo>
                  <a:pt x="216230" y="0"/>
                </a:lnTo>
                <a:close/>
              </a:path>
              <a:path w="361950" h="266700">
                <a:moveTo>
                  <a:pt x="264807" y="0"/>
                </a:moveTo>
                <a:lnTo>
                  <a:pt x="241960" y="0"/>
                </a:lnTo>
                <a:lnTo>
                  <a:pt x="241960" y="22923"/>
                </a:lnTo>
                <a:lnTo>
                  <a:pt x="264807" y="22923"/>
                </a:lnTo>
                <a:lnTo>
                  <a:pt x="264807" y="0"/>
                </a:lnTo>
                <a:close/>
              </a:path>
              <a:path w="361950" h="266700">
                <a:moveTo>
                  <a:pt x="313347" y="0"/>
                </a:moveTo>
                <a:lnTo>
                  <a:pt x="290499" y="0"/>
                </a:lnTo>
                <a:lnTo>
                  <a:pt x="290499" y="22923"/>
                </a:lnTo>
                <a:lnTo>
                  <a:pt x="313347" y="22923"/>
                </a:lnTo>
                <a:lnTo>
                  <a:pt x="313347" y="0"/>
                </a:lnTo>
                <a:close/>
              </a:path>
              <a:path w="361950" h="266700">
                <a:moveTo>
                  <a:pt x="361899" y="0"/>
                </a:moveTo>
                <a:lnTo>
                  <a:pt x="339051" y="0"/>
                </a:lnTo>
                <a:lnTo>
                  <a:pt x="339051" y="22923"/>
                </a:lnTo>
                <a:lnTo>
                  <a:pt x="361899" y="22923"/>
                </a:lnTo>
                <a:lnTo>
                  <a:pt x="36189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5" name="bg object 65"/>
          <p:cNvSpPr/>
          <p:nvPr/>
        </p:nvSpPr>
        <p:spPr>
          <a:xfrm>
            <a:off x="10823933" y="8676242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6" name="bg object 66"/>
          <p:cNvSpPr/>
          <p:nvPr/>
        </p:nvSpPr>
        <p:spPr>
          <a:xfrm>
            <a:off x="10823933" y="8787108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7" name="bg object 67"/>
          <p:cNvSpPr/>
          <p:nvPr/>
        </p:nvSpPr>
        <p:spPr>
          <a:xfrm>
            <a:off x="10823933" y="8897973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8" name="bg object 68"/>
          <p:cNvSpPr/>
          <p:nvPr/>
        </p:nvSpPr>
        <p:spPr>
          <a:xfrm>
            <a:off x="10823933" y="9008867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bg object 69"/>
          <p:cNvSpPr/>
          <p:nvPr/>
        </p:nvSpPr>
        <p:spPr>
          <a:xfrm>
            <a:off x="10823933" y="9119733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0" name="bg object 70"/>
          <p:cNvSpPr/>
          <p:nvPr/>
        </p:nvSpPr>
        <p:spPr>
          <a:xfrm>
            <a:off x="10823933" y="9230599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1" name="bg object 71"/>
          <p:cNvSpPr/>
          <p:nvPr/>
        </p:nvSpPr>
        <p:spPr>
          <a:xfrm>
            <a:off x="10823933" y="9341464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2" name="bg object 72"/>
          <p:cNvSpPr/>
          <p:nvPr/>
        </p:nvSpPr>
        <p:spPr>
          <a:xfrm>
            <a:off x="10823933" y="9452330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3" name="bg object 73"/>
          <p:cNvSpPr/>
          <p:nvPr/>
        </p:nvSpPr>
        <p:spPr>
          <a:xfrm>
            <a:off x="10823933" y="9552792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4" name="bg object 74"/>
          <p:cNvSpPr/>
          <p:nvPr/>
        </p:nvSpPr>
        <p:spPr>
          <a:xfrm>
            <a:off x="10823933" y="9663686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5" name="bg object 75"/>
          <p:cNvSpPr/>
          <p:nvPr/>
        </p:nvSpPr>
        <p:spPr>
          <a:xfrm>
            <a:off x="10823933" y="9774551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6" name="bg object 76"/>
          <p:cNvSpPr/>
          <p:nvPr/>
        </p:nvSpPr>
        <p:spPr>
          <a:xfrm>
            <a:off x="10823933" y="9885416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7" name="bg object 77"/>
          <p:cNvSpPr/>
          <p:nvPr/>
        </p:nvSpPr>
        <p:spPr>
          <a:xfrm>
            <a:off x="10823933" y="9996282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8" name="bg object 78"/>
          <p:cNvSpPr/>
          <p:nvPr/>
        </p:nvSpPr>
        <p:spPr>
          <a:xfrm>
            <a:off x="10823933" y="10107148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9" name="bg object 79"/>
          <p:cNvSpPr/>
          <p:nvPr/>
        </p:nvSpPr>
        <p:spPr>
          <a:xfrm>
            <a:off x="10823933" y="10218014"/>
            <a:ext cx="1067435" cy="36195"/>
          </a:xfrm>
          <a:custGeom>
            <a:avLst/>
            <a:gdLst/>
            <a:ahLst/>
            <a:cxnLst/>
            <a:rect l="l" t="t" r="r" b="b"/>
            <a:pathLst>
              <a:path w="1067434" h="36195">
                <a:moveTo>
                  <a:pt x="1067222" y="35780"/>
                </a:moveTo>
                <a:lnTo>
                  <a:pt x="0" y="35780"/>
                </a:lnTo>
                <a:lnTo>
                  <a:pt x="0" y="0"/>
                </a:lnTo>
                <a:lnTo>
                  <a:pt x="1067222" y="0"/>
                </a:lnTo>
                <a:lnTo>
                  <a:pt x="1067222" y="357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0" name="bg object 80"/>
          <p:cNvSpPr/>
          <p:nvPr/>
        </p:nvSpPr>
        <p:spPr>
          <a:xfrm>
            <a:off x="9870529" y="9075165"/>
            <a:ext cx="370205" cy="148590"/>
          </a:xfrm>
          <a:custGeom>
            <a:avLst/>
            <a:gdLst/>
            <a:ahLst/>
            <a:cxnLst/>
            <a:rect l="l" t="t" r="r" b="b"/>
            <a:pathLst>
              <a:path w="370204" h="148590">
                <a:moveTo>
                  <a:pt x="108673" y="0"/>
                </a:moveTo>
                <a:lnTo>
                  <a:pt x="0" y="0"/>
                </a:lnTo>
                <a:lnTo>
                  <a:pt x="0" y="148018"/>
                </a:lnTo>
                <a:lnTo>
                  <a:pt x="108673" y="148018"/>
                </a:lnTo>
                <a:lnTo>
                  <a:pt x="108673" y="0"/>
                </a:lnTo>
                <a:close/>
              </a:path>
              <a:path w="370204" h="148590">
                <a:moveTo>
                  <a:pt x="239395" y="0"/>
                </a:moveTo>
                <a:lnTo>
                  <a:pt x="130733" y="0"/>
                </a:lnTo>
                <a:lnTo>
                  <a:pt x="130733" y="148018"/>
                </a:lnTo>
                <a:lnTo>
                  <a:pt x="239395" y="148018"/>
                </a:lnTo>
                <a:lnTo>
                  <a:pt x="239395" y="0"/>
                </a:lnTo>
                <a:close/>
              </a:path>
              <a:path w="370204" h="148590">
                <a:moveTo>
                  <a:pt x="370192" y="0"/>
                </a:moveTo>
                <a:lnTo>
                  <a:pt x="261518" y="0"/>
                </a:lnTo>
                <a:lnTo>
                  <a:pt x="261518" y="148018"/>
                </a:lnTo>
                <a:lnTo>
                  <a:pt x="370192" y="148018"/>
                </a:lnTo>
                <a:lnTo>
                  <a:pt x="370192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1" name="bg object 81"/>
          <p:cNvSpPr/>
          <p:nvPr/>
        </p:nvSpPr>
        <p:spPr>
          <a:xfrm>
            <a:off x="9870503" y="9288805"/>
            <a:ext cx="370840" cy="148590"/>
          </a:xfrm>
          <a:custGeom>
            <a:avLst/>
            <a:gdLst/>
            <a:ahLst/>
            <a:cxnLst/>
            <a:rect l="l" t="t" r="r" b="b"/>
            <a:pathLst>
              <a:path w="370840" h="148590">
                <a:moveTo>
                  <a:pt x="108673" y="0"/>
                </a:moveTo>
                <a:lnTo>
                  <a:pt x="0" y="0"/>
                </a:lnTo>
                <a:lnTo>
                  <a:pt x="0" y="148018"/>
                </a:lnTo>
                <a:lnTo>
                  <a:pt x="108673" y="148018"/>
                </a:lnTo>
                <a:lnTo>
                  <a:pt x="108673" y="0"/>
                </a:lnTo>
                <a:close/>
              </a:path>
              <a:path w="370840" h="148590">
                <a:moveTo>
                  <a:pt x="239458" y="0"/>
                </a:moveTo>
                <a:lnTo>
                  <a:pt x="130784" y="0"/>
                </a:lnTo>
                <a:lnTo>
                  <a:pt x="130784" y="148018"/>
                </a:lnTo>
                <a:lnTo>
                  <a:pt x="239458" y="148018"/>
                </a:lnTo>
                <a:lnTo>
                  <a:pt x="239458" y="0"/>
                </a:lnTo>
                <a:close/>
              </a:path>
              <a:path w="370840" h="148590">
                <a:moveTo>
                  <a:pt x="370217" y="0"/>
                </a:moveTo>
                <a:lnTo>
                  <a:pt x="261543" y="0"/>
                </a:lnTo>
                <a:lnTo>
                  <a:pt x="261543" y="148018"/>
                </a:lnTo>
                <a:lnTo>
                  <a:pt x="370217" y="148018"/>
                </a:lnTo>
                <a:lnTo>
                  <a:pt x="37021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2" name="bg object 82"/>
          <p:cNvSpPr/>
          <p:nvPr/>
        </p:nvSpPr>
        <p:spPr>
          <a:xfrm>
            <a:off x="9870503" y="9502495"/>
            <a:ext cx="370840" cy="148590"/>
          </a:xfrm>
          <a:custGeom>
            <a:avLst/>
            <a:gdLst/>
            <a:ahLst/>
            <a:cxnLst/>
            <a:rect l="l" t="t" r="r" b="b"/>
            <a:pathLst>
              <a:path w="370840" h="148590">
                <a:moveTo>
                  <a:pt x="108673" y="0"/>
                </a:moveTo>
                <a:lnTo>
                  <a:pt x="0" y="0"/>
                </a:lnTo>
                <a:lnTo>
                  <a:pt x="0" y="148031"/>
                </a:lnTo>
                <a:lnTo>
                  <a:pt x="108673" y="148031"/>
                </a:lnTo>
                <a:lnTo>
                  <a:pt x="108673" y="0"/>
                </a:lnTo>
                <a:close/>
              </a:path>
              <a:path w="370840" h="148590">
                <a:moveTo>
                  <a:pt x="239458" y="0"/>
                </a:moveTo>
                <a:lnTo>
                  <a:pt x="130784" y="0"/>
                </a:lnTo>
                <a:lnTo>
                  <a:pt x="130784" y="148031"/>
                </a:lnTo>
                <a:lnTo>
                  <a:pt x="239458" y="148031"/>
                </a:lnTo>
                <a:lnTo>
                  <a:pt x="239458" y="0"/>
                </a:lnTo>
                <a:close/>
              </a:path>
              <a:path w="370840" h="148590">
                <a:moveTo>
                  <a:pt x="370217" y="0"/>
                </a:moveTo>
                <a:lnTo>
                  <a:pt x="261543" y="0"/>
                </a:lnTo>
                <a:lnTo>
                  <a:pt x="261543" y="148031"/>
                </a:lnTo>
                <a:lnTo>
                  <a:pt x="370217" y="148031"/>
                </a:lnTo>
                <a:lnTo>
                  <a:pt x="37021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3" name="bg object 83"/>
          <p:cNvSpPr/>
          <p:nvPr/>
        </p:nvSpPr>
        <p:spPr>
          <a:xfrm>
            <a:off x="9870503" y="9716160"/>
            <a:ext cx="370840" cy="148590"/>
          </a:xfrm>
          <a:custGeom>
            <a:avLst/>
            <a:gdLst/>
            <a:ahLst/>
            <a:cxnLst/>
            <a:rect l="l" t="t" r="r" b="b"/>
            <a:pathLst>
              <a:path w="370840" h="148590">
                <a:moveTo>
                  <a:pt x="108673" y="0"/>
                </a:moveTo>
                <a:lnTo>
                  <a:pt x="0" y="0"/>
                </a:lnTo>
                <a:lnTo>
                  <a:pt x="0" y="148031"/>
                </a:lnTo>
                <a:lnTo>
                  <a:pt x="108673" y="148031"/>
                </a:lnTo>
                <a:lnTo>
                  <a:pt x="108673" y="0"/>
                </a:lnTo>
                <a:close/>
              </a:path>
              <a:path w="370840" h="148590">
                <a:moveTo>
                  <a:pt x="239458" y="0"/>
                </a:moveTo>
                <a:lnTo>
                  <a:pt x="130784" y="0"/>
                </a:lnTo>
                <a:lnTo>
                  <a:pt x="130784" y="148031"/>
                </a:lnTo>
                <a:lnTo>
                  <a:pt x="239458" y="148031"/>
                </a:lnTo>
                <a:lnTo>
                  <a:pt x="239458" y="0"/>
                </a:lnTo>
                <a:close/>
              </a:path>
              <a:path w="370840" h="148590">
                <a:moveTo>
                  <a:pt x="370217" y="0"/>
                </a:moveTo>
                <a:lnTo>
                  <a:pt x="261543" y="0"/>
                </a:lnTo>
                <a:lnTo>
                  <a:pt x="261543" y="148031"/>
                </a:lnTo>
                <a:lnTo>
                  <a:pt x="370217" y="148031"/>
                </a:lnTo>
                <a:lnTo>
                  <a:pt x="37021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4" name="bg object 84"/>
          <p:cNvSpPr/>
          <p:nvPr/>
        </p:nvSpPr>
        <p:spPr>
          <a:xfrm>
            <a:off x="9870503" y="9929837"/>
            <a:ext cx="370840" cy="148590"/>
          </a:xfrm>
          <a:custGeom>
            <a:avLst/>
            <a:gdLst/>
            <a:ahLst/>
            <a:cxnLst/>
            <a:rect l="l" t="t" r="r" b="b"/>
            <a:pathLst>
              <a:path w="370840" h="148590">
                <a:moveTo>
                  <a:pt x="108673" y="0"/>
                </a:moveTo>
                <a:lnTo>
                  <a:pt x="0" y="0"/>
                </a:lnTo>
                <a:lnTo>
                  <a:pt x="0" y="148018"/>
                </a:lnTo>
                <a:lnTo>
                  <a:pt x="108673" y="148018"/>
                </a:lnTo>
                <a:lnTo>
                  <a:pt x="108673" y="0"/>
                </a:lnTo>
                <a:close/>
              </a:path>
              <a:path w="370840" h="148590">
                <a:moveTo>
                  <a:pt x="239458" y="0"/>
                </a:moveTo>
                <a:lnTo>
                  <a:pt x="130784" y="0"/>
                </a:lnTo>
                <a:lnTo>
                  <a:pt x="130784" y="148018"/>
                </a:lnTo>
                <a:lnTo>
                  <a:pt x="239458" y="148018"/>
                </a:lnTo>
                <a:lnTo>
                  <a:pt x="239458" y="0"/>
                </a:lnTo>
                <a:close/>
              </a:path>
              <a:path w="370840" h="148590">
                <a:moveTo>
                  <a:pt x="370217" y="0"/>
                </a:moveTo>
                <a:lnTo>
                  <a:pt x="261543" y="0"/>
                </a:lnTo>
                <a:lnTo>
                  <a:pt x="261543" y="148018"/>
                </a:lnTo>
                <a:lnTo>
                  <a:pt x="370217" y="148018"/>
                </a:lnTo>
                <a:lnTo>
                  <a:pt x="37021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5" name="bg object 85"/>
          <p:cNvSpPr/>
          <p:nvPr/>
        </p:nvSpPr>
        <p:spPr>
          <a:xfrm>
            <a:off x="9870503" y="10143502"/>
            <a:ext cx="370840" cy="143510"/>
          </a:xfrm>
          <a:custGeom>
            <a:avLst/>
            <a:gdLst/>
            <a:ahLst/>
            <a:cxnLst/>
            <a:rect l="l" t="t" r="r" b="b"/>
            <a:pathLst>
              <a:path w="370840" h="143509">
                <a:moveTo>
                  <a:pt x="108673" y="0"/>
                </a:moveTo>
                <a:lnTo>
                  <a:pt x="0" y="0"/>
                </a:lnTo>
                <a:lnTo>
                  <a:pt x="0" y="143497"/>
                </a:lnTo>
                <a:lnTo>
                  <a:pt x="108673" y="143497"/>
                </a:lnTo>
                <a:lnTo>
                  <a:pt x="108673" y="0"/>
                </a:lnTo>
                <a:close/>
              </a:path>
              <a:path w="370840" h="143509">
                <a:moveTo>
                  <a:pt x="239458" y="0"/>
                </a:moveTo>
                <a:lnTo>
                  <a:pt x="130784" y="0"/>
                </a:lnTo>
                <a:lnTo>
                  <a:pt x="130784" y="143497"/>
                </a:lnTo>
                <a:lnTo>
                  <a:pt x="239458" y="143497"/>
                </a:lnTo>
                <a:lnTo>
                  <a:pt x="239458" y="0"/>
                </a:lnTo>
                <a:close/>
              </a:path>
              <a:path w="370840" h="143509">
                <a:moveTo>
                  <a:pt x="370217" y="0"/>
                </a:moveTo>
                <a:lnTo>
                  <a:pt x="261543" y="0"/>
                </a:lnTo>
                <a:lnTo>
                  <a:pt x="261543" y="143497"/>
                </a:lnTo>
                <a:lnTo>
                  <a:pt x="370217" y="143497"/>
                </a:lnTo>
                <a:lnTo>
                  <a:pt x="37021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6" name="bg object 86"/>
          <p:cNvSpPr/>
          <p:nvPr/>
        </p:nvSpPr>
        <p:spPr>
          <a:xfrm>
            <a:off x="8302397" y="8723756"/>
            <a:ext cx="415925" cy="175260"/>
          </a:xfrm>
          <a:custGeom>
            <a:avLst/>
            <a:gdLst/>
            <a:ahLst/>
            <a:cxnLst/>
            <a:rect l="l" t="t" r="r" b="b"/>
            <a:pathLst>
              <a:path w="415925" h="175259">
                <a:moveTo>
                  <a:pt x="122021" y="0"/>
                </a:moveTo>
                <a:lnTo>
                  <a:pt x="0" y="0"/>
                </a:lnTo>
                <a:lnTo>
                  <a:pt x="0" y="175018"/>
                </a:lnTo>
                <a:lnTo>
                  <a:pt x="122021" y="175018"/>
                </a:lnTo>
                <a:lnTo>
                  <a:pt x="122021" y="0"/>
                </a:lnTo>
                <a:close/>
              </a:path>
              <a:path w="415925" h="175259">
                <a:moveTo>
                  <a:pt x="268833" y="0"/>
                </a:moveTo>
                <a:lnTo>
                  <a:pt x="146812" y="0"/>
                </a:lnTo>
                <a:lnTo>
                  <a:pt x="146812" y="175018"/>
                </a:lnTo>
                <a:lnTo>
                  <a:pt x="268833" y="175018"/>
                </a:lnTo>
                <a:lnTo>
                  <a:pt x="268833" y="0"/>
                </a:lnTo>
                <a:close/>
              </a:path>
              <a:path w="415925" h="175259">
                <a:moveTo>
                  <a:pt x="415658" y="0"/>
                </a:moveTo>
                <a:lnTo>
                  <a:pt x="293636" y="0"/>
                </a:lnTo>
                <a:lnTo>
                  <a:pt x="293636" y="175018"/>
                </a:lnTo>
                <a:lnTo>
                  <a:pt x="415658" y="175018"/>
                </a:lnTo>
                <a:lnTo>
                  <a:pt x="415658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7" name="bg object 87"/>
          <p:cNvSpPr/>
          <p:nvPr/>
        </p:nvSpPr>
        <p:spPr>
          <a:xfrm>
            <a:off x="8302371" y="8976359"/>
            <a:ext cx="415925" cy="175260"/>
          </a:xfrm>
          <a:custGeom>
            <a:avLst/>
            <a:gdLst/>
            <a:ahLst/>
            <a:cxnLst/>
            <a:rect l="l" t="t" r="r" b="b"/>
            <a:pathLst>
              <a:path w="415925" h="175259">
                <a:moveTo>
                  <a:pt x="122021" y="0"/>
                </a:moveTo>
                <a:lnTo>
                  <a:pt x="0" y="0"/>
                </a:lnTo>
                <a:lnTo>
                  <a:pt x="0" y="175018"/>
                </a:lnTo>
                <a:lnTo>
                  <a:pt x="122021" y="175018"/>
                </a:lnTo>
                <a:lnTo>
                  <a:pt x="122021" y="0"/>
                </a:lnTo>
                <a:close/>
              </a:path>
              <a:path w="415925" h="175259">
                <a:moveTo>
                  <a:pt x="268833" y="0"/>
                </a:moveTo>
                <a:lnTo>
                  <a:pt x="146812" y="0"/>
                </a:lnTo>
                <a:lnTo>
                  <a:pt x="146812" y="175018"/>
                </a:lnTo>
                <a:lnTo>
                  <a:pt x="268833" y="175018"/>
                </a:lnTo>
                <a:lnTo>
                  <a:pt x="268833" y="0"/>
                </a:lnTo>
                <a:close/>
              </a:path>
              <a:path w="415925" h="175259">
                <a:moveTo>
                  <a:pt x="415658" y="0"/>
                </a:moveTo>
                <a:lnTo>
                  <a:pt x="293624" y="0"/>
                </a:lnTo>
                <a:lnTo>
                  <a:pt x="293624" y="175018"/>
                </a:lnTo>
                <a:lnTo>
                  <a:pt x="415658" y="175018"/>
                </a:lnTo>
                <a:lnTo>
                  <a:pt x="415658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8" name="bg object 88"/>
          <p:cNvSpPr/>
          <p:nvPr/>
        </p:nvSpPr>
        <p:spPr>
          <a:xfrm>
            <a:off x="8302358" y="9229001"/>
            <a:ext cx="415925" cy="175260"/>
          </a:xfrm>
          <a:custGeom>
            <a:avLst/>
            <a:gdLst/>
            <a:ahLst/>
            <a:cxnLst/>
            <a:rect l="l" t="t" r="r" b="b"/>
            <a:pathLst>
              <a:path w="415925" h="175259">
                <a:moveTo>
                  <a:pt x="122034" y="0"/>
                </a:moveTo>
                <a:lnTo>
                  <a:pt x="0" y="0"/>
                </a:lnTo>
                <a:lnTo>
                  <a:pt x="0" y="44107"/>
                </a:lnTo>
                <a:lnTo>
                  <a:pt x="122034" y="44107"/>
                </a:lnTo>
                <a:lnTo>
                  <a:pt x="122034" y="0"/>
                </a:lnTo>
                <a:close/>
              </a:path>
              <a:path w="415925" h="175259">
                <a:moveTo>
                  <a:pt x="268846" y="0"/>
                </a:moveTo>
                <a:lnTo>
                  <a:pt x="146824" y="0"/>
                </a:lnTo>
                <a:lnTo>
                  <a:pt x="146824" y="44107"/>
                </a:lnTo>
                <a:lnTo>
                  <a:pt x="268846" y="44107"/>
                </a:lnTo>
                <a:lnTo>
                  <a:pt x="268846" y="0"/>
                </a:lnTo>
                <a:close/>
              </a:path>
              <a:path w="415925" h="175259">
                <a:moveTo>
                  <a:pt x="415671" y="0"/>
                </a:moveTo>
                <a:lnTo>
                  <a:pt x="293636" y="0"/>
                </a:lnTo>
                <a:lnTo>
                  <a:pt x="293636" y="175006"/>
                </a:lnTo>
                <a:lnTo>
                  <a:pt x="415671" y="175006"/>
                </a:lnTo>
                <a:lnTo>
                  <a:pt x="415671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9" name="bg object 89"/>
          <p:cNvSpPr/>
          <p:nvPr/>
        </p:nvSpPr>
        <p:spPr>
          <a:xfrm>
            <a:off x="8697377" y="9481597"/>
            <a:ext cx="20955" cy="175260"/>
          </a:xfrm>
          <a:custGeom>
            <a:avLst/>
            <a:gdLst/>
            <a:ahLst/>
            <a:cxnLst/>
            <a:rect l="l" t="t" r="r" b="b"/>
            <a:pathLst>
              <a:path w="20954" h="175259">
                <a:moveTo>
                  <a:pt x="0" y="175010"/>
                </a:moveTo>
                <a:lnTo>
                  <a:pt x="20651" y="175010"/>
                </a:lnTo>
                <a:lnTo>
                  <a:pt x="20651" y="0"/>
                </a:lnTo>
                <a:lnTo>
                  <a:pt x="0" y="0"/>
                </a:lnTo>
                <a:lnTo>
                  <a:pt x="0" y="17501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0" name="bg object 90"/>
          <p:cNvSpPr/>
          <p:nvPr/>
        </p:nvSpPr>
        <p:spPr>
          <a:xfrm>
            <a:off x="8697377" y="9734231"/>
            <a:ext cx="20955" cy="175260"/>
          </a:xfrm>
          <a:custGeom>
            <a:avLst/>
            <a:gdLst/>
            <a:ahLst/>
            <a:cxnLst/>
            <a:rect l="l" t="t" r="r" b="b"/>
            <a:pathLst>
              <a:path w="20954" h="175259">
                <a:moveTo>
                  <a:pt x="0" y="175010"/>
                </a:moveTo>
                <a:lnTo>
                  <a:pt x="20651" y="175010"/>
                </a:lnTo>
                <a:lnTo>
                  <a:pt x="20651" y="0"/>
                </a:lnTo>
                <a:lnTo>
                  <a:pt x="0" y="0"/>
                </a:lnTo>
                <a:lnTo>
                  <a:pt x="0" y="17501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1" name="bg object 91"/>
          <p:cNvSpPr/>
          <p:nvPr/>
        </p:nvSpPr>
        <p:spPr>
          <a:xfrm>
            <a:off x="8697377" y="9986836"/>
            <a:ext cx="20955" cy="175260"/>
          </a:xfrm>
          <a:custGeom>
            <a:avLst/>
            <a:gdLst/>
            <a:ahLst/>
            <a:cxnLst/>
            <a:rect l="l" t="t" r="r" b="b"/>
            <a:pathLst>
              <a:path w="20954" h="175259">
                <a:moveTo>
                  <a:pt x="0" y="175010"/>
                </a:moveTo>
                <a:lnTo>
                  <a:pt x="20651" y="175010"/>
                </a:lnTo>
                <a:lnTo>
                  <a:pt x="20651" y="0"/>
                </a:lnTo>
                <a:lnTo>
                  <a:pt x="0" y="0"/>
                </a:lnTo>
                <a:lnTo>
                  <a:pt x="0" y="17501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2" name="bg object 92"/>
          <p:cNvSpPr/>
          <p:nvPr/>
        </p:nvSpPr>
        <p:spPr>
          <a:xfrm>
            <a:off x="8697377" y="10239441"/>
            <a:ext cx="20955" cy="47625"/>
          </a:xfrm>
          <a:custGeom>
            <a:avLst/>
            <a:gdLst/>
            <a:ahLst/>
            <a:cxnLst/>
            <a:rect l="l" t="t" r="r" b="b"/>
            <a:pathLst>
              <a:path w="20954" h="47625">
                <a:moveTo>
                  <a:pt x="0" y="47558"/>
                </a:moveTo>
                <a:lnTo>
                  <a:pt x="20680" y="47558"/>
                </a:lnTo>
                <a:lnTo>
                  <a:pt x="20680" y="0"/>
                </a:lnTo>
                <a:lnTo>
                  <a:pt x="0" y="0"/>
                </a:lnTo>
                <a:lnTo>
                  <a:pt x="0" y="4755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3" name="bg object 93"/>
          <p:cNvSpPr/>
          <p:nvPr/>
        </p:nvSpPr>
        <p:spPr>
          <a:xfrm>
            <a:off x="8861466" y="9315777"/>
            <a:ext cx="482600" cy="971550"/>
          </a:xfrm>
          <a:custGeom>
            <a:avLst/>
            <a:gdLst/>
            <a:ahLst/>
            <a:cxnLst/>
            <a:rect l="l" t="t" r="r" b="b"/>
            <a:pathLst>
              <a:path w="482600" h="971550">
                <a:moveTo>
                  <a:pt x="482516" y="971221"/>
                </a:moveTo>
                <a:lnTo>
                  <a:pt x="0" y="971221"/>
                </a:lnTo>
                <a:lnTo>
                  <a:pt x="0" y="148676"/>
                </a:lnTo>
                <a:lnTo>
                  <a:pt x="29132" y="148676"/>
                </a:lnTo>
                <a:lnTo>
                  <a:pt x="29132" y="0"/>
                </a:lnTo>
                <a:lnTo>
                  <a:pt x="99850" y="0"/>
                </a:lnTo>
                <a:lnTo>
                  <a:pt x="99850" y="148676"/>
                </a:lnTo>
                <a:lnTo>
                  <a:pt x="142675" y="148676"/>
                </a:lnTo>
                <a:lnTo>
                  <a:pt x="141850" y="144838"/>
                </a:lnTo>
                <a:lnTo>
                  <a:pt x="141436" y="140957"/>
                </a:lnTo>
                <a:lnTo>
                  <a:pt x="141436" y="137031"/>
                </a:lnTo>
                <a:lnTo>
                  <a:pt x="150263" y="106388"/>
                </a:lnTo>
                <a:lnTo>
                  <a:pt x="174333" y="81365"/>
                </a:lnTo>
                <a:lnTo>
                  <a:pt x="210030" y="64494"/>
                </a:lnTo>
                <a:lnTo>
                  <a:pt x="253739" y="58308"/>
                </a:lnTo>
                <a:lnTo>
                  <a:pt x="336939" y="58308"/>
                </a:lnTo>
                <a:lnTo>
                  <a:pt x="380636" y="64494"/>
                </a:lnTo>
                <a:lnTo>
                  <a:pt x="416334" y="81365"/>
                </a:lnTo>
                <a:lnTo>
                  <a:pt x="440411" y="106388"/>
                </a:lnTo>
                <a:lnTo>
                  <a:pt x="449242" y="137031"/>
                </a:lnTo>
                <a:lnTo>
                  <a:pt x="449241" y="140957"/>
                </a:lnTo>
                <a:lnTo>
                  <a:pt x="448828" y="144838"/>
                </a:lnTo>
                <a:lnTo>
                  <a:pt x="448003" y="148676"/>
                </a:lnTo>
                <a:lnTo>
                  <a:pt x="482516" y="148676"/>
                </a:lnTo>
                <a:lnTo>
                  <a:pt x="482516" y="971221"/>
                </a:lnTo>
                <a:close/>
              </a:path>
            </a:pathLst>
          </a:custGeom>
          <a:solidFill>
            <a:srgbClr val="17415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4" name="bg object 94"/>
          <p:cNvSpPr/>
          <p:nvPr/>
        </p:nvSpPr>
        <p:spPr>
          <a:xfrm>
            <a:off x="10201842" y="10124911"/>
            <a:ext cx="377190" cy="162560"/>
          </a:xfrm>
          <a:custGeom>
            <a:avLst/>
            <a:gdLst/>
            <a:ahLst/>
            <a:cxnLst/>
            <a:rect l="l" t="t" r="r" b="b"/>
            <a:pathLst>
              <a:path w="377190" h="162559">
                <a:moveTo>
                  <a:pt x="376745" y="162088"/>
                </a:moveTo>
                <a:lnTo>
                  <a:pt x="0" y="162088"/>
                </a:lnTo>
                <a:lnTo>
                  <a:pt x="614" y="161563"/>
                </a:lnTo>
                <a:lnTo>
                  <a:pt x="7480" y="156519"/>
                </a:lnTo>
                <a:lnTo>
                  <a:pt x="14662" y="152028"/>
                </a:lnTo>
                <a:lnTo>
                  <a:pt x="22161" y="148088"/>
                </a:lnTo>
                <a:lnTo>
                  <a:pt x="29976" y="144700"/>
                </a:lnTo>
                <a:lnTo>
                  <a:pt x="26277" y="134887"/>
                </a:lnTo>
                <a:lnTo>
                  <a:pt x="23636" y="124854"/>
                </a:lnTo>
                <a:lnTo>
                  <a:pt x="22051" y="114601"/>
                </a:lnTo>
                <a:lnTo>
                  <a:pt x="21523" y="104126"/>
                </a:lnTo>
                <a:lnTo>
                  <a:pt x="29927" y="63591"/>
                </a:lnTo>
                <a:lnTo>
                  <a:pt x="52829" y="30493"/>
                </a:lnTo>
                <a:lnTo>
                  <a:pt x="86766" y="8181"/>
                </a:lnTo>
                <a:lnTo>
                  <a:pt x="128277" y="0"/>
                </a:lnTo>
                <a:lnTo>
                  <a:pt x="136312" y="247"/>
                </a:lnTo>
                <a:lnTo>
                  <a:pt x="174845" y="10362"/>
                </a:lnTo>
                <a:lnTo>
                  <a:pt x="206984" y="33918"/>
                </a:lnTo>
                <a:lnTo>
                  <a:pt x="228268" y="67669"/>
                </a:lnTo>
                <a:lnTo>
                  <a:pt x="236803" y="65419"/>
                </a:lnTo>
                <a:lnTo>
                  <a:pt x="245433" y="63814"/>
                </a:lnTo>
                <a:lnTo>
                  <a:pt x="254158" y="62854"/>
                </a:lnTo>
                <a:lnTo>
                  <a:pt x="262979" y="62538"/>
                </a:lnTo>
                <a:lnTo>
                  <a:pt x="308413" y="71485"/>
                </a:lnTo>
                <a:lnTo>
                  <a:pt x="345516" y="95886"/>
                </a:lnTo>
                <a:lnTo>
                  <a:pt x="370533" y="132076"/>
                </a:lnTo>
                <a:lnTo>
                  <a:pt x="376745" y="162088"/>
                </a:lnTo>
                <a:close/>
              </a:path>
            </a:pathLst>
          </a:custGeom>
          <a:solidFill>
            <a:srgbClr val="0094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5" name="bg object 95"/>
          <p:cNvSpPr/>
          <p:nvPr/>
        </p:nvSpPr>
        <p:spPr>
          <a:xfrm>
            <a:off x="8894876" y="9551618"/>
            <a:ext cx="415925" cy="735965"/>
          </a:xfrm>
          <a:custGeom>
            <a:avLst/>
            <a:gdLst/>
            <a:ahLst/>
            <a:cxnLst/>
            <a:rect l="l" t="t" r="r" b="b"/>
            <a:pathLst>
              <a:path w="415925" h="735965">
                <a:moveTo>
                  <a:pt x="122021" y="0"/>
                </a:moveTo>
                <a:lnTo>
                  <a:pt x="0" y="0"/>
                </a:lnTo>
                <a:lnTo>
                  <a:pt x="0" y="99466"/>
                </a:lnTo>
                <a:lnTo>
                  <a:pt x="122021" y="99466"/>
                </a:lnTo>
                <a:lnTo>
                  <a:pt x="122021" y="0"/>
                </a:lnTo>
                <a:close/>
              </a:path>
              <a:path w="415925" h="735965">
                <a:moveTo>
                  <a:pt x="122047" y="717854"/>
                </a:moveTo>
                <a:lnTo>
                  <a:pt x="25" y="717854"/>
                </a:lnTo>
                <a:lnTo>
                  <a:pt x="25" y="735380"/>
                </a:lnTo>
                <a:lnTo>
                  <a:pt x="122047" y="735380"/>
                </a:lnTo>
                <a:lnTo>
                  <a:pt x="122047" y="717854"/>
                </a:lnTo>
                <a:close/>
              </a:path>
              <a:path w="415925" h="735965">
                <a:moveTo>
                  <a:pt x="122047" y="574281"/>
                </a:moveTo>
                <a:lnTo>
                  <a:pt x="25" y="574281"/>
                </a:lnTo>
                <a:lnTo>
                  <a:pt x="25" y="673760"/>
                </a:lnTo>
                <a:lnTo>
                  <a:pt x="122047" y="673760"/>
                </a:lnTo>
                <a:lnTo>
                  <a:pt x="122047" y="574281"/>
                </a:lnTo>
                <a:close/>
              </a:path>
              <a:path w="415925" h="735965">
                <a:moveTo>
                  <a:pt x="122047" y="430707"/>
                </a:moveTo>
                <a:lnTo>
                  <a:pt x="25" y="430707"/>
                </a:lnTo>
                <a:lnTo>
                  <a:pt x="25" y="530186"/>
                </a:lnTo>
                <a:lnTo>
                  <a:pt x="122047" y="530186"/>
                </a:lnTo>
                <a:lnTo>
                  <a:pt x="122047" y="430707"/>
                </a:lnTo>
                <a:close/>
              </a:path>
              <a:path w="415925" h="735965">
                <a:moveTo>
                  <a:pt x="122047" y="287134"/>
                </a:moveTo>
                <a:lnTo>
                  <a:pt x="25" y="287134"/>
                </a:lnTo>
                <a:lnTo>
                  <a:pt x="25" y="386613"/>
                </a:lnTo>
                <a:lnTo>
                  <a:pt x="122047" y="386613"/>
                </a:lnTo>
                <a:lnTo>
                  <a:pt x="122047" y="287134"/>
                </a:lnTo>
                <a:close/>
              </a:path>
              <a:path w="415925" h="735965">
                <a:moveTo>
                  <a:pt x="122047" y="143573"/>
                </a:moveTo>
                <a:lnTo>
                  <a:pt x="25" y="143573"/>
                </a:lnTo>
                <a:lnTo>
                  <a:pt x="25" y="243039"/>
                </a:lnTo>
                <a:lnTo>
                  <a:pt x="122047" y="243039"/>
                </a:lnTo>
                <a:lnTo>
                  <a:pt x="122047" y="143573"/>
                </a:lnTo>
                <a:close/>
              </a:path>
              <a:path w="415925" h="735965">
                <a:moveTo>
                  <a:pt x="161150" y="717854"/>
                </a:moveTo>
                <a:lnTo>
                  <a:pt x="146850" y="717854"/>
                </a:lnTo>
                <a:lnTo>
                  <a:pt x="146850" y="735380"/>
                </a:lnTo>
                <a:lnTo>
                  <a:pt x="161150" y="735380"/>
                </a:lnTo>
                <a:lnTo>
                  <a:pt x="161150" y="717854"/>
                </a:lnTo>
                <a:close/>
              </a:path>
              <a:path w="415925" h="735965">
                <a:moveTo>
                  <a:pt x="161150" y="574281"/>
                </a:moveTo>
                <a:lnTo>
                  <a:pt x="146837" y="574281"/>
                </a:lnTo>
                <a:lnTo>
                  <a:pt x="146837" y="673760"/>
                </a:lnTo>
                <a:lnTo>
                  <a:pt x="161150" y="673760"/>
                </a:lnTo>
                <a:lnTo>
                  <a:pt x="161150" y="574281"/>
                </a:lnTo>
                <a:close/>
              </a:path>
              <a:path w="415925" h="735965">
                <a:moveTo>
                  <a:pt x="161150" y="430707"/>
                </a:moveTo>
                <a:lnTo>
                  <a:pt x="146837" y="430707"/>
                </a:lnTo>
                <a:lnTo>
                  <a:pt x="146837" y="530186"/>
                </a:lnTo>
                <a:lnTo>
                  <a:pt x="161150" y="530186"/>
                </a:lnTo>
                <a:lnTo>
                  <a:pt x="161150" y="430707"/>
                </a:lnTo>
                <a:close/>
              </a:path>
              <a:path w="415925" h="735965">
                <a:moveTo>
                  <a:pt x="161150" y="287134"/>
                </a:moveTo>
                <a:lnTo>
                  <a:pt x="146837" y="287134"/>
                </a:lnTo>
                <a:lnTo>
                  <a:pt x="146837" y="386613"/>
                </a:lnTo>
                <a:lnTo>
                  <a:pt x="161150" y="386613"/>
                </a:lnTo>
                <a:lnTo>
                  <a:pt x="161150" y="287134"/>
                </a:lnTo>
                <a:close/>
              </a:path>
              <a:path w="415925" h="735965">
                <a:moveTo>
                  <a:pt x="161150" y="143573"/>
                </a:moveTo>
                <a:lnTo>
                  <a:pt x="146837" y="143573"/>
                </a:lnTo>
                <a:lnTo>
                  <a:pt x="146837" y="243039"/>
                </a:lnTo>
                <a:lnTo>
                  <a:pt x="161150" y="243039"/>
                </a:lnTo>
                <a:lnTo>
                  <a:pt x="161150" y="143573"/>
                </a:lnTo>
                <a:close/>
              </a:path>
              <a:path w="415925" h="735965">
                <a:moveTo>
                  <a:pt x="268833" y="0"/>
                </a:moveTo>
                <a:lnTo>
                  <a:pt x="146812" y="0"/>
                </a:lnTo>
                <a:lnTo>
                  <a:pt x="146812" y="99466"/>
                </a:lnTo>
                <a:lnTo>
                  <a:pt x="268833" y="99466"/>
                </a:lnTo>
                <a:lnTo>
                  <a:pt x="268833" y="0"/>
                </a:lnTo>
                <a:close/>
              </a:path>
              <a:path w="415925" h="735965">
                <a:moveTo>
                  <a:pt x="415658" y="0"/>
                </a:moveTo>
                <a:lnTo>
                  <a:pt x="293636" y="0"/>
                </a:lnTo>
                <a:lnTo>
                  <a:pt x="293636" y="74676"/>
                </a:lnTo>
                <a:lnTo>
                  <a:pt x="415658" y="74676"/>
                </a:lnTo>
                <a:lnTo>
                  <a:pt x="415658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6" name="bg object 96"/>
          <p:cNvSpPr/>
          <p:nvPr/>
        </p:nvSpPr>
        <p:spPr>
          <a:xfrm>
            <a:off x="8727721" y="9035625"/>
            <a:ext cx="259715" cy="1251585"/>
          </a:xfrm>
          <a:custGeom>
            <a:avLst/>
            <a:gdLst/>
            <a:ahLst/>
            <a:cxnLst/>
            <a:rect l="l" t="t" r="r" b="b"/>
            <a:pathLst>
              <a:path w="259715" h="1251584">
                <a:moveTo>
                  <a:pt x="259149" y="1251374"/>
                </a:moveTo>
                <a:lnTo>
                  <a:pt x="0" y="1251374"/>
                </a:lnTo>
                <a:lnTo>
                  <a:pt x="0" y="0"/>
                </a:lnTo>
                <a:lnTo>
                  <a:pt x="259149" y="161589"/>
                </a:lnTo>
                <a:lnTo>
                  <a:pt x="259149" y="1251374"/>
                </a:lnTo>
                <a:close/>
              </a:path>
            </a:pathLst>
          </a:custGeom>
          <a:solidFill>
            <a:srgbClr val="042A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7" name="bg object 97"/>
          <p:cNvSpPr/>
          <p:nvPr/>
        </p:nvSpPr>
        <p:spPr>
          <a:xfrm>
            <a:off x="8773782" y="9255302"/>
            <a:ext cx="167640" cy="1031875"/>
          </a:xfrm>
          <a:custGeom>
            <a:avLst/>
            <a:gdLst/>
            <a:ahLst/>
            <a:cxnLst/>
            <a:rect l="l" t="t" r="r" b="b"/>
            <a:pathLst>
              <a:path w="167640" h="1031875">
                <a:moveTo>
                  <a:pt x="132308" y="1031697"/>
                </a:moveTo>
                <a:lnTo>
                  <a:pt x="0" y="901611"/>
                </a:lnTo>
                <a:lnTo>
                  <a:pt x="0" y="950087"/>
                </a:lnTo>
                <a:lnTo>
                  <a:pt x="82994" y="1031697"/>
                </a:lnTo>
                <a:lnTo>
                  <a:pt x="132308" y="1031697"/>
                </a:lnTo>
                <a:close/>
              </a:path>
              <a:path w="167640" h="1031875">
                <a:moveTo>
                  <a:pt x="167017" y="915568"/>
                </a:moveTo>
                <a:lnTo>
                  <a:pt x="0" y="751332"/>
                </a:lnTo>
                <a:lnTo>
                  <a:pt x="0" y="799833"/>
                </a:lnTo>
                <a:lnTo>
                  <a:pt x="167017" y="964044"/>
                </a:lnTo>
                <a:lnTo>
                  <a:pt x="167017" y="915568"/>
                </a:lnTo>
                <a:close/>
              </a:path>
              <a:path w="167640" h="1031875">
                <a:moveTo>
                  <a:pt x="167017" y="765289"/>
                </a:moveTo>
                <a:lnTo>
                  <a:pt x="0" y="601078"/>
                </a:lnTo>
                <a:lnTo>
                  <a:pt x="0" y="649541"/>
                </a:lnTo>
                <a:lnTo>
                  <a:pt x="167017" y="813790"/>
                </a:lnTo>
                <a:lnTo>
                  <a:pt x="167017" y="765289"/>
                </a:lnTo>
                <a:close/>
              </a:path>
              <a:path w="167640" h="1031875">
                <a:moveTo>
                  <a:pt x="167017" y="615035"/>
                </a:moveTo>
                <a:lnTo>
                  <a:pt x="0" y="450799"/>
                </a:lnTo>
                <a:lnTo>
                  <a:pt x="0" y="499287"/>
                </a:lnTo>
                <a:lnTo>
                  <a:pt x="167017" y="663498"/>
                </a:lnTo>
                <a:lnTo>
                  <a:pt x="167017" y="615035"/>
                </a:lnTo>
                <a:close/>
              </a:path>
              <a:path w="167640" h="1031875">
                <a:moveTo>
                  <a:pt x="167017" y="464756"/>
                </a:moveTo>
                <a:lnTo>
                  <a:pt x="0" y="300545"/>
                </a:lnTo>
                <a:lnTo>
                  <a:pt x="0" y="349008"/>
                </a:lnTo>
                <a:lnTo>
                  <a:pt x="167017" y="513219"/>
                </a:lnTo>
                <a:lnTo>
                  <a:pt x="167017" y="464756"/>
                </a:lnTo>
                <a:close/>
              </a:path>
              <a:path w="167640" h="1031875">
                <a:moveTo>
                  <a:pt x="167017" y="314464"/>
                </a:moveTo>
                <a:lnTo>
                  <a:pt x="0" y="150253"/>
                </a:lnTo>
                <a:lnTo>
                  <a:pt x="0" y="198755"/>
                </a:lnTo>
                <a:lnTo>
                  <a:pt x="167017" y="362966"/>
                </a:lnTo>
                <a:lnTo>
                  <a:pt x="167017" y="314464"/>
                </a:lnTo>
                <a:close/>
              </a:path>
              <a:path w="167640" h="1031875">
                <a:moveTo>
                  <a:pt x="167017" y="164211"/>
                </a:moveTo>
                <a:lnTo>
                  <a:pt x="0" y="0"/>
                </a:lnTo>
                <a:lnTo>
                  <a:pt x="0" y="48475"/>
                </a:lnTo>
                <a:lnTo>
                  <a:pt x="167017" y="212686"/>
                </a:lnTo>
                <a:lnTo>
                  <a:pt x="167017" y="164211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8" name="bg object 98"/>
          <p:cNvSpPr/>
          <p:nvPr/>
        </p:nvSpPr>
        <p:spPr>
          <a:xfrm>
            <a:off x="7635508" y="9274866"/>
            <a:ext cx="451484" cy="1012190"/>
          </a:xfrm>
          <a:custGeom>
            <a:avLst/>
            <a:gdLst/>
            <a:ahLst/>
            <a:cxnLst/>
            <a:rect l="l" t="t" r="r" b="b"/>
            <a:pathLst>
              <a:path w="451484" h="1012190">
                <a:moveTo>
                  <a:pt x="450905" y="1012133"/>
                </a:moveTo>
                <a:lnTo>
                  <a:pt x="0" y="1012133"/>
                </a:lnTo>
                <a:lnTo>
                  <a:pt x="0" y="0"/>
                </a:lnTo>
                <a:lnTo>
                  <a:pt x="450905" y="0"/>
                </a:lnTo>
                <a:lnTo>
                  <a:pt x="450905" y="1012133"/>
                </a:lnTo>
                <a:close/>
              </a:path>
            </a:pathLst>
          </a:custGeom>
          <a:solidFill>
            <a:srgbClr val="136F6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9" name="bg object 99"/>
          <p:cNvSpPr/>
          <p:nvPr/>
        </p:nvSpPr>
        <p:spPr>
          <a:xfrm>
            <a:off x="7701597" y="9357067"/>
            <a:ext cx="318770" cy="930275"/>
          </a:xfrm>
          <a:custGeom>
            <a:avLst/>
            <a:gdLst/>
            <a:ahLst/>
            <a:cxnLst/>
            <a:rect l="l" t="t" r="r" b="b"/>
            <a:pathLst>
              <a:path w="318770" h="930275">
                <a:moveTo>
                  <a:pt x="93573" y="834986"/>
                </a:moveTo>
                <a:lnTo>
                  <a:pt x="0" y="834986"/>
                </a:lnTo>
                <a:lnTo>
                  <a:pt x="0" y="929932"/>
                </a:lnTo>
                <a:lnTo>
                  <a:pt x="93573" y="929932"/>
                </a:lnTo>
                <a:lnTo>
                  <a:pt x="93573" y="834986"/>
                </a:lnTo>
                <a:close/>
              </a:path>
              <a:path w="318770" h="930275">
                <a:moveTo>
                  <a:pt x="93573" y="667981"/>
                </a:moveTo>
                <a:lnTo>
                  <a:pt x="0" y="667981"/>
                </a:lnTo>
                <a:lnTo>
                  <a:pt x="0" y="783666"/>
                </a:lnTo>
                <a:lnTo>
                  <a:pt x="93573" y="783666"/>
                </a:lnTo>
                <a:lnTo>
                  <a:pt x="93573" y="667981"/>
                </a:lnTo>
                <a:close/>
              </a:path>
              <a:path w="318770" h="930275">
                <a:moveTo>
                  <a:pt x="93573" y="500976"/>
                </a:moveTo>
                <a:lnTo>
                  <a:pt x="0" y="500976"/>
                </a:lnTo>
                <a:lnTo>
                  <a:pt x="0" y="616661"/>
                </a:lnTo>
                <a:lnTo>
                  <a:pt x="93573" y="616661"/>
                </a:lnTo>
                <a:lnTo>
                  <a:pt x="93573" y="500976"/>
                </a:lnTo>
                <a:close/>
              </a:path>
              <a:path w="318770" h="930275">
                <a:moveTo>
                  <a:pt x="93573" y="333997"/>
                </a:moveTo>
                <a:lnTo>
                  <a:pt x="0" y="333997"/>
                </a:lnTo>
                <a:lnTo>
                  <a:pt x="0" y="449694"/>
                </a:lnTo>
                <a:lnTo>
                  <a:pt x="93573" y="449694"/>
                </a:lnTo>
                <a:lnTo>
                  <a:pt x="93573" y="333997"/>
                </a:lnTo>
                <a:close/>
              </a:path>
              <a:path w="318770" h="930275">
                <a:moveTo>
                  <a:pt x="93573" y="167005"/>
                </a:moveTo>
                <a:lnTo>
                  <a:pt x="0" y="167005"/>
                </a:lnTo>
                <a:lnTo>
                  <a:pt x="0" y="282689"/>
                </a:lnTo>
                <a:lnTo>
                  <a:pt x="93573" y="282689"/>
                </a:lnTo>
                <a:lnTo>
                  <a:pt x="93573" y="167005"/>
                </a:lnTo>
                <a:close/>
              </a:path>
              <a:path w="318770" h="930275">
                <a:moveTo>
                  <a:pt x="93573" y="0"/>
                </a:moveTo>
                <a:lnTo>
                  <a:pt x="0" y="0"/>
                </a:lnTo>
                <a:lnTo>
                  <a:pt x="0" y="115684"/>
                </a:lnTo>
                <a:lnTo>
                  <a:pt x="93573" y="115684"/>
                </a:lnTo>
                <a:lnTo>
                  <a:pt x="93573" y="0"/>
                </a:lnTo>
                <a:close/>
              </a:path>
              <a:path w="318770" h="930275">
                <a:moveTo>
                  <a:pt x="206159" y="834986"/>
                </a:moveTo>
                <a:lnTo>
                  <a:pt x="112585" y="834986"/>
                </a:lnTo>
                <a:lnTo>
                  <a:pt x="112585" y="929932"/>
                </a:lnTo>
                <a:lnTo>
                  <a:pt x="206159" y="929932"/>
                </a:lnTo>
                <a:lnTo>
                  <a:pt x="206159" y="834986"/>
                </a:lnTo>
                <a:close/>
              </a:path>
              <a:path w="318770" h="930275">
                <a:moveTo>
                  <a:pt x="206159" y="667981"/>
                </a:moveTo>
                <a:lnTo>
                  <a:pt x="112585" y="667981"/>
                </a:lnTo>
                <a:lnTo>
                  <a:pt x="112585" y="783666"/>
                </a:lnTo>
                <a:lnTo>
                  <a:pt x="206159" y="783666"/>
                </a:lnTo>
                <a:lnTo>
                  <a:pt x="206159" y="667981"/>
                </a:lnTo>
                <a:close/>
              </a:path>
              <a:path w="318770" h="930275">
                <a:moveTo>
                  <a:pt x="206159" y="500976"/>
                </a:moveTo>
                <a:lnTo>
                  <a:pt x="112585" y="500976"/>
                </a:lnTo>
                <a:lnTo>
                  <a:pt x="112585" y="616661"/>
                </a:lnTo>
                <a:lnTo>
                  <a:pt x="206159" y="616661"/>
                </a:lnTo>
                <a:lnTo>
                  <a:pt x="206159" y="500976"/>
                </a:lnTo>
                <a:close/>
              </a:path>
              <a:path w="318770" h="930275">
                <a:moveTo>
                  <a:pt x="206159" y="333997"/>
                </a:moveTo>
                <a:lnTo>
                  <a:pt x="112585" y="333997"/>
                </a:lnTo>
                <a:lnTo>
                  <a:pt x="112585" y="449694"/>
                </a:lnTo>
                <a:lnTo>
                  <a:pt x="206159" y="449694"/>
                </a:lnTo>
                <a:lnTo>
                  <a:pt x="206159" y="333997"/>
                </a:lnTo>
                <a:close/>
              </a:path>
              <a:path w="318770" h="930275">
                <a:moveTo>
                  <a:pt x="206159" y="167005"/>
                </a:moveTo>
                <a:lnTo>
                  <a:pt x="112585" y="167005"/>
                </a:lnTo>
                <a:lnTo>
                  <a:pt x="112585" y="282689"/>
                </a:lnTo>
                <a:lnTo>
                  <a:pt x="206159" y="282689"/>
                </a:lnTo>
                <a:lnTo>
                  <a:pt x="206159" y="167005"/>
                </a:lnTo>
                <a:close/>
              </a:path>
              <a:path w="318770" h="930275">
                <a:moveTo>
                  <a:pt x="206159" y="0"/>
                </a:moveTo>
                <a:lnTo>
                  <a:pt x="112585" y="0"/>
                </a:lnTo>
                <a:lnTo>
                  <a:pt x="112585" y="115684"/>
                </a:lnTo>
                <a:lnTo>
                  <a:pt x="206159" y="115684"/>
                </a:lnTo>
                <a:lnTo>
                  <a:pt x="206159" y="0"/>
                </a:lnTo>
                <a:close/>
              </a:path>
              <a:path w="318770" h="930275">
                <a:moveTo>
                  <a:pt x="318706" y="834986"/>
                </a:moveTo>
                <a:lnTo>
                  <a:pt x="225145" y="834986"/>
                </a:lnTo>
                <a:lnTo>
                  <a:pt x="225145" y="929932"/>
                </a:lnTo>
                <a:lnTo>
                  <a:pt x="318706" y="929932"/>
                </a:lnTo>
                <a:lnTo>
                  <a:pt x="318706" y="834986"/>
                </a:lnTo>
                <a:close/>
              </a:path>
              <a:path w="318770" h="930275">
                <a:moveTo>
                  <a:pt x="318706" y="667981"/>
                </a:moveTo>
                <a:lnTo>
                  <a:pt x="225145" y="667981"/>
                </a:lnTo>
                <a:lnTo>
                  <a:pt x="225145" y="783666"/>
                </a:lnTo>
                <a:lnTo>
                  <a:pt x="318706" y="783666"/>
                </a:lnTo>
                <a:lnTo>
                  <a:pt x="318706" y="667981"/>
                </a:lnTo>
                <a:close/>
              </a:path>
              <a:path w="318770" h="930275">
                <a:moveTo>
                  <a:pt x="318706" y="500976"/>
                </a:moveTo>
                <a:lnTo>
                  <a:pt x="225145" y="500976"/>
                </a:lnTo>
                <a:lnTo>
                  <a:pt x="225145" y="616661"/>
                </a:lnTo>
                <a:lnTo>
                  <a:pt x="318706" y="616661"/>
                </a:lnTo>
                <a:lnTo>
                  <a:pt x="318706" y="500976"/>
                </a:lnTo>
                <a:close/>
              </a:path>
              <a:path w="318770" h="930275">
                <a:moveTo>
                  <a:pt x="318706" y="333997"/>
                </a:moveTo>
                <a:lnTo>
                  <a:pt x="225145" y="333997"/>
                </a:lnTo>
                <a:lnTo>
                  <a:pt x="225145" y="449694"/>
                </a:lnTo>
                <a:lnTo>
                  <a:pt x="318706" y="449694"/>
                </a:lnTo>
                <a:lnTo>
                  <a:pt x="318706" y="333997"/>
                </a:lnTo>
                <a:close/>
              </a:path>
              <a:path w="318770" h="930275">
                <a:moveTo>
                  <a:pt x="318706" y="167005"/>
                </a:moveTo>
                <a:lnTo>
                  <a:pt x="225145" y="167005"/>
                </a:lnTo>
                <a:lnTo>
                  <a:pt x="225145" y="282689"/>
                </a:lnTo>
                <a:lnTo>
                  <a:pt x="318706" y="282689"/>
                </a:lnTo>
                <a:lnTo>
                  <a:pt x="318706" y="167005"/>
                </a:lnTo>
                <a:close/>
              </a:path>
              <a:path w="318770" h="930275">
                <a:moveTo>
                  <a:pt x="318706" y="0"/>
                </a:moveTo>
                <a:lnTo>
                  <a:pt x="225145" y="0"/>
                </a:lnTo>
                <a:lnTo>
                  <a:pt x="225145" y="115684"/>
                </a:lnTo>
                <a:lnTo>
                  <a:pt x="318706" y="115684"/>
                </a:lnTo>
                <a:lnTo>
                  <a:pt x="318706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0" name="bg object 100"/>
          <p:cNvSpPr/>
          <p:nvPr/>
        </p:nvSpPr>
        <p:spPr>
          <a:xfrm>
            <a:off x="9468514" y="9884176"/>
            <a:ext cx="268605" cy="403225"/>
          </a:xfrm>
          <a:custGeom>
            <a:avLst/>
            <a:gdLst/>
            <a:ahLst/>
            <a:cxnLst/>
            <a:rect l="l" t="t" r="r" b="b"/>
            <a:pathLst>
              <a:path w="268604" h="403225">
                <a:moveTo>
                  <a:pt x="268165" y="402823"/>
                </a:moveTo>
                <a:lnTo>
                  <a:pt x="0" y="402823"/>
                </a:lnTo>
                <a:lnTo>
                  <a:pt x="0" y="82472"/>
                </a:lnTo>
                <a:lnTo>
                  <a:pt x="19158" y="82472"/>
                </a:lnTo>
                <a:lnTo>
                  <a:pt x="18705" y="80344"/>
                </a:lnTo>
                <a:lnTo>
                  <a:pt x="18480" y="78191"/>
                </a:lnTo>
                <a:lnTo>
                  <a:pt x="18482" y="76015"/>
                </a:lnTo>
                <a:lnTo>
                  <a:pt x="23388" y="59009"/>
                </a:lnTo>
                <a:lnTo>
                  <a:pt x="36764" y="45127"/>
                </a:lnTo>
                <a:lnTo>
                  <a:pt x="56601" y="35770"/>
                </a:lnTo>
                <a:lnTo>
                  <a:pt x="80889" y="32340"/>
                </a:lnTo>
                <a:lnTo>
                  <a:pt x="127151" y="32340"/>
                </a:lnTo>
                <a:lnTo>
                  <a:pt x="171276" y="45127"/>
                </a:lnTo>
                <a:lnTo>
                  <a:pt x="189561" y="78191"/>
                </a:lnTo>
                <a:lnTo>
                  <a:pt x="189336" y="80344"/>
                </a:lnTo>
                <a:lnTo>
                  <a:pt x="188882" y="82472"/>
                </a:lnTo>
                <a:lnTo>
                  <a:pt x="212689" y="82472"/>
                </a:lnTo>
                <a:lnTo>
                  <a:pt x="212689" y="0"/>
                </a:lnTo>
                <a:lnTo>
                  <a:pt x="252134" y="0"/>
                </a:lnTo>
                <a:lnTo>
                  <a:pt x="252134" y="82472"/>
                </a:lnTo>
                <a:lnTo>
                  <a:pt x="268165" y="82472"/>
                </a:lnTo>
                <a:lnTo>
                  <a:pt x="268165" y="402823"/>
                </a:lnTo>
                <a:close/>
              </a:path>
            </a:pathLst>
          </a:custGeom>
          <a:solidFill>
            <a:srgbClr val="4087C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1" name="bg object 101"/>
          <p:cNvSpPr/>
          <p:nvPr/>
        </p:nvSpPr>
        <p:spPr>
          <a:xfrm>
            <a:off x="9487217" y="10014978"/>
            <a:ext cx="231140" cy="272415"/>
          </a:xfrm>
          <a:custGeom>
            <a:avLst/>
            <a:gdLst/>
            <a:ahLst/>
            <a:cxnLst/>
            <a:rect l="l" t="t" r="r" b="b"/>
            <a:pathLst>
              <a:path w="231140" h="272415">
                <a:moveTo>
                  <a:pt x="67818" y="238912"/>
                </a:moveTo>
                <a:lnTo>
                  <a:pt x="0" y="238912"/>
                </a:lnTo>
                <a:lnTo>
                  <a:pt x="0" y="272021"/>
                </a:lnTo>
                <a:lnTo>
                  <a:pt x="67818" y="272021"/>
                </a:lnTo>
                <a:lnTo>
                  <a:pt x="67818" y="238912"/>
                </a:lnTo>
                <a:close/>
              </a:path>
              <a:path w="231140" h="272415">
                <a:moveTo>
                  <a:pt x="67818" y="159283"/>
                </a:moveTo>
                <a:lnTo>
                  <a:pt x="0" y="159283"/>
                </a:lnTo>
                <a:lnTo>
                  <a:pt x="0" y="214464"/>
                </a:lnTo>
                <a:lnTo>
                  <a:pt x="67818" y="214464"/>
                </a:lnTo>
                <a:lnTo>
                  <a:pt x="67818" y="159283"/>
                </a:lnTo>
                <a:close/>
              </a:path>
              <a:path w="231140" h="272415">
                <a:moveTo>
                  <a:pt x="67818" y="79629"/>
                </a:moveTo>
                <a:lnTo>
                  <a:pt x="0" y="79629"/>
                </a:lnTo>
                <a:lnTo>
                  <a:pt x="0" y="134810"/>
                </a:lnTo>
                <a:lnTo>
                  <a:pt x="67818" y="134810"/>
                </a:lnTo>
                <a:lnTo>
                  <a:pt x="67818" y="79629"/>
                </a:lnTo>
                <a:close/>
              </a:path>
              <a:path w="231140" h="272415">
                <a:moveTo>
                  <a:pt x="67818" y="0"/>
                </a:moveTo>
                <a:lnTo>
                  <a:pt x="0" y="0"/>
                </a:lnTo>
                <a:lnTo>
                  <a:pt x="0" y="55181"/>
                </a:lnTo>
                <a:lnTo>
                  <a:pt x="67818" y="55181"/>
                </a:lnTo>
                <a:lnTo>
                  <a:pt x="67818" y="0"/>
                </a:lnTo>
                <a:close/>
              </a:path>
              <a:path w="231140" h="272415">
                <a:moveTo>
                  <a:pt x="149402" y="238912"/>
                </a:moveTo>
                <a:lnTo>
                  <a:pt x="81597" y="238912"/>
                </a:lnTo>
                <a:lnTo>
                  <a:pt x="81597" y="272021"/>
                </a:lnTo>
                <a:lnTo>
                  <a:pt x="149402" y="272021"/>
                </a:lnTo>
                <a:lnTo>
                  <a:pt x="149402" y="238912"/>
                </a:lnTo>
                <a:close/>
              </a:path>
              <a:path w="231140" h="272415">
                <a:moveTo>
                  <a:pt x="149402" y="159283"/>
                </a:moveTo>
                <a:lnTo>
                  <a:pt x="81597" y="159283"/>
                </a:lnTo>
                <a:lnTo>
                  <a:pt x="81597" y="214464"/>
                </a:lnTo>
                <a:lnTo>
                  <a:pt x="149402" y="214464"/>
                </a:lnTo>
                <a:lnTo>
                  <a:pt x="149402" y="159283"/>
                </a:lnTo>
                <a:close/>
              </a:path>
              <a:path w="231140" h="272415">
                <a:moveTo>
                  <a:pt x="149402" y="79629"/>
                </a:moveTo>
                <a:lnTo>
                  <a:pt x="81597" y="79629"/>
                </a:lnTo>
                <a:lnTo>
                  <a:pt x="81597" y="134810"/>
                </a:lnTo>
                <a:lnTo>
                  <a:pt x="149402" y="134810"/>
                </a:lnTo>
                <a:lnTo>
                  <a:pt x="149402" y="79629"/>
                </a:lnTo>
                <a:close/>
              </a:path>
              <a:path w="231140" h="272415">
                <a:moveTo>
                  <a:pt x="149402" y="0"/>
                </a:moveTo>
                <a:lnTo>
                  <a:pt x="81597" y="0"/>
                </a:lnTo>
                <a:lnTo>
                  <a:pt x="81597" y="55181"/>
                </a:lnTo>
                <a:lnTo>
                  <a:pt x="149402" y="55181"/>
                </a:lnTo>
                <a:lnTo>
                  <a:pt x="149402" y="0"/>
                </a:lnTo>
                <a:close/>
              </a:path>
              <a:path w="231140" h="272415">
                <a:moveTo>
                  <a:pt x="231000" y="238912"/>
                </a:moveTo>
                <a:lnTo>
                  <a:pt x="163182" y="238912"/>
                </a:lnTo>
                <a:lnTo>
                  <a:pt x="163182" y="272021"/>
                </a:lnTo>
                <a:lnTo>
                  <a:pt x="231000" y="272021"/>
                </a:lnTo>
                <a:lnTo>
                  <a:pt x="231000" y="238912"/>
                </a:lnTo>
                <a:close/>
              </a:path>
              <a:path w="231140" h="272415">
                <a:moveTo>
                  <a:pt x="231000" y="159283"/>
                </a:moveTo>
                <a:lnTo>
                  <a:pt x="163182" y="159283"/>
                </a:lnTo>
                <a:lnTo>
                  <a:pt x="163182" y="214464"/>
                </a:lnTo>
                <a:lnTo>
                  <a:pt x="231000" y="214464"/>
                </a:lnTo>
                <a:lnTo>
                  <a:pt x="231000" y="159283"/>
                </a:lnTo>
                <a:close/>
              </a:path>
              <a:path w="231140" h="272415">
                <a:moveTo>
                  <a:pt x="231000" y="79629"/>
                </a:moveTo>
                <a:lnTo>
                  <a:pt x="163182" y="79629"/>
                </a:lnTo>
                <a:lnTo>
                  <a:pt x="163182" y="134810"/>
                </a:lnTo>
                <a:lnTo>
                  <a:pt x="231000" y="134810"/>
                </a:lnTo>
                <a:lnTo>
                  <a:pt x="231000" y="79629"/>
                </a:lnTo>
                <a:close/>
              </a:path>
              <a:path w="231140" h="272415">
                <a:moveTo>
                  <a:pt x="231000" y="0"/>
                </a:moveTo>
                <a:lnTo>
                  <a:pt x="163182" y="0"/>
                </a:lnTo>
                <a:lnTo>
                  <a:pt x="163182" y="55181"/>
                </a:lnTo>
                <a:lnTo>
                  <a:pt x="231000" y="55181"/>
                </a:lnTo>
                <a:lnTo>
                  <a:pt x="2310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2" name="bg object 102"/>
          <p:cNvSpPr/>
          <p:nvPr/>
        </p:nvSpPr>
        <p:spPr>
          <a:xfrm>
            <a:off x="9378046" y="9443342"/>
            <a:ext cx="9525" cy="122555"/>
          </a:xfrm>
          <a:custGeom>
            <a:avLst/>
            <a:gdLst/>
            <a:ahLst/>
            <a:cxnLst/>
            <a:rect l="l" t="t" r="r" b="b"/>
            <a:pathLst>
              <a:path w="9525" h="122554">
                <a:moveTo>
                  <a:pt x="0" y="0"/>
                </a:moveTo>
                <a:lnTo>
                  <a:pt x="9015" y="0"/>
                </a:lnTo>
                <a:lnTo>
                  <a:pt x="9015" y="121965"/>
                </a:lnTo>
                <a:lnTo>
                  <a:pt x="0" y="121965"/>
                </a:lnTo>
                <a:lnTo>
                  <a:pt x="0" y="0"/>
                </a:lnTo>
                <a:close/>
              </a:path>
            </a:pathLst>
          </a:custGeom>
          <a:solidFill>
            <a:srgbClr val="69B4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3" name="bg object 103"/>
          <p:cNvSpPr/>
          <p:nvPr/>
        </p:nvSpPr>
        <p:spPr>
          <a:xfrm>
            <a:off x="9084298" y="9565308"/>
            <a:ext cx="166370" cy="11430"/>
          </a:xfrm>
          <a:custGeom>
            <a:avLst/>
            <a:gdLst/>
            <a:ahLst/>
            <a:cxnLst/>
            <a:rect l="l" t="t" r="r" b="b"/>
            <a:pathLst>
              <a:path w="166370" h="11429">
                <a:moveTo>
                  <a:pt x="0" y="0"/>
                </a:moveTo>
                <a:lnTo>
                  <a:pt x="166173" y="0"/>
                </a:lnTo>
                <a:lnTo>
                  <a:pt x="166173" y="11434"/>
                </a:ln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solidFill>
            <a:srgbClr val="69B4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4" name="bg object 104"/>
          <p:cNvSpPr/>
          <p:nvPr/>
        </p:nvSpPr>
        <p:spPr>
          <a:xfrm>
            <a:off x="9084298" y="9576742"/>
            <a:ext cx="166370" cy="50165"/>
          </a:xfrm>
          <a:custGeom>
            <a:avLst/>
            <a:gdLst/>
            <a:ahLst/>
            <a:cxnLst/>
            <a:rect l="l" t="t" r="r" b="b"/>
            <a:pathLst>
              <a:path w="166370" h="50165">
                <a:moveTo>
                  <a:pt x="0" y="0"/>
                </a:moveTo>
                <a:lnTo>
                  <a:pt x="166173" y="0"/>
                </a:lnTo>
                <a:lnTo>
                  <a:pt x="166173" y="49548"/>
                </a:lnTo>
                <a:lnTo>
                  <a:pt x="0" y="49548"/>
                </a:lnTo>
                <a:lnTo>
                  <a:pt x="0" y="0"/>
                </a:lnTo>
                <a:close/>
              </a:path>
            </a:pathLst>
          </a:custGeom>
          <a:solidFill>
            <a:srgbClr val="69B4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5" name="bg object 105"/>
          <p:cNvSpPr/>
          <p:nvPr/>
        </p:nvSpPr>
        <p:spPr>
          <a:xfrm>
            <a:off x="9056027" y="9576752"/>
            <a:ext cx="357505" cy="710565"/>
          </a:xfrm>
          <a:custGeom>
            <a:avLst/>
            <a:gdLst/>
            <a:ahLst/>
            <a:cxnLst/>
            <a:rect l="l" t="t" r="r" b="b"/>
            <a:pathLst>
              <a:path w="357504" h="710565">
                <a:moveTo>
                  <a:pt x="357124" y="49542"/>
                </a:moveTo>
                <a:lnTo>
                  <a:pt x="331025" y="49542"/>
                </a:lnTo>
                <a:lnTo>
                  <a:pt x="331025" y="0"/>
                </a:lnTo>
                <a:lnTo>
                  <a:pt x="322008" y="0"/>
                </a:lnTo>
                <a:lnTo>
                  <a:pt x="322008" y="49542"/>
                </a:lnTo>
                <a:lnTo>
                  <a:pt x="307276" y="49542"/>
                </a:lnTo>
                <a:lnTo>
                  <a:pt x="307276" y="0"/>
                </a:lnTo>
                <a:lnTo>
                  <a:pt x="300939" y="0"/>
                </a:lnTo>
                <a:lnTo>
                  <a:pt x="300939" y="49542"/>
                </a:lnTo>
                <a:lnTo>
                  <a:pt x="0" y="49542"/>
                </a:lnTo>
                <a:lnTo>
                  <a:pt x="0" y="710196"/>
                </a:lnTo>
                <a:lnTo>
                  <a:pt x="357124" y="710196"/>
                </a:lnTo>
                <a:lnTo>
                  <a:pt x="357124" y="49542"/>
                </a:lnTo>
                <a:close/>
              </a:path>
            </a:pathLst>
          </a:custGeom>
          <a:solidFill>
            <a:srgbClr val="69B4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6" name="bg object 106"/>
          <p:cNvSpPr/>
          <p:nvPr/>
        </p:nvSpPr>
        <p:spPr>
          <a:xfrm>
            <a:off x="9091397" y="9723665"/>
            <a:ext cx="277495" cy="563880"/>
          </a:xfrm>
          <a:custGeom>
            <a:avLst/>
            <a:gdLst/>
            <a:ahLst/>
            <a:cxnLst/>
            <a:rect l="l" t="t" r="r" b="b"/>
            <a:pathLst>
              <a:path w="277495" h="563879">
                <a:moveTo>
                  <a:pt x="39039" y="338378"/>
                </a:moveTo>
                <a:lnTo>
                  <a:pt x="0" y="338378"/>
                </a:lnTo>
                <a:lnTo>
                  <a:pt x="0" y="377456"/>
                </a:lnTo>
                <a:lnTo>
                  <a:pt x="39039" y="377456"/>
                </a:lnTo>
                <a:lnTo>
                  <a:pt x="39039" y="338378"/>
                </a:lnTo>
                <a:close/>
              </a:path>
              <a:path w="277495" h="563879">
                <a:moveTo>
                  <a:pt x="39039" y="225590"/>
                </a:moveTo>
                <a:lnTo>
                  <a:pt x="0" y="225590"/>
                </a:lnTo>
                <a:lnTo>
                  <a:pt x="0" y="264668"/>
                </a:lnTo>
                <a:lnTo>
                  <a:pt x="39039" y="264668"/>
                </a:lnTo>
                <a:lnTo>
                  <a:pt x="39039" y="225590"/>
                </a:lnTo>
                <a:close/>
              </a:path>
              <a:path w="277495" h="563879">
                <a:moveTo>
                  <a:pt x="39039" y="169202"/>
                </a:moveTo>
                <a:lnTo>
                  <a:pt x="0" y="169202"/>
                </a:lnTo>
                <a:lnTo>
                  <a:pt x="0" y="208280"/>
                </a:lnTo>
                <a:lnTo>
                  <a:pt x="39039" y="208280"/>
                </a:lnTo>
                <a:lnTo>
                  <a:pt x="39039" y="169202"/>
                </a:lnTo>
                <a:close/>
              </a:path>
              <a:path w="277495" h="563879">
                <a:moveTo>
                  <a:pt x="39039" y="112776"/>
                </a:moveTo>
                <a:lnTo>
                  <a:pt x="0" y="112776"/>
                </a:lnTo>
                <a:lnTo>
                  <a:pt x="0" y="151866"/>
                </a:lnTo>
                <a:lnTo>
                  <a:pt x="39039" y="151866"/>
                </a:lnTo>
                <a:lnTo>
                  <a:pt x="39039" y="112776"/>
                </a:lnTo>
                <a:close/>
              </a:path>
              <a:path w="277495" h="563879">
                <a:moveTo>
                  <a:pt x="39039" y="56388"/>
                </a:moveTo>
                <a:lnTo>
                  <a:pt x="0" y="56388"/>
                </a:lnTo>
                <a:lnTo>
                  <a:pt x="0" y="95465"/>
                </a:lnTo>
                <a:lnTo>
                  <a:pt x="39039" y="95465"/>
                </a:lnTo>
                <a:lnTo>
                  <a:pt x="39039" y="56388"/>
                </a:lnTo>
                <a:close/>
              </a:path>
              <a:path w="277495" h="563879">
                <a:moveTo>
                  <a:pt x="39039" y="0"/>
                </a:moveTo>
                <a:lnTo>
                  <a:pt x="0" y="0"/>
                </a:lnTo>
                <a:lnTo>
                  <a:pt x="0" y="39077"/>
                </a:lnTo>
                <a:lnTo>
                  <a:pt x="39039" y="39077"/>
                </a:lnTo>
                <a:lnTo>
                  <a:pt x="39039" y="0"/>
                </a:lnTo>
                <a:close/>
              </a:path>
              <a:path w="277495" h="563879">
                <a:moveTo>
                  <a:pt x="40563" y="560755"/>
                </a:moveTo>
                <a:lnTo>
                  <a:pt x="1511" y="560755"/>
                </a:lnTo>
                <a:lnTo>
                  <a:pt x="1511" y="563333"/>
                </a:lnTo>
                <a:lnTo>
                  <a:pt x="40563" y="563333"/>
                </a:lnTo>
                <a:lnTo>
                  <a:pt x="40563" y="560755"/>
                </a:lnTo>
                <a:close/>
              </a:path>
              <a:path w="277495" h="563879">
                <a:moveTo>
                  <a:pt x="40563" y="504367"/>
                </a:moveTo>
                <a:lnTo>
                  <a:pt x="1511" y="504367"/>
                </a:lnTo>
                <a:lnTo>
                  <a:pt x="1511" y="543445"/>
                </a:lnTo>
                <a:lnTo>
                  <a:pt x="40563" y="543445"/>
                </a:lnTo>
                <a:lnTo>
                  <a:pt x="40563" y="504367"/>
                </a:lnTo>
                <a:close/>
              </a:path>
              <a:path w="277495" h="563879">
                <a:moveTo>
                  <a:pt x="40563" y="447967"/>
                </a:moveTo>
                <a:lnTo>
                  <a:pt x="1511" y="447967"/>
                </a:lnTo>
                <a:lnTo>
                  <a:pt x="1511" y="487057"/>
                </a:lnTo>
                <a:lnTo>
                  <a:pt x="40563" y="487057"/>
                </a:lnTo>
                <a:lnTo>
                  <a:pt x="40563" y="447967"/>
                </a:lnTo>
                <a:close/>
              </a:path>
              <a:path w="277495" h="563879">
                <a:moveTo>
                  <a:pt x="40563" y="391579"/>
                </a:moveTo>
                <a:lnTo>
                  <a:pt x="1511" y="391579"/>
                </a:lnTo>
                <a:lnTo>
                  <a:pt x="1511" y="430657"/>
                </a:lnTo>
                <a:lnTo>
                  <a:pt x="40563" y="430657"/>
                </a:lnTo>
                <a:lnTo>
                  <a:pt x="40563" y="391579"/>
                </a:lnTo>
                <a:close/>
              </a:path>
              <a:path w="277495" h="563879">
                <a:moveTo>
                  <a:pt x="86017" y="338378"/>
                </a:moveTo>
                <a:lnTo>
                  <a:pt x="46964" y="338378"/>
                </a:lnTo>
                <a:lnTo>
                  <a:pt x="46964" y="377456"/>
                </a:lnTo>
                <a:lnTo>
                  <a:pt x="86017" y="377456"/>
                </a:lnTo>
                <a:lnTo>
                  <a:pt x="86017" y="338378"/>
                </a:lnTo>
                <a:close/>
              </a:path>
              <a:path w="277495" h="563879">
                <a:moveTo>
                  <a:pt x="86017" y="225590"/>
                </a:moveTo>
                <a:lnTo>
                  <a:pt x="46964" y="225590"/>
                </a:lnTo>
                <a:lnTo>
                  <a:pt x="46964" y="264668"/>
                </a:lnTo>
                <a:lnTo>
                  <a:pt x="86017" y="264668"/>
                </a:lnTo>
                <a:lnTo>
                  <a:pt x="86017" y="225590"/>
                </a:lnTo>
                <a:close/>
              </a:path>
              <a:path w="277495" h="563879">
                <a:moveTo>
                  <a:pt x="86017" y="169202"/>
                </a:moveTo>
                <a:lnTo>
                  <a:pt x="46964" y="169202"/>
                </a:lnTo>
                <a:lnTo>
                  <a:pt x="46964" y="208280"/>
                </a:lnTo>
                <a:lnTo>
                  <a:pt x="86017" y="208280"/>
                </a:lnTo>
                <a:lnTo>
                  <a:pt x="86017" y="169202"/>
                </a:lnTo>
                <a:close/>
              </a:path>
              <a:path w="277495" h="563879">
                <a:moveTo>
                  <a:pt x="86017" y="112776"/>
                </a:moveTo>
                <a:lnTo>
                  <a:pt x="46964" y="112776"/>
                </a:lnTo>
                <a:lnTo>
                  <a:pt x="46964" y="151866"/>
                </a:lnTo>
                <a:lnTo>
                  <a:pt x="86017" y="151866"/>
                </a:lnTo>
                <a:lnTo>
                  <a:pt x="86017" y="112776"/>
                </a:lnTo>
                <a:close/>
              </a:path>
              <a:path w="277495" h="563879">
                <a:moveTo>
                  <a:pt x="86017" y="56388"/>
                </a:moveTo>
                <a:lnTo>
                  <a:pt x="46964" y="56388"/>
                </a:lnTo>
                <a:lnTo>
                  <a:pt x="46964" y="95465"/>
                </a:lnTo>
                <a:lnTo>
                  <a:pt x="86017" y="95465"/>
                </a:lnTo>
                <a:lnTo>
                  <a:pt x="86017" y="56388"/>
                </a:lnTo>
                <a:close/>
              </a:path>
              <a:path w="277495" h="563879">
                <a:moveTo>
                  <a:pt x="86017" y="0"/>
                </a:moveTo>
                <a:lnTo>
                  <a:pt x="46964" y="0"/>
                </a:lnTo>
                <a:lnTo>
                  <a:pt x="46964" y="39077"/>
                </a:lnTo>
                <a:lnTo>
                  <a:pt x="86017" y="39077"/>
                </a:lnTo>
                <a:lnTo>
                  <a:pt x="86017" y="0"/>
                </a:lnTo>
                <a:close/>
              </a:path>
              <a:path w="277495" h="563879">
                <a:moveTo>
                  <a:pt x="87528" y="560755"/>
                </a:moveTo>
                <a:lnTo>
                  <a:pt x="48488" y="560755"/>
                </a:lnTo>
                <a:lnTo>
                  <a:pt x="48488" y="563333"/>
                </a:lnTo>
                <a:lnTo>
                  <a:pt x="87528" y="563333"/>
                </a:lnTo>
                <a:lnTo>
                  <a:pt x="87528" y="560755"/>
                </a:lnTo>
                <a:close/>
              </a:path>
              <a:path w="277495" h="563879">
                <a:moveTo>
                  <a:pt x="87528" y="504367"/>
                </a:moveTo>
                <a:lnTo>
                  <a:pt x="48488" y="504367"/>
                </a:lnTo>
                <a:lnTo>
                  <a:pt x="48488" y="543445"/>
                </a:lnTo>
                <a:lnTo>
                  <a:pt x="87528" y="543445"/>
                </a:lnTo>
                <a:lnTo>
                  <a:pt x="87528" y="504367"/>
                </a:lnTo>
                <a:close/>
              </a:path>
              <a:path w="277495" h="563879">
                <a:moveTo>
                  <a:pt x="87528" y="447967"/>
                </a:moveTo>
                <a:lnTo>
                  <a:pt x="48488" y="447967"/>
                </a:lnTo>
                <a:lnTo>
                  <a:pt x="48488" y="487057"/>
                </a:lnTo>
                <a:lnTo>
                  <a:pt x="87528" y="487057"/>
                </a:lnTo>
                <a:lnTo>
                  <a:pt x="87528" y="447967"/>
                </a:lnTo>
                <a:close/>
              </a:path>
              <a:path w="277495" h="563879">
                <a:moveTo>
                  <a:pt x="87528" y="391579"/>
                </a:moveTo>
                <a:lnTo>
                  <a:pt x="48488" y="391579"/>
                </a:lnTo>
                <a:lnTo>
                  <a:pt x="48488" y="430657"/>
                </a:lnTo>
                <a:lnTo>
                  <a:pt x="87528" y="430657"/>
                </a:lnTo>
                <a:lnTo>
                  <a:pt x="87528" y="391579"/>
                </a:lnTo>
                <a:close/>
              </a:path>
              <a:path w="277495" h="563879">
                <a:moveTo>
                  <a:pt x="133007" y="338378"/>
                </a:moveTo>
                <a:lnTo>
                  <a:pt x="93954" y="338378"/>
                </a:lnTo>
                <a:lnTo>
                  <a:pt x="93954" y="377456"/>
                </a:lnTo>
                <a:lnTo>
                  <a:pt x="133007" y="377456"/>
                </a:lnTo>
                <a:lnTo>
                  <a:pt x="133007" y="338378"/>
                </a:lnTo>
                <a:close/>
              </a:path>
              <a:path w="277495" h="563879">
                <a:moveTo>
                  <a:pt x="133007" y="281978"/>
                </a:moveTo>
                <a:lnTo>
                  <a:pt x="93954" y="281978"/>
                </a:lnTo>
                <a:lnTo>
                  <a:pt x="93954" y="321068"/>
                </a:lnTo>
                <a:lnTo>
                  <a:pt x="133007" y="321068"/>
                </a:lnTo>
                <a:lnTo>
                  <a:pt x="133007" y="281978"/>
                </a:lnTo>
                <a:close/>
              </a:path>
              <a:path w="277495" h="563879">
                <a:moveTo>
                  <a:pt x="133007" y="225590"/>
                </a:moveTo>
                <a:lnTo>
                  <a:pt x="93954" y="225590"/>
                </a:lnTo>
                <a:lnTo>
                  <a:pt x="93954" y="264668"/>
                </a:lnTo>
                <a:lnTo>
                  <a:pt x="133007" y="264668"/>
                </a:lnTo>
                <a:lnTo>
                  <a:pt x="133007" y="225590"/>
                </a:lnTo>
                <a:close/>
              </a:path>
              <a:path w="277495" h="563879">
                <a:moveTo>
                  <a:pt x="133007" y="112776"/>
                </a:moveTo>
                <a:lnTo>
                  <a:pt x="93954" y="112776"/>
                </a:lnTo>
                <a:lnTo>
                  <a:pt x="93954" y="151866"/>
                </a:lnTo>
                <a:lnTo>
                  <a:pt x="133007" y="151866"/>
                </a:lnTo>
                <a:lnTo>
                  <a:pt x="133007" y="112776"/>
                </a:lnTo>
                <a:close/>
              </a:path>
              <a:path w="277495" h="563879">
                <a:moveTo>
                  <a:pt x="133007" y="56388"/>
                </a:moveTo>
                <a:lnTo>
                  <a:pt x="93954" y="56388"/>
                </a:lnTo>
                <a:lnTo>
                  <a:pt x="93954" y="95465"/>
                </a:lnTo>
                <a:lnTo>
                  <a:pt x="133007" y="95465"/>
                </a:lnTo>
                <a:lnTo>
                  <a:pt x="133007" y="56388"/>
                </a:lnTo>
                <a:close/>
              </a:path>
              <a:path w="277495" h="563879">
                <a:moveTo>
                  <a:pt x="133007" y="0"/>
                </a:moveTo>
                <a:lnTo>
                  <a:pt x="93954" y="0"/>
                </a:lnTo>
                <a:lnTo>
                  <a:pt x="93954" y="39077"/>
                </a:lnTo>
                <a:lnTo>
                  <a:pt x="133007" y="39077"/>
                </a:lnTo>
                <a:lnTo>
                  <a:pt x="133007" y="0"/>
                </a:lnTo>
                <a:close/>
              </a:path>
              <a:path w="277495" h="563879">
                <a:moveTo>
                  <a:pt x="134531" y="560755"/>
                </a:moveTo>
                <a:lnTo>
                  <a:pt x="95478" y="560755"/>
                </a:lnTo>
                <a:lnTo>
                  <a:pt x="95478" y="563333"/>
                </a:lnTo>
                <a:lnTo>
                  <a:pt x="134531" y="563333"/>
                </a:lnTo>
                <a:lnTo>
                  <a:pt x="134531" y="560755"/>
                </a:lnTo>
                <a:close/>
              </a:path>
              <a:path w="277495" h="563879">
                <a:moveTo>
                  <a:pt x="134531" y="504367"/>
                </a:moveTo>
                <a:lnTo>
                  <a:pt x="95478" y="504367"/>
                </a:lnTo>
                <a:lnTo>
                  <a:pt x="95478" y="543445"/>
                </a:lnTo>
                <a:lnTo>
                  <a:pt x="134531" y="543445"/>
                </a:lnTo>
                <a:lnTo>
                  <a:pt x="134531" y="504367"/>
                </a:lnTo>
                <a:close/>
              </a:path>
              <a:path w="277495" h="563879">
                <a:moveTo>
                  <a:pt x="134531" y="447967"/>
                </a:moveTo>
                <a:lnTo>
                  <a:pt x="95478" y="447967"/>
                </a:lnTo>
                <a:lnTo>
                  <a:pt x="95478" y="487057"/>
                </a:lnTo>
                <a:lnTo>
                  <a:pt x="134531" y="487057"/>
                </a:lnTo>
                <a:lnTo>
                  <a:pt x="134531" y="447967"/>
                </a:lnTo>
                <a:close/>
              </a:path>
              <a:path w="277495" h="563879">
                <a:moveTo>
                  <a:pt x="134531" y="391579"/>
                </a:moveTo>
                <a:lnTo>
                  <a:pt x="95478" y="391579"/>
                </a:lnTo>
                <a:lnTo>
                  <a:pt x="95478" y="430657"/>
                </a:lnTo>
                <a:lnTo>
                  <a:pt x="134531" y="430657"/>
                </a:lnTo>
                <a:lnTo>
                  <a:pt x="134531" y="391579"/>
                </a:lnTo>
                <a:close/>
              </a:path>
              <a:path w="277495" h="563879">
                <a:moveTo>
                  <a:pt x="181584" y="338378"/>
                </a:moveTo>
                <a:lnTo>
                  <a:pt x="142532" y="338378"/>
                </a:lnTo>
                <a:lnTo>
                  <a:pt x="142532" y="377456"/>
                </a:lnTo>
                <a:lnTo>
                  <a:pt x="181584" y="377456"/>
                </a:lnTo>
                <a:lnTo>
                  <a:pt x="181584" y="338378"/>
                </a:lnTo>
                <a:close/>
              </a:path>
              <a:path w="277495" h="563879">
                <a:moveTo>
                  <a:pt x="181584" y="281978"/>
                </a:moveTo>
                <a:lnTo>
                  <a:pt x="142532" y="281978"/>
                </a:lnTo>
                <a:lnTo>
                  <a:pt x="142532" y="321068"/>
                </a:lnTo>
                <a:lnTo>
                  <a:pt x="181584" y="321068"/>
                </a:lnTo>
                <a:lnTo>
                  <a:pt x="181584" y="281978"/>
                </a:lnTo>
                <a:close/>
              </a:path>
              <a:path w="277495" h="563879">
                <a:moveTo>
                  <a:pt x="181584" y="225590"/>
                </a:moveTo>
                <a:lnTo>
                  <a:pt x="142532" y="225590"/>
                </a:lnTo>
                <a:lnTo>
                  <a:pt x="142532" y="264668"/>
                </a:lnTo>
                <a:lnTo>
                  <a:pt x="181584" y="264668"/>
                </a:lnTo>
                <a:lnTo>
                  <a:pt x="181584" y="225590"/>
                </a:lnTo>
                <a:close/>
              </a:path>
              <a:path w="277495" h="563879">
                <a:moveTo>
                  <a:pt x="181584" y="169202"/>
                </a:moveTo>
                <a:lnTo>
                  <a:pt x="142532" y="169202"/>
                </a:lnTo>
                <a:lnTo>
                  <a:pt x="142532" y="208280"/>
                </a:lnTo>
                <a:lnTo>
                  <a:pt x="181584" y="208280"/>
                </a:lnTo>
                <a:lnTo>
                  <a:pt x="181584" y="169202"/>
                </a:lnTo>
                <a:close/>
              </a:path>
              <a:path w="277495" h="563879">
                <a:moveTo>
                  <a:pt x="181584" y="112776"/>
                </a:moveTo>
                <a:lnTo>
                  <a:pt x="142532" y="112776"/>
                </a:lnTo>
                <a:lnTo>
                  <a:pt x="142532" y="151866"/>
                </a:lnTo>
                <a:lnTo>
                  <a:pt x="181584" y="151866"/>
                </a:lnTo>
                <a:lnTo>
                  <a:pt x="181584" y="112776"/>
                </a:lnTo>
                <a:close/>
              </a:path>
              <a:path w="277495" h="563879">
                <a:moveTo>
                  <a:pt x="181584" y="56388"/>
                </a:moveTo>
                <a:lnTo>
                  <a:pt x="142532" y="56388"/>
                </a:lnTo>
                <a:lnTo>
                  <a:pt x="142532" y="95465"/>
                </a:lnTo>
                <a:lnTo>
                  <a:pt x="181584" y="95465"/>
                </a:lnTo>
                <a:lnTo>
                  <a:pt x="181584" y="56388"/>
                </a:lnTo>
                <a:close/>
              </a:path>
              <a:path w="277495" h="563879">
                <a:moveTo>
                  <a:pt x="181584" y="0"/>
                </a:moveTo>
                <a:lnTo>
                  <a:pt x="142532" y="0"/>
                </a:lnTo>
                <a:lnTo>
                  <a:pt x="142532" y="39077"/>
                </a:lnTo>
                <a:lnTo>
                  <a:pt x="181584" y="39077"/>
                </a:lnTo>
                <a:lnTo>
                  <a:pt x="181584" y="0"/>
                </a:lnTo>
                <a:close/>
              </a:path>
              <a:path w="277495" h="563879">
                <a:moveTo>
                  <a:pt x="183095" y="504367"/>
                </a:moveTo>
                <a:lnTo>
                  <a:pt x="144056" y="504367"/>
                </a:lnTo>
                <a:lnTo>
                  <a:pt x="144056" y="543445"/>
                </a:lnTo>
                <a:lnTo>
                  <a:pt x="183095" y="543445"/>
                </a:lnTo>
                <a:lnTo>
                  <a:pt x="183095" y="504367"/>
                </a:lnTo>
                <a:close/>
              </a:path>
              <a:path w="277495" h="563879">
                <a:moveTo>
                  <a:pt x="183095" y="447967"/>
                </a:moveTo>
                <a:lnTo>
                  <a:pt x="144056" y="447967"/>
                </a:lnTo>
                <a:lnTo>
                  <a:pt x="144056" y="487057"/>
                </a:lnTo>
                <a:lnTo>
                  <a:pt x="183095" y="487057"/>
                </a:lnTo>
                <a:lnTo>
                  <a:pt x="183095" y="447967"/>
                </a:lnTo>
                <a:close/>
              </a:path>
              <a:path w="277495" h="563879">
                <a:moveTo>
                  <a:pt x="183095" y="391579"/>
                </a:moveTo>
                <a:lnTo>
                  <a:pt x="144056" y="391579"/>
                </a:lnTo>
                <a:lnTo>
                  <a:pt x="144056" y="430657"/>
                </a:lnTo>
                <a:lnTo>
                  <a:pt x="183095" y="430657"/>
                </a:lnTo>
                <a:lnTo>
                  <a:pt x="183095" y="391579"/>
                </a:lnTo>
                <a:close/>
              </a:path>
              <a:path w="277495" h="563879">
                <a:moveTo>
                  <a:pt x="228549" y="338378"/>
                </a:moveTo>
                <a:lnTo>
                  <a:pt x="189496" y="338378"/>
                </a:lnTo>
                <a:lnTo>
                  <a:pt x="189496" y="377456"/>
                </a:lnTo>
                <a:lnTo>
                  <a:pt x="228549" y="377456"/>
                </a:lnTo>
                <a:lnTo>
                  <a:pt x="228549" y="338378"/>
                </a:lnTo>
                <a:close/>
              </a:path>
              <a:path w="277495" h="563879">
                <a:moveTo>
                  <a:pt x="228549" y="281978"/>
                </a:moveTo>
                <a:lnTo>
                  <a:pt x="189496" y="281978"/>
                </a:lnTo>
                <a:lnTo>
                  <a:pt x="189496" y="321068"/>
                </a:lnTo>
                <a:lnTo>
                  <a:pt x="228549" y="321068"/>
                </a:lnTo>
                <a:lnTo>
                  <a:pt x="228549" y="281978"/>
                </a:lnTo>
                <a:close/>
              </a:path>
              <a:path w="277495" h="563879">
                <a:moveTo>
                  <a:pt x="228549" y="225590"/>
                </a:moveTo>
                <a:lnTo>
                  <a:pt x="189496" y="225590"/>
                </a:lnTo>
                <a:lnTo>
                  <a:pt x="189496" y="264668"/>
                </a:lnTo>
                <a:lnTo>
                  <a:pt x="228549" y="264668"/>
                </a:lnTo>
                <a:lnTo>
                  <a:pt x="228549" y="225590"/>
                </a:lnTo>
                <a:close/>
              </a:path>
              <a:path w="277495" h="563879">
                <a:moveTo>
                  <a:pt x="228549" y="169202"/>
                </a:moveTo>
                <a:lnTo>
                  <a:pt x="189496" y="169202"/>
                </a:lnTo>
                <a:lnTo>
                  <a:pt x="189496" y="208280"/>
                </a:lnTo>
                <a:lnTo>
                  <a:pt x="228549" y="208280"/>
                </a:lnTo>
                <a:lnTo>
                  <a:pt x="228549" y="169202"/>
                </a:lnTo>
                <a:close/>
              </a:path>
              <a:path w="277495" h="563879">
                <a:moveTo>
                  <a:pt x="228549" y="112776"/>
                </a:moveTo>
                <a:lnTo>
                  <a:pt x="189496" y="112776"/>
                </a:lnTo>
                <a:lnTo>
                  <a:pt x="189496" y="151866"/>
                </a:lnTo>
                <a:lnTo>
                  <a:pt x="228549" y="151866"/>
                </a:lnTo>
                <a:lnTo>
                  <a:pt x="228549" y="112776"/>
                </a:lnTo>
                <a:close/>
              </a:path>
              <a:path w="277495" h="563879">
                <a:moveTo>
                  <a:pt x="228549" y="56388"/>
                </a:moveTo>
                <a:lnTo>
                  <a:pt x="189496" y="56388"/>
                </a:lnTo>
                <a:lnTo>
                  <a:pt x="189496" y="95465"/>
                </a:lnTo>
                <a:lnTo>
                  <a:pt x="228549" y="95465"/>
                </a:lnTo>
                <a:lnTo>
                  <a:pt x="228549" y="56388"/>
                </a:lnTo>
                <a:close/>
              </a:path>
              <a:path w="277495" h="563879">
                <a:moveTo>
                  <a:pt x="228549" y="0"/>
                </a:moveTo>
                <a:lnTo>
                  <a:pt x="189496" y="0"/>
                </a:lnTo>
                <a:lnTo>
                  <a:pt x="189496" y="39077"/>
                </a:lnTo>
                <a:lnTo>
                  <a:pt x="228549" y="39077"/>
                </a:lnTo>
                <a:lnTo>
                  <a:pt x="228549" y="0"/>
                </a:lnTo>
                <a:close/>
              </a:path>
              <a:path w="277495" h="563879">
                <a:moveTo>
                  <a:pt x="230098" y="560755"/>
                </a:moveTo>
                <a:lnTo>
                  <a:pt x="191046" y="560755"/>
                </a:lnTo>
                <a:lnTo>
                  <a:pt x="191046" y="563333"/>
                </a:lnTo>
                <a:lnTo>
                  <a:pt x="230098" y="563333"/>
                </a:lnTo>
                <a:lnTo>
                  <a:pt x="230098" y="560755"/>
                </a:lnTo>
                <a:close/>
              </a:path>
              <a:path w="277495" h="563879">
                <a:moveTo>
                  <a:pt x="230098" y="504367"/>
                </a:moveTo>
                <a:lnTo>
                  <a:pt x="191046" y="504367"/>
                </a:lnTo>
                <a:lnTo>
                  <a:pt x="191046" y="543445"/>
                </a:lnTo>
                <a:lnTo>
                  <a:pt x="230098" y="543445"/>
                </a:lnTo>
                <a:lnTo>
                  <a:pt x="230098" y="504367"/>
                </a:lnTo>
                <a:close/>
              </a:path>
              <a:path w="277495" h="563879">
                <a:moveTo>
                  <a:pt x="230098" y="391579"/>
                </a:moveTo>
                <a:lnTo>
                  <a:pt x="191046" y="391579"/>
                </a:lnTo>
                <a:lnTo>
                  <a:pt x="191046" y="430657"/>
                </a:lnTo>
                <a:lnTo>
                  <a:pt x="230098" y="430657"/>
                </a:lnTo>
                <a:lnTo>
                  <a:pt x="230098" y="391579"/>
                </a:lnTo>
                <a:close/>
              </a:path>
              <a:path w="277495" h="563879">
                <a:moveTo>
                  <a:pt x="275539" y="338378"/>
                </a:moveTo>
                <a:lnTo>
                  <a:pt x="236486" y="338378"/>
                </a:lnTo>
                <a:lnTo>
                  <a:pt x="236486" y="377456"/>
                </a:lnTo>
                <a:lnTo>
                  <a:pt x="275539" y="377456"/>
                </a:lnTo>
                <a:lnTo>
                  <a:pt x="275539" y="338378"/>
                </a:lnTo>
                <a:close/>
              </a:path>
              <a:path w="277495" h="563879">
                <a:moveTo>
                  <a:pt x="275539" y="281978"/>
                </a:moveTo>
                <a:lnTo>
                  <a:pt x="236486" y="281978"/>
                </a:lnTo>
                <a:lnTo>
                  <a:pt x="236486" y="321068"/>
                </a:lnTo>
                <a:lnTo>
                  <a:pt x="275539" y="321068"/>
                </a:lnTo>
                <a:lnTo>
                  <a:pt x="275539" y="281978"/>
                </a:lnTo>
                <a:close/>
              </a:path>
              <a:path w="277495" h="563879">
                <a:moveTo>
                  <a:pt x="275539" y="225590"/>
                </a:moveTo>
                <a:lnTo>
                  <a:pt x="236486" y="225590"/>
                </a:lnTo>
                <a:lnTo>
                  <a:pt x="236486" y="264668"/>
                </a:lnTo>
                <a:lnTo>
                  <a:pt x="275539" y="264668"/>
                </a:lnTo>
                <a:lnTo>
                  <a:pt x="275539" y="225590"/>
                </a:lnTo>
                <a:close/>
              </a:path>
              <a:path w="277495" h="563879">
                <a:moveTo>
                  <a:pt x="275539" y="169202"/>
                </a:moveTo>
                <a:lnTo>
                  <a:pt x="236486" y="169202"/>
                </a:lnTo>
                <a:lnTo>
                  <a:pt x="236486" y="208280"/>
                </a:lnTo>
                <a:lnTo>
                  <a:pt x="275539" y="208280"/>
                </a:lnTo>
                <a:lnTo>
                  <a:pt x="275539" y="169202"/>
                </a:lnTo>
                <a:close/>
              </a:path>
              <a:path w="277495" h="563879">
                <a:moveTo>
                  <a:pt x="275539" y="112776"/>
                </a:moveTo>
                <a:lnTo>
                  <a:pt x="236486" y="112776"/>
                </a:lnTo>
                <a:lnTo>
                  <a:pt x="236486" y="151866"/>
                </a:lnTo>
                <a:lnTo>
                  <a:pt x="275539" y="151866"/>
                </a:lnTo>
                <a:lnTo>
                  <a:pt x="275539" y="112776"/>
                </a:lnTo>
                <a:close/>
              </a:path>
              <a:path w="277495" h="563879">
                <a:moveTo>
                  <a:pt x="275539" y="56388"/>
                </a:moveTo>
                <a:lnTo>
                  <a:pt x="236486" y="56388"/>
                </a:lnTo>
                <a:lnTo>
                  <a:pt x="236486" y="95465"/>
                </a:lnTo>
                <a:lnTo>
                  <a:pt x="275539" y="95465"/>
                </a:lnTo>
                <a:lnTo>
                  <a:pt x="275539" y="56388"/>
                </a:lnTo>
                <a:close/>
              </a:path>
              <a:path w="277495" h="563879">
                <a:moveTo>
                  <a:pt x="275539" y="0"/>
                </a:moveTo>
                <a:lnTo>
                  <a:pt x="236486" y="0"/>
                </a:lnTo>
                <a:lnTo>
                  <a:pt x="236486" y="39077"/>
                </a:lnTo>
                <a:lnTo>
                  <a:pt x="275539" y="39077"/>
                </a:lnTo>
                <a:lnTo>
                  <a:pt x="275539" y="0"/>
                </a:lnTo>
                <a:close/>
              </a:path>
              <a:path w="277495" h="563879">
                <a:moveTo>
                  <a:pt x="277063" y="560755"/>
                </a:moveTo>
                <a:lnTo>
                  <a:pt x="238010" y="560755"/>
                </a:lnTo>
                <a:lnTo>
                  <a:pt x="238010" y="563333"/>
                </a:lnTo>
                <a:lnTo>
                  <a:pt x="277063" y="563333"/>
                </a:lnTo>
                <a:lnTo>
                  <a:pt x="277063" y="560755"/>
                </a:lnTo>
                <a:close/>
              </a:path>
              <a:path w="277495" h="563879">
                <a:moveTo>
                  <a:pt x="277063" y="504367"/>
                </a:moveTo>
                <a:lnTo>
                  <a:pt x="238010" y="504367"/>
                </a:lnTo>
                <a:lnTo>
                  <a:pt x="238010" y="543445"/>
                </a:lnTo>
                <a:lnTo>
                  <a:pt x="277063" y="543445"/>
                </a:lnTo>
                <a:lnTo>
                  <a:pt x="277063" y="504367"/>
                </a:lnTo>
                <a:close/>
              </a:path>
              <a:path w="277495" h="563879">
                <a:moveTo>
                  <a:pt x="277063" y="447967"/>
                </a:moveTo>
                <a:lnTo>
                  <a:pt x="238010" y="447967"/>
                </a:lnTo>
                <a:lnTo>
                  <a:pt x="238010" y="487057"/>
                </a:lnTo>
                <a:lnTo>
                  <a:pt x="277063" y="487057"/>
                </a:lnTo>
                <a:lnTo>
                  <a:pt x="277063" y="447967"/>
                </a:lnTo>
                <a:close/>
              </a:path>
              <a:path w="277495" h="563879">
                <a:moveTo>
                  <a:pt x="277063" y="391579"/>
                </a:moveTo>
                <a:lnTo>
                  <a:pt x="238010" y="391579"/>
                </a:lnTo>
                <a:lnTo>
                  <a:pt x="238010" y="430657"/>
                </a:lnTo>
                <a:lnTo>
                  <a:pt x="277063" y="430657"/>
                </a:lnTo>
                <a:lnTo>
                  <a:pt x="277063" y="39157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7" name="bg object 107"/>
          <p:cNvSpPr/>
          <p:nvPr/>
        </p:nvSpPr>
        <p:spPr>
          <a:xfrm>
            <a:off x="8111871" y="9049499"/>
            <a:ext cx="586105" cy="1237615"/>
          </a:xfrm>
          <a:custGeom>
            <a:avLst/>
            <a:gdLst/>
            <a:ahLst/>
            <a:cxnLst/>
            <a:rect l="l" t="t" r="r" b="b"/>
            <a:pathLst>
              <a:path w="586104" h="1237615">
                <a:moveTo>
                  <a:pt x="585495" y="391312"/>
                </a:moveTo>
                <a:lnTo>
                  <a:pt x="471563" y="391312"/>
                </a:lnTo>
                <a:lnTo>
                  <a:pt x="471563" y="223608"/>
                </a:lnTo>
                <a:lnTo>
                  <a:pt x="309219" y="223608"/>
                </a:lnTo>
                <a:lnTo>
                  <a:pt x="309219" y="0"/>
                </a:lnTo>
                <a:lnTo>
                  <a:pt x="276288" y="0"/>
                </a:lnTo>
                <a:lnTo>
                  <a:pt x="276288" y="223608"/>
                </a:lnTo>
                <a:lnTo>
                  <a:pt x="113944" y="223608"/>
                </a:lnTo>
                <a:lnTo>
                  <a:pt x="113944" y="391312"/>
                </a:lnTo>
                <a:lnTo>
                  <a:pt x="0" y="391312"/>
                </a:lnTo>
                <a:lnTo>
                  <a:pt x="0" y="1237449"/>
                </a:lnTo>
                <a:lnTo>
                  <a:pt x="585495" y="1237449"/>
                </a:lnTo>
                <a:lnTo>
                  <a:pt x="585495" y="391312"/>
                </a:lnTo>
                <a:close/>
              </a:path>
            </a:pathLst>
          </a:custGeom>
          <a:solidFill>
            <a:srgbClr val="FE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8" name="bg object 108"/>
          <p:cNvSpPr/>
          <p:nvPr/>
        </p:nvSpPr>
        <p:spPr>
          <a:xfrm>
            <a:off x="8215134" y="9490366"/>
            <a:ext cx="379095" cy="796925"/>
          </a:xfrm>
          <a:custGeom>
            <a:avLst/>
            <a:gdLst/>
            <a:ahLst/>
            <a:cxnLst/>
            <a:rect l="l" t="t" r="r" b="b"/>
            <a:pathLst>
              <a:path w="379095" h="796925">
                <a:moveTo>
                  <a:pt x="53416" y="462864"/>
                </a:moveTo>
                <a:lnTo>
                  <a:pt x="0" y="462864"/>
                </a:lnTo>
                <a:lnTo>
                  <a:pt x="0" y="516331"/>
                </a:lnTo>
                <a:lnTo>
                  <a:pt x="53416" y="516331"/>
                </a:lnTo>
                <a:lnTo>
                  <a:pt x="53416" y="462864"/>
                </a:lnTo>
                <a:close/>
              </a:path>
              <a:path w="379095" h="796925">
                <a:moveTo>
                  <a:pt x="53416" y="308584"/>
                </a:moveTo>
                <a:lnTo>
                  <a:pt x="0" y="308584"/>
                </a:lnTo>
                <a:lnTo>
                  <a:pt x="0" y="362038"/>
                </a:lnTo>
                <a:lnTo>
                  <a:pt x="53416" y="362038"/>
                </a:lnTo>
                <a:lnTo>
                  <a:pt x="53416" y="308584"/>
                </a:lnTo>
                <a:close/>
              </a:path>
              <a:path w="379095" h="796925">
                <a:moveTo>
                  <a:pt x="53416" y="231432"/>
                </a:moveTo>
                <a:lnTo>
                  <a:pt x="0" y="231432"/>
                </a:lnTo>
                <a:lnTo>
                  <a:pt x="0" y="284899"/>
                </a:lnTo>
                <a:lnTo>
                  <a:pt x="53416" y="284899"/>
                </a:lnTo>
                <a:lnTo>
                  <a:pt x="53416" y="231432"/>
                </a:lnTo>
                <a:close/>
              </a:path>
              <a:path w="379095" h="796925">
                <a:moveTo>
                  <a:pt x="53416" y="154292"/>
                </a:moveTo>
                <a:lnTo>
                  <a:pt x="0" y="154292"/>
                </a:lnTo>
                <a:lnTo>
                  <a:pt x="0" y="207746"/>
                </a:lnTo>
                <a:lnTo>
                  <a:pt x="53416" y="207746"/>
                </a:lnTo>
                <a:lnTo>
                  <a:pt x="53416" y="154292"/>
                </a:lnTo>
                <a:close/>
              </a:path>
              <a:path w="379095" h="796925">
                <a:moveTo>
                  <a:pt x="53416" y="77152"/>
                </a:moveTo>
                <a:lnTo>
                  <a:pt x="0" y="77152"/>
                </a:lnTo>
                <a:lnTo>
                  <a:pt x="0" y="130606"/>
                </a:lnTo>
                <a:lnTo>
                  <a:pt x="53416" y="130606"/>
                </a:lnTo>
                <a:lnTo>
                  <a:pt x="53416" y="77152"/>
                </a:lnTo>
                <a:close/>
              </a:path>
              <a:path w="379095" h="796925">
                <a:moveTo>
                  <a:pt x="53416" y="0"/>
                </a:moveTo>
                <a:lnTo>
                  <a:pt x="0" y="0"/>
                </a:lnTo>
                <a:lnTo>
                  <a:pt x="0" y="53467"/>
                </a:lnTo>
                <a:lnTo>
                  <a:pt x="53416" y="53467"/>
                </a:lnTo>
                <a:lnTo>
                  <a:pt x="53416" y="0"/>
                </a:lnTo>
                <a:close/>
              </a:path>
              <a:path w="379095" h="796925">
                <a:moveTo>
                  <a:pt x="55511" y="767067"/>
                </a:moveTo>
                <a:lnTo>
                  <a:pt x="2082" y="767067"/>
                </a:lnTo>
                <a:lnTo>
                  <a:pt x="2082" y="796632"/>
                </a:lnTo>
                <a:lnTo>
                  <a:pt x="55511" y="796632"/>
                </a:lnTo>
                <a:lnTo>
                  <a:pt x="55511" y="767067"/>
                </a:lnTo>
                <a:close/>
              </a:path>
              <a:path w="379095" h="796925">
                <a:moveTo>
                  <a:pt x="55511" y="689927"/>
                </a:moveTo>
                <a:lnTo>
                  <a:pt x="2082" y="689927"/>
                </a:lnTo>
                <a:lnTo>
                  <a:pt x="2082" y="743381"/>
                </a:lnTo>
                <a:lnTo>
                  <a:pt x="55511" y="743381"/>
                </a:lnTo>
                <a:lnTo>
                  <a:pt x="55511" y="689927"/>
                </a:lnTo>
                <a:close/>
              </a:path>
              <a:path w="379095" h="796925">
                <a:moveTo>
                  <a:pt x="55511" y="612787"/>
                </a:moveTo>
                <a:lnTo>
                  <a:pt x="2082" y="612787"/>
                </a:lnTo>
                <a:lnTo>
                  <a:pt x="2082" y="666242"/>
                </a:lnTo>
                <a:lnTo>
                  <a:pt x="55511" y="666242"/>
                </a:lnTo>
                <a:lnTo>
                  <a:pt x="55511" y="612787"/>
                </a:lnTo>
                <a:close/>
              </a:path>
              <a:path w="379095" h="796925">
                <a:moveTo>
                  <a:pt x="55511" y="535635"/>
                </a:moveTo>
                <a:lnTo>
                  <a:pt x="2082" y="535635"/>
                </a:lnTo>
                <a:lnTo>
                  <a:pt x="2082" y="589102"/>
                </a:lnTo>
                <a:lnTo>
                  <a:pt x="55511" y="589102"/>
                </a:lnTo>
                <a:lnTo>
                  <a:pt x="55511" y="535635"/>
                </a:lnTo>
                <a:close/>
              </a:path>
              <a:path w="379095" h="796925">
                <a:moveTo>
                  <a:pt x="117652" y="462864"/>
                </a:moveTo>
                <a:lnTo>
                  <a:pt x="64236" y="462864"/>
                </a:lnTo>
                <a:lnTo>
                  <a:pt x="64236" y="516331"/>
                </a:lnTo>
                <a:lnTo>
                  <a:pt x="117652" y="516331"/>
                </a:lnTo>
                <a:lnTo>
                  <a:pt x="117652" y="462864"/>
                </a:lnTo>
                <a:close/>
              </a:path>
              <a:path w="379095" h="796925">
                <a:moveTo>
                  <a:pt x="117652" y="308584"/>
                </a:moveTo>
                <a:lnTo>
                  <a:pt x="64236" y="308584"/>
                </a:lnTo>
                <a:lnTo>
                  <a:pt x="64236" y="362038"/>
                </a:lnTo>
                <a:lnTo>
                  <a:pt x="117652" y="362038"/>
                </a:lnTo>
                <a:lnTo>
                  <a:pt x="117652" y="308584"/>
                </a:lnTo>
                <a:close/>
              </a:path>
              <a:path w="379095" h="796925">
                <a:moveTo>
                  <a:pt x="117652" y="231432"/>
                </a:moveTo>
                <a:lnTo>
                  <a:pt x="64236" y="231432"/>
                </a:lnTo>
                <a:lnTo>
                  <a:pt x="64236" y="284899"/>
                </a:lnTo>
                <a:lnTo>
                  <a:pt x="117652" y="284899"/>
                </a:lnTo>
                <a:lnTo>
                  <a:pt x="117652" y="231432"/>
                </a:lnTo>
                <a:close/>
              </a:path>
              <a:path w="379095" h="796925">
                <a:moveTo>
                  <a:pt x="117652" y="154292"/>
                </a:moveTo>
                <a:lnTo>
                  <a:pt x="64236" y="154292"/>
                </a:lnTo>
                <a:lnTo>
                  <a:pt x="64236" y="207746"/>
                </a:lnTo>
                <a:lnTo>
                  <a:pt x="117652" y="207746"/>
                </a:lnTo>
                <a:lnTo>
                  <a:pt x="117652" y="154292"/>
                </a:lnTo>
                <a:close/>
              </a:path>
              <a:path w="379095" h="796925">
                <a:moveTo>
                  <a:pt x="117652" y="77152"/>
                </a:moveTo>
                <a:lnTo>
                  <a:pt x="64236" y="77152"/>
                </a:lnTo>
                <a:lnTo>
                  <a:pt x="64236" y="130606"/>
                </a:lnTo>
                <a:lnTo>
                  <a:pt x="117652" y="130606"/>
                </a:lnTo>
                <a:lnTo>
                  <a:pt x="117652" y="77152"/>
                </a:lnTo>
                <a:close/>
              </a:path>
              <a:path w="379095" h="796925">
                <a:moveTo>
                  <a:pt x="117652" y="0"/>
                </a:moveTo>
                <a:lnTo>
                  <a:pt x="64236" y="0"/>
                </a:lnTo>
                <a:lnTo>
                  <a:pt x="64236" y="53467"/>
                </a:lnTo>
                <a:lnTo>
                  <a:pt x="117652" y="53467"/>
                </a:lnTo>
                <a:lnTo>
                  <a:pt x="117652" y="0"/>
                </a:lnTo>
                <a:close/>
              </a:path>
              <a:path w="379095" h="796925">
                <a:moveTo>
                  <a:pt x="119773" y="767067"/>
                </a:moveTo>
                <a:lnTo>
                  <a:pt x="66357" y="767067"/>
                </a:lnTo>
                <a:lnTo>
                  <a:pt x="66357" y="796632"/>
                </a:lnTo>
                <a:lnTo>
                  <a:pt x="119773" y="796632"/>
                </a:lnTo>
                <a:lnTo>
                  <a:pt x="119773" y="767067"/>
                </a:lnTo>
                <a:close/>
              </a:path>
              <a:path w="379095" h="796925">
                <a:moveTo>
                  <a:pt x="119773" y="689927"/>
                </a:moveTo>
                <a:lnTo>
                  <a:pt x="66357" y="689927"/>
                </a:lnTo>
                <a:lnTo>
                  <a:pt x="66357" y="743381"/>
                </a:lnTo>
                <a:lnTo>
                  <a:pt x="119773" y="743381"/>
                </a:lnTo>
                <a:lnTo>
                  <a:pt x="119773" y="689927"/>
                </a:lnTo>
                <a:close/>
              </a:path>
              <a:path w="379095" h="796925">
                <a:moveTo>
                  <a:pt x="119773" y="612787"/>
                </a:moveTo>
                <a:lnTo>
                  <a:pt x="66357" y="612787"/>
                </a:lnTo>
                <a:lnTo>
                  <a:pt x="66357" y="666242"/>
                </a:lnTo>
                <a:lnTo>
                  <a:pt x="119773" y="666242"/>
                </a:lnTo>
                <a:lnTo>
                  <a:pt x="119773" y="612787"/>
                </a:lnTo>
                <a:close/>
              </a:path>
              <a:path w="379095" h="796925">
                <a:moveTo>
                  <a:pt x="119773" y="535635"/>
                </a:moveTo>
                <a:lnTo>
                  <a:pt x="66357" y="535635"/>
                </a:lnTo>
                <a:lnTo>
                  <a:pt x="66357" y="589102"/>
                </a:lnTo>
                <a:lnTo>
                  <a:pt x="119773" y="589102"/>
                </a:lnTo>
                <a:lnTo>
                  <a:pt x="119773" y="535635"/>
                </a:lnTo>
                <a:close/>
              </a:path>
              <a:path w="379095" h="796925">
                <a:moveTo>
                  <a:pt x="181927" y="462864"/>
                </a:moveTo>
                <a:lnTo>
                  <a:pt x="128511" y="462864"/>
                </a:lnTo>
                <a:lnTo>
                  <a:pt x="128511" y="516331"/>
                </a:lnTo>
                <a:lnTo>
                  <a:pt x="181927" y="516331"/>
                </a:lnTo>
                <a:lnTo>
                  <a:pt x="181927" y="462864"/>
                </a:lnTo>
                <a:close/>
              </a:path>
              <a:path w="379095" h="796925">
                <a:moveTo>
                  <a:pt x="181927" y="385724"/>
                </a:moveTo>
                <a:lnTo>
                  <a:pt x="128511" y="385724"/>
                </a:lnTo>
                <a:lnTo>
                  <a:pt x="128511" y="439178"/>
                </a:lnTo>
                <a:lnTo>
                  <a:pt x="181927" y="439178"/>
                </a:lnTo>
                <a:lnTo>
                  <a:pt x="181927" y="385724"/>
                </a:lnTo>
                <a:close/>
              </a:path>
              <a:path w="379095" h="796925">
                <a:moveTo>
                  <a:pt x="181927" y="308584"/>
                </a:moveTo>
                <a:lnTo>
                  <a:pt x="128511" y="308584"/>
                </a:lnTo>
                <a:lnTo>
                  <a:pt x="128511" y="362038"/>
                </a:lnTo>
                <a:lnTo>
                  <a:pt x="181927" y="362038"/>
                </a:lnTo>
                <a:lnTo>
                  <a:pt x="181927" y="308584"/>
                </a:lnTo>
                <a:close/>
              </a:path>
              <a:path w="379095" h="796925">
                <a:moveTo>
                  <a:pt x="181927" y="154292"/>
                </a:moveTo>
                <a:lnTo>
                  <a:pt x="128511" y="154292"/>
                </a:lnTo>
                <a:lnTo>
                  <a:pt x="128511" y="207746"/>
                </a:lnTo>
                <a:lnTo>
                  <a:pt x="181927" y="207746"/>
                </a:lnTo>
                <a:lnTo>
                  <a:pt x="181927" y="154292"/>
                </a:lnTo>
                <a:close/>
              </a:path>
              <a:path w="379095" h="796925">
                <a:moveTo>
                  <a:pt x="181927" y="77152"/>
                </a:moveTo>
                <a:lnTo>
                  <a:pt x="128511" y="77152"/>
                </a:lnTo>
                <a:lnTo>
                  <a:pt x="128511" y="130606"/>
                </a:lnTo>
                <a:lnTo>
                  <a:pt x="181927" y="130606"/>
                </a:lnTo>
                <a:lnTo>
                  <a:pt x="181927" y="77152"/>
                </a:lnTo>
                <a:close/>
              </a:path>
              <a:path w="379095" h="796925">
                <a:moveTo>
                  <a:pt x="181927" y="0"/>
                </a:moveTo>
                <a:lnTo>
                  <a:pt x="128511" y="0"/>
                </a:lnTo>
                <a:lnTo>
                  <a:pt x="128511" y="53467"/>
                </a:lnTo>
                <a:lnTo>
                  <a:pt x="181927" y="53467"/>
                </a:lnTo>
                <a:lnTo>
                  <a:pt x="181927" y="0"/>
                </a:lnTo>
                <a:close/>
              </a:path>
              <a:path w="379095" h="796925">
                <a:moveTo>
                  <a:pt x="184010" y="767067"/>
                </a:moveTo>
                <a:lnTo>
                  <a:pt x="130594" y="767067"/>
                </a:lnTo>
                <a:lnTo>
                  <a:pt x="130594" y="796632"/>
                </a:lnTo>
                <a:lnTo>
                  <a:pt x="184010" y="796632"/>
                </a:lnTo>
                <a:lnTo>
                  <a:pt x="184010" y="767067"/>
                </a:lnTo>
                <a:close/>
              </a:path>
              <a:path w="379095" h="796925">
                <a:moveTo>
                  <a:pt x="184010" y="689927"/>
                </a:moveTo>
                <a:lnTo>
                  <a:pt x="130594" y="689927"/>
                </a:lnTo>
                <a:lnTo>
                  <a:pt x="130594" y="743381"/>
                </a:lnTo>
                <a:lnTo>
                  <a:pt x="184010" y="743381"/>
                </a:lnTo>
                <a:lnTo>
                  <a:pt x="184010" y="689927"/>
                </a:lnTo>
                <a:close/>
              </a:path>
              <a:path w="379095" h="796925">
                <a:moveTo>
                  <a:pt x="184010" y="612787"/>
                </a:moveTo>
                <a:lnTo>
                  <a:pt x="130594" y="612787"/>
                </a:lnTo>
                <a:lnTo>
                  <a:pt x="130594" y="666242"/>
                </a:lnTo>
                <a:lnTo>
                  <a:pt x="184010" y="666242"/>
                </a:lnTo>
                <a:lnTo>
                  <a:pt x="184010" y="612787"/>
                </a:lnTo>
                <a:close/>
              </a:path>
              <a:path w="379095" h="796925">
                <a:moveTo>
                  <a:pt x="184010" y="535635"/>
                </a:moveTo>
                <a:lnTo>
                  <a:pt x="130594" y="535635"/>
                </a:lnTo>
                <a:lnTo>
                  <a:pt x="130594" y="589102"/>
                </a:lnTo>
                <a:lnTo>
                  <a:pt x="184010" y="589102"/>
                </a:lnTo>
                <a:lnTo>
                  <a:pt x="184010" y="535635"/>
                </a:lnTo>
                <a:close/>
              </a:path>
              <a:path w="379095" h="796925">
                <a:moveTo>
                  <a:pt x="248386" y="462864"/>
                </a:moveTo>
                <a:lnTo>
                  <a:pt x="194970" y="462864"/>
                </a:lnTo>
                <a:lnTo>
                  <a:pt x="194970" y="516331"/>
                </a:lnTo>
                <a:lnTo>
                  <a:pt x="248386" y="516331"/>
                </a:lnTo>
                <a:lnTo>
                  <a:pt x="248386" y="462864"/>
                </a:lnTo>
                <a:close/>
              </a:path>
              <a:path w="379095" h="796925">
                <a:moveTo>
                  <a:pt x="248386" y="385724"/>
                </a:moveTo>
                <a:lnTo>
                  <a:pt x="194970" y="385724"/>
                </a:lnTo>
                <a:lnTo>
                  <a:pt x="194970" y="439178"/>
                </a:lnTo>
                <a:lnTo>
                  <a:pt x="248386" y="439178"/>
                </a:lnTo>
                <a:lnTo>
                  <a:pt x="248386" y="385724"/>
                </a:lnTo>
                <a:close/>
              </a:path>
              <a:path w="379095" h="796925">
                <a:moveTo>
                  <a:pt x="248386" y="308584"/>
                </a:moveTo>
                <a:lnTo>
                  <a:pt x="194970" y="308584"/>
                </a:lnTo>
                <a:lnTo>
                  <a:pt x="194970" y="362038"/>
                </a:lnTo>
                <a:lnTo>
                  <a:pt x="248386" y="362038"/>
                </a:lnTo>
                <a:lnTo>
                  <a:pt x="248386" y="308584"/>
                </a:lnTo>
                <a:close/>
              </a:path>
              <a:path w="379095" h="796925">
                <a:moveTo>
                  <a:pt x="248386" y="231432"/>
                </a:moveTo>
                <a:lnTo>
                  <a:pt x="194970" y="231432"/>
                </a:lnTo>
                <a:lnTo>
                  <a:pt x="194970" y="284899"/>
                </a:lnTo>
                <a:lnTo>
                  <a:pt x="248386" y="284899"/>
                </a:lnTo>
                <a:lnTo>
                  <a:pt x="248386" y="231432"/>
                </a:lnTo>
                <a:close/>
              </a:path>
              <a:path w="379095" h="796925">
                <a:moveTo>
                  <a:pt x="248386" y="154292"/>
                </a:moveTo>
                <a:lnTo>
                  <a:pt x="194970" y="154292"/>
                </a:lnTo>
                <a:lnTo>
                  <a:pt x="194970" y="207746"/>
                </a:lnTo>
                <a:lnTo>
                  <a:pt x="248386" y="207746"/>
                </a:lnTo>
                <a:lnTo>
                  <a:pt x="248386" y="154292"/>
                </a:lnTo>
                <a:close/>
              </a:path>
              <a:path w="379095" h="796925">
                <a:moveTo>
                  <a:pt x="248386" y="77152"/>
                </a:moveTo>
                <a:lnTo>
                  <a:pt x="194970" y="77152"/>
                </a:lnTo>
                <a:lnTo>
                  <a:pt x="194970" y="130606"/>
                </a:lnTo>
                <a:lnTo>
                  <a:pt x="248386" y="130606"/>
                </a:lnTo>
                <a:lnTo>
                  <a:pt x="248386" y="77152"/>
                </a:lnTo>
                <a:close/>
              </a:path>
              <a:path w="379095" h="796925">
                <a:moveTo>
                  <a:pt x="248386" y="0"/>
                </a:moveTo>
                <a:lnTo>
                  <a:pt x="194970" y="0"/>
                </a:lnTo>
                <a:lnTo>
                  <a:pt x="194970" y="53467"/>
                </a:lnTo>
                <a:lnTo>
                  <a:pt x="248386" y="53467"/>
                </a:lnTo>
                <a:lnTo>
                  <a:pt x="248386" y="0"/>
                </a:lnTo>
                <a:close/>
              </a:path>
              <a:path w="379095" h="796925">
                <a:moveTo>
                  <a:pt x="250469" y="689927"/>
                </a:moveTo>
                <a:lnTo>
                  <a:pt x="197053" y="689927"/>
                </a:lnTo>
                <a:lnTo>
                  <a:pt x="197053" y="743381"/>
                </a:lnTo>
                <a:lnTo>
                  <a:pt x="250469" y="743381"/>
                </a:lnTo>
                <a:lnTo>
                  <a:pt x="250469" y="689927"/>
                </a:lnTo>
                <a:close/>
              </a:path>
              <a:path w="379095" h="796925">
                <a:moveTo>
                  <a:pt x="250469" y="612787"/>
                </a:moveTo>
                <a:lnTo>
                  <a:pt x="197053" y="612787"/>
                </a:lnTo>
                <a:lnTo>
                  <a:pt x="197053" y="666242"/>
                </a:lnTo>
                <a:lnTo>
                  <a:pt x="250469" y="666242"/>
                </a:lnTo>
                <a:lnTo>
                  <a:pt x="250469" y="612787"/>
                </a:lnTo>
                <a:close/>
              </a:path>
              <a:path w="379095" h="796925">
                <a:moveTo>
                  <a:pt x="250469" y="535635"/>
                </a:moveTo>
                <a:lnTo>
                  <a:pt x="197053" y="535635"/>
                </a:lnTo>
                <a:lnTo>
                  <a:pt x="197053" y="589102"/>
                </a:lnTo>
                <a:lnTo>
                  <a:pt x="250469" y="589102"/>
                </a:lnTo>
                <a:lnTo>
                  <a:pt x="250469" y="535635"/>
                </a:lnTo>
                <a:close/>
              </a:path>
              <a:path w="379095" h="796925">
                <a:moveTo>
                  <a:pt x="312648" y="462864"/>
                </a:moveTo>
                <a:lnTo>
                  <a:pt x="259232" y="462864"/>
                </a:lnTo>
                <a:lnTo>
                  <a:pt x="259232" y="516331"/>
                </a:lnTo>
                <a:lnTo>
                  <a:pt x="312648" y="516331"/>
                </a:lnTo>
                <a:lnTo>
                  <a:pt x="312648" y="462864"/>
                </a:lnTo>
                <a:close/>
              </a:path>
              <a:path w="379095" h="796925">
                <a:moveTo>
                  <a:pt x="312648" y="385724"/>
                </a:moveTo>
                <a:lnTo>
                  <a:pt x="259232" y="385724"/>
                </a:lnTo>
                <a:lnTo>
                  <a:pt x="259232" y="439178"/>
                </a:lnTo>
                <a:lnTo>
                  <a:pt x="312648" y="439178"/>
                </a:lnTo>
                <a:lnTo>
                  <a:pt x="312648" y="385724"/>
                </a:lnTo>
                <a:close/>
              </a:path>
              <a:path w="379095" h="796925">
                <a:moveTo>
                  <a:pt x="312648" y="308584"/>
                </a:moveTo>
                <a:lnTo>
                  <a:pt x="259232" y="308584"/>
                </a:lnTo>
                <a:lnTo>
                  <a:pt x="259232" y="362038"/>
                </a:lnTo>
                <a:lnTo>
                  <a:pt x="312648" y="362038"/>
                </a:lnTo>
                <a:lnTo>
                  <a:pt x="312648" y="308584"/>
                </a:lnTo>
                <a:close/>
              </a:path>
              <a:path w="379095" h="796925">
                <a:moveTo>
                  <a:pt x="312648" y="231432"/>
                </a:moveTo>
                <a:lnTo>
                  <a:pt x="259232" y="231432"/>
                </a:lnTo>
                <a:lnTo>
                  <a:pt x="259232" y="284899"/>
                </a:lnTo>
                <a:lnTo>
                  <a:pt x="312648" y="284899"/>
                </a:lnTo>
                <a:lnTo>
                  <a:pt x="312648" y="231432"/>
                </a:lnTo>
                <a:close/>
              </a:path>
              <a:path w="379095" h="796925">
                <a:moveTo>
                  <a:pt x="312648" y="154292"/>
                </a:moveTo>
                <a:lnTo>
                  <a:pt x="259232" y="154292"/>
                </a:lnTo>
                <a:lnTo>
                  <a:pt x="259232" y="207746"/>
                </a:lnTo>
                <a:lnTo>
                  <a:pt x="312648" y="207746"/>
                </a:lnTo>
                <a:lnTo>
                  <a:pt x="312648" y="154292"/>
                </a:lnTo>
                <a:close/>
              </a:path>
              <a:path w="379095" h="796925">
                <a:moveTo>
                  <a:pt x="312648" y="77152"/>
                </a:moveTo>
                <a:lnTo>
                  <a:pt x="259232" y="77152"/>
                </a:lnTo>
                <a:lnTo>
                  <a:pt x="259232" y="130606"/>
                </a:lnTo>
                <a:lnTo>
                  <a:pt x="312648" y="130606"/>
                </a:lnTo>
                <a:lnTo>
                  <a:pt x="312648" y="77152"/>
                </a:lnTo>
                <a:close/>
              </a:path>
              <a:path w="379095" h="796925">
                <a:moveTo>
                  <a:pt x="312648" y="0"/>
                </a:moveTo>
                <a:lnTo>
                  <a:pt x="259232" y="0"/>
                </a:lnTo>
                <a:lnTo>
                  <a:pt x="259232" y="53467"/>
                </a:lnTo>
                <a:lnTo>
                  <a:pt x="312648" y="53467"/>
                </a:lnTo>
                <a:lnTo>
                  <a:pt x="312648" y="0"/>
                </a:lnTo>
                <a:close/>
              </a:path>
              <a:path w="379095" h="796925">
                <a:moveTo>
                  <a:pt x="314744" y="767067"/>
                </a:moveTo>
                <a:lnTo>
                  <a:pt x="261315" y="767067"/>
                </a:lnTo>
                <a:lnTo>
                  <a:pt x="261315" y="796632"/>
                </a:lnTo>
                <a:lnTo>
                  <a:pt x="314744" y="796632"/>
                </a:lnTo>
                <a:lnTo>
                  <a:pt x="314744" y="767067"/>
                </a:lnTo>
                <a:close/>
              </a:path>
              <a:path w="379095" h="796925">
                <a:moveTo>
                  <a:pt x="314744" y="689927"/>
                </a:moveTo>
                <a:lnTo>
                  <a:pt x="261315" y="689927"/>
                </a:lnTo>
                <a:lnTo>
                  <a:pt x="261315" y="743381"/>
                </a:lnTo>
                <a:lnTo>
                  <a:pt x="314744" y="743381"/>
                </a:lnTo>
                <a:lnTo>
                  <a:pt x="314744" y="689927"/>
                </a:lnTo>
                <a:close/>
              </a:path>
              <a:path w="379095" h="796925">
                <a:moveTo>
                  <a:pt x="314744" y="535635"/>
                </a:moveTo>
                <a:lnTo>
                  <a:pt x="261315" y="535635"/>
                </a:lnTo>
                <a:lnTo>
                  <a:pt x="261315" y="589102"/>
                </a:lnTo>
                <a:lnTo>
                  <a:pt x="314744" y="589102"/>
                </a:lnTo>
                <a:lnTo>
                  <a:pt x="314744" y="535635"/>
                </a:lnTo>
                <a:close/>
              </a:path>
              <a:path w="379095" h="796925">
                <a:moveTo>
                  <a:pt x="376923" y="462864"/>
                </a:moveTo>
                <a:lnTo>
                  <a:pt x="323507" y="462864"/>
                </a:lnTo>
                <a:lnTo>
                  <a:pt x="323507" y="516331"/>
                </a:lnTo>
                <a:lnTo>
                  <a:pt x="376923" y="516331"/>
                </a:lnTo>
                <a:lnTo>
                  <a:pt x="376923" y="462864"/>
                </a:lnTo>
                <a:close/>
              </a:path>
              <a:path w="379095" h="796925">
                <a:moveTo>
                  <a:pt x="376923" y="385724"/>
                </a:moveTo>
                <a:lnTo>
                  <a:pt x="323507" y="385724"/>
                </a:lnTo>
                <a:lnTo>
                  <a:pt x="323507" y="439178"/>
                </a:lnTo>
                <a:lnTo>
                  <a:pt x="376923" y="439178"/>
                </a:lnTo>
                <a:lnTo>
                  <a:pt x="376923" y="385724"/>
                </a:lnTo>
                <a:close/>
              </a:path>
              <a:path w="379095" h="796925">
                <a:moveTo>
                  <a:pt x="376923" y="308584"/>
                </a:moveTo>
                <a:lnTo>
                  <a:pt x="323507" y="308584"/>
                </a:lnTo>
                <a:lnTo>
                  <a:pt x="323507" y="362038"/>
                </a:lnTo>
                <a:lnTo>
                  <a:pt x="376923" y="362038"/>
                </a:lnTo>
                <a:lnTo>
                  <a:pt x="376923" y="308584"/>
                </a:lnTo>
                <a:close/>
              </a:path>
              <a:path w="379095" h="796925">
                <a:moveTo>
                  <a:pt x="376923" y="231432"/>
                </a:moveTo>
                <a:lnTo>
                  <a:pt x="323507" y="231432"/>
                </a:lnTo>
                <a:lnTo>
                  <a:pt x="323507" y="284899"/>
                </a:lnTo>
                <a:lnTo>
                  <a:pt x="376923" y="284899"/>
                </a:lnTo>
                <a:lnTo>
                  <a:pt x="376923" y="231432"/>
                </a:lnTo>
                <a:close/>
              </a:path>
              <a:path w="379095" h="796925">
                <a:moveTo>
                  <a:pt x="376923" y="154292"/>
                </a:moveTo>
                <a:lnTo>
                  <a:pt x="323507" y="154292"/>
                </a:lnTo>
                <a:lnTo>
                  <a:pt x="323507" y="207746"/>
                </a:lnTo>
                <a:lnTo>
                  <a:pt x="376923" y="207746"/>
                </a:lnTo>
                <a:lnTo>
                  <a:pt x="376923" y="154292"/>
                </a:lnTo>
                <a:close/>
              </a:path>
              <a:path w="379095" h="796925">
                <a:moveTo>
                  <a:pt x="376923" y="77152"/>
                </a:moveTo>
                <a:lnTo>
                  <a:pt x="323507" y="77152"/>
                </a:lnTo>
                <a:lnTo>
                  <a:pt x="323507" y="130606"/>
                </a:lnTo>
                <a:lnTo>
                  <a:pt x="376923" y="130606"/>
                </a:lnTo>
                <a:lnTo>
                  <a:pt x="376923" y="77152"/>
                </a:lnTo>
                <a:close/>
              </a:path>
              <a:path w="379095" h="796925">
                <a:moveTo>
                  <a:pt x="376923" y="0"/>
                </a:moveTo>
                <a:lnTo>
                  <a:pt x="323507" y="0"/>
                </a:lnTo>
                <a:lnTo>
                  <a:pt x="323507" y="53467"/>
                </a:lnTo>
                <a:lnTo>
                  <a:pt x="376923" y="53467"/>
                </a:lnTo>
                <a:lnTo>
                  <a:pt x="376923" y="0"/>
                </a:lnTo>
                <a:close/>
              </a:path>
              <a:path w="379095" h="796925">
                <a:moveTo>
                  <a:pt x="379006" y="767067"/>
                </a:moveTo>
                <a:lnTo>
                  <a:pt x="325589" y="767067"/>
                </a:lnTo>
                <a:lnTo>
                  <a:pt x="325589" y="796632"/>
                </a:lnTo>
                <a:lnTo>
                  <a:pt x="379006" y="796632"/>
                </a:lnTo>
                <a:lnTo>
                  <a:pt x="379006" y="767067"/>
                </a:lnTo>
                <a:close/>
              </a:path>
              <a:path w="379095" h="796925">
                <a:moveTo>
                  <a:pt x="379006" y="689927"/>
                </a:moveTo>
                <a:lnTo>
                  <a:pt x="325589" y="689927"/>
                </a:lnTo>
                <a:lnTo>
                  <a:pt x="325589" y="743381"/>
                </a:lnTo>
                <a:lnTo>
                  <a:pt x="379006" y="743381"/>
                </a:lnTo>
                <a:lnTo>
                  <a:pt x="379006" y="689927"/>
                </a:lnTo>
                <a:close/>
              </a:path>
              <a:path w="379095" h="796925">
                <a:moveTo>
                  <a:pt x="379006" y="612787"/>
                </a:moveTo>
                <a:lnTo>
                  <a:pt x="325589" y="612787"/>
                </a:lnTo>
                <a:lnTo>
                  <a:pt x="325589" y="666242"/>
                </a:lnTo>
                <a:lnTo>
                  <a:pt x="379006" y="666242"/>
                </a:lnTo>
                <a:lnTo>
                  <a:pt x="379006" y="612787"/>
                </a:lnTo>
                <a:close/>
              </a:path>
              <a:path w="379095" h="796925">
                <a:moveTo>
                  <a:pt x="379006" y="535635"/>
                </a:moveTo>
                <a:lnTo>
                  <a:pt x="325589" y="535635"/>
                </a:lnTo>
                <a:lnTo>
                  <a:pt x="325589" y="589102"/>
                </a:lnTo>
                <a:lnTo>
                  <a:pt x="379006" y="589102"/>
                </a:lnTo>
                <a:lnTo>
                  <a:pt x="379006" y="535635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9" name="bg object 109"/>
          <p:cNvSpPr/>
          <p:nvPr/>
        </p:nvSpPr>
        <p:spPr>
          <a:xfrm>
            <a:off x="7141214" y="9472744"/>
            <a:ext cx="451484" cy="814705"/>
          </a:xfrm>
          <a:custGeom>
            <a:avLst/>
            <a:gdLst/>
            <a:ahLst/>
            <a:cxnLst/>
            <a:rect l="l" t="t" r="r" b="b"/>
            <a:pathLst>
              <a:path w="451484" h="814704">
                <a:moveTo>
                  <a:pt x="450904" y="814255"/>
                </a:moveTo>
                <a:lnTo>
                  <a:pt x="0" y="814255"/>
                </a:lnTo>
                <a:lnTo>
                  <a:pt x="0" y="0"/>
                </a:lnTo>
                <a:lnTo>
                  <a:pt x="450904" y="0"/>
                </a:lnTo>
                <a:lnTo>
                  <a:pt x="450904" y="814255"/>
                </a:lnTo>
                <a:close/>
              </a:path>
            </a:pathLst>
          </a:custGeom>
          <a:solidFill>
            <a:srgbClr val="F6B42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0" name="bg object 110"/>
          <p:cNvSpPr/>
          <p:nvPr/>
        </p:nvSpPr>
        <p:spPr>
          <a:xfrm>
            <a:off x="7179500" y="9544710"/>
            <a:ext cx="374650" cy="709930"/>
          </a:xfrm>
          <a:custGeom>
            <a:avLst/>
            <a:gdLst/>
            <a:ahLst/>
            <a:cxnLst/>
            <a:rect l="l" t="t" r="r" b="b"/>
            <a:pathLst>
              <a:path w="374650" h="709929">
                <a:moveTo>
                  <a:pt x="374319" y="666737"/>
                </a:moveTo>
                <a:lnTo>
                  <a:pt x="0" y="666737"/>
                </a:lnTo>
                <a:lnTo>
                  <a:pt x="0" y="709764"/>
                </a:lnTo>
                <a:lnTo>
                  <a:pt x="374319" y="709764"/>
                </a:lnTo>
                <a:lnTo>
                  <a:pt x="374319" y="666737"/>
                </a:lnTo>
                <a:close/>
              </a:path>
              <a:path w="374650" h="709929">
                <a:moveTo>
                  <a:pt x="374319" y="533400"/>
                </a:moveTo>
                <a:lnTo>
                  <a:pt x="0" y="533400"/>
                </a:lnTo>
                <a:lnTo>
                  <a:pt x="0" y="576427"/>
                </a:lnTo>
                <a:lnTo>
                  <a:pt x="374319" y="576427"/>
                </a:lnTo>
                <a:lnTo>
                  <a:pt x="374319" y="533400"/>
                </a:lnTo>
                <a:close/>
              </a:path>
              <a:path w="374650" h="709929">
                <a:moveTo>
                  <a:pt x="374319" y="400037"/>
                </a:moveTo>
                <a:lnTo>
                  <a:pt x="0" y="400037"/>
                </a:lnTo>
                <a:lnTo>
                  <a:pt x="0" y="443064"/>
                </a:lnTo>
                <a:lnTo>
                  <a:pt x="374319" y="443064"/>
                </a:lnTo>
                <a:lnTo>
                  <a:pt x="374319" y="400037"/>
                </a:lnTo>
                <a:close/>
              </a:path>
              <a:path w="374650" h="709929">
                <a:moveTo>
                  <a:pt x="374319" y="266700"/>
                </a:moveTo>
                <a:lnTo>
                  <a:pt x="0" y="266700"/>
                </a:lnTo>
                <a:lnTo>
                  <a:pt x="0" y="309727"/>
                </a:lnTo>
                <a:lnTo>
                  <a:pt x="374319" y="309727"/>
                </a:lnTo>
                <a:lnTo>
                  <a:pt x="374319" y="266700"/>
                </a:lnTo>
                <a:close/>
              </a:path>
              <a:path w="374650" h="709929">
                <a:moveTo>
                  <a:pt x="374319" y="133362"/>
                </a:moveTo>
                <a:lnTo>
                  <a:pt x="0" y="133362"/>
                </a:lnTo>
                <a:lnTo>
                  <a:pt x="0" y="176390"/>
                </a:lnTo>
                <a:lnTo>
                  <a:pt x="374319" y="176390"/>
                </a:lnTo>
                <a:lnTo>
                  <a:pt x="374319" y="133362"/>
                </a:lnTo>
                <a:close/>
              </a:path>
              <a:path w="374650" h="709929">
                <a:moveTo>
                  <a:pt x="374319" y="0"/>
                </a:moveTo>
                <a:lnTo>
                  <a:pt x="0" y="0"/>
                </a:lnTo>
                <a:lnTo>
                  <a:pt x="0" y="43027"/>
                </a:lnTo>
                <a:lnTo>
                  <a:pt x="374319" y="43027"/>
                </a:lnTo>
                <a:lnTo>
                  <a:pt x="374319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1" name="bg object 111"/>
          <p:cNvSpPr/>
          <p:nvPr/>
        </p:nvSpPr>
        <p:spPr>
          <a:xfrm>
            <a:off x="6661233" y="9224367"/>
            <a:ext cx="414020" cy="1062990"/>
          </a:xfrm>
          <a:custGeom>
            <a:avLst/>
            <a:gdLst/>
            <a:ahLst/>
            <a:cxnLst/>
            <a:rect l="l" t="t" r="r" b="b"/>
            <a:pathLst>
              <a:path w="414020" h="1062990">
                <a:moveTo>
                  <a:pt x="56" y="0"/>
                </a:moveTo>
                <a:lnTo>
                  <a:pt x="413601" y="0"/>
                </a:lnTo>
                <a:lnTo>
                  <a:pt x="413601" y="1062632"/>
                </a:lnTo>
                <a:lnTo>
                  <a:pt x="0" y="1062632"/>
                </a:lnTo>
                <a:lnTo>
                  <a:pt x="56" y="0"/>
                </a:lnTo>
                <a:close/>
              </a:path>
            </a:pathLst>
          </a:custGeom>
          <a:solidFill>
            <a:srgbClr val="17415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2" name="bg object 112"/>
          <p:cNvSpPr/>
          <p:nvPr/>
        </p:nvSpPr>
        <p:spPr>
          <a:xfrm>
            <a:off x="6667817" y="8947861"/>
            <a:ext cx="175260" cy="277495"/>
          </a:xfrm>
          <a:custGeom>
            <a:avLst/>
            <a:gdLst/>
            <a:ahLst/>
            <a:cxnLst/>
            <a:rect l="l" t="t" r="r" b="b"/>
            <a:pathLst>
              <a:path w="175259" h="277495">
                <a:moveTo>
                  <a:pt x="175082" y="0"/>
                </a:moveTo>
                <a:lnTo>
                  <a:pt x="0" y="0"/>
                </a:lnTo>
                <a:lnTo>
                  <a:pt x="0" y="202006"/>
                </a:lnTo>
                <a:lnTo>
                  <a:pt x="36487" y="202006"/>
                </a:lnTo>
                <a:lnTo>
                  <a:pt x="36487" y="276961"/>
                </a:lnTo>
                <a:lnTo>
                  <a:pt x="45250" y="276961"/>
                </a:lnTo>
                <a:lnTo>
                  <a:pt x="45250" y="202006"/>
                </a:lnTo>
                <a:lnTo>
                  <a:pt x="140055" y="202006"/>
                </a:lnTo>
                <a:lnTo>
                  <a:pt x="140055" y="276961"/>
                </a:lnTo>
                <a:lnTo>
                  <a:pt x="148818" y="276961"/>
                </a:lnTo>
                <a:lnTo>
                  <a:pt x="148818" y="202006"/>
                </a:lnTo>
                <a:lnTo>
                  <a:pt x="175082" y="202006"/>
                </a:lnTo>
                <a:lnTo>
                  <a:pt x="175082" y="0"/>
                </a:lnTo>
                <a:close/>
              </a:path>
            </a:pathLst>
          </a:custGeom>
          <a:solidFill>
            <a:srgbClr val="17415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3" name="bg object 113"/>
          <p:cNvSpPr/>
          <p:nvPr/>
        </p:nvSpPr>
        <p:spPr>
          <a:xfrm>
            <a:off x="6708787" y="8959900"/>
            <a:ext cx="93345" cy="15875"/>
          </a:xfrm>
          <a:custGeom>
            <a:avLst/>
            <a:gdLst/>
            <a:ahLst/>
            <a:cxnLst/>
            <a:rect l="l" t="t" r="r" b="b"/>
            <a:pathLst>
              <a:path w="93345" h="15875">
                <a:moveTo>
                  <a:pt x="8026" y="0"/>
                </a:moveTo>
                <a:lnTo>
                  <a:pt x="0" y="0"/>
                </a:lnTo>
                <a:lnTo>
                  <a:pt x="0" y="15621"/>
                </a:lnTo>
                <a:lnTo>
                  <a:pt x="8026" y="15621"/>
                </a:lnTo>
                <a:lnTo>
                  <a:pt x="8026" y="0"/>
                </a:lnTo>
                <a:close/>
              </a:path>
              <a:path w="93345" h="15875">
                <a:moveTo>
                  <a:pt x="25044" y="0"/>
                </a:moveTo>
                <a:lnTo>
                  <a:pt x="17018" y="0"/>
                </a:lnTo>
                <a:lnTo>
                  <a:pt x="17018" y="15621"/>
                </a:lnTo>
                <a:lnTo>
                  <a:pt x="25044" y="15621"/>
                </a:lnTo>
                <a:lnTo>
                  <a:pt x="25044" y="0"/>
                </a:lnTo>
                <a:close/>
              </a:path>
              <a:path w="93345" h="15875">
                <a:moveTo>
                  <a:pt x="42087" y="0"/>
                </a:moveTo>
                <a:lnTo>
                  <a:pt x="34061" y="0"/>
                </a:lnTo>
                <a:lnTo>
                  <a:pt x="34061" y="15621"/>
                </a:lnTo>
                <a:lnTo>
                  <a:pt x="42087" y="15621"/>
                </a:lnTo>
                <a:lnTo>
                  <a:pt x="42087" y="0"/>
                </a:lnTo>
                <a:close/>
              </a:path>
              <a:path w="93345" h="15875">
                <a:moveTo>
                  <a:pt x="59105" y="0"/>
                </a:moveTo>
                <a:lnTo>
                  <a:pt x="51079" y="0"/>
                </a:lnTo>
                <a:lnTo>
                  <a:pt x="51079" y="15621"/>
                </a:lnTo>
                <a:lnTo>
                  <a:pt x="59105" y="15621"/>
                </a:lnTo>
                <a:lnTo>
                  <a:pt x="59105" y="0"/>
                </a:lnTo>
                <a:close/>
              </a:path>
              <a:path w="93345" h="15875">
                <a:moveTo>
                  <a:pt x="76123" y="0"/>
                </a:moveTo>
                <a:lnTo>
                  <a:pt x="68097" y="0"/>
                </a:lnTo>
                <a:lnTo>
                  <a:pt x="68097" y="15621"/>
                </a:lnTo>
                <a:lnTo>
                  <a:pt x="76123" y="15621"/>
                </a:lnTo>
                <a:lnTo>
                  <a:pt x="76123" y="0"/>
                </a:lnTo>
                <a:close/>
              </a:path>
              <a:path w="93345" h="15875">
                <a:moveTo>
                  <a:pt x="93167" y="0"/>
                </a:moveTo>
                <a:lnTo>
                  <a:pt x="85140" y="0"/>
                </a:lnTo>
                <a:lnTo>
                  <a:pt x="85140" y="15621"/>
                </a:lnTo>
                <a:lnTo>
                  <a:pt x="93167" y="15621"/>
                </a:lnTo>
                <a:lnTo>
                  <a:pt x="9316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4" name="bg object 114"/>
          <p:cNvSpPr/>
          <p:nvPr/>
        </p:nvSpPr>
        <p:spPr>
          <a:xfrm>
            <a:off x="6828752" y="9289592"/>
            <a:ext cx="211454" cy="997585"/>
          </a:xfrm>
          <a:custGeom>
            <a:avLst/>
            <a:gdLst/>
            <a:ahLst/>
            <a:cxnLst/>
            <a:rect l="l" t="t" r="r" b="b"/>
            <a:pathLst>
              <a:path w="211454" h="997584">
                <a:moveTo>
                  <a:pt x="132067" y="997407"/>
                </a:moveTo>
                <a:lnTo>
                  <a:pt x="0" y="895273"/>
                </a:lnTo>
                <a:lnTo>
                  <a:pt x="0" y="943394"/>
                </a:lnTo>
                <a:lnTo>
                  <a:pt x="69837" y="997407"/>
                </a:lnTo>
                <a:lnTo>
                  <a:pt x="132067" y="997407"/>
                </a:lnTo>
                <a:close/>
              </a:path>
              <a:path w="211454" h="997584">
                <a:moveTo>
                  <a:pt x="210832" y="909116"/>
                </a:moveTo>
                <a:lnTo>
                  <a:pt x="0" y="746023"/>
                </a:lnTo>
                <a:lnTo>
                  <a:pt x="0" y="794181"/>
                </a:lnTo>
                <a:lnTo>
                  <a:pt x="210832" y="957249"/>
                </a:lnTo>
                <a:lnTo>
                  <a:pt x="210832" y="909116"/>
                </a:lnTo>
                <a:close/>
              </a:path>
              <a:path w="211454" h="997584">
                <a:moveTo>
                  <a:pt x="210832" y="759904"/>
                </a:moveTo>
                <a:lnTo>
                  <a:pt x="0" y="596849"/>
                </a:lnTo>
                <a:lnTo>
                  <a:pt x="0" y="644982"/>
                </a:lnTo>
                <a:lnTo>
                  <a:pt x="210832" y="808037"/>
                </a:lnTo>
                <a:lnTo>
                  <a:pt x="210832" y="759904"/>
                </a:lnTo>
                <a:close/>
              </a:path>
              <a:path w="211454" h="997584">
                <a:moveTo>
                  <a:pt x="210832" y="610692"/>
                </a:moveTo>
                <a:lnTo>
                  <a:pt x="0" y="447636"/>
                </a:lnTo>
                <a:lnTo>
                  <a:pt x="0" y="495769"/>
                </a:lnTo>
                <a:lnTo>
                  <a:pt x="210832" y="658825"/>
                </a:lnTo>
                <a:lnTo>
                  <a:pt x="210832" y="610692"/>
                </a:lnTo>
                <a:close/>
              </a:path>
              <a:path w="211454" h="997584">
                <a:moveTo>
                  <a:pt x="210832" y="461479"/>
                </a:moveTo>
                <a:lnTo>
                  <a:pt x="0" y="298424"/>
                </a:lnTo>
                <a:lnTo>
                  <a:pt x="0" y="346557"/>
                </a:lnTo>
                <a:lnTo>
                  <a:pt x="210832" y="509612"/>
                </a:lnTo>
                <a:lnTo>
                  <a:pt x="210832" y="461479"/>
                </a:lnTo>
                <a:close/>
              </a:path>
              <a:path w="211454" h="997584">
                <a:moveTo>
                  <a:pt x="210832" y="312267"/>
                </a:moveTo>
                <a:lnTo>
                  <a:pt x="0" y="149212"/>
                </a:lnTo>
                <a:lnTo>
                  <a:pt x="0" y="197345"/>
                </a:lnTo>
                <a:lnTo>
                  <a:pt x="210832" y="360400"/>
                </a:lnTo>
                <a:lnTo>
                  <a:pt x="210832" y="312267"/>
                </a:lnTo>
                <a:close/>
              </a:path>
              <a:path w="211454" h="997584">
                <a:moveTo>
                  <a:pt x="210832" y="163055"/>
                </a:moveTo>
                <a:lnTo>
                  <a:pt x="0" y="0"/>
                </a:lnTo>
                <a:lnTo>
                  <a:pt x="0" y="48133"/>
                </a:lnTo>
                <a:lnTo>
                  <a:pt x="210832" y="211188"/>
                </a:lnTo>
                <a:lnTo>
                  <a:pt x="210832" y="163055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5" name="bg object 115"/>
          <p:cNvSpPr/>
          <p:nvPr/>
        </p:nvSpPr>
        <p:spPr>
          <a:xfrm>
            <a:off x="15134147" y="6772503"/>
            <a:ext cx="614045" cy="3514725"/>
          </a:xfrm>
          <a:custGeom>
            <a:avLst/>
            <a:gdLst/>
            <a:ahLst/>
            <a:cxnLst/>
            <a:rect l="l" t="t" r="r" b="b"/>
            <a:pathLst>
              <a:path w="614044" h="3514725">
                <a:moveTo>
                  <a:pt x="514329" y="3514495"/>
                </a:moveTo>
                <a:lnTo>
                  <a:pt x="96819" y="3514495"/>
                </a:lnTo>
                <a:lnTo>
                  <a:pt x="174172" y="2554640"/>
                </a:lnTo>
                <a:lnTo>
                  <a:pt x="177710" y="2506329"/>
                </a:lnTo>
                <a:lnTo>
                  <a:pt x="180555" y="2457996"/>
                </a:lnTo>
                <a:lnTo>
                  <a:pt x="182705" y="2409643"/>
                </a:lnTo>
                <a:lnTo>
                  <a:pt x="184161" y="2361269"/>
                </a:lnTo>
                <a:lnTo>
                  <a:pt x="184923" y="2312874"/>
                </a:lnTo>
                <a:lnTo>
                  <a:pt x="184990" y="2264458"/>
                </a:lnTo>
                <a:lnTo>
                  <a:pt x="184364" y="2216021"/>
                </a:lnTo>
                <a:lnTo>
                  <a:pt x="164601" y="1228557"/>
                </a:lnTo>
                <a:lnTo>
                  <a:pt x="118441" y="1206726"/>
                </a:lnTo>
                <a:lnTo>
                  <a:pt x="78449" y="1179356"/>
                </a:lnTo>
                <a:lnTo>
                  <a:pt x="45616" y="1147172"/>
                </a:lnTo>
                <a:lnTo>
                  <a:pt x="20935" y="1110903"/>
                </a:lnTo>
                <a:lnTo>
                  <a:pt x="5399" y="1071273"/>
                </a:lnTo>
                <a:lnTo>
                  <a:pt x="0" y="1029010"/>
                </a:lnTo>
                <a:lnTo>
                  <a:pt x="5211" y="987484"/>
                </a:lnTo>
                <a:lnTo>
                  <a:pt x="20219" y="948486"/>
                </a:lnTo>
                <a:lnTo>
                  <a:pt x="44084" y="912704"/>
                </a:lnTo>
                <a:lnTo>
                  <a:pt x="75867" y="880826"/>
                </a:lnTo>
                <a:lnTo>
                  <a:pt x="114627" y="853540"/>
                </a:lnTo>
                <a:lnTo>
                  <a:pt x="159425" y="831534"/>
                </a:lnTo>
                <a:lnTo>
                  <a:pt x="209322" y="815496"/>
                </a:lnTo>
                <a:lnTo>
                  <a:pt x="263377" y="806115"/>
                </a:lnTo>
                <a:lnTo>
                  <a:pt x="263377" y="0"/>
                </a:lnTo>
                <a:lnTo>
                  <a:pt x="350500" y="0"/>
                </a:lnTo>
                <a:lnTo>
                  <a:pt x="350500" y="806261"/>
                </a:lnTo>
                <a:lnTo>
                  <a:pt x="404566" y="815618"/>
                </a:lnTo>
                <a:lnTo>
                  <a:pt x="454468" y="831638"/>
                </a:lnTo>
                <a:lnTo>
                  <a:pt x="499267" y="853634"/>
                </a:lnTo>
                <a:lnTo>
                  <a:pt x="538024" y="880917"/>
                </a:lnTo>
                <a:lnTo>
                  <a:pt x="569803" y="912799"/>
                </a:lnTo>
                <a:lnTo>
                  <a:pt x="593663" y="948591"/>
                </a:lnTo>
                <a:lnTo>
                  <a:pt x="608668" y="987606"/>
                </a:lnTo>
                <a:lnTo>
                  <a:pt x="613878" y="1029156"/>
                </a:lnTo>
                <a:lnTo>
                  <a:pt x="608159" y="1072642"/>
                </a:lnTo>
                <a:lnTo>
                  <a:pt x="591723" y="1113307"/>
                </a:lnTo>
                <a:lnTo>
                  <a:pt x="565654" y="1150365"/>
                </a:lnTo>
                <a:lnTo>
                  <a:pt x="531034" y="1183029"/>
                </a:lnTo>
                <a:lnTo>
                  <a:pt x="488946" y="1210512"/>
                </a:lnTo>
                <a:lnTo>
                  <a:pt x="440472" y="1232028"/>
                </a:lnTo>
                <a:lnTo>
                  <a:pt x="417714" y="2201917"/>
                </a:lnTo>
                <a:lnTo>
                  <a:pt x="416921" y="2252928"/>
                </a:lnTo>
                <a:lnTo>
                  <a:pt x="416946" y="2303913"/>
                </a:lnTo>
                <a:lnTo>
                  <a:pt x="417788" y="2354872"/>
                </a:lnTo>
                <a:lnTo>
                  <a:pt x="419447" y="2405804"/>
                </a:lnTo>
                <a:lnTo>
                  <a:pt x="421924" y="2456709"/>
                </a:lnTo>
                <a:lnTo>
                  <a:pt x="425219" y="2507588"/>
                </a:lnTo>
                <a:lnTo>
                  <a:pt x="429331" y="2558440"/>
                </a:lnTo>
                <a:lnTo>
                  <a:pt x="514329" y="3514495"/>
                </a:lnTo>
                <a:close/>
              </a:path>
            </a:pathLst>
          </a:custGeom>
          <a:solidFill>
            <a:srgbClr val="136F6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6" name="bg object 116"/>
          <p:cNvSpPr/>
          <p:nvPr/>
        </p:nvSpPr>
        <p:spPr>
          <a:xfrm>
            <a:off x="16153322" y="6506016"/>
            <a:ext cx="1221740" cy="3781425"/>
          </a:xfrm>
          <a:custGeom>
            <a:avLst/>
            <a:gdLst/>
            <a:ahLst/>
            <a:cxnLst/>
            <a:rect l="l" t="t" r="r" b="b"/>
            <a:pathLst>
              <a:path w="1221740" h="3781425">
                <a:moveTo>
                  <a:pt x="791338" y="1111408"/>
                </a:moveTo>
                <a:lnTo>
                  <a:pt x="441056" y="1111408"/>
                </a:lnTo>
                <a:lnTo>
                  <a:pt x="528727" y="754191"/>
                </a:lnTo>
                <a:lnTo>
                  <a:pt x="579869" y="545107"/>
                </a:lnTo>
                <a:lnTo>
                  <a:pt x="579869" y="0"/>
                </a:lnTo>
                <a:lnTo>
                  <a:pt x="652526" y="0"/>
                </a:lnTo>
                <a:lnTo>
                  <a:pt x="652526" y="545107"/>
                </a:lnTo>
                <a:lnTo>
                  <a:pt x="703667" y="754191"/>
                </a:lnTo>
                <a:lnTo>
                  <a:pt x="791338" y="1111408"/>
                </a:lnTo>
                <a:close/>
              </a:path>
              <a:path w="1221740" h="3781425">
                <a:moveTo>
                  <a:pt x="831520" y="1378408"/>
                </a:moveTo>
                <a:lnTo>
                  <a:pt x="400874" y="1378408"/>
                </a:lnTo>
                <a:lnTo>
                  <a:pt x="400874" y="1111408"/>
                </a:lnTo>
                <a:lnTo>
                  <a:pt x="831520" y="1111408"/>
                </a:lnTo>
                <a:lnTo>
                  <a:pt x="831520" y="1378408"/>
                </a:lnTo>
                <a:close/>
              </a:path>
              <a:path w="1221740" h="3781425">
                <a:moveTo>
                  <a:pt x="470499" y="2067594"/>
                </a:moveTo>
                <a:lnTo>
                  <a:pt x="388308" y="2067594"/>
                </a:lnTo>
                <a:lnTo>
                  <a:pt x="477294" y="1378408"/>
                </a:lnTo>
                <a:lnTo>
                  <a:pt x="559485" y="1378408"/>
                </a:lnTo>
                <a:lnTo>
                  <a:pt x="470499" y="2067594"/>
                </a:lnTo>
                <a:close/>
              </a:path>
              <a:path w="1221740" h="3781425">
                <a:moveTo>
                  <a:pt x="844086" y="2067594"/>
                </a:moveTo>
                <a:lnTo>
                  <a:pt x="761968" y="2067594"/>
                </a:lnTo>
                <a:lnTo>
                  <a:pt x="672946" y="1378408"/>
                </a:lnTo>
                <a:lnTo>
                  <a:pt x="755100" y="1378408"/>
                </a:lnTo>
                <a:lnTo>
                  <a:pt x="844086" y="2067594"/>
                </a:lnTo>
                <a:close/>
              </a:path>
              <a:path w="1221740" h="3781425">
                <a:moveTo>
                  <a:pt x="935410" y="2208347"/>
                </a:moveTo>
                <a:lnTo>
                  <a:pt x="296984" y="2208347"/>
                </a:lnTo>
                <a:lnTo>
                  <a:pt x="296984" y="2067594"/>
                </a:lnTo>
                <a:lnTo>
                  <a:pt x="935410" y="2067594"/>
                </a:lnTo>
                <a:lnTo>
                  <a:pt x="935410" y="2208347"/>
                </a:lnTo>
                <a:close/>
              </a:path>
              <a:path w="1221740" h="3781425">
                <a:moveTo>
                  <a:pt x="386006" y="2720715"/>
                </a:moveTo>
                <a:lnTo>
                  <a:pt x="303852" y="2720715"/>
                </a:lnTo>
                <a:lnTo>
                  <a:pt x="370043" y="2208347"/>
                </a:lnTo>
                <a:lnTo>
                  <a:pt x="452307" y="2208347"/>
                </a:lnTo>
                <a:lnTo>
                  <a:pt x="386006" y="2720715"/>
                </a:lnTo>
                <a:close/>
              </a:path>
              <a:path w="1221740" h="3781425">
                <a:moveTo>
                  <a:pt x="928506" y="2720715"/>
                </a:moveTo>
                <a:lnTo>
                  <a:pt x="846278" y="2720715"/>
                </a:lnTo>
                <a:lnTo>
                  <a:pt x="780123" y="2208347"/>
                </a:lnTo>
                <a:lnTo>
                  <a:pt x="862351" y="2208347"/>
                </a:lnTo>
                <a:lnTo>
                  <a:pt x="928506" y="2720715"/>
                </a:lnTo>
                <a:close/>
              </a:path>
              <a:path w="1221740" h="3781425">
                <a:moveTo>
                  <a:pt x="1148633" y="3052683"/>
                </a:moveTo>
                <a:lnTo>
                  <a:pt x="83762" y="3052683"/>
                </a:lnTo>
                <a:lnTo>
                  <a:pt x="83762" y="2720715"/>
                </a:lnTo>
                <a:lnTo>
                  <a:pt x="1148633" y="2720715"/>
                </a:lnTo>
                <a:lnTo>
                  <a:pt x="1148633" y="3052683"/>
                </a:lnTo>
                <a:close/>
              </a:path>
              <a:path w="1221740" h="3781425">
                <a:moveTo>
                  <a:pt x="332381" y="3780983"/>
                </a:moveTo>
                <a:lnTo>
                  <a:pt x="0" y="3780983"/>
                </a:lnTo>
                <a:lnTo>
                  <a:pt x="212492" y="3052683"/>
                </a:lnTo>
                <a:lnTo>
                  <a:pt x="343340" y="3052683"/>
                </a:lnTo>
                <a:lnTo>
                  <a:pt x="332381" y="3137275"/>
                </a:lnTo>
                <a:lnTo>
                  <a:pt x="332381" y="3458281"/>
                </a:lnTo>
                <a:lnTo>
                  <a:pt x="1127283" y="3458281"/>
                </a:lnTo>
                <a:lnTo>
                  <a:pt x="1160108" y="3570788"/>
                </a:lnTo>
                <a:lnTo>
                  <a:pt x="332381" y="3570788"/>
                </a:lnTo>
                <a:lnTo>
                  <a:pt x="332381" y="3780983"/>
                </a:lnTo>
                <a:close/>
              </a:path>
              <a:path w="1221740" h="3781425">
                <a:moveTo>
                  <a:pt x="1127283" y="3458281"/>
                </a:moveTo>
                <a:lnTo>
                  <a:pt x="889091" y="3458281"/>
                </a:lnTo>
                <a:lnTo>
                  <a:pt x="889091" y="3052683"/>
                </a:lnTo>
                <a:lnTo>
                  <a:pt x="1008944" y="3052683"/>
                </a:lnTo>
                <a:lnTo>
                  <a:pt x="1127283" y="3458281"/>
                </a:lnTo>
                <a:close/>
              </a:path>
              <a:path w="1221740" h="3781425">
                <a:moveTo>
                  <a:pt x="1221436" y="3780983"/>
                </a:moveTo>
                <a:lnTo>
                  <a:pt x="889091" y="3780983"/>
                </a:lnTo>
                <a:lnTo>
                  <a:pt x="889091" y="3570788"/>
                </a:lnTo>
                <a:lnTo>
                  <a:pt x="1160108" y="3570788"/>
                </a:lnTo>
                <a:lnTo>
                  <a:pt x="1221436" y="3780983"/>
                </a:lnTo>
                <a:close/>
              </a:path>
            </a:pathLst>
          </a:custGeom>
          <a:solidFill>
            <a:srgbClr val="042A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7" name="bg object 117"/>
          <p:cNvSpPr/>
          <p:nvPr/>
        </p:nvSpPr>
        <p:spPr>
          <a:xfrm>
            <a:off x="17689679" y="8361831"/>
            <a:ext cx="331470" cy="1925955"/>
          </a:xfrm>
          <a:custGeom>
            <a:avLst/>
            <a:gdLst/>
            <a:ahLst/>
            <a:cxnLst/>
            <a:rect l="l" t="t" r="r" b="b"/>
            <a:pathLst>
              <a:path w="331469" h="1925954">
                <a:moveTo>
                  <a:pt x="331101" y="341680"/>
                </a:moveTo>
                <a:lnTo>
                  <a:pt x="241236" y="341680"/>
                </a:lnTo>
                <a:lnTo>
                  <a:pt x="241236" y="0"/>
                </a:lnTo>
                <a:lnTo>
                  <a:pt x="215480" y="0"/>
                </a:lnTo>
                <a:lnTo>
                  <a:pt x="215480" y="341680"/>
                </a:lnTo>
                <a:lnTo>
                  <a:pt x="147320" y="341680"/>
                </a:lnTo>
                <a:lnTo>
                  <a:pt x="147320" y="426783"/>
                </a:lnTo>
                <a:lnTo>
                  <a:pt x="86715" y="426783"/>
                </a:lnTo>
                <a:lnTo>
                  <a:pt x="86715" y="522046"/>
                </a:lnTo>
                <a:lnTo>
                  <a:pt x="0" y="522046"/>
                </a:lnTo>
                <a:lnTo>
                  <a:pt x="0" y="1925599"/>
                </a:lnTo>
                <a:lnTo>
                  <a:pt x="331101" y="1925599"/>
                </a:lnTo>
                <a:lnTo>
                  <a:pt x="331101" y="522046"/>
                </a:lnTo>
                <a:lnTo>
                  <a:pt x="331101" y="426783"/>
                </a:lnTo>
                <a:lnTo>
                  <a:pt x="331101" y="341680"/>
                </a:lnTo>
                <a:close/>
              </a:path>
            </a:pathLst>
          </a:custGeom>
          <a:solidFill>
            <a:srgbClr val="D4CD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8" name="bg object 118"/>
          <p:cNvSpPr/>
          <p:nvPr/>
        </p:nvSpPr>
        <p:spPr>
          <a:xfrm>
            <a:off x="17597070" y="9306851"/>
            <a:ext cx="373380" cy="981075"/>
          </a:xfrm>
          <a:custGeom>
            <a:avLst/>
            <a:gdLst/>
            <a:ahLst/>
            <a:cxnLst/>
            <a:rect l="l" t="t" r="r" b="b"/>
            <a:pathLst>
              <a:path w="373380" h="981075">
                <a:moveTo>
                  <a:pt x="372999" y="102882"/>
                </a:moveTo>
                <a:lnTo>
                  <a:pt x="137248" y="102882"/>
                </a:lnTo>
                <a:lnTo>
                  <a:pt x="137248" y="72402"/>
                </a:lnTo>
                <a:lnTo>
                  <a:pt x="121640" y="72402"/>
                </a:lnTo>
                <a:lnTo>
                  <a:pt x="121640" y="102882"/>
                </a:lnTo>
                <a:lnTo>
                  <a:pt x="106997" y="102882"/>
                </a:lnTo>
                <a:lnTo>
                  <a:pt x="106997" y="72402"/>
                </a:lnTo>
                <a:lnTo>
                  <a:pt x="106997" y="0"/>
                </a:lnTo>
                <a:lnTo>
                  <a:pt x="91401" y="0"/>
                </a:lnTo>
                <a:lnTo>
                  <a:pt x="91401" y="72402"/>
                </a:lnTo>
                <a:lnTo>
                  <a:pt x="91401" y="102882"/>
                </a:lnTo>
                <a:lnTo>
                  <a:pt x="0" y="102882"/>
                </a:lnTo>
                <a:lnTo>
                  <a:pt x="0" y="980579"/>
                </a:lnTo>
                <a:lnTo>
                  <a:pt x="372999" y="980579"/>
                </a:lnTo>
                <a:lnTo>
                  <a:pt x="372999" y="102882"/>
                </a:lnTo>
                <a:close/>
              </a:path>
            </a:pathLst>
          </a:custGeom>
          <a:solidFill>
            <a:srgbClr val="4087C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9" name="bg object 119"/>
          <p:cNvSpPr/>
          <p:nvPr/>
        </p:nvSpPr>
        <p:spPr>
          <a:xfrm>
            <a:off x="17647007" y="9519970"/>
            <a:ext cx="273685" cy="719455"/>
          </a:xfrm>
          <a:custGeom>
            <a:avLst/>
            <a:gdLst/>
            <a:ahLst/>
            <a:cxnLst/>
            <a:rect l="l" t="t" r="r" b="b"/>
            <a:pathLst>
              <a:path w="273684" h="719454">
                <a:moveTo>
                  <a:pt x="273100" y="665695"/>
                </a:moveTo>
                <a:lnTo>
                  <a:pt x="0" y="665695"/>
                </a:lnTo>
                <a:lnTo>
                  <a:pt x="0" y="719366"/>
                </a:lnTo>
                <a:lnTo>
                  <a:pt x="273100" y="719366"/>
                </a:lnTo>
                <a:lnTo>
                  <a:pt x="273100" y="665695"/>
                </a:lnTo>
                <a:close/>
              </a:path>
              <a:path w="273684" h="719454">
                <a:moveTo>
                  <a:pt x="273100" y="499287"/>
                </a:moveTo>
                <a:lnTo>
                  <a:pt x="0" y="499287"/>
                </a:lnTo>
                <a:lnTo>
                  <a:pt x="0" y="552970"/>
                </a:lnTo>
                <a:lnTo>
                  <a:pt x="273100" y="552970"/>
                </a:lnTo>
                <a:lnTo>
                  <a:pt x="273100" y="499287"/>
                </a:lnTo>
                <a:close/>
              </a:path>
              <a:path w="273684" h="719454">
                <a:moveTo>
                  <a:pt x="273100" y="332854"/>
                </a:moveTo>
                <a:lnTo>
                  <a:pt x="0" y="332854"/>
                </a:lnTo>
                <a:lnTo>
                  <a:pt x="0" y="386524"/>
                </a:lnTo>
                <a:lnTo>
                  <a:pt x="273100" y="386524"/>
                </a:lnTo>
                <a:lnTo>
                  <a:pt x="273100" y="332854"/>
                </a:lnTo>
                <a:close/>
              </a:path>
              <a:path w="273684" h="719454">
                <a:moveTo>
                  <a:pt x="273100" y="166446"/>
                </a:moveTo>
                <a:lnTo>
                  <a:pt x="0" y="166446"/>
                </a:lnTo>
                <a:lnTo>
                  <a:pt x="0" y="220116"/>
                </a:lnTo>
                <a:lnTo>
                  <a:pt x="273100" y="220116"/>
                </a:lnTo>
                <a:lnTo>
                  <a:pt x="273100" y="166446"/>
                </a:lnTo>
                <a:close/>
              </a:path>
              <a:path w="273684" h="719454">
                <a:moveTo>
                  <a:pt x="273100" y="0"/>
                </a:moveTo>
                <a:lnTo>
                  <a:pt x="0" y="0"/>
                </a:lnTo>
                <a:lnTo>
                  <a:pt x="0" y="53682"/>
                </a:lnTo>
                <a:lnTo>
                  <a:pt x="273100" y="53682"/>
                </a:lnTo>
                <a:lnTo>
                  <a:pt x="2731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0" name="bg object 120"/>
          <p:cNvSpPr/>
          <p:nvPr/>
        </p:nvSpPr>
        <p:spPr>
          <a:xfrm>
            <a:off x="17272184" y="8762523"/>
            <a:ext cx="302895" cy="1524635"/>
          </a:xfrm>
          <a:custGeom>
            <a:avLst/>
            <a:gdLst/>
            <a:ahLst/>
            <a:cxnLst/>
            <a:rect l="l" t="t" r="r" b="b"/>
            <a:pathLst>
              <a:path w="302894" h="1524634">
                <a:moveTo>
                  <a:pt x="302464" y="1524476"/>
                </a:moveTo>
                <a:lnTo>
                  <a:pt x="0" y="1524476"/>
                </a:lnTo>
                <a:lnTo>
                  <a:pt x="0" y="326633"/>
                </a:lnTo>
                <a:lnTo>
                  <a:pt x="45698" y="326633"/>
                </a:lnTo>
                <a:lnTo>
                  <a:pt x="151232" y="0"/>
                </a:lnTo>
                <a:lnTo>
                  <a:pt x="256765" y="326633"/>
                </a:lnTo>
                <a:lnTo>
                  <a:pt x="302464" y="326633"/>
                </a:lnTo>
                <a:lnTo>
                  <a:pt x="302464" y="1524476"/>
                </a:lnTo>
                <a:close/>
              </a:path>
            </a:pathLst>
          </a:custGeom>
          <a:solidFill>
            <a:srgbClr val="136F6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1" name="bg object 121"/>
          <p:cNvSpPr/>
          <p:nvPr/>
        </p:nvSpPr>
        <p:spPr>
          <a:xfrm>
            <a:off x="18020780" y="7366989"/>
            <a:ext cx="267335" cy="2921000"/>
          </a:xfrm>
          <a:custGeom>
            <a:avLst/>
            <a:gdLst/>
            <a:ahLst/>
            <a:cxnLst/>
            <a:rect l="l" t="t" r="r" b="b"/>
            <a:pathLst>
              <a:path w="267334" h="2921000">
                <a:moveTo>
                  <a:pt x="267208" y="491845"/>
                </a:moveTo>
                <a:lnTo>
                  <a:pt x="241274" y="491845"/>
                </a:lnTo>
                <a:lnTo>
                  <a:pt x="241274" y="0"/>
                </a:lnTo>
                <a:lnTo>
                  <a:pt x="215519" y="0"/>
                </a:lnTo>
                <a:lnTo>
                  <a:pt x="215519" y="491845"/>
                </a:lnTo>
                <a:lnTo>
                  <a:pt x="147320" y="491845"/>
                </a:lnTo>
                <a:lnTo>
                  <a:pt x="147320" y="615061"/>
                </a:lnTo>
                <a:lnTo>
                  <a:pt x="86715" y="615061"/>
                </a:lnTo>
                <a:lnTo>
                  <a:pt x="86715" y="752233"/>
                </a:lnTo>
                <a:lnTo>
                  <a:pt x="0" y="752233"/>
                </a:lnTo>
                <a:lnTo>
                  <a:pt x="0" y="2920441"/>
                </a:lnTo>
                <a:lnTo>
                  <a:pt x="267208" y="2920441"/>
                </a:lnTo>
                <a:lnTo>
                  <a:pt x="267208" y="752233"/>
                </a:lnTo>
                <a:lnTo>
                  <a:pt x="267208" y="615061"/>
                </a:lnTo>
                <a:lnTo>
                  <a:pt x="267208" y="491845"/>
                </a:lnTo>
                <a:close/>
              </a:path>
            </a:pathLst>
          </a:custGeom>
          <a:solidFill>
            <a:srgbClr val="F6B42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2" name="bg object 122"/>
          <p:cNvSpPr/>
          <p:nvPr/>
        </p:nvSpPr>
        <p:spPr>
          <a:xfrm>
            <a:off x="18183925" y="8108123"/>
            <a:ext cx="104139" cy="2170430"/>
          </a:xfrm>
          <a:custGeom>
            <a:avLst/>
            <a:gdLst/>
            <a:ahLst/>
            <a:cxnLst/>
            <a:rect l="l" t="t" r="r" b="b"/>
            <a:pathLst>
              <a:path w="104140" h="2170429">
                <a:moveTo>
                  <a:pt x="104063" y="2058936"/>
                </a:moveTo>
                <a:lnTo>
                  <a:pt x="0" y="2058936"/>
                </a:lnTo>
                <a:lnTo>
                  <a:pt x="0" y="2170277"/>
                </a:lnTo>
                <a:lnTo>
                  <a:pt x="104063" y="2170277"/>
                </a:lnTo>
                <a:lnTo>
                  <a:pt x="104063" y="2058936"/>
                </a:lnTo>
                <a:close/>
              </a:path>
              <a:path w="104140" h="2170429">
                <a:moveTo>
                  <a:pt x="104063" y="1887347"/>
                </a:moveTo>
                <a:lnTo>
                  <a:pt x="0" y="1887347"/>
                </a:lnTo>
                <a:lnTo>
                  <a:pt x="0" y="1998687"/>
                </a:lnTo>
                <a:lnTo>
                  <a:pt x="104063" y="1998687"/>
                </a:lnTo>
                <a:lnTo>
                  <a:pt x="104063" y="1887347"/>
                </a:lnTo>
                <a:close/>
              </a:path>
              <a:path w="104140" h="2170429">
                <a:moveTo>
                  <a:pt x="104063" y="1715795"/>
                </a:moveTo>
                <a:lnTo>
                  <a:pt x="0" y="1715795"/>
                </a:lnTo>
                <a:lnTo>
                  <a:pt x="0" y="1827123"/>
                </a:lnTo>
                <a:lnTo>
                  <a:pt x="104063" y="1827123"/>
                </a:lnTo>
                <a:lnTo>
                  <a:pt x="104063" y="1715795"/>
                </a:lnTo>
                <a:close/>
              </a:path>
              <a:path w="104140" h="2170429">
                <a:moveTo>
                  <a:pt x="104063" y="1544193"/>
                </a:moveTo>
                <a:lnTo>
                  <a:pt x="0" y="1544193"/>
                </a:lnTo>
                <a:lnTo>
                  <a:pt x="0" y="1655533"/>
                </a:lnTo>
                <a:lnTo>
                  <a:pt x="104063" y="1655533"/>
                </a:lnTo>
                <a:lnTo>
                  <a:pt x="104063" y="1544193"/>
                </a:lnTo>
                <a:close/>
              </a:path>
              <a:path w="104140" h="2170429">
                <a:moveTo>
                  <a:pt x="104063" y="1372641"/>
                </a:moveTo>
                <a:lnTo>
                  <a:pt x="0" y="1372641"/>
                </a:lnTo>
                <a:lnTo>
                  <a:pt x="0" y="1483982"/>
                </a:lnTo>
                <a:lnTo>
                  <a:pt x="104063" y="1483982"/>
                </a:lnTo>
                <a:lnTo>
                  <a:pt x="104063" y="1372641"/>
                </a:lnTo>
                <a:close/>
              </a:path>
              <a:path w="104140" h="2170429">
                <a:moveTo>
                  <a:pt x="104063" y="1201051"/>
                </a:moveTo>
                <a:lnTo>
                  <a:pt x="0" y="1201051"/>
                </a:lnTo>
                <a:lnTo>
                  <a:pt x="0" y="1312392"/>
                </a:lnTo>
                <a:lnTo>
                  <a:pt x="104063" y="1312392"/>
                </a:lnTo>
                <a:lnTo>
                  <a:pt x="104063" y="1201051"/>
                </a:lnTo>
                <a:close/>
              </a:path>
              <a:path w="104140" h="2170429">
                <a:moveTo>
                  <a:pt x="104063" y="1029449"/>
                </a:moveTo>
                <a:lnTo>
                  <a:pt x="0" y="1029449"/>
                </a:lnTo>
                <a:lnTo>
                  <a:pt x="0" y="1140790"/>
                </a:lnTo>
                <a:lnTo>
                  <a:pt x="104063" y="1140790"/>
                </a:lnTo>
                <a:lnTo>
                  <a:pt x="104063" y="1029449"/>
                </a:lnTo>
                <a:close/>
              </a:path>
              <a:path w="104140" h="2170429">
                <a:moveTo>
                  <a:pt x="104063" y="857897"/>
                </a:moveTo>
                <a:lnTo>
                  <a:pt x="0" y="857897"/>
                </a:lnTo>
                <a:lnTo>
                  <a:pt x="0" y="969238"/>
                </a:lnTo>
                <a:lnTo>
                  <a:pt x="104063" y="969238"/>
                </a:lnTo>
                <a:lnTo>
                  <a:pt x="104063" y="857897"/>
                </a:lnTo>
                <a:close/>
              </a:path>
              <a:path w="104140" h="2170429">
                <a:moveTo>
                  <a:pt x="104063" y="686308"/>
                </a:moveTo>
                <a:lnTo>
                  <a:pt x="0" y="686308"/>
                </a:lnTo>
                <a:lnTo>
                  <a:pt x="0" y="797648"/>
                </a:lnTo>
                <a:lnTo>
                  <a:pt x="104063" y="797648"/>
                </a:lnTo>
                <a:lnTo>
                  <a:pt x="104063" y="686308"/>
                </a:lnTo>
                <a:close/>
              </a:path>
              <a:path w="104140" h="2170429">
                <a:moveTo>
                  <a:pt x="104063" y="514743"/>
                </a:moveTo>
                <a:lnTo>
                  <a:pt x="0" y="514743"/>
                </a:lnTo>
                <a:lnTo>
                  <a:pt x="0" y="626084"/>
                </a:lnTo>
                <a:lnTo>
                  <a:pt x="104063" y="626084"/>
                </a:lnTo>
                <a:lnTo>
                  <a:pt x="104063" y="514743"/>
                </a:lnTo>
                <a:close/>
              </a:path>
              <a:path w="104140" h="2170429">
                <a:moveTo>
                  <a:pt x="104063" y="343154"/>
                </a:moveTo>
                <a:lnTo>
                  <a:pt x="0" y="343154"/>
                </a:lnTo>
                <a:lnTo>
                  <a:pt x="0" y="454494"/>
                </a:lnTo>
                <a:lnTo>
                  <a:pt x="104063" y="454494"/>
                </a:lnTo>
                <a:lnTo>
                  <a:pt x="104063" y="343154"/>
                </a:lnTo>
                <a:close/>
              </a:path>
              <a:path w="104140" h="2170429">
                <a:moveTo>
                  <a:pt x="104063" y="171602"/>
                </a:moveTo>
                <a:lnTo>
                  <a:pt x="0" y="171602"/>
                </a:lnTo>
                <a:lnTo>
                  <a:pt x="0" y="282943"/>
                </a:lnTo>
                <a:lnTo>
                  <a:pt x="104063" y="282943"/>
                </a:lnTo>
                <a:lnTo>
                  <a:pt x="104063" y="171602"/>
                </a:lnTo>
                <a:close/>
              </a:path>
              <a:path w="104140" h="2170429">
                <a:moveTo>
                  <a:pt x="104063" y="0"/>
                </a:moveTo>
                <a:lnTo>
                  <a:pt x="0" y="0"/>
                </a:lnTo>
                <a:lnTo>
                  <a:pt x="0" y="111340"/>
                </a:lnTo>
                <a:lnTo>
                  <a:pt x="104063" y="111340"/>
                </a:lnTo>
                <a:lnTo>
                  <a:pt x="104063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3" name="bg object 123"/>
          <p:cNvSpPr/>
          <p:nvPr/>
        </p:nvSpPr>
        <p:spPr>
          <a:xfrm>
            <a:off x="16814031" y="9919279"/>
            <a:ext cx="328930" cy="368300"/>
          </a:xfrm>
          <a:custGeom>
            <a:avLst/>
            <a:gdLst/>
            <a:ahLst/>
            <a:cxnLst/>
            <a:rect l="l" t="t" r="r" b="b"/>
            <a:pathLst>
              <a:path w="328930" h="368300">
                <a:moveTo>
                  <a:pt x="328436" y="367720"/>
                </a:moveTo>
                <a:lnTo>
                  <a:pt x="0" y="367720"/>
                </a:lnTo>
                <a:lnTo>
                  <a:pt x="0" y="0"/>
                </a:lnTo>
                <a:lnTo>
                  <a:pt x="328436" y="0"/>
                </a:lnTo>
                <a:lnTo>
                  <a:pt x="328436" y="367720"/>
                </a:lnTo>
                <a:close/>
              </a:path>
            </a:pathLst>
          </a:custGeom>
          <a:solidFill>
            <a:srgbClr val="FE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4" name="bg object 124"/>
          <p:cNvSpPr/>
          <p:nvPr/>
        </p:nvSpPr>
        <p:spPr>
          <a:xfrm>
            <a:off x="16871303" y="9977678"/>
            <a:ext cx="213995" cy="309880"/>
          </a:xfrm>
          <a:custGeom>
            <a:avLst/>
            <a:gdLst/>
            <a:ahLst/>
            <a:cxnLst/>
            <a:rect l="l" t="t" r="r" b="b"/>
            <a:pathLst>
              <a:path w="213994" h="309879">
                <a:moveTo>
                  <a:pt x="62763" y="261366"/>
                </a:moveTo>
                <a:lnTo>
                  <a:pt x="0" y="261366"/>
                </a:lnTo>
                <a:lnTo>
                  <a:pt x="0" y="309333"/>
                </a:lnTo>
                <a:lnTo>
                  <a:pt x="62763" y="309333"/>
                </a:lnTo>
                <a:lnTo>
                  <a:pt x="62763" y="261366"/>
                </a:lnTo>
                <a:close/>
              </a:path>
              <a:path w="213994" h="309879">
                <a:moveTo>
                  <a:pt x="62763" y="174256"/>
                </a:moveTo>
                <a:lnTo>
                  <a:pt x="0" y="174256"/>
                </a:lnTo>
                <a:lnTo>
                  <a:pt x="0" y="234619"/>
                </a:lnTo>
                <a:lnTo>
                  <a:pt x="62763" y="234619"/>
                </a:lnTo>
                <a:lnTo>
                  <a:pt x="62763" y="174256"/>
                </a:lnTo>
                <a:close/>
              </a:path>
              <a:path w="213994" h="309879">
                <a:moveTo>
                  <a:pt x="62763" y="87147"/>
                </a:moveTo>
                <a:lnTo>
                  <a:pt x="0" y="87147"/>
                </a:lnTo>
                <a:lnTo>
                  <a:pt x="0" y="147510"/>
                </a:lnTo>
                <a:lnTo>
                  <a:pt x="62763" y="147510"/>
                </a:lnTo>
                <a:lnTo>
                  <a:pt x="62763" y="87147"/>
                </a:lnTo>
                <a:close/>
              </a:path>
              <a:path w="213994" h="309879">
                <a:moveTo>
                  <a:pt x="62763" y="0"/>
                </a:moveTo>
                <a:lnTo>
                  <a:pt x="0" y="0"/>
                </a:lnTo>
                <a:lnTo>
                  <a:pt x="0" y="60363"/>
                </a:lnTo>
                <a:lnTo>
                  <a:pt x="62763" y="60363"/>
                </a:lnTo>
                <a:lnTo>
                  <a:pt x="62763" y="0"/>
                </a:lnTo>
                <a:close/>
              </a:path>
              <a:path w="213994" h="309879">
                <a:moveTo>
                  <a:pt x="138303" y="261366"/>
                </a:moveTo>
                <a:lnTo>
                  <a:pt x="75539" y="261366"/>
                </a:lnTo>
                <a:lnTo>
                  <a:pt x="75539" y="309333"/>
                </a:lnTo>
                <a:lnTo>
                  <a:pt x="138303" y="309333"/>
                </a:lnTo>
                <a:lnTo>
                  <a:pt x="138303" y="261366"/>
                </a:lnTo>
                <a:close/>
              </a:path>
              <a:path w="213994" h="309879">
                <a:moveTo>
                  <a:pt x="138303" y="174256"/>
                </a:moveTo>
                <a:lnTo>
                  <a:pt x="75539" y="174256"/>
                </a:lnTo>
                <a:lnTo>
                  <a:pt x="75539" y="234619"/>
                </a:lnTo>
                <a:lnTo>
                  <a:pt x="138303" y="234619"/>
                </a:lnTo>
                <a:lnTo>
                  <a:pt x="138303" y="174256"/>
                </a:lnTo>
                <a:close/>
              </a:path>
              <a:path w="213994" h="309879">
                <a:moveTo>
                  <a:pt x="138303" y="87147"/>
                </a:moveTo>
                <a:lnTo>
                  <a:pt x="75539" y="87147"/>
                </a:lnTo>
                <a:lnTo>
                  <a:pt x="75539" y="147510"/>
                </a:lnTo>
                <a:lnTo>
                  <a:pt x="138303" y="147510"/>
                </a:lnTo>
                <a:lnTo>
                  <a:pt x="138303" y="87147"/>
                </a:lnTo>
                <a:close/>
              </a:path>
              <a:path w="213994" h="309879">
                <a:moveTo>
                  <a:pt x="138303" y="0"/>
                </a:moveTo>
                <a:lnTo>
                  <a:pt x="75539" y="0"/>
                </a:lnTo>
                <a:lnTo>
                  <a:pt x="75539" y="60363"/>
                </a:lnTo>
                <a:lnTo>
                  <a:pt x="138303" y="60363"/>
                </a:lnTo>
                <a:lnTo>
                  <a:pt x="138303" y="0"/>
                </a:lnTo>
                <a:close/>
              </a:path>
              <a:path w="213994" h="309879">
                <a:moveTo>
                  <a:pt x="213804" y="261366"/>
                </a:moveTo>
                <a:lnTo>
                  <a:pt x="151053" y="261366"/>
                </a:lnTo>
                <a:lnTo>
                  <a:pt x="151053" y="309333"/>
                </a:lnTo>
                <a:lnTo>
                  <a:pt x="213804" y="309333"/>
                </a:lnTo>
                <a:lnTo>
                  <a:pt x="213804" y="261366"/>
                </a:lnTo>
                <a:close/>
              </a:path>
              <a:path w="213994" h="309879">
                <a:moveTo>
                  <a:pt x="213804" y="174256"/>
                </a:moveTo>
                <a:lnTo>
                  <a:pt x="151053" y="174256"/>
                </a:lnTo>
                <a:lnTo>
                  <a:pt x="151053" y="234619"/>
                </a:lnTo>
                <a:lnTo>
                  <a:pt x="213804" y="234619"/>
                </a:lnTo>
                <a:lnTo>
                  <a:pt x="213804" y="174256"/>
                </a:lnTo>
                <a:close/>
              </a:path>
              <a:path w="213994" h="309879">
                <a:moveTo>
                  <a:pt x="213804" y="87147"/>
                </a:moveTo>
                <a:lnTo>
                  <a:pt x="151053" y="87147"/>
                </a:lnTo>
                <a:lnTo>
                  <a:pt x="151053" y="147510"/>
                </a:lnTo>
                <a:lnTo>
                  <a:pt x="213804" y="147510"/>
                </a:lnTo>
                <a:lnTo>
                  <a:pt x="213804" y="87147"/>
                </a:lnTo>
                <a:close/>
              </a:path>
              <a:path w="213994" h="309879">
                <a:moveTo>
                  <a:pt x="213804" y="0"/>
                </a:moveTo>
                <a:lnTo>
                  <a:pt x="151053" y="0"/>
                </a:lnTo>
                <a:lnTo>
                  <a:pt x="151053" y="60363"/>
                </a:lnTo>
                <a:lnTo>
                  <a:pt x="213804" y="60363"/>
                </a:lnTo>
                <a:lnTo>
                  <a:pt x="213804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5" name="bg object 125"/>
          <p:cNvSpPr/>
          <p:nvPr/>
        </p:nvSpPr>
        <p:spPr>
          <a:xfrm>
            <a:off x="15579624" y="8845777"/>
            <a:ext cx="809625" cy="1442085"/>
          </a:xfrm>
          <a:custGeom>
            <a:avLst/>
            <a:gdLst/>
            <a:ahLst/>
            <a:cxnLst/>
            <a:rect l="l" t="t" r="r" b="b"/>
            <a:pathLst>
              <a:path w="809625" h="1442084">
                <a:moveTo>
                  <a:pt x="809091" y="281978"/>
                </a:moveTo>
                <a:lnTo>
                  <a:pt x="127266" y="281978"/>
                </a:lnTo>
                <a:lnTo>
                  <a:pt x="127266" y="205765"/>
                </a:lnTo>
                <a:lnTo>
                  <a:pt x="112903" y="205765"/>
                </a:lnTo>
                <a:lnTo>
                  <a:pt x="112903" y="281978"/>
                </a:lnTo>
                <a:lnTo>
                  <a:pt x="79552" y="281978"/>
                </a:lnTo>
                <a:lnTo>
                  <a:pt x="79552" y="205765"/>
                </a:lnTo>
                <a:lnTo>
                  <a:pt x="79552" y="0"/>
                </a:lnTo>
                <a:lnTo>
                  <a:pt x="59105" y="0"/>
                </a:lnTo>
                <a:lnTo>
                  <a:pt x="59105" y="205765"/>
                </a:lnTo>
                <a:lnTo>
                  <a:pt x="59105" y="281978"/>
                </a:lnTo>
                <a:lnTo>
                  <a:pt x="0" y="281978"/>
                </a:lnTo>
                <a:lnTo>
                  <a:pt x="0" y="1441653"/>
                </a:lnTo>
                <a:lnTo>
                  <a:pt x="809091" y="1441653"/>
                </a:lnTo>
                <a:lnTo>
                  <a:pt x="809091" y="281978"/>
                </a:lnTo>
                <a:close/>
              </a:path>
            </a:pathLst>
          </a:custGeom>
          <a:solidFill>
            <a:srgbClr val="F6B42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6" name="bg object 126"/>
          <p:cNvSpPr/>
          <p:nvPr/>
        </p:nvSpPr>
        <p:spPr>
          <a:xfrm>
            <a:off x="15643213" y="9243872"/>
            <a:ext cx="677545" cy="839469"/>
          </a:xfrm>
          <a:custGeom>
            <a:avLst/>
            <a:gdLst/>
            <a:ahLst/>
            <a:cxnLst/>
            <a:rect l="l" t="t" r="r" b="b"/>
            <a:pathLst>
              <a:path w="677544" h="839470">
                <a:moveTo>
                  <a:pt x="62763" y="522681"/>
                </a:moveTo>
                <a:lnTo>
                  <a:pt x="0" y="522681"/>
                </a:lnTo>
                <a:lnTo>
                  <a:pt x="0" y="583044"/>
                </a:lnTo>
                <a:lnTo>
                  <a:pt x="62763" y="583044"/>
                </a:lnTo>
                <a:lnTo>
                  <a:pt x="62763" y="522681"/>
                </a:lnTo>
                <a:close/>
              </a:path>
              <a:path w="677544" h="839470">
                <a:moveTo>
                  <a:pt x="62763" y="435559"/>
                </a:moveTo>
                <a:lnTo>
                  <a:pt x="0" y="435559"/>
                </a:lnTo>
                <a:lnTo>
                  <a:pt x="0" y="495922"/>
                </a:lnTo>
                <a:lnTo>
                  <a:pt x="62763" y="495922"/>
                </a:lnTo>
                <a:lnTo>
                  <a:pt x="62763" y="435559"/>
                </a:lnTo>
                <a:close/>
              </a:path>
              <a:path w="677544" h="839470">
                <a:moveTo>
                  <a:pt x="62763" y="348449"/>
                </a:moveTo>
                <a:lnTo>
                  <a:pt x="0" y="348449"/>
                </a:lnTo>
                <a:lnTo>
                  <a:pt x="0" y="408813"/>
                </a:lnTo>
                <a:lnTo>
                  <a:pt x="62763" y="408813"/>
                </a:lnTo>
                <a:lnTo>
                  <a:pt x="62763" y="348449"/>
                </a:lnTo>
                <a:close/>
              </a:path>
              <a:path w="677544" h="839470">
                <a:moveTo>
                  <a:pt x="62763" y="261340"/>
                </a:moveTo>
                <a:lnTo>
                  <a:pt x="0" y="261340"/>
                </a:lnTo>
                <a:lnTo>
                  <a:pt x="0" y="321703"/>
                </a:lnTo>
                <a:lnTo>
                  <a:pt x="62763" y="321703"/>
                </a:lnTo>
                <a:lnTo>
                  <a:pt x="62763" y="261340"/>
                </a:lnTo>
                <a:close/>
              </a:path>
              <a:path w="677544" h="839470">
                <a:moveTo>
                  <a:pt x="62763" y="174231"/>
                </a:moveTo>
                <a:lnTo>
                  <a:pt x="0" y="174231"/>
                </a:lnTo>
                <a:lnTo>
                  <a:pt x="0" y="234594"/>
                </a:lnTo>
                <a:lnTo>
                  <a:pt x="62763" y="234594"/>
                </a:lnTo>
                <a:lnTo>
                  <a:pt x="62763" y="174231"/>
                </a:lnTo>
                <a:close/>
              </a:path>
              <a:path w="677544" h="839470">
                <a:moveTo>
                  <a:pt x="62763" y="87109"/>
                </a:moveTo>
                <a:lnTo>
                  <a:pt x="0" y="87109"/>
                </a:lnTo>
                <a:lnTo>
                  <a:pt x="0" y="147485"/>
                </a:lnTo>
                <a:lnTo>
                  <a:pt x="62763" y="147485"/>
                </a:lnTo>
                <a:lnTo>
                  <a:pt x="62763" y="87109"/>
                </a:lnTo>
                <a:close/>
              </a:path>
              <a:path w="677544" h="839470">
                <a:moveTo>
                  <a:pt x="62763" y="0"/>
                </a:moveTo>
                <a:lnTo>
                  <a:pt x="0" y="0"/>
                </a:lnTo>
                <a:lnTo>
                  <a:pt x="0" y="60363"/>
                </a:lnTo>
                <a:lnTo>
                  <a:pt x="62763" y="60363"/>
                </a:lnTo>
                <a:lnTo>
                  <a:pt x="62763" y="0"/>
                </a:lnTo>
                <a:close/>
              </a:path>
              <a:path w="677544" h="839470">
                <a:moveTo>
                  <a:pt x="65214" y="779081"/>
                </a:moveTo>
                <a:lnTo>
                  <a:pt x="2451" y="779081"/>
                </a:lnTo>
                <a:lnTo>
                  <a:pt x="2451" y="839444"/>
                </a:lnTo>
                <a:lnTo>
                  <a:pt x="65214" y="839444"/>
                </a:lnTo>
                <a:lnTo>
                  <a:pt x="65214" y="779081"/>
                </a:lnTo>
                <a:close/>
              </a:path>
              <a:path w="677544" h="839470">
                <a:moveTo>
                  <a:pt x="65214" y="691972"/>
                </a:moveTo>
                <a:lnTo>
                  <a:pt x="2451" y="691972"/>
                </a:lnTo>
                <a:lnTo>
                  <a:pt x="2451" y="752335"/>
                </a:lnTo>
                <a:lnTo>
                  <a:pt x="65214" y="752335"/>
                </a:lnTo>
                <a:lnTo>
                  <a:pt x="65214" y="691972"/>
                </a:lnTo>
                <a:close/>
              </a:path>
              <a:path w="677544" h="839470">
                <a:moveTo>
                  <a:pt x="65214" y="604850"/>
                </a:moveTo>
                <a:lnTo>
                  <a:pt x="2451" y="604850"/>
                </a:lnTo>
                <a:lnTo>
                  <a:pt x="2451" y="665213"/>
                </a:lnTo>
                <a:lnTo>
                  <a:pt x="65214" y="665213"/>
                </a:lnTo>
                <a:lnTo>
                  <a:pt x="65214" y="604850"/>
                </a:lnTo>
                <a:close/>
              </a:path>
              <a:path w="677544" h="839470">
                <a:moveTo>
                  <a:pt x="138264" y="522681"/>
                </a:moveTo>
                <a:lnTo>
                  <a:pt x="75514" y="522681"/>
                </a:lnTo>
                <a:lnTo>
                  <a:pt x="75514" y="583044"/>
                </a:lnTo>
                <a:lnTo>
                  <a:pt x="138264" y="583044"/>
                </a:lnTo>
                <a:lnTo>
                  <a:pt x="138264" y="522681"/>
                </a:lnTo>
                <a:close/>
              </a:path>
              <a:path w="677544" h="839470">
                <a:moveTo>
                  <a:pt x="138264" y="435559"/>
                </a:moveTo>
                <a:lnTo>
                  <a:pt x="75514" y="435559"/>
                </a:lnTo>
                <a:lnTo>
                  <a:pt x="75514" y="495922"/>
                </a:lnTo>
                <a:lnTo>
                  <a:pt x="138264" y="495922"/>
                </a:lnTo>
                <a:lnTo>
                  <a:pt x="138264" y="435559"/>
                </a:lnTo>
                <a:close/>
              </a:path>
              <a:path w="677544" h="839470">
                <a:moveTo>
                  <a:pt x="138264" y="348449"/>
                </a:moveTo>
                <a:lnTo>
                  <a:pt x="75514" y="348449"/>
                </a:lnTo>
                <a:lnTo>
                  <a:pt x="75514" y="408813"/>
                </a:lnTo>
                <a:lnTo>
                  <a:pt x="138264" y="408813"/>
                </a:lnTo>
                <a:lnTo>
                  <a:pt x="138264" y="348449"/>
                </a:lnTo>
                <a:close/>
              </a:path>
              <a:path w="677544" h="839470">
                <a:moveTo>
                  <a:pt x="138264" y="261340"/>
                </a:moveTo>
                <a:lnTo>
                  <a:pt x="75514" y="261340"/>
                </a:lnTo>
                <a:lnTo>
                  <a:pt x="75514" y="321703"/>
                </a:lnTo>
                <a:lnTo>
                  <a:pt x="138264" y="321703"/>
                </a:lnTo>
                <a:lnTo>
                  <a:pt x="138264" y="261340"/>
                </a:lnTo>
                <a:close/>
              </a:path>
              <a:path w="677544" h="839470">
                <a:moveTo>
                  <a:pt x="138264" y="174231"/>
                </a:moveTo>
                <a:lnTo>
                  <a:pt x="75514" y="174231"/>
                </a:lnTo>
                <a:lnTo>
                  <a:pt x="75514" y="234594"/>
                </a:lnTo>
                <a:lnTo>
                  <a:pt x="138264" y="234594"/>
                </a:lnTo>
                <a:lnTo>
                  <a:pt x="138264" y="174231"/>
                </a:lnTo>
                <a:close/>
              </a:path>
              <a:path w="677544" h="839470">
                <a:moveTo>
                  <a:pt x="138264" y="87109"/>
                </a:moveTo>
                <a:lnTo>
                  <a:pt x="75514" y="87109"/>
                </a:lnTo>
                <a:lnTo>
                  <a:pt x="75514" y="147485"/>
                </a:lnTo>
                <a:lnTo>
                  <a:pt x="138264" y="147485"/>
                </a:lnTo>
                <a:lnTo>
                  <a:pt x="138264" y="87109"/>
                </a:lnTo>
                <a:close/>
              </a:path>
              <a:path w="677544" h="839470">
                <a:moveTo>
                  <a:pt x="138264" y="0"/>
                </a:moveTo>
                <a:lnTo>
                  <a:pt x="75514" y="0"/>
                </a:lnTo>
                <a:lnTo>
                  <a:pt x="75514" y="60363"/>
                </a:lnTo>
                <a:lnTo>
                  <a:pt x="138264" y="60363"/>
                </a:lnTo>
                <a:lnTo>
                  <a:pt x="138264" y="0"/>
                </a:lnTo>
                <a:close/>
              </a:path>
              <a:path w="677544" h="839470">
                <a:moveTo>
                  <a:pt x="140716" y="779081"/>
                </a:moveTo>
                <a:lnTo>
                  <a:pt x="77965" y="779081"/>
                </a:lnTo>
                <a:lnTo>
                  <a:pt x="77965" y="839444"/>
                </a:lnTo>
                <a:lnTo>
                  <a:pt x="140716" y="839444"/>
                </a:lnTo>
                <a:lnTo>
                  <a:pt x="140716" y="779081"/>
                </a:lnTo>
                <a:close/>
              </a:path>
              <a:path w="677544" h="839470">
                <a:moveTo>
                  <a:pt x="140716" y="691972"/>
                </a:moveTo>
                <a:lnTo>
                  <a:pt x="77965" y="691972"/>
                </a:lnTo>
                <a:lnTo>
                  <a:pt x="77965" y="752335"/>
                </a:lnTo>
                <a:lnTo>
                  <a:pt x="140716" y="752335"/>
                </a:lnTo>
                <a:lnTo>
                  <a:pt x="140716" y="691972"/>
                </a:lnTo>
                <a:close/>
              </a:path>
              <a:path w="677544" h="839470">
                <a:moveTo>
                  <a:pt x="140716" y="604850"/>
                </a:moveTo>
                <a:lnTo>
                  <a:pt x="77965" y="604850"/>
                </a:lnTo>
                <a:lnTo>
                  <a:pt x="77965" y="665213"/>
                </a:lnTo>
                <a:lnTo>
                  <a:pt x="140716" y="665213"/>
                </a:lnTo>
                <a:lnTo>
                  <a:pt x="140716" y="604850"/>
                </a:lnTo>
                <a:close/>
              </a:path>
              <a:path w="677544" h="839470">
                <a:moveTo>
                  <a:pt x="213817" y="522681"/>
                </a:moveTo>
                <a:lnTo>
                  <a:pt x="151053" y="522681"/>
                </a:lnTo>
                <a:lnTo>
                  <a:pt x="151053" y="583044"/>
                </a:lnTo>
                <a:lnTo>
                  <a:pt x="213817" y="583044"/>
                </a:lnTo>
                <a:lnTo>
                  <a:pt x="213817" y="522681"/>
                </a:lnTo>
                <a:close/>
              </a:path>
              <a:path w="677544" h="839470">
                <a:moveTo>
                  <a:pt x="213817" y="435559"/>
                </a:moveTo>
                <a:lnTo>
                  <a:pt x="151053" y="435559"/>
                </a:lnTo>
                <a:lnTo>
                  <a:pt x="151053" y="495922"/>
                </a:lnTo>
                <a:lnTo>
                  <a:pt x="213817" y="495922"/>
                </a:lnTo>
                <a:lnTo>
                  <a:pt x="213817" y="435559"/>
                </a:lnTo>
                <a:close/>
              </a:path>
              <a:path w="677544" h="839470">
                <a:moveTo>
                  <a:pt x="213817" y="348449"/>
                </a:moveTo>
                <a:lnTo>
                  <a:pt x="151053" y="348449"/>
                </a:lnTo>
                <a:lnTo>
                  <a:pt x="151053" y="408813"/>
                </a:lnTo>
                <a:lnTo>
                  <a:pt x="213817" y="408813"/>
                </a:lnTo>
                <a:lnTo>
                  <a:pt x="213817" y="348449"/>
                </a:lnTo>
                <a:close/>
              </a:path>
              <a:path w="677544" h="839470">
                <a:moveTo>
                  <a:pt x="213817" y="261340"/>
                </a:moveTo>
                <a:lnTo>
                  <a:pt x="151053" y="261340"/>
                </a:lnTo>
                <a:lnTo>
                  <a:pt x="151053" y="321703"/>
                </a:lnTo>
                <a:lnTo>
                  <a:pt x="213817" y="321703"/>
                </a:lnTo>
                <a:lnTo>
                  <a:pt x="213817" y="261340"/>
                </a:lnTo>
                <a:close/>
              </a:path>
              <a:path w="677544" h="839470">
                <a:moveTo>
                  <a:pt x="213817" y="174231"/>
                </a:moveTo>
                <a:lnTo>
                  <a:pt x="151053" y="174231"/>
                </a:lnTo>
                <a:lnTo>
                  <a:pt x="151053" y="234594"/>
                </a:lnTo>
                <a:lnTo>
                  <a:pt x="213817" y="234594"/>
                </a:lnTo>
                <a:lnTo>
                  <a:pt x="213817" y="174231"/>
                </a:lnTo>
                <a:close/>
              </a:path>
              <a:path w="677544" h="839470">
                <a:moveTo>
                  <a:pt x="213817" y="87109"/>
                </a:moveTo>
                <a:lnTo>
                  <a:pt x="151053" y="87109"/>
                </a:lnTo>
                <a:lnTo>
                  <a:pt x="151053" y="147485"/>
                </a:lnTo>
                <a:lnTo>
                  <a:pt x="213817" y="147485"/>
                </a:lnTo>
                <a:lnTo>
                  <a:pt x="213817" y="87109"/>
                </a:lnTo>
                <a:close/>
              </a:path>
              <a:path w="677544" h="839470">
                <a:moveTo>
                  <a:pt x="213817" y="0"/>
                </a:moveTo>
                <a:lnTo>
                  <a:pt x="151053" y="0"/>
                </a:lnTo>
                <a:lnTo>
                  <a:pt x="151053" y="60363"/>
                </a:lnTo>
                <a:lnTo>
                  <a:pt x="213817" y="60363"/>
                </a:lnTo>
                <a:lnTo>
                  <a:pt x="213817" y="0"/>
                </a:lnTo>
                <a:close/>
              </a:path>
              <a:path w="677544" h="839470">
                <a:moveTo>
                  <a:pt x="216255" y="691972"/>
                </a:moveTo>
                <a:lnTo>
                  <a:pt x="153504" y="691972"/>
                </a:lnTo>
                <a:lnTo>
                  <a:pt x="153504" y="752335"/>
                </a:lnTo>
                <a:lnTo>
                  <a:pt x="216255" y="752335"/>
                </a:lnTo>
                <a:lnTo>
                  <a:pt x="216255" y="691972"/>
                </a:lnTo>
                <a:close/>
              </a:path>
              <a:path w="677544" h="839470">
                <a:moveTo>
                  <a:pt x="216255" y="604850"/>
                </a:moveTo>
                <a:lnTo>
                  <a:pt x="153504" y="604850"/>
                </a:lnTo>
                <a:lnTo>
                  <a:pt x="153504" y="665213"/>
                </a:lnTo>
                <a:lnTo>
                  <a:pt x="216255" y="665213"/>
                </a:lnTo>
                <a:lnTo>
                  <a:pt x="216255" y="604850"/>
                </a:lnTo>
                <a:close/>
              </a:path>
              <a:path w="677544" h="839470">
                <a:moveTo>
                  <a:pt x="296811" y="522681"/>
                </a:moveTo>
                <a:lnTo>
                  <a:pt x="234048" y="522681"/>
                </a:lnTo>
                <a:lnTo>
                  <a:pt x="234048" y="583044"/>
                </a:lnTo>
                <a:lnTo>
                  <a:pt x="296811" y="583044"/>
                </a:lnTo>
                <a:lnTo>
                  <a:pt x="296811" y="522681"/>
                </a:lnTo>
                <a:close/>
              </a:path>
              <a:path w="677544" h="839470">
                <a:moveTo>
                  <a:pt x="296811" y="435559"/>
                </a:moveTo>
                <a:lnTo>
                  <a:pt x="234048" y="435559"/>
                </a:lnTo>
                <a:lnTo>
                  <a:pt x="234048" y="495922"/>
                </a:lnTo>
                <a:lnTo>
                  <a:pt x="296811" y="495922"/>
                </a:lnTo>
                <a:lnTo>
                  <a:pt x="296811" y="435559"/>
                </a:lnTo>
                <a:close/>
              </a:path>
              <a:path w="677544" h="839470">
                <a:moveTo>
                  <a:pt x="296811" y="348449"/>
                </a:moveTo>
                <a:lnTo>
                  <a:pt x="234048" y="348449"/>
                </a:lnTo>
                <a:lnTo>
                  <a:pt x="234048" y="408813"/>
                </a:lnTo>
                <a:lnTo>
                  <a:pt x="296811" y="408813"/>
                </a:lnTo>
                <a:lnTo>
                  <a:pt x="296811" y="348449"/>
                </a:lnTo>
                <a:close/>
              </a:path>
              <a:path w="677544" h="839470">
                <a:moveTo>
                  <a:pt x="296811" y="261340"/>
                </a:moveTo>
                <a:lnTo>
                  <a:pt x="234048" y="261340"/>
                </a:lnTo>
                <a:lnTo>
                  <a:pt x="234048" y="321703"/>
                </a:lnTo>
                <a:lnTo>
                  <a:pt x="296811" y="321703"/>
                </a:lnTo>
                <a:lnTo>
                  <a:pt x="296811" y="261340"/>
                </a:lnTo>
                <a:close/>
              </a:path>
              <a:path w="677544" h="839470">
                <a:moveTo>
                  <a:pt x="296811" y="174231"/>
                </a:moveTo>
                <a:lnTo>
                  <a:pt x="234048" y="174231"/>
                </a:lnTo>
                <a:lnTo>
                  <a:pt x="234048" y="234594"/>
                </a:lnTo>
                <a:lnTo>
                  <a:pt x="296811" y="234594"/>
                </a:lnTo>
                <a:lnTo>
                  <a:pt x="296811" y="174231"/>
                </a:lnTo>
                <a:close/>
              </a:path>
              <a:path w="677544" h="839470">
                <a:moveTo>
                  <a:pt x="296811" y="87109"/>
                </a:moveTo>
                <a:lnTo>
                  <a:pt x="234048" y="87109"/>
                </a:lnTo>
                <a:lnTo>
                  <a:pt x="234048" y="147485"/>
                </a:lnTo>
                <a:lnTo>
                  <a:pt x="296811" y="147485"/>
                </a:lnTo>
                <a:lnTo>
                  <a:pt x="296811" y="87109"/>
                </a:lnTo>
                <a:close/>
              </a:path>
              <a:path w="677544" h="839470">
                <a:moveTo>
                  <a:pt x="296811" y="0"/>
                </a:moveTo>
                <a:lnTo>
                  <a:pt x="234048" y="0"/>
                </a:lnTo>
                <a:lnTo>
                  <a:pt x="234048" y="60363"/>
                </a:lnTo>
                <a:lnTo>
                  <a:pt x="296811" y="60363"/>
                </a:lnTo>
                <a:lnTo>
                  <a:pt x="296811" y="0"/>
                </a:lnTo>
                <a:close/>
              </a:path>
              <a:path w="677544" h="839470">
                <a:moveTo>
                  <a:pt x="372351" y="522681"/>
                </a:moveTo>
                <a:lnTo>
                  <a:pt x="309587" y="522681"/>
                </a:lnTo>
                <a:lnTo>
                  <a:pt x="309587" y="583044"/>
                </a:lnTo>
                <a:lnTo>
                  <a:pt x="372351" y="583044"/>
                </a:lnTo>
                <a:lnTo>
                  <a:pt x="372351" y="522681"/>
                </a:lnTo>
                <a:close/>
              </a:path>
              <a:path w="677544" h="839470">
                <a:moveTo>
                  <a:pt x="372351" y="435559"/>
                </a:moveTo>
                <a:lnTo>
                  <a:pt x="309587" y="435559"/>
                </a:lnTo>
                <a:lnTo>
                  <a:pt x="309587" y="495922"/>
                </a:lnTo>
                <a:lnTo>
                  <a:pt x="372351" y="495922"/>
                </a:lnTo>
                <a:lnTo>
                  <a:pt x="372351" y="435559"/>
                </a:lnTo>
                <a:close/>
              </a:path>
              <a:path w="677544" h="839470">
                <a:moveTo>
                  <a:pt x="372351" y="348449"/>
                </a:moveTo>
                <a:lnTo>
                  <a:pt x="309587" y="348449"/>
                </a:lnTo>
                <a:lnTo>
                  <a:pt x="309587" y="408813"/>
                </a:lnTo>
                <a:lnTo>
                  <a:pt x="372351" y="408813"/>
                </a:lnTo>
                <a:lnTo>
                  <a:pt x="372351" y="348449"/>
                </a:lnTo>
                <a:close/>
              </a:path>
              <a:path w="677544" h="839470">
                <a:moveTo>
                  <a:pt x="372351" y="261340"/>
                </a:moveTo>
                <a:lnTo>
                  <a:pt x="309587" y="261340"/>
                </a:lnTo>
                <a:lnTo>
                  <a:pt x="309587" y="321703"/>
                </a:lnTo>
                <a:lnTo>
                  <a:pt x="372351" y="321703"/>
                </a:lnTo>
                <a:lnTo>
                  <a:pt x="372351" y="261340"/>
                </a:lnTo>
                <a:close/>
              </a:path>
              <a:path w="677544" h="839470">
                <a:moveTo>
                  <a:pt x="372351" y="174231"/>
                </a:moveTo>
                <a:lnTo>
                  <a:pt x="309587" y="174231"/>
                </a:lnTo>
                <a:lnTo>
                  <a:pt x="309587" y="234594"/>
                </a:lnTo>
                <a:lnTo>
                  <a:pt x="372351" y="234594"/>
                </a:lnTo>
                <a:lnTo>
                  <a:pt x="372351" y="174231"/>
                </a:lnTo>
                <a:close/>
              </a:path>
              <a:path w="677544" h="839470">
                <a:moveTo>
                  <a:pt x="372351" y="87109"/>
                </a:moveTo>
                <a:lnTo>
                  <a:pt x="309587" y="87109"/>
                </a:lnTo>
                <a:lnTo>
                  <a:pt x="309587" y="147485"/>
                </a:lnTo>
                <a:lnTo>
                  <a:pt x="372351" y="147485"/>
                </a:lnTo>
                <a:lnTo>
                  <a:pt x="372351" y="87109"/>
                </a:lnTo>
                <a:close/>
              </a:path>
              <a:path w="677544" h="839470">
                <a:moveTo>
                  <a:pt x="372351" y="0"/>
                </a:moveTo>
                <a:lnTo>
                  <a:pt x="309587" y="0"/>
                </a:lnTo>
                <a:lnTo>
                  <a:pt x="309587" y="60363"/>
                </a:lnTo>
                <a:lnTo>
                  <a:pt x="372351" y="60363"/>
                </a:lnTo>
                <a:lnTo>
                  <a:pt x="372351" y="0"/>
                </a:lnTo>
                <a:close/>
              </a:path>
              <a:path w="677544" h="839470">
                <a:moveTo>
                  <a:pt x="447852" y="522681"/>
                </a:moveTo>
                <a:lnTo>
                  <a:pt x="385102" y="522681"/>
                </a:lnTo>
                <a:lnTo>
                  <a:pt x="385102" y="583044"/>
                </a:lnTo>
                <a:lnTo>
                  <a:pt x="447852" y="583044"/>
                </a:lnTo>
                <a:lnTo>
                  <a:pt x="447852" y="522681"/>
                </a:lnTo>
                <a:close/>
              </a:path>
              <a:path w="677544" h="839470">
                <a:moveTo>
                  <a:pt x="447852" y="435559"/>
                </a:moveTo>
                <a:lnTo>
                  <a:pt x="385102" y="435559"/>
                </a:lnTo>
                <a:lnTo>
                  <a:pt x="385102" y="495922"/>
                </a:lnTo>
                <a:lnTo>
                  <a:pt x="447852" y="495922"/>
                </a:lnTo>
                <a:lnTo>
                  <a:pt x="447852" y="435559"/>
                </a:lnTo>
                <a:close/>
              </a:path>
              <a:path w="677544" h="839470">
                <a:moveTo>
                  <a:pt x="447852" y="348449"/>
                </a:moveTo>
                <a:lnTo>
                  <a:pt x="385102" y="348449"/>
                </a:lnTo>
                <a:lnTo>
                  <a:pt x="385102" y="408813"/>
                </a:lnTo>
                <a:lnTo>
                  <a:pt x="447852" y="408813"/>
                </a:lnTo>
                <a:lnTo>
                  <a:pt x="447852" y="348449"/>
                </a:lnTo>
                <a:close/>
              </a:path>
              <a:path w="677544" h="839470">
                <a:moveTo>
                  <a:pt x="447852" y="261340"/>
                </a:moveTo>
                <a:lnTo>
                  <a:pt x="385102" y="261340"/>
                </a:lnTo>
                <a:lnTo>
                  <a:pt x="385102" y="321703"/>
                </a:lnTo>
                <a:lnTo>
                  <a:pt x="447852" y="321703"/>
                </a:lnTo>
                <a:lnTo>
                  <a:pt x="447852" y="261340"/>
                </a:lnTo>
                <a:close/>
              </a:path>
              <a:path w="677544" h="839470">
                <a:moveTo>
                  <a:pt x="447852" y="174231"/>
                </a:moveTo>
                <a:lnTo>
                  <a:pt x="385102" y="174231"/>
                </a:lnTo>
                <a:lnTo>
                  <a:pt x="385102" y="234594"/>
                </a:lnTo>
                <a:lnTo>
                  <a:pt x="447852" y="234594"/>
                </a:lnTo>
                <a:lnTo>
                  <a:pt x="447852" y="174231"/>
                </a:lnTo>
                <a:close/>
              </a:path>
              <a:path w="677544" h="839470">
                <a:moveTo>
                  <a:pt x="447852" y="87109"/>
                </a:moveTo>
                <a:lnTo>
                  <a:pt x="385102" y="87109"/>
                </a:lnTo>
                <a:lnTo>
                  <a:pt x="385102" y="147485"/>
                </a:lnTo>
                <a:lnTo>
                  <a:pt x="447852" y="147485"/>
                </a:lnTo>
                <a:lnTo>
                  <a:pt x="447852" y="87109"/>
                </a:lnTo>
                <a:close/>
              </a:path>
              <a:path w="677544" h="839470">
                <a:moveTo>
                  <a:pt x="447852" y="0"/>
                </a:moveTo>
                <a:lnTo>
                  <a:pt x="385102" y="0"/>
                </a:lnTo>
                <a:lnTo>
                  <a:pt x="385102" y="60363"/>
                </a:lnTo>
                <a:lnTo>
                  <a:pt x="447852" y="60363"/>
                </a:lnTo>
                <a:lnTo>
                  <a:pt x="447852" y="0"/>
                </a:lnTo>
                <a:close/>
              </a:path>
              <a:path w="677544" h="839470">
                <a:moveTo>
                  <a:pt x="525957" y="522681"/>
                </a:moveTo>
                <a:lnTo>
                  <a:pt x="463194" y="522681"/>
                </a:lnTo>
                <a:lnTo>
                  <a:pt x="463194" y="583044"/>
                </a:lnTo>
                <a:lnTo>
                  <a:pt x="525957" y="583044"/>
                </a:lnTo>
                <a:lnTo>
                  <a:pt x="525957" y="522681"/>
                </a:lnTo>
                <a:close/>
              </a:path>
              <a:path w="677544" h="839470">
                <a:moveTo>
                  <a:pt x="525957" y="435559"/>
                </a:moveTo>
                <a:lnTo>
                  <a:pt x="463194" y="435559"/>
                </a:lnTo>
                <a:lnTo>
                  <a:pt x="463194" y="495922"/>
                </a:lnTo>
                <a:lnTo>
                  <a:pt x="525957" y="495922"/>
                </a:lnTo>
                <a:lnTo>
                  <a:pt x="525957" y="435559"/>
                </a:lnTo>
                <a:close/>
              </a:path>
              <a:path w="677544" h="839470">
                <a:moveTo>
                  <a:pt x="525957" y="348449"/>
                </a:moveTo>
                <a:lnTo>
                  <a:pt x="463194" y="348449"/>
                </a:lnTo>
                <a:lnTo>
                  <a:pt x="463194" y="408813"/>
                </a:lnTo>
                <a:lnTo>
                  <a:pt x="525957" y="408813"/>
                </a:lnTo>
                <a:lnTo>
                  <a:pt x="525957" y="348449"/>
                </a:lnTo>
                <a:close/>
              </a:path>
              <a:path w="677544" h="839470">
                <a:moveTo>
                  <a:pt x="525957" y="261340"/>
                </a:moveTo>
                <a:lnTo>
                  <a:pt x="463194" y="261340"/>
                </a:lnTo>
                <a:lnTo>
                  <a:pt x="463194" y="321703"/>
                </a:lnTo>
                <a:lnTo>
                  <a:pt x="525957" y="321703"/>
                </a:lnTo>
                <a:lnTo>
                  <a:pt x="525957" y="261340"/>
                </a:lnTo>
                <a:close/>
              </a:path>
              <a:path w="677544" h="839470">
                <a:moveTo>
                  <a:pt x="525957" y="174231"/>
                </a:moveTo>
                <a:lnTo>
                  <a:pt x="463194" y="174231"/>
                </a:lnTo>
                <a:lnTo>
                  <a:pt x="463194" y="234594"/>
                </a:lnTo>
                <a:lnTo>
                  <a:pt x="525957" y="234594"/>
                </a:lnTo>
                <a:lnTo>
                  <a:pt x="525957" y="174231"/>
                </a:lnTo>
                <a:close/>
              </a:path>
              <a:path w="677544" h="839470">
                <a:moveTo>
                  <a:pt x="525957" y="87109"/>
                </a:moveTo>
                <a:lnTo>
                  <a:pt x="463194" y="87109"/>
                </a:lnTo>
                <a:lnTo>
                  <a:pt x="463194" y="147485"/>
                </a:lnTo>
                <a:lnTo>
                  <a:pt x="525957" y="147485"/>
                </a:lnTo>
                <a:lnTo>
                  <a:pt x="525957" y="87109"/>
                </a:lnTo>
                <a:close/>
              </a:path>
              <a:path w="677544" h="839470">
                <a:moveTo>
                  <a:pt x="525957" y="0"/>
                </a:moveTo>
                <a:lnTo>
                  <a:pt x="463194" y="0"/>
                </a:lnTo>
                <a:lnTo>
                  <a:pt x="463194" y="60363"/>
                </a:lnTo>
                <a:lnTo>
                  <a:pt x="525957" y="60363"/>
                </a:lnTo>
                <a:lnTo>
                  <a:pt x="525957" y="0"/>
                </a:lnTo>
                <a:close/>
              </a:path>
              <a:path w="677544" h="839470">
                <a:moveTo>
                  <a:pt x="601497" y="522681"/>
                </a:moveTo>
                <a:lnTo>
                  <a:pt x="538746" y="522681"/>
                </a:lnTo>
                <a:lnTo>
                  <a:pt x="538746" y="583044"/>
                </a:lnTo>
                <a:lnTo>
                  <a:pt x="601497" y="583044"/>
                </a:lnTo>
                <a:lnTo>
                  <a:pt x="601497" y="522681"/>
                </a:lnTo>
                <a:close/>
              </a:path>
              <a:path w="677544" h="839470">
                <a:moveTo>
                  <a:pt x="601497" y="435559"/>
                </a:moveTo>
                <a:lnTo>
                  <a:pt x="538746" y="435559"/>
                </a:lnTo>
                <a:lnTo>
                  <a:pt x="538746" y="495922"/>
                </a:lnTo>
                <a:lnTo>
                  <a:pt x="601497" y="495922"/>
                </a:lnTo>
                <a:lnTo>
                  <a:pt x="601497" y="435559"/>
                </a:lnTo>
                <a:close/>
              </a:path>
              <a:path w="677544" h="839470">
                <a:moveTo>
                  <a:pt x="601497" y="348449"/>
                </a:moveTo>
                <a:lnTo>
                  <a:pt x="538746" y="348449"/>
                </a:lnTo>
                <a:lnTo>
                  <a:pt x="538746" y="408813"/>
                </a:lnTo>
                <a:lnTo>
                  <a:pt x="601497" y="408813"/>
                </a:lnTo>
                <a:lnTo>
                  <a:pt x="601497" y="348449"/>
                </a:lnTo>
                <a:close/>
              </a:path>
              <a:path w="677544" h="839470">
                <a:moveTo>
                  <a:pt x="601497" y="261340"/>
                </a:moveTo>
                <a:lnTo>
                  <a:pt x="538746" y="261340"/>
                </a:lnTo>
                <a:lnTo>
                  <a:pt x="538746" y="321703"/>
                </a:lnTo>
                <a:lnTo>
                  <a:pt x="601497" y="321703"/>
                </a:lnTo>
                <a:lnTo>
                  <a:pt x="601497" y="261340"/>
                </a:lnTo>
                <a:close/>
              </a:path>
              <a:path w="677544" h="839470">
                <a:moveTo>
                  <a:pt x="601497" y="174231"/>
                </a:moveTo>
                <a:lnTo>
                  <a:pt x="538746" y="174231"/>
                </a:lnTo>
                <a:lnTo>
                  <a:pt x="538746" y="234594"/>
                </a:lnTo>
                <a:lnTo>
                  <a:pt x="601497" y="234594"/>
                </a:lnTo>
                <a:lnTo>
                  <a:pt x="601497" y="174231"/>
                </a:lnTo>
                <a:close/>
              </a:path>
              <a:path w="677544" h="839470">
                <a:moveTo>
                  <a:pt x="601497" y="87109"/>
                </a:moveTo>
                <a:lnTo>
                  <a:pt x="538746" y="87109"/>
                </a:lnTo>
                <a:lnTo>
                  <a:pt x="538746" y="147485"/>
                </a:lnTo>
                <a:lnTo>
                  <a:pt x="601497" y="147485"/>
                </a:lnTo>
                <a:lnTo>
                  <a:pt x="601497" y="87109"/>
                </a:lnTo>
                <a:close/>
              </a:path>
              <a:path w="677544" h="839470">
                <a:moveTo>
                  <a:pt x="601497" y="0"/>
                </a:moveTo>
                <a:lnTo>
                  <a:pt x="538746" y="0"/>
                </a:lnTo>
                <a:lnTo>
                  <a:pt x="538746" y="60363"/>
                </a:lnTo>
                <a:lnTo>
                  <a:pt x="601497" y="60363"/>
                </a:lnTo>
                <a:lnTo>
                  <a:pt x="601497" y="0"/>
                </a:lnTo>
                <a:close/>
              </a:path>
              <a:path w="677544" h="839470">
                <a:moveTo>
                  <a:pt x="677011" y="522681"/>
                </a:moveTo>
                <a:lnTo>
                  <a:pt x="614248" y="522681"/>
                </a:lnTo>
                <a:lnTo>
                  <a:pt x="614248" y="583044"/>
                </a:lnTo>
                <a:lnTo>
                  <a:pt x="677011" y="583044"/>
                </a:lnTo>
                <a:lnTo>
                  <a:pt x="677011" y="522681"/>
                </a:lnTo>
                <a:close/>
              </a:path>
              <a:path w="677544" h="839470">
                <a:moveTo>
                  <a:pt x="677011" y="435559"/>
                </a:moveTo>
                <a:lnTo>
                  <a:pt x="614248" y="435559"/>
                </a:lnTo>
                <a:lnTo>
                  <a:pt x="614248" y="495922"/>
                </a:lnTo>
                <a:lnTo>
                  <a:pt x="677011" y="495922"/>
                </a:lnTo>
                <a:lnTo>
                  <a:pt x="677011" y="435559"/>
                </a:lnTo>
                <a:close/>
              </a:path>
              <a:path w="677544" h="839470">
                <a:moveTo>
                  <a:pt x="677011" y="348449"/>
                </a:moveTo>
                <a:lnTo>
                  <a:pt x="614248" y="348449"/>
                </a:lnTo>
                <a:lnTo>
                  <a:pt x="614248" y="408813"/>
                </a:lnTo>
                <a:lnTo>
                  <a:pt x="677011" y="408813"/>
                </a:lnTo>
                <a:lnTo>
                  <a:pt x="677011" y="348449"/>
                </a:lnTo>
                <a:close/>
              </a:path>
              <a:path w="677544" h="839470">
                <a:moveTo>
                  <a:pt x="677011" y="261340"/>
                </a:moveTo>
                <a:lnTo>
                  <a:pt x="614248" y="261340"/>
                </a:lnTo>
                <a:lnTo>
                  <a:pt x="614248" y="321703"/>
                </a:lnTo>
                <a:lnTo>
                  <a:pt x="677011" y="321703"/>
                </a:lnTo>
                <a:lnTo>
                  <a:pt x="677011" y="261340"/>
                </a:lnTo>
                <a:close/>
              </a:path>
              <a:path w="677544" h="839470">
                <a:moveTo>
                  <a:pt x="677011" y="174231"/>
                </a:moveTo>
                <a:lnTo>
                  <a:pt x="614248" y="174231"/>
                </a:lnTo>
                <a:lnTo>
                  <a:pt x="614248" y="234594"/>
                </a:lnTo>
                <a:lnTo>
                  <a:pt x="677011" y="234594"/>
                </a:lnTo>
                <a:lnTo>
                  <a:pt x="677011" y="174231"/>
                </a:lnTo>
                <a:close/>
              </a:path>
              <a:path w="677544" h="839470">
                <a:moveTo>
                  <a:pt x="677011" y="87109"/>
                </a:moveTo>
                <a:lnTo>
                  <a:pt x="614248" y="87109"/>
                </a:lnTo>
                <a:lnTo>
                  <a:pt x="614248" y="147485"/>
                </a:lnTo>
                <a:lnTo>
                  <a:pt x="677011" y="147485"/>
                </a:lnTo>
                <a:lnTo>
                  <a:pt x="677011" y="87109"/>
                </a:lnTo>
                <a:close/>
              </a:path>
              <a:path w="677544" h="839470">
                <a:moveTo>
                  <a:pt x="677011" y="0"/>
                </a:moveTo>
                <a:lnTo>
                  <a:pt x="614248" y="0"/>
                </a:lnTo>
                <a:lnTo>
                  <a:pt x="614248" y="60363"/>
                </a:lnTo>
                <a:lnTo>
                  <a:pt x="677011" y="60363"/>
                </a:lnTo>
                <a:lnTo>
                  <a:pt x="677011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7" name="bg object 127"/>
          <p:cNvSpPr/>
          <p:nvPr/>
        </p:nvSpPr>
        <p:spPr>
          <a:xfrm>
            <a:off x="15645664" y="9848722"/>
            <a:ext cx="448309" cy="438784"/>
          </a:xfrm>
          <a:custGeom>
            <a:avLst/>
            <a:gdLst/>
            <a:ahLst/>
            <a:cxnLst/>
            <a:rect l="l" t="t" r="r" b="b"/>
            <a:pathLst>
              <a:path w="448309" h="438784">
                <a:moveTo>
                  <a:pt x="62763" y="435597"/>
                </a:moveTo>
                <a:lnTo>
                  <a:pt x="0" y="435597"/>
                </a:lnTo>
                <a:lnTo>
                  <a:pt x="0" y="438289"/>
                </a:lnTo>
                <a:lnTo>
                  <a:pt x="62763" y="438289"/>
                </a:lnTo>
                <a:lnTo>
                  <a:pt x="62763" y="435597"/>
                </a:lnTo>
                <a:close/>
              </a:path>
              <a:path w="448309" h="438784">
                <a:moveTo>
                  <a:pt x="62763" y="348488"/>
                </a:moveTo>
                <a:lnTo>
                  <a:pt x="0" y="348488"/>
                </a:lnTo>
                <a:lnTo>
                  <a:pt x="0" y="408851"/>
                </a:lnTo>
                <a:lnTo>
                  <a:pt x="62763" y="408851"/>
                </a:lnTo>
                <a:lnTo>
                  <a:pt x="62763" y="348488"/>
                </a:lnTo>
                <a:close/>
              </a:path>
              <a:path w="448309" h="438784">
                <a:moveTo>
                  <a:pt x="62763" y="261378"/>
                </a:moveTo>
                <a:lnTo>
                  <a:pt x="0" y="261378"/>
                </a:lnTo>
                <a:lnTo>
                  <a:pt x="0" y="321741"/>
                </a:lnTo>
                <a:lnTo>
                  <a:pt x="62763" y="321741"/>
                </a:lnTo>
                <a:lnTo>
                  <a:pt x="62763" y="261378"/>
                </a:lnTo>
                <a:close/>
              </a:path>
              <a:path w="448309" h="438784">
                <a:moveTo>
                  <a:pt x="138264" y="435597"/>
                </a:moveTo>
                <a:lnTo>
                  <a:pt x="75514" y="435597"/>
                </a:lnTo>
                <a:lnTo>
                  <a:pt x="75514" y="438289"/>
                </a:lnTo>
                <a:lnTo>
                  <a:pt x="138264" y="438289"/>
                </a:lnTo>
                <a:lnTo>
                  <a:pt x="138264" y="435597"/>
                </a:lnTo>
                <a:close/>
              </a:path>
              <a:path w="448309" h="438784">
                <a:moveTo>
                  <a:pt x="138264" y="348488"/>
                </a:moveTo>
                <a:lnTo>
                  <a:pt x="75514" y="348488"/>
                </a:lnTo>
                <a:lnTo>
                  <a:pt x="75514" y="408851"/>
                </a:lnTo>
                <a:lnTo>
                  <a:pt x="138264" y="408851"/>
                </a:lnTo>
                <a:lnTo>
                  <a:pt x="138264" y="348488"/>
                </a:lnTo>
                <a:close/>
              </a:path>
              <a:path w="448309" h="438784">
                <a:moveTo>
                  <a:pt x="138264" y="261378"/>
                </a:moveTo>
                <a:lnTo>
                  <a:pt x="75514" y="261378"/>
                </a:lnTo>
                <a:lnTo>
                  <a:pt x="75514" y="321741"/>
                </a:lnTo>
                <a:lnTo>
                  <a:pt x="138264" y="321741"/>
                </a:lnTo>
                <a:lnTo>
                  <a:pt x="138264" y="261378"/>
                </a:lnTo>
                <a:close/>
              </a:path>
              <a:path w="448309" h="438784">
                <a:moveTo>
                  <a:pt x="138264" y="174231"/>
                </a:moveTo>
                <a:lnTo>
                  <a:pt x="75514" y="174231"/>
                </a:lnTo>
                <a:lnTo>
                  <a:pt x="75514" y="234594"/>
                </a:lnTo>
                <a:lnTo>
                  <a:pt x="138264" y="234594"/>
                </a:lnTo>
                <a:lnTo>
                  <a:pt x="138264" y="174231"/>
                </a:lnTo>
                <a:close/>
              </a:path>
              <a:path w="448309" h="438784">
                <a:moveTo>
                  <a:pt x="213804" y="435597"/>
                </a:moveTo>
                <a:lnTo>
                  <a:pt x="151053" y="435597"/>
                </a:lnTo>
                <a:lnTo>
                  <a:pt x="151053" y="438289"/>
                </a:lnTo>
                <a:lnTo>
                  <a:pt x="213804" y="438289"/>
                </a:lnTo>
                <a:lnTo>
                  <a:pt x="213804" y="435597"/>
                </a:lnTo>
                <a:close/>
              </a:path>
              <a:path w="448309" h="438784">
                <a:moveTo>
                  <a:pt x="213804" y="348488"/>
                </a:moveTo>
                <a:lnTo>
                  <a:pt x="151053" y="348488"/>
                </a:lnTo>
                <a:lnTo>
                  <a:pt x="151053" y="408851"/>
                </a:lnTo>
                <a:lnTo>
                  <a:pt x="213804" y="408851"/>
                </a:lnTo>
                <a:lnTo>
                  <a:pt x="213804" y="348488"/>
                </a:lnTo>
                <a:close/>
              </a:path>
              <a:path w="448309" h="438784">
                <a:moveTo>
                  <a:pt x="213804" y="261378"/>
                </a:moveTo>
                <a:lnTo>
                  <a:pt x="151053" y="261378"/>
                </a:lnTo>
                <a:lnTo>
                  <a:pt x="151053" y="321741"/>
                </a:lnTo>
                <a:lnTo>
                  <a:pt x="213804" y="321741"/>
                </a:lnTo>
                <a:lnTo>
                  <a:pt x="213804" y="261378"/>
                </a:lnTo>
                <a:close/>
              </a:path>
              <a:path w="448309" h="438784">
                <a:moveTo>
                  <a:pt x="213804" y="174231"/>
                </a:moveTo>
                <a:lnTo>
                  <a:pt x="151053" y="174231"/>
                </a:lnTo>
                <a:lnTo>
                  <a:pt x="151053" y="234594"/>
                </a:lnTo>
                <a:lnTo>
                  <a:pt x="213804" y="234594"/>
                </a:lnTo>
                <a:lnTo>
                  <a:pt x="213804" y="174231"/>
                </a:lnTo>
                <a:close/>
              </a:path>
              <a:path w="448309" h="438784">
                <a:moveTo>
                  <a:pt x="296799" y="348488"/>
                </a:moveTo>
                <a:lnTo>
                  <a:pt x="234048" y="348488"/>
                </a:lnTo>
                <a:lnTo>
                  <a:pt x="234048" y="408851"/>
                </a:lnTo>
                <a:lnTo>
                  <a:pt x="296799" y="408851"/>
                </a:lnTo>
                <a:lnTo>
                  <a:pt x="296799" y="348488"/>
                </a:lnTo>
                <a:close/>
              </a:path>
              <a:path w="448309" h="438784">
                <a:moveTo>
                  <a:pt x="296799" y="261378"/>
                </a:moveTo>
                <a:lnTo>
                  <a:pt x="234048" y="261378"/>
                </a:lnTo>
                <a:lnTo>
                  <a:pt x="234048" y="321741"/>
                </a:lnTo>
                <a:lnTo>
                  <a:pt x="296799" y="321741"/>
                </a:lnTo>
                <a:lnTo>
                  <a:pt x="296799" y="261378"/>
                </a:lnTo>
                <a:close/>
              </a:path>
              <a:path w="448309" h="438784">
                <a:moveTo>
                  <a:pt x="296799" y="174231"/>
                </a:moveTo>
                <a:lnTo>
                  <a:pt x="234048" y="174231"/>
                </a:lnTo>
                <a:lnTo>
                  <a:pt x="234048" y="234594"/>
                </a:lnTo>
                <a:lnTo>
                  <a:pt x="296799" y="234594"/>
                </a:lnTo>
                <a:lnTo>
                  <a:pt x="296799" y="174231"/>
                </a:lnTo>
                <a:close/>
              </a:path>
              <a:path w="448309" h="438784">
                <a:moveTo>
                  <a:pt x="296799" y="87122"/>
                </a:moveTo>
                <a:lnTo>
                  <a:pt x="234048" y="87122"/>
                </a:lnTo>
                <a:lnTo>
                  <a:pt x="234048" y="147485"/>
                </a:lnTo>
                <a:lnTo>
                  <a:pt x="296799" y="147485"/>
                </a:lnTo>
                <a:lnTo>
                  <a:pt x="296799" y="87122"/>
                </a:lnTo>
                <a:close/>
              </a:path>
              <a:path w="448309" h="438784">
                <a:moveTo>
                  <a:pt x="296799" y="0"/>
                </a:moveTo>
                <a:lnTo>
                  <a:pt x="234048" y="0"/>
                </a:lnTo>
                <a:lnTo>
                  <a:pt x="234048" y="60363"/>
                </a:lnTo>
                <a:lnTo>
                  <a:pt x="296799" y="60363"/>
                </a:lnTo>
                <a:lnTo>
                  <a:pt x="296799" y="0"/>
                </a:lnTo>
                <a:close/>
              </a:path>
              <a:path w="448309" h="438784">
                <a:moveTo>
                  <a:pt x="372351" y="348488"/>
                </a:moveTo>
                <a:lnTo>
                  <a:pt x="309587" y="348488"/>
                </a:lnTo>
                <a:lnTo>
                  <a:pt x="309587" y="408851"/>
                </a:lnTo>
                <a:lnTo>
                  <a:pt x="372351" y="408851"/>
                </a:lnTo>
                <a:lnTo>
                  <a:pt x="372351" y="348488"/>
                </a:lnTo>
                <a:close/>
              </a:path>
              <a:path w="448309" h="438784">
                <a:moveTo>
                  <a:pt x="372351" y="261378"/>
                </a:moveTo>
                <a:lnTo>
                  <a:pt x="309587" y="261378"/>
                </a:lnTo>
                <a:lnTo>
                  <a:pt x="309587" y="321741"/>
                </a:lnTo>
                <a:lnTo>
                  <a:pt x="372351" y="321741"/>
                </a:lnTo>
                <a:lnTo>
                  <a:pt x="372351" y="261378"/>
                </a:lnTo>
                <a:close/>
              </a:path>
              <a:path w="448309" h="438784">
                <a:moveTo>
                  <a:pt x="372351" y="174231"/>
                </a:moveTo>
                <a:lnTo>
                  <a:pt x="309587" y="174231"/>
                </a:lnTo>
                <a:lnTo>
                  <a:pt x="309587" y="234594"/>
                </a:lnTo>
                <a:lnTo>
                  <a:pt x="372351" y="234594"/>
                </a:lnTo>
                <a:lnTo>
                  <a:pt x="372351" y="174231"/>
                </a:lnTo>
                <a:close/>
              </a:path>
              <a:path w="448309" h="438784">
                <a:moveTo>
                  <a:pt x="372351" y="87122"/>
                </a:moveTo>
                <a:lnTo>
                  <a:pt x="309587" y="87122"/>
                </a:lnTo>
                <a:lnTo>
                  <a:pt x="309587" y="147485"/>
                </a:lnTo>
                <a:lnTo>
                  <a:pt x="372351" y="147485"/>
                </a:lnTo>
                <a:lnTo>
                  <a:pt x="372351" y="87122"/>
                </a:lnTo>
                <a:close/>
              </a:path>
              <a:path w="448309" h="438784">
                <a:moveTo>
                  <a:pt x="372351" y="0"/>
                </a:moveTo>
                <a:lnTo>
                  <a:pt x="309587" y="0"/>
                </a:lnTo>
                <a:lnTo>
                  <a:pt x="309587" y="60363"/>
                </a:lnTo>
                <a:lnTo>
                  <a:pt x="372351" y="60363"/>
                </a:lnTo>
                <a:lnTo>
                  <a:pt x="372351" y="0"/>
                </a:lnTo>
                <a:close/>
              </a:path>
              <a:path w="448309" h="438784">
                <a:moveTo>
                  <a:pt x="447852" y="348488"/>
                </a:moveTo>
                <a:lnTo>
                  <a:pt x="385102" y="348488"/>
                </a:lnTo>
                <a:lnTo>
                  <a:pt x="385102" y="408851"/>
                </a:lnTo>
                <a:lnTo>
                  <a:pt x="447852" y="408851"/>
                </a:lnTo>
                <a:lnTo>
                  <a:pt x="447852" y="348488"/>
                </a:lnTo>
                <a:close/>
              </a:path>
              <a:path w="448309" h="438784">
                <a:moveTo>
                  <a:pt x="447852" y="261378"/>
                </a:moveTo>
                <a:lnTo>
                  <a:pt x="385102" y="261378"/>
                </a:lnTo>
                <a:lnTo>
                  <a:pt x="385102" y="321741"/>
                </a:lnTo>
                <a:lnTo>
                  <a:pt x="447852" y="321741"/>
                </a:lnTo>
                <a:lnTo>
                  <a:pt x="447852" y="261378"/>
                </a:lnTo>
                <a:close/>
              </a:path>
              <a:path w="448309" h="438784">
                <a:moveTo>
                  <a:pt x="447852" y="174231"/>
                </a:moveTo>
                <a:lnTo>
                  <a:pt x="385102" y="174231"/>
                </a:lnTo>
                <a:lnTo>
                  <a:pt x="385102" y="234594"/>
                </a:lnTo>
                <a:lnTo>
                  <a:pt x="447852" y="234594"/>
                </a:lnTo>
                <a:lnTo>
                  <a:pt x="447852" y="174231"/>
                </a:lnTo>
                <a:close/>
              </a:path>
              <a:path w="448309" h="438784">
                <a:moveTo>
                  <a:pt x="447852" y="87122"/>
                </a:moveTo>
                <a:lnTo>
                  <a:pt x="385102" y="87122"/>
                </a:lnTo>
                <a:lnTo>
                  <a:pt x="385102" y="147485"/>
                </a:lnTo>
                <a:lnTo>
                  <a:pt x="447852" y="147485"/>
                </a:lnTo>
                <a:lnTo>
                  <a:pt x="447852" y="87122"/>
                </a:lnTo>
                <a:close/>
              </a:path>
              <a:path w="448309" h="438784">
                <a:moveTo>
                  <a:pt x="447852" y="0"/>
                </a:moveTo>
                <a:lnTo>
                  <a:pt x="385102" y="0"/>
                </a:lnTo>
                <a:lnTo>
                  <a:pt x="385102" y="60363"/>
                </a:lnTo>
                <a:lnTo>
                  <a:pt x="447852" y="60363"/>
                </a:lnTo>
                <a:lnTo>
                  <a:pt x="447852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8" name="bg object 128"/>
          <p:cNvSpPr/>
          <p:nvPr/>
        </p:nvSpPr>
        <p:spPr>
          <a:xfrm>
            <a:off x="15879715" y="10285657"/>
            <a:ext cx="443230" cy="0"/>
          </a:xfrm>
          <a:custGeom>
            <a:avLst/>
            <a:gdLst/>
            <a:ahLst/>
            <a:cxnLst/>
            <a:rect l="l" t="t" r="r" b="b"/>
            <a:pathLst>
              <a:path w="443230">
                <a:moveTo>
                  <a:pt x="0" y="0"/>
                </a:moveTo>
                <a:lnTo>
                  <a:pt x="442956" y="0"/>
                </a:lnTo>
              </a:path>
            </a:pathLst>
          </a:custGeom>
          <a:ln w="3175">
            <a:solidFill>
              <a:srgbClr val="F1F1F1"/>
            </a:solidFill>
            <a:prstDash val="lg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9" name="bg object 129"/>
          <p:cNvSpPr/>
          <p:nvPr/>
        </p:nvSpPr>
        <p:spPr>
          <a:xfrm>
            <a:off x="16108858" y="9848722"/>
            <a:ext cx="213995" cy="408940"/>
          </a:xfrm>
          <a:custGeom>
            <a:avLst/>
            <a:gdLst/>
            <a:ahLst/>
            <a:cxnLst/>
            <a:rect l="l" t="t" r="r" b="b"/>
            <a:pathLst>
              <a:path w="213994" h="408940">
                <a:moveTo>
                  <a:pt x="62763" y="348488"/>
                </a:moveTo>
                <a:lnTo>
                  <a:pt x="0" y="348488"/>
                </a:lnTo>
                <a:lnTo>
                  <a:pt x="0" y="408851"/>
                </a:lnTo>
                <a:lnTo>
                  <a:pt x="62763" y="408851"/>
                </a:lnTo>
                <a:lnTo>
                  <a:pt x="62763" y="348488"/>
                </a:lnTo>
                <a:close/>
              </a:path>
              <a:path w="213994" h="408940">
                <a:moveTo>
                  <a:pt x="62763" y="261378"/>
                </a:moveTo>
                <a:lnTo>
                  <a:pt x="0" y="261378"/>
                </a:lnTo>
                <a:lnTo>
                  <a:pt x="0" y="321741"/>
                </a:lnTo>
                <a:lnTo>
                  <a:pt x="62763" y="321741"/>
                </a:lnTo>
                <a:lnTo>
                  <a:pt x="62763" y="261378"/>
                </a:lnTo>
                <a:close/>
              </a:path>
              <a:path w="213994" h="408940">
                <a:moveTo>
                  <a:pt x="62763" y="174231"/>
                </a:moveTo>
                <a:lnTo>
                  <a:pt x="0" y="174231"/>
                </a:lnTo>
                <a:lnTo>
                  <a:pt x="0" y="234594"/>
                </a:lnTo>
                <a:lnTo>
                  <a:pt x="62763" y="234594"/>
                </a:lnTo>
                <a:lnTo>
                  <a:pt x="62763" y="174231"/>
                </a:lnTo>
                <a:close/>
              </a:path>
              <a:path w="213994" h="408940">
                <a:moveTo>
                  <a:pt x="62763" y="87122"/>
                </a:moveTo>
                <a:lnTo>
                  <a:pt x="0" y="87122"/>
                </a:lnTo>
                <a:lnTo>
                  <a:pt x="0" y="147485"/>
                </a:lnTo>
                <a:lnTo>
                  <a:pt x="62763" y="147485"/>
                </a:lnTo>
                <a:lnTo>
                  <a:pt x="62763" y="87122"/>
                </a:lnTo>
                <a:close/>
              </a:path>
              <a:path w="213994" h="408940">
                <a:moveTo>
                  <a:pt x="62763" y="0"/>
                </a:moveTo>
                <a:lnTo>
                  <a:pt x="0" y="0"/>
                </a:lnTo>
                <a:lnTo>
                  <a:pt x="0" y="60363"/>
                </a:lnTo>
                <a:lnTo>
                  <a:pt x="62763" y="60363"/>
                </a:lnTo>
                <a:lnTo>
                  <a:pt x="62763" y="0"/>
                </a:lnTo>
                <a:close/>
              </a:path>
              <a:path w="213994" h="408940">
                <a:moveTo>
                  <a:pt x="138303" y="348488"/>
                </a:moveTo>
                <a:lnTo>
                  <a:pt x="75539" y="348488"/>
                </a:lnTo>
                <a:lnTo>
                  <a:pt x="75539" y="408851"/>
                </a:lnTo>
                <a:lnTo>
                  <a:pt x="138303" y="408851"/>
                </a:lnTo>
                <a:lnTo>
                  <a:pt x="138303" y="348488"/>
                </a:lnTo>
                <a:close/>
              </a:path>
              <a:path w="213994" h="408940">
                <a:moveTo>
                  <a:pt x="138303" y="261378"/>
                </a:moveTo>
                <a:lnTo>
                  <a:pt x="75539" y="261378"/>
                </a:lnTo>
                <a:lnTo>
                  <a:pt x="75539" y="321741"/>
                </a:lnTo>
                <a:lnTo>
                  <a:pt x="138303" y="321741"/>
                </a:lnTo>
                <a:lnTo>
                  <a:pt x="138303" y="261378"/>
                </a:lnTo>
                <a:close/>
              </a:path>
              <a:path w="213994" h="408940">
                <a:moveTo>
                  <a:pt x="138303" y="174231"/>
                </a:moveTo>
                <a:lnTo>
                  <a:pt x="75539" y="174231"/>
                </a:lnTo>
                <a:lnTo>
                  <a:pt x="75539" y="234594"/>
                </a:lnTo>
                <a:lnTo>
                  <a:pt x="138303" y="234594"/>
                </a:lnTo>
                <a:lnTo>
                  <a:pt x="138303" y="174231"/>
                </a:lnTo>
                <a:close/>
              </a:path>
              <a:path w="213994" h="408940">
                <a:moveTo>
                  <a:pt x="138303" y="87122"/>
                </a:moveTo>
                <a:lnTo>
                  <a:pt x="75539" y="87122"/>
                </a:lnTo>
                <a:lnTo>
                  <a:pt x="75539" y="147485"/>
                </a:lnTo>
                <a:lnTo>
                  <a:pt x="138303" y="147485"/>
                </a:lnTo>
                <a:lnTo>
                  <a:pt x="138303" y="87122"/>
                </a:lnTo>
                <a:close/>
              </a:path>
              <a:path w="213994" h="408940">
                <a:moveTo>
                  <a:pt x="138303" y="0"/>
                </a:moveTo>
                <a:lnTo>
                  <a:pt x="75539" y="0"/>
                </a:lnTo>
                <a:lnTo>
                  <a:pt x="75539" y="60363"/>
                </a:lnTo>
                <a:lnTo>
                  <a:pt x="138303" y="60363"/>
                </a:lnTo>
                <a:lnTo>
                  <a:pt x="138303" y="0"/>
                </a:lnTo>
                <a:close/>
              </a:path>
              <a:path w="213994" h="408940">
                <a:moveTo>
                  <a:pt x="213804" y="348488"/>
                </a:moveTo>
                <a:lnTo>
                  <a:pt x="151053" y="348488"/>
                </a:lnTo>
                <a:lnTo>
                  <a:pt x="151053" y="408851"/>
                </a:lnTo>
                <a:lnTo>
                  <a:pt x="213804" y="408851"/>
                </a:lnTo>
                <a:lnTo>
                  <a:pt x="213804" y="348488"/>
                </a:lnTo>
                <a:close/>
              </a:path>
              <a:path w="213994" h="408940">
                <a:moveTo>
                  <a:pt x="213804" y="261378"/>
                </a:moveTo>
                <a:lnTo>
                  <a:pt x="151053" y="261378"/>
                </a:lnTo>
                <a:lnTo>
                  <a:pt x="151053" y="321741"/>
                </a:lnTo>
                <a:lnTo>
                  <a:pt x="213804" y="321741"/>
                </a:lnTo>
                <a:lnTo>
                  <a:pt x="213804" y="261378"/>
                </a:lnTo>
                <a:close/>
              </a:path>
              <a:path w="213994" h="408940">
                <a:moveTo>
                  <a:pt x="213804" y="174231"/>
                </a:moveTo>
                <a:lnTo>
                  <a:pt x="151053" y="174231"/>
                </a:lnTo>
                <a:lnTo>
                  <a:pt x="151053" y="234594"/>
                </a:lnTo>
                <a:lnTo>
                  <a:pt x="213804" y="234594"/>
                </a:lnTo>
                <a:lnTo>
                  <a:pt x="213804" y="174231"/>
                </a:lnTo>
                <a:close/>
              </a:path>
              <a:path w="213994" h="408940">
                <a:moveTo>
                  <a:pt x="213804" y="87122"/>
                </a:moveTo>
                <a:lnTo>
                  <a:pt x="151053" y="87122"/>
                </a:lnTo>
                <a:lnTo>
                  <a:pt x="151053" y="147485"/>
                </a:lnTo>
                <a:lnTo>
                  <a:pt x="213804" y="147485"/>
                </a:lnTo>
                <a:lnTo>
                  <a:pt x="213804" y="87122"/>
                </a:lnTo>
                <a:close/>
              </a:path>
              <a:path w="213994" h="408940">
                <a:moveTo>
                  <a:pt x="213804" y="0"/>
                </a:moveTo>
                <a:lnTo>
                  <a:pt x="151053" y="0"/>
                </a:lnTo>
                <a:lnTo>
                  <a:pt x="151053" y="60363"/>
                </a:lnTo>
                <a:lnTo>
                  <a:pt x="213804" y="60363"/>
                </a:lnTo>
                <a:lnTo>
                  <a:pt x="213804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0" name="bg object 130"/>
          <p:cNvSpPr/>
          <p:nvPr/>
        </p:nvSpPr>
        <p:spPr>
          <a:xfrm>
            <a:off x="17335741" y="9176930"/>
            <a:ext cx="184150" cy="368935"/>
          </a:xfrm>
          <a:custGeom>
            <a:avLst/>
            <a:gdLst/>
            <a:ahLst/>
            <a:cxnLst/>
            <a:rect l="l" t="t" r="r" b="b"/>
            <a:pathLst>
              <a:path w="184150" h="368934">
                <a:moveTo>
                  <a:pt x="53911" y="330288"/>
                </a:moveTo>
                <a:lnTo>
                  <a:pt x="0" y="330288"/>
                </a:lnTo>
                <a:lnTo>
                  <a:pt x="0" y="368439"/>
                </a:lnTo>
                <a:lnTo>
                  <a:pt x="53911" y="368439"/>
                </a:lnTo>
                <a:lnTo>
                  <a:pt x="53911" y="330288"/>
                </a:lnTo>
                <a:close/>
              </a:path>
              <a:path w="184150" h="368934">
                <a:moveTo>
                  <a:pt x="53911" y="275259"/>
                </a:moveTo>
                <a:lnTo>
                  <a:pt x="0" y="275259"/>
                </a:lnTo>
                <a:lnTo>
                  <a:pt x="0" y="313410"/>
                </a:lnTo>
                <a:lnTo>
                  <a:pt x="53911" y="313410"/>
                </a:lnTo>
                <a:lnTo>
                  <a:pt x="53911" y="275259"/>
                </a:lnTo>
                <a:close/>
              </a:path>
              <a:path w="184150" h="368934">
                <a:moveTo>
                  <a:pt x="53911" y="220192"/>
                </a:moveTo>
                <a:lnTo>
                  <a:pt x="0" y="220192"/>
                </a:lnTo>
                <a:lnTo>
                  <a:pt x="0" y="258343"/>
                </a:lnTo>
                <a:lnTo>
                  <a:pt x="53911" y="258343"/>
                </a:lnTo>
                <a:lnTo>
                  <a:pt x="53911" y="220192"/>
                </a:lnTo>
                <a:close/>
              </a:path>
              <a:path w="184150" h="368934">
                <a:moveTo>
                  <a:pt x="53911" y="165163"/>
                </a:moveTo>
                <a:lnTo>
                  <a:pt x="0" y="165163"/>
                </a:lnTo>
                <a:lnTo>
                  <a:pt x="0" y="203314"/>
                </a:lnTo>
                <a:lnTo>
                  <a:pt x="53911" y="203314"/>
                </a:lnTo>
                <a:lnTo>
                  <a:pt x="53911" y="165163"/>
                </a:lnTo>
                <a:close/>
              </a:path>
              <a:path w="184150" h="368934">
                <a:moveTo>
                  <a:pt x="53911" y="110096"/>
                </a:moveTo>
                <a:lnTo>
                  <a:pt x="0" y="110096"/>
                </a:lnTo>
                <a:lnTo>
                  <a:pt x="0" y="148247"/>
                </a:lnTo>
                <a:lnTo>
                  <a:pt x="53911" y="148247"/>
                </a:lnTo>
                <a:lnTo>
                  <a:pt x="53911" y="110096"/>
                </a:lnTo>
                <a:close/>
              </a:path>
              <a:path w="184150" h="368934">
                <a:moveTo>
                  <a:pt x="53911" y="55067"/>
                </a:moveTo>
                <a:lnTo>
                  <a:pt x="0" y="55067"/>
                </a:lnTo>
                <a:lnTo>
                  <a:pt x="0" y="93218"/>
                </a:lnTo>
                <a:lnTo>
                  <a:pt x="53911" y="93218"/>
                </a:lnTo>
                <a:lnTo>
                  <a:pt x="53911" y="55067"/>
                </a:lnTo>
                <a:close/>
              </a:path>
              <a:path w="184150" h="368934">
                <a:moveTo>
                  <a:pt x="53911" y="0"/>
                </a:moveTo>
                <a:lnTo>
                  <a:pt x="0" y="0"/>
                </a:lnTo>
                <a:lnTo>
                  <a:pt x="0" y="38150"/>
                </a:lnTo>
                <a:lnTo>
                  <a:pt x="53911" y="38150"/>
                </a:lnTo>
                <a:lnTo>
                  <a:pt x="53911" y="0"/>
                </a:lnTo>
                <a:close/>
              </a:path>
              <a:path w="184150" h="368934">
                <a:moveTo>
                  <a:pt x="118795" y="330288"/>
                </a:moveTo>
                <a:lnTo>
                  <a:pt x="64871" y="330288"/>
                </a:lnTo>
                <a:lnTo>
                  <a:pt x="64871" y="368439"/>
                </a:lnTo>
                <a:lnTo>
                  <a:pt x="118795" y="368439"/>
                </a:lnTo>
                <a:lnTo>
                  <a:pt x="118795" y="330288"/>
                </a:lnTo>
                <a:close/>
              </a:path>
              <a:path w="184150" h="368934">
                <a:moveTo>
                  <a:pt x="118795" y="275259"/>
                </a:moveTo>
                <a:lnTo>
                  <a:pt x="64871" y="275259"/>
                </a:lnTo>
                <a:lnTo>
                  <a:pt x="64871" y="313410"/>
                </a:lnTo>
                <a:lnTo>
                  <a:pt x="118795" y="313410"/>
                </a:lnTo>
                <a:lnTo>
                  <a:pt x="118795" y="275259"/>
                </a:lnTo>
                <a:close/>
              </a:path>
              <a:path w="184150" h="368934">
                <a:moveTo>
                  <a:pt x="118795" y="220192"/>
                </a:moveTo>
                <a:lnTo>
                  <a:pt x="64871" y="220192"/>
                </a:lnTo>
                <a:lnTo>
                  <a:pt x="64871" y="258343"/>
                </a:lnTo>
                <a:lnTo>
                  <a:pt x="118795" y="258343"/>
                </a:lnTo>
                <a:lnTo>
                  <a:pt x="118795" y="220192"/>
                </a:lnTo>
                <a:close/>
              </a:path>
              <a:path w="184150" h="368934">
                <a:moveTo>
                  <a:pt x="118795" y="165163"/>
                </a:moveTo>
                <a:lnTo>
                  <a:pt x="64871" y="165163"/>
                </a:lnTo>
                <a:lnTo>
                  <a:pt x="64871" y="203314"/>
                </a:lnTo>
                <a:lnTo>
                  <a:pt x="118795" y="203314"/>
                </a:lnTo>
                <a:lnTo>
                  <a:pt x="118795" y="165163"/>
                </a:lnTo>
                <a:close/>
              </a:path>
              <a:path w="184150" h="368934">
                <a:moveTo>
                  <a:pt x="118795" y="110096"/>
                </a:moveTo>
                <a:lnTo>
                  <a:pt x="64871" y="110096"/>
                </a:lnTo>
                <a:lnTo>
                  <a:pt x="64871" y="148247"/>
                </a:lnTo>
                <a:lnTo>
                  <a:pt x="118795" y="148247"/>
                </a:lnTo>
                <a:lnTo>
                  <a:pt x="118795" y="110096"/>
                </a:lnTo>
                <a:close/>
              </a:path>
              <a:path w="184150" h="368934">
                <a:moveTo>
                  <a:pt x="118795" y="55067"/>
                </a:moveTo>
                <a:lnTo>
                  <a:pt x="64871" y="55067"/>
                </a:lnTo>
                <a:lnTo>
                  <a:pt x="64871" y="93218"/>
                </a:lnTo>
                <a:lnTo>
                  <a:pt x="118795" y="93218"/>
                </a:lnTo>
                <a:lnTo>
                  <a:pt x="118795" y="55067"/>
                </a:lnTo>
                <a:close/>
              </a:path>
              <a:path w="184150" h="368934">
                <a:moveTo>
                  <a:pt x="118795" y="0"/>
                </a:moveTo>
                <a:lnTo>
                  <a:pt x="64871" y="0"/>
                </a:lnTo>
                <a:lnTo>
                  <a:pt x="64871" y="38150"/>
                </a:lnTo>
                <a:lnTo>
                  <a:pt x="118795" y="38150"/>
                </a:lnTo>
                <a:lnTo>
                  <a:pt x="118795" y="0"/>
                </a:lnTo>
                <a:close/>
              </a:path>
              <a:path w="184150" h="368934">
                <a:moveTo>
                  <a:pt x="183705" y="330288"/>
                </a:moveTo>
                <a:lnTo>
                  <a:pt x="129781" y="330288"/>
                </a:lnTo>
                <a:lnTo>
                  <a:pt x="129781" y="368439"/>
                </a:lnTo>
                <a:lnTo>
                  <a:pt x="183705" y="368439"/>
                </a:lnTo>
                <a:lnTo>
                  <a:pt x="183705" y="330288"/>
                </a:lnTo>
                <a:close/>
              </a:path>
              <a:path w="184150" h="368934">
                <a:moveTo>
                  <a:pt x="183705" y="275259"/>
                </a:moveTo>
                <a:lnTo>
                  <a:pt x="129781" y="275259"/>
                </a:lnTo>
                <a:lnTo>
                  <a:pt x="129781" y="313410"/>
                </a:lnTo>
                <a:lnTo>
                  <a:pt x="183705" y="313410"/>
                </a:lnTo>
                <a:lnTo>
                  <a:pt x="183705" y="275259"/>
                </a:lnTo>
                <a:close/>
              </a:path>
              <a:path w="184150" h="368934">
                <a:moveTo>
                  <a:pt x="183705" y="220192"/>
                </a:moveTo>
                <a:lnTo>
                  <a:pt x="129781" y="220192"/>
                </a:lnTo>
                <a:lnTo>
                  <a:pt x="129781" y="258343"/>
                </a:lnTo>
                <a:lnTo>
                  <a:pt x="183705" y="258343"/>
                </a:lnTo>
                <a:lnTo>
                  <a:pt x="183705" y="220192"/>
                </a:lnTo>
                <a:close/>
              </a:path>
              <a:path w="184150" h="368934">
                <a:moveTo>
                  <a:pt x="183705" y="165163"/>
                </a:moveTo>
                <a:lnTo>
                  <a:pt x="129781" y="165163"/>
                </a:lnTo>
                <a:lnTo>
                  <a:pt x="129781" y="203314"/>
                </a:lnTo>
                <a:lnTo>
                  <a:pt x="183705" y="203314"/>
                </a:lnTo>
                <a:lnTo>
                  <a:pt x="183705" y="165163"/>
                </a:lnTo>
                <a:close/>
              </a:path>
              <a:path w="184150" h="368934">
                <a:moveTo>
                  <a:pt x="183705" y="110096"/>
                </a:moveTo>
                <a:lnTo>
                  <a:pt x="129781" y="110096"/>
                </a:lnTo>
                <a:lnTo>
                  <a:pt x="129781" y="148247"/>
                </a:lnTo>
                <a:lnTo>
                  <a:pt x="183705" y="148247"/>
                </a:lnTo>
                <a:lnTo>
                  <a:pt x="183705" y="110096"/>
                </a:lnTo>
                <a:close/>
              </a:path>
              <a:path w="184150" h="368934">
                <a:moveTo>
                  <a:pt x="183705" y="55067"/>
                </a:moveTo>
                <a:lnTo>
                  <a:pt x="129781" y="55067"/>
                </a:lnTo>
                <a:lnTo>
                  <a:pt x="129781" y="93218"/>
                </a:lnTo>
                <a:lnTo>
                  <a:pt x="183705" y="93218"/>
                </a:lnTo>
                <a:lnTo>
                  <a:pt x="183705" y="55067"/>
                </a:lnTo>
                <a:close/>
              </a:path>
              <a:path w="184150" h="368934">
                <a:moveTo>
                  <a:pt x="183705" y="0"/>
                </a:moveTo>
                <a:lnTo>
                  <a:pt x="129781" y="0"/>
                </a:lnTo>
                <a:lnTo>
                  <a:pt x="129781" y="38150"/>
                </a:lnTo>
                <a:lnTo>
                  <a:pt x="183705" y="38150"/>
                </a:lnTo>
                <a:lnTo>
                  <a:pt x="183705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1" name="bg object 131"/>
          <p:cNvSpPr/>
          <p:nvPr/>
        </p:nvSpPr>
        <p:spPr>
          <a:xfrm>
            <a:off x="17731385" y="8953385"/>
            <a:ext cx="223520" cy="368935"/>
          </a:xfrm>
          <a:custGeom>
            <a:avLst/>
            <a:gdLst/>
            <a:ahLst/>
            <a:cxnLst/>
            <a:rect l="l" t="t" r="r" b="b"/>
            <a:pathLst>
              <a:path w="223519" h="368934">
                <a:moveTo>
                  <a:pt x="13296" y="0"/>
                </a:moveTo>
                <a:lnTo>
                  <a:pt x="0" y="0"/>
                </a:lnTo>
                <a:lnTo>
                  <a:pt x="0" y="368427"/>
                </a:lnTo>
                <a:lnTo>
                  <a:pt x="13296" y="368427"/>
                </a:lnTo>
                <a:lnTo>
                  <a:pt x="13296" y="0"/>
                </a:lnTo>
                <a:close/>
              </a:path>
              <a:path w="223519" h="368934">
                <a:moveTo>
                  <a:pt x="65836" y="0"/>
                </a:moveTo>
                <a:lnTo>
                  <a:pt x="52539" y="0"/>
                </a:lnTo>
                <a:lnTo>
                  <a:pt x="52539" y="368427"/>
                </a:lnTo>
                <a:lnTo>
                  <a:pt x="65836" y="368427"/>
                </a:lnTo>
                <a:lnTo>
                  <a:pt x="65836" y="0"/>
                </a:lnTo>
                <a:close/>
              </a:path>
              <a:path w="223519" h="368934">
                <a:moveTo>
                  <a:pt x="118364" y="0"/>
                </a:moveTo>
                <a:lnTo>
                  <a:pt x="105067" y="0"/>
                </a:lnTo>
                <a:lnTo>
                  <a:pt x="105067" y="368427"/>
                </a:lnTo>
                <a:lnTo>
                  <a:pt x="118364" y="368427"/>
                </a:lnTo>
                <a:lnTo>
                  <a:pt x="118364" y="0"/>
                </a:lnTo>
                <a:close/>
              </a:path>
              <a:path w="223519" h="368934">
                <a:moveTo>
                  <a:pt x="170853" y="0"/>
                </a:moveTo>
                <a:lnTo>
                  <a:pt x="157556" y="0"/>
                </a:lnTo>
                <a:lnTo>
                  <a:pt x="157556" y="368427"/>
                </a:lnTo>
                <a:lnTo>
                  <a:pt x="170853" y="368427"/>
                </a:lnTo>
                <a:lnTo>
                  <a:pt x="170853" y="0"/>
                </a:lnTo>
                <a:close/>
              </a:path>
              <a:path w="223519" h="368934">
                <a:moveTo>
                  <a:pt x="223380" y="0"/>
                </a:moveTo>
                <a:lnTo>
                  <a:pt x="210083" y="0"/>
                </a:lnTo>
                <a:lnTo>
                  <a:pt x="210083" y="368427"/>
                </a:lnTo>
                <a:lnTo>
                  <a:pt x="223380" y="368427"/>
                </a:lnTo>
                <a:lnTo>
                  <a:pt x="22338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2" name="bg object 132"/>
          <p:cNvSpPr/>
          <p:nvPr/>
        </p:nvSpPr>
        <p:spPr>
          <a:xfrm>
            <a:off x="13150961" y="8199218"/>
            <a:ext cx="344170" cy="2087880"/>
          </a:xfrm>
          <a:custGeom>
            <a:avLst/>
            <a:gdLst/>
            <a:ahLst/>
            <a:cxnLst/>
            <a:rect l="l" t="t" r="r" b="b"/>
            <a:pathLst>
              <a:path w="344169" h="2087879">
                <a:moveTo>
                  <a:pt x="343669" y="2087780"/>
                </a:moveTo>
                <a:lnTo>
                  <a:pt x="0" y="2087780"/>
                </a:lnTo>
                <a:lnTo>
                  <a:pt x="0" y="418422"/>
                </a:lnTo>
                <a:lnTo>
                  <a:pt x="51944" y="418422"/>
                </a:lnTo>
                <a:lnTo>
                  <a:pt x="171834" y="0"/>
                </a:lnTo>
                <a:lnTo>
                  <a:pt x="291724" y="418422"/>
                </a:lnTo>
                <a:lnTo>
                  <a:pt x="343669" y="418422"/>
                </a:lnTo>
                <a:lnTo>
                  <a:pt x="343669" y="2087780"/>
                </a:lnTo>
                <a:close/>
              </a:path>
            </a:pathLst>
          </a:custGeom>
          <a:solidFill>
            <a:srgbClr val="D4CD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3" name="bg object 133"/>
          <p:cNvSpPr/>
          <p:nvPr/>
        </p:nvSpPr>
        <p:spPr>
          <a:xfrm>
            <a:off x="12212262" y="8491796"/>
            <a:ext cx="1835785" cy="1790700"/>
          </a:xfrm>
          <a:custGeom>
            <a:avLst/>
            <a:gdLst/>
            <a:ahLst/>
            <a:cxnLst/>
            <a:rect l="l" t="t" r="r" b="b"/>
            <a:pathLst>
              <a:path w="1835784" h="1790700">
                <a:moveTo>
                  <a:pt x="1109927" y="1777999"/>
                </a:moveTo>
                <a:lnTo>
                  <a:pt x="725578" y="1777999"/>
                </a:lnTo>
                <a:lnTo>
                  <a:pt x="581896" y="1727199"/>
                </a:lnTo>
                <a:lnTo>
                  <a:pt x="479662" y="1689099"/>
                </a:lnTo>
                <a:lnTo>
                  <a:pt x="446984" y="1663699"/>
                </a:lnTo>
                <a:lnTo>
                  <a:pt x="415081" y="1650999"/>
                </a:lnTo>
                <a:lnTo>
                  <a:pt x="383952" y="1625599"/>
                </a:lnTo>
                <a:lnTo>
                  <a:pt x="353700" y="1600199"/>
                </a:lnTo>
                <a:lnTo>
                  <a:pt x="324428" y="1574799"/>
                </a:lnTo>
                <a:lnTo>
                  <a:pt x="268820" y="1523999"/>
                </a:lnTo>
                <a:lnTo>
                  <a:pt x="232875" y="1485899"/>
                </a:lnTo>
                <a:lnTo>
                  <a:pt x="199352" y="1447799"/>
                </a:lnTo>
                <a:lnTo>
                  <a:pt x="168289" y="1409699"/>
                </a:lnTo>
                <a:lnTo>
                  <a:pt x="139725" y="1371599"/>
                </a:lnTo>
                <a:lnTo>
                  <a:pt x="113698" y="1320799"/>
                </a:lnTo>
                <a:lnTo>
                  <a:pt x="90247" y="1282699"/>
                </a:lnTo>
                <a:lnTo>
                  <a:pt x="69410" y="1231899"/>
                </a:lnTo>
                <a:lnTo>
                  <a:pt x="51227" y="1193799"/>
                </a:lnTo>
                <a:lnTo>
                  <a:pt x="35735" y="1142999"/>
                </a:lnTo>
                <a:lnTo>
                  <a:pt x="22973" y="1092199"/>
                </a:lnTo>
                <a:lnTo>
                  <a:pt x="12980" y="1041399"/>
                </a:lnTo>
                <a:lnTo>
                  <a:pt x="5794" y="990599"/>
                </a:lnTo>
                <a:lnTo>
                  <a:pt x="1455" y="939799"/>
                </a:lnTo>
                <a:lnTo>
                  <a:pt x="0" y="888999"/>
                </a:lnTo>
                <a:lnTo>
                  <a:pt x="1454" y="838199"/>
                </a:lnTo>
                <a:lnTo>
                  <a:pt x="5792" y="787399"/>
                </a:lnTo>
                <a:lnTo>
                  <a:pt x="12976" y="736599"/>
                </a:lnTo>
                <a:lnTo>
                  <a:pt x="22966" y="685799"/>
                </a:lnTo>
                <a:lnTo>
                  <a:pt x="35726" y="647699"/>
                </a:lnTo>
                <a:lnTo>
                  <a:pt x="51215" y="596899"/>
                </a:lnTo>
                <a:lnTo>
                  <a:pt x="69396" y="546099"/>
                </a:lnTo>
                <a:lnTo>
                  <a:pt x="90231" y="507999"/>
                </a:lnTo>
                <a:lnTo>
                  <a:pt x="113682" y="457199"/>
                </a:lnTo>
                <a:lnTo>
                  <a:pt x="139709" y="419099"/>
                </a:lnTo>
                <a:lnTo>
                  <a:pt x="168275" y="368299"/>
                </a:lnTo>
                <a:lnTo>
                  <a:pt x="199341" y="330199"/>
                </a:lnTo>
                <a:lnTo>
                  <a:pt x="232869" y="292099"/>
                </a:lnTo>
                <a:lnTo>
                  <a:pt x="268820" y="253999"/>
                </a:lnTo>
                <a:lnTo>
                  <a:pt x="306832" y="215899"/>
                </a:lnTo>
                <a:lnTo>
                  <a:pt x="346503" y="190499"/>
                </a:lnTo>
                <a:lnTo>
                  <a:pt x="387740" y="152399"/>
                </a:lnTo>
                <a:lnTo>
                  <a:pt x="430448" y="126999"/>
                </a:lnTo>
                <a:lnTo>
                  <a:pt x="474535" y="101599"/>
                </a:lnTo>
                <a:lnTo>
                  <a:pt x="519906" y="76199"/>
                </a:lnTo>
                <a:lnTo>
                  <a:pt x="566467" y="63499"/>
                </a:lnTo>
                <a:lnTo>
                  <a:pt x="614125" y="38099"/>
                </a:lnTo>
                <a:lnTo>
                  <a:pt x="712354" y="12699"/>
                </a:lnTo>
                <a:lnTo>
                  <a:pt x="762738" y="12699"/>
                </a:lnTo>
                <a:lnTo>
                  <a:pt x="813843" y="0"/>
                </a:lnTo>
                <a:lnTo>
                  <a:pt x="1072921" y="0"/>
                </a:lnTo>
                <a:lnTo>
                  <a:pt x="1221483" y="38099"/>
                </a:lnTo>
                <a:lnTo>
                  <a:pt x="1269121" y="63499"/>
                </a:lnTo>
                <a:lnTo>
                  <a:pt x="1315663" y="76199"/>
                </a:lnTo>
                <a:lnTo>
                  <a:pt x="1361015" y="101599"/>
                </a:lnTo>
                <a:lnTo>
                  <a:pt x="1405085" y="126999"/>
                </a:lnTo>
                <a:lnTo>
                  <a:pt x="1447779" y="152399"/>
                </a:lnTo>
                <a:lnTo>
                  <a:pt x="1489005" y="190499"/>
                </a:lnTo>
                <a:lnTo>
                  <a:pt x="1528668" y="215899"/>
                </a:lnTo>
                <a:lnTo>
                  <a:pt x="821864" y="215899"/>
                </a:lnTo>
                <a:lnTo>
                  <a:pt x="793154" y="228599"/>
                </a:lnTo>
                <a:lnTo>
                  <a:pt x="764609" y="228599"/>
                </a:lnTo>
                <a:lnTo>
                  <a:pt x="736326" y="241299"/>
                </a:lnTo>
                <a:lnTo>
                  <a:pt x="708406" y="241299"/>
                </a:lnTo>
                <a:lnTo>
                  <a:pt x="653654" y="266699"/>
                </a:lnTo>
                <a:lnTo>
                  <a:pt x="600727" y="292099"/>
                </a:lnTo>
                <a:lnTo>
                  <a:pt x="550003" y="317499"/>
                </a:lnTo>
                <a:lnTo>
                  <a:pt x="501827" y="355599"/>
                </a:lnTo>
                <a:lnTo>
                  <a:pt x="478825" y="368299"/>
                </a:lnTo>
                <a:lnTo>
                  <a:pt x="456545" y="393699"/>
                </a:lnTo>
                <a:lnTo>
                  <a:pt x="509449" y="444499"/>
                </a:lnTo>
                <a:lnTo>
                  <a:pt x="402957" y="444499"/>
                </a:lnTo>
                <a:lnTo>
                  <a:pt x="365925" y="482599"/>
                </a:lnTo>
                <a:lnTo>
                  <a:pt x="332801" y="533399"/>
                </a:lnTo>
                <a:lnTo>
                  <a:pt x="303815" y="584199"/>
                </a:lnTo>
                <a:lnTo>
                  <a:pt x="279196" y="634999"/>
                </a:lnTo>
                <a:lnTo>
                  <a:pt x="259111" y="685799"/>
                </a:lnTo>
                <a:lnTo>
                  <a:pt x="243724" y="736599"/>
                </a:lnTo>
                <a:lnTo>
                  <a:pt x="237817" y="774699"/>
                </a:lnTo>
                <a:lnTo>
                  <a:pt x="233133" y="800099"/>
                </a:lnTo>
                <a:lnTo>
                  <a:pt x="229671" y="825499"/>
                </a:lnTo>
                <a:lnTo>
                  <a:pt x="227432" y="850899"/>
                </a:lnTo>
                <a:lnTo>
                  <a:pt x="1834407" y="850899"/>
                </a:lnTo>
                <a:lnTo>
                  <a:pt x="1835498" y="888999"/>
                </a:lnTo>
                <a:lnTo>
                  <a:pt x="1834407" y="927099"/>
                </a:lnTo>
                <a:lnTo>
                  <a:pt x="227432" y="927099"/>
                </a:lnTo>
                <a:lnTo>
                  <a:pt x="229670" y="952499"/>
                </a:lnTo>
                <a:lnTo>
                  <a:pt x="233130" y="990599"/>
                </a:lnTo>
                <a:lnTo>
                  <a:pt x="237813" y="1015999"/>
                </a:lnTo>
                <a:lnTo>
                  <a:pt x="243720" y="1041399"/>
                </a:lnTo>
                <a:lnTo>
                  <a:pt x="250825" y="1066799"/>
                </a:lnTo>
                <a:lnTo>
                  <a:pt x="259105" y="1104899"/>
                </a:lnTo>
                <a:lnTo>
                  <a:pt x="279190" y="1155699"/>
                </a:lnTo>
                <a:lnTo>
                  <a:pt x="303809" y="1206499"/>
                </a:lnTo>
                <a:lnTo>
                  <a:pt x="332796" y="1257299"/>
                </a:lnTo>
                <a:lnTo>
                  <a:pt x="365922" y="1295399"/>
                </a:lnTo>
                <a:lnTo>
                  <a:pt x="383951" y="1320799"/>
                </a:lnTo>
                <a:lnTo>
                  <a:pt x="402957" y="1346199"/>
                </a:lnTo>
                <a:lnTo>
                  <a:pt x="507992" y="1346199"/>
                </a:lnTo>
                <a:lnTo>
                  <a:pt x="456691" y="1396999"/>
                </a:lnTo>
                <a:lnTo>
                  <a:pt x="456545" y="1396999"/>
                </a:lnTo>
                <a:lnTo>
                  <a:pt x="478832" y="1409699"/>
                </a:lnTo>
                <a:lnTo>
                  <a:pt x="501842" y="1435099"/>
                </a:lnTo>
                <a:lnTo>
                  <a:pt x="525577" y="1447799"/>
                </a:lnTo>
                <a:lnTo>
                  <a:pt x="550035" y="1460499"/>
                </a:lnTo>
                <a:lnTo>
                  <a:pt x="575130" y="1485899"/>
                </a:lnTo>
                <a:lnTo>
                  <a:pt x="600777" y="1498599"/>
                </a:lnTo>
                <a:lnTo>
                  <a:pt x="653722" y="1523999"/>
                </a:lnTo>
                <a:lnTo>
                  <a:pt x="680927" y="1523999"/>
                </a:lnTo>
                <a:lnTo>
                  <a:pt x="736424" y="1549399"/>
                </a:lnTo>
                <a:lnTo>
                  <a:pt x="764716" y="1549399"/>
                </a:lnTo>
                <a:lnTo>
                  <a:pt x="793272" y="1562099"/>
                </a:lnTo>
                <a:lnTo>
                  <a:pt x="850875" y="1562099"/>
                </a:lnTo>
                <a:lnTo>
                  <a:pt x="879922" y="1574799"/>
                </a:lnTo>
                <a:lnTo>
                  <a:pt x="1511079" y="1574799"/>
                </a:lnTo>
                <a:lnTo>
                  <a:pt x="1481810" y="1600199"/>
                </a:lnTo>
                <a:lnTo>
                  <a:pt x="1451561" y="1625599"/>
                </a:lnTo>
                <a:lnTo>
                  <a:pt x="1420435" y="1650999"/>
                </a:lnTo>
                <a:lnTo>
                  <a:pt x="1388533" y="1663699"/>
                </a:lnTo>
                <a:lnTo>
                  <a:pt x="1355855" y="1689099"/>
                </a:lnTo>
                <a:lnTo>
                  <a:pt x="1253619" y="1727199"/>
                </a:lnTo>
                <a:lnTo>
                  <a:pt x="1109927" y="1777999"/>
                </a:lnTo>
                <a:close/>
              </a:path>
              <a:path w="1835784" h="1790700">
                <a:moveTo>
                  <a:pt x="955575" y="800099"/>
                </a:moveTo>
                <a:lnTo>
                  <a:pt x="879776" y="800099"/>
                </a:lnTo>
                <a:lnTo>
                  <a:pt x="879776" y="215899"/>
                </a:lnTo>
                <a:lnTo>
                  <a:pt x="955575" y="215899"/>
                </a:lnTo>
                <a:lnTo>
                  <a:pt x="955575" y="800099"/>
                </a:lnTo>
                <a:close/>
              </a:path>
              <a:path w="1835784" h="1790700">
                <a:moveTo>
                  <a:pt x="1062068" y="800099"/>
                </a:moveTo>
                <a:lnTo>
                  <a:pt x="955575" y="800099"/>
                </a:lnTo>
                <a:lnTo>
                  <a:pt x="1378806" y="393699"/>
                </a:lnTo>
                <a:lnTo>
                  <a:pt x="1356526" y="368299"/>
                </a:lnTo>
                <a:lnTo>
                  <a:pt x="1333524" y="355599"/>
                </a:lnTo>
                <a:lnTo>
                  <a:pt x="1309798" y="330199"/>
                </a:lnTo>
                <a:lnTo>
                  <a:pt x="1285348" y="317499"/>
                </a:lnTo>
                <a:lnTo>
                  <a:pt x="1260261" y="304799"/>
                </a:lnTo>
                <a:lnTo>
                  <a:pt x="1234624" y="292099"/>
                </a:lnTo>
                <a:lnTo>
                  <a:pt x="1181697" y="266699"/>
                </a:lnTo>
                <a:lnTo>
                  <a:pt x="1126945" y="241299"/>
                </a:lnTo>
                <a:lnTo>
                  <a:pt x="1099025" y="241299"/>
                </a:lnTo>
                <a:lnTo>
                  <a:pt x="1070742" y="228599"/>
                </a:lnTo>
                <a:lnTo>
                  <a:pt x="1042197" y="228599"/>
                </a:lnTo>
                <a:lnTo>
                  <a:pt x="1013487" y="215899"/>
                </a:lnTo>
                <a:lnTo>
                  <a:pt x="1528668" y="215899"/>
                </a:lnTo>
                <a:lnTo>
                  <a:pt x="1566677" y="253999"/>
                </a:lnTo>
                <a:lnTo>
                  <a:pt x="1602629" y="292099"/>
                </a:lnTo>
                <a:lnTo>
                  <a:pt x="1636156" y="330199"/>
                </a:lnTo>
                <a:lnTo>
                  <a:pt x="1667223" y="368299"/>
                </a:lnTo>
                <a:lnTo>
                  <a:pt x="1695788" y="419099"/>
                </a:lnTo>
                <a:lnTo>
                  <a:pt x="1713140" y="444499"/>
                </a:lnTo>
                <a:lnTo>
                  <a:pt x="1432395" y="444499"/>
                </a:lnTo>
                <a:lnTo>
                  <a:pt x="1062068" y="800099"/>
                </a:lnTo>
                <a:close/>
              </a:path>
              <a:path w="1835784" h="1790700">
                <a:moveTo>
                  <a:pt x="1009164" y="850899"/>
                </a:moveTo>
                <a:lnTo>
                  <a:pt x="826187" y="850899"/>
                </a:lnTo>
                <a:lnTo>
                  <a:pt x="402956" y="444499"/>
                </a:lnTo>
                <a:lnTo>
                  <a:pt x="509449" y="444499"/>
                </a:lnTo>
                <a:lnTo>
                  <a:pt x="879776" y="800099"/>
                </a:lnTo>
                <a:lnTo>
                  <a:pt x="1062068" y="800099"/>
                </a:lnTo>
                <a:lnTo>
                  <a:pt x="1009164" y="850899"/>
                </a:lnTo>
                <a:close/>
              </a:path>
              <a:path w="1835784" h="1790700">
                <a:moveTo>
                  <a:pt x="1834407" y="850899"/>
                </a:moveTo>
                <a:lnTo>
                  <a:pt x="1608248" y="850899"/>
                </a:lnTo>
                <a:lnTo>
                  <a:pt x="1605991" y="825499"/>
                </a:lnTo>
                <a:lnTo>
                  <a:pt x="1602512" y="800099"/>
                </a:lnTo>
                <a:lnTo>
                  <a:pt x="1597809" y="774699"/>
                </a:lnTo>
                <a:lnTo>
                  <a:pt x="1591883" y="736599"/>
                </a:lnTo>
                <a:lnTo>
                  <a:pt x="1584757" y="711199"/>
                </a:lnTo>
                <a:lnTo>
                  <a:pt x="1566981" y="660399"/>
                </a:lnTo>
                <a:lnTo>
                  <a:pt x="1544546" y="609599"/>
                </a:lnTo>
                <a:lnTo>
                  <a:pt x="1517700" y="558799"/>
                </a:lnTo>
                <a:lnTo>
                  <a:pt x="1486543" y="507999"/>
                </a:lnTo>
                <a:lnTo>
                  <a:pt x="1451421" y="457199"/>
                </a:lnTo>
                <a:lnTo>
                  <a:pt x="1432395" y="444499"/>
                </a:lnTo>
                <a:lnTo>
                  <a:pt x="1713140" y="444499"/>
                </a:lnTo>
                <a:lnTo>
                  <a:pt x="1721815" y="457199"/>
                </a:lnTo>
                <a:lnTo>
                  <a:pt x="1745266" y="507999"/>
                </a:lnTo>
                <a:lnTo>
                  <a:pt x="1766101" y="546099"/>
                </a:lnTo>
                <a:lnTo>
                  <a:pt x="1784282" y="596899"/>
                </a:lnTo>
                <a:lnTo>
                  <a:pt x="1799772" y="647699"/>
                </a:lnTo>
                <a:lnTo>
                  <a:pt x="1812531" y="685799"/>
                </a:lnTo>
                <a:lnTo>
                  <a:pt x="1822521" y="736599"/>
                </a:lnTo>
                <a:lnTo>
                  <a:pt x="1829705" y="787399"/>
                </a:lnTo>
                <a:lnTo>
                  <a:pt x="1834043" y="838199"/>
                </a:lnTo>
                <a:lnTo>
                  <a:pt x="1834407" y="850899"/>
                </a:lnTo>
                <a:close/>
              </a:path>
              <a:path w="1835784" h="1790700">
                <a:moveTo>
                  <a:pt x="507992" y="1346199"/>
                </a:moveTo>
                <a:lnTo>
                  <a:pt x="402957" y="1346199"/>
                </a:lnTo>
                <a:lnTo>
                  <a:pt x="826516" y="927099"/>
                </a:lnTo>
                <a:lnTo>
                  <a:pt x="1009164" y="927099"/>
                </a:lnTo>
                <a:lnTo>
                  <a:pt x="1060464" y="977899"/>
                </a:lnTo>
                <a:lnTo>
                  <a:pt x="879922" y="977899"/>
                </a:lnTo>
                <a:lnTo>
                  <a:pt x="507992" y="1346199"/>
                </a:lnTo>
                <a:close/>
              </a:path>
              <a:path w="1835784" h="1790700">
                <a:moveTo>
                  <a:pt x="1708802" y="1346199"/>
                </a:moveTo>
                <a:lnTo>
                  <a:pt x="1432395" y="1346199"/>
                </a:lnTo>
                <a:lnTo>
                  <a:pt x="1451422" y="1320799"/>
                </a:lnTo>
                <a:lnTo>
                  <a:pt x="1469473" y="1295399"/>
                </a:lnTo>
                <a:lnTo>
                  <a:pt x="1502643" y="1257299"/>
                </a:lnTo>
                <a:lnTo>
                  <a:pt x="1531674" y="1206499"/>
                </a:lnTo>
                <a:lnTo>
                  <a:pt x="1556336" y="1155699"/>
                </a:lnTo>
                <a:lnTo>
                  <a:pt x="1576463" y="1104899"/>
                </a:lnTo>
                <a:lnTo>
                  <a:pt x="1584763" y="1066799"/>
                </a:lnTo>
                <a:lnTo>
                  <a:pt x="1591888" y="1041399"/>
                </a:lnTo>
                <a:lnTo>
                  <a:pt x="1597813" y="1015999"/>
                </a:lnTo>
                <a:lnTo>
                  <a:pt x="1602515" y="990599"/>
                </a:lnTo>
                <a:lnTo>
                  <a:pt x="1605993" y="952499"/>
                </a:lnTo>
                <a:lnTo>
                  <a:pt x="1608248" y="927099"/>
                </a:lnTo>
                <a:lnTo>
                  <a:pt x="1834407" y="927099"/>
                </a:lnTo>
                <a:lnTo>
                  <a:pt x="1829705" y="990599"/>
                </a:lnTo>
                <a:lnTo>
                  <a:pt x="1822521" y="1041399"/>
                </a:lnTo>
                <a:lnTo>
                  <a:pt x="1812531" y="1092199"/>
                </a:lnTo>
                <a:lnTo>
                  <a:pt x="1799772" y="1142999"/>
                </a:lnTo>
                <a:lnTo>
                  <a:pt x="1784282" y="1193799"/>
                </a:lnTo>
                <a:lnTo>
                  <a:pt x="1766101" y="1231899"/>
                </a:lnTo>
                <a:lnTo>
                  <a:pt x="1745266" y="1282699"/>
                </a:lnTo>
                <a:lnTo>
                  <a:pt x="1721816" y="1320799"/>
                </a:lnTo>
                <a:lnTo>
                  <a:pt x="1708802" y="1346199"/>
                </a:lnTo>
                <a:close/>
              </a:path>
              <a:path w="1835784" h="1790700">
                <a:moveTo>
                  <a:pt x="955575" y="1574799"/>
                </a:moveTo>
                <a:lnTo>
                  <a:pt x="879922" y="1574799"/>
                </a:lnTo>
                <a:lnTo>
                  <a:pt x="879922" y="977899"/>
                </a:lnTo>
                <a:lnTo>
                  <a:pt x="955575" y="977899"/>
                </a:lnTo>
                <a:lnTo>
                  <a:pt x="955575" y="1574799"/>
                </a:lnTo>
                <a:close/>
              </a:path>
              <a:path w="1835784" h="1790700">
                <a:moveTo>
                  <a:pt x="1511079" y="1574799"/>
                </a:moveTo>
                <a:lnTo>
                  <a:pt x="955575" y="1574799"/>
                </a:lnTo>
                <a:lnTo>
                  <a:pt x="984613" y="1562099"/>
                </a:lnTo>
                <a:lnTo>
                  <a:pt x="1042197" y="1562099"/>
                </a:lnTo>
                <a:lnTo>
                  <a:pt x="1070742" y="1549399"/>
                </a:lnTo>
                <a:lnTo>
                  <a:pt x="1099025" y="1549399"/>
                </a:lnTo>
                <a:lnTo>
                  <a:pt x="1154502" y="1523999"/>
                </a:lnTo>
                <a:lnTo>
                  <a:pt x="1181697" y="1523999"/>
                </a:lnTo>
                <a:lnTo>
                  <a:pt x="1234624" y="1498599"/>
                </a:lnTo>
                <a:lnTo>
                  <a:pt x="1260261" y="1485899"/>
                </a:lnTo>
                <a:lnTo>
                  <a:pt x="1285348" y="1460499"/>
                </a:lnTo>
                <a:lnTo>
                  <a:pt x="1309797" y="1447799"/>
                </a:lnTo>
                <a:lnTo>
                  <a:pt x="1333524" y="1435099"/>
                </a:lnTo>
                <a:lnTo>
                  <a:pt x="1356526" y="1409699"/>
                </a:lnTo>
                <a:lnTo>
                  <a:pt x="1378806" y="1396999"/>
                </a:lnTo>
                <a:lnTo>
                  <a:pt x="955575" y="977899"/>
                </a:lnTo>
                <a:lnTo>
                  <a:pt x="1060464" y="977899"/>
                </a:lnTo>
                <a:lnTo>
                  <a:pt x="1432395" y="1346199"/>
                </a:lnTo>
                <a:lnTo>
                  <a:pt x="1708802" y="1346199"/>
                </a:lnTo>
                <a:lnTo>
                  <a:pt x="1667223" y="1409699"/>
                </a:lnTo>
                <a:lnTo>
                  <a:pt x="1636157" y="1447799"/>
                </a:lnTo>
                <a:lnTo>
                  <a:pt x="1602629" y="1485899"/>
                </a:lnTo>
                <a:lnTo>
                  <a:pt x="1566677" y="1523999"/>
                </a:lnTo>
                <a:lnTo>
                  <a:pt x="1539368" y="1549399"/>
                </a:lnTo>
                <a:lnTo>
                  <a:pt x="1511079" y="1574799"/>
                </a:lnTo>
                <a:close/>
              </a:path>
              <a:path w="1835784" h="1790700">
                <a:moveTo>
                  <a:pt x="1035976" y="1790699"/>
                </a:moveTo>
                <a:lnTo>
                  <a:pt x="799521" y="1790699"/>
                </a:lnTo>
                <a:lnTo>
                  <a:pt x="799521" y="1777999"/>
                </a:lnTo>
                <a:lnTo>
                  <a:pt x="1035976" y="1777999"/>
                </a:lnTo>
                <a:lnTo>
                  <a:pt x="1035976" y="1790699"/>
                </a:lnTo>
                <a:close/>
              </a:path>
            </a:pathLst>
          </a:custGeom>
          <a:solidFill>
            <a:srgbClr val="042A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4" name="bg object 134"/>
          <p:cNvSpPr/>
          <p:nvPr/>
        </p:nvSpPr>
        <p:spPr>
          <a:xfrm>
            <a:off x="15119317" y="9853026"/>
            <a:ext cx="320040" cy="434975"/>
          </a:xfrm>
          <a:custGeom>
            <a:avLst/>
            <a:gdLst/>
            <a:ahLst/>
            <a:cxnLst/>
            <a:rect l="l" t="t" r="r" b="b"/>
            <a:pathLst>
              <a:path w="320040" h="434975">
                <a:moveTo>
                  <a:pt x="0" y="434403"/>
                </a:moveTo>
                <a:lnTo>
                  <a:pt x="319450" y="434403"/>
                </a:lnTo>
                <a:lnTo>
                  <a:pt x="319450" y="0"/>
                </a:lnTo>
                <a:lnTo>
                  <a:pt x="0" y="0"/>
                </a:lnTo>
                <a:lnTo>
                  <a:pt x="0" y="434403"/>
                </a:lnTo>
                <a:close/>
              </a:path>
            </a:pathLst>
          </a:custGeom>
          <a:solidFill>
            <a:srgbClr val="FE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5" name="bg object 135"/>
          <p:cNvSpPr/>
          <p:nvPr/>
        </p:nvSpPr>
        <p:spPr>
          <a:xfrm>
            <a:off x="12389345" y="7675930"/>
            <a:ext cx="424180" cy="2611755"/>
          </a:xfrm>
          <a:custGeom>
            <a:avLst/>
            <a:gdLst/>
            <a:ahLst/>
            <a:cxnLst/>
            <a:rect l="l" t="t" r="r" b="b"/>
            <a:pathLst>
              <a:path w="424179" h="2611754">
                <a:moveTo>
                  <a:pt x="423824" y="229908"/>
                </a:moveTo>
                <a:lnTo>
                  <a:pt x="155956" y="229908"/>
                </a:lnTo>
                <a:lnTo>
                  <a:pt x="155956" y="163855"/>
                </a:lnTo>
                <a:lnTo>
                  <a:pt x="138239" y="163855"/>
                </a:lnTo>
                <a:lnTo>
                  <a:pt x="138239" y="229908"/>
                </a:lnTo>
                <a:lnTo>
                  <a:pt x="121615" y="229908"/>
                </a:lnTo>
                <a:lnTo>
                  <a:pt x="121615" y="163855"/>
                </a:lnTo>
                <a:lnTo>
                  <a:pt x="121615" y="0"/>
                </a:lnTo>
                <a:lnTo>
                  <a:pt x="103860" y="0"/>
                </a:lnTo>
                <a:lnTo>
                  <a:pt x="103860" y="163855"/>
                </a:lnTo>
                <a:lnTo>
                  <a:pt x="103860" y="229908"/>
                </a:lnTo>
                <a:lnTo>
                  <a:pt x="0" y="229908"/>
                </a:lnTo>
                <a:lnTo>
                  <a:pt x="0" y="2611501"/>
                </a:lnTo>
                <a:lnTo>
                  <a:pt x="423824" y="2611501"/>
                </a:lnTo>
                <a:lnTo>
                  <a:pt x="423824" y="229908"/>
                </a:lnTo>
                <a:close/>
              </a:path>
            </a:pathLst>
          </a:custGeom>
          <a:solidFill>
            <a:srgbClr val="4087C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6" name="bg object 136"/>
          <p:cNvSpPr/>
          <p:nvPr/>
        </p:nvSpPr>
        <p:spPr>
          <a:xfrm>
            <a:off x="12449403" y="8078380"/>
            <a:ext cx="310515" cy="885190"/>
          </a:xfrm>
          <a:custGeom>
            <a:avLst/>
            <a:gdLst/>
            <a:ahLst/>
            <a:cxnLst/>
            <a:rect l="l" t="t" r="r" b="b"/>
            <a:pathLst>
              <a:path w="310515" h="885190">
                <a:moveTo>
                  <a:pt x="310286" y="845845"/>
                </a:moveTo>
                <a:lnTo>
                  <a:pt x="0" y="845845"/>
                </a:lnTo>
                <a:lnTo>
                  <a:pt x="0" y="884834"/>
                </a:lnTo>
                <a:lnTo>
                  <a:pt x="310286" y="884834"/>
                </a:lnTo>
                <a:lnTo>
                  <a:pt x="310286" y="845845"/>
                </a:lnTo>
                <a:close/>
              </a:path>
              <a:path w="310515" h="885190">
                <a:moveTo>
                  <a:pt x="310286" y="725004"/>
                </a:moveTo>
                <a:lnTo>
                  <a:pt x="0" y="725004"/>
                </a:lnTo>
                <a:lnTo>
                  <a:pt x="0" y="763993"/>
                </a:lnTo>
                <a:lnTo>
                  <a:pt x="310286" y="763993"/>
                </a:lnTo>
                <a:lnTo>
                  <a:pt x="310286" y="725004"/>
                </a:lnTo>
                <a:close/>
              </a:path>
              <a:path w="310515" h="885190">
                <a:moveTo>
                  <a:pt x="310286" y="604164"/>
                </a:moveTo>
                <a:lnTo>
                  <a:pt x="0" y="604164"/>
                </a:lnTo>
                <a:lnTo>
                  <a:pt x="0" y="643153"/>
                </a:lnTo>
                <a:lnTo>
                  <a:pt x="310286" y="643153"/>
                </a:lnTo>
                <a:lnTo>
                  <a:pt x="310286" y="604164"/>
                </a:lnTo>
                <a:close/>
              </a:path>
              <a:path w="310515" h="885190">
                <a:moveTo>
                  <a:pt x="310286" y="483323"/>
                </a:moveTo>
                <a:lnTo>
                  <a:pt x="0" y="483323"/>
                </a:lnTo>
                <a:lnTo>
                  <a:pt x="0" y="522312"/>
                </a:lnTo>
                <a:lnTo>
                  <a:pt x="310286" y="522312"/>
                </a:lnTo>
                <a:lnTo>
                  <a:pt x="310286" y="483323"/>
                </a:lnTo>
                <a:close/>
              </a:path>
              <a:path w="310515" h="885190">
                <a:moveTo>
                  <a:pt x="310286" y="362521"/>
                </a:moveTo>
                <a:lnTo>
                  <a:pt x="0" y="362521"/>
                </a:lnTo>
                <a:lnTo>
                  <a:pt x="0" y="401510"/>
                </a:lnTo>
                <a:lnTo>
                  <a:pt x="310286" y="401510"/>
                </a:lnTo>
                <a:lnTo>
                  <a:pt x="310286" y="362521"/>
                </a:lnTo>
                <a:close/>
              </a:path>
              <a:path w="310515" h="885190">
                <a:moveTo>
                  <a:pt x="310286" y="241681"/>
                </a:moveTo>
                <a:lnTo>
                  <a:pt x="0" y="241681"/>
                </a:lnTo>
                <a:lnTo>
                  <a:pt x="0" y="280670"/>
                </a:lnTo>
                <a:lnTo>
                  <a:pt x="310286" y="280670"/>
                </a:lnTo>
                <a:lnTo>
                  <a:pt x="310286" y="241681"/>
                </a:lnTo>
                <a:close/>
              </a:path>
              <a:path w="310515" h="885190">
                <a:moveTo>
                  <a:pt x="310286" y="120840"/>
                </a:moveTo>
                <a:lnTo>
                  <a:pt x="0" y="120840"/>
                </a:lnTo>
                <a:lnTo>
                  <a:pt x="0" y="159829"/>
                </a:lnTo>
                <a:lnTo>
                  <a:pt x="310286" y="159829"/>
                </a:lnTo>
                <a:lnTo>
                  <a:pt x="310286" y="120840"/>
                </a:lnTo>
                <a:close/>
              </a:path>
              <a:path w="310515" h="885190">
                <a:moveTo>
                  <a:pt x="310286" y="0"/>
                </a:moveTo>
                <a:lnTo>
                  <a:pt x="0" y="0"/>
                </a:lnTo>
                <a:lnTo>
                  <a:pt x="0" y="38989"/>
                </a:lnTo>
                <a:lnTo>
                  <a:pt x="310286" y="38989"/>
                </a:lnTo>
                <a:lnTo>
                  <a:pt x="310286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7" name="bg object 137"/>
          <p:cNvSpPr/>
          <p:nvPr/>
        </p:nvSpPr>
        <p:spPr>
          <a:xfrm>
            <a:off x="13557085" y="6782993"/>
            <a:ext cx="591820" cy="3504565"/>
          </a:xfrm>
          <a:custGeom>
            <a:avLst/>
            <a:gdLst/>
            <a:ahLst/>
            <a:cxnLst/>
            <a:rect l="l" t="t" r="r" b="b"/>
            <a:pathLst>
              <a:path w="591819" h="3504565">
                <a:moveTo>
                  <a:pt x="591375" y="886587"/>
                </a:moveTo>
                <a:lnTo>
                  <a:pt x="489280" y="886587"/>
                </a:lnTo>
                <a:lnTo>
                  <a:pt x="489280" y="725271"/>
                </a:lnTo>
                <a:lnTo>
                  <a:pt x="420420" y="725271"/>
                </a:lnTo>
                <a:lnTo>
                  <a:pt x="420420" y="580478"/>
                </a:lnTo>
                <a:lnTo>
                  <a:pt x="274091" y="580478"/>
                </a:lnTo>
                <a:lnTo>
                  <a:pt x="274091" y="0"/>
                </a:lnTo>
                <a:lnTo>
                  <a:pt x="244830" y="0"/>
                </a:lnTo>
                <a:lnTo>
                  <a:pt x="244830" y="580478"/>
                </a:lnTo>
                <a:lnTo>
                  <a:pt x="167386" y="580478"/>
                </a:lnTo>
                <a:lnTo>
                  <a:pt x="167386" y="725271"/>
                </a:lnTo>
                <a:lnTo>
                  <a:pt x="98526" y="725271"/>
                </a:lnTo>
                <a:lnTo>
                  <a:pt x="98526" y="886587"/>
                </a:lnTo>
                <a:lnTo>
                  <a:pt x="0" y="886587"/>
                </a:lnTo>
                <a:lnTo>
                  <a:pt x="0" y="3504438"/>
                </a:lnTo>
                <a:lnTo>
                  <a:pt x="591375" y="3504438"/>
                </a:lnTo>
                <a:lnTo>
                  <a:pt x="591375" y="886587"/>
                </a:lnTo>
                <a:close/>
              </a:path>
            </a:pathLst>
          </a:custGeom>
          <a:solidFill>
            <a:srgbClr val="F6B42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8" name="bg object 138"/>
          <p:cNvSpPr/>
          <p:nvPr/>
        </p:nvSpPr>
        <p:spPr>
          <a:xfrm>
            <a:off x="11999989" y="8694303"/>
            <a:ext cx="344170" cy="1593215"/>
          </a:xfrm>
          <a:custGeom>
            <a:avLst/>
            <a:gdLst/>
            <a:ahLst/>
            <a:cxnLst/>
            <a:rect l="l" t="t" r="r" b="b"/>
            <a:pathLst>
              <a:path w="344170" h="1593215">
                <a:moveTo>
                  <a:pt x="343669" y="1592696"/>
                </a:moveTo>
                <a:lnTo>
                  <a:pt x="0" y="1592696"/>
                </a:lnTo>
                <a:lnTo>
                  <a:pt x="0" y="338911"/>
                </a:lnTo>
                <a:lnTo>
                  <a:pt x="51944" y="338911"/>
                </a:lnTo>
                <a:lnTo>
                  <a:pt x="171834" y="0"/>
                </a:lnTo>
                <a:lnTo>
                  <a:pt x="291724" y="338911"/>
                </a:lnTo>
                <a:lnTo>
                  <a:pt x="343669" y="338911"/>
                </a:lnTo>
                <a:lnTo>
                  <a:pt x="343669" y="1592696"/>
                </a:lnTo>
                <a:close/>
              </a:path>
            </a:pathLst>
          </a:custGeom>
          <a:solidFill>
            <a:srgbClr val="F6B42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39" name="bg object 13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25359" y="8915847"/>
            <a:ext cx="85040" cy="85577"/>
          </a:xfrm>
          <a:prstGeom prst="rect">
            <a:avLst/>
          </a:prstGeom>
        </p:spPr>
      </p:pic>
      <p:sp>
        <p:nvSpPr>
          <p:cNvPr id="140" name="bg object 140"/>
          <p:cNvSpPr/>
          <p:nvPr/>
        </p:nvSpPr>
        <p:spPr>
          <a:xfrm>
            <a:off x="14539405" y="8380882"/>
            <a:ext cx="580390" cy="1906905"/>
          </a:xfrm>
          <a:custGeom>
            <a:avLst/>
            <a:gdLst/>
            <a:ahLst/>
            <a:cxnLst/>
            <a:rect l="l" t="t" r="r" b="b"/>
            <a:pathLst>
              <a:path w="580390" h="1906904">
                <a:moveTo>
                  <a:pt x="579907" y="355650"/>
                </a:moveTo>
                <a:lnTo>
                  <a:pt x="91211" y="355650"/>
                </a:lnTo>
                <a:lnTo>
                  <a:pt x="91211" y="260388"/>
                </a:lnTo>
                <a:lnTo>
                  <a:pt x="80949" y="260388"/>
                </a:lnTo>
                <a:lnTo>
                  <a:pt x="80949" y="355650"/>
                </a:lnTo>
                <a:lnTo>
                  <a:pt x="57023" y="355650"/>
                </a:lnTo>
                <a:lnTo>
                  <a:pt x="57023" y="260388"/>
                </a:lnTo>
                <a:lnTo>
                  <a:pt x="57023" y="0"/>
                </a:lnTo>
                <a:lnTo>
                  <a:pt x="42379" y="0"/>
                </a:lnTo>
                <a:lnTo>
                  <a:pt x="42379" y="260388"/>
                </a:lnTo>
                <a:lnTo>
                  <a:pt x="42379" y="355650"/>
                </a:lnTo>
                <a:lnTo>
                  <a:pt x="0" y="355650"/>
                </a:lnTo>
                <a:lnTo>
                  <a:pt x="0" y="1906549"/>
                </a:lnTo>
                <a:lnTo>
                  <a:pt x="579907" y="1906549"/>
                </a:lnTo>
                <a:lnTo>
                  <a:pt x="579907" y="355650"/>
                </a:lnTo>
                <a:close/>
              </a:path>
            </a:pathLst>
          </a:custGeom>
          <a:solidFill>
            <a:srgbClr val="042A4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1" name="bg object 141"/>
          <p:cNvSpPr/>
          <p:nvPr/>
        </p:nvSpPr>
        <p:spPr>
          <a:xfrm>
            <a:off x="14870139" y="8801226"/>
            <a:ext cx="467359" cy="1485900"/>
          </a:xfrm>
          <a:custGeom>
            <a:avLst/>
            <a:gdLst/>
            <a:ahLst/>
            <a:cxnLst/>
            <a:rect l="l" t="t" r="r" b="b"/>
            <a:pathLst>
              <a:path w="467359" h="1485900">
                <a:moveTo>
                  <a:pt x="52641" y="1413738"/>
                </a:moveTo>
                <a:lnTo>
                  <a:pt x="0" y="1413738"/>
                </a:lnTo>
                <a:lnTo>
                  <a:pt x="0" y="1485785"/>
                </a:lnTo>
                <a:lnTo>
                  <a:pt x="52641" y="1485785"/>
                </a:lnTo>
                <a:lnTo>
                  <a:pt x="52641" y="1413738"/>
                </a:lnTo>
                <a:close/>
              </a:path>
              <a:path w="467359" h="1485900">
                <a:moveTo>
                  <a:pt x="52641" y="1305001"/>
                </a:moveTo>
                <a:lnTo>
                  <a:pt x="0" y="1305001"/>
                </a:lnTo>
                <a:lnTo>
                  <a:pt x="0" y="1380350"/>
                </a:lnTo>
                <a:lnTo>
                  <a:pt x="52641" y="1380350"/>
                </a:lnTo>
                <a:lnTo>
                  <a:pt x="52641" y="1305001"/>
                </a:lnTo>
                <a:close/>
              </a:path>
              <a:path w="467359" h="1485900">
                <a:moveTo>
                  <a:pt x="52641" y="1196289"/>
                </a:moveTo>
                <a:lnTo>
                  <a:pt x="0" y="1196289"/>
                </a:lnTo>
                <a:lnTo>
                  <a:pt x="0" y="1271638"/>
                </a:lnTo>
                <a:lnTo>
                  <a:pt x="52641" y="1271638"/>
                </a:lnTo>
                <a:lnTo>
                  <a:pt x="52641" y="1196289"/>
                </a:lnTo>
                <a:close/>
              </a:path>
              <a:path w="467359" h="1485900">
                <a:moveTo>
                  <a:pt x="52641" y="1087551"/>
                </a:moveTo>
                <a:lnTo>
                  <a:pt x="0" y="1087551"/>
                </a:lnTo>
                <a:lnTo>
                  <a:pt x="0" y="1162888"/>
                </a:lnTo>
                <a:lnTo>
                  <a:pt x="52641" y="1162888"/>
                </a:lnTo>
                <a:lnTo>
                  <a:pt x="52641" y="1087551"/>
                </a:lnTo>
                <a:close/>
              </a:path>
              <a:path w="467359" h="1485900">
                <a:moveTo>
                  <a:pt x="52641" y="978801"/>
                </a:moveTo>
                <a:lnTo>
                  <a:pt x="0" y="978801"/>
                </a:lnTo>
                <a:lnTo>
                  <a:pt x="0" y="1054150"/>
                </a:lnTo>
                <a:lnTo>
                  <a:pt x="52641" y="1054150"/>
                </a:lnTo>
                <a:lnTo>
                  <a:pt x="52641" y="978801"/>
                </a:lnTo>
                <a:close/>
              </a:path>
              <a:path w="467359" h="1485900">
                <a:moveTo>
                  <a:pt x="52641" y="870102"/>
                </a:moveTo>
                <a:lnTo>
                  <a:pt x="0" y="870102"/>
                </a:lnTo>
                <a:lnTo>
                  <a:pt x="0" y="945438"/>
                </a:lnTo>
                <a:lnTo>
                  <a:pt x="52641" y="945438"/>
                </a:lnTo>
                <a:lnTo>
                  <a:pt x="52641" y="870102"/>
                </a:lnTo>
                <a:close/>
              </a:path>
              <a:path w="467359" h="1485900">
                <a:moveTo>
                  <a:pt x="52641" y="761352"/>
                </a:moveTo>
                <a:lnTo>
                  <a:pt x="0" y="761352"/>
                </a:lnTo>
                <a:lnTo>
                  <a:pt x="0" y="836701"/>
                </a:lnTo>
                <a:lnTo>
                  <a:pt x="52641" y="836701"/>
                </a:lnTo>
                <a:lnTo>
                  <a:pt x="52641" y="761352"/>
                </a:lnTo>
                <a:close/>
              </a:path>
              <a:path w="467359" h="1485900">
                <a:moveTo>
                  <a:pt x="52641" y="652348"/>
                </a:moveTo>
                <a:lnTo>
                  <a:pt x="0" y="652348"/>
                </a:lnTo>
                <a:lnTo>
                  <a:pt x="0" y="727697"/>
                </a:lnTo>
                <a:lnTo>
                  <a:pt x="52641" y="727697"/>
                </a:lnTo>
                <a:lnTo>
                  <a:pt x="52641" y="652348"/>
                </a:lnTo>
                <a:close/>
              </a:path>
              <a:path w="467359" h="1485900">
                <a:moveTo>
                  <a:pt x="52641" y="543610"/>
                </a:moveTo>
                <a:lnTo>
                  <a:pt x="0" y="543610"/>
                </a:lnTo>
                <a:lnTo>
                  <a:pt x="0" y="618959"/>
                </a:lnTo>
                <a:lnTo>
                  <a:pt x="52641" y="618959"/>
                </a:lnTo>
                <a:lnTo>
                  <a:pt x="52641" y="543610"/>
                </a:lnTo>
                <a:close/>
              </a:path>
              <a:path w="467359" h="1485900">
                <a:moveTo>
                  <a:pt x="52641" y="434898"/>
                </a:moveTo>
                <a:lnTo>
                  <a:pt x="0" y="434898"/>
                </a:lnTo>
                <a:lnTo>
                  <a:pt x="0" y="510247"/>
                </a:lnTo>
                <a:lnTo>
                  <a:pt x="52641" y="510247"/>
                </a:lnTo>
                <a:lnTo>
                  <a:pt x="52641" y="434898"/>
                </a:lnTo>
                <a:close/>
              </a:path>
              <a:path w="467359" h="1485900">
                <a:moveTo>
                  <a:pt x="52641" y="326161"/>
                </a:moveTo>
                <a:lnTo>
                  <a:pt x="0" y="326161"/>
                </a:lnTo>
                <a:lnTo>
                  <a:pt x="0" y="401510"/>
                </a:lnTo>
                <a:lnTo>
                  <a:pt x="52641" y="401510"/>
                </a:lnTo>
                <a:lnTo>
                  <a:pt x="52641" y="326161"/>
                </a:lnTo>
                <a:close/>
              </a:path>
              <a:path w="467359" h="1485900">
                <a:moveTo>
                  <a:pt x="52641" y="217449"/>
                </a:moveTo>
                <a:lnTo>
                  <a:pt x="0" y="217449"/>
                </a:lnTo>
                <a:lnTo>
                  <a:pt x="0" y="292798"/>
                </a:lnTo>
                <a:lnTo>
                  <a:pt x="52641" y="292798"/>
                </a:lnTo>
                <a:lnTo>
                  <a:pt x="52641" y="217449"/>
                </a:lnTo>
                <a:close/>
              </a:path>
              <a:path w="467359" h="1485900">
                <a:moveTo>
                  <a:pt x="52641" y="108712"/>
                </a:moveTo>
                <a:lnTo>
                  <a:pt x="0" y="108712"/>
                </a:lnTo>
                <a:lnTo>
                  <a:pt x="0" y="184048"/>
                </a:lnTo>
                <a:lnTo>
                  <a:pt x="52641" y="184048"/>
                </a:lnTo>
                <a:lnTo>
                  <a:pt x="52641" y="108712"/>
                </a:lnTo>
                <a:close/>
              </a:path>
              <a:path w="467359" h="1485900">
                <a:moveTo>
                  <a:pt x="52641" y="0"/>
                </a:moveTo>
                <a:lnTo>
                  <a:pt x="0" y="0"/>
                </a:lnTo>
                <a:lnTo>
                  <a:pt x="0" y="75349"/>
                </a:lnTo>
                <a:lnTo>
                  <a:pt x="52641" y="75349"/>
                </a:lnTo>
                <a:lnTo>
                  <a:pt x="52641" y="0"/>
                </a:lnTo>
                <a:close/>
              </a:path>
              <a:path w="467359" h="1485900">
                <a:moveTo>
                  <a:pt x="115989" y="1413738"/>
                </a:moveTo>
                <a:lnTo>
                  <a:pt x="63347" y="1413738"/>
                </a:lnTo>
                <a:lnTo>
                  <a:pt x="63347" y="1485785"/>
                </a:lnTo>
                <a:lnTo>
                  <a:pt x="115989" y="1485785"/>
                </a:lnTo>
                <a:lnTo>
                  <a:pt x="115989" y="1413738"/>
                </a:lnTo>
                <a:close/>
              </a:path>
              <a:path w="467359" h="1485900">
                <a:moveTo>
                  <a:pt x="115989" y="1305001"/>
                </a:moveTo>
                <a:lnTo>
                  <a:pt x="63347" y="1305001"/>
                </a:lnTo>
                <a:lnTo>
                  <a:pt x="63347" y="1380350"/>
                </a:lnTo>
                <a:lnTo>
                  <a:pt x="115989" y="1380350"/>
                </a:lnTo>
                <a:lnTo>
                  <a:pt x="115989" y="1305001"/>
                </a:lnTo>
                <a:close/>
              </a:path>
              <a:path w="467359" h="1485900">
                <a:moveTo>
                  <a:pt x="115989" y="1196289"/>
                </a:moveTo>
                <a:lnTo>
                  <a:pt x="63347" y="1196289"/>
                </a:lnTo>
                <a:lnTo>
                  <a:pt x="63347" y="1271638"/>
                </a:lnTo>
                <a:lnTo>
                  <a:pt x="115989" y="1271638"/>
                </a:lnTo>
                <a:lnTo>
                  <a:pt x="115989" y="1196289"/>
                </a:lnTo>
                <a:close/>
              </a:path>
              <a:path w="467359" h="1485900">
                <a:moveTo>
                  <a:pt x="115989" y="1087551"/>
                </a:moveTo>
                <a:lnTo>
                  <a:pt x="63347" y="1087551"/>
                </a:lnTo>
                <a:lnTo>
                  <a:pt x="63347" y="1162888"/>
                </a:lnTo>
                <a:lnTo>
                  <a:pt x="115989" y="1162888"/>
                </a:lnTo>
                <a:lnTo>
                  <a:pt x="115989" y="1087551"/>
                </a:lnTo>
                <a:close/>
              </a:path>
              <a:path w="467359" h="1485900">
                <a:moveTo>
                  <a:pt x="115989" y="978801"/>
                </a:moveTo>
                <a:lnTo>
                  <a:pt x="63347" y="978801"/>
                </a:lnTo>
                <a:lnTo>
                  <a:pt x="63347" y="1054150"/>
                </a:lnTo>
                <a:lnTo>
                  <a:pt x="115989" y="1054150"/>
                </a:lnTo>
                <a:lnTo>
                  <a:pt x="115989" y="978801"/>
                </a:lnTo>
                <a:close/>
              </a:path>
              <a:path w="467359" h="1485900">
                <a:moveTo>
                  <a:pt x="115989" y="870102"/>
                </a:moveTo>
                <a:lnTo>
                  <a:pt x="63347" y="870102"/>
                </a:lnTo>
                <a:lnTo>
                  <a:pt x="63347" y="945438"/>
                </a:lnTo>
                <a:lnTo>
                  <a:pt x="115989" y="945438"/>
                </a:lnTo>
                <a:lnTo>
                  <a:pt x="115989" y="870102"/>
                </a:lnTo>
                <a:close/>
              </a:path>
              <a:path w="467359" h="1485900">
                <a:moveTo>
                  <a:pt x="115989" y="761352"/>
                </a:moveTo>
                <a:lnTo>
                  <a:pt x="63347" y="761352"/>
                </a:lnTo>
                <a:lnTo>
                  <a:pt x="63347" y="836701"/>
                </a:lnTo>
                <a:lnTo>
                  <a:pt x="115989" y="836701"/>
                </a:lnTo>
                <a:lnTo>
                  <a:pt x="115989" y="761352"/>
                </a:lnTo>
                <a:close/>
              </a:path>
              <a:path w="467359" h="1485900">
                <a:moveTo>
                  <a:pt x="115989" y="652348"/>
                </a:moveTo>
                <a:lnTo>
                  <a:pt x="63347" y="652348"/>
                </a:lnTo>
                <a:lnTo>
                  <a:pt x="63347" y="727697"/>
                </a:lnTo>
                <a:lnTo>
                  <a:pt x="115989" y="727697"/>
                </a:lnTo>
                <a:lnTo>
                  <a:pt x="115989" y="652348"/>
                </a:lnTo>
                <a:close/>
              </a:path>
              <a:path w="467359" h="1485900">
                <a:moveTo>
                  <a:pt x="115989" y="543610"/>
                </a:moveTo>
                <a:lnTo>
                  <a:pt x="63347" y="543610"/>
                </a:lnTo>
                <a:lnTo>
                  <a:pt x="63347" y="618959"/>
                </a:lnTo>
                <a:lnTo>
                  <a:pt x="115989" y="618959"/>
                </a:lnTo>
                <a:lnTo>
                  <a:pt x="115989" y="543610"/>
                </a:lnTo>
                <a:close/>
              </a:path>
              <a:path w="467359" h="1485900">
                <a:moveTo>
                  <a:pt x="115989" y="434898"/>
                </a:moveTo>
                <a:lnTo>
                  <a:pt x="63347" y="434898"/>
                </a:lnTo>
                <a:lnTo>
                  <a:pt x="63347" y="510247"/>
                </a:lnTo>
                <a:lnTo>
                  <a:pt x="115989" y="510247"/>
                </a:lnTo>
                <a:lnTo>
                  <a:pt x="115989" y="434898"/>
                </a:lnTo>
                <a:close/>
              </a:path>
              <a:path w="467359" h="1485900">
                <a:moveTo>
                  <a:pt x="115989" y="326161"/>
                </a:moveTo>
                <a:lnTo>
                  <a:pt x="63347" y="326161"/>
                </a:lnTo>
                <a:lnTo>
                  <a:pt x="63347" y="401510"/>
                </a:lnTo>
                <a:lnTo>
                  <a:pt x="115989" y="401510"/>
                </a:lnTo>
                <a:lnTo>
                  <a:pt x="115989" y="326161"/>
                </a:lnTo>
                <a:close/>
              </a:path>
              <a:path w="467359" h="1485900">
                <a:moveTo>
                  <a:pt x="115989" y="217449"/>
                </a:moveTo>
                <a:lnTo>
                  <a:pt x="63347" y="217449"/>
                </a:lnTo>
                <a:lnTo>
                  <a:pt x="63347" y="292798"/>
                </a:lnTo>
                <a:lnTo>
                  <a:pt x="115989" y="292798"/>
                </a:lnTo>
                <a:lnTo>
                  <a:pt x="115989" y="217449"/>
                </a:lnTo>
                <a:close/>
              </a:path>
              <a:path w="467359" h="1485900">
                <a:moveTo>
                  <a:pt x="115989" y="108712"/>
                </a:moveTo>
                <a:lnTo>
                  <a:pt x="63347" y="108712"/>
                </a:lnTo>
                <a:lnTo>
                  <a:pt x="63347" y="184048"/>
                </a:lnTo>
                <a:lnTo>
                  <a:pt x="115989" y="184048"/>
                </a:lnTo>
                <a:lnTo>
                  <a:pt x="115989" y="108712"/>
                </a:lnTo>
                <a:close/>
              </a:path>
              <a:path w="467359" h="1485900">
                <a:moveTo>
                  <a:pt x="115989" y="0"/>
                </a:moveTo>
                <a:lnTo>
                  <a:pt x="63347" y="0"/>
                </a:lnTo>
                <a:lnTo>
                  <a:pt x="63347" y="75349"/>
                </a:lnTo>
                <a:lnTo>
                  <a:pt x="115989" y="75349"/>
                </a:lnTo>
                <a:lnTo>
                  <a:pt x="115989" y="0"/>
                </a:lnTo>
                <a:close/>
              </a:path>
              <a:path w="467359" h="1485900">
                <a:moveTo>
                  <a:pt x="179324" y="1413738"/>
                </a:moveTo>
                <a:lnTo>
                  <a:pt x="126695" y="1413738"/>
                </a:lnTo>
                <a:lnTo>
                  <a:pt x="126695" y="1485785"/>
                </a:lnTo>
                <a:lnTo>
                  <a:pt x="179324" y="1485785"/>
                </a:lnTo>
                <a:lnTo>
                  <a:pt x="179324" y="1413738"/>
                </a:lnTo>
                <a:close/>
              </a:path>
              <a:path w="467359" h="1485900">
                <a:moveTo>
                  <a:pt x="179324" y="1305001"/>
                </a:moveTo>
                <a:lnTo>
                  <a:pt x="126695" y="1305001"/>
                </a:lnTo>
                <a:lnTo>
                  <a:pt x="126695" y="1380350"/>
                </a:lnTo>
                <a:lnTo>
                  <a:pt x="179324" y="1380350"/>
                </a:lnTo>
                <a:lnTo>
                  <a:pt x="179324" y="1305001"/>
                </a:lnTo>
                <a:close/>
              </a:path>
              <a:path w="467359" h="1485900">
                <a:moveTo>
                  <a:pt x="179324" y="1196289"/>
                </a:moveTo>
                <a:lnTo>
                  <a:pt x="126695" y="1196289"/>
                </a:lnTo>
                <a:lnTo>
                  <a:pt x="126695" y="1271638"/>
                </a:lnTo>
                <a:lnTo>
                  <a:pt x="179324" y="1271638"/>
                </a:lnTo>
                <a:lnTo>
                  <a:pt x="179324" y="1196289"/>
                </a:lnTo>
                <a:close/>
              </a:path>
              <a:path w="467359" h="1485900">
                <a:moveTo>
                  <a:pt x="179324" y="1087551"/>
                </a:moveTo>
                <a:lnTo>
                  <a:pt x="126695" y="1087551"/>
                </a:lnTo>
                <a:lnTo>
                  <a:pt x="126695" y="1162888"/>
                </a:lnTo>
                <a:lnTo>
                  <a:pt x="179324" y="1162888"/>
                </a:lnTo>
                <a:lnTo>
                  <a:pt x="179324" y="1087551"/>
                </a:lnTo>
                <a:close/>
              </a:path>
              <a:path w="467359" h="1485900">
                <a:moveTo>
                  <a:pt x="179324" y="978801"/>
                </a:moveTo>
                <a:lnTo>
                  <a:pt x="126695" y="978801"/>
                </a:lnTo>
                <a:lnTo>
                  <a:pt x="126695" y="1054150"/>
                </a:lnTo>
                <a:lnTo>
                  <a:pt x="179324" y="1054150"/>
                </a:lnTo>
                <a:lnTo>
                  <a:pt x="179324" y="978801"/>
                </a:lnTo>
                <a:close/>
              </a:path>
              <a:path w="467359" h="1485900">
                <a:moveTo>
                  <a:pt x="179324" y="870102"/>
                </a:moveTo>
                <a:lnTo>
                  <a:pt x="126695" y="870102"/>
                </a:lnTo>
                <a:lnTo>
                  <a:pt x="126695" y="945438"/>
                </a:lnTo>
                <a:lnTo>
                  <a:pt x="179324" y="945438"/>
                </a:lnTo>
                <a:lnTo>
                  <a:pt x="179324" y="870102"/>
                </a:lnTo>
                <a:close/>
              </a:path>
              <a:path w="467359" h="1485900">
                <a:moveTo>
                  <a:pt x="179324" y="761352"/>
                </a:moveTo>
                <a:lnTo>
                  <a:pt x="126695" y="761352"/>
                </a:lnTo>
                <a:lnTo>
                  <a:pt x="126695" y="836701"/>
                </a:lnTo>
                <a:lnTo>
                  <a:pt x="179324" y="836701"/>
                </a:lnTo>
                <a:lnTo>
                  <a:pt x="179324" y="761352"/>
                </a:lnTo>
                <a:close/>
              </a:path>
              <a:path w="467359" h="1485900">
                <a:moveTo>
                  <a:pt x="179324" y="652348"/>
                </a:moveTo>
                <a:lnTo>
                  <a:pt x="126695" y="652348"/>
                </a:lnTo>
                <a:lnTo>
                  <a:pt x="126695" y="727697"/>
                </a:lnTo>
                <a:lnTo>
                  <a:pt x="179324" y="727697"/>
                </a:lnTo>
                <a:lnTo>
                  <a:pt x="179324" y="652348"/>
                </a:lnTo>
                <a:close/>
              </a:path>
              <a:path w="467359" h="1485900">
                <a:moveTo>
                  <a:pt x="179324" y="543610"/>
                </a:moveTo>
                <a:lnTo>
                  <a:pt x="126695" y="543610"/>
                </a:lnTo>
                <a:lnTo>
                  <a:pt x="126695" y="618959"/>
                </a:lnTo>
                <a:lnTo>
                  <a:pt x="179324" y="618959"/>
                </a:lnTo>
                <a:lnTo>
                  <a:pt x="179324" y="543610"/>
                </a:lnTo>
                <a:close/>
              </a:path>
              <a:path w="467359" h="1485900">
                <a:moveTo>
                  <a:pt x="179324" y="434898"/>
                </a:moveTo>
                <a:lnTo>
                  <a:pt x="126695" y="434898"/>
                </a:lnTo>
                <a:lnTo>
                  <a:pt x="126695" y="510247"/>
                </a:lnTo>
                <a:lnTo>
                  <a:pt x="179324" y="510247"/>
                </a:lnTo>
                <a:lnTo>
                  <a:pt x="179324" y="434898"/>
                </a:lnTo>
                <a:close/>
              </a:path>
              <a:path w="467359" h="1485900">
                <a:moveTo>
                  <a:pt x="179324" y="326161"/>
                </a:moveTo>
                <a:lnTo>
                  <a:pt x="126695" y="326161"/>
                </a:lnTo>
                <a:lnTo>
                  <a:pt x="126695" y="401510"/>
                </a:lnTo>
                <a:lnTo>
                  <a:pt x="179324" y="401510"/>
                </a:lnTo>
                <a:lnTo>
                  <a:pt x="179324" y="326161"/>
                </a:lnTo>
                <a:close/>
              </a:path>
              <a:path w="467359" h="1485900">
                <a:moveTo>
                  <a:pt x="179324" y="217449"/>
                </a:moveTo>
                <a:lnTo>
                  <a:pt x="126695" y="217449"/>
                </a:lnTo>
                <a:lnTo>
                  <a:pt x="126695" y="292798"/>
                </a:lnTo>
                <a:lnTo>
                  <a:pt x="179324" y="292798"/>
                </a:lnTo>
                <a:lnTo>
                  <a:pt x="179324" y="217449"/>
                </a:lnTo>
                <a:close/>
              </a:path>
              <a:path w="467359" h="1485900">
                <a:moveTo>
                  <a:pt x="179324" y="108712"/>
                </a:moveTo>
                <a:lnTo>
                  <a:pt x="126695" y="108712"/>
                </a:lnTo>
                <a:lnTo>
                  <a:pt x="126695" y="184048"/>
                </a:lnTo>
                <a:lnTo>
                  <a:pt x="179324" y="184048"/>
                </a:lnTo>
                <a:lnTo>
                  <a:pt x="179324" y="108712"/>
                </a:lnTo>
                <a:close/>
              </a:path>
              <a:path w="467359" h="1485900">
                <a:moveTo>
                  <a:pt x="179324" y="0"/>
                </a:moveTo>
                <a:lnTo>
                  <a:pt x="126695" y="0"/>
                </a:lnTo>
                <a:lnTo>
                  <a:pt x="126695" y="75349"/>
                </a:lnTo>
                <a:lnTo>
                  <a:pt x="179324" y="75349"/>
                </a:lnTo>
                <a:lnTo>
                  <a:pt x="179324" y="0"/>
                </a:lnTo>
                <a:close/>
              </a:path>
              <a:path w="467359" h="1485900">
                <a:moveTo>
                  <a:pt x="340461" y="1464868"/>
                </a:moveTo>
                <a:lnTo>
                  <a:pt x="287820" y="1464868"/>
                </a:lnTo>
                <a:lnTo>
                  <a:pt x="287820" y="1485785"/>
                </a:lnTo>
                <a:lnTo>
                  <a:pt x="340461" y="1485785"/>
                </a:lnTo>
                <a:lnTo>
                  <a:pt x="340461" y="1464868"/>
                </a:lnTo>
                <a:close/>
              </a:path>
              <a:path w="467359" h="1485900">
                <a:moveTo>
                  <a:pt x="340461" y="1404899"/>
                </a:moveTo>
                <a:lnTo>
                  <a:pt x="287820" y="1404899"/>
                </a:lnTo>
                <a:lnTo>
                  <a:pt x="287820" y="1446441"/>
                </a:lnTo>
                <a:lnTo>
                  <a:pt x="340461" y="1446441"/>
                </a:lnTo>
                <a:lnTo>
                  <a:pt x="340461" y="1404899"/>
                </a:lnTo>
                <a:close/>
              </a:path>
              <a:path w="467359" h="1485900">
                <a:moveTo>
                  <a:pt x="340461" y="1344904"/>
                </a:moveTo>
                <a:lnTo>
                  <a:pt x="287820" y="1344904"/>
                </a:lnTo>
                <a:lnTo>
                  <a:pt x="287820" y="1386446"/>
                </a:lnTo>
                <a:lnTo>
                  <a:pt x="340461" y="1386446"/>
                </a:lnTo>
                <a:lnTo>
                  <a:pt x="340461" y="1344904"/>
                </a:lnTo>
                <a:close/>
              </a:path>
              <a:path w="467359" h="1485900">
                <a:moveTo>
                  <a:pt x="340461" y="1284897"/>
                </a:moveTo>
                <a:lnTo>
                  <a:pt x="287820" y="1284897"/>
                </a:lnTo>
                <a:lnTo>
                  <a:pt x="287820" y="1326451"/>
                </a:lnTo>
                <a:lnTo>
                  <a:pt x="340461" y="1326451"/>
                </a:lnTo>
                <a:lnTo>
                  <a:pt x="340461" y="1284897"/>
                </a:lnTo>
                <a:close/>
              </a:path>
              <a:path w="467359" h="1485900">
                <a:moveTo>
                  <a:pt x="340461" y="1224902"/>
                </a:moveTo>
                <a:lnTo>
                  <a:pt x="287820" y="1224902"/>
                </a:lnTo>
                <a:lnTo>
                  <a:pt x="287820" y="1266444"/>
                </a:lnTo>
                <a:lnTo>
                  <a:pt x="340461" y="1266444"/>
                </a:lnTo>
                <a:lnTo>
                  <a:pt x="340461" y="1224902"/>
                </a:lnTo>
                <a:close/>
              </a:path>
              <a:path w="467359" h="1485900">
                <a:moveTo>
                  <a:pt x="340461" y="1164907"/>
                </a:moveTo>
                <a:lnTo>
                  <a:pt x="287820" y="1164907"/>
                </a:lnTo>
                <a:lnTo>
                  <a:pt x="287820" y="1206449"/>
                </a:lnTo>
                <a:lnTo>
                  <a:pt x="340461" y="1206449"/>
                </a:lnTo>
                <a:lnTo>
                  <a:pt x="340461" y="1164907"/>
                </a:lnTo>
                <a:close/>
              </a:path>
              <a:path w="467359" h="1485900">
                <a:moveTo>
                  <a:pt x="403796" y="1464868"/>
                </a:moveTo>
                <a:lnTo>
                  <a:pt x="351167" y="1464868"/>
                </a:lnTo>
                <a:lnTo>
                  <a:pt x="351167" y="1485785"/>
                </a:lnTo>
                <a:lnTo>
                  <a:pt x="403796" y="1485785"/>
                </a:lnTo>
                <a:lnTo>
                  <a:pt x="403796" y="1464868"/>
                </a:lnTo>
                <a:close/>
              </a:path>
              <a:path w="467359" h="1485900">
                <a:moveTo>
                  <a:pt x="403809" y="1404899"/>
                </a:moveTo>
                <a:lnTo>
                  <a:pt x="351167" y="1404899"/>
                </a:lnTo>
                <a:lnTo>
                  <a:pt x="351167" y="1446441"/>
                </a:lnTo>
                <a:lnTo>
                  <a:pt x="403809" y="1446441"/>
                </a:lnTo>
                <a:lnTo>
                  <a:pt x="403809" y="1404899"/>
                </a:lnTo>
                <a:close/>
              </a:path>
              <a:path w="467359" h="1485900">
                <a:moveTo>
                  <a:pt x="403809" y="1344904"/>
                </a:moveTo>
                <a:lnTo>
                  <a:pt x="351167" y="1344904"/>
                </a:lnTo>
                <a:lnTo>
                  <a:pt x="351167" y="1386446"/>
                </a:lnTo>
                <a:lnTo>
                  <a:pt x="403809" y="1386446"/>
                </a:lnTo>
                <a:lnTo>
                  <a:pt x="403809" y="1344904"/>
                </a:lnTo>
                <a:close/>
              </a:path>
              <a:path w="467359" h="1485900">
                <a:moveTo>
                  <a:pt x="403809" y="1284897"/>
                </a:moveTo>
                <a:lnTo>
                  <a:pt x="351167" y="1284897"/>
                </a:lnTo>
                <a:lnTo>
                  <a:pt x="351167" y="1326451"/>
                </a:lnTo>
                <a:lnTo>
                  <a:pt x="403809" y="1326451"/>
                </a:lnTo>
                <a:lnTo>
                  <a:pt x="403809" y="1284897"/>
                </a:lnTo>
                <a:close/>
              </a:path>
              <a:path w="467359" h="1485900">
                <a:moveTo>
                  <a:pt x="403809" y="1224902"/>
                </a:moveTo>
                <a:lnTo>
                  <a:pt x="351167" y="1224902"/>
                </a:lnTo>
                <a:lnTo>
                  <a:pt x="351167" y="1266444"/>
                </a:lnTo>
                <a:lnTo>
                  <a:pt x="403809" y="1266444"/>
                </a:lnTo>
                <a:lnTo>
                  <a:pt x="403809" y="1224902"/>
                </a:lnTo>
                <a:close/>
              </a:path>
              <a:path w="467359" h="1485900">
                <a:moveTo>
                  <a:pt x="403809" y="1164907"/>
                </a:moveTo>
                <a:lnTo>
                  <a:pt x="351167" y="1164907"/>
                </a:lnTo>
                <a:lnTo>
                  <a:pt x="351167" y="1206449"/>
                </a:lnTo>
                <a:lnTo>
                  <a:pt x="403809" y="1206449"/>
                </a:lnTo>
                <a:lnTo>
                  <a:pt x="403809" y="1164907"/>
                </a:lnTo>
                <a:close/>
              </a:path>
              <a:path w="467359" h="1485900">
                <a:moveTo>
                  <a:pt x="467144" y="1464868"/>
                </a:moveTo>
                <a:lnTo>
                  <a:pt x="414502" y="1464868"/>
                </a:lnTo>
                <a:lnTo>
                  <a:pt x="414502" y="1485785"/>
                </a:lnTo>
                <a:lnTo>
                  <a:pt x="467144" y="1485785"/>
                </a:lnTo>
                <a:lnTo>
                  <a:pt x="467144" y="1464868"/>
                </a:lnTo>
                <a:close/>
              </a:path>
              <a:path w="467359" h="1485900">
                <a:moveTo>
                  <a:pt x="467144" y="1404899"/>
                </a:moveTo>
                <a:lnTo>
                  <a:pt x="414502" y="1404899"/>
                </a:lnTo>
                <a:lnTo>
                  <a:pt x="414502" y="1446441"/>
                </a:lnTo>
                <a:lnTo>
                  <a:pt x="467144" y="1446441"/>
                </a:lnTo>
                <a:lnTo>
                  <a:pt x="467144" y="1404899"/>
                </a:lnTo>
                <a:close/>
              </a:path>
              <a:path w="467359" h="1485900">
                <a:moveTo>
                  <a:pt x="467144" y="1344904"/>
                </a:moveTo>
                <a:lnTo>
                  <a:pt x="414502" y="1344904"/>
                </a:lnTo>
                <a:lnTo>
                  <a:pt x="414502" y="1386446"/>
                </a:lnTo>
                <a:lnTo>
                  <a:pt x="467144" y="1386446"/>
                </a:lnTo>
                <a:lnTo>
                  <a:pt x="467144" y="1344904"/>
                </a:lnTo>
                <a:close/>
              </a:path>
              <a:path w="467359" h="1485900">
                <a:moveTo>
                  <a:pt x="467144" y="1284897"/>
                </a:moveTo>
                <a:lnTo>
                  <a:pt x="414502" y="1284897"/>
                </a:lnTo>
                <a:lnTo>
                  <a:pt x="414502" y="1326451"/>
                </a:lnTo>
                <a:lnTo>
                  <a:pt x="467144" y="1326451"/>
                </a:lnTo>
                <a:lnTo>
                  <a:pt x="467144" y="1284897"/>
                </a:lnTo>
                <a:close/>
              </a:path>
              <a:path w="467359" h="1485900">
                <a:moveTo>
                  <a:pt x="467144" y="1224902"/>
                </a:moveTo>
                <a:lnTo>
                  <a:pt x="414502" y="1224902"/>
                </a:lnTo>
                <a:lnTo>
                  <a:pt x="414502" y="1266444"/>
                </a:lnTo>
                <a:lnTo>
                  <a:pt x="467144" y="1266444"/>
                </a:lnTo>
                <a:lnTo>
                  <a:pt x="467144" y="1224902"/>
                </a:lnTo>
                <a:close/>
              </a:path>
              <a:path w="467359" h="1485900">
                <a:moveTo>
                  <a:pt x="467144" y="1164907"/>
                </a:moveTo>
                <a:lnTo>
                  <a:pt x="414502" y="1164907"/>
                </a:lnTo>
                <a:lnTo>
                  <a:pt x="414502" y="1206449"/>
                </a:lnTo>
                <a:lnTo>
                  <a:pt x="467144" y="1206449"/>
                </a:lnTo>
                <a:lnTo>
                  <a:pt x="467144" y="1164907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2" name="bg object 142"/>
          <p:cNvSpPr/>
          <p:nvPr/>
        </p:nvSpPr>
        <p:spPr>
          <a:xfrm>
            <a:off x="13623945" y="7754487"/>
            <a:ext cx="30480" cy="2533015"/>
          </a:xfrm>
          <a:custGeom>
            <a:avLst/>
            <a:gdLst/>
            <a:ahLst/>
            <a:cxnLst/>
            <a:rect l="l" t="t" r="r" b="b"/>
            <a:pathLst>
              <a:path w="30480" h="2533015">
                <a:moveTo>
                  <a:pt x="30063" y="2532512"/>
                </a:moveTo>
                <a:lnTo>
                  <a:pt x="0" y="2532512"/>
                </a:lnTo>
                <a:lnTo>
                  <a:pt x="0" y="0"/>
                </a:lnTo>
                <a:lnTo>
                  <a:pt x="30063" y="0"/>
                </a:lnTo>
                <a:lnTo>
                  <a:pt x="30063" y="253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3" name="bg object 143"/>
          <p:cNvSpPr/>
          <p:nvPr/>
        </p:nvSpPr>
        <p:spPr>
          <a:xfrm>
            <a:off x="13766117" y="7754487"/>
            <a:ext cx="30480" cy="2533015"/>
          </a:xfrm>
          <a:custGeom>
            <a:avLst/>
            <a:gdLst/>
            <a:ahLst/>
            <a:cxnLst/>
            <a:rect l="l" t="t" r="r" b="b"/>
            <a:pathLst>
              <a:path w="30480" h="2533015">
                <a:moveTo>
                  <a:pt x="30063" y="2532512"/>
                </a:moveTo>
                <a:lnTo>
                  <a:pt x="0" y="2532512"/>
                </a:lnTo>
                <a:lnTo>
                  <a:pt x="0" y="0"/>
                </a:lnTo>
                <a:lnTo>
                  <a:pt x="30063" y="0"/>
                </a:lnTo>
                <a:lnTo>
                  <a:pt x="30063" y="253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4" name="bg object 144"/>
          <p:cNvSpPr/>
          <p:nvPr/>
        </p:nvSpPr>
        <p:spPr>
          <a:xfrm>
            <a:off x="13908254" y="7754487"/>
            <a:ext cx="30480" cy="2533015"/>
          </a:xfrm>
          <a:custGeom>
            <a:avLst/>
            <a:gdLst/>
            <a:ahLst/>
            <a:cxnLst/>
            <a:rect l="l" t="t" r="r" b="b"/>
            <a:pathLst>
              <a:path w="30480" h="2533015">
                <a:moveTo>
                  <a:pt x="30063" y="2532512"/>
                </a:moveTo>
                <a:lnTo>
                  <a:pt x="0" y="2532512"/>
                </a:lnTo>
                <a:lnTo>
                  <a:pt x="0" y="0"/>
                </a:lnTo>
                <a:lnTo>
                  <a:pt x="30063" y="0"/>
                </a:lnTo>
                <a:lnTo>
                  <a:pt x="30063" y="253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5" name="bg object 145"/>
          <p:cNvSpPr/>
          <p:nvPr/>
        </p:nvSpPr>
        <p:spPr>
          <a:xfrm>
            <a:off x="14050427" y="7754487"/>
            <a:ext cx="30480" cy="2533015"/>
          </a:xfrm>
          <a:custGeom>
            <a:avLst/>
            <a:gdLst/>
            <a:ahLst/>
            <a:cxnLst/>
            <a:rect l="l" t="t" r="r" b="b"/>
            <a:pathLst>
              <a:path w="30480" h="2533015">
                <a:moveTo>
                  <a:pt x="30063" y="2532512"/>
                </a:moveTo>
                <a:lnTo>
                  <a:pt x="0" y="2532512"/>
                </a:lnTo>
                <a:lnTo>
                  <a:pt x="0" y="0"/>
                </a:lnTo>
                <a:lnTo>
                  <a:pt x="30063" y="0"/>
                </a:lnTo>
                <a:lnTo>
                  <a:pt x="30063" y="253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6" name="bg object 146"/>
          <p:cNvSpPr/>
          <p:nvPr/>
        </p:nvSpPr>
        <p:spPr>
          <a:xfrm>
            <a:off x="12050357" y="9221507"/>
            <a:ext cx="243204" cy="127635"/>
          </a:xfrm>
          <a:custGeom>
            <a:avLst/>
            <a:gdLst/>
            <a:ahLst/>
            <a:cxnLst/>
            <a:rect l="l" t="t" r="r" b="b"/>
            <a:pathLst>
              <a:path w="243204" h="127634">
                <a:moveTo>
                  <a:pt x="71310" y="0"/>
                </a:moveTo>
                <a:lnTo>
                  <a:pt x="0" y="0"/>
                </a:lnTo>
                <a:lnTo>
                  <a:pt x="0" y="127342"/>
                </a:lnTo>
                <a:lnTo>
                  <a:pt x="71310" y="127342"/>
                </a:lnTo>
                <a:lnTo>
                  <a:pt x="71310" y="0"/>
                </a:lnTo>
                <a:close/>
              </a:path>
              <a:path w="243204" h="127634">
                <a:moveTo>
                  <a:pt x="157111" y="0"/>
                </a:moveTo>
                <a:lnTo>
                  <a:pt x="85813" y="0"/>
                </a:lnTo>
                <a:lnTo>
                  <a:pt x="85813" y="127342"/>
                </a:lnTo>
                <a:lnTo>
                  <a:pt x="157111" y="127342"/>
                </a:lnTo>
                <a:lnTo>
                  <a:pt x="157111" y="0"/>
                </a:lnTo>
                <a:close/>
              </a:path>
              <a:path w="243204" h="127634">
                <a:moveTo>
                  <a:pt x="242925" y="0"/>
                </a:moveTo>
                <a:lnTo>
                  <a:pt x="171615" y="0"/>
                </a:lnTo>
                <a:lnTo>
                  <a:pt x="171615" y="127342"/>
                </a:lnTo>
                <a:lnTo>
                  <a:pt x="242925" y="127342"/>
                </a:lnTo>
                <a:lnTo>
                  <a:pt x="242925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7" name="bg object 147"/>
          <p:cNvSpPr/>
          <p:nvPr/>
        </p:nvSpPr>
        <p:spPr>
          <a:xfrm>
            <a:off x="12050357" y="9405353"/>
            <a:ext cx="243204" cy="127635"/>
          </a:xfrm>
          <a:custGeom>
            <a:avLst/>
            <a:gdLst/>
            <a:ahLst/>
            <a:cxnLst/>
            <a:rect l="l" t="t" r="r" b="b"/>
            <a:pathLst>
              <a:path w="243204" h="127634">
                <a:moveTo>
                  <a:pt x="71310" y="0"/>
                </a:moveTo>
                <a:lnTo>
                  <a:pt x="0" y="0"/>
                </a:lnTo>
                <a:lnTo>
                  <a:pt x="0" y="127342"/>
                </a:lnTo>
                <a:lnTo>
                  <a:pt x="71310" y="127342"/>
                </a:lnTo>
                <a:lnTo>
                  <a:pt x="71310" y="0"/>
                </a:lnTo>
                <a:close/>
              </a:path>
              <a:path w="243204" h="127634">
                <a:moveTo>
                  <a:pt x="157111" y="0"/>
                </a:moveTo>
                <a:lnTo>
                  <a:pt x="85813" y="0"/>
                </a:lnTo>
                <a:lnTo>
                  <a:pt x="85813" y="127342"/>
                </a:lnTo>
                <a:lnTo>
                  <a:pt x="157111" y="127342"/>
                </a:lnTo>
                <a:lnTo>
                  <a:pt x="157111" y="0"/>
                </a:lnTo>
                <a:close/>
              </a:path>
              <a:path w="243204" h="127634">
                <a:moveTo>
                  <a:pt x="242925" y="0"/>
                </a:moveTo>
                <a:lnTo>
                  <a:pt x="171615" y="0"/>
                </a:lnTo>
                <a:lnTo>
                  <a:pt x="171615" y="127342"/>
                </a:lnTo>
                <a:lnTo>
                  <a:pt x="242925" y="127342"/>
                </a:lnTo>
                <a:lnTo>
                  <a:pt x="242925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48" name="bg object 14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050363" y="9589137"/>
            <a:ext cx="242921" cy="127342"/>
          </a:xfrm>
          <a:prstGeom prst="rect">
            <a:avLst/>
          </a:prstGeom>
        </p:spPr>
      </p:pic>
      <p:pic>
        <p:nvPicPr>
          <p:cNvPr id="149" name="bg object 14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050363" y="9772936"/>
            <a:ext cx="242921" cy="127343"/>
          </a:xfrm>
          <a:prstGeom prst="rect">
            <a:avLst/>
          </a:prstGeom>
        </p:spPr>
      </p:pic>
      <p:pic>
        <p:nvPicPr>
          <p:cNvPr id="150" name="bg object 15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50363" y="9956733"/>
            <a:ext cx="242921" cy="127342"/>
          </a:xfrm>
          <a:prstGeom prst="rect">
            <a:avLst/>
          </a:prstGeom>
        </p:spPr>
      </p:pic>
      <p:sp>
        <p:nvSpPr>
          <p:cNvPr id="151" name="bg object 151"/>
          <p:cNvSpPr/>
          <p:nvPr/>
        </p:nvSpPr>
        <p:spPr>
          <a:xfrm>
            <a:off x="12050357" y="10140568"/>
            <a:ext cx="243204" cy="127635"/>
          </a:xfrm>
          <a:custGeom>
            <a:avLst/>
            <a:gdLst/>
            <a:ahLst/>
            <a:cxnLst/>
            <a:rect l="l" t="t" r="r" b="b"/>
            <a:pathLst>
              <a:path w="243204" h="127634">
                <a:moveTo>
                  <a:pt x="71310" y="0"/>
                </a:moveTo>
                <a:lnTo>
                  <a:pt x="0" y="0"/>
                </a:lnTo>
                <a:lnTo>
                  <a:pt x="0" y="127342"/>
                </a:lnTo>
                <a:lnTo>
                  <a:pt x="71310" y="127342"/>
                </a:lnTo>
                <a:lnTo>
                  <a:pt x="71310" y="0"/>
                </a:lnTo>
                <a:close/>
              </a:path>
              <a:path w="243204" h="127634">
                <a:moveTo>
                  <a:pt x="157111" y="0"/>
                </a:moveTo>
                <a:lnTo>
                  <a:pt x="85813" y="0"/>
                </a:lnTo>
                <a:lnTo>
                  <a:pt x="85813" y="38735"/>
                </a:lnTo>
                <a:lnTo>
                  <a:pt x="157111" y="38735"/>
                </a:lnTo>
                <a:lnTo>
                  <a:pt x="157111" y="0"/>
                </a:lnTo>
                <a:close/>
              </a:path>
              <a:path w="243204" h="127634">
                <a:moveTo>
                  <a:pt x="242925" y="0"/>
                </a:moveTo>
                <a:lnTo>
                  <a:pt x="171615" y="0"/>
                </a:lnTo>
                <a:lnTo>
                  <a:pt x="171615" y="38735"/>
                </a:lnTo>
                <a:lnTo>
                  <a:pt x="242925" y="38735"/>
                </a:lnTo>
                <a:lnTo>
                  <a:pt x="242925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2" name="bg object 152"/>
          <p:cNvSpPr/>
          <p:nvPr/>
        </p:nvSpPr>
        <p:spPr>
          <a:xfrm>
            <a:off x="12065584" y="9346221"/>
            <a:ext cx="1071880" cy="941069"/>
          </a:xfrm>
          <a:custGeom>
            <a:avLst/>
            <a:gdLst/>
            <a:ahLst/>
            <a:cxnLst/>
            <a:rect l="l" t="t" r="r" b="b"/>
            <a:pathLst>
              <a:path w="1071880" h="941070">
                <a:moveTo>
                  <a:pt x="1071346" y="833081"/>
                </a:moveTo>
                <a:lnTo>
                  <a:pt x="0" y="833081"/>
                </a:lnTo>
                <a:lnTo>
                  <a:pt x="0" y="940790"/>
                </a:lnTo>
                <a:lnTo>
                  <a:pt x="1071346" y="940790"/>
                </a:lnTo>
                <a:lnTo>
                  <a:pt x="1071346" y="833081"/>
                </a:lnTo>
                <a:close/>
              </a:path>
              <a:path w="1071880" h="941070">
                <a:moveTo>
                  <a:pt x="1071346" y="797966"/>
                </a:moveTo>
                <a:lnTo>
                  <a:pt x="1069225" y="750735"/>
                </a:lnTo>
                <a:lnTo>
                  <a:pt x="1062977" y="704697"/>
                </a:lnTo>
                <a:lnTo>
                  <a:pt x="1052791" y="660006"/>
                </a:lnTo>
                <a:lnTo>
                  <a:pt x="1038860" y="616864"/>
                </a:lnTo>
                <a:lnTo>
                  <a:pt x="1021334" y="575449"/>
                </a:lnTo>
                <a:lnTo>
                  <a:pt x="1000429" y="535940"/>
                </a:lnTo>
                <a:lnTo>
                  <a:pt x="976312" y="498513"/>
                </a:lnTo>
                <a:lnTo>
                  <a:pt x="949172" y="463359"/>
                </a:lnTo>
                <a:lnTo>
                  <a:pt x="919175" y="430657"/>
                </a:lnTo>
                <a:lnTo>
                  <a:pt x="886523" y="400583"/>
                </a:lnTo>
                <a:lnTo>
                  <a:pt x="851395" y="373329"/>
                </a:lnTo>
                <a:lnTo>
                  <a:pt x="813968" y="349059"/>
                </a:lnTo>
                <a:lnTo>
                  <a:pt x="774420" y="327977"/>
                </a:lnTo>
                <a:lnTo>
                  <a:pt x="732942" y="310261"/>
                </a:lnTo>
                <a:lnTo>
                  <a:pt x="689711" y="296075"/>
                </a:lnTo>
                <a:lnTo>
                  <a:pt x="644918" y="285610"/>
                </a:lnTo>
                <a:lnTo>
                  <a:pt x="598728" y="279044"/>
                </a:lnTo>
                <a:lnTo>
                  <a:pt x="551345" y="276580"/>
                </a:lnTo>
                <a:lnTo>
                  <a:pt x="551345" y="154025"/>
                </a:lnTo>
                <a:lnTo>
                  <a:pt x="553212" y="154025"/>
                </a:lnTo>
                <a:lnTo>
                  <a:pt x="555002" y="154203"/>
                </a:lnTo>
                <a:lnTo>
                  <a:pt x="557009" y="154203"/>
                </a:lnTo>
                <a:lnTo>
                  <a:pt x="595452" y="145122"/>
                </a:lnTo>
                <a:lnTo>
                  <a:pt x="614984" y="131546"/>
                </a:lnTo>
                <a:lnTo>
                  <a:pt x="608596" y="132397"/>
                </a:lnTo>
                <a:lnTo>
                  <a:pt x="602208" y="132816"/>
                </a:lnTo>
                <a:lnTo>
                  <a:pt x="564451" y="126542"/>
                </a:lnTo>
                <a:lnTo>
                  <a:pt x="531990" y="106260"/>
                </a:lnTo>
                <a:lnTo>
                  <a:pt x="509803" y="75057"/>
                </a:lnTo>
                <a:lnTo>
                  <a:pt x="501294" y="37731"/>
                </a:lnTo>
                <a:lnTo>
                  <a:pt x="501332" y="31330"/>
                </a:lnTo>
                <a:lnTo>
                  <a:pt x="507771" y="0"/>
                </a:lnTo>
                <a:lnTo>
                  <a:pt x="504748" y="2120"/>
                </a:lnTo>
                <a:lnTo>
                  <a:pt x="478180" y="36766"/>
                </a:lnTo>
                <a:lnTo>
                  <a:pt x="471690" y="69037"/>
                </a:lnTo>
                <a:lnTo>
                  <a:pt x="471754" y="72707"/>
                </a:lnTo>
                <a:lnTo>
                  <a:pt x="482803" y="111264"/>
                </a:lnTo>
                <a:lnTo>
                  <a:pt x="513473" y="142354"/>
                </a:lnTo>
                <a:lnTo>
                  <a:pt x="520001" y="145719"/>
                </a:lnTo>
                <a:lnTo>
                  <a:pt x="520001" y="276466"/>
                </a:lnTo>
                <a:lnTo>
                  <a:pt x="472617" y="278942"/>
                </a:lnTo>
                <a:lnTo>
                  <a:pt x="426440" y="285496"/>
                </a:lnTo>
                <a:lnTo>
                  <a:pt x="381635" y="295960"/>
                </a:lnTo>
                <a:lnTo>
                  <a:pt x="338404" y="310146"/>
                </a:lnTo>
                <a:lnTo>
                  <a:pt x="296926" y="327875"/>
                </a:lnTo>
                <a:lnTo>
                  <a:pt x="257390" y="348957"/>
                </a:lnTo>
                <a:lnTo>
                  <a:pt x="219951" y="373227"/>
                </a:lnTo>
                <a:lnTo>
                  <a:pt x="184823" y="400481"/>
                </a:lnTo>
                <a:lnTo>
                  <a:pt x="152171" y="430555"/>
                </a:lnTo>
                <a:lnTo>
                  <a:pt x="122174" y="463270"/>
                </a:lnTo>
                <a:lnTo>
                  <a:pt x="95034" y="498424"/>
                </a:lnTo>
                <a:lnTo>
                  <a:pt x="70916" y="535851"/>
                </a:lnTo>
                <a:lnTo>
                  <a:pt x="50012" y="575373"/>
                </a:lnTo>
                <a:lnTo>
                  <a:pt x="32499" y="616800"/>
                </a:lnTo>
                <a:lnTo>
                  <a:pt x="18554" y="659955"/>
                </a:lnTo>
                <a:lnTo>
                  <a:pt x="8369" y="704659"/>
                </a:lnTo>
                <a:lnTo>
                  <a:pt x="2133" y="750722"/>
                </a:lnTo>
                <a:lnTo>
                  <a:pt x="0" y="797966"/>
                </a:lnTo>
                <a:lnTo>
                  <a:pt x="0" y="816533"/>
                </a:lnTo>
                <a:lnTo>
                  <a:pt x="1071346" y="816533"/>
                </a:lnTo>
                <a:lnTo>
                  <a:pt x="1071346" y="797966"/>
                </a:lnTo>
                <a:close/>
              </a:path>
            </a:pathLst>
          </a:custGeom>
          <a:solidFill>
            <a:srgbClr val="136F6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3" name="bg object 153"/>
          <p:cNvSpPr/>
          <p:nvPr/>
        </p:nvSpPr>
        <p:spPr>
          <a:xfrm>
            <a:off x="12537276" y="9346218"/>
            <a:ext cx="600075" cy="816610"/>
          </a:xfrm>
          <a:custGeom>
            <a:avLst/>
            <a:gdLst/>
            <a:ahLst/>
            <a:cxnLst/>
            <a:rect l="l" t="t" r="r" b="b"/>
            <a:pathLst>
              <a:path w="600075" h="816609">
                <a:moveTo>
                  <a:pt x="599657" y="816528"/>
                </a:moveTo>
                <a:lnTo>
                  <a:pt x="489667" y="816528"/>
                </a:lnTo>
                <a:lnTo>
                  <a:pt x="490226" y="807688"/>
                </a:lnTo>
                <a:lnTo>
                  <a:pt x="490626" y="798816"/>
                </a:lnTo>
                <a:lnTo>
                  <a:pt x="490865" y="789911"/>
                </a:lnTo>
                <a:lnTo>
                  <a:pt x="490945" y="780975"/>
                </a:lnTo>
                <a:lnTo>
                  <a:pt x="488569" y="731770"/>
                </a:lnTo>
                <a:lnTo>
                  <a:pt x="481586" y="683908"/>
                </a:lnTo>
                <a:lnTo>
                  <a:pt x="470217" y="637606"/>
                </a:lnTo>
                <a:lnTo>
                  <a:pt x="454682" y="593083"/>
                </a:lnTo>
                <a:lnTo>
                  <a:pt x="435201" y="550558"/>
                </a:lnTo>
                <a:lnTo>
                  <a:pt x="411993" y="510251"/>
                </a:lnTo>
                <a:lnTo>
                  <a:pt x="385279" y="472379"/>
                </a:lnTo>
                <a:lnTo>
                  <a:pt x="355279" y="437163"/>
                </a:lnTo>
                <a:lnTo>
                  <a:pt x="322213" y="404820"/>
                </a:lnTo>
                <a:lnTo>
                  <a:pt x="286300" y="375569"/>
                </a:lnTo>
                <a:lnTo>
                  <a:pt x="247760" y="349630"/>
                </a:lnTo>
                <a:lnTo>
                  <a:pt x="206815" y="327222"/>
                </a:lnTo>
                <a:lnTo>
                  <a:pt x="163683" y="308562"/>
                </a:lnTo>
                <a:lnTo>
                  <a:pt x="118584" y="293871"/>
                </a:lnTo>
                <a:lnTo>
                  <a:pt x="71739" y="283366"/>
                </a:lnTo>
                <a:lnTo>
                  <a:pt x="23368" y="277267"/>
                </a:lnTo>
                <a:lnTo>
                  <a:pt x="31660" y="276792"/>
                </a:lnTo>
                <a:lnTo>
                  <a:pt x="39952" y="276463"/>
                </a:lnTo>
                <a:lnTo>
                  <a:pt x="48317" y="276463"/>
                </a:lnTo>
                <a:lnTo>
                  <a:pt x="48317" y="145722"/>
                </a:lnTo>
                <a:lnTo>
                  <a:pt x="17197" y="120471"/>
                </a:lnTo>
                <a:lnTo>
                  <a:pt x="1230" y="83678"/>
                </a:lnTo>
                <a:lnTo>
                  <a:pt x="0" y="69031"/>
                </a:lnTo>
                <a:lnTo>
                  <a:pt x="342" y="61674"/>
                </a:lnTo>
                <a:lnTo>
                  <a:pt x="15335" y="20660"/>
                </a:lnTo>
                <a:lnTo>
                  <a:pt x="36080" y="0"/>
                </a:lnTo>
                <a:lnTo>
                  <a:pt x="33969" y="6078"/>
                </a:lnTo>
                <a:lnTo>
                  <a:pt x="32269" y="12256"/>
                </a:lnTo>
                <a:lnTo>
                  <a:pt x="30981" y="18532"/>
                </a:lnTo>
                <a:lnTo>
                  <a:pt x="30104" y="24907"/>
                </a:lnTo>
                <a:lnTo>
                  <a:pt x="29644" y="31326"/>
                </a:lnTo>
                <a:lnTo>
                  <a:pt x="29606" y="37734"/>
                </a:lnTo>
                <a:lnTo>
                  <a:pt x="29992" y="44130"/>
                </a:lnTo>
                <a:lnTo>
                  <a:pt x="40941" y="80843"/>
                </a:lnTo>
                <a:lnTo>
                  <a:pt x="65109" y="110496"/>
                </a:lnTo>
                <a:lnTo>
                  <a:pt x="98855" y="128620"/>
                </a:lnTo>
                <a:lnTo>
                  <a:pt x="130524" y="132809"/>
                </a:lnTo>
                <a:lnTo>
                  <a:pt x="136916" y="132388"/>
                </a:lnTo>
                <a:lnTo>
                  <a:pt x="143294" y="131544"/>
                </a:lnTo>
                <a:lnTo>
                  <a:pt x="137181" y="136703"/>
                </a:lnTo>
                <a:lnTo>
                  <a:pt x="101164" y="152757"/>
                </a:lnTo>
                <a:lnTo>
                  <a:pt x="85322" y="154199"/>
                </a:lnTo>
                <a:lnTo>
                  <a:pt x="83313" y="154199"/>
                </a:lnTo>
                <a:lnTo>
                  <a:pt x="81523" y="154016"/>
                </a:lnTo>
                <a:lnTo>
                  <a:pt x="79660" y="154016"/>
                </a:lnTo>
                <a:lnTo>
                  <a:pt x="79660" y="276573"/>
                </a:lnTo>
                <a:lnTo>
                  <a:pt x="127045" y="279047"/>
                </a:lnTo>
                <a:lnTo>
                  <a:pt x="173228" y="285606"/>
                </a:lnTo>
                <a:lnTo>
                  <a:pt x="218025" y="296069"/>
                </a:lnTo>
                <a:lnTo>
                  <a:pt x="261254" y="310254"/>
                </a:lnTo>
                <a:lnTo>
                  <a:pt x="302733" y="327978"/>
                </a:lnTo>
                <a:lnTo>
                  <a:pt x="342278" y="349062"/>
                </a:lnTo>
                <a:lnTo>
                  <a:pt x="379709" y="373322"/>
                </a:lnTo>
                <a:lnTo>
                  <a:pt x="414841" y="400579"/>
                </a:lnTo>
                <a:lnTo>
                  <a:pt x="447493" y="430649"/>
                </a:lnTo>
                <a:lnTo>
                  <a:pt x="477483" y="463352"/>
                </a:lnTo>
                <a:lnTo>
                  <a:pt x="504628" y="498507"/>
                </a:lnTo>
                <a:lnTo>
                  <a:pt x="528745" y="535930"/>
                </a:lnTo>
                <a:lnTo>
                  <a:pt x="549653" y="575442"/>
                </a:lnTo>
                <a:lnTo>
                  <a:pt x="567168" y="616860"/>
                </a:lnTo>
                <a:lnTo>
                  <a:pt x="581108" y="660003"/>
                </a:lnTo>
                <a:lnTo>
                  <a:pt x="591292" y="704689"/>
                </a:lnTo>
                <a:lnTo>
                  <a:pt x="597535" y="750738"/>
                </a:lnTo>
                <a:lnTo>
                  <a:pt x="599657" y="797966"/>
                </a:lnTo>
                <a:lnTo>
                  <a:pt x="599657" y="816528"/>
                </a:lnTo>
                <a:close/>
              </a:path>
            </a:pathLst>
          </a:custGeom>
          <a:solidFill>
            <a:srgbClr val="18937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4" name="bg object 154"/>
          <p:cNvSpPr/>
          <p:nvPr/>
        </p:nvSpPr>
        <p:spPr>
          <a:xfrm>
            <a:off x="12117311" y="10242041"/>
            <a:ext cx="136525" cy="45085"/>
          </a:xfrm>
          <a:custGeom>
            <a:avLst/>
            <a:gdLst/>
            <a:ahLst/>
            <a:cxnLst/>
            <a:rect l="l" t="t" r="r" b="b"/>
            <a:pathLst>
              <a:path w="136525" h="45084">
                <a:moveTo>
                  <a:pt x="17830" y="0"/>
                </a:moveTo>
                <a:lnTo>
                  <a:pt x="0" y="0"/>
                </a:lnTo>
                <a:lnTo>
                  <a:pt x="0" y="44970"/>
                </a:lnTo>
                <a:lnTo>
                  <a:pt x="17830" y="44970"/>
                </a:lnTo>
                <a:lnTo>
                  <a:pt x="17830" y="0"/>
                </a:lnTo>
                <a:close/>
              </a:path>
              <a:path w="136525" h="45084">
                <a:moveTo>
                  <a:pt x="89903" y="0"/>
                </a:moveTo>
                <a:lnTo>
                  <a:pt x="64477" y="0"/>
                </a:lnTo>
                <a:lnTo>
                  <a:pt x="64477" y="44970"/>
                </a:lnTo>
                <a:lnTo>
                  <a:pt x="89903" y="44970"/>
                </a:lnTo>
                <a:lnTo>
                  <a:pt x="89903" y="0"/>
                </a:lnTo>
                <a:close/>
              </a:path>
              <a:path w="136525" h="45084">
                <a:moveTo>
                  <a:pt x="136512" y="0"/>
                </a:moveTo>
                <a:lnTo>
                  <a:pt x="118694" y="0"/>
                </a:lnTo>
                <a:lnTo>
                  <a:pt x="118694" y="44970"/>
                </a:lnTo>
                <a:lnTo>
                  <a:pt x="136512" y="44970"/>
                </a:lnTo>
                <a:lnTo>
                  <a:pt x="136512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5" name="bg object 155"/>
          <p:cNvSpPr/>
          <p:nvPr/>
        </p:nvSpPr>
        <p:spPr>
          <a:xfrm>
            <a:off x="14186206" y="8968172"/>
            <a:ext cx="706755" cy="1318895"/>
          </a:xfrm>
          <a:custGeom>
            <a:avLst/>
            <a:gdLst/>
            <a:ahLst/>
            <a:cxnLst/>
            <a:rect l="l" t="t" r="r" b="b"/>
            <a:pathLst>
              <a:path w="706755" h="1318895">
                <a:moveTo>
                  <a:pt x="706444" y="1318827"/>
                </a:moveTo>
                <a:lnTo>
                  <a:pt x="0" y="1318827"/>
                </a:lnTo>
                <a:lnTo>
                  <a:pt x="0" y="0"/>
                </a:lnTo>
                <a:lnTo>
                  <a:pt x="67871" y="0"/>
                </a:lnTo>
                <a:lnTo>
                  <a:pt x="83547" y="193"/>
                </a:lnTo>
                <a:lnTo>
                  <a:pt x="130462" y="3079"/>
                </a:lnTo>
                <a:lnTo>
                  <a:pt x="177036" y="9409"/>
                </a:lnTo>
                <a:lnTo>
                  <a:pt x="223029" y="19150"/>
                </a:lnTo>
                <a:lnTo>
                  <a:pt x="268180" y="32249"/>
                </a:lnTo>
                <a:lnTo>
                  <a:pt x="312237" y="48632"/>
                </a:lnTo>
                <a:lnTo>
                  <a:pt x="354970" y="68213"/>
                </a:lnTo>
                <a:lnTo>
                  <a:pt x="396156" y="90888"/>
                </a:lnTo>
                <a:lnTo>
                  <a:pt x="435562" y="116534"/>
                </a:lnTo>
                <a:lnTo>
                  <a:pt x="472968" y="145004"/>
                </a:lnTo>
                <a:lnTo>
                  <a:pt x="508179" y="176147"/>
                </a:lnTo>
                <a:lnTo>
                  <a:pt x="541012" y="209805"/>
                </a:lnTo>
                <a:lnTo>
                  <a:pt x="571280" y="245788"/>
                </a:lnTo>
                <a:lnTo>
                  <a:pt x="598814" y="283893"/>
                </a:lnTo>
                <a:lnTo>
                  <a:pt x="623472" y="323921"/>
                </a:lnTo>
                <a:lnTo>
                  <a:pt x="645124" y="365662"/>
                </a:lnTo>
                <a:lnTo>
                  <a:pt x="663647" y="408883"/>
                </a:lnTo>
                <a:lnTo>
                  <a:pt x="678939" y="453342"/>
                </a:lnTo>
                <a:lnTo>
                  <a:pt x="690921" y="498806"/>
                </a:lnTo>
                <a:lnTo>
                  <a:pt x="699528" y="545037"/>
                </a:lnTo>
                <a:lnTo>
                  <a:pt x="704712" y="591776"/>
                </a:lnTo>
                <a:lnTo>
                  <a:pt x="706444" y="638760"/>
                </a:lnTo>
                <a:lnTo>
                  <a:pt x="706444" y="1318827"/>
                </a:lnTo>
                <a:close/>
              </a:path>
            </a:pathLst>
          </a:custGeom>
          <a:solidFill>
            <a:srgbClr val="69B4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6" name="bg object 156"/>
          <p:cNvSpPr/>
          <p:nvPr/>
        </p:nvSpPr>
        <p:spPr>
          <a:xfrm>
            <a:off x="14228826" y="9812959"/>
            <a:ext cx="179705" cy="474345"/>
          </a:xfrm>
          <a:custGeom>
            <a:avLst/>
            <a:gdLst/>
            <a:ahLst/>
            <a:cxnLst/>
            <a:rect l="l" t="t" r="r" b="b"/>
            <a:pathLst>
              <a:path w="179705" h="474345">
                <a:moveTo>
                  <a:pt x="52641" y="434898"/>
                </a:moveTo>
                <a:lnTo>
                  <a:pt x="0" y="434898"/>
                </a:lnTo>
                <a:lnTo>
                  <a:pt x="0" y="474052"/>
                </a:lnTo>
                <a:lnTo>
                  <a:pt x="52641" y="474052"/>
                </a:lnTo>
                <a:lnTo>
                  <a:pt x="52641" y="434898"/>
                </a:lnTo>
                <a:close/>
              </a:path>
              <a:path w="179705" h="474345">
                <a:moveTo>
                  <a:pt x="52641" y="326186"/>
                </a:moveTo>
                <a:lnTo>
                  <a:pt x="0" y="326186"/>
                </a:lnTo>
                <a:lnTo>
                  <a:pt x="0" y="401535"/>
                </a:lnTo>
                <a:lnTo>
                  <a:pt x="52641" y="401535"/>
                </a:lnTo>
                <a:lnTo>
                  <a:pt x="52641" y="326186"/>
                </a:lnTo>
                <a:close/>
              </a:path>
              <a:path w="179705" h="474345">
                <a:moveTo>
                  <a:pt x="52641" y="217449"/>
                </a:moveTo>
                <a:lnTo>
                  <a:pt x="0" y="217449"/>
                </a:lnTo>
                <a:lnTo>
                  <a:pt x="0" y="292785"/>
                </a:lnTo>
                <a:lnTo>
                  <a:pt x="52641" y="292785"/>
                </a:lnTo>
                <a:lnTo>
                  <a:pt x="52641" y="217449"/>
                </a:lnTo>
                <a:close/>
              </a:path>
              <a:path w="179705" h="474345">
                <a:moveTo>
                  <a:pt x="52641" y="108737"/>
                </a:moveTo>
                <a:lnTo>
                  <a:pt x="0" y="108737"/>
                </a:lnTo>
                <a:lnTo>
                  <a:pt x="0" y="184086"/>
                </a:lnTo>
                <a:lnTo>
                  <a:pt x="52641" y="184086"/>
                </a:lnTo>
                <a:lnTo>
                  <a:pt x="52641" y="108737"/>
                </a:lnTo>
                <a:close/>
              </a:path>
              <a:path w="179705" h="474345">
                <a:moveTo>
                  <a:pt x="52641" y="0"/>
                </a:moveTo>
                <a:lnTo>
                  <a:pt x="0" y="0"/>
                </a:lnTo>
                <a:lnTo>
                  <a:pt x="0" y="75336"/>
                </a:lnTo>
                <a:lnTo>
                  <a:pt x="52641" y="75336"/>
                </a:lnTo>
                <a:lnTo>
                  <a:pt x="52641" y="0"/>
                </a:lnTo>
                <a:close/>
              </a:path>
              <a:path w="179705" h="474345">
                <a:moveTo>
                  <a:pt x="115989" y="434898"/>
                </a:moveTo>
                <a:lnTo>
                  <a:pt x="63347" y="434898"/>
                </a:lnTo>
                <a:lnTo>
                  <a:pt x="63347" y="474052"/>
                </a:lnTo>
                <a:lnTo>
                  <a:pt x="115989" y="474052"/>
                </a:lnTo>
                <a:lnTo>
                  <a:pt x="115989" y="434898"/>
                </a:lnTo>
                <a:close/>
              </a:path>
              <a:path w="179705" h="474345">
                <a:moveTo>
                  <a:pt x="115989" y="326186"/>
                </a:moveTo>
                <a:lnTo>
                  <a:pt x="63347" y="326186"/>
                </a:lnTo>
                <a:lnTo>
                  <a:pt x="63347" y="401535"/>
                </a:lnTo>
                <a:lnTo>
                  <a:pt x="115989" y="401535"/>
                </a:lnTo>
                <a:lnTo>
                  <a:pt x="115989" y="326186"/>
                </a:lnTo>
                <a:close/>
              </a:path>
              <a:path w="179705" h="474345">
                <a:moveTo>
                  <a:pt x="115989" y="217449"/>
                </a:moveTo>
                <a:lnTo>
                  <a:pt x="63347" y="217449"/>
                </a:lnTo>
                <a:lnTo>
                  <a:pt x="63347" y="292785"/>
                </a:lnTo>
                <a:lnTo>
                  <a:pt x="115989" y="292785"/>
                </a:lnTo>
                <a:lnTo>
                  <a:pt x="115989" y="217449"/>
                </a:lnTo>
                <a:close/>
              </a:path>
              <a:path w="179705" h="474345">
                <a:moveTo>
                  <a:pt x="115989" y="108737"/>
                </a:moveTo>
                <a:lnTo>
                  <a:pt x="63347" y="108737"/>
                </a:lnTo>
                <a:lnTo>
                  <a:pt x="63347" y="184086"/>
                </a:lnTo>
                <a:lnTo>
                  <a:pt x="115989" y="184086"/>
                </a:lnTo>
                <a:lnTo>
                  <a:pt x="115989" y="108737"/>
                </a:lnTo>
                <a:close/>
              </a:path>
              <a:path w="179705" h="474345">
                <a:moveTo>
                  <a:pt x="115989" y="0"/>
                </a:moveTo>
                <a:lnTo>
                  <a:pt x="63347" y="0"/>
                </a:lnTo>
                <a:lnTo>
                  <a:pt x="63347" y="75336"/>
                </a:lnTo>
                <a:lnTo>
                  <a:pt x="115989" y="75336"/>
                </a:lnTo>
                <a:lnTo>
                  <a:pt x="115989" y="0"/>
                </a:lnTo>
                <a:close/>
              </a:path>
              <a:path w="179705" h="474345">
                <a:moveTo>
                  <a:pt x="179324" y="434898"/>
                </a:moveTo>
                <a:lnTo>
                  <a:pt x="126695" y="434898"/>
                </a:lnTo>
                <a:lnTo>
                  <a:pt x="126695" y="474052"/>
                </a:lnTo>
                <a:lnTo>
                  <a:pt x="179324" y="474052"/>
                </a:lnTo>
                <a:lnTo>
                  <a:pt x="179324" y="434898"/>
                </a:lnTo>
                <a:close/>
              </a:path>
              <a:path w="179705" h="474345">
                <a:moveTo>
                  <a:pt x="179324" y="326186"/>
                </a:moveTo>
                <a:lnTo>
                  <a:pt x="126695" y="326186"/>
                </a:lnTo>
                <a:lnTo>
                  <a:pt x="126695" y="401535"/>
                </a:lnTo>
                <a:lnTo>
                  <a:pt x="179324" y="401535"/>
                </a:lnTo>
                <a:lnTo>
                  <a:pt x="179324" y="326186"/>
                </a:lnTo>
                <a:close/>
              </a:path>
              <a:path w="179705" h="474345">
                <a:moveTo>
                  <a:pt x="179324" y="217449"/>
                </a:moveTo>
                <a:lnTo>
                  <a:pt x="126695" y="217449"/>
                </a:lnTo>
                <a:lnTo>
                  <a:pt x="126695" y="292785"/>
                </a:lnTo>
                <a:lnTo>
                  <a:pt x="179324" y="292785"/>
                </a:lnTo>
                <a:lnTo>
                  <a:pt x="179324" y="217449"/>
                </a:lnTo>
                <a:close/>
              </a:path>
              <a:path w="179705" h="474345">
                <a:moveTo>
                  <a:pt x="179324" y="108737"/>
                </a:moveTo>
                <a:lnTo>
                  <a:pt x="126695" y="108737"/>
                </a:lnTo>
                <a:lnTo>
                  <a:pt x="126695" y="184086"/>
                </a:lnTo>
                <a:lnTo>
                  <a:pt x="179324" y="184086"/>
                </a:lnTo>
                <a:lnTo>
                  <a:pt x="179324" y="108737"/>
                </a:lnTo>
                <a:close/>
              </a:path>
              <a:path w="179705" h="474345">
                <a:moveTo>
                  <a:pt x="179324" y="0"/>
                </a:moveTo>
                <a:lnTo>
                  <a:pt x="126695" y="0"/>
                </a:lnTo>
                <a:lnTo>
                  <a:pt x="126695" y="75336"/>
                </a:lnTo>
                <a:lnTo>
                  <a:pt x="179324" y="75336"/>
                </a:lnTo>
                <a:lnTo>
                  <a:pt x="179324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7" name="bg object 157"/>
          <p:cNvSpPr/>
          <p:nvPr/>
        </p:nvSpPr>
        <p:spPr>
          <a:xfrm>
            <a:off x="16403401" y="685742"/>
            <a:ext cx="347345" cy="342900"/>
          </a:xfrm>
          <a:custGeom>
            <a:avLst/>
            <a:gdLst/>
            <a:ahLst/>
            <a:cxnLst/>
            <a:rect l="l" t="t" r="r" b="b"/>
            <a:pathLst>
              <a:path w="347344" h="342900">
                <a:moveTo>
                  <a:pt x="346816" y="169538"/>
                </a:moveTo>
                <a:lnTo>
                  <a:pt x="341618" y="211683"/>
                </a:lnTo>
                <a:lnTo>
                  <a:pt x="326342" y="251283"/>
                </a:lnTo>
                <a:lnTo>
                  <a:pt x="301903" y="285985"/>
                </a:lnTo>
                <a:lnTo>
                  <a:pt x="269748" y="313722"/>
                </a:lnTo>
                <a:lnTo>
                  <a:pt x="231818" y="332815"/>
                </a:lnTo>
                <a:lnTo>
                  <a:pt x="190405" y="342114"/>
                </a:lnTo>
                <a:lnTo>
                  <a:pt x="173408" y="342899"/>
                </a:lnTo>
                <a:lnTo>
                  <a:pt x="164889" y="342739"/>
                </a:lnTo>
                <a:lnTo>
                  <a:pt x="123069" y="335482"/>
                </a:lnTo>
                <a:lnTo>
                  <a:pt x="84266" y="318282"/>
                </a:lnTo>
                <a:lnTo>
                  <a:pt x="50790" y="292157"/>
                </a:lnTo>
                <a:lnTo>
                  <a:pt x="24664" y="258680"/>
                </a:lnTo>
                <a:lnTo>
                  <a:pt x="7464" y="219877"/>
                </a:lnTo>
                <a:lnTo>
                  <a:pt x="208" y="178057"/>
                </a:lnTo>
                <a:lnTo>
                  <a:pt x="0" y="169538"/>
                </a:lnTo>
                <a:lnTo>
                  <a:pt x="208" y="161019"/>
                </a:lnTo>
                <a:lnTo>
                  <a:pt x="7464" y="119200"/>
                </a:lnTo>
                <a:lnTo>
                  <a:pt x="24664" y="80397"/>
                </a:lnTo>
                <a:lnTo>
                  <a:pt x="50790" y="46920"/>
                </a:lnTo>
                <a:lnTo>
                  <a:pt x="84266" y="20795"/>
                </a:lnTo>
                <a:lnTo>
                  <a:pt x="123069" y="3595"/>
                </a:lnTo>
                <a:lnTo>
                  <a:pt x="137183" y="0"/>
                </a:lnTo>
                <a:lnTo>
                  <a:pt x="209633" y="0"/>
                </a:lnTo>
                <a:lnTo>
                  <a:pt x="247559" y="12782"/>
                </a:lnTo>
                <a:lnTo>
                  <a:pt x="283418" y="35490"/>
                </a:lnTo>
                <a:lnTo>
                  <a:pt x="312685" y="66230"/>
                </a:lnTo>
                <a:lnTo>
                  <a:pt x="333616" y="103178"/>
                </a:lnTo>
                <a:lnTo>
                  <a:pt x="344942" y="144104"/>
                </a:lnTo>
                <a:lnTo>
                  <a:pt x="346816" y="169538"/>
                </a:lnTo>
                <a:close/>
              </a:path>
            </a:pathLst>
          </a:custGeom>
          <a:solidFill>
            <a:srgbClr val="0F534A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8" name="bg object 158"/>
          <p:cNvSpPr/>
          <p:nvPr/>
        </p:nvSpPr>
        <p:spPr>
          <a:xfrm>
            <a:off x="16875779" y="685742"/>
            <a:ext cx="347345" cy="342900"/>
          </a:xfrm>
          <a:custGeom>
            <a:avLst/>
            <a:gdLst/>
            <a:ahLst/>
            <a:cxnLst/>
            <a:rect l="l" t="t" r="r" b="b"/>
            <a:pathLst>
              <a:path w="347344" h="342900">
                <a:moveTo>
                  <a:pt x="346816" y="169538"/>
                </a:moveTo>
                <a:lnTo>
                  <a:pt x="341618" y="211683"/>
                </a:lnTo>
                <a:lnTo>
                  <a:pt x="326342" y="251283"/>
                </a:lnTo>
                <a:lnTo>
                  <a:pt x="301903" y="285985"/>
                </a:lnTo>
                <a:lnTo>
                  <a:pt x="269748" y="313722"/>
                </a:lnTo>
                <a:lnTo>
                  <a:pt x="231818" y="332815"/>
                </a:lnTo>
                <a:lnTo>
                  <a:pt x="190405" y="342114"/>
                </a:lnTo>
                <a:lnTo>
                  <a:pt x="173408" y="342899"/>
                </a:lnTo>
                <a:lnTo>
                  <a:pt x="164889" y="342739"/>
                </a:lnTo>
                <a:lnTo>
                  <a:pt x="123069" y="335482"/>
                </a:lnTo>
                <a:lnTo>
                  <a:pt x="84266" y="318282"/>
                </a:lnTo>
                <a:lnTo>
                  <a:pt x="50789" y="292157"/>
                </a:lnTo>
                <a:lnTo>
                  <a:pt x="24664" y="258680"/>
                </a:lnTo>
                <a:lnTo>
                  <a:pt x="7464" y="219877"/>
                </a:lnTo>
                <a:lnTo>
                  <a:pt x="208" y="178057"/>
                </a:lnTo>
                <a:lnTo>
                  <a:pt x="0" y="169538"/>
                </a:lnTo>
                <a:lnTo>
                  <a:pt x="208" y="161019"/>
                </a:lnTo>
                <a:lnTo>
                  <a:pt x="7464" y="119200"/>
                </a:lnTo>
                <a:lnTo>
                  <a:pt x="24664" y="80397"/>
                </a:lnTo>
                <a:lnTo>
                  <a:pt x="50789" y="46920"/>
                </a:lnTo>
                <a:lnTo>
                  <a:pt x="84266" y="20795"/>
                </a:lnTo>
                <a:lnTo>
                  <a:pt x="123069" y="3595"/>
                </a:lnTo>
                <a:lnTo>
                  <a:pt x="137182" y="0"/>
                </a:lnTo>
                <a:lnTo>
                  <a:pt x="209633" y="0"/>
                </a:lnTo>
                <a:lnTo>
                  <a:pt x="247559" y="12782"/>
                </a:lnTo>
                <a:lnTo>
                  <a:pt x="283418" y="35490"/>
                </a:lnTo>
                <a:lnTo>
                  <a:pt x="312685" y="66230"/>
                </a:lnTo>
                <a:lnTo>
                  <a:pt x="333616" y="103178"/>
                </a:lnTo>
                <a:lnTo>
                  <a:pt x="344942" y="144104"/>
                </a:lnTo>
                <a:lnTo>
                  <a:pt x="346816" y="169538"/>
                </a:lnTo>
                <a:close/>
              </a:path>
            </a:pathLst>
          </a:custGeom>
          <a:solidFill>
            <a:srgbClr val="69B4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9" name="bg object 159"/>
          <p:cNvSpPr/>
          <p:nvPr/>
        </p:nvSpPr>
        <p:spPr>
          <a:xfrm>
            <a:off x="17378044" y="685742"/>
            <a:ext cx="346075" cy="342900"/>
          </a:xfrm>
          <a:custGeom>
            <a:avLst/>
            <a:gdLst/>
            <a:ahLst/>
            <a:cxnLst/>
            <a:rect l="l" t="t" r="r" b="b"/>
            <a:pathLst>
              <a:path w="346075" h="342900">
                <a:moveTo>
                  <a:pt x="345555" y="149069"/>
                </a:moveTo>
                <a:lnTo>
                  <a:pt x="345555" y="190008"/>
                </a:lnTo>
                <a:lnTo>
                  <a:pt x="344942" y="194973"/>
                </a:lnTo>
                <a:lnTo>
                  <a:pt x="333616" y="235899"/>
                </a:lnTo>
                <a:lnTo>
                  <a:pt x="312685" y="272847"/>
                </a:lnTo>
                <a:lnTo>
                  <a:pt x="283418" y="303586"/>
                </a:lnTo>
                <a:lnTo>
                  <a:pt x="247559" y="326294"/>
                </a:lnTo>
                <a:lnTo>
                  <a:pt x="207238" y="339615"/>
                </a:lnTo>
                <a:lnTo>
                  <a:pt x="173408" y="342899"/>
                </a:lnTo>
                <a:lnTo>
                  <a:pt x="164889" y="342739"/>
                </a:lnTo>
                <a:lnTo>
                  <a:pt x="123069" y="335482"/>
                </a:lnTo>
                <a:lnTo>
                  <a:pt x="84266" y="318282"/>
                </a:lnTo>
                <a:lnTo>
                  <a:pt x="50789" y="292157"/>
                </a:lnTo>
                <a:lnTo>
                  <a:pt x="24664" y="258680"/>
                </a:lnTo>
                <a:lnTo>
                  <a:pt x="7464" y="219877"/>
                </a:lnTo>
                <a:lnTo>
                  <a:pt x="208" y="178057"/>
                </a:lnTo>
                <a:lnTo>
                  <a:pt x="0" y="169538"/>
                </a:lnTo>
                <a:lnTo>
                  <a:pt x="208" y="161019"/>
                </a:lnTo>
                <a:lnTo>
                  <a:pt x="7464" y="119200"/>
                </a:lnTo>
                <a:lnTo>
                  <a:pt x="24664" y="80397"/>
                </a:lnTo>
                <a:lnTo>
                  <a:pt x="50789" y="46920"/>
                </a:lnTo>
                <a:lnTo>
                  <a:pt x="84266" y="20795"/>
                </a:lnTo>
                <a:lnTo>
                  <a:pt x="123069" y="3595"/>
                </a:lnTo>
                <a:lnTo>
                  <a:pt x="137183" y="0"/>
                </a:lnTo>
                <a:lnTo>
                  <a:pt x="209633" y="0"/>
                </a:lnTo>
                <a:lnTo>
                  <a:pt x="247559" y="12782"/>
                </a:lnTo>
                <a:lnTo>
                  <a:pt x="283418" y="35490"/>
                </a:lnTo>
                <a:lnTo>
                  <a:pt x="312685" y="66230"/>
                </a:lnTo>
                <a:lnTo>
                  <a:pt x="333616" y="103178"/>
                </a:lnTo>
                <a:lnTo>
                  <a:pt x="344942" y="144104"/>
                </a:lnTo>
                <a:lnTo>
                  <a:pt x="345555" y="149069"/>
                </a:lnTo>
                <a:close/>
              </a:path>
            </a:pathLst>
          </a:custGeom>
          <a:solidFill>
            <a:srgbClr val="0F534A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60" name="bg object 16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1817754"/>
            <a:ext cx="18287999" cy="6902382"/>
          </a:xfrm>
          <a:prstGeom prst="rect">
            <a:avLst/>
          </a:prstGeom>
        </p:spPr>
      </p:pic>
      <p:sp>
        <p:nvSpPr>
          <p:cNvPr id="161" name="bg object 161"/>
          <p:cNvSpPr/>
          <p:nvPr/>
        </p:nvSpPr>
        <p:spPr>
          <a:xfrm>
            <a:off x="532610" y="685742"/>
            <a:ext cx="347345" cy="342900"/>
          </a:xfrm>
          <a:custGeom>
            <a:avLst/>
            <a:gdLst/>
            <a:ahLst/>
            <a:cxnLst/>
            <a:rect l="l" t="t" r="r" b="b"/>
            <a:pathLst>
              <a:path w="347344" h="342900">
                <a:moveTo>
                  <a:pt x="346816" y="169538"/>
                </a:moveTo>
                <a:lnTo>
                  <a:pt x="341618" y="211683"/>
                </a:lnTo>
                <a:lnTo>
                  <a:pt x="326342" y="251283"/>
                </a:lnTo>
                <a:lnTo>
                  <a:pt x="301903" y="285985"/>
                </a:lnTo>
                <a:lnTo>
                  <a:pt x="269748" y="313722"/>
                </a:lnTo>
                <a:lnTo>
                  <a:pt x="231818" y="332815"/>
                </a:lnTo>
                <a:lnTo>
                  <a:pt x="190405" y="342114"/>
                </a:lnTo>
                <a:lnTo>
                  <a:pt x="173408" y="342899"/>
                </a:lnTo>
                <a:lnTo>
                  <a:pt x="164889" y="342739"/>
                </a:lnTo>
                <a:lnTo>
                  <a:pt x="123069" y="335482"/>
                </a:lnTo>
                <a:lnTo>
                  <a:pt x="84266" y="318282"/>
                </a:lnTo>
                <a:lnTo>
                  <a:pt x="50790" y="292157"/>
                </a:lnTo>
                <a:lnTo>
                  <a:pt x="24664" y="258680"/>
                </a:lnTo>
                <a:lnTo>
                  <a:pt x="7464" y="219877"/>
                </a:lnTo>
                <a:lnTo>
                  <a:pt x="208" y="178057"/>
                </a:lnTo>
                <a:lnTo>
                  <a:pt x="0" y="169538"/>
                </a:lnTo>
                <a:lnTo>
                  <a:pt x="208" y="161019"/>
                </a:lnTo>
                <a:lnTo>
                  <a:pt x="7464" y="119200"/>
                </a:lnTo>
                <a:lnTo>
                  <a:pt x="24664" y="80397"/>
                </a:lnTo>
                <a:lnTo>
                  <a:pt x="50790" y="46920"/>
                </a:lnTo>
                <a:lnTo>
                  <a:pt x="84266" y="20795"/>
                </a:lnTo>
                <a:lnTo>
                  <a:pt x="123069" y="3595"/>
                </a:lnTo>
                <a:lnTo>
                  <a:pt x="137183" y="0"/>
                </a:lnTo>
                <a:lnTo>
                  <a:pt x="209633" y="0"/>
                </a:lnTo>
                <a:lnTo>
                  <a:pt x="247559" y="12782"/>
                </a:lnTo>
                <a:lnTo>
                  <a:pt x="283418" y="35490"/>
                </a:lnTo>
                <a:lnTo>
                  <a:pt x="312685" y="66230"/>
                </a:lnTo>
                <a:lnTo>
                  <a:pt x="333616" y="103178"/>
                </a:lnTo>
                <a:lnTo>
                  <a:pt x="344942" y="144104"/>
                </a:lnTo>
                <a:lnTo>
                  <a:pt x="346816" y="169538"/>
                </a:lnTo>
                <a:close/>
              </a:path>
            </a:pathLst>
          </a:custGeom>
          <a:solidFill>
            <a:srgbClr val="0F534A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2" name="bg object 162"/>
          <p:cNvSpPr/>
          <p:nvPr/>
        </p:nvSpPr>
        <p:spPr>
          <a:xfrm>
            <a:off x="1004987" y="685742"/>
            <a:ext cx="347345" cy="342900"/>
          </a:xfrm>
          <a:custGeom>
            <a:avLst/>
            <a:gdLst/>
            <a:ahLst/>
            <a:cxnLst/>
            <a:rect l="l" t="t" r="r" b="b"/>
            <a:pathLst>
              <a:path w="347344" h="342900">
                <a:moveTo>
                  <a:pt x="346816" y="169538"/>
                </a:moveTo>
                <a:lnTo>
                  <a:pt x="341618" y="211683"/>
                </a:lnTo>
                <a:lnTo>
                  <a:pt x="326342" y="251283"/>
                </a:lnTo>
                <a:lnTo>
                  <a:pt x="301903" y="285985"/>
                </a:lnTo>
                <a:lnTo>
                  <a:pt x="269748" y="313722"/>
                </a:lnTo>
                <a:lnTo>
                  <a:pt x="231818" y="332815"/>
                </a:lnTo>
                <a:lnTo>
                  <a:pt x="190405" y="342114"/>
                </a:lnTo>
                <a:lnTo>
                  <a:pt x="173408" y="342899"/>
                </a:lnTo>
                <a:lnTo>
                  <a:pt x="164889" y="342739"/>
                </a:lnTo>
                <a:lnTo>
                  <a:pt x="123069" y="335482"/>
                </a:lnTo>
                <a:lnTo>
                  <a:pt x="84266" y="318282"/>
                </a:lnTo>
                <a:lnTo>
                  <a:pt x="50789" y="292157"/>
                </a:lnTo>
                <a:lnTo>
                  <a:pt x="24664" y="258680"/>
                </a:lnTo>
                <a:lnTo>
                  <a:pt x="7464" y="219877"/>
                </a:lnTo>
                <a:lnTo>
                  <a:pt x="208" y="178057"/>
                </a:lnTo>
                <a:lnTo>
                  <a:pt x="0" y="169538"/>
                </a:lnTo>
                <a:lnTo>
                  <a:pt x="208" y="161019"/>
                </a:lnTo>
                <a:lnTo>
                  <a:pt x="7464" y="119200"/>
                </a:lnTo>
                <a:lnTo>
                  <a:pt x="24664" y="80397"/>
                </a:lnTo>
                <a:lnTo>
                  <a:pt x="50789" y="46920"/>
                </a:lnTo>
                <a:lnTo>
                  <a:pt x="84266" y="20795"/>
                </a:lnTo>
                <a:lnTo>
                  <a:pt x="123069" y="3595"/>
                </a:lnTo>
                <a:lnTo>
                  <a:pt x="137182" y="0"/>
                </a:lnTo>
                <a:lnTo>
                  <a:pt x="209633" y="0"/>
                </a:lnTo>
                <a:lnTo>
                  <a:pt x="247559" y="12782"/>
                </a:lnTo>
                <a:lnTo>
                  <a:pt x="283418" y="35490"/>
                </a:lnTo>
                <a:lnTo>
                  <a:pt x="312685" y="66230"/>
                </a:lnTo>
                <a:lnTo>
                  <a:pt x="333616" y="103178"/>
                </a:lnTo>
                <a:lnTo>
                  <a:pt x="344942" y="144104"/>
                </a:lnTo>
                <a:lnTo>
                  <a:pt x="346816" y="169538"/>
                </a:lnTo>
                <a:close/>
              </a:path>
            </a:pathLst>
          </a:custGeom>
          <a:solidFill>
            <a:srgbClr val="69B49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3" name="bg object 163"/>
          <p:cNvSpPr/>
          <p:nvPr/>
        </p:nvSpPr>
        <p:spPr>
          <a:xfrm>
            <a:off x="1507254" y="685742"/>
            <a:ext cx="346075" cy="342900"/>
          </a:xfrm>
          <a:custGeom>
            <a:avLst/>
            <a:gdLst/>
            <a:ahLst/>
            <a:cxnLst/>
            <a:rect l="l" t="t" r="r" b="b"/>
            <a:pathLst>
              <a:path w="346075" h="342900">
                <a:moveTo>
                  <a:pt x="345554" y="149061"/>
                </a:moveTo>
                <a:lnTo>
                  <a:pt x="345554" y="190016"/>
                </a:lnTo>
                <a:lnTo>
                  <a:pt x="344942" y="194973"/>
                </a:lnTo>
                <a:lnTo>
                  <a:pt x="333616" y="235899"/>
                </a:lnTo>
                <a:lnTo>
                  <a:pt x="312685" y="272847"/>
                </a:lnTo>
                <a:lnTo>
                  <a:pt x="283418" y="303586"/>
                </a:lnTo>
                <a:lnTo>
                  <a:pt x="247559" y="326294"/>
                </a:lnTo>
                <a:lnTo>
                  <a:pt x="207238" y="339615"/>
                </a:lnTo>
                <a:lnTo>
                  <a:pt x="173408" y="342899"/>
                </a:lnTo>
                <a:lnTo>
                  <a:pt x="164889" y="342739"/>
                </a:lnTo>
                <a:lnTo>
                  <a:pt x="123069" y="335482"/>
                </a:lnTo>
                <a:lnTo>
                  <a:pt x="84266" y="318282"/>
                </a:lnTo>
                <a:lnTo>
                  <a:pt x="50789" y="292157"/>
                </a:lnTo>
                <a:lnTo>
                  <a:pt x="24664" y="258680"/>
                </a:lnTo>
                <a:lnTo>
                  <a:pt x="7464" y="219877"/>
                </a:lnTo>
                <a:lnTo>
                  <a:pt x="208" y="178057"/>
                </a:lnTo>
                <a:lnTo>
                  <a:pt x="0" y="169538"/>
                </a:lnTo>
                <a:lnTo>
                  <a:pt x="208" y="161019"/>
                </a:lnTo>
                <a:lnTo>
                  <a:pt x="7464" y="119200"/>
                </a:lnTo>
                <a:lnTo>
                  <a:pt x="24664" y="80397"/>
                </a:lnTo>
                <a:lnTo>
                  <a:pt x="50789" y="46920"/>
                </a:lnTo>
                <a:lnTo>
                  <a:pt x="84266" y="20795"/>
                </a:lnTo>
                <a:lnTo>
                  <a:pt x="123069" y="3595"/>
                </a:lnTo>
                <a:lnTo>
                  <a:pt x="137183" y="0"/>
                </a:lnTo>
                <a:lnTo>
                  <a:pt x="209633" y="0"/>
                </a:lnTo>
                <a:lnTo>
                  <a:pt x="247559" y="12782"/>
                </a:lnTo>
                <a:lnTo>
                  <a:pt x="283418" y="35490"/>
                </a:lnTo>
                <a:lnTo>
                  <a:pt x="312685" y="66230"/>
                </a:lnTo>
                <a:lnTo>
                  <a:pt x="333616" y="103178"/>
                </a:lnTo>
                <a:lnTo>
                  <a:pt x="344942" y="144104"/>
                </a:lnTo>
                <a:lnTo>
                  <a:pt x="345554" y="149061"/>
                </a:lnTo>
                <a:close/>
              </a:path>
            </a:pathLst>
          </a:custGeom>
          <a:solidFill>
            <a:srgbClr val="0F534A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64" name="bg object 16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814780" y="2888560"/>
            <a:ext cx="3173431" cy="4555945"/>
          </a:xfrm>
          <a:prstGeom prst="rect">
            <a:avLst/>
          </a:prstGeom>
        </p:spPr>
      </p:pic>
      <p:sp>
        <p:nvSpPr>
          <p:cNvPr id="165" name="bg object 165"/>
          <p:cNvSpPr/>
          <p:nvPr/>
        </p:nvSpPr>
        <p:spPr>
          <a:xfrm>
            <a:off x="3094497" y="2779363"/>
            <a:ext cx="57785" cy="57785"/>
          </a:xfrm>
          <a:custGeom>
            <a:avLst/>
            <a:gdLst/>
            <a:ahLst/>
            <a:cxnLst/>
            <a:rect l="l" t="t" r="r" b="b"/>
            <a:pathLst>
              <a:path w="57785" h="57785">
                <a:moveTo>
                  <a:pt x="28736" y="57472"/>
                </a:moveTo>
                <a:lnTo>
                  <a:pt x="17550" y="55213"/>
                </a:lnTo>
                <a:lnTo>
                  <a:pt x="8416" y="49055"/>
                </a:lnTo>
                <a:lnTo>
                  <a:pt x="2258" y="39921"/>
                </a:lnTo>
                <a:lnTo>
                  <a:pt x="0" y="28736"/>
                </a:lnTo>
                <a:lnTo>
                  <a:pt x="2258" y="17550"/>
                </a:lnTo>
                <a:lnTo>
                  <a:pt x="8416" y="8416"/>
                </a:lnTo>
                <a:lnTo>
                  <a:pt x="17550" y="2258"/>
                </a:lnTo>
                <a:lnTo>
                  <a:pt x="28736" y="0"/>
                </a:lnTo>
                <a:lnTo>
                  <a:pt x="39921" y="2258"/>
                </a:lnTo>
                <a:lnTo>
                  <a:pt x="49055" y="8416"/>
                </a:lnTo>
                <a:lnTo>
                  <a:pt x="55214" y="17550"/>
                </a:lnTo>
                <a:lnTo>
                  <a:pt x="57472" y="28736"/>
                </a:lnTo>
                <a:lnTo>
                  <a:pt x="55214" y="39921"/>
                </a:lnTo>
                <a:lnTo>
                  <a:pt x="49055" y="49055"/>
                </a:lnTo>
                <a:lnTo>
                  <a:pt x="39921" y="55213"/>
                </a:lnTo>
                <a:lnTo>
                  <a:pt x="28736" y="57472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66" name="bg object 16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221895" y="2766910"/>
            <a:ext cx="82377" cy="82377"/>
          </a:xfrm>
          <a:prstGeom prst="rect">
            <a:avLst/>
          </a:prstGeom>
        </p:spPr>
      </p:pic>
      <p:sp>
        <p:nvSpPr>
          <p:cNvPr id="167" name="bg object 167"/>
          <p:cNvSpPr/>
          <p:nvPr/>
        </p:nvSpPr>
        <p:spPr>
          <a:xfrm>
            <a:off x="3378985" y="2785110"/>
            <a:ext cx="46355" cy="46355"/>
          </a:xfrm>
          <a:custGeom>
            <a:avLst/>
            <a:gdLst/>
            <a:ahLst/>
            <a:cxnLst/>
            <a:rect l="l" t="t" r="r" b="b"/>
            <a:pathLst>
              <a:path w="46354" h="46355">
                <a:moveTo>
                  <a:pt x="22988" y="45977"/>
                </a:moveTo>
                <a:lnTo>
                  <a:pt x="14040" y="44171"/>
                </a:lnTo>
                <a:lnTo>
                  <a:pt x="6733" y="39244"/>
                </a:lnTo>
                <a:lnTo>
                  <a:pt x="1806" y="31937"/>
                </a:lnTo>
                <a:lnTo>
                  <a:pt x="0" y="22988"/>
                </a:lnTo>
                <a:lnTo>
                  <a:pt x="1806" y="14040"/>
                </a:lnTo>
                <a:lnTo>
                  <a:pt x="6733" y="6733"/>
                </a:lnTo>
                <a:lnTo>
                  <a:pt x="14040" y="1806"/>
                </a:lnTo>
                <a:lnTo>
                  <a:pt x="22988" y="0"/>
                </a:lnTo>
                <a:lnTo>
                  <a:pt x="31937" y="1806"/>
                </a:lnTo>
                <a:lnTo>
                  <a:pt x="39244" y="6733"/>
                </a:lnTo>
                <a:lnTo>
                  <a:pt x="44171" y="14040"/>
                </a:lnTo>
                <a:lnTo>
                  <a:pt x="45977" y="22988"/>
                </a:lnTo>
                <a:lnTo>
                  <a:pt x="44171" y="31937"/>
                </a:lnTo>
                <a:lnTo>
                  <a:pt x="39244" y="39244"/>
                </a:lnTo>
                <a:lnTo>
                  <a:pt x="31937" y="44171"/>
                </a:lnTo>
                <a:lnTo>
                  <a:pt x="22988" y="45977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8" name="bg object 168"/>
          <p:cNvSpPr/>
          <p:nvPr/>
        </p:nvSpPr>
        <p:spPr>
          <a:xfrm>
            <a:off x="3390967" y="2797562"/>
            <a:ext cx="22225" cy="21590"/>
          </a:xfrm>
          <a:custGeom>
            <a:avLst/>
            <a:gdLst/>
            <a:ahLst/>
            <a:cxnLst/>
            <a:rect l="l" t="t" r="r" b="b"/>
            <a:pathLst>
              <a:path w="22225" h="21589">
                <a:moveTo>
                  <a:pt x="14771" y="21073"/>
                </a:moveTo>
                <a:lnTo>
                  <a:pt x="7243" y="21073"/>
                </a:lnTo>
                <a:lnTo>
                  <a:pt x="3764" y="19065"/>
                </a:lnTo>
                <a:lnTo>
                  <a:pt x="0" y="12544"/>
                </a:lnTo>
                <a:lnTo>
                  <a:pt x="0" y="8528"/>
                </a:lnTo>
                <a:lnTo>
                  <a:pt x="3764" y="2008"/>
                </a:lnTo>
                <a:lnTo>
                  <a:pt x="7243" y="0"/>
                </a:lnTo>
                <a:lnTo>
                  <a:pt x="14771" y="0"/>
                </a:lnTo>
                <a:lnTo>
                  <a:pt x="18250" y="2008"/>
                </a:lnTo>
                <a:lnTo>
                  <a:pt x="22014" y="8528"/>
                </a:lnTo>
                <a:lnTo>
                  <a:pt x="22014" y="12544"/>
                </a:lnTo>
                <a:lnTo>
                  <a:pt x="18250" y="19065"/>
                </a:lnTo>
                <a:lnTo>
                  <a:pt x="14771" y="21073"/>
                </a:lnTo>
                <a:close/>
              </a:path>
            </a:pathLst>
          </a:custGeom>
          <a:solidFill>
            <a:srgbClr val="E8E7E8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9" name="bg object 169"/>
          <p:cNvSpPr/>
          <p:nvPr/>
        </p:nvSpPr>
        <p:spPr>
          <a:xfrm>
            <a:off x="3389265" y="2797562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4" h="12064">
                <a:moveTo>
                  <a:pt x="8057" y="11494"/>
                </a:moveTo>
                <a:lnTo>
                  <a:pt x="3950" y="11494"/>
                </a:lnTo>
                <a:lnTo>
                  <a:pt x="2053" y="10399"/>
                </a:lnTo>
                <a:lnTo>
                  <a:pt x="0" y="6842"/>
                </a:lnTo>
                <a:lnTo>
                  <a:pt x="0" y="4651"/>
                </a:lnTo>
                <a:lnTo>
                  <a:pt x="2053" y="1095"/>
                </a:lnTo>
                <a:lnTo>
                  <a:pt x="3950" y="0"/>
                </a:lnTo>
                <a:lnTo>
                  <a:pt x="8057" y="0"/>
                </a:lnTo>
                <a:lnTo>
                  <a:pt x="9954" y="1095"/>
                </a:lnTo>
                <a:lnTo>
                  <a:pt x="12007" y="4651"/>
                </a:lnTo>
                <a:lnTo>
                  <a:pt x="12007" y="6842"/>
                </a:lnTo>
                <a:lnTo>
                  <a:pt x="9954" y="10399"/>
                </a:lnTo>
                <a:lnTo>
                  <a:pt x="8057" y="114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0" name="bg object 170"/>
          <p:cNvSpPr/>
          <p:nvPr/>
        </p:nvSpPr>
        <p:spPr>
          <a:xfrm>
            <a:off x="5178818" y="3091636"/>
            <a:ext cx="12700" cy="456565"/>
          </a:xfrm>
          <a:custGeom>
            <a:avLst/>
            <a:gdLst/>
            <a:ahLst/>
            <a:cxnLst/>
            <a:rect l="l" t="t" r="r" b="b"/>
            <a:pathLst>
              <a:path w="12700" h="456564">
                <a:moveTo>
                  <a:pt x="12534" y="262737"/>
                </a:moveTo>
                <a:lnTo>
                  <a:pt x="11620" y="254190"/>
                </a:lnTo>
                <a:lnTo>
                  <a:pt x="8013" y="248335"/>
                </a:lnTo>
                <a:lnTo>
                  <a:pt x="0" y="246176"/>
                </a:lnTo>
                <a:lnTo>
                  <a:pt x="0" y="455942"/>
                </a:lnTo>
                <a:lnTo>
                  <a:pt x="8013" y="453923"/>
                </a:lnTo>
                <a:lnTo>
                  <a:pt x="11620" y="448398"/>
                </a:lnTo>
                <a:lnTo>
                  <a:pt x="12534" y="440182"/>
                </a:lnTo>
                <a:lnTo>
                  <a:pt x="12534" y="262737"/>
                </a:lnTo>
                <a:close/>
              </a:path>
              <a:path w="12700" h="456564">
                <a:moveTo>
                  <a:pt x="12534" y="16560"/>
                </a:moveTo>
                <a:lnTo>
                  <a:pt x="11620" y="8026"/>
                </a:lnTo>
                <a:lnTo>
                  <a:pt x="8013" y="2171"/>
                </a:lnTo>
                <a:lnTo>
                  <a:pt x="0" y="0"/>
                </a:lnTo>
                <a:lnTo>
                  <a:pt x="0" y="209778"/>
                </a:lnTo>
                <a:lnTo>
                  <a:pt x="8013" y="207746"/>
                </a:lnTo>
                <a:lnTo>
                  <a:pt x="11620" y="202234"/>
                </a:lnTo>
                <a:lnTo>
                  <a:pt x="12534" y="194017"/>
                </a:lnTo>
                <a:lnTo>
                  <a:pt x="12534" y="16560"/>
                </a:lnTo>
                <a:close/>
              </a:path>
            </a:pathLst>
          </a:custGeom>
          <a:solidFill>
            <a:srgbClr val="41414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1" name="bg object 171"/>
          <p:cNvSpPr/>
          <p:nvPr/>
        </p:nvSpPr>
        <p:spPr>
          <a:xfrm>
            <a:off x="4686481" y="2688290"/>
            <a:ext cx="241935" cy="12700"/>
          </a:xfrm>
          <a:custGeom>
            <a:avLst/>
            <a:gdLst/>
            <a:ahLst/>
            <a:cxnLst/>
            <a:rect l="l" t="t" r="r" b="b"/>
            <a:pathLst>
              <a:path w="241935" h="12700">
                <a:moveTo>
                  <a:pt x="241383" y="12527"/>
                </a:moveTo>
                <a:lnTo>
                  <a:pt x="0" y="12527"/>
                </a:lnTo>
                <a:lnTo>
                  <a:pt x="2020" y="4519"/>
                </a:lnTo>
                <a:lnTo>
                  <a:pt x="7543" y="912"/>
                </a:lnTo>
                <a:lnTo>
                  <a:pt x="15759" y="0"/>
                </a:lnTo>
                <a:lnTo>
                  <a:pt x="225623" y="0"/>
                </a:lnTo>
                <a:lnTo>
                  <a:pt x="233840" y="912"/>
                </a:lnTo>
                <a:lnTo>
                  <a:pt x="239363" y="4519"/>
                </a:lnTo>
                <a:lnTo>
                  <a:pt x="241383" y="12527"/>
                </a:lnTo>
                <a:close/>
              </a:path>
            </a:pathLst>
          </a:custGeom>
          <a:solidFill>
            <a:srgbClr val="41414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589671" y="2216313"/>
            <a:ext cx="9262110" cy="1092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rgbClr val="49403C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0">
                <a:solidFill>
                  <a:srgbClr val="49403C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rgbClr val="49403C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rgbClr val="49403C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rgbClr val="49403C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3/12/2026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80894" y="3039870"/>
            <a:ext cx="5124449" cy="5124448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2834445"/>
            <a:ext cx="9017188" cy="60197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rgbClr val="49403C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3/12/2026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EFD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g object 17"/>
          <p:cNvSpPr/>
          <p:nvPr/>
        </p:nvSpPr>
        <p:spPr>
          <a:xfrm>
            <a:off x="7755318" y="0"/>
            <a:ext cx="10532745" cy="833755"/>
          </a:xfrm>
          <a:custGeom>
            <a:avLst/>
            <a:gdLst/>
            <a:ahLst/>
            <a:cxnLst/>
            <a:rect l="l" t="t" r="r" b="b"/>
            <a:pathLst>
              <a:path w="10532744" h="833755">
                <a:moveTo>
                  <a:pt x="0" y="833315"/>
                </a:moveTo>
                <a:lnTo>
                  <a:pt x="0" y="0"/>
                </a:lnTo>
                <a:lnTo>
                  <a:pt x="10532680" y="0"/>
                </a:lnTo>
                <a:lnTo>
                  <a:pt x="10532680" y="833315"/>
                </a:lnTo>
                <a:lnTo>
                  <a:pt x="0" y="833315"/>
                </a:lnTo>
                <a:close/>
              </a:path>
            </a:pathLst>
          </a:custGeom>
          <a:solidFill>
            <a:srgbClr val="00533D">
              <a:alpha val="6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bg object 18"/>
          <p:cNvSpPr/>
          <p:nvPr/>
        </p:nvSpPr>
        <p:spPr>
          <a:xfrm>
            <a:off x="7755318" y="831741"/>
            <a:ext cx="10532745" cy="857250"/>
          </a:xfrm>
          <a:custGeom>
            <a:avLst/>
            <a:gdLst/>
            <a:ahLst/>
            <a:cxnLst/>
            <a:rect l="l" t="t" r="r" b="b"/>
            <a:pathLst>
              <a:path w="10532744" h="857250">
                <a:moveTo>
                  <a:pt x="0" y="857249"/>
                </a:moveTo>
                <a:lnTo>
                  <a:pt x="0" y="0"/>
                </a:lnTo>
                <a:lnTo>
                  <a:pt x="10532680" y="0"/>
                </a:lnTo>
                <a:lnTo>
                  <a:pt x="10532680" y="857249"/>
                </a:lnTo>
                <a:lnTo>
                  <a:pt x="0" y="857249"/>
                </a:lnTo>
                <a:close/>
              </a:path>
            </a:pathLst>
          </a:custGeom>
          <a:solidFill>
            <a:srgbClr val="00533D">
              <a:alpha val="3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bg object 19"/>
          <p:cNvSpPr/>
          <p:nvPr/>
        </p:nvSpPr>
        <p:spPr>
          <a:xfrm>
            <a:off x="7755318" y="1687417"/>
            <a:ext cx="10532745" cy="857250"/>
          </a:xfrm>
          <a:custGeom>
            <a:avLst/>
            <a:gdLst/>
            <a:ahLst/>
            <a:cxnLst/>
            <a:rect l="l" t="t" r="r" b="b"/>
            <a:pathLst>
              <a:path w="10532744" h="857250">
                <a:moveTo>
                  <a:pt x="0" y="857249"/>
                </a:moveTo>
                <a:lnTo>
                  <a:pt x="0" y="0"/>
                </a:lnTo>
                <a:lnTo>
                  <a:pt x="10532680" y="0"/>
                </a:lnTo>
                <a:lnTo>
                  <a:pt x="10532680" y="857249"/>
                </a:lnTo>
                <a:lnTo>
                  <a:pt x="0" y="857249"/>
                </a:lnTo>
                <a:close/>
              </a:path>
            </a:pathLst>
          </a:custGeom>
          <a:solidFill>
            <a:srgbClr val="00533D">
              <a:alpha val="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0" name="bg object 20"/>
          <p:cNvSpPr/>
          <p:nvPr/>
        </p:nvSpPr>
        <p:spPr>
          <a:xfrm>
            <a:off x="0" y="7719960"/>
            <a:ext cx="8717280" cy="857250"/>
          </a:xfrm>
          <a:custGeom>
            <a:avLst/>
            <a:gdLst/>
            <a:ahLst/>
            <a:cxnLst/>
            <a:rect l="l" t="t" r="r" b="b"/>
            <a:pathLst>
              <a:path w="8717280" h="857250">
                <a:moveTo>
                  <a:pt x="0" y="857249"/>
                </a:moveTo>
                <a:lnTo>
                  <a:pt x="0" y="0"/>
                </a:lnTo>
                <a:lnTo>
                  <a:pt x="8716862" y="0"/>
                </a:lnTo>
                <a:lnTo>
                  <a:pt x="8716862" y="857249"/>
                </a:lnTo>
                <a:lnTo>
                  <a:pt x="0" y="857249"/>
                </a:lnTo>
                <a:close/>
              </a:path>
            </a:pathLst>
          </a:custGeom>
          <a:solidFill>
            <a:srgbClr val="00533D">
              <a:alpha val="6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bg object 21"/>
          <p:cNvSpPr/>
          <p:nvPr/>
        </p:nvSpPr>
        <p:spPr>
          <a:xfrm>
            <a:off x="0" y="8575636"/>
            <a:ext cx="8717280" cy="857250"/>
          </a:xfrm>
          <a:custGeom>
            <a:avLst/>
            <a:gdLst/>
            <a:ahLst/>
            <a:cxnLst/>
            <a:rect l="l" t="t" r="r" b="b"/>
            <a:pathLst>
              <a:path w="8717280" h="857250">
                <a:moveTo>
                  <a:pt x="0" y="857249"/>
                </a:moveTo>
                <a:lnTo>
                  <a:pt x="0" y="0"/>
                </a:lnTo>
                <a:lnTo>
                  <a:pt x="8716862" y="0"/>
                </a:lnTo>
                <a:lnTo>
                  <a:pt x="8716862" y="857249"/>
                </a:lnTo>
                <a:lnTo>
                  <a:pt x="0" y="857249"/>
                </a:lnTo>
                <a:close/>
              </a:path>
            </a:pathLst>
          </a:custGeom>
          <a:solidFill>
            <a:srgbClr val="00533D">
              <a:alpha val="3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2" name="bg object 22"/>
          <p:cNvSpPr/>
          <p:nvPr/>
        </p:nvSpPr>
        <p:spPr>
          <a:xfrm>
            <a:off x="0" y="9431312"/>
            <a:ext cx="8717280" cy="855980"/>
          </a:xfrm>
          <a:custGeom>
            <a:avLst/>
            <a:gdLst/>
            <a:ahLst/>
            <a:cxnLst/>
            <a:rect l="l" t="t" r="r" b="b"/>
            <a:pathLst>
              <a:path w="8717280" h="855979">
                <a:moveTo>
                  <a:pt x="0" y="855687"/>
                </a:moveTo>
                <a:lnTo>
                  <a:pt x="0" y="0"/>
                </a:lnTo>
                <a:lnTo>
                  <a:pt x="8716862" y="0"/>
                </a:lnTo>
                <a:lnTo>
                  <a:pt x="8716862" y="855687"/>
                </a:lnTo>
                <a:lnTo>
                  <a:pt x="0" y="855687"/>
                </a:lnTo>
                <a:close/>
              </a:path>
            </a:pathLst>
          </a:custGeom>
          <a:solidFill>
            <a:srgbClr val="00533D">
              <a:alpha val="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23" name="bg object 23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802228"/>
            <a:ext cx="8717280" cy="491744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EFD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25650" y="1191471"/>
            <a:ext cx="12905105" cy="2149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rgbClr val="49403C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025650" y="4343400"/>
            <a:ext cx="13028294" cy="52836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0">
                <a:solidFill>
                  <a:srgbClr val="49403C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3/12/2026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grpSpLocks noGrp="1" noUngrp="1" noRot="1" noMove="1" noResize="1"/>
          </p:cNvGrpSpPr>
          <p:nvPr/>
        </p:nvGrpSpPr>
        <p:grpSpPr>
          <a:xfrm>
            <a:off x="0" y="0"/>
            <a:ext cx="18287999" cy="10287000"/>
            <a:chOff x="0" y="0"/>
            <a:chExt cx="18287999" cy="10287000"/>
          </a:xfrm>
        </p:grpSpPr>
        <p:sp>
          <p:nvSpPr>
            <p:cNvPr id="3" name="object 3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52724" y="0"/>
              <a:ext cx="15535275" cy="10287000"/>
            </a:xfrm>
            <a:custGeom>
              <a:avLst/>
              <a:gdLst/>
              <a:ahLst/>
              <a:cxnLst/>
              <a:rect l="l" t="t" r="r" b="b"/>
              <a:pathLst>
                <a:path w="15535275" h="10287000">
                  <a:moveTo>
                    <a:pt x="0" y="10286999"/>
                  </a:moveTo>
                  <a:lnTo>
                    <a:pt x="15535273" y="10286999"/>
                  </a:lnTo>
                  <a:lnTo>
                    <a:pt x="15535273" y="0"/>
                  </a:lnTo>
                  <a:lnTo>
                    <a:pt x="0" y="0"/>
                  </a:lnTo>
                  <a:lnTo>
                    <a:pt x="0" y="10286999"/>
                  </a:lnTo>
                  <a:close/>
                </a:path>
              </a:pathLst>
            </a:custGeom>
            <a:solidFill>
              <a:srgbClr val="FFEFD5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2752725" cy="10287000"/>
            </a:xfrm>
            <a:custGeom>
              <a:avLst/>
              <a:gdLst/>
              <a:ahLst/>
              <a:cxnLst/>
              <a:rect l="l" t="t" r="r" b="b"/>
              <a:pathLst>
                <a:path w="2752725" h="10287000">
                  <a:moveTo>
                    <a:pt x="2752724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2752724" y="0"/>
                  </a:lnTo>
                  <a:lnTo>
                    <a:pt x="2752724" y="10286999"/>
                  </a:lnTo>
                  <a:close/>
                </a:path>
              </a:pathLst>
            </a:custGeom>
            <a:solidFill>
              <a:srgbClr val="00533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52722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08398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464075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8" name="object 8"/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70058" y="8480237"/>
              <a:ext cx="3314699" cy="1556083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5307050" y="952500"/>
            <a:ext cx="12163425" cy="6969857"/>
          </a:xfrm>
          <a:prstGeom prst="rect">
            <a:avLst/>
          </a:prstGeom>
        </p:spPr>
        <p:txBody>
          <a:bodyPr vert="horz" wrap="square" lIns="0" tIns="196850" rIns="0" bIns="0" rtlCol="0">
            <a:spAutoFit/>
          </a:bodyPr>
          <a:lstStyle/>
          <a:p>
            <a:pPr marR="5080" algn="l"/>
            <a: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  <a:t>EMBRACING </a:t>
            </a:r>
            <a:b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</a:br>
            <a: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  <a:t>GEN AI TO</a:t>
            </a:r>
            <a:b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</a:br>
            <a: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  <a:t>REINFORCE</a:t>
            </a:r>
          </a:p>
          <a:p>
            <a:pPr marR="5080" algn="l"/>
            <a: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  <a:t>DURABLE SKILLS</a:t>
            </a:r>
            <a:endParaRPr sz="110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61978-6093-BD93-5741-42309BC1F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>
            <a:extLst>
              <a:ext uri="{FF2B5EF4-FFF2-40B4-BE49-F238E27FC236}">
                <a16:creationId xmlns:a16="http://schemas.microsoft.com/office/drawing/2014/main" id="{04E158F9-F4DB-776A-5F98-F6ADAF82791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25650" y="1191471"/>
            <a:ext cx="12905105" cy="1100941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2700" marR="5080">
              <a:lnSpc>
                <a:spcPts val="8320"/>
              </a:lnSpc>
              <a:spcBef>
                <a:spcPts val="284"/>
              </a:spcBef>
            </a:pPr>
            <a:r>
              <a:rPr lang="en-US" spc="480" dirty="0"/>
              <a:t>SOME REALITIES</a:t>
            </a:r>
            <a:endParaRPr spc="455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FC9FDDDA-1582-2381-325E-D2C38C989007}"/>
              </a:ext>
            </a:extLst>
          </p:cNvPr>
          <p:cNvSpPr/>
          <p:nvPr/>
        </p:nvSpPr>
        <p:spPr>
          <a:xfrm>
            <a:off x="15666287" y="0"/>
            <a:ext cx="2621915" cy="10287000"/>
          </a:xfrm>
          <a:custGeom>
            <a:avLst/>
            <a:gdLst/>
            <a:ahLst/>
            <a:cxnLst/>
            <a:rect l="l" t="t" r="r" b="b"/>
            <a:pathLst>
              <a:path w="2621915" h="10287000">
                <a:moveTo>
                  <a:pt x="2621712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2621712" y="0"/>
                </a:lnTo>
                <a:lnTo>
                  <a:pt x="2621712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" name="object 4">
            <a:extLst>
              <a:ext uri="{FF2B5EF4-FFF2-40B4-BE49-F238E27FC236}">
                <a16:creationId xmlns:a16="http://schemas.microsoft.com/office/drawing/2014/main" id="{1594B879-4F72-8146-7B61-A266045EF58D}"/>
              </a:ext>
            </a:extLst>
          </p:cNvPr>
          <p:cNvGrpSpPr/>
          <p:nvPr/>
        </p:nvGrpSpPr>
        <p:grpSpPr>
          <a:xfrm>
            <a:off x="0" y="1027073"/>
            <a:ext cx="1029335" cy="2569210"/>
            <a:chOff x="0" y="1027073"/>
            <a:chExt cx="1029335" cy="2569210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9CFF952F-69D3-5476-5376-FADAA2D2AE46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48D9EDC5-5698-B951-A64B-4D64A52F17AB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218127E4-18EA-DED7-7D99-68CA08BA666E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8">
            <a:extLst>
              <a:ext uri="{FF2B5EF4-FFF2-40B4-BE49-F238E27FC236}">
                <a16:creationId xmlns:a16="http://schemas.microsoft.com/office/drawing/2014/main" id="{D511B898-283C-A98B-1D2B-CE865195476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025650" y="4305300"/>
            <a:ext cx="13028294" cy="3009217"/>
          </a:xfrm>
          <a:prstGeom prst="rect">
            <a:avLst/>
          </a:prstGeom>
        </p:spPr>
        <p:txBody>
          <a:bodyPr vert="horz" wrap="square" lIns="0" tIns="19881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It’s impossible to keep up with AI.</a:t>
            </a:r>
            <a:br>
              <a:rPr lang="en-US" spc="150" dirty="0"/>
            </a:br>
            <a:endParaRPr spc="120" dirty="0"/>
          </a:p>
          <a:p>
            <a:pPr marL="355600" marR="182372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US" spc="90" dirty="0"/>
              <a:t>AI checkers are better, but still imperfect.</a:t>
            </a:r>
            <a:br>
              <a:rPr lang="en-US" spc="90" dirty="0"/>
            </a:br>
            <a:endParaRPr spc="170" dirty="0"/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US" spc="204" dirty="0"/>
              <a:t>(some) Students are looking for guidance.</a:t>
            </a:r>
            <a:br>
              <a:rPr lang="en-US" spc="204" dirty="0"/>
            </a:br>
            <a:endParaRPr lang="en-US" spc="204" dirty="0"/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US" spc="204" dirty="0"/>
              <a:t>You can kill yourself chasing academic integrity.</a:t>
            </a:r>
          </a:p>
        </p:txBody>
      </p:sp>
    </p:spTree>
    <p:extLst>
      <p:ext uri="{BB962C8B-B14F-4D97-AF65-F5344CB8AC3E}">
        <p14:creationId xmlns:p14="http://schemas.microsoft.com/office/powerpoint/2010/main" val="917100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3812C1C-674E-52B1-2581-2856EF5CA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4194965C-DC73-5D37-8669-31A1661E619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8287999" cy="10287000"/>
            <a:chOff x="0" y="0"/>
            <a:chExt cx="18287999" cy="10287000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4FE31618-86CB-B63F-6870-2267C86E842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52724" y="0"/>
              <a:ext cx="15535275" cy="10287000"/>
            </a:xfrm>
            <a:custGeom>
              <a:avLst/>
              <a:gdLst/>
              <a:ahLst/>
              <a:cxnLst/>
              <a:rect l="l" t="t" r="r" b="b"/>
              <a:pathLst>
                <a:path w="15535275" h="10287000">
                  <a:moveTo>
                    <a:pt x="0" y="10286999"/>
                  </a:moveTo>
                  <a:lnTo>
                    <a:pt x="15535273" y="10286999"/>
                  </a:lnTo>
                  <a:lnTo>
                    <a:pt x="15535273" y="0"/>
                  </a:lnTo>
                  <a:lnTo>
                    <a:pt x="0" y="0"/>
                  </a:lnTo>
                  <a:lnTo>
                    <a:pt x="0" y="10286999"/>
                  </a:lnTo>
                  <a:close/>
                </a:path>
              </a:pathLst>
            </a:custGeom>
            <a:solidFill>
              <a:srgbClr val="FFEFD5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22D2B613-D5C0-4D0A-FA98-F135AEDCF99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2752725" cy="10287000"/>
            </a:xfrm>
            <a:custGeom>
              <a:avLst/>
              <a:gdLst/>
              <a:ahLst/>
              <a:cxnLst/>
              <a:rect l="l" t="t" r="r" b="b"/>
              <a:pathLst>
                <a:path w="2752725" h="10287000">
                  <a:moveTo>
                    <a:pt x="2752724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2752724" y="0"/>
                  </a:lnTo>
                  <a:lnTo>
                    <a:pt x="2752724" y="10286999"/>
                  </a:lnTo>
                  <a:close/>
                </a:path>
              </a:pathLst>
            </a:custGeom>
            <a:solidFill>
              <a:srgbClr val="00533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4F84EC8C-8D6C-4DF0-2F3B-F4ABBB49CFB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52722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3A33DC41-F68C-8356-8EB5-035452BC7A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08398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6B0A7363-96C2-D715-567D-CF4640B380A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464075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2" name="object 12">
            <a:extLst>
              <a:ext uri="{FF2B5EF4-FFF2-40B4-BE49-F238E27FC236}">
                <a16:creationId xmlns:a16="http://schemas.microsoft.com/office/drawing/2014/main" id="{3359A594-8A6F-A441-AC20-BE5FFD6061F4}"/>
              </a:ext>
            </a:extLst>
          </p:cNvPr>
          <p:cNvSpPr txBox="1"/>
          <p:nvPr/>
        </p:nvSpPr>
        <p:spPr>
          <a:xfrm>
            <a:off x="5307050" y="1409700"/>
            <a:ext cx="12163425" cy="6969857"/>
          </a:xfrm>
          <a:prstGeom prst="rect">
            <a:avLst/>
          </a:prstGeom>
        </p:spPr>
        <p:txBody>
          <a:bodyPr vert="horz" wrap="square" lIns="0" tIns="196850" rIns="0" bIns="0" rtlCol="0">
            <a:spAutoFit/>
          </a:bodyPr>
          <a:lstStyle/>
          <a:p>
            <a:pPr marR="5080" algn="l"/>
            <a: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  <a:t>MAKE YOUR ASSESSMENTS</a:t>
            </a:r>
          </a:p>
          <a:p>
            <a:pPr marR="5080" algn="l"/>
            <a: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  <a:t>&amp; ACTIVITIES</a:t>
            </a:r>
            <a:b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</a:br>
            <a: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  <a:t>AI-RESISTANT</a:t>
            </a:r>
            <a:endParaRPr sz="110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820090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9013D0-8DC4-040D-0CAC-DADE1BE9F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>
            <a:extLst>
              <a:ext uri="{FF2B5EF4-FFF2-40B4-BE49-F238E27FC236}">
                <a16:creationId xmlns:a16="http://schemas.microsoft.com/office/drawing/2014/main" id="{45CE1117-7C9D-CF6E-924C-42D7B609C2E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25650" y="1191471"/>
            <a:ext cx="12905105" cy="1100941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2700" marR="5080">
              <a:lnSpc>
                <a:spcPts val="8320"/>
              </a:lnSpc>
              <a:spcBef>
                <a:spcPts val="284"/>
              </a:spcBef>
            </a:pPr>
            <a:r>
              <a:rPr lang="en-US" spc="480" dirty="0"/>
              <a:t>AI-RESISTANT PLATFORM</a:t>
            </a:r>
            <a:endParaRPr spc="455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7A3CACA7-3BBB-7490-6E5F-4B5CE3EBE104}"/>
              </a:ext>
            </a:extLst>
          </p:cNvPr>
          <p:cNvSpPr/>
          <p:nvPr/>
        </p:nvSpPr>
        <p:spPr>
          <a:xfrm>
            <a:off x="15666287" y="0"/>
            <a:ext cx="2621915" cy="10287000"/>
          </a:xfrm>
          <a:custGeom>
            <a:avLst/>
            <a:gdLst/>
            <a:ahLst/>
            <a:cxnLst/>
            <a:rect l="l" t="t" r="r" b="b"/>
            <a:pathLst>
              <a:path w="2621915" h="10287000">
                <a:moveTo>
                  <a:pt x="2621712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2621712" y="0"/>
                </a:lnTo>
                <a:lnTo>
                  <a:pt x="2621712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" name="object 4">
            <a:extLst>
              <a:ext uri="{FF2B5EF4-FFF2-40B4-BE49-F238E27FC236}">
                <a16:creationId xmlns:a16="http://schemas.microsoft.com/office/drawing/2014/main" id="{05DDC90A-1D58-9D38-101A-B64F790E882D}"/>
              </a:ext>
            </a:extLst>
          </p:cNvPr>
          <p:cNvGrpSpPr/>
          <p:nvPr/>
        </p:nvGrpSpPr>
        <p:grpSpPr>
          <a:xfrm>
            <a:off x="0" y="1027073"/>
            <a:ext cx="1029335" cy="2569210"/>
            <a:chOff x="0" y="1027073"/>
            <a:chExt cx="1029335" cy="2569210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7E5A2630-E9FF-0501-F98A-6E6873176C00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200B4BFC-2018-2E3A-40E1-ADF73C98CF16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8C79D462-99DE-9C14-CCD6-7E9664B9C70B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8">
            <a:extLst>
              <a:ext uri="{FF2B5EF4-FFF2-40B4-BE49-F238E27FC236}">
                <a16:creationId xmlns:a16="http://schemas.microsoft.com/office/drawing/2014/main" id="{A504F587-D354-F031-480F-85379529759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025650" y="4305300"/>
            <a:ext cx="13028294" cy="3778658"/>
          </a:xfrm>
          <a:prstGeom prst="rect">
            <a:avLst/>
          </a:prstGeom>
        </p:spPr>
        <p:txBody>
          <a:bodyPr vert="horz" wrap="square" lIns="0" tIns="19881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Talk about AI in every class.</a:t>
            </a:r>
            <a:br>
              <a:rPr lang="en-US" spc="150" dirty="0"/>
            </a:br>
            <a:endParaRPr spc="120" dirty="0"/>
          </a:p>
          <a:p>
            <a:pPr marL="355600" marR="182372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US" spc="90" dirty="0"/>
              <a:t>Create authentic activities.</a:t>
            </a:r>
            <a:br>
              <a:rPr lang="en-US" spc="90" dirty="0"/>
            </a:br>
            <a:endParaRPr spc="170" dirty="0"/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US" spc="204" dirty="0"/>
              <a:t>Accept that we have an obligation to teach AI and non-AI use.</a:t>
            </a:r>
            <a:br>
              <a:rPr lang="en-US" spc="204" dirty="0"/>
            </a:br>
            <a:endParaRPr lang="en-US" spc="204" dirty="0"/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US" spc="204" dirty="0"/>
              <a:t>Allow AI in some work and require recognition.</a:t>
            </a:r>
            <a:br>
              <a:rPr lang="en-US" spc="204" dirty="0"/>
            </a:br>
            <a:endParaRPr lang="en-US" spc="204" dirty="0"/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US" spc="204" dirty="0"/>
              <a:t>Create AI-resistant assessments..</a:t>
            </a:r>
            <a:endParaRPr spc="105" dirty="0"/>
          </a:p>
        </p:txBody>
      </p:sp>
    </p:spTree>
    <p:extLst>
      <p:ext uri="{BB962C8B-B14F-4D97-AF65-F5344CB8AC3E}">
        <p14:creationId xmlns:p14="http://schemas.microsoft.com/office/powerpoint/2010/main" val="2610474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256A1-D16C-C133-0025-85F006A3D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 descr="$PPTXTitle">
            <a:extLst>
              <a:ext uri="{FF2B5EF4-FFF2-40B4-BE49-F238E27FC236}">
                <a16:creationId xmlns:a16="http://schemas.microsoft.com/office/drawing/2014/main" id="{09573B7E-5ED5-291E-2859-9D447D9A22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0" y="1485900"/>
            <a:ext cx="17602200" cy="49372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8000" spc="585" dirty="0"/>
              <a:t>STUDENTS</a:t>
            </a:r>
            <a:br>
              <a:rPr lang="en-US" sz="8000" spc="585" dirty="0"/>
            </a:br>
            <a:r>
              <a:rPr lang="en-US" sz="8000" spc="585" dirty="0"/>
              <a:t>ARE REALLY BAD </a:t>
            </a:r>
            <a:br>
              <a:rPr lang="en-US" sz="8000" spc="585" dirty="0"/>
            </a:br>
            <a:r>
              <a:rPr lang="en-US" sz="8000" spc="585" dirty="0"/>
              <a:t>AT USING AI </a:t>
            </a:r>
            <a:br>
              <a:rPr lang="en-US" sz="8000" spc="585" dirty="0"/>
            </a:br>
            <a:r>
              <a:rPr lang="en-US" sz="8000" spc="585" dirty="0"/>
              <a:t>IN MY EXPERIENCE</a:t>
            </a:r>
            <a:endParaRPr sz="8000" dirty="0"/>
          </a:p>
        </p:txBody>
      </p:sp>
      <p:grpSp>
        <p:nvGrpSpPr>
          <p:cNvPr id="11" name="object 4">
            <a:extLst>
              <a:ext uri="{FF2B5EF4-FFF2-40B4-BE49-F238E27FC236}">
                <a16:creationId xmlns:a16="http://schemas.microsoft.com/office/drawing/2014/main" id="{989D2AFD-0D6B-0494-36EA-894243862E14}"/>
              </a:ext>
            </a:extLst>
          </p:cNvPr>
          <p:cNvGrpSpPr/>
          <p:nvPr/>
        </p:nvGrpSpPr>
        <p:grpSpPr>
          <a:xfrm>
            <a:off x="-228599" y="7717790"/>
            <a:ext cx="18516600" cy="2569210"/>
            <a:chOff x="0" y="1027073"/>
            <a:chExt cx="1029335" cy="2569210"/>
          </a:xfrm>
        </p:grpSpPr>
        <p:sp>
          <p:nvSpPr>
            <p:cNvPr id="12" name="object 5">
              <a:extLst>
                <a:ext uri="{FF2B5EF4-FFF2-40B4-BE49-F238E27FC236}">
                  <a16:creationId xmlns:a16="http://schemas.microsoft.com/office/drawing/2014/main" id="{BA51D4B5-2B92-98B9-DC08-3CCA51FBDBA7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6">
              <a:extLst>
                <a:ext uri="{FF2B5EF4-FFF2-40B4-BE49-F238E27FC236}">
                  <a16:creationId xmlns:a16="http://schemas.microsoft.com/office/drawing/2014/main" id="{DFAA5AED-3FDE-D36F-6E8E-6AC2ECE7B6EB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9E1AED95-04C5-0A9A-1468-27449692035B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90383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AFC35-B648-5899-5A9B-0A293DD3B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5E8B1097-260B-BF72-A233-6B8E2E6F646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8287999" cy="10287000"/>
            <a:chOff x="0" y="0"/>
            <a:chExt cx="18287999" cy="10287000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D7A2BE06-E602-9681-5E9C-56E8D17851F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52724" y="0"/>
              <a:ext cx="15535275" cy="10287000"/>
            </a:xfrm>
            <a:custGeom>
              <a:avLst/>
              <a:gdLst/>
              <a:ahLst/>
              <a:cxnLst/>
              <a:rect l="l" t="t" r="r" b="b"/>
              <a:pathLst>
                <a:path w="15535275" h="10287000">
                  <a:moveTo>
                    <a:pt x="0" y="10286999"/>
                  </a:moveTo>
                  <a:lnTo>
                    <a:pt x="15535273" y="10286999"/>
                  </a:lnTo>
                  <a:lnTo>
                    <a:pt x="15535273" y="0"/>
                  </a:lnTo>
                  <a:lnTo>
                    <a:pt x="0" y="0"/>
                  </a:lnTo>
                  <a:lnTo>
                    <a:pt x="0" y="10286999"/>
                  </a:lnTo>
                  <a:close/>
                </a:path>
              </a:pathLst>
            </a:custGeom>
            <a:solidFill>
              <a:srgbClr val="FFEFD5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8EC8EE87-E2F4-63DA-B563-D922F4C3FB4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2752725" cy="10287000"/>
            </a:xfrm>
            <a:custGeom>
              <a:avLst/>
              <a:gdLst/>
              <a:ahLst/>
              <a:cxnLst/>
              <a:rect l="l" t="t" r="r" b="b"/>
              <a:pathLst>
                <a:path w="2752725" h="10287000">
                  <a:moveTo>
                    <a:pt x="2752724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2752724" y="0"/>
                  </a:lnTo>
                  <a:lnTo>
                    <a:pt x="2752724" y="10286999"/>
                  </a:lnTo>
                  <a:close/>
                </a:path>
              </a:pathLst>
            </a:custGeom>
            <a:solidFill>
              <a:srgbClr val="00533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1EE5325D-F0B4-F235-901D-A7D8A3634FC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52722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61A34173-8614-D46E-4DC3-64207787CB1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08398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5DF4BA5A-8689-5FDC-8FF2-D013B483504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464075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2" name="object 12">
            <a:extLst>
              <a:ext uri="{FF2B5EF4-FFF2-40B4-BE49-F238E27FC236}">
                <a16:creationId xmlns:a16="http://schemas.microsoft.com/office/drawing/2014/main" id="{06CBCD8E-675D-D933-7E20-2FCFB0FFC39F}"/>
              </a:ext>
            </a:extLst>
          </p:cNvPr>
          <p:cNvSpPr txBox="1"/>
          <p:nvPr/>
        </p:nvSpPr>
        <p:spPr>
          <a:xfrm>
            <a:off x="5307050" y="1409700"/>
            <a:ext cx="12163425" cy="6969857"/>
          </a:xfrm>
          <a:prstGeom prst="rect">
            <a:avLst/>
          </a:prstGeom>
        </p:spPr>
        <p:txBody>
          <a:bodyPr vert="horz" wrap="square" lIns="0" tIns="196850" rIns="0" bIns="0" rtlCol="0">
            <a:spAutoFit/>
          </a:bodyPr>
          <a:lstStyle/>
          <a:p>
            <a:pPr marR="5080" algn="l"/>
            <a: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  <a:t>THE BEST AI RESISTANT ASSESSMENTS USE AI</a:t>
            </a:r>
            <a:endParaRPr sz="110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226684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B95E3-9E19-32E3-1E68-BDE478D06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 descr="$PPTXTitle">
            <a:extLst>
              <a:ext uri="{FF2B5EF4-FFF2-40B4-BE49-F238E27FC236}">
                <a16:creationId xmlns:a16="http://schemas.microsoft.com/office/drawing/2014/main" id="{C94CD6BA-E286-AC12-0BE7-D74A618B28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0" y="2668463"/>
            <a:ext cx="17602200" cy="2475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8000" spc="585" dirty="0"/>
              <a:t>THESE IDEAS USE AI</a:t>
            </a:r>
            <a:br>
              <a:rPr lang="en-US" sz="8000" spc="585" dirty="0"/>
            </a:br>
            <a:r>
              <a:rPr lang="en-US" sz="8000" spc="585" dirty="0"/>
              <a:t>TO BUILD CRITICAL THINKING</a:t>
            </a:r>
            <a:endParaRPr sz="8000" dirty="0"/>
          </a:p>
        </p:txBody>
      </p:sp>
      <p:grpSp>
        <p:nvGrpSpPr>
          <p:cNvPr id="11" name="object 4">
            <a:extLst>
              <a:ext uri="{FF2B5EF4-FFF2-40B4-BE49-F238E27FC236}">
                <a16:creationId xmlns:a16="http://schemas.microsoft.com/office/drawing/2014/main" id="{77743447-4469-60B8-10CE-11D00DDF1FE6}"/>
              </a:ext>
            </a:extLst>
          </p:cNvPr>
          <p:cNvGrpSpPr/>
          <p:nvPr/>
        </p:nvGrpSpPr>
        <p:grpSpPr>
          <a:xfrm>
            <a:off x="-228599" y="7717790"/>
            <a:ext cx="18516600" cy="2569210"/>
            <a:chOff x="0" y="1027073"/>
            <a:chExt cx="1029335" cy="2569210"/>
          </a:xfrm>
        </p:grpSpPr>
        <p:sp>
          <p:nvSpPr>
            <p:cNvPr id="12" name="object 5">
              <a:extLst>
                <a:ext uri="{FF2B5EF4-FFF2-40B4-BE49-F238E27FC236}">
                  <a16:creationId xmlns:a16="http://schemas.microsoft.com/office/drawing/2014/main" id="{CCA36FA9-F3C3-AD54-AB70-C8C24A3A87DD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6">
              <a:extLst>
                <a:ext uri="{FF2B5EF4-FFF2-40B4-BE49-F238E27FC236}">
                  <a16:creationId xmlns:a16="http://schemas.microsoft.com/office/drawing/2014/main" id="{4F7E2519-EFAD-58F3-3F1A-B65DD0CA4CFE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193069FB-BAA5-48B8-C561-12D1873C4D12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4282636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78CF9-3EC0-CBA8-0E1F-5313645A7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 descr="$PPTXTitle">
            <a:extLst>
              <a:ext uri="{FF2B5EF4-FFF2-40B4-BE49-F238E27FC236}">
                <a16:creationId xmlns:a16="http://schemas.microsoft.com/office/drawing/2014/main" id="{4EB53688-BE1E-8F70-DD80-CBB59378A55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0" y="2668463"/>
            <a:ext cx="17602200" cy="2475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8000" spc="585" dirty="0"/>
              <a:t>DON’T REVIEW OUTPUT</a:t>
            </a:r>
            <a:br>
              <a:rPr lang="en-US" sz="8000" spc="585" dirty="0"/>
            </a:br>
            <a:r>
              <a:rPr lang="en-US" sz="8000" spc="585" dirty="0"/>
              <a:t>—REVIEW THE CHAT</a:t>
            </a:r>
            <a:endParaRPr sz="8000" dirty="0"/>
          </a:p>
        </p:txBody>
      </p:sp>
      <p:grpSp>
        <p:nvGrpSpPr>
          <p:cNvPr id="11" name="object 4">
            <a:extLst>
              <a:ext uri="{FF2B5EF4-FFF2-40B4-BE49-F238E27FC236}">
                <a16:creationId xmlns:a16="http://schemas.microsoft.com/office/drawing/2014/main" id="{EF0B8B0A-EEE4-C292-9BE3-F31D22969BDE}"/>
              </a:ext>
            </a:extLst>
          </p:cNvPr>
          <p:cNvGrpSpPr/>
          <p:nvPr/>
        </p:nvGrpSpPr>
        <p:grpSpPr>
          <a:xfrm>
            <a:off x="-228599" y="7717790"/>
            <a:ext cx="18516600" cy="2569210"/>
            <a:chOff x="0" y="1027073"/>
            <a:chExt cx="1029335" cy="2569210"/>
          </a:xfrm>
        </p:grpSpPr>
        <p:sp>
          <p:nvSpPr>
            <p:cNvPr id="12" name="object 5">
              <a:extLst>
                <a:ext uri="{FF2B5EF4-FFF2-40B4-BE49-F238E27FC236}">
                  <a16:creationId xmlns:a16="http://schemas.microsoft.com/office/drawing/2014/main" id="{22E3387A-2F07-79F1-9B2A-ADCB3539E017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6">
              <a:extLst>
                <a:ext uri="{FF2B5EF4-FFF2-40B4-BE49-F238E27FC236}">
                  <a16:creationId xmlns:a16="http://schemas.microsoft.com/office/drawing/2014/main" id="{02F91266-DB69-287F-4AFE-45DFE5C3E209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D96D7F42-A87B-6992-3F07-852692E6D461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3846360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10600" y="3303959"/>
            <a:ext cx="8763000" cy="2226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lang="en-US" sz="5500" spc="595" dirty="0">
                <a:solidFill>
                  <a:srgbClr val="00533D"/>
                </a:solidFill>
                <a:latin typeface="Trebuchet MS"/>
                <a:cs typeface="Trebuchet MS"/>
              </a:rPr>
              <a:t>IDEA #1</a:t>
            </a:r>
            <a:endParaRPr lang="en-US" sz="8800" spc="595" dirty="0">
              <a:solidFill>
                <a:srgbClr val="00533D"/>
              </a:solidFill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lang="en-US" sz="8800" spc="595" dirty="0">
                <a:solidFill>
                  <a:srgbClr val="00533D"/>
                </a:solidFill>
                <a:latin typeface="Trebuchet MS"/>
                <a:cs typeface="Trebuchet MS"/>
              </a:rPr>
              <a:t>EVALUATION</a:t>
            </a:r>
            <a:endParaRPr sz="88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3F163-975C-C457-60FC-13E997196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>
            <a:extLst>
              <a:ext uri="{FF2B5EF4-FFF2-40B4-BE49-F238E27FC236}">
                <a16:creationId xmlns:a16="http://schemas.microsoft.com/office/drawing/2014/main" id="{CE8936C3-139E-C210-866F-878FE0D9577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25650" y="1191471"/>
            <a:ext cx="12905105" cy="1100941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2700" marR="5080">
              <a:lnSpc>
                <a:spcPts val="8320"/>
              </a:lnSpc>
              <a:spcBef>
                <a:spcPts val="284"/>
              </a:spcBef>
            </a:pPr>
            <a:r>
              <a:rPr lang="en-US" spc="480" dirty="0"/>
              <a:t>AI EVALUATION</a:t>
            </a:r>
            <a:endParaRPr spc="455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93D7C23-E824-E45E-5AB1-2351A84E2750}"/>
              </a:ext>
            </a:extLst>
          </p:cNvPr>
          <p:cNvSpPr/>
          <p:nvPr/>
        </p:nvSpPr>
        <p:spPr>
          <a:xfrm>
            <a:off x="15666287" y="0"/>
            <a:ext cx="2621915" cy="10287000"/>
          </a:xfrm>
          <a:custGeom>
            <a:avLst/>
            <a:gdLst/>
            <a:ahLst/>
            <a:cxnLst/>
            <a:rect l="l" t="t" r="r" b="b"/>
            <a:pathLst>
              <a:path w="2621915" h="10287000">
                <a:moveTo>
                  <a:pt x="2621712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2621712" y="0"/>
                </a:lnTo>
                <a:lnTo>
                  <a:pt x="2621712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" name="object 4">
            <a:extLst>
              <a:ext uri="{FF2B5EF4-FFF2-40B4-BE49-F238E27FC236}">
                <a16:creationId xmlns:a16="http://schemas.microsoft.com/office/drawing/2014/main" id="{EAE1F845-E2AA-744D-9192-F9B77CC53960}"/>
              </a:ext>
            </a:extLst>
          </p:cNvPr>
          <p:cNvGrpSpPr/>
          <p:nvPr/>
        </p:nvGrpSpPr>
        <p:grpSpPr>
          <a:xfrm>
            <a:off x="0" y="1027073"/>
            <a:ext cx="1029335" cy="2569210"/>
            <a:chOff x="0" y="1027073"/>
            <a:chExt cx="1029335" cy="2569210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BB595A71-A45A-A658-9477-776E71131BED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832A7722-1EF3-FF99-564F-8F58E03498FE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7C3809D3-04BD-F0B8-4650-002FB89EB41A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8">
            <a:extLst>
              <a:ext uri="{FF2B5EF4-FFF2-40B4-BE49-F238E27FC236}">
                <a16:creationId xmlns:a16="http://schemas.microsoft.com/office/drawing/2014/main" id="{BFB28D8E-FAE7-A280-52A1-AB68CD9F75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025650" y="4305300"/>
            <a:ext cx="13028294" cy="2957921"/>
          </a:xfrm>
          <a:prstGeom prst="rect">
            <a:avLst/>
          </a:prstGeom>
        </p:spPr>
        <p:txBody>
          <a:bodyPr vert="horz" wrap="square" lIns="0" tIns="19881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Works well for short assignment (forums).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Have student as AI a question or summarize a reading.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Ask students to evaluate the AI response.</a:t>
            </a:r>
            <a:br>
              <a:rPr lang="en-US" spc="150" dirty="0"/>
            </a:b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Simple prompt and one layer-chat.</a:t>
            </a:r>
            <a:endParaRPr spc="105" dirty="0"/>
          </a:p>
        </p:txBody>
      </p:sp>
    </p:spTree>
    <p:extLst>
      <p:ext uri="{BB962C8B-B14F-4D97-AF65-F5344CB8AC3E}">
        <p14:creationId xmlns:p14="http://schemas.microsoft.com/office/powerpoint/2010/main" val="3564752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46A41-E8AA-DC64-5070-9D934BF16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D458800-ED4D-31A8-15FB-B8825E78D94D}"/>
              </a:ext>
            </a:extLst>
          </p:cNvPr>
          <p:cNvSpPr txBox="1"/>
          <p:nvPr/>
        </p:nvSpPr>
        <p:spPr>
          <a:xfrm>
            <a:off x="8610600" y="3303959"/>
            <a:ext cx="8763000" cy="3580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lang="en-US" sz="5500" spc="595" dirty="0">
                <a:solidFill>
                  <a:srgbClr val="00533D"/>
                </a:solidFill>
                <a:latin typeface="Trebuchet MS"/>
                <a:cs typeface="Trebuchet MS"/>
              </a:rPr>
              <a:t>IDEA #2</a:t>
            </a:r>
            <a:endParaRPr lang="en-US" sz="8800" spc="595" dirty="0">
              <a:solidFill>
                <a:srgbClr val="00533D"/>
              </a:solidFill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lang="en-US" sz="8800" spc="595" dirty="0">
                <a:solidFill>
                  <a:srgbClr val="00533D"/>
                </a:solidFill>
                <a:latin typeface="Trebuchet MS"/>
                <a:cs typeface="Trebuchet MS"/>
              </a:rPr>
              <a:t>STUDY</a:t>
            </a:r>
            <a:br>
              <a:rPr lang="en-US" sz="8800" spc="595" dirty="0">
                <a:solidFill>
                  <a:srgbClr val="00533D"/>
                </a:solidFill>
                <a:latin typeface="Trebuchet MS"/>
                <a:cs typeface="Trebuchet MS"/>
              </a:rPr>
            </a:br>
            <a:r>
              <a:rPr lang="en-US" sz="8800" spc="595" dirty="0">
                <a:solidFill>
                  <a:srgbClr val="00533D"/>
                </a:solidFill>
                <a:latin typeface="Trebuchet MS"/>
                <a:cs typeface="Trebuchet MS"/>
              </a:rPr>
              <a:t>HELP</a:t>
            </a:r>
            <a:endParaRPr sz="88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546753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2025648" y="1715609"/>
            <a:ext cx="411480" cy="4761865"/>
          </a:xfrm>
          <a:custGeom>
            <a:avLst/>
            <a:gdLst/>
            <a:ahLst/>
            <a:cxnLst/>
            <a:rect l="l" t="t" r="r" b="b"/>
            <a:pathLst>
              <a:path w="411479" h="4761865">
                <a:moveTo>
                  <a:pt x="411403" y="4761674"/>
                </a:moveTo>
                <a:lnTo>
                  <a:pt x="0" y="4761674"/>
                </a:lnTo>
                <a:lnTo>
                  <a:pt x="0" y="0"/>
                </a:lnTo>
                <a:lnTo>
                  <a:pt x="411403" y="0"/>
                </a:lnTo>
                <a:lnTo>
                  <a:pt x="411403" y="4761674"/>
                </a:lnTo>
                <a:close/>
              </a:path>
            </a:pathLst>
          </a:custGeom>
          <a:solidFill>
            <a:srgbClr val="FFCD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8" name="object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9461" y="3720540"/>
            <a:ext cx="2495549" cy="2677608"/>
          </a:xfrm>
          <a:prstGeom prst="rect">
            <a:avLst/>
          </a:prstGeom>
        </p:spPr>
      </p:pic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2025650" y="1191471"/>
            <a:ext cx="12905105" cy="1574889"/>
          </a:xfrm>
          <a:prstGeom prst="rect">
            <a:avLst/>
          </a:prstGeom>
        </p:spPr>
        <p:txBody>
          <a:bodyPr vert="horz" wrap="square" lIns="0" tIns="508098" rIns="0" bIns="0" rtlCol="0">
            <a:spAutoFit/>
          </a:bodyPr>
          <a:lstStyle/>
          <a:p>
            <a:pPr marL="3133725">
              <a:lnSpc>
                <a:spcPct val="100000"/>
              </a:lnSpc>
              <a:spcBef>
                <a:spcPts val="125"/>
              </a:spcBef>
            </a:pPr>
            <a:r>
              <a:rPr lang="en-US" sz="6900" b="0" spc="-300" dirty="0">
                <a:solidFill>
                  <a:srgbClr val="FFFFFF"/>
                </a:solidFill>
                <a:latin typeface="Arial Black"/>
                <a:cs typeface="Arial Black"/>
              </a:rPr>
              <a:t>Who Am I?</a:t>
            </a:r>
            <a:endParaRPr sz="6900" dirty="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39547" y="7109038"/>
            <a:ext cx="3887470" cy="1616468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n-US" sz="2400" spc="155" dirty="0">
                <a:solidFill>
                  <a:srgbClr val="FFFFFF"/>
                </a:solidFill>
                <a:latin typeface="Palatino Linotype"/>
                <a:cs typeface="Palatino Linotype"/>
              </a:rPr>
              <a:t>Jason Bock</a:t>
            </a:r>
            <a:endParaRPr sz="2400" dirty="0">
              <a:latin typeface="Palatino Linotype"/>
              <a:cs typeface="Palatino Linotype"/>
            </a:endParaRPr>
          </a:p>
          <a:p>
            <a:pPr algn="ctr">
              <a:lnSpc>
                <a:spcPct val="100000"/>
              </a:lnSpc>
              <a:spcBef>
                <a:spcPts val="370"/>
              </a:spcBef>
            </a:pPr>
            <a:r>
              <a:rPr lang="en-US" sz="1700" spc="105" dirty="0">
                <a:solidFill>
                  <a:srgbClr val="FFFFFF"/>
                </a:solidFill>
                <a:latin typeface="Palatino Linotype"/>
                <a:cs typeface="Palatino Linotype"/>
              </a:rPr>
              <a:t>Director for Online Education</a:t>
            </a:r>
            <a:br>
              <a:rPr lang="en-US" sz="1700" spc="105" dirty="0">
                <a:solidFill>
                  <a:srgbClr val="FFFFFF"/>
                </a:solidFill>
                <a:latin typeface="Palatino Linotype"/>
                <a:cs typeface="Palatino Linotype"/>
              </a:rPr>
            </a:br>
            <a:r>
              <a:rPr lang="en-US" sz="1700" spc="105" dirty="0">
                <a:solidFill>
                  <a:srgbClr val="FFFFFF"/>
                </a:solidFill>
                <a:latin typeface="Palatino Linotype"/>
                <a:cs typeface="Palatino Linotype"/>
              </a:rPr>
              <a:t>Eberly College of Arts and Sciences</a:t>
            </a:r>
            <a:br>
              <a:rPr lang="en-US" sz="1700" spc="105" dirty="0">
                <a:solidFill>
                  <a:srgbClr val="FFFFFF"/>
                </a:solidFill>
                <a:latin typeface="Palatino Linotype"/>
                <a:cs typeface="Palatino Linotype"/>
              </a:rPr>
            </a:br>
            <a:r>
              <a:rPr lang="en-US" sz="1700" spc="105" dirty="0">
                <a:solidFill>
                  <a:srgbClr val="FFFFFF"/>
                </a:solidFill>
                <a:latin typeface="Palatino Linotype"/>
                <a:cs typeface="Palatino Linotype"/>
              </a:rPr>
              <a:t>West Virginia University</a:t>
            </a:r>
            <a:endParaRPr sz="1700" dirty="0">
              <a:latin typeface="Palatino Linotype"/>
              <a:cs typeface="Palatino Linotype"/>
            </a:endParaRPr>
          </a:p>
          <a:p>
            <a:pPr marR="50165" algn="ctr">
              <a:lnSpc>
                <a:spcPct val="100000"/>
              </a:lnSpc>
              <a:spcBef>
                <a:spcPts val="260"/>
              </a:spcBef>
            </a:pPr>
            <a:r>
              <a:rPr lang="en-US" sz="1950" spc="110" dirty="0">
                <a:solidFill>
                  <a:srgbClr val="FFFFFF"/>
                </a:solidFill>
                <a:latin typeface="Palatino Linotype"/>
                <a:cs typeface="Palatino Linotype"/>
              </a:rPr>
              <a:t>jason.bock1@mail.wvu.edu</a:t>
            </a:r>
            <a:endParaRPr sz="1950" dirty="0">
              <a:latin typeface="Palatino Linotype"/>
              <a:cs typeface="Palatino Linotype"/>
            </a:endParaRPr>
          </a:p>
        </p:txBody>
      </p:sp>
      <p:sp>
        <p:nvSpPr>
          <p:cNvPr id="3" name="object 7" descr="$PPTXTitle">
            <a:extLst>
              <a:ext uri="{FF2B5EF4-FFF2-40B4-BE49-F238E27FC236}">
                <a16:creationId xmlns:a16="http://schemas.microsoft.com/office/drawing/2014/main" id="{2E26E025-F48B-35E3-E205-4C350C6B401A}"/>
              </a:ext>
            </a:extLst>
          </p:cNvPr>
          <p:cNvSpPr txBox="1">
            <a:spLocks/>
          </p:cNvSpPr>
          <p:nvPr/>
        </p:nvSpPr>
        <p:spPr>
          <a:xfrm>
            <a:off x="11055811" y="3543300"/>
            <a:ext cx="7749888" cy="47679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7000" b="1" i="0">
                <a:solidFill>
                  <a:srgbClr val="49403C"/>
                </a:solidFill>
                <a:latin typeface="Trebuchet MS"/>
                <a:ea typeface="+mj-ea"/>
                <a:cs typeface="Trebuchet MS"/>
              </a:defRPr>
            </a:lvl1pPr>
          </a:lstStyle>
          <a:p>
            <a:pPr marL="457200" indent="-4572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4400" spc="585" dirty="0">
                <a:solidFill>
                  <a:schemeClr val="bg1"/>
                </a:solidFill>
              </a:rPr>
              <a:t>EDUCATOR</a:t>
            </a:r>
          </a:p>
          <a:p>
            <a:pPr marL="457200" indent="-4572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4400" spc="585" dirty="0">
                <a:solidFill>
                  <a:schemeClr val="bg1"/>
                </a:solidFill>
              </a:rPr>
              <a:t>AI USER </a:t>
            </a:r>
          </a:p>
          <a:p>
            <a:pPr marL="457200" indent="-4572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4400" spc="585" dirty="0">
                <a:solidFill>
                  <a:schemeClr val="bg1"/>
                </a:solidFill>
              </a:rPr>
              <a:t>AI RESEARCHER &amp; SPEAKER</a:t>
            </a:r>
          </a:p>
          <a:p>
            <a:pPr marL="457200" indent="-4572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4400" spc="585" dirty="0">
                <a:solidFill>
                  <a:schemeClr val="bg1"/>
                </a:solidFill>
              </a:rPr>
              <a:t>AI EDTECH ENTREPENUER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63D972-C2DC-0F08-9798-FB50D6E05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>
            <a:extLst>
              <a:ext uri="{FF2B5EF4-FFF2-40B4-BE49-F238E27FC236}">
                <a16:creationId xmlns:a16="http://schemas.microsoft.com/office/drawing/2014/main" id="{59276DC4-25AE-B3BB-F5E3-951188A69F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25650" y="1191471"/>
            <a:ext cx="12905105" cy="1100941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2700" marR="5080">
              <a:lnSpc>
                <a:spcPts val="8320"/>
              </a:lnSpc>
              <a:spcBef>
                <a:spcPts val="284"/>
              </a:spcBef>
            </a:pPr>
            <a:r>
              <a:rPr lang="en-US" spc="480" dirty="0"/>
              <a:t>AI STUDY HELP</a:t>
            </a:r>
            <a:endParaRPr spc="455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82632F9B-432E-5834-FFD9-54DD946EB200}"/>
              </a:ext>
            </a:extLst>
          </p:cNvPr>
          <p:cNvSpPr/>
          <p:nvPr/>
        </p:nvSpPr>
        <p:spPr>
          <a:xfrm>
            <a:off x="15666287" y="0"/>
            <a:ext cx="2621915" cy="10287000"/>
          </a:xfrm>
          <a:custGeom>
            <a:avLst/>
            <a:gdLst/>
            <a:ahLst/>
            <a:cxnLst/>
            <a:rect l="l" t="t" r="r" b="b"/>
            <a:pathLst>
              <a:path w="2621915" h="10287000">
                <a:moveTo>
                  <a:pt x="2621712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2621712" y="0"/>
                </a:lnTo>
                <a:lnTo>
                  <a:pt x="2621712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" name="object 4">
            <a:extLst>
              <a:ext uri="{FF2B5EF4-FFF2-40B4-BE49-F238E27FC236}">
                <a16:creationId xmlns:a16="http://schemas.microsoft.com/office/drawing/2014/main" id="{CE3A9F9E-569C-4A56-50BF-E958AA666334}"/>
              </a:ext>
            </a:extLst>
          </p:cNvPr>
          <p:cNvGrpSpPr/>
          <p:nvPr/>
        </p:nvGrpSpPr>
        <p:grpSpPr>
          <a:xfrm>
            <a:off x="0" y="1027073"/>
            <a:ext cx="1029335" cy="2569210"/>
            <a:chOff x="0" y="1027073"/>
            <a:chExt cx="1029335" cy="2569210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8995D73A-1DBE-E43D-5836-094E7699C73F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CA63AE7C-D23D-13CE-AD32-9B5DB2E713AF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9EB17C83-9B28-9617-BB95-75D260703BB9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8">
            <a:extLst>
              <a:ext uri="{FF2B5EF4-FFF2-40B4-BE49-F238E27FC236}">
                <a16:creationId xmlns:a16="http://schemas.microsoft.com/office/drawing/2014/main" id="{6C3817B4-5555-7536-2BBA-CBC3B469849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025650" y="4305300"/>
            <a:ext cx="13028294" cy="4535275"/>
          </a:xfrm>
          <a:prstGeom prst="rect">
            <a:avLst/>
          </a:prstGeom>
        </p:spPr>
        <p:txBody>
          <a:bodyPr vert="horz" wrap="square" lIns="0" tIns="19881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Create a study guide for an exam or use a longer reading from a PDF.</a:t>
            </a:r>
            <a:br>
              <a:rPr lang="en-US" spc="150" dirty="0"/>
            </a:b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Students review the same resource.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Have students load the study guide or reading to AI.</a:t>
            </a:r>
            <a:br>
              <a:rPr lang="en-US" spc="150" dirty="0"/>
            </a:b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Have students use AI to quiz them like a study partner.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Submit the entire conversation as an assignment.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spc="105" dirty="0"/>
          </a:p>
        </p:txBody>
      </p:sp>
    </p:spTree>
    <p:extLst>
      <p:ext uri="{BB962C8B-B14F-4D97-AF65-F5344CB8AC3E}">
        <p14:creationId xmlns:p14="http://schemas.microsoft.com/office/powerpoint/2010/main" val="11676819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F0390-85EB-EF1E-CC10-ED3448048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F0A5EFD-4108-AF5A-6BC1-6848F551B2F3}"/>
              </a:ext>
            </a:extLst>
          </p:cNvPr>
          <p:cNvSpPr txBox="1"/>
          <p:nvPr/>
        </p:nvSpPr>
        <p:spPr>
          <a:xfrm>
            <a:off x="8610600" y="3303959"/>
            <a:ext cx="8763000" cy="35804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lang="en-US" sz="5500" spc="595" dirty="0">
                <a:solidFill>
                  <a:srgbClr val="00533D"/>
                </a:solidFill>
                <a:latin typeface="Trebuchet MS"/>
                <a:cs typeface="Trebuchet MS"/>
              </a:rPr>
              <a:t>IDEA #3</a:t>
            </a:r>
            <a:endParaRPr lang="en-US" sz="8800" spc="595" dirty="0">
              <a:solidFill>
                <a:srgbClr val="00533D"/>
              </a:solidFill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lang="en-US" sz="8800" spc="595" dirty="0">
                <a:solidFill>
                  <a:srgbClr val="00533D"/>
                </a:solidFill>
                <a:latin typeface="Trebuchet MS"/>
                <a:cs typeface="Trebuchet MS"/>
              </a:rPr>
              <a:t>SOCRATIC DISCUSSION</a:t>
            </a:r>
            <a:endParaRPr sz="88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9488648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D0C97-15C7-EAFF-AF75-2A5FEC566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>
            <a:extLst>
              <a:ext uri="{FF2B5EF4-FFF2-40B4-BE49-F238E27FC236}">
                <a16:creationId xmlns:a16="http://schemas.microsoft.com/office/drawing/2014/main" id="{D0DB65E7-09E2-7877-AFE3-35023FDAA4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25650" y="1191471"/>
            <a:ext cx="12905105" cy="1100941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2700" marR="5080">
              <a:lnSpc>
                <a:spcPts val="8320"/>
              </a:lnSpc>
              <a:spcBef>
                <a:spcPts val="284"/>
              </a:spcBef>
            </a:pPr>
            <a:r>
              <a:rPr lang="en-US" spc="480" dirty="0"/>
              <a:t>AI SOCRATIC DISCUSSION</a:t>
            </a:r>
            <a:endParaRPr spc="455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E72D0021-69B6-C2EF-1219-E578AF346BD1}"/>
              </a:ext>
            </a:extLst>
          </p:cNvPr>
          <p:cNvSpPr/>
          <p:nvPr/>
        </p:nvSpPr>
        <p:spPr>
          <a:xfrm>
            <a:off x="15666287" y="0"/>
            <a:ext cx="2621915" cy="10287000"/>
          </a:xfrm>
          <a:custGeom>
            <a:avLst/>
            <a:gdLst/>
            <a:ahLst/>
            <a:cxnLst/>
            <a:rect l="l" t="t" r="r" b="b"/>
            <a:pathLst>
              <a:path w="2621915" h="10287000">
                <a:moveTo>
                  <a:pt x="2621712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2621712" y="0"/>
                </a:lnTo>
                <a:lnTo>
                  <a:pt x="2621712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" name="object 4">
            <a:extLst>
              <a:ext uri="{FF2B5EF4-FFF2-40B4-BE49-F238E27FC236}">
                <a16:creationId xmlns:a16="http://schemas.microsoft.com/office/drawing/2014/main" id="{683BC6C0-5ABF-9097-4371-B2060D38A8FB}"/>
              </a:ext>
            </a:extLst>
          </p:cNvPr>
          <p:cNvGrpSpPr/>
          <p:nvPr/>
        </p:nvGrpSpPr>
        <p:grpSpPr>
          <a:xfrm>
            <a:off x="0" y="1027073"/>
            <a:ext cx="1029335" cy="2569210"/>
            <a:chOff x="0" y="1027073"/>
            <a:chExt cx="1029335" cy="2569210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7C35A803-026B-886E-3D03-FB5C7CBABD38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10BE86BB-A265-012B-269B-9B9926D71DD7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644965A2-F8EB-ABBA-F4FB-A3ECDD715598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8">
            <a:extLst>
              <a:ext uri="{FF2B5EF4-FFF2-40B4-BE49-F238E27FC236}">
                <a16:creationId xmlns:a16="http://schemas.microsoft.com/office/drawing/2014/main" id="{61BD9201-0DAE-8856-860E-F6AFA361D4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025650" y="4305300"/>
            <a:ext cx="13028294" cy="5727910"/>
          </a:xfrm>
          <a:prstGeom prst="rect">
            <a:avLst/>
          </a:prstGeom>
        </p:spPr>
        <p:txBody>
          <a:bodyPr vert="horz" wrap="square" lIns="0" tIns="19881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Provide an idea/concept from your course and create a guide on it.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This will also work well as a bot.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The prompt directs the AI to improve student’s understanding using </a:t>
            </a:r>
            <a:br>
              <a:rPr lang="en-US" spc="150" dirty="0"/>
            </a:br>
            <a:r>
              <a:rPr lang="en-US" spc="150" dirty="0"/>
              <a:t>a quasi-Socratic method.</a:t>
            </a:r>
            <a:br>
              <a:rPr lang="en-US" spc="150" dirty="0"/>
            </a:b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Students have at least 10-12 interactions with the AI.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Submit the entire conversation for the assignment. 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Students provide a reflection of the discussion.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spc="105" dirty="0"/>
          </a:p>
        </p:txBody>
      </p:sp>
    </p:spTree>
    <p:extLst>
      <p:ext uri="{BB962C8B-B14F-4D97-AF65-F5344CB8AC3E}">
        <p14:creationId xmlns:p14="http://schemas.microsoft.com/office/powerpoint/2010/main" val="13572528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C7FE2-2F77-1F20-A6EE-EAF803BE4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6F094F5-84DC-2E6F-802E-D57C07D2B85F}"/>
              </a:ext>
            </a:extLst>
          </p:cNvPr>
          <p:cNvSpPr txBox="1"/>
          <p:nvPr/>
        </p:nvSpPr>
        <p:spPr>
          <a:xfrm>
            <a:off x="8610600" y="3303959"/>
            <a:ext cx="8763000" cy="2226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lang="en-US" sz="5500" spc="595" dirty="0">
                <a:solidFill>
                  <a:srgbClr val="00533D"/>
                </a:solidFill>
                <a:latin typeface="Trebuchet MS"/>
                <a:cs typeface="Trebuchet MS"/>
              </a:rPr>
              <a:t>IDEA #4</a:t>
            </a:r>
            <a:endParaRPr lang="en-US" sz="8800" spc="595" dirty="0">
              <a:solidFill>
                <a:srgbClr val="00533D"/>
              </a:solidFill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lang="en-US" sz="8800" spc="595" dirty="0">
                <a:solidFill>
                  <a:srgbClr val="00533D"/>
                </a:solidFill>
                <a:latin typeface="Trebuchet MS"/>
                <a:cs typeface="Trebuchet MS"/>
              </a:rPr>
              <a:t>ROLEPLAY</a:t>
            </a:r>
            <a:endParaRPr sz="88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900733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FC710-0328-A50A-0636-025521B2B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>
            <a:extLst>
              <a:ext uri="{FF2B5EF4-FFF2-40B4-BE49-F238E27FC236}">
                <a16:creationId xmlns:a16="http://schemas.microsoft.com/office/drawing/2014/main" id="{8341D4BA-000E-8AC9-41AB-1052E852C34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25650" y="1191471"/>
            <a:ext cx="12905105" cy="1100941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2700" marR="5080">
              <a:lnSpc>
                <a:spcPts val="8320"/>
              </a:lnSpc>
              <a:spcBef>
                <a:spcPts val="284"/>
              </a:spcBef>
            </a:pPr>
            <a:r>
              <a:rPr lang="en-US" spc="480" dirty="0"/>
              <a:t>AI ROLEPLAY</a:t>
            </a:r>
            <a:endParaRPr spc="455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3F65697-5F07-4ADA-20B9-C4462DDA2EA9}"/>
              </a:ext>
            </a:extLst>
          </p:cNvPr>
          <p:cNvSpPr/>
          <p:nvPr/>
        </p:nvSpPr>
        <p:spPr>
          <a:xfrm>
            <a:off x="15666287" y="0"/>
            <a:ext cx="2621915" cy="10287000"/>
          </a:xfrm>
          <a:custGeom>
            <a:avLst/>
            <a:gdLst/>
            <a:ahLst/>
            <a:cxnLst/>
            <a:rect l="l" t="t" r="r" b="b"/>
            <a:pathLst>
              <a:path w="2621915" h="10287000">
                <a:moveTo>
                  <a:pt x="2621712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2621712" y="0"/>
                </a:lnTo>
                <a:lnTo>
                  <a:pt x="2621712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" name="object 4">
            <a:extLst>
              <a:ext uri="{FF2B5EF4-FFF2-40B4-BE49-F238E27FC236}">
                <a16:creationId xmlns:a16="http://schemas.microsoft.com/office/drawing/2014/main" id="{5682E297-53ED-8ED5-6622-FEEB0645641E}"/>
              </a:ext>
            </a:extLst>
          </p:cNvPr>
          <p:cNvGrpSpPr/>
          <p:nvPr/>
        </p:nvGrpSpPr>
        <p:grpSpPr>
          <a:xfrm>
            <a:off x="0" y="1027073"/>
            <a:ext cx="1029335" cy="2569210"/>
            <a:chOff x="0" y="1027073"/>
            <a:chExt cx="1029335" cy="2569210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F2B0A05B-60AC-01E4-C1F4-79B637F6D7E6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F4F694DB-64F0-497F-96F4-2155956122EF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FCBF97CA-28EE-C32C-72CF-6108F2F38025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8">
            <a:extLst>
              <a:ext uri="{FF2B5EF4-FFF2-40B4-BE49-F238E27FC236}">
                <a16:creationId xmlns:a16="http://schemas.microsoft.com/office/drawing/2014/main" id="{B2027ED1-C22D-3FE8-C5F5-6A6A14389B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025650" y="3603296"/>
            <a:ext cx="13028294" cy="5330365"/>
          </a:xfrm>
          <a:prstGeom prst="rect">
            <a:avLst/>
          </a:prstGeom>
        </p:spPr>
        <p:txBody>
          <a:bodyPr vert="horz" wrap="square" lIns="0" tIns="19881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Create a scenario, historical person, or fictional character for students.</a:t>
            </a:r>
            <a:br>
              <a:rPr lang="en-US" spc="150" dirty="0"/>
            </a:b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Works best as a bot, but you can give students the prompt.</a:t>
            </a:r>
            <a:br>
              <a:rPr lang="en-US" spc="150" dirty="0"/>
            </a:b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In the assignment, student receive their role.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Students interact with the roleplay for a time appropriate for the scenario.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Students submit the entire conversation.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Students provide a short reflection on the roleplay.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spc="105" dirty="0"/>
          </a:p>
        </p:txBody>
      </p:sp>
    </p:spTree>
    <p:extLst>
      <p:ext uri="{BB962C8B-B14F-4D97-AF65-F5344CB8AC3E}">
        <p14:creationId xmlns:p14="http://schemas.microsoft.com/office/powerpoint/2010/main" val="13381557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101DE-90FE-0598-2D13-5FB571D62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C10F2E7B-294B-F462-0DE2-B74B8F5431F2}"/>
              </a:ext>
            </a:extLst>
          </p:cNvPr>
          <p:cNvSpPr txBox="1"/>
          <p:nvPr/>
        </p:nvSpPr>
        <p:spPr>
          <a:xfrm>
            <a:off x="8610600" y="3303959"/>
            <a:ext cx="8763000" cy="2226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lang="en-US" sz="5500" spc="595" dirty="0">
                <a:solidFill>
                  <a:srgbClr val="00533D"/>
                </a:solidFill>
                <a:latin typeface="Trebuchet MS"/>
                <a:cs typeface="Trebuchet MS"/>
              </a:rPr>
              <a:t>IDEA #5</a:t>
            </a:r>
            <a:endParaRPr lang="en-US" sz="8800" spc="595" dirty="0">
              <a:solidFill>
                <a:srgbClr val="00533D"/>
              </a:solidFill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lang="en-US" sz="8800" spc="595" dirty="0">
                <a:solidFill>
                  <a:srgbClr val="00533D"/>
                </a:solidFill>
                <a:latin typeface="Trebuchet MS"/>
                <a:cs typeface="Trebuchet MS"/>
              </a:rPr>
              <a:t>DEBATE</a:t>
            </a:r>
            <a:endParaRPr sz="88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2981046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9000D-825C-2511-64C4-B0EB5C53A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>
            <a:extLst>
              <a:ext uri="{FF2B5EF4-FFF2-40B4-BE49-F238E27FC236}">
                <a16:creationId xmlns:a16="http://schemas.microsoft.com/office/drawing/2014/main" id="{294A8756-A6AA-88FA-DA30-F474EA11F7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25650" y="1191471"/>
            <a:ext cx="12905105" cy="1100941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2700" marR="5080">
              <a:lnSpc>
                <a:spcPts val="8320"/>
              </a:lnSpc>
              <a:spcBef>
                <a:spcPts val="284"/>
              </a:spcBef>
            </a:pPr>
            <a:r>
              <a:rPr lang="en-US" spc="480" dirty="0"/>
              <a:t>AI DEBATE</a:t>
            </a:r>
            <a:endParaRPr spc="455" dirty="0"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740C73B9-F4DF-A545-5DC3-CC9EFDF6A3AF}"/>
              </a:ext>
            </a:extLst>
          </p:cNvPr>
          <p:cNvSpPr/>
          <p:nvPr/>
        </p:nvSpPr>
        <p:spPr>
          <a:xfrm>
            <a:off x="15666287" y="0"/>
            <a:ext cx="2621915" cy="10287000"/>
          </a:xfrm>
          <a:custGeom>
            <a:avLst/>
            <a:gdLst/>
            <a:ahLst/>
            <a:cxnLst/>
            <a:rect l="l" t="t" r="r" b="b"/>
            <a:pathLst>
              <a:path w="2621915" h="10287000">
                <a:moveTo>
                  <a:pt x="2621712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2621712" y="0"/>
                </a:lnTo>
                <a:lnTo>
                  <a:pt x="2621712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" name="object 4">
            <a:extLst>
              <a:ext uri="{FF2B5EF4-FFF2-40B4-BE49-F238E27FC236}">
                <a16:creationId xmlns:a16="http://schemas.microsoft.com/office/drawing/2014/main" id="{222C6743-4E58-43E5-AC04-8BD323416212}"/>
              </a:ext>
            </a:extLst>
          </p:cNvPr>
          <p:cNvGrpSpPr/>
          <p:nvPr/>
        </p:nvGrpSpPr>
        <p:grpSpPr>
          <a:xfrm>
            <a:off x="0" y="1027073"/>
            <a:ext cx="1029335" cy="2569210"/>
            <a:chOff x="0" y="1027073"/>
            <a:chExt cx="1029335" cy="2569210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E3F209DF-DDF0-1AD0-99DB-448955B3DD6A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35068D89-60FC-8F88-F867-90BCEF39AD1A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02D81201-C799-0BC1-3634-C0F401ED2B63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8">
            <a:extLst>
              <a:ext uri="{FF2B5EF4-FFF2-40B4-BE49-F238E27FC236}">
                <a16:creationId xmlns:a16="http://schemas.microsoft.com/office/drawing/2014/main" id="{3C419F0D-105A-9AC1-419D-0E3A894D8F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025650" y="4305300"/>
            <a:ext cx="13028294" cy="5317541"/>
          </a:xfrm>
          <a:prstGeom prst="rect">
            <a:avLst/>
          </a:prstGeom>
        </p:spPr>
        <p:txBody>
          <a:bodyPr vert="horz" wrap="square" lIns="0" tIns="19881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Create a scenario in your discipline with two strong side.</a:t>
            </a:r>
            <a:br>
              <a:rPr lang="en-US" spc="150" dirty="0"/>
            </a:b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Provide a prompt to students and have them debate one side, the AI debates the other.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Have students wage a debate for at least 5-10 rounds. You may or may not require a time limit on the debate.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Have students submit the entire conversation.</a:t>
            </a: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This is brutal! I am working on a </a:t>
            </a:r>
            <a:r>
              <a:rPr lang="en-US" spc="150"/>
              <a:t>softer prompt.</a:t>
            </a: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en-US" spc="150" dirty="0"/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spc="105" dirty="0"/>
          </a:p>
        </p:txBody>
      </p:sp>
    </p:spTree>
    <p:extLst>
      <p:ext uri="{BB962C8B-B14F-4D97-AF65-F5344CB8AC3E}">
        <p14:creationId xmlns:p14="http://schemas.microsoft.com/office/powerpoint/2010/main" val="13680620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702E5-52AA-6E2B-215B-F462620AB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 descr="$PPTXTitle">
            <a:extLst>
              <a:ext uri="{FF2B5EF4-FFF2-40B4-BE49-F238E27FC236}">
                <a16:creationId xmlns:a16="http://schemas.microsoft.com/office/drawing/2014/main" id="{6267B92B-4B8C-C11C-D102-070CEE74948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0" y="1596218"/>
            <a:ext cx="17602200" cy="49372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8000" spc="585" dirty="0"/>
              <a:t>ALWAYS ASK</a:t>
            </a:r>
            <a:br>
              <a:rPr lang="en-US" sz="8000" spc="585" dirty="0"/>
            </a:br>
            <a:r>
              <a:rPr lang="en-US" sz="8000" spc="585" dirty="0"/>
              <a:t>STUDENTS FOR</a:t>
            </a:r>
            <a:br>
              <a:rPr lang="en-US" sz="8000" spc="585" dirty="0"/>
            </a:br>
            <a:r>
              <a:rPr lang="en-US" sz="8000" spc="585" dirty="0"/>
              <a:t>REFLECTION OF </a:t>
            </a:r>
            <a:br>
              <a:rPr lang="en-US" sz="8000" spc="585" dirty="0"/>
            </a:br>
            <a:r>
              <a:rPr lang="en-US" sz="8000" spc="585" dirty="0"/>
              <a:t>THEIR AI USE</a:t>
            </a:r>
            <a:endParaRPr sz="8000" dirty="0"/>
          </a:p>
        </p:txBody>
      </p:sp>
      <p:grpSp>
        <p:nvGrpSpPr>
          <p:cNvPr id="11" name="object 4">
            <a:extLst>
              <a:ext uri="{FF2B5EF4-FFF2-40B4-BE49-F238E27FC236}">
                <a16:creationId xmlns:a16="http://schemas.microsoft.com/office/drawing/2014/main" id="{94B55B7B-43B9-8890-7B41-6C7EE4CE9D46}"/>
              </a:ext>
            </a:extLst>
          </p:cNvPr>
          <p:cNvGrpSpPr/>
          <p:nvPr/>
        </p:nvGrpSpPr>
        <p:grpSpPr>
          <a:xfrm>
            <a:off x="-228599" y="7717790"/>
            <a:ext cx="18516600" cy="2569210"/>
            <a:chOff x="0" y="1027073"/>
            <a:chExt cx="1029335" cy="2569210"/>
          </a:xfrm>
        </p:grpSpPr>
        <p:sp>
          <p:nvSpPr>
            <p:cNvPr id="12" name="object 5">
              <a:extLst>
                <a:ext uri="{FF2B5EF4-FFF2-40B4-BE49-F238E27FC236}">
                  <a16:creationId xmlns:a16="http://schemas.microsoft.com/office/drawing/2014/main" id="{3FBC3E7E-D091-3C53-C0BB-DF0C83051DE2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6">
              <a:extLst>
                <a:ext uri="{FF2B5EF4-FFF2-40B4-BE49-F238E27FC236}">
                  <a16:creationId xmlns:a16="http://schemas.microsoft.com/office/drawing/2014/main" id="{B5A0BB05-CD90-57FC-D42D-D753756A60F2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BF2C3E0D-30A0-1DE2-A988-2B96609238DF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9433326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53F800-F653-5409-C133-4AEC85A40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02D07D59-23CF-97FA-D225-4449A0385A6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8287999" cy="10287000"/>
            <a:chOff x="0" y="0"/>
            <a:chExt cx="18287999" cy="10287000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89AD9D22-BA22-1D79-C539-99C29A45D8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52724" y="0"/>
              <a:ext cx="15535275" cy="10287000"/>
            </a:xfrm>
            <a:custGeom>
              <a:avLst/>
              <a:gdLst/>
              <a:ahLst/>
              <a:cxnLst/>
              <a:rect l="l" t="t" r="r" b="b"/>
              <a:pathLst>
                <a:path w="15535275" h="10287000">
                  <a:moveTo>
                    <a:pt x="0" y="10286999"/>
                  </a:moveTo>
                  <a:lnTo>
                    <a:pt x="15535273" y="10286999"/>
                  </a:lnTo>
                  <a:lnTo>
                    <a:pt x="15535273" y="0"/>
                  </a:lnTo>
                  <a:lnTo>
                    <a:pt x="0" y="0"/>
                  </a:lnTo>
                  <a:lnTo>
                    <a:pt x="0" y="10286999"/>
                  </a:lnTo>
                  <a:close/>
                </a:path>
              </a:pathLst>
            </a:custGeom>
            <a:solidFill>
              <a:srgbClr val="FFEFD5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05BF7E9B-54E7-9690-2228-59ED9310E58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2752725" cy="10287000"/>
            </a:xfrm>
            <a:custGeom>
              <a:avLst/>
              <a:gdLst/>
              <a:ahLst/>
              <a:cxnLst/>
              <a:rect l="l" t="t" r="r" b="b"/>
              <a:pathLst>
                <a:path w="2752725" h="10287000">
                  <a:moveTo>
                    <a:pt x="2752724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2752724" y="0"/>
                  </a:lnTo>
                  <a:lnTo>
                    <a:pt x="2752724" y="10286999"/>
                  </a:lnTo>
                  <a:close/>
                </a:path>
              </a:pathLst>
            </a:custGeom>
            <a:solidFill>
              <a:srgbClr val="00533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85ECD064-21C6-EE17-8C49-B6D399DD46C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52722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5190F051-DC34-ADE9-8AB0-90AF50B34C2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08398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id="{E2768FDB-F004-BBF9-ACB9-52E2C1D0524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464075" y="0"/>
              <a:ext cx="857250" cy="10287000"/>
            </a:xfrm>
            <a:custGeom>
              <a:avLst/>
              <a:gdLst/>
              <a:ahLst/>
              <a:cxnLst/>
              <a:rect l="l" t="t" r="r" b="b"/>
              <a:pathLst>
                <a:path w="857250" h="10287000">
                  <a:moveTo>
                    <a:pt x="857249" y="10286999"/>
                  </a:moveTo>
                  <a:lnTo>
                    <a:pt x="0" y="10286999"/>
                  </a:lnTo>
                  <a:lnTo>
                    <a:pt x="0" y="0"/>
                  </a:lnTo>
                  <a:lnTo>
                    <a:pt x="857249" y="0"/>
                  </a:lnTo>
                  <a:lnTo>
                    <a:pt x="857249" y="10286999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2" name="object 12">
            <a:extLst>
              <a:ext uri="{FF2B5EF4-FFF2-40B4-BE49-F238E27FC236}">
                <a16:creationId xmlns:a16="http://schemas.microsoft.com/office/drawing/2014/main" id="{85EC4CFE-FAD2-BB5E-3D5D-E407DB27E39E}"/>
              </a:ext>
            </a:extLst>
          </p:cNvPr>
          <p:cNvSpPr txBox="1"/>
          <p:nvPr/>
        </p:nvSpPr>
        <p:spPr>
          <a:xfrm>
            <a:off x="5307050" y="1409700"/>
            <a:ext cx="12163425" cy="6969857"/>
          </a:xfrm>
          <a:prstGeom prst="rect">
            <a:avLst/>
          </a:prstGeom>
        </p:spPr>
        <p:txBody>
          <a:bodyPr vert="horz" wrap="square" lIns="0" tIns="196850" rIns="0" bIns="0" rtlCol="0">
            <a:spAutoFit/>
          </a:bodyPr>
          <a:lstStyle/>
          <a:p>
            <a:pPr marR="5080" algn="l"/>
            <a: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  <a:t>HOW TO USE BASIC MS COPILOT FOR</a:t>
            </a:r>
            <a:b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</a:br>
            <a:r>
              <a:rPr lang="en-US" sz="11000" b="1" spc="415" dirty="0">
                <a:solidFill>
                  <a:srgbClr val="00533D"/>
                </a:solidFill>
                <a:latin typeface="Trebuchet MS"/>
                <a:cs typeface="Trebuchet MS"/>
              </a:rPr>
              <a:t>AI ASSIGNMENTS</a:t>
            </a:r>
            <a:endParaRPr sz="110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7469324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02013-80A6-FEBA-D6ED-10651CF8A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 descr="$PPTXTitle">
            <a:extLst>
              <a:ext uri="{FF2B5EF4-FFF2-40B4-BE49-F238E27FC236}">
                <a16:creationId xmlns:a16="http://schemas.microsoft.com/office/drawing/2014/main" id="{A28BAC75-AFAA-B564-B5B9-981EB8CCA15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0" y="952500"/>
            <a:ext cx="17602200" cy="6168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8000" spc="585" dirty="0"/>
              <a:t>THERE ARE WAYS</a:t>
            </a:r>
            <a:br>
              <a:rPr lang="en-US" sz="8000" spc="585" dirty="0"/>
            </a:br>
            <a:r>
              <a:rPr lang="en-US" sz="8000" spc="585" dirty="0"/>
              <a:t>TO USE AI</a:t>
            </a:r>
            <a:br>
              <a:rPr lang="en-US" sz="8000" spc="585" dirty="0"/>
            </a:br>
            <a:r>
              <a:rPr lang="en-US" sz="8000" spc="585" dirty="0"/>
              <a:t>WITHOUT GIVING UP </a:t>
            </a:r>
            <a:br>
              <a:rPr lang="en-US" sz="8000" spc="585" dirty="0"/>
            </a:br>
            <a:r>
              <a:rPr lang="en-US" sz="8000" spc="585" dirty="0"/>
              <a:t>ON STUDENT CREATION</a:t>
            </a:r>
            <a:br>
              <a:rPr lang="en-US" sz="8000" spc="585" dirty="0"/>
            </a:br>
            <a:r>
              <a:rPr lang="en-US" sz="8000" spc="585" dirty="0"/>
              <a:t>AND THINKING</a:t>
            </a:r>
            <a:endParaRPr sz="8000" dirty="0"/>
          </a:p>
        </p:txBody>
      </p:sp>
      <p:grpSp>
        <p:nvGrpSpPr>
          <p:cNvPr id="11" name="object 4">
            <a:extLst>
              <a:ext uri="{FF2B5EF4-FFF2-40B4-BE49-F238E27FC236}">
                <a16:creationId xmlns:a16="http://schemas.microsoft.com/office/drawing/2014/main" id="{8AE662F0-26D8-C920-4C52-AA1092EFC4B2}"/>
              </a:ext>
            </a:extLst>
          </p:cNvPr>
          <p:cNvGrpSpPr/>
          <p:nvPr/>
        </p:nvGrpSpPr>
        <p:grpSpPr>
          <a:xfrm>
            <a:off x="-228599" y="7717790"/>
            <a:ext cx="18516600" cy="2569210"/>
            <a:chOff x="0" y="1027073"/>
            <a:chExt cx="1029335" cy="2569210"/>
          </a:xfrm>
        </p:grpSpPr>
        <p:sp>
          <p:nvSpPr>
            <p:cNvPr id="12" name="object 5">
              <a:extLst>
                <a:ext uri="{FF2B5EF4-FFF2-40B4-BE49-F238E27FC236}">
                  <a16:creationId xmlns:a16="http://schemas.microsoft.com/office/drawing/2014/main" id="{C92F5EB7-0309-B0E9-DE23-AFD84495BD2B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6">
              <a:extLst>
                <a:ext uri="{FF2B5EF4-FFF2-40B4-BE49-F238E27FC236}">
                  <a16:creationId xmlns:a16="http://schemas.microsoft.com/office/drawing/2014/main" id="{60D4B56C-F1A7-9029-BB10-C8827E8A2D2B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41D87F37-84E0-6C7E-5941-ADB8434EE260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458922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025650" y="1191471"/>
            <a:ext cx="12905105" cy="1100941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2700" marR="5080">
              <a:lnSpc>
                <a:spcPts val="8320"/>
              </a:lnSpc>
              <a:spcBef>
                <a:spcPts val="284"/>
              </a:spcBef>
            </a:pPr>
            <a:r>
              <a:rPr lang="en-US" spc="480" dirty="0"/>
              <a:t>SESSION OBJECTIVES</a:t>
            </a:r>
            <a:endParaRPr spc="455" dirty="0"/>
          </a:p>
        </p:txBody>
      </p:sp>
      <p:sp>
        <p:nvSpPr>
          <p:cNvPr id="3" name="object 3"/>
          <p:cNvSpPr/>
          <p:nvPr/>
        </p:nvSpPr>
        <p:spPr>
          <a:xfrm>
            <a:off x="15656762" y="0"/>
            <a:ext cx="2631440" cy="10287000"/>
          </a:xfrm>
          <a:custGeom>
            <a:avLst/>
            <a:gdLst/>
            <a:ahLst/>
            <a:cxnLst/>
            <a:rect l="l" t="t" r="r" b="b"/>
            <a:pathLst>
              <a:path w="2631440" h="10287000">
                <a:moveTo>
                  <a:pt x="2631237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2631237" y="0"/>
                </a:lnTo>
                <a:lnTo>
                  <a:pt x="2631237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" name="object 4"/>
          <p:cNvGrpSpPr/>
          <p:nvPr/>
        </p:nvGrpSpPr>
        <p:grpSpPr>
          <a:xfrm>
            <a:off x="0" y="1027073"/>
            <a:ext cx="1029335" cy="2569210"/>
            <a:chOff x="0" y="1027073"/>
            <a:chExt cx="1029335" cy="2569210"/>
          </a:xfrm>
        </p:grpSpPr>
        <p:sp>
          <p:nvSpPr>
            <p:cNvPr id="5" name="object 5"/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2031512" y="2738426"/>
            <a:ext cx="11275060" cy="62246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1275080" indent="-457200" algn="l">
              <a:lnSpc>
                <a:spcPct val="150000"/>
              </a:lnSpc>
              <a:spcBef>
                <a:spcPts val="1800"/>
              </a:spcBef>
              <a:buFont typeface="+mj-lt"/>
              <a:buAutoNum type="arabicPeriod"/>
            </a:pPr>
            <a:r>
              <a:rPr lang="en-US" sz="2800" spc="125" dirty="0">
                <a:solidFill>
                  <a:srgbClr val="49403C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Develop and defend a strategy for explaining generative AI to students that acknowledges both its professional necessity and its risks to intellectual development.</a:t>
            </a:r>
          </a:p>
          <a:p>
            <a:pPr marL="469900" marR="1275080" indent="-457200" algn="l">
              <a:lnSpc>
                <a:spcPct val="150000"/>
              </a:lnSpc>
              <a:spcBef>
                <a:spcPts val="1800"/>
              </a:spcBef>
              <a:buFont typeface="+mj-lt"/>
              <a:buAutoNum type="arabicPeriod"/>
            </a:pPr>
            <a:r>
              <a:rPr lang="en-US" sz="2800" spc="204" dirty="0">
                <a:solidFill>
                  <a:srgbClr val="49403C"/>
                </a:solidFill>
                <a:latin typeface="+mn-lt"/>
                <a:cs typeface="Palatino Linotype"/>
              </a:rPr>
              <a:t>Evaluate several classroom uses of AI and determine how to redesign at least one activity so that AI use requires students to demonstrate higher-order</a:t>
            </a:r>
            <a:r>
              <a:rPr sz="2800" spc="114" dirty="0">
                <a:solidFill>
                  <a:srgbClr val="49403C"/>
                </a:solidFill>
                <a:latin typeface="+mn-lt"/>
                <a:cs typeface="Palatino Linotype"/>
              </a:rPr>
              <a:t>.</a:t>
            </a:r>
            <a:endParaRPr lang="en-US" sz="2800" spc="114" dirty="0">
              <a:solidFill>
                <a:srgbClr val="49403C"/>
              </a:solidFill>
              <a:latin typeface="+mn-lt"/>
              <a:cs typeface="Palatino Linotype"/>
            </a:endParaRPr>
          </a:p>
          <a:p>
            <a:pPr marL="469900" marR="5080" indent="-457200" algn="l">
              <a:lnSpc>
                <a:spcPct val="150000"/>
              </a:lnSpc>
              <a:spcBef>
                <a:spcPts val="1800"/>
              </a:spcBef>
              <a:buFont typeface="+mj-lt"/>
              <a:buAutoNum type="arabicPeriod"/>
            </a:pPr>
            <a:r>
              <a:rPr lang="en-US" sz="2800" spc="114" dirty="0">
                <a:solidFill>
                  <a:srgbClr val="49403C"/>
                </a:solidFill>
                <a:latin typeface="+mn-lt"/>
                <a:cs typeface="Palatino Linotype"/>
              </a:rPr>
              <a:t>Experiment with Microsoft Copilot to facilitate structured student interaction with AI while maintaining transparency, accountability, and meaningful intellectual engagement.</a:t>
            </a:r>
            <a:endParaRPr sz="2800" dirty="0">
              <a:latin typeface="+mn-lt"/>
              <a:cs typeface="Palatino Linotype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FF5166C-E6EA-D71F-75F2-D9EA9BD1F7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5A96A511-F207-1880-A905-AD0CBE52E5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DF27477F-15E3-1EA2-177C-14EF010E320B}"/>
              </a:ext>
            </a:extLst>
          </p:cNvPr>
          <p:cNvSpPr/>
          <p:nvPr/>
        </p:nvSpPr>
        <p:spPr>
          <a:xfrm>
            <a:off x="2025648" y="1715609"/>
            <a:ext cx="411480" cy="4761865"/>
          </a:xfrm>
          <a:custGeom>
            <a:avLst/>
            <a:gdLst/>
            <a:ahLst/>
            <a:cxnLst/>
            <a:rect l="l" t="t" r="r" b="b"/>
            <a:pathLst>
              <a:path w="411479" h="4761865">
                <a:moveTo>
                  <a:pt x="411403" y="4761674"/>
                </a:moveTo>
                <a:lnTo>
                  <a:pt x="0" y="4761674"/>
                </a:lnTo>
                <a:lnTo>
                  <a:pt x="0" y="0"/>
                </a:lnTo>
                <a:lnTo>
                  <a:pt x="411403" y="0"/>
                </a:lnTo>
                <a:lnTo>
                  <a:pt x="411403" y="4761674"/>
                </a:lnTo>
                <a:close/>
              </a:path>
            </a:pathLst>
          </a:custGeom>
          <a:solidFill>
            <a:srgbClr val="FFCD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8" name="object 8">
            <a:extLst>
              <a:ext uri="{FF2B5EF4-FFF2-40B4-BE49-F238E27FC236}">
                <a16:creationId xmlns:a16="http://schemas.microsoft.com/office/drawing/2014/main" id="{5978354B-4544-639E-C565-6859EB0AB8C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9461" y="3720540"/>
            <a:ext cx="2495549" cy="2677608"/>
          </a:xfrm>
          <a:prstGeom prst="rect">
            <a:avLst/>
          </a:prstGeom>
        </p:spPr>
      </p:pic>
      <p:sp>
        <p:nvSpPr>
          <p:cNvPr id="9" name="object 9" descr="$PPTXTitle">
            <a:extLst>
              <a:ext uri="{FF2B5EF4-FFF2-40B4-BE49-F238E27FC236}">
                <a16:creationId xmlns:a16="http://schemas.microsoft.com/office/drawing/2014/main" id="{C5521140-605D-B3C4-983A-12403317556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25651" y="1191471"/>
            <a:ext cx="12299949" cy="1574889"/>
          </a:xfrm>
          <a:prstGeom prst="rect">
            <a:avLst/>
          </a:prstGeom>
        </p:spPr>
        <p:txBody>
          <a:bodyPr vert="horz" wrap="square" lIns="0" tIns="508098" rIns="0" bIns="0" rtlCol="0">
            <a:spAutoFit/>
          </a:bodyPr>
          <a:lstStyle/>
          <a:p>
            <a:pPr marL="3133725">
              <a:lnSpc>
                <a:spcPct val="100000"/>
              </a:lnSpc>
              <a:spcBef>
                <a:spcPts val="125"/>
              </a:spcBef>
            </a:pPr>
            <a:r>
              <a:rPr lang="en-US" sz="6900" b="0" spc="-300" dirty="0">
                <a:solidFill>
                  <a:srgbClr val="FFFFFF"/>
                </a:solidFill>
                <a:latin typeface="Arial Black"/>
                <a:cs typeface="Arial Black"/>
              </a:rPr>
              <a:t>THANK YOU!</a:t>
            </a:r>
            <a:endParaRPr sz="6900" dirty="0">
              <a:latin typeface="Arial Black"/>
              <a:cs typeface="Arial Black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5F0BF0A9-EC28-0EDD-F10C-0453BBAF2F9A}"/>
              </a:ext>
            </a:extLst>
          </p:cNvPr>
          <p:cNvSpPr txBox="1"/>
          <p:nvPr/>
        </p:nvSpPr>
        <p:spPr>
          <a:xfrm>
            <a:off x="4639547" y="7109038"/>
            <a:ext cx="3887470" cy="1616468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n-US" sz="2400" spc="155" dirty="0">
                <a:solidFill>
                  <a:srgbClr val="FFFFFF"/>
                </a:solidFill>
                <a:latin typeface="Palatino Linotype"/>
                <a:cs typeface="Palatino Linotype"/>
              </a:rPr>
              <a:t>Jason Bock</a:t>
            </a:r>
            <a:endParaRPr sz="2400" dirty="0">
              <a:latin typeface="Palatino Linotype"/>
              <a:cs typeface="Palatino Linotype"/>
            </a:endParaRPr>
          </a:p>
          <a:p>
            <a:pPr algn="ctr">
              <a:lnSpc>
                <a:spcPct val="100000"/>
              </a:lnSpc>
              <a:spcBef>
                <a:spcPts val="370"/>
              </a:spcBef>
            </a:pPr>
            <a:r>
              <a:rPr lang="en-US" sz="1700" spc="105" dirty="0">
                <a:solidFill>
                  <a:srgbClr val="FFFFFF"/>
                </a:solidFill>
                <a:latin typeface="Palatino Linotype"/>
                <a:cs typeface="Palatino Linotype"/>
              </a:rPr>
              <a:t>Director for Online Education</a:t>
            </a:r>
            <a:br>
              <a:rPr lang="en-US" sz="1700" spc="105" dirty="0">
                <a:solidFill>
                  <a:srgbClr val="FFFFFF"/>
                </a:solidFill>
                <a:latin typeface="Palatino Linotype"/>
                <a:cs typeface="Palatino Linotype"/>
              </a:rPr>
            </a:br>
            <a:r>
              <a:rPr lang="en-US" sz="1700" spc="105" dirty="0">
                <a:solidFill>
                  <a:srgbClr val="FFFFFF"/>
                </a:solidFill>
                <a:latin typeface="Palatino Linotype"/>
                <a:cs typeface="Palatino Linotype"/>
              </a:rPr>
              <a:t>Eberly College of Arts and Sciences</a:t>
            </a:r>
            <a:br>
              <a:rPr lang="en-US" sz="1700" spc="105" dirty="0">
                <a:solidFill>
                  <a:srgbClr val="FFFFFF"/>
                </a:solidFill>
                <a:latin typeface="Palatino Linotype"/>
                <a:cs typeface="Palatino Linotype"/>
              </a:rPr>
            </a:br>
            <a:r>
              <a:rPr lang="en-US" sz="1700" spc="105" dirty="0">
                <a:solidFill>
                  <a:srgbClr val="FFFFFF"/>
                </a:solidFill>
                <a:latin typeface="Palatino Linotype"/>
                <a:cs typeface="Palatino Linotype"/>
              </a:rPr>
              <a:t>West Virginia University</a:t>
            </a:r>
            <a:endParaRPr sz="1700" dirty="0">
              <a:latin typeface="Palatino Linotype"/>
              <a:cs typeface="Palatino Linotype"/>
            </a:endParaRPr>
          </a:p>
          <a:p>
            <a:pPr marR="50165" algn="ctr">
              <a:lnSpc>
                <a:spcPct val="100000"/>
              </a:lnSpc>
              <a:spcBef>
                <a:spcPts val="260"/>
              </a:spcBef>
            </a:pPr>
            <a:r>
              <a:rPr lang="en-US" sz="1950" spc="110" dirty="0">
                <a:solidFill>
                  <a:srgbClr val="FFFFFF"/>
                </a:solidFill>
                <a:latin typeface="Palatino Linotype"/>
                <a:cs typeface="Palatino Linotype"/>
              </a:rPr>
              <a:t>jason.bock1@mail.wvu.edu</a:t>
            </a:r>
            <a:endParaRPr sz="1950" dirty="0">
              <a:latin typeface="Palatino Linotype"/>
              <a:cs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101535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xfrm>
            <a:off x="381000" y="952500"/>
            <a:ext cx="17602200" cy="6168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8000" spc="585" dirty="0"/>
              <a:t>LET’S GRAPPLE WITH THE TENSION BETWEEN AI AS </a:t>
            </a:r>
            <a:br>
              <a:rPr lang="en-US" sz="8000" spc="585" dirty="0"/>
            </a:br>
            <a:r>
              <a:rPr lang="en-US" sz="8000" spc="585" dirty="0"/>
              <a:t>A PRODUCTIVITY TOOL AND </a:t>
            </a:r>
            <a:br>
              <a:rPr lang="en-US" sz="8000" spc="585" dirty="0"/>
            </a:br>
            <a:r>
              <a:rPr lang="en-US" sz="8000" spc="585" dirty="0"/>
              <a:t>AI AS SHORTCUT AROUND LEARNING</a:t>
            </a:r>
            <a:endParaRPr sz="8000" dirty="0"/>
          </a:p>
        </p:txBody>
      </p:sp>
      <p:grpSp>
        <p:nvGrpSpPr>
          <p:cNvPr id="11" name="object 4">
            <a:extLst>
              <a:ext uri="{FF2B5EF4-FFF2-40B4-BE49-F238E27FC236}">
                <a16:creationId xmlns:a16="http://schemas.microsoft.com/office/drawing/2014/main" id="{B0E8BD70-0E0B-E02B-B122-BA09AD7A5722}"/>
              </a:ext>
            </a:extLst>
          </p:cNvPr>
          <p:cNvGrpSpPr/>
          <p:nvPr/>
        </p:nvGrpSpPr>
        <p:grpSpPr>
          <a:xfrm>
            <a:off x="-228599" y="7717790"/>
            <a:ext cx="18516600" cy="2569210"/>
            <a:chOff x="0" y="1027073"/>
            <a:chExt cx="1029335" cy="2569210"/>
          </a:xfrm>
        </p:grpSpPr>
        <p:sp>
          <p:nvSpPr>
            <p:cNvPr id="12" name="object 5">
              <a:extLst>
                <a:ext uri="{FF2B5EF4-FFF2-40B4-BE49-F238E27FC236}">
                  <a16:creationId xmlns:a16="http://schemas.microsoft.com/office/drawing/2014/main" id="{D66E0395-995C-16F1-A9BC-178772BD3421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6">
              <a:extLst>
                <a:ext uri="{FF2B5EF4-FFF2-40B4-BE49-F238E27FC236}">
                  <a16:creationId xmlns:a16="http://schemas.microsoft.com/office/drawing/2014/main" id="{40FB6355-AFA6-4C25-C13A-73142191C89A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EA9D2E08-D62D-3EF1-0CBF-3E6DF9B1B097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CD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7442815" cy="10287000"/>
            <a:chOff x="0" y="0"/>
            <a:chExt cx="17442815" cy="10287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4390369" cy="9747885"/>
            </a:xfrm>
            <a:custGeom>
              <a:avLst/>
              <a:gdLst/>
              <a:ahLst/>
              <a:cxnLst/>
              <a:rect l="l" t="t" r="r" b="b"/>
              <a:pathLst>
                <a:path w="14390369" h="9747885">
                  <a:moveTo>
                    <a:pt x="0" y="9747670"/>
                  </a:moveTo>
                  <a:lnTo>
                    <a:pt x="0" y="0"/>
                  </a:lnTo>
                  <a:lnTo>
                    <a:pt x="14390320" y="0"/>
                  </a:lnTo>
                  <a:lnTo>
                    <a:pt x="0" y="9747670"/>
                  </a:lnTo>
                  <a:close/>
                </a:path>
              </a:pathLst>
            </a:custGeom>
            <a:solidFill>
              <a:srgbClr val="00533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1" y="0"/>
              <a:ext cx="15916910" cy="10287000"/>
            </a:xfrm>
            <a:custGeom>
              <a:avLst/>
              <a:gdLst/>
              <a:ahLst/>
              <a:cxnLst/>
              <a:rect l="l" t="t" r="r" b="b"/>
              <a:pathLst>
                <a:path w="15916910" h="10287000">
                  <a:moveTo>
                    <a:pt x="79906" y="10286999"/>
                  </a:moveTo>
                  <a:lnTo>
                    <a:pt x="0" y="10169035"/>
                  </a:lnTo>
                  <a:lnTo>
                    <a:pt x="0" y="9746080"/>
                  </a:lnTo>
                  <a:lnTo>
                    <a:pt x="14387972" y="0"/>
                  </a:lnTo>
                  <a:lnTo>
                    <a:pt x="15916527" y="0"/>
                  </a:lnTo>
                  <a:lnTo>
                    <a:pt x="730005" y="10286999"/>
                  </a:lnTo>
                  <a:lnTo>
                    <a:pt x="79906" y="10286999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727154" y="0"/>
              <a:ext cx="16715105" cy="10287000"/>
            </a:xfrm>
            <a:custGeom>
              <a:avLst/>
              <a:gdLst/>
              <a:ahLst/>
              <a:cxnLst/>
              <a:rect l="l" t="t" r="r" b="b"/>
              <a:pathLst>
                <a:path w="16715105" h="10287000">
                  <a:moveTo>
                    <a:pt x="0" y="10286999"/>
                  </a:moveTo>
                  <a:lnTo>
                    <a:pt x="15186521" y="0"/>
                  </a:lnTo>
                  <a:lnTo>
                    <a:pt x="16715075" y="0"/>
                  </a:lnTo>
                  <a:lnTo>
                    <a:pt x="1528554" y="10286998"/>
                  </a:lnTo>
                  <a:lnTo>
                    <a:pt x="0" y="10286999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016000" y="961993"/>
            <a:ext cx="8128000" cy="3706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8000" b="1" spc="135" dirty="0">
                <a:solidFill>
                  <a:srgbClr val="FFCD00"/>
                </a:solidFill>
                <a:latin typeface="Trebuchet MS"/>
                <a:cs typeface="Trebuchet MS"/>
              </a:rPr>
              <a:t>AI IS CREATING NON-CRITICAL THINKERS!</a:t>
            </a:r>
            <a:endParaRPr sz="8000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6800" y="5343802"/>
            <a:ext cx="8585547" cy="3706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84730" algn="r">
              <a:lnSpc>
                <a:spcPct val="100000"/>
              </a:lnSpc>
              <a:spcBef>
                <a:spcPts val="100"/>
              </a:spcBef>
            </a:pPr>
            <a:r>
              <a:rPr lang="en-US" sz="8000" b="1" spc="545" dirty="0">
                <a:solidFill>
                  <a:srgbClr val="00533D"/>
                </a:solidFill>
                <a:latin typeface="Trebuchet MS"/>
                <a:cs typeface="Trebuchet MS"/>
              </a:rPr>
              <a:t>AI CAN ENHANCING HUMAN SKILLS</a:t>
            </a:r>
            <a:endParaRPr sz="80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2EBF6-0965-8ED2-721D-E24AC5D04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 descr="$PPTXTitle">
            <a:extLst>
              <a:ext uri="{FF2B5EF4-FFF2-40B4-BE49-F238E27FC236}">
                <a16:creationId xmlns:a16="http://schemas.microsoft.com/office/drawing/2014/main" id="{47C1D741-B404-EBD7-50CF-FE608B8392A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0" y="3086100"/>
            <a:ext cx="17602200" cy="2475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8000" spc="585" dirty="0"/>
              <a:t>BOTH CAN BE</a:t>
            </a:r>
            <a:br>
              <a:rPr lang="en-US" sz="8000" spc="585" dirty="0"/>
            </a:br>
            <a:r>
              <a:rPr lang="en-US" sz="8000" spc="585" dirty="0"/>
              <a:t>TRUE</a:t>
            </a:r>
            <a:endParaRPr sz="8000" dirty="0"/>
          </a:p>
        </p:txBody>
      </p:sp>
      <p:grpSp>
        <p:nvGrpSpPr>
          <p:cNvPr id="11" name="object 4">
            <a:extLst>
              <a:ext uri="{FF2B5EF4-FFF2-40B4-BE49-F238E27FC236}">
                <a16:creationId xmlns:a16="http://schemas.microsoft.com/office/drawing/2014/main" id="{9B40A41A-64DD-5828-6F37-4F4B1238EFDC}"/>
              </a:ext>
            </a:extLst>
          </p:cNvPr>
          <p:cNvGrpSpPr/>
          <p:nvPr/>
        </p:nvGrpSpPr>
        <p:grpSpPr>
          <a:xfrm>
            <a:off x="-228599" y="7717790"/>
            <a:ext cx="18516600" cy="2569210"/>
            <a:chOff x="0" y="1027073"/>
            <a:chExt cx="1029335" cy="2569210"/>
          </a:xfrm>
        </p:grpSpPr>
        <p:sp>
          <p:nvSpPr>
            <p:cNvPr id="12" name="object 5">
              <a:extLst>
                <a:ext uri="{FF2B5EF4-FFF2-40B4-BE49-F238E27FC236}">
                  <a16:creationId xmlns:a16="http://schemas.microsoft.com/office/drawing/2014/main" id="{E2616BFC-D1C8-B8BA-A385-E1D5DC072EAB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6">
              <a:extLst>
                <a:ext uri="{FF2B5EF4-FFF2-40B4-BE49-F238E27FC236}">
                  <a16:creationId xmlns:a16="http://schemas.microsoft.com/office/drawing/2014/main" id="{D890CBDA-511D-CDAD-F163-E220B0722A59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3CE004B9-7554-9F91-D623-729C95B6D98A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387071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025650" y="1191471"/>
            <a:ext cx="12905105" cy="2165335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2700" marR="5080">
              <a:lnSpc>
                <a:spcPts val="8320"/>
              </a:lnSpc>
              <a:spcBef>
                <a:spcPts val="284"/>
              </a:spcBef>
            </a:pPr>
            <a:r>
              <a:rPr lang="en-US" spc="480" dirty="0"/>
              <a:t>WE SHARE CONCERNS</a:t>
            </a:r>
            <a:br>
              <a:rPr lang="en-US" spc="480" dirty="0"/>
            </a:br>
            <a:r>
              <a:rPr lang="en-US" spc="480" dirty="0"/>
              <a:t>AI IS…</a:t>
            </a:r>
            <a:endParaRPr spc="455" dirty="0"/>
          </a:p>
        </p:txBody>
      </p:sp>
      <p:sp>
        <p:nvSpPr>
          <p:cNvPr id="3" name="object 3"/>
          <p:cNvSpPr/>
          <p:nvPr/>
        </p:nvSpPr>
        <p:spPr>
          <a:xfrm>
            <a:off x="15666287" y="0"/>
            <a:ext cx="2621915" cy="10287000"/>
          </a:xfrm>
          <a:custGeom>
            <a:avLst/>
            <a:gdLst/>
            <a:ahLst/>
            <a:cxnLst/>
            <a:rect l="l" t="t" r="r" b="b"/>
            <a:pathLst>
              <a:path w="2621915" h="10287000">
                <a:moveTo>
                  <a:pt x="2621712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2621712" y="0"/>
                </a:lnTo>
                <a:lnTo>
                  <a:pt x="2621712" y="10286999"/>
                </a:lnTo>
                <a:close/>
              </a:path>
            </a:pathLst>
          </a:custGeom>
          <a:solidFill>
            <a:srgbClr val="00533D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" name="object 4"/>
          <p:cNvGrpSpPr/>
          <p:nvPr/>
        </p:nvGrpSpPr>
        <p:grpSpPr>
          <a:xfrm>
            <a:off x="0" y="1027073"/>
            <a:ext cx="1029335" cy="2569210"/>
            <a:chOff x="0" y="1027073"/>
            <a:chExt cx="1029335" cy="2569210"/>
          </a:xfrm>
        </p:grpSpPr>
        <p:sp>
          <p:nvSpPr>
            <p:cNvPr id="5" name="object 5"/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xfrm>
            <a:off x="2025650" y="4305300"/>
            <a:ext cx="13028294" cy="4548099"/>
          </a:xfrm>
          <a:prstGeom prst="rect">
            <a:avLst/>
          </a:prstGeom>
        </p:spPr>
        <p:txBody>
          <a:bodyPr vert="horz" wrap="square" lIns="0" tIns="19881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pc="150" dirty="0"/>
              <a:t>reducing work opportunities.</a:t>
            </a:r>
            <a:br>
              <a:rPr lang="en-US" spc="150" dirty="0"/>
            </a:br>
            <a:endParaRPr spc="120" dirty="0"/>
          </a:p>
          <a:p>
            <a:pPr marL="355600" marR="182372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US" spc="90" dirty="0"/>
              <a:t>making (some) people lazy thinkers.</a:t>
            </a:r>
            <a:br>
              <a:rPr lang="en-US" spc="90" dirty="0"/>
            </a:br>
            <a:endParaRPr spc="170" dirty="0"/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US" spc="204" dirty="0"/>
              <a:t>not always accurate.</a:t>
            </a:r>
            <a:br>
              <a:rPr lang="en-US" spc="204" dirty="0"/>
            </a:br>
            <a:endParaRPr lang="en-US" spc="204" dirty="0"/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US" spc="204" dirty="0"/>
              <a:t>is biased.</a:t>
            </a:r>
            <a:br>
              <a:rPr lang="en-US" spc="204" dirty="0"/>
            </a:br>
            <a:endParaRPr lang="en-US" spc="204" dirty="0"/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US" spc="204" dirty="0"/>
              <a:t>is an environmental problem.</a:t>
            </a:r>
            <a:br>
              <a:rPr lang="en-US" spc="204" dirty="0"/>
            </a:br>
            <a:endParaRPr lang="en-US" spc="204" dirty="0"/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 panose="020B0604020202020204" pitchFamily="34" charset="0"/>
              <a:buChar char="•"/>
            </a:pPr>
            <a:r>
              <a:rPr lang="en-US" spc="204" dirty="0"/>
              <a:t>is pushing aside (some) creatives.</a:t>
            </a:r>
            <a:endParaRPr spc="10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1E155-2AC0-4D5B-6293-DF8E83C13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 descr="$PPTXTitle">
            <a:extLst>
              <a:ext uri="{FF2B5EF4-FFF2-40B4-BE49-F238E27FC236}">
                <a16:creationId xmlns:a16="http://schemas.microsoft.com/office/drawing/2014/main" id="{E53BB7D6-AD37-DAAB-1156-7FD384AB74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0" y="3086100"/>
            <a:ext cx="17602200" cy="2475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8000" spc="585" dirty="0"/>
              <a:t>ON THE OTHER HAND</a:t>
            </a:r>
            <a:br>
              <a:rPr lang="en-US" sz="8000" spc="585" dirty="0"/>
            </a:br>
            <a:r>
              <a:rPr lang="en-US" sz="8000" spc="585" dirty="0"/>
              <a:t>AI SEEMS HERE TO STAY</a:t>
            </a:r>
            <a:endParaRPr sz="8000" dirty="0"/>
          </a:p>
        </p:txBody>
      </p:sp>
      <p:grpSp>
        <p:nvGrpSpPr>
          <p:cNvPr id="11" name="object 4">
            <a:extLst>
              <a:ext uri="{FF2B5EF4-FFF2-40B4-BE49-F238E27FC236}">
                <a16:creationId xmlns:a16="http://schemas.microsoft.com/office/drawing/2014/main" id="{55C27F6B-5285-0172-C2E0-5B9657D6655E}"/>
              </a:ext>
            </a:extLst>
          </p:cNvPr>
          <p:cNvGrpSpPr/>
          <p:nvPr/>
        </p:nvGrpSpPr>
        <p:grpSpPr>
          <a:xfrm>
            <a:off x="-228599" y="7717790"/>
            <a:ext cx="18516600" cy="2569210"/>
            <a:chOff x="0" y="1027073"/>
            <a:chExt cx="1029335" cy="2569210"/>
          </a:xfrm>
        </p:grpSpPr>
        <p:sp>
          <p:nvSpPr>
            <p:cNvPr id="12" name="object 5">
              <a:extLst>
                <a:ext uri="{FF2B5EF4-FFF2-40B4-BE49-F238E27FC236}">
                  <a16:creationId xmlns:a16="http://schemas.microsoft.com/office/drawing/2014/main" id="{3D929AEB-C33B-53CF-8D12-FB02253BD58A}"/>
                </a:ext>
              </a:extLst>
            </p:cNvPr>
            <p:cNvSpPr/>
            <p:nvPr/>
          </p:nvSpPr>
          <p:spPr>
            <a:xfrm>
              <a:off x="0" y="2738426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6">
              <a:extLst>
                <a:ext uri="{FF2B5EF4-FFF2-40B4-BE49-F238E27FC236}">
                  <a16:creationId xmlns:a16="http://schemas.microsoft.com/office/drawing/2014/main" id="{AFB3B992-41FD-DD61-1F2B-3CE86C347802}"/>
                </a:ext>
              </a:extLst>
            </p:cNvPr>
            <p:cNvSpPr/>
            <p:nvPr/>
          </p:nvSpPr>
          <p:spPr>
            <a:xfrm>
              <a:off x="0" y="1882749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4F13630E-75A1-9897-17A0-3640EE9D147A}"/>
                </a:ext>
              </a:extLst>
            </p:cNvPr>
            <p:cNvSpPr/>
            <p:nvPr/>
          </p:nvSpPr>
          <p:spPr>
            <a:xfrm>
              <a:off x="0" y="1027073"/>
              <a:ext cx="1029335" cy="857250"/>
            </a:xfrm>
            <a:custGeom>
              <a:avLst/>
              <a:gdLst/>
              <a:ahLst/>
              <a:cxnLst/>
              <a:rect l="l" t="t" r="r" b="b"/>
              <a:pathLst>
                <a:path w="1029335" h="857250">
                  <a:moveTo>
                    <a:pt x="1029243" y="0"/>
                  </a:moveTo>
                  <a:lnTo>
                    <a:pt x="1029243" y="857249"/>
                  </a:lnTo>
                  <a:lnTo>
                    <a:pt x="0" y="857249"/>
                  </a:lnTo>
                  <a:lnTo>
                    <a:pt x="0" y="0"/>
                  </a:lnTo>
                  <a:lnTo>
                    <a:pt x="1029243" y="0"/>
                  </a:lnTo>
                  <a:close/>
                </a:path>
              </a:pathLst>
            </a:custGeom>
            <a:solidFill>
              <a:srgbClr val="00533D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823675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EFD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452452" y="2390762"/>
            <a:ext cx="15382875" cy="52175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16300"/>
              </a:lnSpc>
              <a:spcBef>
                <a:spcPts val="95"/>
              </a:spcBef>
            </a:pPr>
            <a:r>
              <a:rPr lang="en-US" sz="5000" spc="360" dirty="0">
                <a:latin typeface="Palatino Linotype"/>
                <a:cs typeface="Palatino Linotype"/>
              </a:rPr>
              <a:t>As educators, we need to accept that the what we used to do doesn’t work any more.</a:t>
            </a:r>
            <a:endParaRPr sz="5000" dirty="0">
              <a:latin typeface="Palatino Linotype"/>
              <a:cs typeface="Palatino Linotype"/>
            </a:endParaRPr>
          </a:p>
          <a:p>
            <a:pPr>
              <a:lnSpc>
                <a:spcPct val="100000"/>
              </a:lnSpc>
              <a:spcBef>
                <a:spcPts val="225"/>
              </a:spcBef>
            </a:pPr>
            <a:endParaRPr sz="5000" dirty="0">
              <a:latin typeface="Palatino Linotype"/>
              <a:cs typeface="Palatino Linotype"/>
            </a:endParaRPr>
          </a:p>
          <a:p>
            <a:pPr marL="481965" marR="474345" indent="-635" algn="ctr">
              <a:lnSpc>
                <a:spcPct val="116300"/>
              </a:lnSpc>
            </a:pPr>
            <a:r>
              <a:rPr lang="en-US" sz="5000" spc="390" dirty="0">
                <a:latin typeface="Palatino Linotype"/>
                <a:cs typeface="Palatino Linotype"/>
              </a:rPr>
              <a:t>We owe it to our students to be ahead of the curve in understanding the value and limitations of generative AI.</a:t>
            </a:r>
            <a:endParaRPr sz="5000" dirty="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1011</TotalTime>
  <Words>776</Words>
  <Application>Microsoft Office PowerPoint</Application>
  <PresentationFormat>Custom</PresentationFormat>
  <Paragraphs>108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Arial Black</vt:lpstr>
      <vt:lpstr>Palatino Linotype</vt:lpstr>
      <vt:lpstr>Trebuchet MS</vt:lpstr>
      <vt:lpstr>Office Theme</vt:lpstr>
      <vt:lpstr>PowerPoint Presentation</vt:lpstr>
      <vt:lpstr>Who Am I?</vt:lpstr>
      <vt:lpstr>SESSION OBJECTIVES</vt:lpstr>
      <vt:lpstr>LET’S GRAPPLE WITH THE TENSION BETWEEN AI AS  A PRODUCTIVITY TOOL AND  AI AS SHORTCUT AROUND LEARNING</vt:lpstr>
      <vt:lpstr>PowerPoint Presentation</vt:lpstr>
      <vt:lpstr>BOTH CAN BE TRUE</vt:lpstr>
      <vt:lpstr>WE SHARE CONCERNS AI IS…</vt:lpstr>
      <vt:lpstr>ON THE OTHER HAND AI SEEMS HERE TO STAY</vt:lpstr>
      <vt:lpstr>PowerPoint Presentation</vt:lpstr>
      <vt:lpstr>SOME REALITIES</vt:lpstr>
      <vt:lpstr>PowerPoint Presentation</vt:lpstr>
      <vt:lpstr>AI-RESISTANT PLATFORM</vt:lpstr>
      <vt:lpstr>STUDENTS ARE REALLY BAD  AT USING AI  IN MY EXPERIENCE</vt:lpstr>
      <vt:lpstr>PowerPoint Presentation</vt:lpstr>
      <vt:lpstr>THESE IDEAS USE AI TO BUILD CRITICAL THINKING</vt:lpstr>
      <vt:lpstr>DON’T REVIEW OUTPUT —REVIEW THE CHAT</vt:lpstr>
      <vt:lpstr>PowerPoint Presentation</vt:lpstr>
      <vt:lpstr>AI EVALUATION</vt:lpstr>
      <vt:lpstr>PowerPoint Presentation</vt:lpstr>
      <vt:lpstr>AI STUDY HELP</vt:lpstr>
      <vt:lpstr>PowerPoint Presentation</vt:lpstr>
      <vt:lpstr>AI SOCRATIC DISCUSSION</vt:lpstr>
      <vt:lpstr>PowerPoint Presentation</vt:lpstr>
      <vt:lpstr>AI ROLEPLAY</vt:lpstr>
      <vt:lpstr>PowerPoint Presentation</vt:lpstr>
      <vt:lpstr>AI DEBATE</vt:lpstr>
      <vt:lpstr>ALWAYS ASK STUDENTS FOR REFLECTION OF  THEIR AI USE</vt:lpstr>
      <vt:lpstr>PowerPoint Presentation</vt:lpstr>
      <vt:lpstr>THERE ARE WAYS TO USE AI WITHOUT GIVING UP  ON STUDENT CREATION AND THINKING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Interviewing skills_Workshop_PPT</dc:title>
  <dc:creator>Norman Career Services</dc:creator>
  <cp:keywords>DAFZ3tre-8Q,BAC2gp49cSo</cp:keywords>
  <cp:lastModifiedBy>Jason Bock</cp:lastModifiedBy>
  <cp:revision>7</cp:revision>
  <dcterms:created xsi:type="dcterms:W3CDTF">2026-03-08T18:04:08Z</dcterms:created>
  <dcterms:modified xsi:type="dcterms:W3CDTF">2026-03-12T12:59:38Z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2024-06-17T00:00:00Z</vt:filetime>
  </property>
  <property fmtid="{D5CDD505-2E9C-101B-9397-08002B2CF9AE}" pid="3" name="Creator">
    <vt:lpwstr>Canva</vt:lpwstr>
  </property>
  <property fmtid="{D5CDD505-2E9C-101B-9397-08002B2CF9AE}" pid="4" name="LastSaved">
    <vt:filetime>2026-03-08T00:00:00Z</vt:filetime>
  </property>
  <property fmtid="{D5CDD505-2E9C-101B-9397-08002B2CF9AE}" pid="5" name="Producer">
    <vt:lpwstr>Canva</vt:lpwstr>
  </property>
</Properties>
</file>