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8" r:id="rId7"/>
    <p:sldId id="26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iker SemiBold Bold" panose="020B0604020202020204" charset="0"/>
      <p:regular r:id="rId13"/>
    </p:embeddedFont>
    <p:embeddedFont>
      <p:font typeface="Noto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enzie Taylor" initials="MT" lastIdx="4" clrIdx="0">
    <p:extLst>
      <p:ext uri="{19B8F6BF-5375-455C-9EA6-DF929625EA0E}">
        <p15:presenceInfo xmlns:p15="http://schemas.microsoft.com/office/powerpoint/2012/main" userId="S::mtaylor21@atu.edu::a943c3c5-aaf4-4969-9776-e5d6642ffd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3T08:24:23.96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u.edu/advisi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5468" y="2177042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94538" y="1086805"/>
            <a:ext cx="5932917" cy="8113390"/>
          </a:xfrm>
          <a:custGeom>
            <a:avLst/>
            <a:gdLst/>
            <a:ahLst/>
            <a:cxnLst/>
            <a:rect l="l" t="t" r="r" b="b"/>
            <a:pathLst>
              <a:path w="5932917" h="8113390">
                <a:moveTo>
                  <a:pt x="0" y="0"/>
                </a:moveTo>
                <a:lnTo>
                  <a:pt x="5932917" y="0"/>
                </a:lnTo>
                <a:lnTo>
                  <a:pt x="5932917" y="8113390"/>
                </a:lnTo>
                <a:lnTo>
                  <a:pt x="0" y="811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837536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55914" y="2238163"/>
            <a:ext cx="3889122" cy="10913353"/>
          </a:xfrm>
          <a:custGeom>
            <a:avLst/>
            <a:gdLst/>
            <a:ahLst/>
            <a:cxnLst/>
            <a:rect l="l" t="t" r="r" b="b"/>
            <a:pathLst>
              <a:path w="3889122" h="10913353">
                <a:moveTo>
                  <a:pt x="3889122" y="0"/>
                </a:moveTo>
                <a:lnTo>
                  <a:pt x="0" y="0"/>
                </a:lnTo>
                <a:lnTo>
                  <a:pt x="0" y="10913353"/>
                </a:lnTo>
                <a:lnTo>
                  <a:pt x="3889122" y="10913353"/>
                </a:lnTo>
                <a:lnTo>
                  <a:pt x="3889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0004" y="277335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6" y="0"/>
                </a:lnTo>
                <a:lnTo>
                  <a:pt x="2620776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52380" y="3876675"/>
            <a:ext cx="10383239" cy="136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HOW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FC28E-A4A4-4B47-AB3B-1C3631968D29}"/>
              </a:ext>
            </a:extLst>
          </p:cNvPr>
          <p:cNvSpPr txBox="1"/>
          <p:nvPr/>
        </p:nvSpPr>
        <p:spPr>
          <a:xfrm>
            <a:off x="5791200" y="5557302"/>
            <a:ext cx="12318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Look Up Classes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6374" y="1912402"/>
            <a:ext cx="3051191" cy="6462197"/>
            <a:chOff x="0" y="0"/>
            <a:chExt cx="878912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912" cy="1861471"/>
            </a:xfrm>
            <a:custGeom>
              <a:avLst/>
              <a:gdLst/>
              <a:ahLst/>
              <a:cxnLst/>
              <a:rect l="l" t="t" r="r" b="b"/>
              <a:pathLst>
                <a:path w="878912" h="1861471">
                  <a:moveTo>
                    <a:pt x="0" y="0"/>
                  </a:moveTo>
                  <a:lnTo>
                    <a:pt x="878912" y="0"/>
                  </a:lnTo>
                  <a:lnTo>
                    <a:pt x="878912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87932" y="724904"/>
            <a:ext cx="6462197" cy="8837192"/>
          </a:xfrm>
          <a:custGeom>
            <a:avLst/>
            <a:gdLst/>
            <a:ahLst/>
            <a:cxnLst/>
            <a:rect l="l" t="t" r="r" b="b"/>
            <a:pathLst>
              <a:path w="6462197" h="8837192">
                <a:moveTo>
                  <a:pt x="0" y="0"/>
                </a:moveTo>
                <a:lnTo>
                  <a:pt x="6462197" y="0"/>
                </a:lnTo>
                <a:lnTo>
                  <a:pt x="6462197" y="8837192"/>
                </a:lnTo>
                <a:lnTo>
                  <a:pt x="0" y="8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511775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929382" y="2238163"/>
            <a:ext cx="5759615" cy="11519231"/>
          </a:xfrm>
          <a:custGeom>
            <a:avLst/>
            <a:gdLst/>
            <a:ahLst/>
            <a:cxnLst/>
            <a:rect l="l" t="t" r="r" b="b"/>
            <a:pathLst>
              <a:path w="5759615" h="11519231">
                <a:moveTo>
                  <a:pt x="5759615" y="0"/>
                </a:moveTo>
                <a:lnTo>
                  <a:pt x="0" y="0"/>
                </a:lnTo>
                <a:lnTo>
                  <a:pt x="0" y="11519230"/>
                </a:lnTo>
                <a:lnTo>
                  <a:pt x="5759615" y="11519230"/>
                </a:lnTo>
                <a:lnTo>
                  <a:pt x="57596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068252"/>
            <a:ext cx="5888466" cy="5438802"/>
          </a:xfrm>
          <a:custGeom>
            <a:avLst/>
            <a:gdLst/>
            <a:ahLst/>
            <a:cxnLst/>
            <a:rect l="l" t="t" r="r" b="b"/>
            <a:pathLst>
              <a:path w="5888466" h="5438802">
                <a:moveTo>
                  <a:pt x="0" y="0"/>
                </a:moveTo>
                <a:lnTo>
                  <a:pt x="5888466" y="0"/>
                </a:lnTo>
                <a:lnTo>
                  <a:pt x="5888466" y="5438801"/>
                </a:lnTo>
                <a:lnTo>
                  <a:pt x="0" y="5438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78042" y="3600450"/>
            <a:ext cx="8131916" cy="269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LET'S</a:t>
            </a:r>
          </a:p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BEGIN!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55806" y="2660912"/>
            <a:ext cx="7889042" cy="1102650"/>
            <a:chOff x="-443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-443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041" y="266091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91366" y="4238359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040041" y="4238359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91366" y="5721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040041" y="5721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91366" y="7298529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40041" y="7298529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793539" y="957506"/>
            <a:ext cx="6487527" cy="6373996"/>
          </a:xfrm>
          <a:custGeom>
            <a:avLst/>
            <a:gdLst/>
            <a:ahLst/>
            <a:cxnLst/>
            <a:rect l="l" t="t" r="r" b="b"/>
            <a:pathLst>
              <a:path w="6487527" h="6373996">
                <a:moveTo>
                  <a:pt x="0" y="0"/>
                </a:moveTo>
                <a:lnTo>
                  <a:pt x="6487527" y="0"/>
                </a:lnTo>
                <a:lnTo>
                  <a:pt x="6487527" y="6373995"/>
                </a:lnTo>
                <a:lnTo>
                  <a:pt x="0" y="6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793539" y="5341010"/>
            <a:ext cx="7063035" cy="3980983"/>
          </a:xfrm>
          <a:custGeom>
            <a:avLst/>
            <a:gdLst/>
            <a:ahLst/>
            <a:cxnLst/>
            <a:rect l="l" t="t" r="r" b="b"/>
            <a:pathLst>
              <a:path w="7063035" h="3980983">
                <a:moveTo>
                  <a:pt x="7063035" y="0"/>
                </a:moveTo>
                <a:lnTo>
                  <a:pt x="0" y="0"/>
                </a:lnTo>
                <a:lnTo>
                  <a:pt x="0" y="3980983"/>
                </a:lnTo>
                <a:lnTo>
                  <a:pt x="7063035" y="3980983"/>
                </a:lnTo>
                <a:lnTo>
                  <a:pt x="70630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40041" y="2931250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0041" y="450869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041" y="5991419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40041" y="756886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872D9-6C83-48E3-ABBD-255AB5C1C980}"/>
              </a:ext>
            </a:extLst>
          </p:cNvPr>
          <p:cNvSpPr txBox="1"/>
          <p:nvPr/>
        </p:nvSpPr>
        <p:spPr>
          <a:xfrm>
            <a:off x="11142691" y="2931250"/>
            <a:ext cx="71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Login to </a:t>
            </a:r>
            <a:r>
              <a:rPr lang="en-US" sz="3200" dirty="0" err="1"/>
              <a:t>OneTech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FF748-73A2-48F4-835F-77C4B94A8C94}"/>
              </a:ext>
            </a:extLst>
          </p:cNvPr>
          <p:cNvSpPr txBox="1"/>
          <p:nvPr/>
        </p:nvSpPr>
        <p:spPr>
          <a:xfrm>
            <a:off x="11142691" y="4263791"/>
            <a:ext cx="714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 the “Registration Information” card in </a:t>
            </a:r>
            <a:r>
              <a:rPr lang="en-US" sz="3200" dirty="0" err="1"/>
              <a:t>OneTech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19AF0F-3136-418B-A079-52587F8E69BE}"/>
              </a:ext>
            </a:extLst>
          </p:cNvPr>
          <p:cNvSpPr txBox="1"/>
          <p:nvPr/>
        </p:nvSpPr>
        <p:spPr>
          <a:xfrm>
            <a:off x="11190418" y="5784173"/>
            <a:ext cx="7337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the second drop down menu “Registration Quick Links”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61873-5FC0-40FD-B058-06948418B17F}"/>
              </a:ext>
            </a:extLst>
          </p:cNvPr>
          <p:cNvSpPr txBox="1"/>
          <p:nvPr/>
        </p:nvSpPr>
        <p:spPr>
          <a:xfrm>
            <a:off x="11190418" y="7327883"/>
            <a:ext cx="709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“Plan Schedule (College Scheduler)” on the “Registration Quick Links” menu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A3F6A-8091-426C-85EF-F545ECBD0606}"/>
              </a:ext>
            </a:extLst>
          </p:cNvPr>
          <p:cNvSpPr txBox="1"/>
          <p:nvPr/>
        </p:nvSpPr>
        <p:spPr>
          <a:xfrm>
            <a:off x="3077156" y="2021086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College Scheduler is a great tool to use to pre-plan upcoming future semesters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773991" y="1742608"/>
            <a:ext cx="6978022" cy="1541934"/>
            <a:chOff x="0" y="0"/>
            <a:chExt cx="33214774" cy="5438140"/>
          </a:xfrm>
        </p:grpSpPr>
        <p:sp>
          <p:nvSpPr>
            <p:cNvPr id="8" name="Freeform 8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90431" y="2138003"/>
            <a:ext cx="691635" cy="69163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25488" y="2307376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5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0001" y="3720357"/>
            <a:ext cx="6978022" cy="1711345"/>
            <a:chOff x="0" y="0"/>
            <a:chExt cx="33214774" cy="5438140"/>
          </a:xfrm>
        </p:grpSpPr>
        <p:sp>
          <p:nvSpPr>
            <p:cNvPr id="13" name="Freeform 13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69381" y="4140990"/>
            <a:ext cx="691635" cy="69163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69382" y="4311953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6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23811" y="5652480"/>
            <a:ext cx="6978022" cy="2379989"/>
            <a:chOff x="0" y="0"/>
            <a:chExt cx="33214774" cy="5438140"/>
          </a:xfrm>
        </p:grpSpPr>
        <p:sp>
          <p:nvSpPr>
            <p:cNvPr id="18" name="Freeform 18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69383" y="6384682"/>
            <a:ext cx="691635" cy="69163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90432" y="6584949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09AF23-A8E2-44A5-97EF-8F2A54E4318F}"/>
              </a:ext>
            </a:extLst>
          </p:cNvPr>
          <p:cNvSpPr txBox="1"/>
          <p:nvPr/>
        </p:nvSpPr>
        <p:spPr>
          <a:xfrm>
            <a:off x="1792226" y="1910937"/>
            <a:ext cx="561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the Term you are wanting to look at classes for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D46D65-7ADB-4B7B-95B6-0FBC46CE0FB8}"/>
              </a:ext>
            </a:extLst>
          </p:cNvPr>
          <p:cNvSpPr txBox="1"/>
          <p:nvPr/>
        </p:nvSpPr>
        <p:spPr>
          <a:xfrm>
            <a:off x="1936164" y="3774763"/>
            <a:ext cx="5568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Select the campuses you want to view such as “Main (in-person)” or “Online” classes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58B15-486E-40E3-9AAB-FA7A00316851}"/>
              </a:ext>
            </a:extLst>
          </p:cNvPr>
          <p:cNvSpPr txBox="1"/>
          <p:nvPr/>
        </p:nvSpPr>
        <p:spPr>
          <a:xfrm>
            <a:off x="1936164" y="5565201"/>
            <a:ext cx="5543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“Add Course” and you will be able to view all the different subject areas and the classes which are available for that semester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E0415100-9570-42C9-9C9E-756D057366B9}"/>
              </a:ext>
            </a:extLst>
          </p:cNvPr>
          <p:cNvSpPr/>
          <p:nvPr/>
        </p:nvSpPr>
        <p:spPr>
          <a:xfrm>
            <a:off x="8093063" y="1972540"/>
            <a:ext cx="9632913" cy="7359879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19" y="0"/>
                </a:lnTo>
                <a:lnTo>
                  <a:pt x="11039819" y="7359880"/>
                </a:lnTo>
                <a:lnTo>
                  <a:pt x="0" y="73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1424" y="0"/>
            <a:ext cx="3576576" cy="3612703"/>
          </a:xfrm>
          <a:custGeom>
            <a:avLst/>
            <a:gdLst/>
            <a:ahLst/>
            <a:cxnLst/>
            <a:rect l="l" t="t" r="r" b="b"/>
            <a:pathLst>
              <a:path w="3576576" h="3612703">
                <a:moveTo>
                  <a:pt x="0" y="0"/>
                </a:moveTo>
                <a:lnTo>
                  <a:pt x="3576576" y="0"/>
                </a:lnTo>
                <a:lnTo>
                  <a:pt x="3576576" y="3612703"/>
                </a:lnTo>
                <a:lnTo>
                  <a:pt x="0" y="361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712" y="1028700"/>
            <a:ext cx="379988" cy="4398615"/>
            <a:chOff x="0" y="0"/>
            <a:chExt cx="456409" cy="52832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409" cy="5283234"/>
            </a:xfrm>
            <a:custGeom>
              <a:avLst/>
              <a:gdLst/>
              <a:ahLst/>
              <a:cxnLst/>
              <a:rect l="l" t="t" r="r" b="b"/>
              <a:pathLst>
                <a:path w="456409" h="5283234">
                  <a:moveTo>
                    <a:pt x="0" y="0"/>
                  </a:moveTo>
                  <a:lnTo>
                    <a:pt x="456409" y="0"/>
                  </a:lnTo>
                  <a:lnTo>
                    <a:pt x="456409" y="5283234"/>
                  </a:lnTo>
                  <a:lnTo>
                    <a:pt x="0" y="5283234"/>
                  </a:lnTo>
                  <a:close/>
                </a:path>
              </a:pathLst>
            </a:custGeom>
            <a:solidFill>
              <a:srgbClr val="FFCE00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3A40B8-F6FC-415F-B807-F9E52D89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40" y="695118"/>
            <a:ext cx="5020703" cy="421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37278D-DE77-444D-8D1A-5FC0CA8A8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680" y="712898"/>
            <a:ext cx="5020703" cy="4150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83C01-30BD-4158-8ACD-7E6A0F1AE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680" y="5769221"/>
            <a:ext cx="6460128" cy="36127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73B746-A63E-4809-B1C7-1C453E726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533" y="5831767"/>
            <a:ext cx="6201410" cy="3487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1424" y="0"/>
            <a:ext cx="3576576" cy="3612703"/>
          </a:xfrm>
          <a:custGeom>
            <a:avLst/>
            <a:gdLst/>
            <a:ahLst/>
            <a:cxnLst/>
            <a:rect l="l" t="t" r="r" b="b"/>
            <a:pathLst>
              <a:path w="3576576" h="3612703">
                <a:moveTo>
                  <a:pt x="0" y="0"/>
                </a:moveTo>
                <a:lnTo>
                  <a:pt x="3576576" y="0"/>
                </a:lnTo>
                <a:lnTo>
                  <a:pt x="3576576" y="3612703"/>
                </a:lnTo>
                <a:lnTo>
                  <a:pt x="0" y="361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712" y="1028700"/>
            <a:ext cx="379988" cy="4398615"/>
            <a:chOff x="0" y="0"/>
            <a:chExt cx="456409" cy="52832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409" cy="5283234"/>
            </a:xfrm>
            <a:custGeom>
              <a:avLst/>
              <a:gdLst/>
              <a:ahLst/>
              <a:cxnLst/>
              <a:rect l="l" t="t" r="r" b="b"/>
              <a:pathLst>
                <a:path w="456409" h="5283234">
                  <a:moveTo>
                    <a:pt x="0" y="0"/>
                  </a:moveTo>
                  <a:lnTo>
                    <a:pt x="456409" y="0"/>
                  </a:lnTo>
                  <a:lnTo>
                    <a:pt x="456409" y="5283234"/>
                  </a:lnTo>
                  <a:lnTo>
                    <a:pt x="0" y="5283234"/>
                  </a:lnTo>
                  <a:close/>
                </a:path>
              </a:pathLst>
            </a:custGeom>
            <a:solidFill>
              <a:srgbClr val="FFCE00"/>
            </a:solidFill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56A7E16-F616-4582-BD0A-BB38BA50B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332" y="324825"/>
            <a:ext cx="9372600" cy="51024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CE2981-9E77-4F39-AAA4-60D813FA8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806" y="5743805"/>
            <a:ext cx="9055651" cy="42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210313"/>
            <a:ext cx="7817266" cy="5208253"/>
          </a:xfrm>
          <a:custGeom>
            <a:avLst/>
            <a:gdLst/>
            <a:ahLst/>
            <a:cxnLst/>
            <a:rect l="l" t="t" r="r" b="b"/>
            <a:pathLst>
              <a:path w="7817266" h="5208253">
                <a:moveTo>
                  <a:pt x="0" y="0"/>
                </a:moveTo>
                <a:lnTo>
                  <a:pt x="7817266" y="0"/>
                </a:lnTo>
                <a:lnTo>
                  <a:pt x="7817266" y="5208253"/>
                </a:lnTo>
                <a:lnTo>
                  <a:pt x="0" y="520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54181" y="904875"/>
            <a:ext cx="7179637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Contact Us!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87973" y="4428861"/>
            <a:ext cx="7571327" cy="39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Roy and Christine Sturgis Academic Advising Center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Center for Academic Advising and Career Development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106 West O Street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Rothwell Hall, Suite 107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Russellville AR, 72801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Phone: (479) 964-0843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Email: adviseme@atu.edu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3219"/>
              </a:lnSpc>
            </a:pPr>
            <a:r>
              <a:rPr lang="en-US" sz="2299" b="1" u="sng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  <a:hlinkClick r:id="rId3" tooltip="http://www.atu.edu/advising"/>
              </a:rPr>
              <a:t>www.atu.edu/advising</a:t>
            </a:r>
          </a:p>
        </p:txBody>
      </p:sp>
      <p:sp>
        <p:nvSpPr>
          <p:cNvPr id="5" name="Freeform 5"/>
          <p:cNvSpPr/>
          <p:nvPr/>
        </p:nvSpPr>
        <p:spPr>
          <a:xfrm>
            <a:off x="12163249" y="2649447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5" y="0"/>
                </a:lnTo>
                <a:lnTo>
                  <a:pt x="2620775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0B7BFC0555E4DB51AA2D3324AC990" ma:contentTypeVersion="14" ma:contentTypeDescription="Create a new document." ma:contentTypeScope="" ma:versionID="6c59aee04ea136fcbee6011a46d3098b">
  <xsd:schema xmlns:xsd="http://www.w3.org/2001/XMLSchema" xmlns:xs="http://www.w3.org/2001/XMLSchema" xmlns:p="http://schemas.microsoft.com/office/2006/metadata/properties" xmlns:ns2="6cbc9a76-dbf4-4d22-9756-6844604fdad6" xmlns:ns3="5dfb19fe-6a2d-49b2-b31b-7cd8e1d737cc" targetNamespace="http://schemas.microsoft.com/office/2006/metadata/properties" ma:root="true" ma:fieldsID="707535fe16d4705669fd6cf0eb442e0e" ns2:_="" ns3:_="">
    <xsd:import namespace="6cbc9a76-dbf4-4d22-9756-6844604fdad6"/>
    <xsd:import namespace="5dfb19fe-6a2d-49b2-b31b-7cd8e1d73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SearchProperties" minOccurs="0"/>
                <xsd:element ref="ns2:MediaServiceObjectDetectorVersions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c9a76-dbf4-4d22-9756-6844604fd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79b0ed-824f-4bbb-9b9e-648f56294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19fe-6a2d-49b2-b31b-7cd8e1d73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5d31da-1b46-4c77-9c35-e94d2f49d538}" ma:internalName="TaxCatchAll" ma:showField="CatchAllData" ma:web="5dfb19fe-6a2d-49b2-b31b-7cd8e1d73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b19fe-6a2d-49b2-b31b-7cd8e1d737cc" xsi:nil="true"/>
    <lcf76f155ced4ddcb4097134ff3c332f xmlns="6cbc9a76-dbf4-4d22-9756-6844604fda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6AF8C8-6CCD-43D1-8DCF-031750DFE69C}"/>
</file>

<file path=customXml/itemProps2.xml><?xml version="1.0" encoding="utf-8"?>
<ds:datastoreItem xmlns:ds="http://schemas.openxmlformats.org/officeDocument/2006/customXml" ds:itemID="{8220E873-0EF8-4A2F-A792-E2F6740A2FCA}"/>
</file>

<file path=customXml/itemProps3.xml><?xml version="1.0" encoding="utf-8"?>
<ds:datastoreItem xmlns:ds="http://schemas.openxmlformats.org/officeDocument/2006/customXml" ds:itemID="{32FF3F7C-AA95-45AD-B201-C0E43FC6328D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178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Gliker SemiBold Bold</vt:lpstr>
      <vt:lpstr>Noto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 how to ppt template</dc:title>
  <dc:creator>Mackenzie Taylor</dc:creator>
  <cp:lastModifiedBy>Mackenzie Taylor</cp:lastModifiedBy>
  <cp:revision>9</cp:revision>
  <dcterms:created xsi:type="dcterms:W3CDTF">2006-08-16T00:00:00Z</dcterms:created>
  <dcterms:modified xsi:type="dcterms:W3CDTF">2025-09-23T15:20:08Z</dcterms:modified>
  <dc:identifier>DAGyfhOlT28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0x0101005870B7BFC0555E4DB51AA2D3324AC990</vt:lpwstr>
  </property>
</Properties>
</file>